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73" r:id="rId7"/>
    <p:sldId id="274" r:id="rId8"/>
    <p:sldId id="275" r:id="rId9"/>
    <p:sldId id="276" r:id="rId10"/>
    <p:sldId id="269" r:id="rId11"/>
    <p:sldId id="288" r:id="rId12"/>
    <p:sldId id="279" r:id="rId13"/>
    <p:sldId id="280" r:id="rId14"/>
    <p:sldId id="277" r:id="rId15"/>
    <p:sldId id="284" r:id="rId16"/>
    <p:sldId id="270" r:id="rId17"/>
    <p:sldId id="281" r:id="rId18"/>
    <p:sldId id="282" r:id="rId19"/>
    <p:sldId id="283" r:id="rId20"/>
    <p:sldId id="260" r:id="rId21"/>
    <p:sldId id="261" r:id="rId22"/>
    <p:sldId id="262" r:id="rId23"/>
    <p:sldId id="263" r:id="rId24"/>
    <p:sldId id="258" r:id="rId25"/>
    <p:sldId id="259" r:id="rId26"/>
    <p:sldId id="264" r:id="rId27"/>
    <p:sldId id="265" r:id="rId28"/>
    <p:sldId id="268" r:id="rId29"/>
    <p:sldId id="267" r:id="rId30"/>
    <p:sldId id="271" r:id="rId31"/>
    <p:sldId id="286" r:id="rId32"/>
    <p:sldId id="278" r:id="rId3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2ABD-6EF6-C75F-C73C-EDF4C51B1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3BDD6-CE42-FE1A-6C9E-6B27ECB14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DDDCE-4C11-7D95-91E8-2DA346AE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5C-40EF-4C35-89C3-82CDCCC0ECA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79817-093B-452E-5E5B-CD1322BC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BE2CF-2DBD-2008-DEF3-6C6B3A61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7357-1048-459A-9265-5F5DA4BF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4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4E8E-84AA-9BBC-5736-0C31EB28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D6C62-DC4B-4FAD-B5A9-F7D455E64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CCC78-A43F-E85C-B372-C405EC63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5C-40EF-4C35-89C3-82CDCCC0ECA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4DFD-7D08-F4FF-218F-D2F0C780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A64B6-1DBC-1046-264C-273A92F1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7357-1048-459A-9265-5F5DA4BF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8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D5425C-403E-FEF1-9BA5-7FF56F998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A23DA-2838-6EF4-6E4C-B69DCA228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35553-E743-4BE4-48D8-605A2E99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5C-40EF-4C35-89C3-82CDCCC0ECA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29BB6-C5AA-A290-652D-9118C9C3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1E903-6C5D-3B07-99AE-0DB571E0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7357-1048-459A-9265-5F5DA4BF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8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463F-2A3C-50EE-0D2D-1DB3120E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A665-FB23-2BAA-40E0-999C7CB54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3A1F0-68D3-2AA4-FD0B-C6FBE689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5C-40EF-4C35-89C3-82CDCCC0ECA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E1193-0AEF-A33A-0235-01DA1CDD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5FD43-B3FB-7B37-7A98-C49D9F70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7357-1048-459A-9265-5F5DA4BF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BF1A-E204-83CF-ECE7-A321617E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F11C7-F25E-DB42-396A-AED8BFF0E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E551D-42F9-1CA5-16D1-EF537DDE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5C-40EF-4C35-89C3-82CDCCC0ECA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F37A3-8631-7BC7-9AD1-C77AC055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8916D-B7B9-C244-BEAE-5A84D64A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7357-1048-459A-9265-5F5DA4BF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8E03-D642-0980-07A0-1474911A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7568A-1DC1-E287-94A5-5719D5296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45710-2460-4931-54CA-5DF3319A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49BC6-A3DE-F92A-5307-A6EFD64F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5C-40EF-4C35-89C3-82CDCCC0ECA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05F02-3E5A-6373-F60B-D68DD9E6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3EE61-9278-CC33-FD9F-B336484A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7357-1048-459A-9265-5F5DA4BF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4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BF43-137C-5CBE-D180-49886AE2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0343C-5071-2051-61CB-F63ECEF70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A4F28-D8FA-E2E1-85FD-4B0A2D726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5E54A-2C41-B310-A4C1-30BB6A29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97144-3F33-EDB6-C335-880235B5A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3086F-AB61-C57D-32DB-50F44397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5C-40EF-4C35-89C3-82CDCCC0ECA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5873B2-F7E0-C4E7-B0F0-ADA646C0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3E760-C6C0-AFC0-0735-A3B43CA4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7357-1048-459A-9265-5F5DA4BF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A48E-4A3F-787D-3593-14B96A7C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D0789-74DD-5ACD-E45C-3042CDFC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5C-40EF-4C35-89C3-82CDCCC0ECA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1AA96-700E-455F-9761-71709983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6210C-7A17-DDF6-7033-2B300BFB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7357-1048-459A-9265-5F5DA4BF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0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3A913-A6DA-D9A9-A03E-8450D235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5C-40EF-4C35-89C3-82CDCCC0ECA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36D5A-ADC1-D75C-3978-D8DAB2FE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D83BA-2EAE-FFBC-A672-54217E3B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7357-1048-459A-9265-5F5DA4BF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5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37E6-D583-9E14-2610-7FC1D935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B7C8-6010-F818-0C90-28417EB1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1EFB4-2D86-0DD9-724C-821994D06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3A88A-E5F2-DD33-C05A-400B8628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5C-40EF-4C35-89C3-82CDCCC0ECA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5F703-9DDF-434C-66B9-242FF714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6F2C4-02E7-08E5-84D9-8879D898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7357-1048-459A-9265-5F5DA4BF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9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173D-B16C-3B88-D85C-EA42BCBC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EDC7C-0611-AF17-8F36-4AA7C899B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34CFD-ED62-83F1-56B6-FBD738003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0B9FA-EFEE-5D8E-3059-CC9D242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5C-40EF-4C35-89C3-82CDCCC0ECA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71F01-AD85-8483-FEC9-5338287C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070C5-1650-ED3A-6A3A-D76F5132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7357-1048-459A-9265-5F5DA4BF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8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FABDD-44A6-C591-5980-BF3953B5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E2A94-EC27-37EB-31DF-E8BCD01DB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C9D6-BFCF-D328-5A5A-084E1A84C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A58C5C-40EF-4C35-89C3-82CDCCC0ECA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10FD4-5528-FE68-15F1-9C4A27052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B61B9-667A-F4D6-7989-DF154D2F4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747357-1048-459A-9265-5F5DA4BF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7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FS.ISAETP@illinois.gov" TargetMode="External"/><Relationship Id="rId2" Type="http://schemas.openxmlformats.org/officeDocument/2006/relationships/hyperlink" Target="mailto:HFS.SAClaims@illinois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edi.hfs.illinois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38259-E0F2-7A64-CBA0-E4B118811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 dirty="0"/>
              <a:t>Medi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A35A9-84F2-6843-64AA-6803744C7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Training on Eligibility Look-Up and Sexual Assault Survivor Registration Site (ERSASS)</a:t>
            </a:r>
          </a:p>
        </p:txBody>
      </p:sp>
    </p:spTree>
    <p:extLst>
      <p:ext uri="{BB962C8B-B14F-4D97-AF65-F5344CB8AC3E}">
        <p14:creationId xmlns:p14="http://schemas.microsoft.com/office/powerpoint/2010/main" val="66963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0E7C7-F5D0-3587-0F47-20E8CD069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4F4A2-CB9E-9E28-3894-1DEF69803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648" y="492227"/>
            <a:ext cx="6849431" cy="605874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625DAF2-9CD8-6E65-6D3A-0BEA41812DB2}"/>
              </a:ext>
            </a:extLst>
          </p:cNvPr>
          <p:cNvSpPr/>
          <p:nvPr/>
        </p:nvSpPr>
        <p:spPr>
          <a:xfrm>
            <a:off x="2180656" y="1963582"/>
            <a:ext cx="843236" cy="230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075A035-5465-37FC-0B3D-2872B51626AD}"/>
              </a:ext>
            </a:extLst>
          </p:cNvPr>
          <p:cNvSpPr/>
          <p:nvPr/>
        </p:nvSpPr>
        <p:spPr>
          <a:xfrm rot="10800000">
            <a:off x="9324075" y="3198437"/>
            <a:ext cx="843236" cy="230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C565FFF-CF05-94F5-2729-DE8B29E7CC90}"/>
              </a:ext>
            </a:extLst>
          </p:cNvPr>
          <p:cNvSpPr/>
          <p:nvPr/>
        </p:nvSpPr>
        <p:spPr>
          <a:xfrm>
            <a:off x="2038858" y="5317660"/>
            <a:ext cx="843236" cy="230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A5EAE4D-3E28-0589-0391-5544FB1EA2A0}"/>
              </a:ext>
            </a:extLst>
          </p:cNvPr>
          <p:cNvSpPr/>
          <p:nvPr/>
        </p:nvSpPr>
        <p:spPr>
          <a:xfrm rot="10800000">
            <a:off x="3737007" y="5979697"/>
            <a:ext cx="843236" cy="230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AB340-BDC1-77AF-269D-777F3EAB3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01"/>
            <a:ext cx="12192000" cy="657659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51F3FE-FC2A-A416-9E20-B414CE9DFB8F}"/>
              </a:ext>
            </a:extLst>
          </p:cNvPr>
          <p:cNvSpPr/>
          <p:nvPr/>
        </p:nvSpPr>
        <p:spPr>
          <a:xfrm>
            <a:off x="2932981" y="4934309"/>
            <a:ext cx="3812876" cy="759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70CD912-7EE3-7E33-F08F-364CE75E713A}"/>
              </a:ext>
            </a:extLst>
          </p:cNvPr>
          <p:cNvSpPr/>
          <p:nvPr/>
        </p:nvSpPr>
        <p:spPr>
          <a:xfrm rot="1467848">
            <a:off x="2078310" y="4746218"/>
            <a:ext cx="843236" cy="230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D2141-A530-2863-66F0-27F5DB730313}"/>
              </a:ext>
            </a:extLst>
          </p:cNvPr>
          <p:cNvSpPr txBox="1"/>
          <p:nvPr/>
        </p:nvSpPr>
        <p:spPr>
          <a:xfrm>
            <a:off x="7166394" y="1406654"/>
            <a:ext cx="4522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79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11B80-2224-1AC1-2DE3-A174D3817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5A0DC-2242-6A07-94CC-D7751818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01"/>
            <a:ext cx="12192000" cy="657659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41925F-3012-EBD7-F75A-E4A06AEBF08D}"/>
              </a:ext>
            </a:extLst>
          </p:cNvPr>
          <p:cNvSpPr/>
          <p:nvPr/>
        </p:nvSpPr>
        <p:spPr>
          <a:xfrm>
            <a:off x="3140015" y="2372262"/>
            <a:ext cx="3605842" cy="8281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71F1541-0548-B52F-675E-98C3E501FAFD}"/>
              </a:ext>
            </a:extLst>
          </p:cNvPr>
          <p:cNvSpPr/>
          <p:nvPr/>
        </p:nvSpPr>
        <p:spPr>
          <a:xfrm>
            <a:off x="2195776" y="2621279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4FA4E-FAC4-2B0E-43BB-79400CC51365}"/>
              </a:ext>
            </a:extLst>
          </p:cNvPr>
          <p:cNvSpPr txBox="1"/>
          <p:nvPr/>
        </p:nvSpPr>
        <p:spPr>
          <a:xfrm>
            <a:off x="97261" y="2877233"/>
            <a:ext cx="2600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Enter your username and password</a:t>
            </a:r>
          </a:p>
        </p:txBody>
      </p:sp>
    </p:spTree>
    <p:extLst>
      <p:ext uri="{BB962C8B-B14F-4D97-AF65-F5344CB8AC3E}">
        <p14:creationId xmlns:p14="http://schemas.microsoft.com/office/powerpoint/2010/main" val="401656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F80B3C-C3E0-F693-8974-7EE2E4E72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7" y="198358"/>
            <a:ext cx="12192000" cy="66596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F80E50-A8C6-EDC0-30A5-E4B09B171BD9}"/>
              </a:ext>
            </a:extLst>
          </p:cNvPr>
          <p:cNvSpPr/>
          <p:nvPr/>
        </p:nvSpPr>
        <p:spPr>
          <a:xfrm>
            <a:off x="2130357" y="1887166"/>
            <a:ext cx="1312394" cy="1002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F5BA0A7-79AA-FE7B-DA7B-5F98A3E11315}"/>
              </a:ext>
            </a:extLst>
          </p:cNvPr>
          <p:cNvSpPr/>
          <p:nvPr/>
        </p:nvSpPr>
        <p:spPr>
          <a:xfrm rot="10800000" flipV="1">
            <a:off x="3442751" y="2215082"/>
            <a:ext cx="982500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20EAE81-A0A2-7276-157B-43761B99B6DE}"/>
              </a:ext>
            </a:extLst>
          </p:cNvPr>
          <p:cNvSpPr/>
          <p:nvPr/>
        </p:nvSpPr>
        <p:spPr>
          <a:xfrm rot="16200000" flipV="1">
            <a:off x="11296157" y="3203588"/>
            <a:ext cx="504187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9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6389B-EE3A-535E-EDD6-DDD0F0D54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0B1C48-F085-4515-355B-0B0ADD2C6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02" y="1279361"/>
            <a:ext cx="10081098" cy="54379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F48297-032F-7B20-7B7E-53E00CA70B44}"/>
              </a:ext>
            </a:extLst>
          </p:cNvPr>
          <p:cNvSpPr/>
          <p:nvPr/>
        </p:nvSpPr>
        <p:spPr>
          <a:xfrm>
            <a:off x="2320506" y="1362974"/>
            <a:ext cx="1984075" cy="370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FA7DD68-9F63-D80D-C24F-FBBFD073A2E8}"/>
              </a:ext>
            </a:extLst>
          </p:cNvPr>
          <p:cNvSpPr/>
          <p:nvPr/>
        </p:nvSpPr>
        <p:spPr>
          <a:xfrm rot="9172433">
            <a:off x="4543063" y="1029019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6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818BE-8B25-354E-F5A9-F0D9D4104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E8299-FA2A-1AEC-A36B-7048CDD5D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85" y="38819"/>
            <a:ext cx="12192000" cy="657659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E3870E-3E93-AE61-91F9-94A3D3B55C4F}"/>
              </a:ext>
            </a:extLst>
          </p:cNvPr>
          <p:cNvSpPr/>
          <p:nvPr/>
        </p:nvSpPr>
        <p:spPr>
          <a:xfrm>
            <a:off x="5313872" y="2993366"/>
            <a:ext cx="1431985" cy="112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3868650-D5E0-FCB4-2A83-54AE95CF94AB}"/>
              </a:ext>
            </a:extLst>
          </p:cNvPr>
          <p:cNvSpPr/>
          <p:nvPr/>
        </p:nvSpPr>
        <p:spPr>
          <a:xfrm rot="9172433">
            <a:off x="6915327" y="3167447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BD830-8EEC-5496-4F9D-73ADFE4C4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FC16A-4946-6909-DADF-176763592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" y="140701"/>
            <a:ext cx="12192000" cy="657659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BD0DB30-2787-8062-85A4-36A0E693D02B}"/>
              </a:ext>
            </a:extLst>
          </p:cNvPr>
          <p:cNvSpPr/>
          <p:nvPr/>
        </p:nvSpPr>
        <p:spPr>
          <a:xfrm>
            <a:off x="1492726" y="3856297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66F73D-A6AB-FB8C-C94B-2E86F7E6AE30}"/>
              </a:ext>
            </a:extLst>
          </p:cNvPr>
          <p:cNvSpPr/>
          <p:nvPr/>
        </p:nvSpPr>
        <p:spPr>
          <a:xfrm>
            <a:off x="2424023" y="3856297"/>
            <a:ext cx="1173192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3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5FCBF-184D-1BAB-B279-3CC04CD17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D384E22-FF45-608F-C87C-B5433A406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9969F1B1-191D-3F44-DC47-E1F714A05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BB01F-CE16-585F-A334-47A5CDD92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/>
          <a:lstStyle/>
          <a:p>
            <a:fld id="{1ECB5883-038C-4696-8E27-1811E470D6D4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2BBCF-B313-D126-376D-C044EE80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268D4-41BC-B514-38E2-0386D2D0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/>
          <a:lstStyle/>
          <a:p>
            <a:fld id="{C68AC1EC-23E2-4F0E-A5A4-674EC8DB954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895B60-D457-D98D-8E73-F9A73D8C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8" y="116620"/>
            <a:ext cx="11726912" cy="64302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05B1BA-412B-CEA2-58E4-975F6A892706}"/>
              </a:ext>
            </a:extLst>
          </p:cNvPr>
          <p:cNvSpPr/>
          <p:nvPr/>
        </p:nvSpPr>
        <p:spPr>
          <a:xfrm>
            <a:off x="7031736" y="1618488"/>
            <a:ext cx="987552" cy="2834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81408E-3ED6-FE6B-174A-6614B5C8C68B}"/>
              </a:ext>
            </a:extLst>
          </p:cNvPr>
          <p:cNvSpPr/>
          <p:nvPr/>
        </p:nvSpPr>
        <p:spPr>
          <a:xfrm>
            <a:off x="2201524" y="3739896"/>
            <a:ext cx="3010556" cy="319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AC57A81-1353-185A-6151-F8A83321FCD9}"/>
              </a:ext>
            </a:extLst>
          </p:cNvPr>
          <p:cNvSpPr/>
          <p:nvPr/>
        </p:nvSpPr>
        <p:spPr>
          <a:xfrm rot="10800000">
            <a:off x="5310744" y="3739896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16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5226-2F64-1F10-AEBC-A22DACC6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D8456-13C5-C7A2-8CEA-6C4916869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FF8FA8-242B-DB5D-1ED8-3F2C59F31A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43148" y="2627360"/>
            <a:ext cx="1775533" cy="356230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43F1F-F369-41CB-F6A5-886106AD3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B0D5FD7-D13D-F573-2539-E1F9D93676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898648"/>
            <a:ext cx="5183188" cy="2505455"/>
          </a:xfrm>
        </p:spPr>
      </p:pic>
    </p:spTree>
    <p:extLst>
      <p:ext uri="{BB962C8B-B14F-4D97-AF65-F5344CB8AC3E}">
        <p14:creationId xmlns:p14="http://schemas.microsoft.com/office/powerpoint/2010/main" val="82107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EBD4AC87-EFC7-5822-8581-DF0F1DB0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92" y="652256"/>
            <a:ext cx="2947140" cy="3297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A8BBB0-A178-E44E-0CFA-C830E4B2E371}"/>
              </a:ext>
            </a:extLst>
          </p:cNvPr>
          <p:cNvSpPr/>
          <p:nvPr/>
        </p:nvSpPr>
        <p:spPr>
          <a:xfrm>
            <a:off x="978408" y="1911096"/>
            <a:ext cx="2916936" cy="201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7451794-C7D5-58F8-CFD0-78F9C91A165D}"/>
              </a:ext>
            </a:extLst>
          </p:cNvPr>
          <p:cNvSpPr/>
          <p:nvPr/>
        </p:nvSpPr>
        <p:spPr>
          <a:xfrm rot="10800000">
            <a:off x="3925548" y="1846629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3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07D29E-017C-BDC5-88AF-B39BB1DD6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02" y="1279361"/>
            <a:ext cx="10081098" cy="54379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A4B16C-B03C-1083-6671-6CBAFCC36167}"/>
              </a:ext>
            </a:extLst>
          </p:cNvPr>
          <p:cNvSpPr/>
          <p:nvPr/>
        </p:nvSpPr>
        <p:spPr>
          <a:xfrm>
            <a:off x="2320506" y="1362974"/>
            <a:ext cx="1984075" cy="370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2C4572-ED3A-2FD5-C5F0-2DABBF4D9C22}"/>
              </a:ext>
            </a:extLst>
          </p:cNvPr>
          <p:cNvSpPr/>
          <p:nvPr/>
        </p:nvSpPr>
        <p:spPr>
          <a:xfrm rot="9172433">
            <a:off x="4543063" y="1029019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1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60BA5-746D-F5B5-D8F5-37FE8C48E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309127"/>
            <a:ext cx="11793596" cy="6239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AC4D2D-956B-46A8-CA39-97C789166B9D}"/>
              </a:ext>
            </a:extLst>
          </p:cNvPr>
          <p:cNvSpPr/>
          <p:nvPr/>
        </p:nvSpPr>
        <p:spPr>
          <a:xfrm>
            <a:off x="644769" y="2016369"/>
            <a:ext cx="3563816" cy="445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727A5-1D42-B551-9ABE-6F8C948AABAD}"/>
              </a:ext>
            </a:extLst>
          </p:cNvPr>
          <p:cNvSpPr/>
          <p:nvPr/>
        </p:nvSpPr>
        <p:spPr>
          <a:xfrm>
            <a:off x="932688" y="2569464"/>
            <a:ext cx="3563816" cy="192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5A171-6EAB-F7B1-BF84-F21E0B9B31AA}"/>
              </a:ext>
            </a:extLst>
          </p:cNvPr>
          <p:cNvSpPr/>
          <p:nvPr/>
        </p:nvSpPr>
        <p:spPr>
          <a:xfrm>
            <a:off x="932688" y="2761488"/>
            <a:ext cx="4608576" cy="192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98ACCB-26D9-6D4C-91E5-F25642D3A9D6}"/>
              </a:ext>
            </a:extLst>
          </p:cNvPr>
          <p:cNvSpPr/>
          <p:nvPr/>
        </p:nvSpPr>
        <p:spPr>
          <a:xfrm>
            <a:off x="932688" y="2953512"/>
            <a:ext cx="4608576" cy="192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D29572-88FF-DB7B-2731-206FB5184564}"/>
              </a:ext>
            </a:extLst>
          </p:cNvPr>
          <p:cNvSpPr/>
          <p:nvPr/>
        </p:nvSpPr>
        <p:spPr>
          <a:xfrm>
            <a:off x="932688" y="3145536"/>
            <a:ext cx="5248656" cy="192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18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AC3B87D-67C2-7D31-6390-DB384D84C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AB706D6E-5F24-8DFB-E864-8FDE21D5E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19AE2-E526-527A-5B5A-92713B1E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/>
          <a:lstStyle/>
          <a:p>
            <a:fld id="{1ECB5883-038C-4696-8E27-1811E470D6D4}" type="datetime1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6C933-44DD-CB3D-1098-7E6BA67E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4A63-C6FB-0D3F-39BC-55ACB0E3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/>
          <a:lstStyle/>
          <a:p>
            <a:fld id="{C68AC1EC-23E2-4F0E-A5A4-674EC8DB954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01B055-9A2A-B00A-B966-D8F4E8A1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4" y="213864"/>
            <a:ext cx="11726912" cy="64302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13E100-B9ED-DCD0-8096-4DBCFD19A473}"/>
              </a:ext>
            </a:extLst>
          </p:cNvPr>
          <p:cNvSpPr/>
          <p:nvPr/>
        </p:nvSpPr>
        <p:spPr>
          <a:xfrm>
            <a:off x="7031736" y="1618488"/>
            <a:ext cx="987552" cy="2834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CE5FAF-BC26-044B-C364-32F4349AD55B}"/>
              </a:ext>
            </a:extLst>
          </p:cNvPr>
          <p:cNvSpPr/>
          <p:nvPr/>
        </p:nvSpPr>
        <p:spPr>
          <a:xfrm>
            <a:off x="2231136" y="3331756"/>
            <a:ext cx="3864864" cy="435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50016F0-6116-C186-1FC9-90DDF7273639}"/>
              </a:ext>
            </a:extLst>
          </p:cNvPr>
          <p:cNvSpPr/>
          <p:nvPr/>
        </p:nvSpPr>
        <p:spPr>
          <a:xfrm rot="10800000">
            <a:off x="6188500" y="3376053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93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335DB3-BBCC-378F-E60D-8E35D96CE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8" y="1091295"/>
            <a:ext cx="10202699" cy="43821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7C5D0-8171-3B03-F04F-46B0BDF58605}"/>
              </a:ext>
            </a:extLst>
          </p:cNvPr>
          <p:cNvSpPr/>
          <p:nvPr/>
        </p:nvSpPr>
        <p:spPr>
          <a:xfrm>
            <a:off x="996719" y="3053750"/>
            <a:ext cx="1731523" cy="228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5070BBD-939D-1619-A620-5CB6FF1B1802}"/>
              </a:ext>
            </a:extLst>
          </p:cNvPr>
          <p:cNvSpPr/>
          <p:nvPr/>
        </p:nvSpPr>
        <p:spPr>
          <a:xfrm rot="16200000">
            <a:off x="1440862" y="3538916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6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167EEE-4866-167B-3C26-BBF3E90D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10" y="661482"/>
            <a:ext cx="11302791" cy="55642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594E6E-5EFA-8499-EC09-47E43F4ED4CA}"/>
              </a:ext>
            </a:extLst>
          </p:cNvPr>
          <p:cNvSpPr/>
          <p:nvPr/>
        </p:nvSpPr>
        <p:spPr>
          <a:xfrm>
            <a:off x="2767154" y="2586823"/>
            <a:ext cx="627800" cy="205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F457924-D8C3-3DA2-93F6-984A55B6F883}"/>
              </a:ext>
            </a:extLst>
          </p:cNvPr>
          <p:cNvSpPr/>
          <p:nvPr/>
        </p:nvSpPr>
        <p:spPr>
          <a:xfrm rot="10800000">
            <a:off x="3394953" y="2584508"/>
            <a:ext cx="1004518" cy="2050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0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4BA0A2-5053-87D2-88FE-EC2A4AF4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58" y="569344"/>
            <a:ext cx="10480692" cy="542901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4597893-00FF-24C2-80A2-C958640B3802}"/>
              </a:ext>
            </a:extLst>
          </p:cNvPr>
          <p:cNvSpPr/>
          <p:nvPr/>
        </p:nvSpPr>
        <p:spPr>
          <a:xfrm rot="10800000">
            <a:off x="6014704" y="2256704"/>
            <a:ext cx="489613" cy="193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F7ED3E-5466-7597-8213-674F4AED5C62}"/>
              </a:ext>
            </a:extLst>
          </p:cNvPr>
          <p:cNvSpPr/>
          <p:nvPr/>
        </p:nvSpPr>
        <p:spPr>
          <a:xfrm>
            <a:off x="2504537" y="2256704"/>
            <a:ext cx="186906" cy="1064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DCDC4E9-5DAE-D245-04C7-97915C006E44}"/>
              </a:ext>
            </a:extLst>
          </p:cNvPr>
          <p:cNvSpPr/>
          <p:nvPr/>
        </p:nvSpPr>
        <p:spPr>
          <a:xfrm>
            <a:off x="2061880" y="2392714"/>
            <a:ext cx="327806" cy="1716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1736158-E0C2-D8CC-CB3C-ABAD5060D9FA}"/>
              </a:ext>
            </a:extLst>
          </p:cNvPr>
          <p:cNvSpPr/>
          <p:nvPr/>
        </p:nvSpPr>
        <p:spPr>
          <a:xfrm rot="16200000">
            <a:off x="2956153" y="3941276"/>
            <a:ext cx="327806" cy="1716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4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98E2C1-0BBA-878D-5DD5-6C9A0A7B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52" y="480598"/>
            <a:ext cx="10604294" cy="570884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6624E21-79E6-FE30-2FD8-3559CE62423C}"/>
              </a:ext>
            </a:extLst>
          </p:cNvPr>
          <p:cNvSpPr/>
          <p:nvPr/>
        </p:nvSpPr>
        <p:spPr>
          <a:xfrm rot="10800000">
            <a:off x="5132717" y="3119633"/>
            <a:ext cx="756248" cy="1769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4FB24B8-A3DE-9EEF-C857-FF8196F2C979}"/>
              </a:ext>
            </a:extLst>
          </p:cNvPr>
          <p:cNvSpPr/>
          <p:nvPr/>
        </p:nvSpPr>
        <p:spPr>
          <a:xfrm rot="16200000">
            <a:off x="2945559" y="4024658"/>
            <a:ext cx="408027" cy="2278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95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83166C-4C9B-C2E4-4EB3-46F7AB9C2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32" y="1459925"/>
            <a:ext cx="9081167" cy="495454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F291917-101D-AF00-4DCC-79C4ADF10A3B}"/>
              </a:ext>
            </a:extLst>
          </p:cNvPr>
          <p:cNvSpPr/>
          <p:nvPr/>
        </p:nvSpPr>
        <p:spPr>
          <a:xfrm rot="5400000" flipV="1">
            <a:off x="3601100" y="1718212"/>
            <a:ext cx="1610528" cy="797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48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DA1266-5EE8-2FB1-4765-6F52EE629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4" y="0"/>
            <a:ext cx="10296047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DFB4076-DACF-05A1-F164-DF6C75EB977C}"/>
              </a:ext>
            </a:extLst>
          </p:cNvPr>
          <p:cNvSpPr/>
          <p:nvPr/>
        </p:nvSpPr>
        <p:spPr>
          <a:xfrm rot="10800000" flipV="1">
            <a:off x="3864634" y="3959973"/>
            <a:ext cx="883002" cy="247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463CF-54D1-9E6A-76F0-2B5D8264FDDB}"/>
              </a:ext>
            </a:extLst>
          </p:cNvPr>
          <p:cNvSpPr txBox="1"/>
          <p:nvPr/>
        </p:nvSpPr>
        <p:spPr>
          <a:xfrm>
            <a:off x="5075440" y="3899140"/>
            <a:ext cx="3645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5E96A-BC4F-1F90-15F5-4A92ACED66B4}"/>
              </a:ext>
            </a:extLst>
          </p:cNvPr>
          <p:cNvSpPr/>
          <p:nvPr/>
        </p:nvSpPr>
        <p:spPr>
          <a:xfrm>
            <a:off x="2493149" y="2147977"/>
            <a:ext cx="275827" cy="1281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8F4FBD6-3D1C-B953-44B6-786B735F63E5}"/>
              </a:ext>
            </a:extLst>
          </p:cNvPr>
          <p:cNvSpPr/>
          <p:nvPr/>
        </p:nvSpPr>
        <p:spPr>
          <a:xfrm flipV="1">
            <a:off x="1837420" y="2691441"/>
            <a:ext cx="578207" cy="1762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68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43EDA2-BD72-C56D-C2FF-EF3162675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580" y="107463"/>
            <a:ext cx="7285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5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07823-BA33-60A2-45C1-404E76DA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047" y="1008993"/>
            <a:ext cx="9339604" cy="1700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AF124-E092-2635-8595-4462EF98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3540868"/>
            <a:ext cx="7132335" cy="23546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CLAIM SUMITTAL  -  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HFS.SAClaims@illinois.gov</a:t>
            </a: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– 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HFS.ISAETP@illinois.gov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 -  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https://medi.hfs.illinois.gov/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937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43202-DFED-AEA3-0E34-CDA42A750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85" y="38819"/>
            <a:ext cx="12192000" cy="657659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8A4BE1-7DCC-5C9C-3857-5E74956A3D47}"/>
              </a:ext>
            </a:extLst>
          </p:cNvPr>
          <p:cNvSpPr/>
          <p:nvPr/>
        </p:nvSpPr>
        <p:spPr>
          <a:xfrm>
            <a:off x="5313872" y="2993366"/>
            <a:ext cx="1431985" cy="112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A2A09F9-0860-6F14-17C2-74C9C0FF15EA}"/>
              </a:ext>
            </a:extLst>
          </p:cNvPr>
          <p:cNvSpPr/>
          <p:nvPr/>
        </p:nvSpPr>
        <p:spPr>
          <a:xfrm rot="9172433">
            <a:off x="6915327" y="3167447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9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FC8A3-25F7-120F-5343-27303366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" y="140701"/>
            <a:ext cx="12192000" cy="657659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AA2DE23-8D86-E951-B9D0-255DA90ABC75}"/>
              </a:ext>
            </a:extLst>
          </p:cNvPr>
          <p:cNvSpPr/>
          <p:nvPr/>
        </p:nvSpPr>
        <p:spPr>
          <a:xfrm>
            <a:off x="1492726" y="3856297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32DD3-F17F-58BB-7119-8CAB93C7658F}"/>
              </a:ext>
            </a:extLst>
          </p:cNvPr>
          <p:cNvSpPr txBox="1"/>
          <p:nvPr/>
        </p:nvSpPr>
        <p:spPr>
          <a:xfrm>
            <a:off x="571499" y="4186398"/>
            <a:ext cx="2370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881A33-DFDB-31AB-E9C1-1F1924A2E1C0}"/>
              </a:ext>
            </a:extLst>
          </p:cNvPr>
          <p:cNvSpPr/>
          <p:nvPr/>
        </p:nvSpPr>
        <p:spPr>
          <a:xfrm>
            <a:off x="2424023" y="3856297"/>
            <a:ext cx="1173192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3470C-E6C0-4005-E931-400C270BA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8" y="140701"/>
            <a:ext cx="12192000" cy="65765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BE9729-AB0E-B688-D564-75903C9080FE}"/>
              </a:ext>
            </a:extLst>
          </p:cNvPr>
          <p:cNvSpPr/>
          <p:nvPr/>
        </p:nvSpPr>
        <p:spPr>
          <a:xfrm>
            <a:off x="4132053" y="1492370"/>
            <a:ext cx="2751826" cy="1897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C44CFA2-09F6-1550-4FBD-707ED95D7295}"/>
              </a:ext>
            </a:extLst>
          </p:cNvPr>
          <p:cNvSpPr/>
          <p:nvPr/>
        </p:nvSpPr>
        <p:spPr>
          <a:xfrm>
            <a:off x="3218009" y="1422209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8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51A25-4E61-F563-A3AA-1CC0E15BB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01"/>
            <a:ext cx="12192000" cy="657659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E7D6BB-9932-59E5-A84E-1FB3E49142C9}"/>
              </a:ext>
            </a:extLst>
          </p:cNvPr>
          <p:cNvSpPr/>
          <p:nvPr/>
        </p:nvSpPr>
        <p:spPr>
          <a:xfrm>
            <a:off x="7315200" y="2958860"/>
            <a:ext cx="2355011" cy="4701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5A82A78-CFF0-9C0B-4D10-31A989668A82}"/>
              </a:ext>
            </a:extLst>
          </p:cNvPr>
          <p:cNvSpPr/>
          <p:nvPr/>
        </p:nvSpPr>
        <p:spPr>
          <a:xfrm rot="10800000">
            <a:off x="9666251" y="3098899"/>
            <a:ext cx="843236" cy="3301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31778-C6DD-B203-1169-0A59CB1DE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890" y="140701"/>
            <a:ext cx="12192000" cy="657659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3682E376-AB0B-7CD1-D1E0-1E0DA5F2A075}"/>
              </a:ext>
            </a:extLst>
          </p:cNvPr>
          <p:cNvSpPr/>
          <p:nvPr/>
        </p:nvSpPr>
        <p:spPr>
          <a:xfrm rot="18396981" flipV="1">
            <a:off x="337193" y="2124229"/>
            <a:ext cx="1504103" cy="5755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0919B-177D-D29B-9640-19CC5173C217}"/>
              </a:ext>
            </a:extLst>
          </p:cNvPr>
          <p:cNvSpPr txBox="1"/>
          <p:nvPr/>
        </p:nvSpPr>
        <p:spPr>
          <a:xfrm>
            <a:off x="0" y="3264882"/>
            <a:ext cx="1552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2547C-C8E4-9916-E5F4-EDD0A37C52D1}"/>
              </a:ext>
            </a:extLst>
          </p:cNvPr>
          <p:cNvSpPr txBox="1"/>
          <p:nvPr/>
        </p:nvSpPr>
        <p:spPr>
          <a:xfrm>
            <a:off x="2829464" y="3554083"/>
            <a:ext cx="467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936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3A936-398D-5474-BAB8-379E0F39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FFB665-BE2C-7F0D-A70D-32581B3F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890" y="140701"/>
            <a:ext cx="12192000" cy="6576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9854D7-D0B6-D0C0-A763-AB91222A1F78}"/>
              </a:ext>
            </a:extLst>
          </p:cNvPr>
          <p:cNvSpPr txBox="1"/>
          <p:nvPr/>
        </p:nvSpPr>
        <p:spPr>
          <a:xfrm>
            <a:off x="0" y="3264882"/>
            <a:ext cx="1552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40B78-5698-746C-7E31-33819A6859AB}"/>
              </a:ext>
            </a:extLst>
          </p:cNvPr>
          <p:cNvSpPr txBox="1"/>
          <p:nvPr/>
        </p:nvSpPr>
        <p:spPr>
          <a:xfrm>
            <a:off x="2829464" y="3554083"/>
            <a:ext cx="467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en-US" sz="18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C2F3689-970B-A227-16E9-BEE180E80402}"/>
              </a:ext>
            </a:extLst>
          </p:cNvPr>
          <p:cNvSpPr/>
          <p:nvPr/>
        </p:nvSpPr>
        <p:spPr>
          <a:xfrm rot="10800000" flipV="1">
            <a:off x="2623241" y="2749919"/>
            <a:ext cx="982500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8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73C3A-25A2-2C5F-09F1-BE16C8971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0DA36EB-169F-B6B2-6C49-8FD7C40E59C8}"/>
              </a:ext>
            </a:extLst>
          </p:cNvPr>
          <p:cNvSpPr/>
          <p:nvPr/>
        </p:nvSpPr>
        <p:spPr>
          <a:xfrm>
            <a:off x="2738164" y="3555772"/>
            <a:ext cx="843236" cy="230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60212-AB47-9096-3F55-84DD86CC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91547E-83E5-4D15-980B-9EBBE9DF47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B6E5C4C-CBAC-4625-8058-F6889BED90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40FB3A-C025-4593-892A-D7C8E87AA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69</Words>
  <Application>Microsoft Office PowerPoint</Application>
  <PresentationFormat>Widescreen</PresentationFormat>
  <Paragraphs>20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Medi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Isham, Aimee</dc:creator>
  <cp:lastModifiedBy>Ray, Stephanie A.</cp:lastModifiedBy>
  <cp:revision>11</cp:revision>
  <cp:lastPrinted>2025-11-05T18:58:00Z</cp:lastPrinted>
  <dcterms:created xsi:type="dcterms:W3CDTF">2025-10-24T17:15:34Z</dcterms:created>
  <dcterms:modified xsi:type="dcterms:W3CDTF">2025-12-12T22:38:44Z</dcterms:modified>
</cp:coreProperties>
</file>