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6.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7.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19" r:id="rId4"/>
    <p:sldMasterId id="2147483840" r:id="rId5"/>
    <p:sldMasterId id="2147483855" r:id="rId6"/>
    <p:sldMasterId id="2147483897" r:id="rId7"/>
    <p:sldMasterId id="2147483940" r:id="rId8"/>
    <p:sldMasterId id="2147483992" r:id="rId9"/>
    <p:sldMasterId id="2147483996" r:id="rId10"/>
    <p:sldMasterId id="2147484000" r:id="rId11"/>
  </p:sldMasterIdLst>
  <p:notesMasterIdLst>
    <p:notesMasterId r:id="rId55"/>
  </p:notesMasterIdLst>
  <p:handoutMasterIdLst>
    <p:handoutMasterId r:id="rId56"/>
  </p:handoutMasterIdLst>
  <p:sldIdLst>
    <p:sldId id="309" r:id="rId12"/>
    <p:sldId id="10561" r:id="rId13"/>
    <p:sldId id="10562" r:id="rId14"/>
    <p:sldId id="10566" r:id="rId15"/>
    <p:sldId id="10560" r:id="rId16"/>
    <p:sldId id="10728" r:id="rId17"/>
    <p:sldId id="10684" r:id="rId18"/>
    <p:sldId id="10729" r:id="rId19"/>
    <p:sldId id="2144937788" r:id="rId20"/>
    <p:sldId id="10739" r:id="rId21"/>
    <p:sldId id="2144937768" r:id="rId22"/>
    <p:sldId id="10731" r:id="rId23"/>
    <p:sldId id="10732" r:id="rId24"/>
    <p:sldId id="317" r:id="rId25"/>
    <p:sldId id="335" r:id="rId26"/>
    <p:sldId id="324" r:id="rId27"/>
    <p:sldId id="334" r:id="rId28"/>
    <p:sldId id="325" r:id="rId29"/>
    <p:sldId id="326" r:id="rId30"/>
    <p:sldId id="332" r:id="rId31"/>
    <p:sldId id="333" r:id="rId32"/>
    <p:sldId id="2144937770" r:id="rId33"/>
    <p:sldId id="336" r:id="rId34"/>
    <p:sldId id="10733" r:id="rId35"/>
    <p:sldId id="10734" r:id="rId36"/>
    <p:sldId id="10735" r:id="rId37"/>
    <p:sldId id="329" r:id="rId38"/>
    <p:sldId id="10736" r:id="rId39"/>
    <p:sldId id="256" r:id="rId40"/>
    <p:sldId id="257" r:id="rId41"/>
    <p:sldId id="258" r:id="rId42"/>
    <p:sldId id="259" r:id="rId43"/>
    <p:sldId id="260" r:id="rId44"/>
    <p:sldId id="261" r:id="rId45"/>
    <p:sldId id="263" r:id="rId46"/>
    <p:sldId id="266" r:id="rId47"/>
    <p:sldId id="262" r:id="rId48"/>
    <p:sldId id="264" r:id="rId49"/>
    <p:sldId id="10727" r:id="rId50"/>
    <p:sldId id="2144937789" r:id="rId51"/>
    <p:sldId id="10726" r:id="rId52"/>
    <p:sldId id="10741" r:id="rId53"/>
    <p:sldId id="314" r:id="rId5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9900"/>
    <a:srgbClr val="FFD79B"/>
    <a:srgbClr val="B1E5B1"/>
    <a:srgbClr val="81D581"/>
    <a:srgbClr val="339933"/>
    <a:srgbClr val="4F89C3"/>
    <a:srgbClr val="002060"/>
    <a:srgbClr val="071E66"/>
    <a:srgbClr val="21A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1" autoAdjust="0"/>
    <p:restoredTop sz="69683" autoAdjust="0"/>
  </p:normalViewPr>
  <p:slideViewPr>
    <p:cSldViewPr snapToGrid="0" showGuides="1">
      <p:cViewPr varScale="1">
        <p:scale>
          <a:sx n="46" d="100"/>
          <a:sy n="46" d="100"/>
        </p:scale>
        <p:origin x="1176" y="44"/>
      </p:cViewPr>
      <p:guideLst>
        <p:guide orient="horz" pos="110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3077739" cy="471054"/>
          </a:xfrm>
          <a:prstGeom prst="rect">
            <a:avLst/>
          </a:prstGeom>
        </p:spPr>
        <p:txBody>
          <a:bodyPr vert="horz" lIns="94215" tIns="47107" rIns="94215" bIns="47107" rtlCol="0"/>
          <a:lstStyle>
            <a:lvl1pPr algn="l">
              <a:defRPr sz="1200"/>
            </a:lvl1pPr>
          </a:lstStyle>
          <a:p>
            <a:endParaRPr lang="en-US"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4023092" y="0"/>
            <a:ext cx="3077739" cy="471054"/>
          </a:xfrm>
          <a:prstGeom prst="rect">
            <a:avLst/>
          </a:prstGeom>
        </p:spPr>
        <p:txBody>
          <a:bodyPr vert="horz" lIns="94215" tIns="47107" rIns="94215" bIns="47107" rtlCol="0"/>
          <a:lstStyle>
            <a:lvl1pPr algn="r">
              <a:defRPr sz="1200"/>
            </a:lvl1pPr>
          </a:lstStyle>
          <a:p>
            <a:fld id="{EAE13EE4-78C3-490F-AD03-4491C37A8796}" type="datetimeFigureOut">
              <a:rPr lang="en-US" smtClean="0"/>
              <a:t>8/22/2022</a:t>
            </a:fld>
            <a:endParaRPr lang="en-US"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917422"/>
            <a:ext cx="3077739" cy="471053"/>
          </a:xfrm>
          <a:prstGeom prst="rect">
            <a:avLst/>
          </a:prstGeom>
        </p:spPr>
        <p:txBody>
          <a:bodyPr vert="horz" lIns="94215" tIns="47107" rIns="94215" bIns="4710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4023092" y="8917422"/>
            <a:ext cx="3077739" cy="471053"/>
          </a:xfrm>
          <a:prstGeom prst="rect">
            <a:avLst/>
          </a:prstGeom>
        </p:spPr>
        <p:txBody>
          <a:bodyPr vert="horz" lIns="94215" tIns="47107" rIns="94215" bIns="47107" rtlCol="0" anchor="b"/>
          <a:lstStyle>
            <a:lvl1pPr algn="r">
              <a:defRPr sz="1200"/>
            </a:lvl1pPr>
          </a:lstStyle>
          <a:p>
            <a:fld id="{4D432166-D667-4383-B839-F1433620BE4D}" type="slidenum">
              <a:rPr lang="en-US" smtClean="0"/>
              <a:t>‹#›</a:t>
            </a:fld>
            <a:endParaRPr lang="en-US"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5" tIns="47107" rIns="94215" bIns="47107" rtlCol="0"/>
          <a:lstStyle>
            <a:lvl1pPr algn="l">
              <a:defRPr sz="1200"/>
            </a:lvl1pPr>
          </a:lstStyle>
          <a:p>
            <a:endParaRPr lang="en-US" noProof="0" dirty="0"/>
          </a:p>
        </p:txBody>
      </p:sp>
      <p:sp>
        <p:nvSpPr>
          <p:cNvPr id="3" name="Date Placeholder 2"/>
          <p:cNvSpPr>
            <a:spLocks noGrp="1"/>
          </p:cNvSpPr>
          <p:nvPr>
            <p:ph type="dt" idx="1"/>
          </p:nvPr>
        </p:nvSpPr>
        <p:spPr>
          <a:xfrm>
            <a:off x="4023092" y="0"/>
            <a:ext cx="3077739" cy="471054"/>
          </a:xfrm>
          <a:prstGeom prst="rect">
            <a:avLst/>
          </a:prstGeom>
        </p:spPr>
        <p:txBody>
          <a:bodyPr vert="horz" lIns="94215" tIns="47107" rIns="94215" bIns="47107" rtlCol="0"/>
          <a:lstStyle>
            <a:lvl1pPr algn="r">
              <a:defRPr sz="1200"/>
            </a:lvl1pPr>
          </a:lstStyle>
          <a:p>
            <a:fld id="{2E354B81-F76C-4130-A3A6-053208F3BF56}" type="datetimeFigureOut">
              <a:rPr lang="en-US" noProof="0" smtClean="0"/>
              <a:t>8/22/2022</a:t>
            </a:fld>
            <a:endParaRPr lang="en-US" noProof="0"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5" tIns="47107" rIns="94215" bIns="47107" rtlCol="0" anchor="ctr"/>
          <a:lstStyle/>
          <a:p>
            <a:endParaRPr lang="en-US" noProof="0"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5" tIns="47107" rIns="94215" bIns="47107"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15" tIns="47107" rIns="94215" bIns="47107"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15" tIns="47107" rIns="94215" bIns="47107" rtlCol="0" anchor="b"/>
          <a:lstStyle>
            <a:lvl1pPr algn="r">
              <a:defRPr sz="1200"/>
            </a:lvl1pPr>
          </a:lstStyle>
          <a:p>
            <a:fld id="{A34B48B0-85B2-40C4-A05A-571C99C8AB57}" type="slidenum">
              <a:rPr lang="en-US" noProof="0" smtClean="0"/>
              <a:t>‹#›</a:t>
            </a:fld>
            <a:endParaRPr lang="en-US"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noProof="0" smtClean="0"/>
              <a:t>1</a:t>
            </a:fld>
            <a:endParaRPr lang="en-US" noProof="0" dirty="0"/>
          </a:p>
        </p:txBody>
      </p:sp>
    </p:spTree>
    <p:extLst>
      <p:ext uri="{BB962C8B-B14F-4D97-AF65-F5344CB8AC3E}">
        <p14:creationId xmlns:p14="http://schemas.microsoft.com/office/powerpoint/2010/main" val="2408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noProof="0" smtClean="0"/>
              <a:t>8</a:t>
            </a:fld>
            <a:endParaRPr lang="en-US" noProof="0" dirty="0"/>
          </a:p>
        </p:txBody>
      </p:sp>
    </p:spTree>
    <p:extLst>
      <p:ext uri="{BB962C8B-B14F-4D97-AF65-F5344CB8AC3E}">
        <p14:creationId xmlns:p14="http://schemas.microsoft.com/office/powerpoint/2010/main" val="65006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6F149-BB24-4B1E-8247-84F6EB0DD2E6}" type="slidenum">
              <a:rPr lang="en-US" smtClean="0"/>
              <a:t>9</a:t>
            </a:fld>
            <a:endParaRPr lang="en-US" dirty="0"/>
          </a:p>
        </p:txBody>
      </p:sp>
    </p:spTree>
    <p:extLst>
      <p:ext uri="{BB962C8B-B14F-4D97-AF65-F5344CB8AC3E}">
        <p14:creationId xmlns:p14="http://schemas.microsoft.com/office/powerpoint/2010/main" val="408577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960D8-ABA8-4EF5-A3DE-0E3C945D6F30}" type="slidenum">
              <a:rPr lang="en-US" smtClean="0"/>
              <a:t>20</a:t>
            </a:fld>
            <a:endParaRPr lang="en-US"/>
          </a:p>
        </p:txBody>
      </p:sp>
    </p:spTree>
    <p:extLst>
      <p:ext uri="{BB962C8B-B14F-4D97-AF65-F5344CB8AC3E}">
        <p14:creationId xmlns:p14="http://schemas.microsoft.com/office/powerpoint/2010/main" val="330659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noProof="0" smtClean="0"/>
              <a:t>43</a:t>
            </a:fld>
            <a:endParaRPr lang="en-US" noProof="0" dirty="0"/>
          </a:p>
        </p:txBody>
      </p:sp>
    </p:spTree>
    <p:extLst>
      <p:ext uri="{BB962C8B-B14F-4D97-AF65-F5344CB8AC3E}">
        <p14:creationId xmlns:p14="http://schemas.microsoft.com/office/powerpoint/2010/main" val="204139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20F64D-5556-7C4F-80C3-7C98FD87941D}"/>
              </a:ext>
            </a:extLst>
          </p:cNvPr>
          <p:cNvSpPr>
            <a:spLocks noGrp="1"/>
          </p:cNvSpPr>
          <p:nvPr>
            <p:ph type="ftr" sz="quarter" idx="11"/>
          </p:nvPr>
        </p:nvSpPr>
        <p:spPr/>
        <p:txBody>
          <a:bodyPr/>
          <a:lstStyle/>
          <a:p>
            <a:r>
              <a:rPr lang="en-US" noProof="0" dirty="0"/>
              <a:t>DRAFT &amp; CONFIDENTIAL</a:t>
            </a:r>
          </a:p>
        </p:txBody>
      </p:sp>
      <p:sp>
        <p:nvSpPr>
          <p:cNvPr id="5" name="Slide Number Placeholder 4">
            <a:extLst>
              <a:ext uri="{FF2B5EF4-FFF2-40B4-BE49-F238E27FC236}">
                <a16:creationId xmlns:a16="http://schemas.microsoft.com/office/drawing/2014/main" id="{69C335BB-1B0C-6247-9FAA-76AD9608AE20}"/>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89478920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186C-9E0C-6043-AA29-2236B043B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1F9885-F1EC-EA42-B72A-694CD676C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53E26C-27EF-6A43-9774-FD9A3D3A0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5BDEF9-8544-C544-97D2-CA4E952E5FA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57571BF-8C55-A041-B72E-738F9A4860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796CD5-04A4-E644-9196-90FC833B2AF1}"/>
              </a:ext>
            </a:extLst>
          </p:cNvPr>
          <p:cNvSpPr>
            <a:spLocks noGrp="1"/>
          </p:cNvSpPr>
          <p:nvPr>
            <p:ph type="sldNum" sz="quarter" idx="12"/>
          </p:nvPr>
        </p:nvSpPr>
        <p:spPr/>
        <p:txBody>
          <a:bodyPr/>
          <a:lstStyle/>
          <a:p>
            <a:fld id="{72B40CF1-1FCE-2A43-B42E-8EFF5B20A148}" type="slidenum">
              <a:rPr lang="en-US" smtClean="0"/>
              <a:t>‹#›</a:t>
            </a:fld>
            <a:endParaRPr lang="en-US" dirty="0"/>
          </a:p>
        </p:txBody>
      </p:sp>
    </p:spTree>
    <p:extLst>
      <p:ext uri="{BB962C8B-B14F-4D97-AF65-F5344CB8AC3E}">
        <p14:creationId xmlns:p14="http://schemas.microsoft.com/office/powerpoint/2010/main" val="15611144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068" y="2760132"/>
            <a:ext cx="11192933" cy="1320800"/>
          </a:xfrm>
          <a:prstGeom prst="rect">
            <a:avLst/>
          </a:prstGeom>
        </p:spPr>
        <p:txBody>
          <a:bodyPr lIns="91405" tIns="45702" rIns="91405" bIns="45702"/>
          <a:lstStyle>
            <a:lvl1pPr>
              <a:defRPr sz="5067" b="1">
                <a:solidFill>
                  <a:schemeClr val="accent1"/>
                </a:solidFill>
                <a:latin typeface="Arial Narrow" panose="020B0606020202030204" pitchFamily="34" charset="0"/>
              </a:defRPr>
            </a:lvl1pPr>
          </a:lstStyle>
          <a:p>
            <a:r>
              <a:rPr lang="en-US"/>
              <a:t>Click to edit Master title style</a:t>
            </a:r>
          </a:p>
        </p:txBody>
      </p:sp>
      <p:sp>
        <p:nvSpPr>
          <p:cNvPr id="5" name="TextBox 4" hidden="1"/>
          <p:cNvSpPr txBox="1"/>
          <p:nvPr/>
        </p:nvSpPr>
        <p:spPr>
          <a:xfrm>
            <a:off x="3937000" y="6585412"/>
            <a:ext cx="4318000" cy="430839"/>
          </a:xfrm>
          <a:prstGeom prst="rect">
            <a:avLst/>
          </a:prstGeom>
          <a:noFill/>
        </p:spPr>
        <p:txBody>
          <a:bodyPr wrap="square" lIns="121873" tIns="60936" rIns="121873" bIns="60936" rtlCol="0">
            <a:spAutoFit/>
          </a:bodyPr>
          <a:lstStyle/>
          <a:p>
            <a:pPr algn="ctr">
              <a:defRPr/>
            </a:pPr>
            <a:r>
              <a:rPr lang="en-US" sz="2000" kern="0" dirty="0">
                <a:solidFill>
                  <a:srgbClr val="FFFFFF"/>
                </a:solidFill>
              </a:rPr>
              <a:t>FOR INTERNAL USE ONLY</a:t>
            </a:r>
          </a:p>
        </p:txBody>
      </p:sp>
      <p:pic>
        <p:nvPicPr>
          <p:cNvPr id="11" name="Picture 2" descr="C:\Users\u274140\AppData\Local\Temp\notes2BDFC6\HCSC logo_letters onl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40" y="579797"/>
            <a:ext cx="2141245" cy="951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0"/>
          </p:nvPr>
        </p:nvSpPr>
        <p:spPr>
          <a:xfrm>
            <a:off x="11277609" y="6574953"/>
            <a:ext cx="914399" cy="244475"/>
          </a:xfrm>
          <a:prstGeom prst="rect">
            <a:avLst/>
          </a:prstGeom>
        </p:spPr>
        <p:txBody>
          <a:bodyPr anchor="ctr" anchorCtr="0"/>
          <a:lstStyle>
            <a:lvl1pPr>
              <a:defRPr b="0">
                <a:solidFill>
                  <a:schemeClr val="bg1"/>
                </a:solidFill>
              </a:defRPr>
            </a:lvl1pPr>
          </a:lstStyle>
          <a:p>
            <a:pPr>
              <a:defRPr/>
            </a:pPr>
            <a:fld id="{1E19E40B-7368-4EA7-8571-C5801B004FAC}" type="slidenum">
              <a:rPr lang="en-US" smtClean="0"/>
              <a:pPr>
                <a:defRPr/>
              </a:pPr>
              <a:t>‹#›</a:t>
            </a:fld>
            <a:endParaRPr lang="en-US" dirty="0"/>
          </a:p>
        </p:txBody>
      </p:sp>
      <p:sp>
        <p:nvSpPr>
          <p:cNvPr id="7" name="Footer Placeholder 4"/>
          <p:cNvSpPr txBox="1">
            <a:spLocks/>
          </p:cNvSpPr>
          <p:nvPr/>
        </p:nvSpPr>
        <p:spPr>
          <a:xfrm>
            <a:off x="4002396" y="6549626"/>
            <a:ext cx="4471459" cy="295129"/>
          </a:xfrm>
          <a:prstGeom prst="rect">
            <a:avLst/>
          </a:prstGeom>
        </p:spPr>
        <p:txBody>
          <a:bodyPr lIns="121873" tIns="60936" rIns="121873" bIns="60936" anchor="ctr"/>
          <a:lstStyle>
            <a:defPPr>
              <a:defRPr lang="en-US"/>
            </a:defPPr>
            <a:lvl1pPr marL="0" algn="l" defTabSz="1018824" rtl="0" eaLnBrk="1" latinLnBrk="0" hangingPunct="1">
              <a:defRPr sz="900" kern="1200">
                <a:solidFill>
                  <a:schemeClr val="tx1"/>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1624921">
              <a:defRPr/>
            </a:pPr>
            <a:r>
              <a:rPr lang="en-US" sz="1333" dirty="0">
                <a:solidFill>
                  <a:schemeClr val="tx1"/>
                </a:solidFill>
              </a:rPr>
              <a:t>Confidential and Proprietary</a:t>
            </a:r>
          </a:p>
        </p:txBody>
      </p:sp>
    </p:spTree>
    <p:extLst>
      <p:ext uri="{BB962C8B-B14F-4D97-AF65-F5344CB8AC3E}">
        <p14:creationId xmlns:p14="http://schemas.microsoft.com/office/powerpoint/2010/main" val="26644990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hidden="1"/>
          <p:cNvSpPr txBox="1"/>
          <p:nvPr/>
        </p:nvSpPr>
        <p:spPr>
          <a:xfrm>
            <a:off x="3937000" y="6585412"/>
            <a:ext cx="4318000" cy="430839"/>
          </a:xfrm>
          <a:prstGeom prst="rect">
            <a:avLst/>
          </a:prstGeom>
          <a:noFill/>
        </p:spPr>
        <p:txBody>
          <a:bodyPr wrap="square" lIns="121873" tIns="60936" rIns="121873" bIns="60936" rtlCol="0">
            <a:spAutoFit/>
          </a:bodyPr>
          <a:lstStyle/>
          <a:p>
            <a:pPr algn="ctr">
              <a:defRPr/>
            </a:pPr>
            <a:r>
              <a:rPr lang="en-US" sz="2000" kern="0" dirty="0">
                <a:solidFill>
                  <a:srgbClr val="FFFFFF"/>
                </a:solidFill>
              </a:rPr>
              <a:t>FOR INTERNAL USE ONLY</a:t>
            </a:r>
          </a:p>
        </p:txBody>
      </p:sp>
      <p:sp>
        <p:nvSpPr>
          <p:cNvPr id="6" name="Slide Number Placeholder 3"/>
          <p:cNvSpPr>
            <a:spLocks noGrp="1"/>
          </p:cNvSpPr>
          <p:nvPr>
            <p:ph type="sldNum" sz="quarter" idx="10"/>
          </p:nvPr>
        </p:nvSpPr>
        <p:spPr>
          <a:xfrm>
            <a:off x="10156436" y="6574953"/>
            <a:ext cx="2035565" cy="244475"/>
          </a:xfrm>
          <a:prstGeom prst="rect">
            <a:avLst/>
          </a:prstGeom>
        </p:spPr>
        <p:txBody>
          <a:bodyPr anchor="ctr" anchorCtr="0"/>
          <a:lstStyle>
            <a:lvl1pPr>
              <a:defRPr b="0">
                <a:solidFill>
                  <a:schemeClr val="bg1"/>
                </a:solidFill>
              </a:defRPr>
            </a:lvl1pPr>
          </a:lstStyle>
          <a:p>
            <a:pPr>
              <a:defRPr/>
            </a:pPr>
            <a:fld id="{1E19E40B-7368-4EA7-8571-C5801B004FAC}" type="slidenum">
              <a:rPr lang="en-US" smtClean="0"/>
              <a:pPr>
                <a:defRPr/>
              </a:pPr>
              <a:t>‹#›</a:t>
            </a:fld>
            <a:endParaRPr lang="en-US" dirty="0"/>
          </a:p>
        </p:txBody>
      </p:sp>
      <p:sp>
        <p:nvSpPr>
          <p:cNvPr id="7" name="Title 1"/>
          <p:cNvSpPr>
            <a:spLocks noGrp="1"/>
          </p:cNvSpPr>
          <p:nvPr>
            <p:ph type="title"/>
          </p:nvPr>
        </p:nvSpPr>
        <p:spPr>
          <a:xfrm>
            <a:off x="236007" y="134943"/>
            <a:ext cx="9550400" cy="627063"/>
          </a:xfrm>
          <a:prstGeom prst="rect">
            <a:avLst/>
          </a:prstGeom>
        </p:spPr>
        <p:txBody>
          <a:bodyPr lIns="91405" tIns="45702" rIns="91405" bIns="45702"/>
          <a:lstStyle>
            <a:lvl1pPr>
              <a:defRPr sz="5067" b="1">
                <a:solidFill>
                  <a:schemeClr val="accent1"/>
                </a:solidFill>
                <a:latin typeface="Arial Narrow" panose="020B0606020202030204" pitchFamily="34" charset="0"/>
              </a:defRPr>
            </a:lvl1pPr>
          </a:lstStyle>
          <a:p>
            <a:r>
              <a:rPr lang="en-US"/>
              <a:t>Click to edit Master title style</a:t>
            </a:r>
          </a:p>
        </p:txBody>
      </p:sp>
      <p:sp>
        <p:nvSpPr>
          <p:cNvPr id="8" name="Content Placeholder 2"/>
          <p:cNvSpPr>
            <a:spLocks noGrp="1"/>
          </p:cNvSpPr>
          <p:nvPr>
            <p:ph idx="1"/>
          </p:nvPr>
        </p:nvSpPr>
        <p:spPr>
          <a:xfrm>
            <a:off x="236012" y="914401"/>
            <a:ext cx="11447993" cy="5410200"/>
          </a:xfrm>
          <a:prstGeom prst="rect">
            <a:avLst/>
          </a:prstGeom>
        </p:spPr>
        <p:txBody>
          <a:bodyPr lIns="91405" tIns="45702" rIns="91405" bIns="45702"/>
          <a:lstStyle/>
          <a:p>
            <a:pPr lvl="0"/>
            <a:r>
              <a:rPr lang="en-US"/>
              <a:t>Edit Master text styles</a:t>
            </a:r>
          </a:p>
          <a:p>
            <a:pPr lvl="1"/>
            <a:r>
              <a:rPr lang="en-US"/>
              <a:t>Second level</a:t>
            </a:r>
          </a:p>
          <a:p>
            <a:pPr lvl="2"/>
            <a:r>
              <a:rPr lang="en-US"/>
              <a:t>Third level</a:t>
            </a:r>
          </a:p>
          <a:p>
            <a:pPr lvl="3"/>
            <a:r>
              <a:rPr lang="en-US"/>
              <a:t>Fourth level</a:t>
            </a:r>
          </a:p>
        </p:txBody>
      </p:sp>
      <p:sp>
        <p:nvSpPr>
          <p:cNvPr id="10" name="Footer Placeholder 4"/>
          <p:cNvSpPr txBox="1">
            <a:spLocks/>
          </p:cNvSpPr>
          <p:nvPr/>
        </p:nvSpPr>
        <p:spPr>
          <a:xfrm>
            <a:off x="4003112" y="6562872"/>
            <a:ext cx="4471459" cy="295129"/>
          </a:xfrm>
          <a:prstGeom prst="rect">
            <a:avLst/>
          </a:prstGeom>
        </p:spPr>
        <p:txBody>
          <a:bodyPr lIns="121873" tIns="60936" rIns="121873" bIns="60936" anchor="ctr"/>
          <a:lstStyle>
            <a:defPPr>
              <a:defRPr lang="en-US"/>
            </a:defPPr>
            <a:lvl1pPr marL="0" algn="l" defTabSz="1018824" rtl="0" eaLnBrk="1" latinLnBrk="0" hangingPunct="1">
              <a:defRPr sz="900" kern="1200">
                <a:solidFill>
                  <a:schemeClr val="tx1"/>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1624921">
              <a:defRPr/>
            </a:pPr>
            <a:r>
              <a:rPr lang="en-US" sz="1333" dirty="0">
                <a:solidFill>
                  <a:schemeClr val="tx1"/>
                </a:solidFill>
              </a:rPr>
              <a:t>Confidential and Proprietary  </a:t>
            </a:r>
          </a:p>
        </p:txBody>
      </p:sp>
    </p:spTree>
    <p:extLst>
      <p:ext uri="{BB962C8B-B14F-4D97-AF65-F5344CB8AC3E}">
        <p14:creationId xmlns:p14="http://schemas.microsoft.com/office/powerpoint/2010/main" val="40873962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hidden="1"/>
          <p:cNvSpPr txBox="1"/>
          <p:nvPr/>
        </p:nvSpPr>
        <p:spPr>
          <a:xfrm>
            <a:off x="3937000" y="6585412"/>
            <a:ext cx="4318000" cy="430839"/>
          </a:xfrm>
          <a:prstGeom prst="rect">
            <a:avLst/>
          </a:prstGeom>
          <a:noFill/>
        </p:spPr>
        <p:txBody>
          <a:bodyPr wrap="square" lIns="121873" tIns="60936" rIns="121873" bIns="60936" rtlCol="0">
            <a:spAutoFit/>
          </a:bodyPr>
          <a:lstStyle/>
          <a:p>
            <a:pPr algn="ctr">
              <a:defRPr/>
            </a:pPr>
            <a:r>
              <a:rPr lang="en-US" sz="2000" kern="0" dirty="0">
                <a:solidFill>
                  <a:srgbClr val="FFFFFF"/>
                </a:solidFill>
              </a:rPr>
              <a:t>FOR INTERNAL USE ONLY</a:t>
            </a:r>
          </a:p>
        </p:txBody>
      </p:sp>
      <p:sp>
        <p:nvSpPr>
          <p:cNvPr id="6" name="Slide Number Placeholder 3"/>
          <p:cNvSpPr>
            <a:spLocks noGrp="1"/>
          </p:cNvSpPr>
          <p:nvPr>
            <p:ph type="sldNum" sz="quarter" idx="10"/>
          </p:nvPr>
        </p:nvSpPr>
        <p:spPr>
          <a:xfrm>
            <a:off x="10156436" y="6574953"/>
            <a:ext cx="2035565" cy="244475"/>
          </a:xfrm>
          <a:prstGeom prst="rect">
            <a:avLst/>
          </a:prstGeom>
        </p:spPr>
        <p:txBody>
          <a:bodyPr anchor="ctr" anchorCtr="0"/>
          <a:lstStyle>
            <a:lvl1pPr>
              <a:defRPr b="0">
                <a:solidFill>
                  <a:schemeClr val="bg1"/>
                </a:solidFill>
              </a:defRPr>
            </a:lvl1pPr>
          </a:lstStyle>
          <a:p>
            <a:pPr>
              <a:defRPr/>
            </a:pPr>
            <a:fld id="{1E19E40B-7368-4EA7-8571-C5801B004FAC}" type="slidenum">
              <a:rPr lang="en-US" smtClean="0"/>
              <a:pPr>
                <a:defRPr/>
              </a:pPr>
              <a:t>‹#›</a:t>
            </a:fld>
            <a:endParaRPr lang="en-US" dirty="0"/>
          </a:p>
        </p:txBody>
      </p:sp>
      <p:sp>
        <p:nvSpPr>
          <p:cNvPr id="7" name="Title 1"/>
          <p:cNvSpPr>
            <a:spLocks noGrp="1"/>
          </p:cNvSpPr>
          <p:nvPr>
            <p:ph type="title"/>
          </p:nvPr>
        </p:nvSpPr>
        <p:spPr>
          <a:xfrm>
            <a:off x="236007" y="134943"/>
            <a:ext cx="9550400" cy="627063"/>
          </a:xfrm>
          <a:prstGeom prst="rect">
            <a:avLst/>
          </a:prstGeom>
        </p:spPr>
        <p:txBody>
          <a:bodyPr lIns="91405" tIns="45702" rIns="91405" bIns="45702"/>
          <a:lstStyle>
            <a:lvl1pPr>
              <a:defRPr sz="5067" b="1">
                <a:solidFill>
                  <a:schemeClr val="accent1"/>
                </a:solidFill>
                <a:latin typeface="Arial Narrow" panose="020B0606020202030204" pitchFamily="34" charset="0"/>
              </a:defRPr>
            </a:lvl1pPr>
          </a:lstStyle>
          <a:p>
            <a:r>
              <a:rPr lang="en-US"/>
              <a:t>Click to edit Master title style</a:t>
            </a:r>
          </a:p>
        </p:txBody>
      </p:sp>
      <p:sp>
        <p:nvSpPr>
          <p:cNvPr id="8" name="Content Placeholder 2"/>
          <p:cNvSpPr>
            <a:spLocks noGrp="1"/>
          </p:cNvSpPr>
          <p:nvPr>
            <p:ph idx="1"/>
          </p:nvPr>
        </p:nvSpPr>
        <p:spPr>
          <a:xfrm>
            <a:off x="236012" y="914401"/>
            <a:ext cx="11447993" cy="5410200"/>
          </a:xfrm>
          <a:prstGeom prst="rect">
            <a:avLst/>
          </a:prstGeom>
        </p:spPr>
        <p:txBody>
          <a:bodyPr lIns="91405" tIns="45702" rIns="91405" bIns="45702"/>
          <a:lstStyle/>
          <a:p>
            <a:pPr lvl="0"/>
            <a:r>
              <a:rPr lang="en-US"/>
              <a:t>Edit Master text styles</a:t>
            </a:r>
          </a:p>
          <a:p>
            <a:pPr lvl="1"/>
            <a:r>
              <a:rPr lang="en-US"/>
              <a:t>Second level</a:t>
            </a:r>
          </a:p>
          <a:p>
            <a:pPr lvl="2"/>
            <a:r>
              <a:rPr lang="en-US"/>
              <a:t>Third level</a:t>
            </a:r>
          </a:p>
          <a:p>
            <a:pPr lvl="3"/>
            <a:r>
              <a:rPr lang="en-US"/>
              <a:t>Fourth level</a:t>
            </a:r>
          </a:p>
        </p:txBody>
      </p:sp>
      <p:sp>
        <p:nvSpPr>
          <p:cNvPr id="10" name="Footer Placeholder 4"/>
          <p:cNvSpPr txBox="1">
            <a:spLocks/>
          </p:cNvSpPr>
          <p:nvPr/>
        </p:nvSpPr>
        <p:spPr>
          <a:xfrm>
            <a:off x="3373325" y="6549626"/>
            <a:ext cx="5653599" cy="295129"/>
          </a:xfrm>
          <a:prstGeom prst="rect">
            <a:avLst/>
          </a:prstGeom>
        </p:spPr>
        <p:txBody>
          <a:bodyPr lIns="121873" tIns="60936" rIns="121873" bIns="60936" anchor="ctr"/>
          <a:lstStyle>
            <a:defPPr>
              <a:defRPr lang="en-US"/>
            </a:defPPr>
            <a:lvl1pPr marL="0" algn="l" defTabSz="1018824" rtl="0" eaLnBrk="1" latinLnBrk="0" hangingPunct="1">
              <a:defRPr sz="900" kern="1200">
                <a:solidFill>
                  <a:schemeClr val="tx1"/>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1624921">
              <a:defRPr/>
            </a:pPr>
            <a:r>
              <a:rPr lang="en-US" sz="1333" dirty="0">
                <a:solidFill>
                  <a:schemeClr val="tx1"/>
                </a:solidFill>
              </a:rPr>
              <a:t>Confidential and Proprietary  |  Not for Distribution </a:t>
            </a:r>
          </a:p>
        </p:txBody>
      </p:sp>
    </p:spTree>
    <p:extLst>
      <p:ext uri="{BB962C8B-B14F-4D97-AF65-F5344CB8AC3E}">
        <p14:creationId xmlns:p14="http://schemas.microsoft.com/office/powerpoint/2010/main" val="33916311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hidden="1"/>
          <p:cNvSpPr txBox="1"/>
          <p:nvPr/>
        </p:nvSpPr>
        <p:spPr>
          <a:xfrm>
            <a:off x="3937000" y="6585412"/>
            <a:ext cx="4318000" cy="430839"/>
          </a:xfrm>
          <a:prstGeom prst="rect">
            <a:avLst/>
          </a:prstGeom>
          <a:noFill/>
        </p:spPr>
        <p:txBody>
          <a:bodyPr wrap="square" lIns="121873" tIns="60936" rIns="121873" bIns="60936" rtlCol="0">
            <a:spAutoFit/>
          </a:bodyPr>
          <a:lstStyle/>
          <a:p>
            <a:pPr algn="ctr">
              <a:defRPr/>
            </a:pPr>
            <a:r>
              <a:rPr lang="en-US" sz="2000" kern="0" dirty="0">
                <a:solidFill>
                  <a:srgbClr val="FFFFFF"/>
                </a:solidFill>
              </a:rPr>
              <a:t>FOR INTERNAL USE ONLY</a:t>
            </a:r>
          </a:p>
        </p:txBody>
      </p:sp>
      <p:sp>
        <p:nvSpPr>
          <p:cNvPr id="6" name="Slide Number Placeholder 3"/>
          <p:cNvSpPr>
            <a:spLocks noGrp="1"/>
          </p:cNvSpPr>
          <p:nvPr>
            <p:ph type="sldNum" sz="quarter" idx="10"/>
          </p:nvPr>
        </p:nvSpPr>
        <p:spPr>
          <a:xfrm>
            <a:off x="10156436" y="6574953"/>
            <a:ext cx="2035565" cy="244475"/>
          </a:xfrm>
          <a:prstGeom prst="rect">
            <a:avLst/>
          </a:prstGeom>
        </p:spPr>
        <p:txBody>
          <a:bodyPr anchor="ctr" anchorCtr="0"/>
          <a:lstStyle>
            <a:lvl1pPr>
              <a:defRPr b="0">
                <a:solidFill>
                  <a:schemeClr val="bg1"/>
                </a:solidFill>
              </a:defRPr>
            </a:lvl1pPr>
          </a:lstStyle>
          <a:p>
            <a:pPr>
              <a:defRPr/>
            </a:pPr>
            <a:fld id="{1E19E40B-7368-4EA7-8571-C5801B004FAC}" type="slidenum">
              <a:rPr lang="en-US" smtClean="0"/>
              <a:pPr>
                <a:defRPr/>
              </a:pPr>
              <a:t>‹#›</a:t>
            </a:fld>
            <a:endParaRPr lang="en-US" dirty="0"/>
          </a:p>
        </p:txBody>
      </p:sp>
      <p:sp>
        <p:nvSpPr>
          <p:cNvPr id="7" name="Title 1"/>
          <p:cNvSpPr>
            <a:spLocks noGrp="1"/>
          </p:cNvSpPr>
          <p:nvPr>
            <p:ph type="title"/>
          </p:nvPr>
        </p:nvSpPr>
        <p:spPr>
          <a:xfrm>
            <a:off x="4775206" y="2039946"/>
            <a:ext cx="7126516" cy="627063"/>
          </a:xfrm>
          <a:prstGeom prst="rect">
            <a:avLst/>
          </a:prstGeom>
        </p:spPr>
        <p:txBody>
          <a:bodyPr lIns="91405" tIns="45702" rIns="91405" bIns="45702"/>
          <a:lstStyle>
            <a:lvl1pPr>
              <a:defRPr sz="5067" b="1">
                <a:solidFill>
                  <a:schemeClr val="bg1"/>
                </a:solidFill>
                <a:latin typeface="Arial Narrow" panose="020B0606020202030204" pitchFamily="34" charset="0"/>
              </a:defRPr>
            </a:lvl1pPr>
          </a:lstStyle>
          <a:p>
            <a:r>
              <a:rPr lang="en-US"/>
              <a:t>Click to edit Master title style</a:t>
            </a:r>
          </a:p>
        </p:txBody>
      </p:sp>
      <p:sp>
        <p:nvSpPr>
          <p:cNvPr id="8" name="Content Placeholder 2"/>
          <p:cNvSpPr>
            <a:spLocks noGrp="1"/>
          </p:cNvSpPr>
          <p:nvPr>
            <p:ph idx="1"/>
          </p:nvPr>
        </p:nvSpPr>
        <p:spPr>
          <a:xfrm>
            <a:off x="4775201" y="2819401"/>
            <a:ext cx="7132320" cy="3759200"/>
          </a:xfrm>
          <a:prstGeom prst="rect">
            <a:avLst/>
          </a:prstGeom>
        </p:spPr>
        <p:txBody>
          <a:bodyPr lIns="91405" tIns="45702" rIns="91405" bIns="45702"/>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Footer Placeholder 4"/>
          <p:cNvSpPr txBox="1">
            <a:spLocks/>
          </p:cNvSpPr>
          <p:nvPr/>
        </p:nvSpPr>
        <p:spPr>
          <a:xfrm>
            <a:off x="3860275" y="6541292"/>
            <a:ext cx="4471459" cy="295129"/>
          </a:xfrm>
          <a:prstGeom prst="rect">
            <a:avLst/>
          </a:prstGeom>
        </p:spPr>
        <p:txBody>
          <a:bodyPr lIns="121873" tIns="60936" rIns="121873" bIns="60936" anchor="ctr"/>
          <a:lstStyle>
            <a:defPPr>
              <a:defRPr lang="en-US"/>
            </a:defPPr>
            <a:lvl1pPr marL="0" algn="l" defTabSz="1018824" rtl="0" eaLnBrk="1" latinLnBrk="0" hangingPunct="1">
              <a:defRPr sz="900" kern="1200">
                <a:solidFill>
                  <a:schemeClr val="tx1"/>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1624921">
              <a:defRPr/>
            </a:pPr>
            <a:r>
              <a:rPr lang="en-US" sz="1333" dirty="0">
                <a:solidFill>
                  <a:schemeClr val="bg1"/>
                </a:solidFill>
              </a:rPr>
              <a:t>Confidential and Proprietary</a:t>
            </a:r>
          </a:p>
        </p:txBody>
      </p:sp>
    </p:spTree>
    <p:extLst>
      <p:ext uri="{BB962C8B-B14F-4D97-AF65-F5344CB8AC3E}">
        <p14:creationId xmlns:p14="http://schemas.microsoft.com/office/powerpoint/2010/main" val="260191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solidFill>
        <a:effectLst/>
      </p:bgPr>
    </p:bg>
    <p:spTree>
      <p:nvGrpSpPr>
        <p:cNvPr id="1" name=""/>
        <p:cNvGrpSpPr/>
        <p:nvPr/>
      </p:nvGrpSpPr>
      <p:grpSpPr>
        <a:xfrm>
          <a:off x="0" y="0"/>
          <a:ext cx="0" cy="0"/>
          <a:chOff x="0" y="0"/>
          <a:chExt cx="0" cy="0"/>
        </a:xfrm>
      </p:grpSpPr>
      <p:sp>
        <p:nvSpPr>
          <p:cNvPr id="13" name="Parallelogram 12"/>
          <p:cNvSpPr/>
          <p:nvPr/>
        </p:nvSpPr>
        <p:spPr>
          <a:xfrm>
            <a:off x="8120873" y="6529865"/>
            <a:ext cx="4071131" cy="327660"/>
          </a:xfrm>
          <a:custGeom>
            <a:avLst/>
            <a:gdLst/>
            <a:ahLst/>
            <a:cxnLst/>
            <a:rect l="l" t="t" r="r" b="b"/>
            <a:pathLst>
              <a:path w="3061843" h="245745">
                <a:moveTo>
                  <a:pt x="0" y="0"/>
                </a:moveTo>
                <a:lnTo>
                  <a:pt x="3061843" y="0"/>
                </a:lnTo>
                <a:lnTo>
                  <a:pt x="3061843" y="245745"/>
                </a:lnTo>
                <a:lnTo>
                  <a:pt x="0" y="245745"/>
                </a:lnTo>
                <a:close/>
              </a:path>
            </a:pathLst>
          </a:custGeom>
          <a:solidFill>
            <a:schemeClr val="tx2">
              <a:lumMod val="75000"/>
            </a:schemeClr>
          </a:solidFill>
          <a:ln w="25400" cap="flat" cmpd="sng" algn="ctr">
            <a:noFill/>
            <a:prstDash val="solid"/>
          </a:ln>
          <a:effectLst/>
        </p:spPr>
        <p:txBody>
          <a:bodyPr lIns="121873" tIns="60936" rIns="121873" bIns="60936" rtlCol="0" anchor="ctr"/>
          <a:lstStyle/>
          <a:p>
            <a:pPr marL="0" marR="0" lvl="0" indent="0" algn="ctr" defTabSz="162492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236007" y="134943"/>
            <a:ext cx="9550400" cy="627063"/>
          </a:xfrm>
          <a:prstGeom prst="rect">
            <a:avLst/>
          </a:prstGeom>
        </p:spPr>
        <p:txBody>
          <a:bodyPr lIns="91405" tIns="45702" rIns="91405" bIns="45702"/>
          <a:lstStyle>
            <a:lvl1pPr>
              <a:defRPr sz="5067" b="1">
                <a:solidFill>
                  <a:schemeClr val="accent1"/>
                </a:solidFill>
                <a:latin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a:xfrm>
            <a:off x="236012" y="914401"/>
            <a:ext cx="11447993" cy="5410200"/>
          </a:xfrm>
          <a:prstGeom prst="rect">
            <a:avLst/>
          </a:prstGeom>
        </p:spPr>
        <p:txBody>
          <a:bodyPr lIns="91405" tIns="45702" rIns="91405" bIns="45702"/>
          <a:lstStyle/>
          <a:p>
            <a:pPr lvl="0"/>
            <a:r>
              <a:rPr lang="en-US"/>
              <a:t>Edit Master text styles</a:t>
            </a:r>
          </a:p>
          <a:p>
            <a:pPr lvl="1"/>
            <a:r>
              <a:rPr lang="en-US"/>
              <a:t>Second level</a:t>
            </a:r>
          </a:p>
          <a:p>
            <a:pPr lvl="2"/>
            <a:r>
              <a:rPr lang="en-US"/>
              <a:t>Third level</a:t>
            </a:r>
          </a:p>
          <a:p>
            <a:pPr lvl="3"/>
            <a:r>
              <a:rPr lang="en-US"/>
              <a:t>Fourth level</a:t>
            </a:r>
          </a:p>
        </p:txBody>
      </p:sp>
      <p:sp>
        <p:nvSpPr>
          <p:cNvPr id="5" name="TextBox 4" hidden="1"/>
          <p:cNvSpPr txBox="1"/>
          <p:nvPr/>
        </p:nvSpPr>
        <p:spPr>
          <a:xfrm>
            <a:off x="3937000" y="6585412"/>
            <a:ext cx="4318000" cy="430839"/>
          </a:xfrm>
          <a:prstGeom prst="rect">
            <a:avLst/>
          </a:prstGeom>
          <a:noFill/>
        </p:spPr>
        <p:txBody>
          <a:bodyPr wrap="square" lIns="121873" tIns="60936" rIns="121873" bIns="60936" rtlCol="0">
            <a:spAutoFit/>
          </a:bodyPr>
          <a:lstStyle/>
          <a:p>
            <a:pPr algn="ctr">
              <a:defRPr/>
            </a:pPr>
            <a:r>
              <a:rPr lang="en-US" sz="2000" kern="0" dirty="0">
                <a:solidFill>
                  <a:srgbClr val="FFFFFF"/>
                </a:solidFill>
              </a:rPr>
              <a:t>FOR INTERNAL USE ONLY</a:t>
            </a:r>
          </a:p>
        </p:txBody>
      </p:sp>
      <p:sp>
        <p:nvSpPr>
          <p:cNvPr id="14" name="Parallelogram 12"/>
          <p:cNvSpPr/>
          <p:nvPr/>
        </p:nvSpPr>
        <p:spPr>
          <a:xfrm>
            <a:off x="5126966" y="6529865"/>
            <a:ext cx="4350548" cy="327660"/>
          </a:xfrm>
          <a:custGeom>
            <a:avLst/>
            <a:gdLst/>
            <a:ahLst/>
            <a:cxnLst/>
            <a:rect l="l" t="t" r="r" b="b"/>
            <a:pathLst>
              <a:path w="3262911" h="245745">
                <a:moveTo>
                  <a:pt x="0" y="0"/>
                </a:moveTo>
                <a:lnTo>
                  <a:pt x="3172239" y="0"/>
                </a:lnTo>
                <a:lnTo>
                  <a:pt x="3262911" y="0"/>
                </a:lnTo>
                <a:lnTo>
                  <a:pt x="3121030" y="245745"/>
                </a:lnTo>
                <a:lnTo>
                  <a:pt x="3098804" y="245745"/>
                </a:lnTo>
                <a:lnTo>
                  <a:pt x="0" y="245745"/>
                </a:lnTo>
                <a:close/>
              </a:path>
            </a:pathLst>
          </a:custGeom>
          <a:solidFill>
            <a:schemeClr val="accent3">
              <a:lumMod val="75000"/>
            </a:schemeClr>
          </a:solidFill>
          <a:ln w="25400" cap="flat" cmpd="sng" algn="ctr">
            <a:noFill/>
            <a:prstDash val="solid"/>
          </a:ln>
          <a:effectLst/>
        </p:spPr>
        <p:txBody>
          <a:bodyPr lIns="121873" tIns="60936" rIns="121873" bIns="60936" rtlCol="0" anchor="ctr"/>
          <a:lstStyle/>
          <a:p>
            <a:pPr marL="0" marR="0" lvl="0" indent="0" algn="ctr" defTabSz="162492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Parallelogram 12"/>
          <p:cNvSpPr/>
          <p:nvPr/>
        </p:nvSpPr>
        <p:spPr>
          <a:xfrm>
            <a:off x="2968494" y="6529873"/>
            <a:ext cx="6255023" cy="327657"/>
          </a:xfrm>
          <a:custGeom>
            <a:avLst/>
            <a:gdLst/>
            <a:ahLst/>
            <a:cxnLst/>
            <a:rect l="l" t="t" r="r" b="b"/>
            <a:pathLst>
              <a:path w="4691267" h="245743">
                <a:moveTo>
                  <a:pt x="0" y="0"/>
                </a:moveTo>
                <a:lnTo>
                  <a:pt x="4691267" y="0"/>
                </a:lnTo>
                <a:lnTo>
                  <a:pt x="4549387" y="245743"/>
                </a:lnTo>
                <a:lnTo>
                  <a:pt x="4527161" y="245743"/>
                </a:lnTo>
                <a:lnTo>
                  <a:pt x="1428357" y="245743"/>
                </a:lnTo>
                <a:lnTo>
                  <a:pt x="1428357" y="244788"/>
                </a:lnTo>
                <a:lnTo>
                  <a:pt x="0" y="244788"/>
                </a:lnTo>
                <a:close/>
              </a:path>
            </a:pathLst>
          </a:custGeom>
          <a:solidFill>
            <a:srgbClr val="0070C0"/>
          </a:solidFill>
          <a:ln w="25400" cap="flat" cmpd="sng" algn="ctr">
            <a:noFill/>
            <a:prstDash val="solid"/>
          </a:ln>
          <a:effectLst/>
        </p:spPr>
        <p:txBody>
          <a:bodyPr lIns="121873" tIns="60936" rIns="121873" bIns="60936" rtlCol="0" anchor="ctr"/>
          <a:lstStyle/>
          <a:p>
            <a:pPr marL="0" marR="0" lvl="0" indent="0" algn="ctr" defTabSz="162492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Parallelogram 12"/>
          <p:cNvSpPr/>
          <p:nvPr/>
        </p:nvSpPr>
        <p:spPr>
          <a:xfrm>
            <a:off x="1" y="6529865"/>
            <a:ext cx="3439323" cy="327660"/>
          </a:xfrm>
          <a:custGeom>
            <a:avLst/>
            <a:gdLst/>
            <a:ahLst/>
            <a:cxnLst/>
            <a:rect l="l" t="t" r="r" b="b"/>
            <a:pathLst>
              <a:path w="2579492" h="245745">
                <a:moveTo>
                  <a:pt x="0" y="0"/>
                </a:moveTo>
                <a:lnTo>
                  <a:pt x="2488820" y="0"/>
                </a:lnTo>
                <a:lnTo>
                  <a:pt x="2579492" y="0"/>
                </a:lnTo>
                <a:lnTo>
                  <a:pt x="2437611" y="245745"/>
                </a:lnTo>
                <a:lnTo>
                  <a:pt x="2415385" y="245745"/>
                </a:lnTo>
                <a:lnTo>
                  <a:pt x="0" y="245745"/>
                </a:lnTo>
                <a:close/>
              </a:path>
            </a:pathLst>
          </a:custGeom>
          <a:solidFill>
            <a:schemeClr val="bg2"/>
          </a:solidFill>
          <a:ln w="25400" cap="flat" cmpd="sng" algn="ctr">
            <a:noFill/>
            <a:prstDash val="solid"/>
          </a:ln>
          <a:effectLst/>
        </p:spPr>
        <p:txBody>
          <a:bodyPr lIns="121873" tIns="60936" rIns="121873" bIns="60936" rtlCol="0" anchor="ctr"/>
          <a:lstStyle/>
          <a:p>
            <a:pPr marL="0" marR="0" lvl="0" indent="0" algn="ctr" defTabSz="162492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Footer Placeholder 4"/>
          <p:cNvSpPr txBox="1">
            <a:spLocks/>
          </p:cNvSpPr>
          <p:nvPr/>
        </p:nvSpPr>
        <p:spPr>
          <a:xfrm>
            <a:off x="3860275" y="6541292"/>
            <a:ext cx="4471459" cy="295129"/>
          </a:xfrm>
          <a:prstGeom prst="rect">
            <a:avLst/>
          </a:prstGeom>
        </p:spPr>
        <p:txBody>
          <a:bodyPr lIns="121873" tIns="60936" rIns="121873" bIns="60936" anchor="ctr"/>
          <a:lstStyle>
            <a:defPPr>
              <a:defRPr lang="en-US"/>
            </a:defPPr>
            <a:lvl1pPr marL="0" algn="l" defTabSz="1018824" rtl="0" eaLnBrk="1" latinLnBrk="0" hangingPunct="1">
              <a:defRPr sz="900" kern="1200">
                <a:solidFill>
                  <a:schemeClr val="tx1"/>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1624921">
              <a:defRPr/>
            </a:pPr>
            <a:r>
              <a:rPr lang="en-US" sz="1600" dirty="0">
                <a:solidFill>
                  <a:schemeClr val="bg1"/>
                </a:solidFill>
              </a:rPr>
              <a:t>Confidential and Proprietary</a:t>
            </a:r>
          </a:p>
        </p:txBody>
      </p:sp>
      <p:sp>
        <p:nvSpPr>
          <p:cNvPr id="19" name="Rectangle 18"/>
          <p:cNvSpPr/>
          <p:nvPr/>
        </p:nvSpPr>
        <p:spPr bwMode="auto">
          <a:xfrm>
            <a:off x="0" y="6529867"/>
            <a:ext cx="3194848" cy="328139"/>
          </a:xfrm>
          <a:custGeom>
            <a:avLst/>
            <a:gdLst/>
            <a:ahLst/>
            <a:cxnLst/>
            <a:rect l="l" t="t" r="r" b="b"/>
            <a:pathLst>
              <a:path w="2396136" h="246104">
                <a:moveTo>
                  <a:pt x="0" y="0"/>
                </a:moveTo>
                <a:lnTo>
                  <a:pt x="457200" y="0"/>
                </a:lnTo>
                <a:lnTo>
                  <a:pt x="533400" y="0"/>
                </a:lnTo>
                <a:lnTo>
                  <a:pt x="2305464" y="0"/>
                </a:lnTo>
                <a:lnTo>
                  <a:pt x="2396136" y="0"/>
                </a:lnTo>
                <a:lnTo>
                  <a:pt x="2254255" y="245745"/>
                </a:lnTo>
                <a:lnTo>
                  <a:pt x="2232029" y="245745"/>
                </a:lnTo>
                <a:lnTo>
                  <a:pt x="533400" y="245745"/>
                </a:lnTo>
                <a:lnTo>
                  <a:pt x="533400" y="246104"/>
                </a:lnTo>
                <a:lnTo>
                  <a:pt x="0" y="246104"/>
                </a:lnTo>
                <a:close/>
              </a:path>
            </a:pathLst>
          </a:custGeom>
          <a:solidFill>
            <a:schemeClr val="accent1">
              <a:lumMod val="75000"/>
            </a:schemeClr>
          </a:solidFill>
          <a:ln w="25400" cap="flat" cmpd="sng" algn="ctr">
            <a:noFill/>
            <a:prstDash val="solid"/>
          </a:ln>
          <a:effectLst/>
        </p:spPr>
        <p:txBody>
          <a:bodyPr lIns="121873" tIns="60936" rIns="121873" bIns="60936" rtlCol="0" anchor="ctr"/>
          <a:lstStyle/>
          <a:p>
            <a:pPr marR="0" lvl="0" indent="0" algn="ctr" fontAlgn="auto">
              <a:lnSpc>
                <a:spcPct val="100000"/>
              </a:lnSpc>
              <a:spcBef>
                <a:spcPts val="0"/>
              </a:spcBef>
              <a:spcAft>
                <a:spcPts val="0"/>
              </a:spcAft>
              <a:buClrTx/>
              <a:buSzTx/>
              <a:buFontTx/>
              <a:buNone/>
              <a:tabLst/>
            </a:pPr>
            <a:endParaRPr kumimoji="0" lang="en-US" sz="3200" b="0" i="0" u="none" strike="noStrike" kern="0" cap="none" spc="0" normalizeH="0" baseline="0" dirty="0">
              <a:ln>
                <a:noFill/>
              </a:ln>
              <a:solidFill>
                <a:srgbClr val="FFFFFF"/>
              </a:solidFill>
              <a:effectLst/>
              <a:uLnTx/>
              <a:uFillTx/>
              <a:latin typeface="Arial"/>
            </a:endParaRPr>
          </a:p>
        </p:txBody>
      </p:sp>
      <p:sp>
        <p:nvSpPr>
          <p:cNvPr id="4" name="Slide Number Placeholder 3"/>
          <p:cNvSpPr>
            <a:spLocks noGrp="1"/>
          </p:cNvSpPr>
          <p:nvPr>
            <p:ph type="sldNum" sz="quarter" idx="10"/>
          </p:nvPr>
        </p:nvSpPr>
        <p:spPr>
          <a:xfrm>
            <a:off x="10156436" y="6574953"/>
            <a:ext cx="2035565" cy="244475"/>
          </a:xfrm>
          <a:prstGeom prst="rect">
            <a:avLst/>
          </a:prstGeom>
        </p:spPr>
        <p:txBody>
          <a:bodyPr anchor="ctr" anchorCtr="0"/>
          <a:lstStyle>
            <a:lvl1pPr>
              <a:defRPr b="0">
                <a:solidFill>
                  <a:schemeClr val="bg1"/>
                </a:solidFill>
              </a:defRPr>
            </a:lvl1pPr>
          </a:lstStyle>
          <a:p>
            <a:pPr>
              <a:defRPr/>
            </a:pPr>
            <a:fld id="{1E19E40B-7368-4EA7-8571-C5801B004FAC}" type="slidenum">
              <a:rPr lang="en-US" smtClean="0"/>
              <a:pPr>
                <a:defRPr/>
              </a:pPr>
              <a:t>‹#›</a:t>
            </a:fld>
            <a:endParaRPr lang="en-US" dirty="0"/>
          </a:p>
        </p:txBody>
      </p:sp>
    </p:spTree>
    <p:extLst>
      <p:ext uri="{BB962C8B-B14F-4D97-AF65-F5344CB8AC3E}">
        <p14:creationId xmlns:p14="http://schemas.microsoft.com/office/powerpoint/2010/main" val="27694477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8_Title and Content">
    <p:bg>
      <p:bgPr>
        <a:solidFill>
          <a:schemeClr val="bg1"/>
        </a:solidFill>
        <a:effectLst/>
      </p:bgPr>
    </p:bg>
    <p:spTree>
      <p:nvGrpSpPr>
        <p:cNvPr id="1" name=""/>
        <p:cNvGrpSpPr/>
        <p:nvPr/>
      </p:nvGrpSpPr>
      <p:grpSpPr>
        <a:xfrm>
          <a:off x="0" y="0"/>
          <a:ext cx="0" cy="0"/>
          <a:chOff x="0" y="0"/>
          <a:chExt cx="0" cy="0"/>
        </a:xfrm>
      </p:grpSpPr>
      <p:sp>
        <p:nvSpPr>
          <p:cNvPr id="13" name="Parallelogram 12"/>
          <p:cNvSpPr/>
          <p:nvPr/>
        </p:nvSpPr>
        <p:spPr>
          <a:xfrm>
            <a:off x="8120873" y="6529865"/>
            <a:ext cx="4071131" cy="327660"/>
          </a:xfrm>
          <a:custGeom>
            <a:avLst/>
            <a:gdLst/>
            <a:ahLst/>
            <a:cxnLst/>
            <a:rect l="l" t="t" r="r" b="b"/>
            <a:pathLst>
              <a:path w="3061843" h="245745">
                <a:moveTo>
                  <a:pt x="0" y="0"/>
                </a:moveTo>
                <a:lnTo>
                  <a:pt x="3061843" y="0"/>
                </a:lnTo>
                <a:lnTo>
                  <a:pt x="3061843" y="245745"/>
                </a:lnTo>
                <a:lnTo>
                  <a:pt x="0" y="245745"/>
                </a:lnTo>
                <a:close/>
              </a:path>
            </a:pathLst>
          </a:custGeom>
          <a:solidFill>
            <a:schemeClr val="tx2">
              <a:lumMod val="75000"/>
            </a:schemeClr>
          </a:solidFill>
          <a:ln w="25400" cap="flat" cmpd="sng" algn="ctr">
            <a:noFill/>
            <a:prstDash val="solid"/>
          </a:ln>
          <a:effectLst/>
        </p:spPr>
        <p:txBody>
          <a:bodyPr lIns="121873" tIns="60936" rIns="121873" bIns="60936" rtlCol="0" anchor="ctr"/>
          <a:lstStyle/>
          <a:p>
            <a:pPr marL="0" marR="0" lvl="0" indent="0" algn="ctr" defTabSz="162492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236007" y="134943"/>
            <a:ext cx="9550400" cy="627063"/>
          </a:xfrm>
          <a:prstGeom prst="rect">
            <a:avLst/>
          </a:prstGeom>
        </p:spPr>
        <p:txBody>
          <a:bodyPr lIns="91405" tIns="45702" rIns="91405" bIns="45702"/>
          <a:lstStyle>
            <a:lvl1pPr>
              <a:defRPr sz="5067" b="1">
                <a:solidFill>
                  <a:schemeClr val="accent1"/>
                </a:solidFill>
                <a:latin typeface="Arial Narrow" panose="020B0606020202030204" pitchFamily="34" charset="0"/>
              </a:defRPr>
            </a:lvl1pPr>
          </a:lstStyle>
          <a:p>
            <a:r>
              <a:rPr lang="en-US"/>
              <a:t>Click to edit Master title style</a:t>
            </a:r>
          </a:p>
        </p:txBody>
      </p:sp>
      <p:sp>
        <p:nvSpPr>
          <p:cNvPr id="5" name="TextBox 4" hidden="1"/>
          <p:cNvSpPr txBox="1"/>
          <p:nvPr/>
        </p:nvSpPr>
        <p:spPr>
          <a:xfrm>
            <a:off x="3937000" y="6585412"/>
            <a:ext cx="4318000" cy="430839"/>
          </a:xfrm>
          <a:prstGeom prst="rect">
            <a:avLst/>
          </a:prstGeom>
          <a:noFill/>
        </p:spPr>
        <p:txBody>
          <a:bodyPr wrap="square" lIns="121873" tIns="60936" rIns="121873" bIns="60936" rtlCol="0">
            <a:spAutoFit/>
          </a:bodyPr>
          <a:lstStyle/>
          <a:p>
            <a:pPr algn="ctr">
              <a:defRPr/>
            </a:pPr>
            <a:r>
              <a:rPr lang="en-US" sz="2000" kern="0" dirty="0">
                <a:solidFill>
                  <a:srgbClr val="FFFFFF"/>
                </a:solidFill>
              </a:rPr>
              <a:t>FOR INTERNAL USE ONLY</a:t>
            </a:r>
          </a:p>
        </p:txBody>
      </p:sp>
      <p:sp>
        <p:nvSpPr>
          <p:cNvPr id="14" name="Parallelogram 12"/>
          <p:cNvSpPr/>
          <p:nvPr/>
        </p:nvSpPr>
        <p:spPr>
          <a:xfrm>
            <a:off x="5126966" y="6529865"/>
            <a:ext cx="4350548" cy="327660"/>
          </a:xfrm>
          <a:custGeom>
            <a:avLst/>
            <a:gdLst/>
            <a:ahLst/>
            <a:cxnLst/>
            <a:rect l="l" t="t" r="r" b="b"/>
            <a:pathLst>
              <a:path w="3262911" h="245745">
                <a:moveTo>
                  <a:pt x="0" y="0"/>
                </a:moveTo>
                <a:lnTo>
                  <a:pt x="3172239" y="0"/>
                </a:lnTo>
                <a:lnTo>
                  <a:pt x="3262911" y="0"/>
                </a:lnTo>
                <a:lnTo>
                  <a:pt x="3121030" y="245745"/>
                </a:lnTo>
                <a:lnTo>
                  <a:pt x="3098804" y="245745"/>
                </a:lnTo>
                <a:lnTo>
                  <a:pt x="0" y="245745"/>
                </a:lnTo>
                <a:close/>
              </a:path>
            </a:pathLst>
          </a:custGeom>
          <a:solidFill>
            <a:schemeClr val="accent3">
              <a:lumMod val="75000"/>
            </a:schemeClr>
          </a:solidFill>
          <a:ln w="25400" cap="flat" cmpd="sng" algn="ctr">
            <a:noFill/>
            <a:prstDash val="solid"/>
          </a:ln>
          <a:effectLst/>
        </p:spPr>
        <p:txBody>
          <a:bodyPr lIns="121873" tIns="60936" rIns="121873" bIns="60936" rtlCol="0" anchor="ctr"/>
          <a:lstStyle/>
          <a:p>
            <a:pPr marL="0" marR="0" lvl="0" indent="0" algn="ctr" defTabSz="162492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Parallelogram 12"/>
          <p:cNvSpPr/>
          <p:nvPr/>
        </p:nvSpPr>
        <p:spPr>
          <a:xfrm>
            <a:off x="2968494" y="6529873"/>
            <a:ext cx="6255023" cy="327657"/>
          </a:xfrm>
          <a:custGeom>
            <a:avLst/>
            <a:gdLst/>
            <a:ahLst/>
            <a:cxnLst/>
            <a:rect l="l" t="t" r="r" b="b"/>
            <a:pathLst>
              <a:path w="4691267" h="245743">
                <a:moveTo>
                  <a:pt x="0" y="0"/>
                </a:moveTo>
                <a:lnTo>
                  <a:pt x="4691267" y="0"/>
                </a:lnTo>
                <a:lnTo>
                  <a:pt x="4549387" y="245743"/>
                </a:lnTo>
                <a:lnTo>
                  <a:pt x="4527161" y="245743"/>
                </a:lnTo>
                <a:lnTo>
                  <a:pt x="1428357" y="245743"/>
                </a:lnTo>
                <a:lnTo>
                  <a:pt x="1428357" y="244788"/>
                </a:lnTo>
                <a:lnTo>
                  <a:pt x="0" y="244788"/>
                </a:lnTo>
                <a:close/>
              </a:path>
            </a:pathLst>
          </a:custGeom>
          <a:solidFill>
            <a:srgbClr val="0070C0"/>
          </a:solidFill>
          <a:ln w="25400" cap="flat" cmpd="sng" algn="ctr">
            <a:noFill/>
            <a:prstDash val="solid"/>
          </a:ln>
          <a:effectLst/>
        </p:spPr>
        <p:txBody>
          <a:bodyPr lIns="121873" tIns="60936" rIns="121873" bIns="60936" rtlCol="0" anchor="ctr"/>
          <a:lstStyle/>
          <a:p>
            <a:pPr marL="0" marR="0" lvl="0" indent="0" algn="ctr" defTabSz="162492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Parallelogram 12"/>
          <p:cNvSpPr/>
          <p:nvPr/>
        </p:nvSpPr>
        <p:spPr>
          <a:xfrm>
            <a:off x="1" y="6529865"/>
            <a:ext cx="3439323" cy="327660"/>
          </a:xfrm>
          <a:custGeom>
            <a:avLst/>
            <a:gdLst/>
            <a:ahLst/>
            <a:cxnLst/>
            <a:rect l="l" t="t" r="r" b="b"/>
            <a:pathLst>
              <a:path w="2579492" h="245745">
                <a:moveTo>
                  <a:pt x="0" y="0"/>
                </a:moveTo>
                <a:lnTo>
                  <a:pt x="2488820" y="0"/>
                </a:lnTo>
                <a:lnTo>
                  <a:pt x="2579492" y="0"/>
                </a:lnTo>
                <a:lnTo>
                  <a:pt x="2437611" y="245745"/>
                </a:lnTo>
                <a:lnTo>
                  <a:pt x="2415385" y="245745"/>
                </a:lnTo>
                <a:lnTo>
                  <a:pt x="0" y="245745"/>
                </a:lnTo>
                <a:close/>
              </a:path>
            </a:pathLst>
          </a:custGeom>
          <a:solidFill>
            <a:schemeClr val="bg2"/>
          </a:solidFill>
          <a:ln w="25400" cap="flat" cmpd="sng" algn="ctr">
            <a:noFill/>
            <a:prstDash val="solid"/>
          </a:ln>
          <a:effectLst/>
        </p:spPr>
        <p:txBody>
          <a:bodyPr lIns="121873" tIns="60936" rIns="121873" bIns="60936" rtlCol="0" anchor="ctr"/>
          <a:lstStyle/>
          <a:p>
            <a:pPr marL="0" marR="0" lvl="0" indent="0" algn="ctr" defTabSz="162492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Footer Placeholder 4"/>
          <p:cNvSpPr txBox="1">
            <a:spLocks/>
          </p:cNvSpPr>
          <p:nvPr/>
        </p:nvSpPr>
        <p:spPr>
          <a:xfrm>
            <a:off x="3860275" y="6541292"/>
            <a:ext cx="4471459" cy="295129"/>
          </a:xfrm>
          <a:prstGeom prst="rect">
            <a:avLst/>
          </a:prstGeom>
        </p:spPr>
        <p:txBody>
          <a:bodyPr lIns="121873" tIns="60936" rIns="121873" bIns="60936" anchor="ctr"/>
          <a:lstStyle>
            <a:defPPr>
              <a:defRPr lang="en-US"/>
            </a:defPPr>
            <a:lvl1pPr marL="0" algn="l" defTabSz="1018824" rtl="0" eaLnBrk="1" latinLnBrk="0" hangingPunct="1">
              <a:defRPr sz="900" kern="1200">
                <a:solidFill>
                  <a:schemeClr val="tx1"/>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1624921">
              <a:defRPr/>
            </a:pPr>
            <a:r>
              <a:rPr lang="en-US" sz="1600" dirty="0">
                <a:solidFill>
                  <a:schemeClr val="bg1"/>
                </a:solidFill>
              </a:rPr>
              <a:t>Confidential and Proprietary</a:t>
            </a:r>
          </a:p>
        </p:txBody>
      </p:sp>
      <p:sp>
        <p:nvSpPr>
          <p:cNvPr id="19" name="Rectangle 18"/>
          <p:cNvSpPr/>
          <p:nvPr/>
        </p:nvSpPr>
        <p:spPr bwMode="auto">
          <a:xfrm>
            <a:off x="0" y="6529867"/>
            <a:ext cx="3194848" cy="328139"/>
          </a:xfrm>
          <a:custGeom>
            <a:avLst/>
            <a:gdLst/>
            <a:ahLst/>
            <a:cxnLst/>
            <a:rect l="l" t="t" r="r" b="b"/>
            <a:pathLst>
              <a:path w="2396136" h="246104">
                <a:moveTo>
                  <a:pt x="0" y="0"/>
                </a:moveTo>
                <a:lnTo>
                  <a:pt x="457200" y="0"/>
                </a:lnTo>
                <a:lnTo>
                  <a:pt x="533400" y="0"/>
                </a:lnTo>
                <a:lnTo>
                  <a:pt x="2305464" y="0"/>
                </a:lnTo>
                <a:lnTo>
                  <a:pt x="2396136" y="0"/>
                </a:lnTo>
                <a:lnTo>
                  <a:pt x="2254255" y="245745"/>
                </a:lnTo>
                <a:lnTo>
                  <a:pt x="2232029" y="245745"/>
                </a:lnTo>
                <a:lnTo>
                  <a:pt x="533400" y="245745"/>
                </a:lnTo>
                <a:lnTo>
                  <a:pt x="533400" y="246104"/>
                </a:lnTo>
                <a:lnTo>
                  <a:pt x="0" y="246104"/>
                </a:lnTo>
                <a:close/>
              </a:path>
            </a:pathLst>
          </a:custGeom>
          <a:solidFill>
            <a:schemeClr val="accent1">
              <a:lumMod val="75000"/>
            </a:schemeClr>
          </a:solidFill>
          <a:ln w="25400" cap="flat" cmpd="sng" algn="ctr">
            <a:noFill/>
            <a:prstDash val="solid"/>
          </a:ln>
          <a:effectLst/>
        </p:spPr>
        <p:txBody>
          <a:bodyPr lIns="121873" tIns="60936" rIns="121873" bIns="60936" rtlCol="0" anchor="ctr"/>
          <a:lstStyle/>
          <a:p>
            <a:pPr marR="0" lvl="0" indent="0" algn="ctr" fontAlgn="auto">
              <a:lnSpc>
                <a:spcPct val="100000"/>
              </a:lnSpc>
              <a:spcBef>
                <a:spcPts val="0"/>
              </a:spcBef>
              <a:spcAft>
                <a:spcPts val="0"/>
              </a:spcAft>
              <a:buClrTx/>
              <a:buSzTx/>
              <a:buFontTx/>
              <a:buNone/>
              <a:tabLst/>
            </a:pPr>
            <a:endParaRPr kumimoji="0" lang="en-US" sz="3200" b="0" i="0" u="none" strike="noStrike" kern="0" cap="none" spc="0" normalizeH="0" baseline="0" dirty="0">
              <a:ln>
                <a:noFill/>
              </a:ln>
              <a:solidFill>
                <a:srgbClr val="FFFFFF"/>
              </a:solidFill>
              <a:effectLst/>
              <a:uLnTx/>
              <a:uFillTx/>
              <a:latin typeface="Arial"/>
            </a:endParaRPr>
          </a:p>
        </p:txBody>
      </p:sp>
      <p:sp>
        <p:nvSpPr>
          <p:cNvPr id="4" name="Slide Number Placeholder 3"/>
          <p:cNvSpPr>
            <a:spLocks noGrp="1"/>
          </p:cNvSpPr>
          <p:nvPr>
            <p:ph type="sldNum" sz="quarter" idx="10"/>
          </p:nvPr>
        </p:nvSpPr>
        <p:spPr>
          <a:xfrm>
            <a:off x="10156436" y="6574953"/>
            <a:ext cx="2035565" cy="244475"/>
          </a:xfrm>
          <a:prstGeom prst="rect">
            <a:avLst/>
          </a:prstGeom>
        </p:spPr>
        <p:txBody>
          <a:bodyPr anchor="ctr" anchorCtr="0"/>
          <a:lstStyle>
            <a:lvl1pPr>
              <a:defRPr b="0">
                <a:solidFill>
                  <a:schemeClr val="bg1"/>
                </a:solidFill>
              </a:defRPr>
            </a:lvl1pPr>
          </a:lstStyle>
          <a:p>
            <a:pPr>
              <a:defRPr/>
            </a:pPr>
            <a:fld id="{1E19E40B-7368-4EA7-8571-C5801B004FAC}" type="slidenum">
              <a:rPr lang="en-US" smtClean="0"/>
              <a:pPr>
                <a:defRPr/>
              </a:pPr>
              <a:t>‹#›</a:t>
            </a:fld>
            <a:endParaRPr lang="en-US" dirty="0"/>
          </a:p>
        </p:txBody>
      </p:sp>
    </p:spTree>
    <p:extLst>
      <p:ext uri="{BB962C8B-B14F-4D97-AF65-F5344CB8AC3E}">
        <p14:creationId xmlns:p14="http://schemas.microsoft.com/office/powerpoint/2010/main" val="20436970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5_Title and Content">
    <p:bg>
      <p:bgPr>
        <a:solidFill>
          <a:schemeClr val="bg1"/>
        </a:solidFill>
        <a:effectLst/>
      </p:bgPr>
    </p:bg>
    <p:spTree>
      <p:nvGrpSpPr>
        <p:cNvPr id="1" name=""/>
        <p:cNvGrpSpPr/>
        <p:nvPr/>
      </p:nvGrpSpPr>
      <p:grpSpPr>
        <a:xfrm>
          <a:off x="0" y="0"/>
          <a:ext cx="0" cy="0"/>
          <a:chOff x="0" y="0"/>
          <a:chExt cx="0" cy="0"/>
        </a:xfrm>
      </p:grpSpPr>
      <p:sp>
        <p:nvSpPr>
          <p:cNvPr id="5" name="TextBox 4" hidden="1"/>
          <p:cNvSpPr txBox="1"/>
          <p:nvPr/>
        </p:nvSpPr>
        <p:spPr>
          <a:xfrm>
            <a:off x="3937000" y="6585412"/>
            <a:ext cx="4318000" cy="430839"/>
          </a:xfrm>
          <a:prstGeom prst="rect">
            <a:avLst/>
          </a:prstGeom>
          <a:noFill/>
        </p:spPr>
        <p:txBody>
          <a:bodyPr wrap="square" lIns="121873" tIns="60936" rIns="121873" bIns="60936" rtlCol="0">
            <a:spAutoFit/>
          </a:bodyPr>
          <a:lstStyle/>
          <a:p>
            <a:pPr algn="ctr">
              <a:defRPr/>
            </a:pPr>
            <a:r>
              <a:rPr lang="en-US" sz="2000" kern="0" dirty="0">
                <a:solidFill>
                  <a:srgbClr val="FFFFFF"/>
                </a:solidFill>
              </a:rPr>
              <a:t>FOR INTERNAL USE ONLY</a:t>
            </a:r>
          </a:p>
        </p:txBody>
      </p:sp>
      <p:sp>
        <p:nvSpPr>
          <p:cNvPr id="4" name="Slide Number Placeholder 3"/>
          <p:cNvSpPr>
            <a:spLocks noGrp="1"/>
          </p:cNvSpPr>
          <p:nvPr>
            <p:ph type="sldNum" sz="quarter" idx="10"/>
          </p:nvPr>
        </p:nvSpPr>
        <p:spPr>
          <a:xfrm>
            <a:off x="10156436" y="6574953"/>
            <a:ext cx="2035565" cy="244475"/>
          </a:xfrm>
          <a:prstGeom prst="rect">
            <a:avLst/>
          </a:prstGeom>
        </p:spPr>
        <p:txBody>
          <a:bodyPr anchor="ctr" anchorCtr="0"/>
          <a:lstStyle>
            <a:lvl1pPr>
              <a:defRPr b="0">
                <a:solidFill>
                  <a:schemeClr val="bg1"/>
                </a:solidFill>
              </a:defRPr>
            </a:lvl1pPr>
          </a:lstStyle>
          <a:p>
            <a:pPr>
              <a:defRPr/>
            </a:pPr>
            <a:fld id="{1E19E40B-7368-4EA7-8571-C5801B004FAC}" type="slidenum">
              <a:rPr lang="en-US" smtClean="0"/>
              <a:pPr>
                <a:defRPr/>
              </a:pPr>
              <a:t>‹#›</a:t>
            </a:fld>
            <a:endParaRPr lang="en-US" dirty="0"/>
          </a:p>
        </p:txBody>
      </p:sp>
    </p:spTree>
    <p:extLst>
      <p:ext uri="{BB962C8B-B14F-4D97-AF65-F5344CB8AC3E}">
        <p14:creationId xmlns:p14="http://schemas.microsoft.com/office/powerpoint/2010/main" val="34694653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rot="10800000">
            <a:off x="0" y="6324601"/>
            <a:ext cx="12192000" cy="533400"/>
          </a:xfrm>
          <a:prstGeom prst="rect">
            <a:avLst/>
          </a:prstGeom>
          <a:gradFill flip="none" rotWithShape="1">
            <a:gsLst>
              <a:gs pos="0">
                <a:schemeClr val="bg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73" tIns="60936" rIns="121873" bIns="60936" rtlCol="0" anchor="ctr"/>
          <a:lstStyle/>
          <a:p>
            <a:pPr marL="0" marR="0" lvl="0" indent="0" algn="ctr" defTabSz="12187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Content Placeholder 2"/>
          <p:cNvSpPr>
            <a:spLocks noGrp="1"/>
          </p:cNvSpPr>
          <p:nvPr>
            <p:ph idx="1"/>
          </p:nvPr>
        </p:nvSpPr>
        <p:spPr>
          <a:xfrm>
            <a:off x="406403" y="1219203"/>
            <a:ext cx="11379200" cy="4953000"/>
          </a:xfrm>
          <a:prstGeom prst="rect">
            <a:avLst/>
          </a:prstGeom>
        </p:spPr>
        <p:txBody>
          <a:bodyPr lIns="91405" tIns="45702" rIns="91405" bIns="45702">
            <a:normAutofit/>
          </a:bodyPr>
          <a:lstStyle>
            <a:lvl1pPr>
              <a:buClrTx/>
              <a:defRPr sz="3200">
                <a:solidFill>
                  <a:schemeClr val="tx1"/>
                </a:solidFill>
                <a:latin typeface="Arial Narrow" panose="020B0606020202030204" pitchFamily="34" charset="0"/>
              </a:defRPr>
            </a:lvl1pPr>
            <a:lvl2pPr>
              <a:defRPr sz="2667">
                <a:solidFill>
                  <a:schemeClr val="tx1"/>
                </a:solidFill>
                <a:latin typeface="Arial Narrow" panose="020B0606020202030204" pitchFamily="34" charset="0"/>
              </a:defRPr>
            </a:lvl2pPr>
            <a:lvl3pPr>
              <a:defRPr sz="2400">
                <a:solidFill>
                  <a:schemeClr val="tx1"/>
                </a:solidFill>
                <a:latin typeface="Arial Narrow" panose="020B0606020202030204" pitchFamily="34" charset="0"/>
              </a:defRPr>
            </a:lvl3pPr>
            <a:lvl4pPr>
              <a:defRPr sz="2133">
                <a:solidFill>
                  <a:schemeClr val="tx1"/>
                </a:solidFill>
                <a:latin typeface="Arial Narrow" panose="020B0606020202030204" pitchFamily="34" charset="0"/>
              </a:defRPr>
            </a:lvl4pPr>
            <a:lvl5pPr>
              <a:defRPr sz="1867">
                <a:solidFill>
                  <a:schemeClr val="tx1"/>
                </a:solidFill>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4214977" y="6591306"/>
            <a:ext cx="3763564" cy="369283"/>
          </a:xfrm>
          <a:prstGeom prst="rect">
            <a:avLst/>
          </a:prstGeom>
          <a:noFill/>
        </p:spPr>
        <p:txBody>
          <a:bodyPr wrap="none" lIns="121873" tIns="60936" rIns="121873" bIns="60936" rtlCol="0">
            <a:spAutoFit/>
          </a:bodyPr>
          <a:lstStyle/>
          <a:p>
            <a:pPr marL="0" marR="0" lvl="0" indent="0" algn="l" defTabSz="121872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lumMod val="50000"/>
                  </a:srgbClr>
                </a:solidFill>
                <a:effectLst/>
                <a:uLnTx/>
                <a:uFillTx/>
                <a:latin typeface="Gill Sans MT Condensed"/>
                <a:ea typeface="+mn-ea"/>
                <a:cs typeface="+mn-cs"/>
              </a:rPr>
              <a:t>CONFIDENTIAL AND PROPRIETARY – For Internal Use Only</a:t>
            </a:r>
          </a:p>
        </p:txBody>
      </p:sp>
      <p:sp>
        <p:nvSpPr>
          <p:cNvPr id="9" name="Slide Number Placeholder 4"/>
          <p:cNvSpPr txBox="1">
            <a:spLocks/>
          </p:cNvSpPr>
          <p:nvPr userDrawn="1"/>
        </p:nvSpPr>
        <p:spPr>
          <a:xfrm>
            <a:off x="9347200" y="6480304"/>
            <a:ext cx="2844800" cy="365125"/>
          </a:xfrm>
          <a:prstGeom prst="rect">
            <a:avLst/>
          </a:prstGeom>
        </p:spPr>
        <p:txBody>
          <a:bodyPr vert="horz" lIns="121873" tIns="60936" rIns="121873" bIns="60936" rtlCol="0" anchor="ctr"/>
          <a:lstStyle>
            <a:defPPr>
              <a:defRPr lang="en-US"/>
            </a:defPPr>
            <a:lvl1pPr marL="0" algn="r" defTabSz="914400" rtl="0" eaLnBrk="1" latinLnBrk="0" hangingPunct="1">
              <a:defRPr sz="1200" kern="1200">
                <a:solidFill>
                  <a:schemeClr val="tx2"/>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8720" rtl="0" eaLnBrk="1" fontAlgn="auto" latinLnBrk="0" hangingPunct="1">
              <a:lnSpc>
                <a:spcPct val="100000"/>
              </a:lnSpc>
              <a:spcBef>
                <a:spcPts val="0"/>
              </a:spcBef>
              <a:spcAft>
                <a:spcPts val="0"/>
              </a:spcAft>
              <a:buClrTx/>
              <a:buSzTx/>
              <a:buFontTx/>
              <a:buNone/>
              <a:tabLst/>
              <a:defRPr/>
            </a:pPr>
            <a:fld id="{1E19E40B-7368-4EA7-8571-C5801B004FAC}" type="slidenum">
              <a:rPr kumimoji="0" lang="en-US" sz="1600" b="0" i="0" u="none" strike="noStrike" kern="1200" cap="none" spc="0" normalizeH="0" baseline="0" noProof="0" smtClean="0">
                <a:ln>
                  <a:noFill/>
                </a:ln>
                <a:solidFill>
                  <a:srgbClr val="006999"/>
                </a:solidFill>
                <a:effectLst/>
                <a:uLnTx/>
                <a:uFillTx/>
                <a:latin typeface="Calibri" pitchFamily="34" charset="0"/>
                <a:ea typeface="+mn-ea"/>
              </a:rPr>
              <a:pPr marL="0" marR="0" lvl="0" indent="0" algn="r" defTabSz="121872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6999"/>
              </a:solidFill>
              <a:effectLst/>
              <a:uLnTx/>
              <a:uFillTx/>
              <a:latin typeface="Calibri" pitchFamily="34" charset="0"/>
              <a:ea typeface="+mn-ea"/>
            </a:endParaRPr>
          </a:p>
        </p:txBody>
      </p:sp>
    </p:spTree>
    <p:extLst>
      <p:ext uri="{BB962C8B-B14F-4D97-AF65-F5344CB8AC3E}">
        <p14:creationId xmlns:p14="http://schemas.microsoft.com/office/powerpoint/2010/main" val="41129746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Tone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680" y="1064898"/>
            <a:ext cx="11447993" cy="5135563"/>
          </a:xfrm>
          <a:prstGeom prst="rect">
            <a:avLst/>
          </a:prstGeom>
        </p:spPr>
        <p:txBody>
          <a:bodyPr lIns="91405" tIns="45702" rIns="91405" bIns="45702">
            <a:normAutofit/>
          </a:bodyPr>
          <a:lstStyle>
            <a:lvl1pPr>
              <a:buClrTx/>
              <a:defRPr sz="3200">
                <a:latin typeface="Arial Narrow" panose="020B0606020202030204" pitchFamily="34" charset="0"/>
              </a:defRPr>
            </a:lvl1pPr>
            <a:lvl2pPr>
              <a:defRPr sz="2667">
                <a:latin typeface="Arial Narrow" panose="020B0606020202030204" pitchFamily="34" charset="0"/>
              </a:defRPr>
            </a:lvl2pPr>
            <a:lvl3pPr>
              <a:defRPr sz="2400">
                <a:latin typeface="Arial Narrow" panose="020B0606020202030204" pitchFamily="34" charset="0"/>
              </a:defRPr>
            </a:lvl3pPr>
            <a:lvl4pPr>
              <a:defRPr sz="2133">
                <a:latin typeface="Arial Narrow" panose="020B0606020202030204" pitchFamily="34" charset="0"/>
              </a:defRPr>
            </a:lvl4pPr>
            <a:lvl5pPr>
              <a:defRPr sz="2133">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a:xfrm>
            <a:off x="9347200" y="6509090"/>
            <a:ext cx="2844800" cy="365125"/>
          </a:xfrm>
          <a:prstGeom prst="rect">
            <a:avLst/>
          </a:prstGeom>
        </p:spPr>
        <p:txBody>
          <a:bodyPr/>
          <a:lstStyle>
            <a:lvl1pPr>
              <a:defRPr>
                <a:solidFill>
                  <a:schemeClr val="bg1"/>
                </a:solidFill>
              </a:defRPr>
            </a:lvl1pPr>
          </a:lstStyle>
          <a:p>
            <a:pPr>
              <a:defRPr/>
            </a:pPr>
            <a:fld id="{1E19E40B-7368-4EA7-8571-C5801B004FAC}" type="slidenum">
              <a:rPr lang="en-US" smtClean="0"/>
              <a:pPr>
                <a:defRPr/>
              </a:pPr>
              <a:t>‹#›</a:t>
            </a:fld>
            <a:endParaRPr lang="en-US" dirty="0"/>
          </a:p>
        </p:txBody>
      </p:sp>
    </p:spTree>
    <p:extLst>
      <p:ext uri="{BB962C8B-B14F-4D97-AF65-F5344CB8AC3E}">
        <p14:creationId xmlns:p14="http://schemas.microsoft.com/office/powerpoint/2010/main" val="18412942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ngle Chart Layou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64133" y="6645281"/>
            <a:ext cx="2844800" cy="244475"/>
          </a:xfrm>
          <a:prstGeom prst="rect">
            <a:avLst/>
          </a:prstGeom>
        </p:spPr>
        <p:txBody>
          <a:bodyPr/>
          <a:lstStyle>
            <a:lvl1pPr>
              <a:defRPr>
                <a:solidFill>
                  <a:schemeClr val="bg1"/>
                </a:solidFill>
              </a:defRPr>
            </a:lvl1pPr>
          </a:lstStyle>
          <a:p>
            <a:pPr>
              <a:defRPr/>
            </a:pPr>
            <a:fld id="{1E19E40B-7368-4EA7-8571-C5801B004FAC}" type="slidenum">
              <a:rPr lang="en-US" smtClean="0"/>
              <a:pPr>
                <a:defRPr/>
              </a:pPr>
              <a:t>‹#›</a:t>
            </a:fld>
            <a:endParaRPr lang="en-US" dirty="0"/>
          </a:p>
        </p:txBody>
      </p:sp>
      <p:sp>
        <p:nvSpPr>
          <p:cNvPr id="9" name="Chart Placeholder 8"/>
          <p:cNvSpPr>
            <a:spLocks noGrp="1"/>
          </p:cNvSpPr>
          <p:nvPr>
            <p:ph type="chart" sz="quarter" idx="14"/>
          </p:nvPr>
        </p:nvSpPr>
        <p:spPr>
          <a:xfrm>
            <a:off x="609600" y="1905000"/>
            <a:ext cx="10972800" cy="4343400"/>
          </a:xfrm>
          <a:prstGeom prst="rect">
            <a:avLst/>
          </a:prstGeom>
        </p:spPr>
        <p:txBody>
          <a:bodyPr lIns="91405" tIns="45702" rIns="91405" bIns="45702"/>
          <a:lstStyle/>
          <a:p>
            <a:r>
              <a:rPr lang="en-US" dirty="0"/>
              <a:t>Click icon to add chart</a:t>
            </a:r>
          </a:p>
        </p:txBody>
      </p:sp>
      <p:sp>
        <p:nvSpPr>
          <p:cNvPr id="10" name="Text Placeholder 9"/>
          <p:cNvSpPr>
            <a:spLocks noGrp="1"/>
          </p:cNvSpPr>
          <p:nvPr>
            <p:ph type="body" sz="quarter" idx="16"/>
          </p:nvPr>
        </p:nvSpPr>
        <p:spPr>
          <a:xfrm>
            <a:off x="584200" y="1371600"/>
            <a:ext cx="73406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319333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A362-1612-9A48-9891-F2AB3A03D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7AE8EC-68E0-9F4B-A3BE-84DC052DD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A4C2A8-0EE1-CB48-B6BE-FF013ECC3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5BCC1-785C-104E-97C8-77B5ACF7B61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2670841-64A4-4C4A-A7A2-20F0D502E2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5A4C03-89E5-1244-8189-E292031739D7}"/>
              </a:ext>
            </a:extLst>
          </p:cNvPr>
          <p:cNvSpPr>
            <a:spLocks noGrp="1"/>
          </p:cNvSpPr>
          <p:nvPr>
            <p:ph type="sldNum" sz="quarter" idx="12"/>
          </p:nvPr>
        </p:nvSpPr>
        <p:spPr/>
        <p:txBody>
          <a:bodyPr/>
          <a:lstStyle/>
          <a:p>
            <a:fld id="{72B40CF1-1FCE-2A43-B42E-8EFF5B20A148}" type="slidenum">
              <a:rPr lang="en-US" smtClean="0"/>
              <a:t>‹#›</a:t>
            </a:fld>
            <a:endParaRPr lang="en-US" dirty="0"/>
          </a:p>
        </p:txBody>
      </p:sp>
    </p:spTree>
    <p:extLst>
      <p:ext uri="{BB962C8B-B14F-4D97-AF65-F5344CB8AC3E}">
        <p14:creationId xmlns:p14="http://schemas.microsoft.com/office/powerpoint/2010/main" val="42468595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all Activity Layou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64133" y="6645281"/>
            <a:ext cx="2844800" cy="244475"/>
          </a:xfrm>
          <a:prstGeom prst="rect">
            <a:avLst/>
          </a:prstGeom>
        </p:spPr>
        <p:txBody>
          <a:bodyPr/>
          <a:lstStyle>
            <a:lvl1pPr>
              <a:defRPr>
                <a:solidFill>
                  <a:schemeClr val="bg1"/>
                </a:solidFill>
              </a:defRPr>
            </a:lvl1pPr>
          </a:lstStyle>
          <a:p>
            <a:pPr>
              <a:defRPr/>
            </a:pPr>
            <a:fld id="{1E19E40B-7368-4EA7-8571-C5801B004FAC}" type="slidenum">
              <a:rPr lang="en-US" smtClean="0"/>
              <a:pPr>
                <a:defRPr/>
              </a:pPr>
              <a:t>‹#›</a:t>
            </a:fld>
            <a:endParaRPr lang="en-US" dirty="0"/>
          </a:p>
        </p:txBody>
      </p:sp>
      <p:sp>
        <p:nvSpPr>
          <p:cNvPr id="5" name="Chart Placeholder 4"/>
          <p:cNvSpPr>
            <a:spLocks noGrp="1"/>
          </p:cNvSpPr>
          <p:nvPr>
            <p:ph type="chart" sz="quarter" idx="14"/>
          </p:nvPr>
        </p:nvSpPr>
        <p:spPr>
          <a:xfrm>
            <a:off x="584200" y="2447931"/>
            <a:ext cx="6629400" cy="1743075"/>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9" name="Chart Placeholder 4"/>
          <p:cNvSpPr>
            <a:spLocks noGrp="1"/>
          </p:cNvSpPr>
          <p:nvPr>
            <p:ph type="chart" sz="quarter" idx="15"/>
          </p:nvPr>
        </p:nvSpPr>
        <p:spPr>
          <a:xfrm>
            <a:off x="584200" y="4676781"/>
            <a:ext cx="6629400" cy="1743075"/>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10" name="Text Placeholder 9"/>
          <p:cNvSpPr>
            <a:spLocks noGrp="1"/>
          </p:cNvSpPr>
          <p:nvPr>
            <p:ph type="body" sz="quarter" idx="16"/>
          </p:nvPr>
        </p:nvSpPr>
        <p:spPr>
          <a:xfrm>
            <a:off x="584200" y="2076451"/>
            <a:ext cx="66294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
        <p:nvSpPr>
          <p:cNvPr id="11" name="Text Placeholder 9"/>
          <p:cNvSpPr>
            <a:spLocks noGrp="1"/>
          </p:cNvSpPr>
          <p:nvPr>
            <p:ph type="body" sz="quarter" idx="17"/>
          </p:nvPr>
        </p:nvSpPr>
        <p:spPr>
          <a:xfrm>
            <a:off x="584200" y="4295776"/>
            <a:ext cx="66294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27529219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 Chart 1 Pi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28601"/>
            <a:ext cx="10998200" cy="487363"/>
          </a:xfrm>
          <a:prstGeom prst="rect">
            <a:avLst/>
          </a:prstGeom>
        </p:spPr>
        <p:txBody>
          <a:bodyPr vert="horz" lIns="91405" tIns="45702" rIns="91405" bIns="45702" rtlCol="0" anchor="ctr">
            <a:noAutofit/>
          </a:bodyPr>
          <a:lstStyle>
            <a:lvl1pPr algn="l">
              <a:defRPr lang="en-US" sz="2400" baseline="0" dirty="0">
                <a:solidFill>
                  <a:schemeClr val="bg1">
                    <a:lumMod val="65000"/>
                  </a:schemeClr>
                </a:solidFill>
                <a:latin typeface="Century Gothic" pitchFamily="34" charset="0"/>
              </a:defRPr>
            </a:lvl1pPr>
          </a:lstStyle>
          <a:p>
            <a:pPr lvl="0" algn="l"/>
            <a:r>
              <a:rPr lang="en-US"/>
              <a:t>Click to Edit Title</a:t>
            </a:r>
          </a:p>
        </p:txBody>
      </p:sp>
      <p:sp>
        <p:nvSpPr>
          <p:cNvPr id="6" name="Slide Number Placeholder 5"/>
          <p:cNvSpPr>
            <a:spLocks noGrp="1"/>
          </p:cNvSpPr>
          <p:nvPr>
            <p:ph type="sldNum" sz="quarter" idx="12"/>
          </p:nvPr>
        </p:nvSpPr>
        <p:spPr>
          <a:xfrm>
            <a:off x="9364133" y="6645281"/>
            <a:ext cx="2844800" cy="244475"/>
          </a:xfrm>
          <a:prstGeom prst="rect">
            <a:avLst/>
          </a:prstGeom>
        </p:spPr>
        <p:txBody>
          <a:bodyPr/>
          <a:lstStyle>
            <a:lvl1pPr>
              <a:defRPr>
                <a:solidFill>
                  <a:schemeClr val="bg1"/>
                </a:solidFill>
              </a:defRPr>
            </a:lvl1pPr>
          </a:lstStyle>
          <a:p>
            <a:pPr>
              <a:defRPr/>
            </a:pPr>
            <a:fld id="{1E19E40B-7368-4EA7-8571-C5801B004FAC}" type="slidenum">
              <a:rPr lang="en-US" smtClean="0"/>
              <a:pPr>
                <a:defRPr/>
              </a:pPr>
              <a:t>‹#›</a:t>
            </a:fld>
            <a:endParaRPr lang="en-US" dirty="0"/>
          </a:p>
        </p:txBody>
      </p:sp>
      <p:sp>
        <p:nvSpPr>
          <p:cNvPr id="8" name="Text Placeholder 7"/>
          <p:cNvSpPr>
            <a:spLocks noGrp="1"/>
          </p:cNvSpPr>
          <p:nvPr>
            <p:ph type="body" sz="quarter" idx="13" hasCustomPrompt="1"/>
          </p:nvPr>
        </p:nvSpPr>
        <p:spPr>
          <a:xfrm>
            <a:off x="584200" y="480890"/>
            <a:ext cx="10998200" cy="758951"/>
          </a:xfrm>
          <a:prstGeom prst="rect">
            <a:avLst/>
          </a:prstGeom>
        </p:spPr>
        <p:txBody>
          <a:bodyPr lIns="91405" tIns="45702" rIns="91405" bIns="45702" anchor="b">
            <a:noAutofit/>
          </a:bodyPr>
          <a:lstStyle>
            <a:lvl1pPr marL="0" indent="0">
              <a:buFontTx/>
              <a:buNone/>
              <a:defRPr sz="5333" b="0" baseline="0">
                <a:solidFill>
                  <a:schemeClr val="tx2"/>
                </a:solidFill>
                <a:latin typeface="+mj-lt"/>
              </a:defRPr>
            </a:lvl1pPr>
          </a:lstStyle>
          <a:p>
            <a:pPr lvl="0"/>
            <a:r>
              <a:rPr lang="en-US"/>
              <a:t>CLICK TO EDIT MAIN TITLE</a:t>
            </a:r>
          </a:p>
        </p:txBody>
      </p:sp>
      <p:sp>
        <p:nvSpPr>
          <p:cNvPr id="5" name="Chart Placeholder 4"/>
          <p:cNvSpPr>
            <a:spLocks noGrp="1"/>
          </p:cNvSpPr>
          <p:nvPr>
            <p:ph type="chart" sz="quarter" idx="14"/>
          </p:nvPr>
        </p:nvSpPr>
        <p:spPr>
          <a:xfrm>
            <a:off x="584200" y="1828801"/>
            <a:ext cx="10998200" cy="2057400"/>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9" name="Chart Placeholder 4"/>
          <p:cNvSpPr>
            <a:spLocks noGrp="1"/>
          </p:cNvSpPr>
          <p:nvPr>
            <p:ph type="chart" sz="quarter" idx="15"/>
          </p:nvPr>
        </p:nvSpPr>
        <p:spPr>
          <a:xfrm>
            <a:off x="3556000" y="4191008"/>
            <a:ext cx="5892800" cy="2257425"/>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10" name="Text Placeholder 9"/>
          <p:cNvSpPr>
            <a:spLocks noGrp="1"/>
          </p:cNvSpPr>
          <p:nvPr>
            <p:ph type="body" sz="quarter" idx="16"/>
          </p:nvPr>
        </p:nvSpPr>
        <p:spPr>
          <a:xfrm>
            <a:off x="584200" y="1457325"/>
            <a:ext cx="73406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
        <p:nvSpPr>
          <p:cNvPr id="11" name="Text Placeholder 9"/>
          <p:cNvSpPr>
            <a:spLocks noGrp="1"/>
          </p:cNvSpPr>
          <p:nvPr>
            <p:ph type="body" sz="quarter" idx="17"/>
          </p:nvPr>
        </p:nvSpPr>
        <p:spPr>
          <a:xfrm>
            <a:off x="584200" y="4191001"/>
            <a:ext cx="73406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3660128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harts Stack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28601"/>
            <a:ext cx="10998200" cy="487363"/>
          </a:xfrm>
          <a:prstGeom prst="rect">
            <a:avLst/>
          </a:prstGeom>
        </p:spPr>
        <p:txBody>
          <a:bodyPr vert="horz" lIns="91405" tIns="45702" rIns="91405" bIns="45702" rtlCol="0" anchor="ctr">
            <a:noAutofit/>
          </a:bodyPr>
          <a:lstStyle>
            <a:lvl1pPr algn="l">
              <a:defRPr lang="en-US" sz="2400" baseline="0" dirty="0">
                <a:solidFill>
                  <a:schemeClr val="bg1">
                    <a:lumMod val="65000"/>
                  </a:schemeClr>
                </a:solidFill>
                <a:latin typeface="Century Gothic" pitchFamily="34" charset="0"/>
              </a:defRPr>
            </a:lvl1pPr>
          </a:lstStyle>
          <a:p>
            <a:pPr lvl="0" algn="l"/>
            <a:r>
              <a:rPr lang="en-US"/>
              <a:t>Click to Edit Title</a:t>
            </a:r>
          </a:p>
        </p:txBody>
      </p:sp>
      <p:sp>
        <p:nvSpPr>
          <p:cNvPr id="6" name="Slide Number Placeholder 5"/>
          <p:cNvSpPr>
            <a:spLocks noGrp="1"/>
          </p:cNvSpPr>
          <p:nvPr>
            <p:ph type="sldNum" sz="quarter" idx="12"/>
          </p:nvPr>
        </p:nvSpPr>
        <p:spPr>
          <a:xfrm>
            <a:off x="9364133" y="6645281"/>
            <a:ext cx="2844800" cy="244475"/>
          </a:xfrm>
          <a:prstGeom prst="rect">
            <a:avLst/>
          </a:prstGeom>
        </p:spPr>
        <p:txBody>
          <a:bodyPr/>
          <a:lstStyle>
            <a:lvl1pPr>
              <a:defRPr>
                <a:solidFill>
                  <a:schemeClr val="bg1"/>
                </a:solidFill>
              </a:defRPr>
            </a:lvl1pPr>
          </a:lstStyle>
          <a:p>
            <a:pPr>
              <a:defRPr/>
            </a:pPr>
            <a:fld id="{1E19E40B-7368-4EA7-8571-C5801B004FAC}" type="slidenum">
              <a:rPr lang="en-US" smtClean="0"/>
              <a:pPr>
                <a:defRPr/>
              </a:pPr>
              <a:t>‹#›</a:t>
            </a:fld>
            <a:endParaRPr lang="en-US" dirty="0"/>
          </a:p>
        </p:txBody>
      </p:sp>
      <p:sp>
        <p:nvSpPr>
          <p:cNvPr id="8" name="Text Placeholder 7"/>
          <p:cNvSpPr>
            <a:spLocks noGrp="1"/>
          </p:cNvSpPr>
          <p:nvPr>
            <p:ph type="body" sz="quarter" idx="13" hasCustomPrompt="1"/>
          </p:nvPr>
        </p:nvSpPr>
        <p:spPr>
          <a:xfrm>
            <a:off x="584200" y="480890"/>
            <a:ext cx="10998200" cy="758951"/>
          </a:xfrm>
          <a:prstGeom prst="rect">
            <a:avLst/>
          </a:prstGeom>
        </p:spPr>
        <p:txBody>
          <a:bodyPr lIns="91405" tIns="45702" rIns="91405" bIns="45702" anchor="b">
            <a:noAutofit/>
          </a:bodyPr>
          <a:lstStyle>
            <a:lvl1pPr marL="0" indent="0">
              <a:buFontTx/>
              <a:buNone/>
              <a:defRPr sz="5333" b="0" baseline="0">
                <a:solidFill>
                  <a:schemeClr val="tx2"/>
                </a:solidFill>
                <a:latin typeface="+mj-lt"/>
              </a:defRPr>
            </a:lvl1pPr>
          </a:lstStyle>
          <a:p>
            <a:pPr lvl="0"/>
            <a:r>
              <a:rPr lang="en-US"/>
              <a:t>CLICK TO EDIT MAIN TITLE</a:t>
            </a:r>
          </a:p>
        </p:txBody>
      </p:sp>
      <p:sp>
        <p:nvSpPr>
          <p:cNvPr id="5" name="Chart Placeholder 4"/>
          <p:cNvSpPr>
            <a:spLocks noGrp="1"/>
          </p:cNvSpPr>
          <p:nvPr>
            <p:ph type="chart" sz="quarter" idx="14"/>
          </p:nvPr>
        </p:nvSpPr>
        <p:spPr>
          <a:xfrm>
            <a:off x="584200" y="1828801"/>
            <a:ext cx="10998200" cy="2057400"/>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10" name="Text Placeholder 9"/>
          <p:cNvSpPr>
            <a:spLocks noGrp="1"/>
          </p:cNvSpPr>
          <p:nvPr>
            <p:ph type="body" sz="quarter" idx="16"/>
          </p:nvPr>
        </p:nvSpPr>
        <p:spPr>
          <a:xfrm>
            <a:off x="584200" y="1457325"/>
            <a:ext cx="73406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
        <p:nvSpPr>
          <p:cNvPr id="13" name="Chart Placeholder 4"/>
          <p:cNvSpPr>
            <a:spLocks noGrp="1"/>
          </p:cNvSpPr>
          <p:nvPr>
            <p:ph type="chart" sz="quarter" idx="17"/>
          </p:nvPr>
        </p:nvSpPr>
        <p:spPr>
          <a:xfrm>
            <a:off x="584200" y="4391027"/>
            <a:ext cx="10998200" cy="2057400"/>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14" name="Text Placeholder 9"/>
          <p:cNvSpPr>
            <a:spLocks noGrp="1"/>
          </p:cNvSpPr>
          <p:nvPr>
            <p:ph type="body" sz="quarter" idx="18"/>
          </p:nvPr>
        </p:nvSpPr>
        <p:spPr>
          <a:xfrm>
            <a:off x="584200" y="4019551"/>
            <a:ext cx="73406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14343709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Risk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28601"/>
            <a:ext cx="10998200" cy="487363"/>
          </a:xfrm>
          <a:prstGeom prst="rect">
            <a:avLst/>
          </a:prstGeom>
        </p:spPr>
        <p:txBody>
          <a:bodyPr vert="horz" lIns="91405" tIns="45702" rIns="91405" bIns="45702" rtlCol="0" anchor="ctr">
            <a:noAutofit/>
          </a:bodyPr>
          <a:lstStyle>
            <a:lvl1pPr algn="l">
              <a:defRPr lang="en-US" sz="2400" baseline="0" dirty="0">
                <a:solidFill>
                  <a:schemeClr val="bg1">
                    <a:lumMod val="65000"/>
                  </a:schemeClr>
                </a:solidFill>
                <a:latin typeface="Century Gothic" pitchFamily="34" charset="0"/>
              </a:defRPr>
            </a:lvl1pPr>
          </a:lstStyle>
          <a:p>
            <a:pPr lvl="0" algn="l"/>
            <a:r>
              <a:rPr lang="en-US"/>
              <a:t>Click to Edit Title</a:t>
            </a:r>
          </a:p>
        </p:txBody>
      </p:sp>
      <p:sp>
        <p:nvSpPr>
          <p:cNvPr id="6" name="Slide Number Placeholder 5"/>
          <p:cNvSpPr>
            <a:spLocks noGrp="1"/>
          </p:cNvSpPr>
          <p:nvPr>
            <p:ph type="sldNum" sz="quarter" idx="12"/>
          </p:nvPr>
        </p:nvSpPr>
        <p:spPr>
          <a:xfrm>
            <a:off x="9364133" y="6645281"/>
            <a:ext cx="2844800" cy="244475"/>
          </a:xfrm>
          <a:prstGeom prst="rect">
            <a:avLst/>
          </a:prstGeom>
        </p:spPr>
        <p:txBody>
          <a:bodyPr/>
          <a:lstStyle>
            <a:lvl1pPr>
              <a:defRPr>
                <a:solidFill>
                  <a:schemeClr val="bg1"/>
                </a:solidFill>
              </a:defRPr>
            </a:lvl1pPr>
          </a:lstStyle>
          <a:p>
            <a:pPr>
              <a:defRPr/>
            </a:pPr>
            <a:fld id="{1E19E40B-7368-4EA7-8571-C5801B004FAC}" type="slidenum">
              <a:rPr lang="en-US" smtClean="0"/>
              <a:pPr>
                <a:defRPr/>
              </a:pPr>
              <a:t>‹#›</a:t>
            </a:fld>
            <a:endParaRPr lang="en-US" dirty="0"/>
          </a:p>
        </p:txBody>
      </p:sp>
      <p:sp>
        <p:nvSpPr>
          <p:cNvPr id="8" name="Text Placeholder 7"/>
          <p:cNvSpPr>
            <a:spLocks noGrp="1"/>
          </p:cNvSpPr>
          <p:nvPr>
            <p:ph type="body" sz="quarter" idx="13" hasCustomPrompt="1"/>
          </p:nvPr>
        </p:nvSpPr>
        <p:spPr>
          <a:xfrm>
            <a:off x="584200" y="480890"/>
            <a:ext cx="10998200" cy="758951"/>
          </a:xfrm>
          <a:prstGeom prst="rect">
            <a:avLst/>
          </a:prstGeom>
        </p:spPr>
        <p:txBody>
          <a:bodyPr lIns="91405" tIns="45702" rIns="91405" bIns="45702" anchor="b">
            <a:noAutofit/>
          </a:bodyPr>
          <a:lstStyle>
            <a:lvl1pPr marL="0" indent="0">
              <a:buFontTx/>
              <a:buNone/>
              <a:defRPr sz="5333" b="0" baseline="0">
                <a:solidFill>
                  <a:schemeClr val="tx2"/>
                </a:solidFill>
                <a:latin typeface="+mj-lt"/>
              </a:defRPr>
            </a:lvl1pPr>
          </a:lstStyle>
          <a:p>
            <a:pPr lvl="0"/>
            <a:r>
              <a:rPr lang="en-US"/>
              <a:t>CLICK TO EDIT MAIN TITLE</a:t>
            </a:r>
          </a:p>
        </p:txBody>
      </p:sp>
      <p:sp>
        <p:nvSpPr>
          <p:cNvPr id="5" name="Chart Placeholder 4"/>
          <p:cNvSpPr>
            <a:spLocks noGrp="1"/>
          </p:cNvSpPr>
          <p:nvPr>
            <p:ph type="chart" sz="quarter" idx="14"/>
          </p:nvPr>
        </p:nvSpPr>
        <p:spPr>
          <a:xfrm>
            <a:off x="1016001" y="1828805"/>
            <a:ext cx="4368800" cy="1829435"/>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9" name="Chart Placeholder 4"/>
          <p:cNvSpPr>
            <a:spLocks noGrp="1"/>
          </p:cNvSpPr>
          <p:nvPr>
            <p:ph type="chart" sz="quarter" idx="15"/>
          </p:nvPr>
        </p:nvSpPr>
        <p:spPr>
          <a:xfrm>
            <a:off x="584200" y="4038606"/>
            <a:ext cx="5308600" cy="2409825"/>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10" name="Text Placeholder 9"/>
          <p:cNvSpPr>
            <a:spLocks noGrp="1"/>
          </p:cNvSpPr>
          <p:nvPr>
            <p:ph type="body" sz="quarter" idx="16"/>
          </p:nvPr>
        </p:nvSpPr>
        <p:spPr>
          <a:xfrm>
            <a:off x="584200" y="1371600"/>
            <a:ext cx="33782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
        <p:nvSpPr>
          <p:cNvPr id="11" name="Text Placeholder 9"/>
          <p:cNvSpPr>
            <a:spLocks noGrp="1"/>
          </p:cNvSpPr>
          <p:nvPr>
            <p:ph type="body" sz="quarter" idx="17"/>
          </p:nvPr>
        </p:nvSpPr>
        <p:spPr>
          <a:xfrm>
            <a:off x="584200" y="3657600"/>
            <a:ext cx="53086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
        <p:nvSpPr>
          <p:cNvPr id="12" name="Chart Placeholder 4"/>
          <p:cNvSpPr>
            <a:spLocks noGrp="1"/>
          </p:cNvSpPr>
          <p:nvPr>
            <p:ph type="chart" sz="quarter" idx="18"/>
          </p:nvPr>
        </p:nvSpPr>
        <p:spPr>
          <a:xfrm>
            <a:off x="6184905" y="4038606"/>
            <a:ext cx="5499100" cy="2409825"/>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13" name="Text Placeholder 9"/>
          <p:cNvSpPr>
            <a:spLocks noGrp="1"/>
          </p:cNvSpPr>
          <p:nvPr>
            <p:ph type="body" sz="quarter" idx="19"/>
          </p:nvPr>
        </p:nvSpPr>
        <p:spPr>
          <a:xfrm>
            <a:off x="6184905" y="3657600"/>
            <a:ext cx="54991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20879883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isk 3 P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28601"/>
            <a:ext cx="10998200" cy="487363"/>
          </a:xfrm>
          <a:prstGeom prst="rect">
            <a:avLst/>
          </a:prstGeom>
        </p:spPr>
        <p:txBody>
          <a:bodyPr vert="horz" lIns="91405" tIns="45702" rIns="91405" bIns="45702" rtlCol="0" anchor="ctr">
            <a:noAutofit/>
          </a:bodyPr>
          <a:lstStyle>
            <a:lvl1pPr algn="l">
              <a:defRPr lang="en-US" sz="2400" baseline="0" dirty="0">
                <a:solidFill>
                  <a:schemeClr val="bg1">
                    <a:lumMod val="65000"/>
                  </a:schemeClr>
                </a:solidFill>
                <a:latin typeface="Century Gothic" pitchFamily="34" charset="0"/>
              </a:defRPr>
            </a:lvl1pPr>
          </a:lstStyle>
          <a:p>
            <a:pPr lvl="0" algn="l"/>
            <a:r>
              <a:rPr lang="en-US"/>
              <a:t>Click to Edit Title</a:t>
            </a:r>
          </a:p>
        </p:txBody>
      </p:sp>
      <p:sp>
        <p:nvSpPr>
          <p:cNvPr id="6" name="Slide Number Placeholder 5"/>
          <p:cNvSpPr>
            <a:spLocks noGrp="1"/>
          </p:cNvSpPr>
          <p:nvPr>
            <p:ph type="sldNum" sz="quarter" idx="12"/>
          </p:nvPr>
        </p:nvSpPr>
        <p:spPr>
          <a:xfrm>
            <a:off x="9364133" y="6645281"/>
            <a:ext cx="2844800" cy="244475"/>
          </a:xfrm>
          <a:prstGeom prst="rect">
            <a:avLst/>
          </a:prstGeom>
        </p:spPr>
        <p:txBody>
          <a:bodyPr/>
          <a:lstStyle>
            <a:lvl1pPr>
              <a:defRPr>
                <a:solidFill>
                  <a:schemeClr val="bg1"/>
                </a:solidFill>
              </a:defRPr>
            </a:lvl1pPr>
          </a:lstStyle>
          <a:p>
            <a:pPr>
              <a:defRPr/>
            </a:pPr>
            <a:fld id="{1E19E40B-7368-4EA7-8571-C5801B004FAC}" type="slidenum">
              <a:rPr lang="en-US" smtClean="0"/>
              <a:pPr>
                <a:defRPr/>
              </a:pPr>
              <a:t>‹#›</a:t>
            </a:fld>
            <a:endParaRPr lang="en-US" dirty="0"/>
          </a:p>
        </p:txBody>
      </p:sp>
      <p:sp>
        <p:nvSpPr>
          <p:cNvPr id="8" name="Text Placeholder 7"/>
          <p:cNvSpPr>
            <a:spLocks noGrp="1"/>
          </p:cNvSpPr>
          <p:nvPr>
            <p:ph type="body" sz="quarter" idx="13" hasCustomPrompt="1"/>
          </p:nvPr>
        </p:nvSpPr>
        <p:spPr>
          <a:xfrm>
            <a:off x="584200" y="480890"/>
            <a:ext cx="10998200" cy="758951"/>
          </a:xfrm>
          <a:prstGeom prst="rect">
            <a:avLst/>
          </a:prstGeom>
        </p:spPr>
        <p:txBody>
          <a:bodyPr lIns="91405" tIns="45702" rIns="91405" bIns="45702" anchor="b">
            <a:noAutofit/>
          </a:bodyPr>
          <a:lstStyle>
            <a:lvl1pPr marL="0" indent="0">
              <a:buFontTx/>
              <a:buNone/>
              <a:defRPr sz="5333" b="0" baseline="0">
                <a:solidFill>
                  <a:schemeClr val="tx2"/>
                </a:solidFill>
                <a:latin typeface="+mj-lt"/>
              </a:defRPr>
            </a:lvl1pPr>
          </a:lstStyle>
          <a:p>
            <a:pPr lvl="0"/>
            <a:r>
              <a:rPr lang="en-US"/>
              <a:t>CLICK TO EDIT MAIN TITLE</a:t>
            </a:r>
          </a:p>
        </p:txBody>
      </p:sp>
      <p:sp>
        <p:nvSpPr>
          <p:cNvPr id="5" name="Chart Placeholder 4"/>
          <p:cNvSpPr>
            <a:spLocks noGrp="1"/>
          </p:cNvSpPr>
          <p:nvPr>
            <p:ph type="chart" sz="quarter" idx="14"/>
          </p:nvPr>
        </p:nvSpPr>
        <p:spPr>
          <a:xfrm>
            <a:off x="609601" y="2276480"/>
            <a:ext cx="3454400" cy="2295525"/>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10" name="Text Placeholder 9"/>
          <p:cNvSpPr>
            <a:spLocks noGrp="1"/>
          </p:cNvSpPr>
          <p:nvPr>
            <p:ph type="body" sz="quarter" idx="16"/>
          </p:nvPr>
        </p:nvSpPr>
        <p:spPr>
          <a:xfrm>
            <a:off x="584200" y="1828800"/>
            <a:ext cx="33782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
        <p:nvSpPr>
          <p:cNvPr id="14" name="Chart Placeholder 4"/>
          <p:cNvSpPr>
            <a:spLocks noGrp="1"/>
          </p:cNvSpPr>
          <p:nvPr>
            <p:ph type="chart" sz="quarter" idx="17"/>
          </p:nvPr>
        </p:nvSpPr>
        <p:spPr>
          <a:xfrm>
            <a:off x="4572001" y="2286003"/>
            <a:ext cx="3454400" cy="2295525"/>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15" name="Text Placeholder 9"/>
          <p:cNvSpPr>
            <a:spLocks noGrp="1"/>
          </p:cNvSpPr>
          <p:nvPr>
            <p:ph type="body" sz="quarter" idx="18"/>
          </p:nvPr>
        </p:nvSpPr>
        <p:spPr>
          <a:xfrm>
            <a:off x="4572001" y="1828800"/>
            <a:ext cx="33782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
        <p:nvSpPr>
          <p:cNvPr id="16" name="Chart Placeholder 4"/>
          <p:cNvSpPr>
            <a:spLocks noGrp="1"/>
          </p:cNvSpPr>
          <p:nvPr>
            <p:ph type="chart" sz="quarter" idx="19"/>
          </p:nvPr>
        </p:nvSpPr>
        <p:spPr>
          <a:xfrm>
            <a:off x="8432804" y="2286007"/>
            <a:ext cx="3532909" cy="2295527"/>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17" name="Text Placeholder 9"/>
          <p:cNvSpPr>
            <a:spLocks noGrp="1"/>
          </p:cNvSpPr>
          <p:nvPr>
            <p:ph type="body" sz="quarter" idx="20"/>
          </p:nvPr>
        </p:nvSpPr>
        <p:spPr>
          <a:xfrm>
            <a:off x="8432801" y="1828800"/>
            <a:ext cx="33782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21140298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Risk 2 P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28601"/>
            <a:ext cx="10998200" cy="487363"/>
          </a:xfrm>
          <a:prstGeom prst="rect">
            <a:avLst/>
          </a:prstGeom>
        </p:spPr>
        <p:txBody>
          <a:bodyPr vert="horz" lIns="91405" tIns="45702" rIns="91405" bIns="45702" rtlCol="0" anchor="ctr">
            <a:noAutofit/>
          </a:bodyPr>
          <a:lstStyle>
            <a:lvl1pPr algn="l">
              <a:defRPr lang="en-US" sz="2400" baseline="0" dirty="0">
                <a:solidFill>
                  <a:schemeClr val="bg1">
                    <a:lumMod val="65000"/>
                  </a:schemeClr>
                </a:solidFill>
                <a:latin typeface="Century Gothic" pitchFamily="34" charset="0"/>
              </a:defRPr>
            </a:lvl1pPr>
          </a:lstStyle>
          <a:p>
            <a:pPr lvl="0" algn="l"/>
            <a:r>
              <a:rPr lang="en-US"/>
              <a:t>Click to Edit Title</a:t>
            </a:r>
          </a:p>
        </p:txBody>
      </p:sp>
      <p:sp>
        <p:nvSpPr>
          <p:cNvPr id="6" name="Slide Number Placeholder 5"/>
          <p:cNvSpPr>
            <a:spLocks noGrp="1"/>
          </p:cNvSpPr>
          <p:nvPr>
            <p:ph type="sldNum" sz="quarter" idx="12"/>
          </p:nvPr>
        </p:nvSpPr>
        <p:spPr>
          <a:xfrm>
            <a:off x="9364133" y="6645281"/>
            <a:ext cx="2844800" cy="244475"/>
          </a:xfrm>
          <a:prstGeom prst="rect">
            <a:avLst/>
          </a:prstGeom>
        </p:spPr>
        <p:txBody>
          <a:bodyPr/>
          <a:lstStyle>
            <a:lvl1pPr>
              <a:defRPr>
                <a:solidFill>
                  <a:schemeClr val="bg1"/>
                </a:solidFill>
              </a:defRPr>
            </a:lvl1pPr>
          </a:lstStyle>
          <a:p>
            <a:pPr>
              <a:defRPr/>
            </a:pPr>
            <a:fld id="{1E19E40B-7368-4EA7-8571-C5801B004FAC}" type="slidenum">
              <a:rPr lang="en-US" smtClean="0"/>
              <a:pPr>
                <a:defRPr/>
              </a:pPr>
              <a:t>‹#›</a:t>
            </a:fld>
            <a:endParaRPr lang="en-US" dirty="0"/>
          </a:p>
        </p:txBody>
      </p:sp>
      <p:sp>
        <p:nvSpPr>
          <p:cNvPr id="8" name="Text Placeholder 7"/>
          <p:cNvSpPr>
            <a:spLocks noGrp="1"/>
          </p:cNvSpPr>
          <p:nvPr>
            <p:ph type="body" sz="quarter" idx="13" hasCustomPrompt="1"/>
          </p:nvPr>
        </p:nvSpPr>
        <p:spPr>
          <a:xfrm>
            <a:off x="584200" y="480890"/>
            <a:ext cx="10998200" cy="758951"/>
          </a:xfrm>
          <a:prstGeom prst="rect">
            <a:avLst/>
          </a:prstGeom>
        </p:spPr>
        <p:txBody>
          <a:bodyPr lIns="91405" tIns="45702" rIns="91405" bIns="45702" anchor="b">
            <a:noAutofit/>
          </a:bodyPr>
          <a:lstStyle>
            <a:lvl1pPr marL="0" indent="0">
              <a:buFontTx/>
              <a:buNone/>
              <a:defRPr sz="5333" b="0" baseline="0">
                <a:solidFill>
                  <a:schemeClr val="tx2"/>
                </a:solidFill>
                <a:latin typeface="+mj-lt"/>
              </a:defRPr>
            </a:lvl1pPr>
          </a:lstStyle>
          <a:p>
            <a:pPr lvl="0"/>
            <a:r>
              <a:rPr lang="en-US"/>
              <a:t>CLICK TO EDIT MAIN TITLE</a:t>
            </a:r>
          </a:p>
        </p:txBody>
      </p:sp>
      <p:sp>
        <p:nvSpPr>
          <p:cNvPr id="5" name="Chart Placeholder 4"/>
          <p:cNvSpPr>
            <a:spLocks noGrp="1"/>
          </p:cNvSpPr>
          <p:nvPr>
            <p:ph type="chart" sz="quarter" idx="14"/>
          </p:nvPr>
        </p:nvSpPr>
        <p:spPr>
          <a:xfrm>
            <a:off x="1422403" y="2590806"/>
            <a:ext cx="4470400" cy="2285999"/>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10" name="Text Placeholder 9"/>
          <p:cNvSpPr>
            <a:spLocks noGrp="1"/>
          </p:cNvSpPr>
          <p:nvPr>
            <p:ph type="body" sz="quarter" idx="16"/>
          </p:nvPr>
        </p:nvSpPr>
        <p:spPr>
          <a:xfrm>
            <a:off x="1397001" y="1828800"/>
            <a:ext cx="33782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
        <p:nvSpPr>
          <p:cNvPr id="11" name="Chart Placeholder 4"/>
          <p:cNvSpPr>
            <a:spLocks noGrp="1"/>
          </p:cNvSpPr>
          <p:nvPr>
            <p:ph type="chart" sz="quarter" idx="17"/>
          </p:nvPr>
        </p:nvSpPr>
        <p:spPr>
          <a:xfrm>
            <a:off x="7239001" y="2590806"/>
            <a:ext cx="4470400" cy="2285999"/>
          </a:xfrm>
          <a:prstGeom prst="rect">
            <a:avLst/>
          </a:prstGeom>
        </p:spPr>
        <p:txBody>
          <a:bodyPr lIns="91405" tIns="45702" rIns="91405" bIns="45702">
            <a:normAutofit/>
          </a:bodyPr>
          <a:lstStyle>
            <a:lvl1pPr>
              <a:defRPr sz="2667">
                <a:latin typeface="+mj-lt"/>
              </a:defRPr>
            </a:lvl1pPr>
          </a:lstStyle>
          <a:p>
            <a:r>
              <a:rPr lang="en-US" dirty="0"/>
              <a:t>Click icon to add chart</a:t>
            </a:r>
          </a:p>
        </p:txBody>
      </p:sp>
      <p:sp>
        <p:nvSpPr>
          <p:cNvPr id="12" name="Text Placeholder 9"/>
          <p:cNvSpPr>
            <a:spLocks noGrp="1"/>
          </p:cNvSpPr>
          <p:nvPr>
            <p:ph type="body" sz="quarter" idx="18"/>
          </p:nvPr>
        </p:nvSpPr>
        <p:spPr>
          <a:xfrm>
            <a:off x="7213601" y="1828800"/>
            <a:ext cx="33782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42514213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rt and Tabl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64133" y="6645281"/>
            <a:ext cx="2844800" cy="244475"/>
          </a:xfrm>
          <a:prstGeom prst="rect">
            <a:avLst/>
          </a:prstGeom>
        </p:spPr>
        <p:txBody>
          <a:bodyPr/>
          <a:lstStyle>
            <a:lvl1pPr>
              <a:defRPr>
                <a:solidFill>
                  <a:schemeClr val="bg1"/>
                </a:solidFill>
              </a:defRPr>
            </a:lvl1pPr>
          </a:lstStyle>
          <a:p>
            <a:pPr>
              <a:defRPr/>
            </a:pPr>
            <a:fld id="{1E19E40B-7368-4EA7-8571-C5801B004FAC}" type="slidenum">
              <a:rPr lang="en-US" smtClean="0"/>
              <a:pPr>
                <a:defRPr/>
              </a:pPr>
              <a:t>‹#›</a:t>
            </a:fld>
            <a:endParaRPr lang="en-US" dirty="0"/>
          </a:p>
        </p:txBody>
      </p:sp>
      <p:sp>
        <p:nvSpPr>
          <p:cNvPr id="7" name="Table Placeholder 4"/>
          <p:cNvSpPr>
            <a:spLocks noGrp="1"/>
          </p:cNvSpPr>
          <p:nvPr>
            <p:ph type="tbl" sz="quarter" idx="13"/>
          </p:nvPr>
        </p:nvSpPr>
        <p:spPr>
          <a:xfrm>
            <a:off x="609600" y="5105405"/>
            <a:ext cx="11074400" cy="1377289"/>
          </a:xfrm>
          <a:prstGeom prst="rect">
            <a:avLst/>
          </a:prstGeom>
        </p:spPr>
        <p:txBody>
          <a:bodyPr lIns="91405" tIns="45702" rIns="91405" bIns="45702"/>
          <a:lstStyle>
            <a:lvl1pPr marL="0" indent="0">
              <a:buFontTx/>
              <a:buNone/>
              <a:defRPr>
                <a:latin typeface="+mn-lt"/>
              </a:defRPr>
            </a:lvl1pPr>
          </a:lstStyle>
          <a:p>
            <a:r>
              <a:rPr lang="en-US" dirty="0"/>
              <a:t>Click icon to add table</a:t>
            </a:r>
          </a:p>
        </p:txBody>
      </p:sp>
      <p:sp>
        <p:nvSpPr>
          <p:cNvPr id="12" name="Chart Placeholder 8"/>
          <p:cNvSpPr>
            <a:spLocks noGrp="1"/>
          </p:cNvSpPr>
          <p:nvPr>
            <p:ph type="chart" sz="quarter" idx="14"/>
          </p:nvPr>
        </p:nvSpPr>
        <p:spPr>
          <a:xfrm>
            <a:off x="609600" y="1905001"/>
            <a:ext cx="10972800" cy="2971800"/>
          </a:xfrm>
          <a:prstGeom prst="rect">
            <a:avLst/>
          </a:prstGeom>
        </p:spPr>
        <p:txBody>
          <a:bodyPr lIns="91405" tIns="45702" rIns="91405" bIns="45702"/>
          <a:lstStyle/>
          <a:p>
            <a:r>
              <a:rPr lang="en-US" dirty="0"/>
              <a:t>Click icon to add chart</a:t>
            </a:r>
          </a:p>
        </p:txBody>
      </p:sp>
      <p:sp>
        <p:nvSpPr>
          <p:cNvPr id="13" name="Text Placeholder 9"/>
          <p:cNvSpPr>
            <a:spLocks noGrp="1"/>
          </p:cNvSpPr>
          <p:nvPr>
            <p:ph type="body" sz="quarter" idx="16"/>
          </p:nvPr>
        </p:nvSpPr>
        <p:spPr>
          <a:xfrm>
            <a:off x="584200" y="1371600"/>
            <a:ext cx="7340600" cy="457200"/>
          </a:xfrm>
          <a:prstGeom prst="rect">
            <a:avLst/>
          </a:prstGeom>
        </p:spPr>
        <p:txBody>
          <a:bodyPr lIns="91405" tIns="45702" rIns="91405" bIns="45702">
            <a:noAutofit/>
          </a:bodyPr>
          <a:lstStyle>
            <a:lvl1pPr marL="0" indent="0">
              <a:buFontTx/>
              <a:buNone/>
              <a:defRPr sz="2667">
                <a:solidFill>
                  <a:schemeClr val="accent1"/>
                </a:solidFill>
                <a:latin typeface="+mj-lt"/>
              </a:defRPr>
            </a:lvl1pPr>
            <a:lvl2pPr marL="609361" indent="0">
              <a:buFontTx/>
              <a:buNone/>
              <a:defRPr sz="2667">
                <a:solidFill>
                  <a:schemeClr val="accent1"/>
                </a:solidFill>
                <a:latin typeface="Gill Sans MT" panose="020B0502020104020203" pitchFamily="34" charset="0"/>
              </a:defRPr>
            </a:lvl2pPr>
            <a:lvl3pPr marL="1218720" indent="0">
              <a:buFontTx/>
              <a:buNone/>
              <a:defRPr sz="2667">
                <a:solidFill>
                  <a:schemeClr val="accent1"/>
                </a:solidFill>
                <a:latin typeface="Gill Sans MT" panose="020B0502020104020203" pitchFamily="34" charset="0"/>
              </a:defRPr>
            </a:lvl3pPr>
            <a:lvl4pPr marL="1828080" indent="0">
              <a:buFontTx/>
              <a:buNone/>
              <a:defRPr sz="2667">
                <a:solidFill>
                  <a:schemeClr val="accent1"/>
                </a:solidFill>
                <a:latin typeface="Gill Sans MT" panose="020B0502020104020203" pitchFamily="34" charset="0"/>
              </a:defRPr>
            </a:lvl4pPr>
            <a:lvl5pPr marL="2437440" indent="0">
              <a:buFontTx/>
              <a:buNone/>
              <a:defRPr sz="2667">
                <a:solidFill>
                  <a:schemeClr val="accent1"/>
                </a:solidFill>
                <a:latin typeface="Gill Sans MT" panose="020B0502020104020203" pitchFamily="34" charset="0"/>
              </a:defRPr>
            </a:lvl5pPr>
          </a:lstStyle>
          <a:p>
            <a:pPr lvl="0"/>
            <a:r>
              <a:rPr lang="en-US"/>
              <a:t>Click to edit Master text styles</a:t>
            </a:r>
          </a:p>
        </p:txBody>
      </p:sp>
      <p:sp>
        <p:nvSpPr>
          <p:cNvPr id="14" name="Title 1"/>
          <p:cNvSpPr>
            <a:spLocks noGrp="1"/>
          </p:cNvSpPr>
          <p:nvPr>
            <p:ph type="title" hasCustomPrompt="1"/>
          </p:nvPr>
        </p:nvSpPr>
        <p:spPr>
          <a:xfrm>
            <a:off x="584200" y="228601"/>
            <a:ext cx="10998200" cy="487363"/>
          </a:xfrm>
          <a:prstGeom prst="rect">
            <a:avLst/>
          </a:prstGeom>
        </p:spPr>
        <p:txBody>
          <a:bodyPr vert="horz" lIns="91405" tIns="45702" rIns="91405" bIns="45702" rtlCol="0" anchor="ctr">
            <a:noAutofit/>
          </a:bodyPr>
          <a:lstStyle>
            <a:lvl1pPr algn="l">
              <a:defRPr lang="en-US" sz="2400" baseline="0" dirty="0">
                <a:solidFill>
                  <a:schemeClr val="bg1">
                    <a:lumMod val="65000"/>
                  </a:schemeClr>
                </a:solidFill>
                <a:latin typeface="Century Gothic" pitchFamily="34" charset="0"/>
              </a:defRPr>
            </a:lvl1pPr>
          </a:lstStyle>
          <a:p>
            <a:pPr lvl="0" algn="l"/>
            <a:r>
              <a:rPr lang="en-US"/>
              <a:t>Click to Edit Title</a:t>
            </a:r>
          </a:p>
        </p:txBody>
      </p:sp>
      <p:sp>
        <p:nvSpPr>
          <p:cNvPr id="15" name="Text Placeholder 7"/>
          <p:cNvSpPr>
            <a:spLocks noGrp="1"/>
          </p:cNvSpPr>
          <p:nvPr>
            <p:ph type="body" sz="quarter" idx="17" hasCustomPrompt="1"/>
          </p:nvPr>
        </p:nvSpPr>
        <p:spPr>
          <a:xfrm>
            <a:off x="584200" y="480890"/>
            <a:ext cx="10998200" cy="758951"/>
          </a:xfrm>
          <a:prstGeom prst="rect">
            <a:avLst/>
          </a:prstGeom>
        </p:spPr>
        <p:txBody>
          <a:bodyPr lIns="91405" tIns="45702" rIns="91405" bIns="45702" anchor="b">
            <a:noAutofit/>
          </a:bodyPr>
          <a:lstStyle>
            <a:lvl1pPr marL="0" indent="0">
              <a:buFontTx/>
              <a:buNone/>
              <a:defRPr sz="5333" b="0" baseline="0">
                <a:solidFill>
                  <a:schemeClr val="tx2"/>
                </a:solidFill>
                <a:latin typeface="+mj-lt"/>
              </a:defRPr>
            </a:lvl1pPr>
          </a:lstStyle>
          <a:p>
            <a:pPr lvl="0"/>
            <a:r>
              <a:rPr lang="en-US"/>
              <a:t>CLICK TO EDIT MAIN TITLE</a:t>
            </a:r>
          </a:p>
        </p:txBody>
      </p:sp>
    </p:spTree>
    <p:extLst>
      <p:ext uri="{BB962C8B-B14F-4D97-AF65-F5344CB8AC3E}">
        <p14:creationId xmlns:p14="http://schemas.microsoft.com/office/powerpoint/2010/main" val="36922433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CHM Charts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64133" y="6645281"/>
            <a:ext cx="2844800" cy="244475"/>
          </a:xfrm>
          <a:prstGeom prst="rect">
            <a:avLst/>
          </a:prstGeom>
        </p:spPr>
        <p:txBody>
          <a:bodyPr/>
          <a:lstStyle>
            <a:lvl1pPr>
              <a:defRPr>
                <a:solidFill>
                  <a:schemeClr val="bg1"/>
                </a:solidFill>
              </a:defRPr>
            </a:lvl1pPr>
          </a:lstStyle>
          <a:p>
            <a:pPr>
              <a:defRPr/>
            </a:pPr>
            <a:fld id="{1E19E40B-7368-4EA7-8571-C5801B004FAC}" type="slidenum">
              <a:rPr lang="en-US" smtClean="0"/>
              <a:pPr>
                <a:defRPr/>
              </a:pPr>
              <a:t>‹#›</a:t>
            </a:fld>
            <a:endParaRPr lang="en-US" dirty="0"/>
          </a:p>
        </p:txBody>
      </p:sp>
      <p:sp>
        <p:nvSpPr>
          <p:cNvPr id="12" name="Chart Placeholder 8"/>
          <p:cNvSpPr>
            <a:spLocks noGrp="1"/>
          </p:cNvSpPr>
          <p:nvPr>
            <p:ph type="chart" sz="quarter" idx="14"/>
          </p:nvPr>
        </p:nvSpPr>
        <p:spPr>
          <a:xfrm>
            <a:off x="203200" y="1447803"/>
            <a:ext cx="3962400" cy="1524000"/>
          </a:xfrm>
          <a:prstGeom prst="rect">
            <a:avLst/>
          </a:prstGeom>
        </p:spPr>
        <p:txBody>
          <a:bodyPr lIns="91405" tIns="45702" rIns="91405" bIns="45702"/>
          <a:lstStyle/>
          <a:p>
            <a:r>
              <a:rPr lang="en-US" dirty="0"/>
              <a:t>Click icon to add chart</a:t>
            </a:r>
          </a:p>
        </p:txBody>
      </p:sp>
      <p:sp>
        <p:nvSpPr>
          <p:cNvPr id="14" name="Title 1"/>
          <p:cNvSpPr>
            <a:spLocks noGrp="1"/>
          </p:cNvSpPr>
          <p:nvPr>
            <p:ph type="title" hasCustomPrompt="1"/>
          </p:nvPr>
        </p:nvSpPr>
        <p:spPr>
          <a:xfrm>
            <a:off x="584200" y="228601"/>
            <a:ext cx="10998200" cy="487363"/>
          </a:xfrm>
          <a:prstGeom prst="rect">
            <a:avLst/>
          </a:prstGeom>
        </p:spPr>
        <p:txBody>
          <a:bodyPr vert="horz" lIns="91405" tIns="45702" rIns="91405" bIns="45702" rtlCol="0" anchor="ctr">
            <a:noAutofit/>
          </a:bodyPr>
          <a:lstStyle>
            <a:lvl1pPr algn="l">
              <a:defRPr lang="en-US" sz="2400" baseline="0" dirty="0">
                <a:solidFill>
                  <a:schemeClr val="bg1">
                    <a:lumMod val="65000"/>
                  </a:schemeClr>
                </a:solidFill>
                <a:latin typeface="Century Gothic" pitchFamily="34" charset="0"/>
              </a:defRPr>
            </a:lvl1pPr>
          </a:lstStyle>
          <a:p>
            <a:pPr lvl="0" algn="l"/>
            <a:r>
              <a:rPr lang="en-US"/>
              <a:t>Click to Edit Title</a:t>
            </a:r>
          </a:p>
        </p:txBody>
      </p:sp>
      <p:sp>
        <p:nvSpPr>
          <p:cNvPr id="15" name="Text Placeholder 7"/>
          <p:cNvSpPr>
            <a:spLocks noGrp="1"/>
          </p:cNvSpPr>
          <p:nvPr>
            <p:ph type="body" sz="quarter" idx="17" hasCustomPrompt="1"/>
          </p:nvPr>
        </p:nvSpPr>
        <p:spPr>
          <a:xfrm>
            <a:off x="584200" y="480890"/>
            <a:ext cx="10998200" cy="758951"/>
          </a:xfrm>
          <a:prstGeom prst="rect">
            <a:avLst/>
          </a:prstGeom>
        </p:spPr>
        <p:txBody>
          <a:bodyPr lIns="91405" tIns="45702" rIns="91405" bIns="45702" anchor="b">
            <a:noAutofit/>
          </a:bodyPr>
          <a:lstStyle>
            <a:lvl1pPr marL="0" indent="0">
              <a:buFontTx/>
              <a:buNone/>
              <a:defRPr sz="5333" b="0" baseline="0">
                <a:solidFill>
                  <a:schemeClr val="tx2"/>
                </a:solidFill>
                <a:latin typeface="+mj-lt"/>
              </a:defRPr>
            </a:lvl1pPr>
          </a:lstStyle>
          <a:p>
            <a:pPr lvl="0"/>
            <a:r>
              <a:rPr lang="en-US"/>
              <a:t>CLICK TO EDIT MAIN TITLE</a:t>
            </a:r>
          </a:p>
        </p:txBody>
      </p:sp>
      <p:sp>
        <p:nvSpPr>
          <p:cNvPr id="18" name="Chart Placeholder 8"/>
          <p:cNvSpPr>
            <a:spLocks noGrp="1"/>
          </p:cNvSpPr>
          <p:nvPr>
            <p:ph type="chart" sz="quarter" idx="18"/>
          </p:nvPr>
        </p:nvSpPr>
        <p:spPr>
          <a:xfrm>
            <a:off x="4165601" y="1447803"/>
            <a:ext cx="3962400" cy="1524000"/>
          </a:xfrm>
          <a:prstGeom prst="rect">
            <a:avLst/>
          </a:prstGeom>
        </p:spPr>
        <p:txBody>
          <a:bodyPr lIns="91405" tIns="45702" rIns="91405" bIns="45702"/>
          <a:lstStyle/>
          <a:p>
            <a:r>
              <a:rPr lang="en-US" dirty="0"/>
              <a:t>Click icon to add chart</a:t>
            </a:r>
          </a:p>
        </p:txBody>
      </p:sp>
      <p:sp>
        <p:nvSpPr>
          <p:cNvPr id="19" name="Chart Placeholder 8"/>
          <p:cNvSpPr>
            <a:spLocks noGrp="1"/>
          </p:cNvSpPr>
          <p:nvPr>
            <p:ph type="chart" sz="quarter" idx="19"/>
          </p:nvPr>
        </p:nvSpPr>
        <p:spPr>
          <a:xfrm>
            <a:off x="203200" y="3109424"/>
            <a:ext cx="3962400" cy="1524000"/>
          </a:xfrm>
          <a:prstGeom prst="rect">
            <a:avLst/>
          </a:prstGeom>
        </p:spPr>
        <p:txBody>
          <a:bodyPr lIns="91405" tIns="45702" rIns="91405" bIns="45702"/>
          <a:lstStyle/>
          <a:p>
            <a:r>
              <a:rPr lang="en-US" dirty="0"/>
              <a:t>Click icon to add chart</a:t>
            </a:r>
          </a:p>
        </p:txBody>
      </p:sp>
      <p:sp>
        <p:nvSpPr>
          <p:cNvPr id="20" name="Chart Placeholder 8"/>
          <p:cNvSpPr>
            <a:spLocks noGrp="1"/>
          </p:cNvSpPr>
          <p:nvPr>
            <p:ph type="chart" sz="quarter" idx="20"/>
          </p:nvPr>
        </p:nvSpPr>
        <p:spPr>
          <a:xfrm>
            <a:off x="4165601" y="3109424"/>
            <a:ext cx="3962400" cy="1524000"/>
          </a:xfrm>
          <a:prstGeom prst="rect">
            <a:avLst/>
          </a:prstGeom>
        </p:spPr>
        <p:txBody>
          <a:bodyPr lIns="91405" tIns="45702" rIns="91405" bIns="45702"/>
          <a:lstStyle/>
          <a:p>
            <a:r>
              <a:rPr lang="en-US" dirty="0"/>
              <a:t>Click icon to add chart</a:t>
            </a:r>
          </a:p>
        </p:txBody>
      </p:sp>
      <p:sp>
        <p:nvSpPr>
          <p:cNvPr id="21" name="Chart Placeholder 8"/>
          <p:cNvSpPr>
            <a:spLocks noGrp="1"/>
          </p:cNvSpPr>
          <p:nvPr>
            <p:ph type="chart" sz="quarter" idx="21"/>
          </p:nvPr>
        </p:nvSpPr>
        <p:spPr>
          <a:xfrm>
            <a:off x="203200" y="4771048"/>
            <a:ext cx="3962400" cy="1524000"/>
          </a:xfrm>
          <a:prstGeom prst="rect">
            <a:avLst/>
          </a:prstGeom>
        </p:spPr>
        <p:txBody>
          <a:bodyPr lIns="91405" tIns="45702" rIns="91405" bIns="45702"/>
          <a:lstStyle/>
          <a:p>
            <a:r>
              <a:rPr lang="en-US" dirty="0"/>
              <a:t>Click icon to add chart</a:t>
            </a:r>
          </a:p>
        </p:txBody>
      </p:sp>
      <p:sp>
        <p:nvSpPr>
          <p:cNvPr id="22" name="Chart Placeholder 8"/>
          <p:cNvSpPr>
            <a:spLocks noGrp="1"/>
          </p:cNvSpPr>
          <p:nvPr>
            <p:ph type="chart" sz="quarter" idx="22"/>
          </p:nvPr>
        </p:nvSpPr>
        <p:spPr>
          <a:xfrm>
            <a:off x="4165601" y="4771048"/>
            <a:ext cx="3962400" cy="1524000"/>
          </a:xfrm>
          <a:prstGeom prst="rect">
            <a:avLst/>
          </a:prstGeom>
        </p:spPr>
        <p:txBody>
          <a:bodyPr lIns="91405" tIns="45702" rIns="91405" bIns="45702"/>
          <a:lstStyle/>
          <a:p>
            <a:r>
              <a:rPr lang="en-US" dirty="0"/>
              <a:t>Click icon to add chart</a:t>
            </a:r>
          </a:p>
        </p:txBody>
      </p:sp>
    </p:spTree>
    <p:extLst>
      <p:ext uri="{BB962C8B-B14F-4D97-AF65-F5344CB8AC3E}">
        <p14:creationId xmlns:p14="http://schemas.microsoft.com/office/powerpoint/2010/main" val="33694185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676" y="162084"/>
            <a:ext cx="11261725" cy="777240"/>
          </a:xfrm>
          <a:prstGeom prst="rect">
            <a:avLst/>
          </a:prstGeom>
        </p:spPr>
        <p:txBody>
          <a:bodyPr lIns="91405" tIns="45702" rIns="91405" bIns="45702"/>
          <a:lstStyle/>
          <a:p>
            <a:r>
              <a:rPr lang="en-US"/>
              <a:t>Click to edit Master title style</a:t>
            </a:r>
          </a:p>
        </p:txBody>
      </p:sp>
      <p:sp>
        <p:nvSpPr>
          <p:cNvPr id="4" name="Content Placeholder 3"/>
          <p:cNvSpPr>
            <a:spLocks noGrp="1"/>
          </p:cNvSpPr>
          <p:nvPr>
            <p:ph sz="half" idx="2"/>
          </p:nvPr>
        </p:nvSpPr>
        <p:spPr>
          <a:xfrm>
            <a:off x="7416800" y="914404"/>
            <a:ext cx="4470400" cy="5211763"/>
          </a:xfrm>
          <a:prstGeom prst="rect">
            <a:avLst/>
          </a:prstGeom>
        </p:spPr>
        <p:txBody>
          <a:bodyPr lIns="91405" tIns="45702" rIns="91405" bIns="45702">
            <a:normAutofit/>
          </a:bodyPr>
          <a:lstStyle>
            <a:lvl1pPr marL="300450" indent="-300450">
              <a:spcBef>
                <a:spcPts val="1600"/>
              </a:spcBef>
              <a:defRPr sz="2667"/>
            </a:lvl1pPr>
            <a:lvl2pPr>
              <a:spcBef>
                <a:spcPts val="1600"/>
              </a:spcBef>
              <a:defRPr sz="2400"/>
            </a:lvl2pPr>
            <a:lvl3pPr>
              <a:spcBef>
                <a:spcPts val="1600"/>
              </a:spcBef>
              <a:defRPr sz="2133"/>
            </a:lvl3pPr>
            <a:lvl4pPr>
              <a:spcBef>
                <a:spcPts val="1600"/>
              </a:spcBef>
              <a:defRPr sz="1867"/>
            </a:lvl4pPr>
            <a:lvl5pPr>
              <a:spcBef>
                <a:spcPts val="1600"/>
              </a:spcBef>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64133" y="6645281"/>
            <a:ext cx="2844800" cy="244475"/>
          </a:xfrm>
          <a:prstGeom prst="rect">
            <a:avLst/>
          </a:prstGeom>
        </p:spPr>
        <p:txBody>
          <a:bodyPr/>
          <a:lstStyle>
            <a:lvl1pPr>
              <a:defRPr>
                <a:solidFill>
                  <a:schemeClr val="bg1"/>
                </a:solidFill>
              </a:defRPr>
            </a:lvl1pPr>
          </a:lstStyle>
          <a:p>
            <a:pPr>
              <a:defRPr/>
            </a:pPr>
            <a:fld id="{1E19E40B-7368-4EA7-8571-C5801B004FAC}" type="slidenum">
              <a:rPr lang="en-US" smtClean="0"/>
              <a:pPr>
                <a:defRPr/>
              </a:pPr>
              <a:t>‹#›</a:t>
            </a:fld>
            <a:endParaRPr lang="en-US" dirty="0"/>
          </a:p>
        </p:txBody>
      </p:sp>
      <p:sp>
        <p:nvSpPr>
          <p:cNvPr id="9" name="Chart Placeholder 8"/>
          <p:cNvSpPr>
            <a:spLocks noGrp="1"/>
          </p:cNvSpPr>
          <p:nvPr>
            <p:ph type="chart" sz="quarter" idx="13"/>
          </p:nvPr>
        </p:nvSpPr>
        <p:spPr>
          <a:xfrm>
            <a:off x="609600" y="1600200"/>
            <a:ext cx="6197600" cy="4572000"/>
          </a:xfrm>
          <a:prstGeom prst="rect">
            <a:avLst/>
          </a:prstGeom>
        </p:spPr>
        <p:txBody>
          <a:bodyPr lIns="91405" tIns="45702" rIns="91405" bIns="45702"/>
          <a:lstStyle/>
          <a:p>
            <a:r>
              <a:rPr lang="en-US" dirty="0"/>
              <a:t>Click icon to add chart</a:t>
            </a:r>
          </a:p>
        </p:txBody>
      </p:sp>
    </p:spTree>
    <p:extLst>
      <p:ext uri="{BB962C8B-B14F-4D97-AF65-F5344CB8AC3E}">
        <p14:creationId xmlns:p14="http://schemas.microsoft.com/office/powerpoint/2010/main" val="12762406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 Tables and Text">
    <p:spTree>
      <p:nvGrpSpPr>
        <p:cNvPr id="1" name=""/>
        <p:cNvGrpSpPr/>
        <p:nvPr/>
      </p:nvGrpSpPr>
      <p:grpSpPr>
        <a:xfrm>
          <a:off x="0" y="0"/>
          <a:ext cx="0" cy="0"/>
          <a:chOff x="0" y="0"/>
          <a:chExt cx="0" cy="0"/>
        </a:xfrm>
      </p:grpSpPr>
      <p:sp>
        <p:nvSpPr>
          <p:cNvPr id="2" name="Title 1"/>
          <p:cNvSpPr>
            <a:spLocks noGrp="1"/>
          </p:cNvSpPr>
          <p:nvPr>
            <p:ph type="title"/>
          </p:nvPr>
        </p:nvSpPr>
        <p:spPr>
          <a:xfrm>
            <a:off x="584200" y="304803"/>
            <a:ext cx="10998200" cy="838200"/>
          </a:xfrm>
          <a:prstGeom prst="rect">
            <a:avLst/>
          </a:prstGeom>
        </p:spPr>
        <p:txBody>
          <a:bodyPr lIns="91405" tIns="45702" rIns="91405" bIns="45702"/>
          <a:lstStyle/>
          <a:p>
            <a:r>
              <a:rPr lang="en-US"/>
              <a:t>Click to edit Master title style</a:t>
            </a:r>
          </a:p>
        </p:txBody>
      </p:sp>
      <p:sp>
        <p:nvSpPr>
          <p:cNvPr id="3" name="Slide Number Placeholder 2"/>
          <p:cNvSpPr>
            <a:spLocks noGrp="1"/>
          </p:cNvSpPr>
          <p:nvPr>
            <p:ph type="sldNum" sz="quarter" idx="10"/>
          </p:nvPr>
        </p:nvSpPr>
        <p:spPr>
          <a:xfrm>
            <a:off x="9364133" y="6645281"/>
            <a:ext cx="2844800" cy="244475"/>
          </a:xfrm>
          <a:prstGeom prst="rect">
            <a:avLst/>
          </a:prstGeom>
        </p:spPr>
        <p:txBody>
          <a:bodyPr/>
          <a:lstStyle>
            <a:lvl1pPr>
              <a:defRPr>
                <a:solidFill>
                  <a:schemeClr val="bg1"/>
                </a:solidFill>
              </a:defRPr>
            </a:lvl1pPr>
          </a:lstStyle>
          <a:p>
            <a:pPr>
              <a:defRPr/>
            </a:pPr>
            <a:fld id="{1E19E40B-7368-4EA7-8571-C5801B004FAC}" type="slidenum">
              <a:rPr lang="en-US" smtClean="0"/>
              <a:pPr>
                <a:defRPr/>
              </a:pPr>
              <a:t>‹#›</a:t>
            </a:fld>
            <a:endParaRPr lang="en-US" dirty="0"/>
          </a:p>
        </p:txBody>
      </p:sp>
      <p:sp>
        <p:nvSpPr>
          <p:cNvPr id="5" name="Table Placeholder 4"/>
          <p:cNvSpPr>
            <a:spLocks noGrp="1"/>
          </p:cNvSpPr>
          <p:nvPr>
            <p:ph type="tbl" sz="quarter" idx="11"/>
          </p:nvPr>
        </p:nvSpPr>
        <p:spPr>
          <a:xfrm>
            <a:off x="609600" y="1580867"/>
            <a:ext cx="6299200" cy="1295400"/>
          </a:xfrm>
          <a:prstGeom prst="rect">
            <a:avLst/>
          </a:prstGeom>
        </p:spPr>
        <p:txBody>
          <a:bodyPr lIns="91405" tIns="45702" rIns="91405" bIns="45702"/>
          <a:lstStyle>
            <a:lvl1pPr marL="0" indent="0">
              <a:buFontTx/>
              <a:buNone/>
              <a:defRPr>
                <a:latin typeface="+mn-lt"/>
              </a:defRPr>
            </a:lvl1pPr>
          </a:lstStyle>
          <a:p>
            <a:r>
              <a:rPr lang="en-US" dirty="0"/>
              <a:t>Click icon to add table</a:t>
            </a:r>
          </a:p>
        </p:txBody>
      </p:sp>
      <p:sp>
        <p:nvSpPr>
          <p:cNvPr id="6" name="Table Placeholder 4"/>
          <p:cNvSpPr>
            <a:spLocks noGrp="1"/>
          </p:cNvSpPr>
          <p:nvPr>
            <p:ph type="tbl" sz="quarter" idx="12"/>
          </p:nvPr>
        </p:nvSpPr>
        <p:spPr>
          <a:xfrm>
            <a:off x="609600" y="3352801"/>
            <a:ext cx="6299200" cy="1295400"/>
          </a:xfrm>
          <a:prstGeom prst="rect">
            <a:avLst/>
          </a:prstGeom>
        </p:spPr>
        <p:txBody>
          <a:bodyPr lIns="91405" tIns="45702" rIns="91405" bIns="45702"/>
          <a:lstStyle>
            <a:lvl1pPr marL="0" indent="0">
              <a:buFontTx/>
              <a:buNone/>
              <a:defRPr>
                <a:latin typeface="+mn-lt"/>
              </a:defRPr>
            </a:lvl1pPr>
          </a:lstStyle>
          <a:p>
            <a:r>
              <a:rPr lang="en-US" dirty="0"/>
              <a:t>Click icon to add table</a:t>
            </a:r>
          </a:p>
        </p:txBody>
      </p:sp>
      <p:sp>
        <p:nvSpPr>
          <p:cNvPr id="7" name="Table Placeholder 4"/>
          <p:cNvSpPr>
            <a:spLocks noGrp="1"/>
          </p:cNvSpPr>
          <p:nvPr>
            <p:ph type="tbl" sz="quarter" idx="13"/>
          </p:nvPr>
        </p:nvSpPr>
        <p:spPr>
          <a:xfrm>
            <a:off x="609600" y="5187291"/>
            <a:ext cx="6299200" cy="1295400"/>
          </a:xfrm>
          <a:prstGeom prst="rect">
            <a:avLst/>
          </a:prstGeom>
        </p:spPr>
        <p:txBody>
          <a:bodyPr lIns="91405" tIns="45702" rIns="91405" bIns="45702"/>
          <a:lstStyle>
            <a:lvl1pPr marL="0" indent="0">
              <a:buFontTx/>
              <a:buNone/>
              <a:defRPr>
                <a:latin typeface="+mn-lt"/>
              </a:defRPr>
            </a:lvl1pPr>
          </a:lstStyle>
          <a:p>
            <a:r>
              <a:rPr lang="en-US" dirty="0"/>
              <a:t>Click icon to add table</a:t>
            </a:r>
          </a:p>
        </p:txBody>
      </p:sp>
      <p:sp>
        <p:nvSpPr>
          <p:cNvPr id="9" name="Text Placeholder 8"/>
          <p:cNvSpPr>
            <a:spLocks noGrp="1"/>
          </p:cNvSpPr>
          <p:nvPr>
            <p:ph type="body" sz="quarter" idx="14" hasCustomPrompt="1"/>
          </p:nvPr>
        </p:nvSpPr>
        <p:spPr>
          <a:xfrm>
            <a:off x="584200" y="1199865"/>
            <a:ext cx="6324600" cy="304800"/>
          </a:xfrm>
          <a:prstGeom prst="rect">
            <a:avLst/>
          </a:prstGeom>
        </p:spPr>
        <p:txBody>
          <a:bodyPr lIns="91405" tIns="45702" rIns="91405" bIns="45702">
            <a:noAutofit/>
          </a:bodyPr>
          <a:lstStyle>
            <a:lvl1pPr marL="0" indent="0">
              <a:buFontTx/>
              <a:buNone/>
              <a:defRPr>
                <a:solidFill>
                  <a:schemeClr val="bg2">
                    <a:lumMod val="50000"/>
                  </a:schemeClr>
                </a:solidFill>
                <a:latin typeface="+mj-lt"/>
              </a:defRPr>
            </a:lvl1pPr>
            <a:lvl2pPr marL="609361" indent="0">
              <a:buFontTx/>
              <a:buNone/>
              <a:defRPr>
                <a:solidFill>
                  <a:schemeClr val="bg2">
                    <a:lumMod val="50000"/>
                  </a:schemeClr>
                </a:solidFill>
                <a:latin typeface="+mn-lt"/>
              </a:defRPr>
            </a:lvl2pPr>
            <a:lvl3pPr marL="1218720" indent="0">
              <a:buFontTx/>
              <a:buNone/>
              <a:defRPr>
                <a:solidFill>
                  <a:schemeClr val="bg2">
                    <a:lumMod val="50000"/>
                  </a:schemeClr>
                </a:solidFill>
                <a:latin typeface="+mn-lt"/>
              </a:defRPr>
            </a:lvl3pPr>
            <a:lvl4pPr marL="1828080" indent="0">
              <a:buFontTx/>
              <a:buNone/>
              <a:defRPr>
                <a:solidFill>
                  <a:schemeClr val="bg2">
                    <a:lumMod val="50000"/>
                  </a:schemeClr>
                </a:solidFill>
                <a:latin typeface="+mn-lt"/>
              </a:defRPr>
            </a:lvl4pPr>
            <a:lvl5pPr marL="2437440" indent="0">
              <a:buFontTx/>
              <a:buNone/>
              <a:defRPr>
                <a:solidFill>
                  <a:schemeClr val="bg2">
                    <a:lumMod val="50000"/>
                  </a:schemeClr>
                </a:solidFill>
                <a:latin typeface="+mn-lt"/>
              </a:defRPr>
            </a:lvl5pPr>
          </a:lstStyle>
          <a:p>
            <a:pPr lvl="0"/>
            <a:r>
              <a:rPr lang="en-US"/>
              <a:t>TABLE TITLE HERE</a:t>
            </a:r>
          </a:p>
        </p:txBody>
      </p:sp>
      <p:sp>
        <p:nvSpPr>
          <p:cNvPr id="10" name="Text Placeholder 8"/>
          <p:cNvSpPr>
            <a:spLocks noGrp="1"/>
          </p:cNvSpPr>
          <p:nvPr>
            <p:ph type="body" sz="quarter" idx="15" hasCustomPrompt="1"/>
          </p:nvPr>
        </p:nvSpPr>
        <p:spPr>
          <a:xfrm>
            <a:off x="584200" y="2952464"/>
            <a:ext cx="6324600" cy="304800"/>
          </a:xfrm>
          <a:prstGeom prst="rect">
            <a:avLst/>
          </a:prstGeom>
        </p:spPr>
        <p:txBody>
          <a:bodyPr lIns="91405" tIns="45702" rIns="91405" bIns="45702">
            <a:noAutofit/>
          </a:bodyPr>
          <a:lstStyle>
            <a:lvl1pPr marL="0" indent="0">
              <a:buFontTx/>
              <a:buNone/>
              <a:defRPr>
                <a:solidFill>
                  <a:schemeClr val="bg2">
                    <a:lumMod val="50000"/>
                  </a:schemeClr>
                </a:solidFill>
                <a:latin typeface="+mj-lt"/>
              </a:defRPr>
            </a:lvl1pPr>
            <a:lvl2pPr marL="609361" indent="0">
              <a:buFontTx/>
              <a:buNone/>
              <a:defRPr>
                <a:solidFill>
                  <a:schemeClr val="bg2">
                    <a:lumMod val="50000"/>
                  </a:schemeClr>
                </a:solidFill>
                <a:latin typeface="+mn-lt"/>
              </a:defRPr>
            </a:lvl2pPr>
            <a:lvl3pPr marL="1218720" indent="0">
              <a:buFontTx/>
              <a:buNone/>
              <a:defRPr>
                <a:solidFill>
                  <a:schemeClr val="bg2">
                    <a:lumMod val="50000"/>
                  </a:schemeClr>
                </a:solidFill>
                <a:latin typeface="+mn-lt"/>
              </a:defRPr>
            </a:lvl3pPr>
            <a:lvl4pPr marL="1828080" indent="0">
              <a:buFontTx/>
              <a:buNone/>
              <a:defRPr>
                <a:solidFill>
                  <a:schemeClr val="bg2">
                    <a:lumMod val="50000"/>
                  </a:schemeClr>
                </a:solidFill>
                <a:latin typeface="+mn-lt"/>
              </a:defRPr>
            </a:lvl4pPr>
            <a:lvl5pPr marL="2437440" indent="0">
              <a:buFontTx/>
              <a:buNone/>
              <a:defRPr>
                <a:solidFill>
                  <a:schemeClr val="bg2">
                    <a:lumMod val="50000"/>
                  </a:schemeClr>
                </a:solidFill>
                <a:latin typeface="+mn-lt"/>
              </a:defRPr>
            </a:lvl5pPr>
          </a:lstStyle>
          <a:p>
            <a:pPr lvl="0"/>
            <a:r>
              <a:rPr lang="en-US"/>
              <a:t>TABLE TITLE HERE</a:t>
            </a:r>
          </a:p>
        </p:txBody>
      </p:sp>
      <p:sp>
        <p:nvSpPr>
          <p:cNvPr id="11" name="Text Placeholder 8"/>
          <p:cNvSpPr>
            <a:spLocks noGrp="1"/>
          </p:cNvSpPr>
          <p:nvPr>
            <p:ph type="body" sz="quarter" idx="16" hasCustomPrompt="1"/>
          </p:nvPr>
        </p:nvSpPr>
        <p:spPr>
          <a:xfrm>
            <a:off x="584200" y="4800603"/>
            <a:ext cx="6324600" cy="304800"/>
          </a:xfrm>
          <a:prstGeom prst="rect">
            <a:avLst/>
          </a:prstGeom>
        </p:spPr>
        <p:txBody>
          <a:bodyPr lIns="91405" tIns="45702" rIns="91405" bIns="45702">
            <a:noAutofit/>
          </a:bodyPr>
          <a:lstStyle>
            <a:lvl1pPr marL="0" indent="0">
              <a:buFontTx/>
              <a:buNone/>
              <a:defRPr>
                <a:solidFill>
                  <a:schemeClr val="bg2">
                    <a:lumMod val="50000"/>
                  </a:schemeClr>
                </a:solidFill>
                <a:latin typeface="+mj-lt"/>
              </a:defRPr>
            </a:lvl1pPr>
            <a:lvl2pPr marL="609361" indent="0">
              <a:buFontTx/>
              <a:buNone/>
              <a:defRPr>
                <a:solidFill>
                  <a:schemeClr val="bg2">
                    <a:lumMod val="50000"/>
                  </a:schemeClr>
                </a:solidFill>
                <a:latin typeface="+mn-lt"/>
              </a:defRPr>
            </a:lvl2pPr>
            <a:lvl3pPr marL="1218720" indent="0">
              <a:buFontTx/>
              <a:buNone/>
              <a:defRPr>
                <a:solidFill>
                  <a:schemeClr val="bg2">
                    <a:lumMod val="50000"/>
                  </a:schemeClr>
                </a:solidFill>
                <a:latin typeface="+mn-lt"/>
              </a:defRPr>
            </a:lvl3pPr>
            <a:lvl4pPr marL="1828080" indent="0">
              <a:buFontTx/>
              <a:buNone/>
              <a:defRPr>
                <a:solidFill>
                  <a:schemeClr val="bg2">
                    <a:lumMod val="50000"/>
                  </a:schemeClr>
                </a:solidFill>
                <a:latin typeface="+mn-lt"/>
              </a:defRPr>
            </a:lvl4pPr>
            <a:lvl5pPr marL="2437440" indent="0">
              <a:buFontTx/>
              <a:buNone/>
              <a:defRPr>
                <a:solidFill>
                  <a:schemeClr val="bg2">
                    <a:lumMod val="50000"/>
                  </a:schemeClr>
                </a:solidFill>
                <a:latin typeface="+mn-lt"/>
              </a:defRPr>
            </a:lvl5pPr>
          </a:lstStyle>
          <a:p>
            <a:pPr lvl="0"/>
            <a:r>
              <a:rPr lang="en-US"/>
              <a:t>TABLE TITLE HERE</a:t>
            </a:r>
          </a:p>
        </p:txBody>
      </p:sp>
      <p:sp>
        <p:nvSpPr>
          <p:cNvPr id="13" name="Text Placeholder 12"/>
          <p:cNvSpPr>
            <a:spLocks noGrp="1"/>
          </p:cNvSpPr>
          <p:nvPr>
            <p:ph type="body" sz="quarter" idx="17"/>
          </p:nvPr>
        </p:nvSpPr>
        <p:spPr>
          <a:xfrm>
            <a:off x="7416800" y="1219201"/>
            <a:ext cx="4368800" cy="5029200"/>
          </a:xfrm>
          <a:prstGeom prst="rect">
            <a:avLst/>
          </a:prstGeom>
        </p:spPr>
        <p:txBody>
          <a:bodyPr lIns="91405" tIns="45702" rIns="91405" bIns="45702">
            <a:normAutofit/>
          </a:bodyPr>
          <a:lstStyle>
            <a:lvl1pPr marL="308912" indent="-308912">
              <a:defRPr sz="2400"/>
            </a:lvl1pPr>
            <a:lvl2pPr marL="617825" indent="-234858">
              <a:tabLst/>
              <a:defRPr sz="2133"/>
            </a:lvl2pPr>
            <a:lvl3pPr>
              <a:defRPr sz="1867"/>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723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FB8-2040-B443-B4CD-0EAF623D6F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9D928-DFB6-5145-8302-62F77EBA4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A3130-6EFB-C44C-8BE9-5AE991FD872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0B5630A-B704-3F43-A176-841A73E6C9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16009A-EB1E-2A44-8B96-AD96BD791A55}"/>
              </a:ext>
            </a:extLst>
          </p:cNvPr>
          <p:cNvSpPr>
            <a:spLocks noGrp="1"/>
          </p:cNvSpPr>
          <p:nvPr>
            <p:ph type="sldNum" sz="quarter" idx="12"/>
          </p:nvPr>
        </p:nvSpPr>
        <p:spPr/>
        <p:txBody>
          <a:bodyPr/>
          <a:lstStyle/>
          <a:p>
            <a:fld id="{72B40CF1-1FCE-2A43-B42E-8EFF5B20A148}" type="slidenum">
              <a:rPr lang="en-US" smtClean="0"/>
              <a:t>‹#›</a:t>
            </a:fld>
            <a:endParaRPr lang="en-US" dirty="0"/>
          </a:p>
        </p:txBody>
      </p:sp>
    </p:spTree>
    <p:extLst>
      <p:ext uri="{BB962C8B-B14F-4D97-AF65-F5344CB8AC3E}">
        <p14:creationId xmlns:p14="http://schemas.microsoft.com/office/powerpoint/2010/main" val="69768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useBgFill="1">
        <p:nvSpPr>
          <p:cNvPr id="3" name="Rectangle 2"/>
          <p:cNvSpPr/>
          <p:nvPr userDrawn="1"/>
        </p:nvSpPr>
        <p:spPr>
          <a:xfrm>
            <a:off x="25400" y="0"/>
            <a:ext cx="12166600" cy="6858000"/>
          </a:xfrm>
          <a:prstGeom prst="rect">
            <a:avLst/>
          </a:prstGeom>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873" tIns="60936" rIns="121873" bIns="60936" rtlCol="0" anchor="ctr"/>
          <a:lstStyle/>
          <a:p>
            <a:pPr marL="0" marR="0" lvl="0" indent="0" algn="ctr" defTabSz="1218720" rtl="0" eaLnBrk="1" fontAlgn="auto" latinLnBrk="0" hangingPunct="1">
              <a:lnSpc>
                <a:spcPct val="95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C3D3E"/>
              </a:solidFill>
              <a:effectLst/>
              <a:uLnTx/>
              <a:uFillTx/>
              <a:latin typeface="Arial"/>
              <a:ea typeface="+mn-ea"/>
              <a:cs typeface="+mn-cs"/>
            </a:endParaRPr>
          </a:p>
        </p:txBody>
      </p:sp>
      <p:sp>
        <p:nvSpPr>
          <p:cNvPr id="5" name="Title 1"/>
          <p:cNvSpPr>
            <a:spLocks noGrp="1"/>
          </p:cNvSpPr>
          <p:nvPr>
            <p:ph type="title"/>
          </p:nvPr>
        </p:nvSpPr>
        <p:spPr>
          <a:xfrm>
            <a:off x="609605" y="685805"/>
            <a:ext cx="4242735" cy="1228028"/>
          </a:xfrm>
          <a:prstGeom prst="rect">
            <a:avLst/>
          </a:prstGeom>
        </p:spPr>
        <p:txBody>
          <a:bodyPr lIns="91405" tIns="45702" rIns="91405" bIns="45702"/>
          <a:lstStyle/>
          <a:p>
            <a:r>
              <a:rPr lang="en-US"/>
              <a:t>Click to edit Master title style</a:t>
            </a:r>
          </a:p>
        </p:txBody>
      </p:sp>
    </p:spTree>
    <p:extLst>
      <p:ext uri="{BB962C8B-B14F-4D97-AF65-F5344CB8AC3E}">
        <p14:creationId xmlns:p14="http://schemas.microsoft.com/office/powerpoint/2010/main" val="41133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Graphic with title 3">
    <p:spTree>
      <p:nvGrpSpPr>
        <p:cNvPr id="1" name=""/>
        <p:cNvGrpSpPr/>
        <p:nvPr/>
      </p:nvGrpSpPr>
      <p:grpSpPr>
        <a:xfrm>
          <a:off x="0" y="0"/>
          <a:ext cx="0" cy="0"/>
          <a:chOff x="0" y="0"/>
          <a:chExt cx="0" cy="0"/>
        </a:xfrm>
      </p:grpSpPr>
      <p:sp>
        <p:nvSpPr>
          <p:cNvPr id="6" name="Marcador de imagen 5"/>
          <p:cNvSpPr>
            <a:spLocks noGrp="1"/>
          </p:cNvSpPr>
          <p:nvPr>
            <p:ph type="pic" sz="quarter" idx="10"/>
          </p:nvPr>
        </p:nvSpPr>
        <p:spPr>
          <a:xfrm>
            <a:off x="4775079" y="0"/>
            <a:ext cx="7418239" cy="6467624"/>
          </a:xfrm>
          <a:custGeom>
            <a:avLst/>
            <a:gdLst>
              <a:gd name="connsiteX0" fmla="*/ 0 w 5563679"/>
              <a:gd name="connsiteY0" fmla="*/ 0 h 4850718"/>
              <a:gd name="connsiteX1" fmla="*/ 5562692 w 5563679"/>
              <a:gd name="connsiteY1" fmla="*/ 0 h 4850718"/>
              <a:gd name="connsiteX2" fmla="*/ 5562692 w 5563679"/>
              <a:gd name="connsiteY2" fmla="*/ 1566131 h 4850718"/>
              <a:gd name="connsiteX3" fmla="*/ 5563679 w 5563679"/>
              <a:gd name="connsiteY3" fmla="*/ 1566131 h 4850718"/>
              <a:gd name="connsiteX4" fmla="*/ 5563679 w 5563679"/>
              <a:gd name="connsiteY4" fmla="*/ 2642601 h 4850718"/>
              <a:gd name="connsiteX5" fmla="*/ 5484876 w 5563679"/>
              <a:gd name="connsiteY5" fmla="*/ 2761489 h 4850718"/>
              <a:gd name="connsiteX6" fmla="*/ 5436806 w 5563679"/>
              <a:gd name="connsiteY6" fmla="*/ 2771193 h 4850718"/>
              <a:gd name="connsiteX7" fmla="*/ 5436806 w 5563679"/>
              <a:gd name="connsiteY7" fmla="*/ 2771931 h 4850718"/>
              <a:gd name="connsiteX8" fmla="*/ 5413326 w 5563679"/>
              <a:gd name="connsiteY8" fmla="*/ 2774298 h 4850718"/>
              <a:gd name="connsiteX9" fmla="*/ 5336262 w 5563679"/>
              <a:gd name="connsiteY9" fmla="*/ 2820742 h 4850718"/>
              <a:gd name="connsiteX10" fmla="*/ 5315097 w 5563679"/>
              <a:gd name="connsiteY10" fmla="*/ 2857633 h 4850718"/>
              <a:gd name="connsiteX11" fmla="*/ 5315097 w 5563679"/>
              <a:gd name="connsiteY11" fmla="*/ 2920947 h 4850718"/>
              <a:gd name="connsiteX12" fmla="*/ 5236294 w 5563679"/>
              <a:gd name="connsiteY12" fmla="*/ 3039835 h 4850718"/>
              <a:gd name="connsiteX13" fmla="*/ 5188224 w 5563679"/>
              <a:gd name="connsiteY13" fmla="*/ 3049539 h 4850718"/>
              <a:gd name="connsiteX14" fmla="*/ 5188224 w 5563679"/>
              <a:gd name="connsiteY14" fmla="*/ 3050277 h 4850718"/>
              <a:gd name="connsiteX15" fmla="*/ 5164744 w 5563679"/>
              <a:gd name="connsiteY15" fmla="*/ 3052644 h 4850718"/>
              <a:gd name="connsiteX16" fmla="*/ 5065015 w 5563679"/>
              <a:gd name="connsiteY16" fmla="*/ 3138593 h 4850718"/>
              <a:gd name="connsiteX17" fmla="*/ 5064995 w 5563679"/>
              <a:gd name="connsiteY17" fmla="*/ 3138706 h 4850718"/>
              <a:gd name="connsiteX18" fmla="*/ 5064995 w 5563679"/>
              <a:gd name="connsiteY18" fmla="*/ 3698499 h 4850718"/>
              <a:gd name="connsiteX19" fmla="*/ 4986192 w 5563679"/>
              <a:gd name="connsiteY19" fmla="*/ 3817387 h 4850718"/>
              <a:gd name="connsiteX20" fmla="*/ 4938122 w 5563679"/>
              <a:gd name="connsiteY20" fmla="*/ 3827091 h 4850718"/>
              <a:gd name="connsiteX21" fmla="*/ 4938122 w 5563679"/>
              <a:gd name="connsiteY21" fmla="*/ 3827829 h 4850718"/>
              <a:gd name="connsiteX22" fmla="*/ 4914642 w 5563679"/>
              <a:gd name="connsiteY22" fmla="*/ 3830196 h 4850718"/>
              <a:gd name="connsiteX23" fmla="*/ 4814913 w 5563679"/>
              <a:gd name="connsiteY23" fmla="*/ 3916145 h 4850718"/>
              <a:gd name="connsiteX24" fmla="*/ 4814662 w 5563679"/>
              <a:gd name="connsiteY24" fmla="*/ 3917568 h 4850718"/>
              <a:gd name="connsiteX25" fmla="*/ 4814662 w 5563679"/>
              <a:gd name="connsiteY25" fmla="*/ 4185893 h 4850718"/>
              <a:gd name="connsiteX26" fmla="*/ 4685635 w 5563679"/>
              <a:gd name="connsiteY26" fmla="*/ 4314920 h 4850718"/>
              <a:gd name="connsiteX27" fmla="*/ 4685636 w 5563679"/>
              <a:gd name="connsiteY27" fmla="*/ 4314919 h 4850718"/>
              <a:gd name="connsiteX28" fmla="*/ 4556609 w 5563679"/>
              <a:gd name="connsiteY28" fmla="*/ 4185892 h 4850718"/>
              <a:gd name="connsiteX29" fmla="*/ 4556609 w 5563679"/>
              <a:gd name="connsiteY29" fmla="*/ 3905873 h 4850718"/>
              <a:gd name="connsiteX30" fmla="*/ 4554606 w 5563679"/>
              <a:gd name="connsiteY30" fmla="*/ 3894522 h 4850718"/>
              <a:gd name="connsiteX31" fmla="*/ 4454877 w 5563679"/>
              <a:gd name="connsiteY31" fmla="*/ 3808573 h 4850718"/>
              <a:gd name="connsiteX32" fmla="*/ 4431397 w 5563679"/>
              <a:gd name="connsiteY32" fmla="*/ 3806206 h 4850718"/>
              <a:gd name="connsiteX33" fmla="*/ 4431397 w 5563679"/>
              <a:gd name="connsiteY33" fmla="*/ 3805468 h 4850718"/>
              <a:gd name="connsiteX34" fmla="*/ 4383327 w 5563679"/>
              <a:gd name="connsiteY34" fmla="*/ 3795764 h 4850718"/>
              <a:gd name="connsiteX35" fmla="*/ 4304524 w 5563679"/>
              <a:gd name="connsiteY35" fmla="*/ 3676876 h 4850718"/>
              <a:gd name="connsiteX36" fmla="*/ 4304524 w 5563679"/>
              <a:gd name="connsiteY36" fmla="*/ 3586746 h 4850718"/>
              <a:gd name="connsiteX37" fmla="*/ 4296135 w 5563679"/>
              <a:gd name="connsiteY37" fmla="*/ 3545196 h 4850718"/>
              <a:gd name="connsiteX38" fmla="*/ 4177248 w 5563679"/>
              <a:gd name="connsiteY38" fmla="*/ 3466392 h 4850718"/>
              <a:gd name="connsiteX39" fmla="*/ 4058361 w 5563679"/>
              <a:gd name="connsiteY39" fmla="*/ 3545196 h 4850718"/>
              <a:gd name="connsiteX40" fmla="*/ 4056171 w 5563679"/>
              <a:gd name="connsiteY40" fmla="*/ 3556040 h 4850718"/>
              <a:gd name="connsiteX41" fmla="*/ 4056171 w 5563679"/>
              <a:gd name="connsiteY41" fmla="*/ 3796910 h 4850718"/>
              <a:gd name="connsiteX42" fmla="*/ 3977368 w 5563679"/>
              <a:gd name="connsiteY42" fmla="*/ 3915798 h 4850718"/>
              <a:gd name="connsiteX43" fmla="*/ 3929298 w 5563679"/>
              <a:gd name="connsiteY43" fmla="*/ 3925502 h 4850718"/>
              <a:gd name="connsiteX44" fmla="*/ 3929298 w 5563679"/>
              <a:gd name="connsiteY44" fmla="*/ 3926240 h 4850718"/>
              <a:gd name="connsiteX45" fmla="*/ 3905818 w 5563679"/>
              <a:gd name="connsiteY45" fmla="*/ 3928607 h 4850718"/>
              <a:gd name="connsiteX46" fmla="*/ 3806089 w 5563679"/>
              <a:gd name="connsiteY46" fmla="*/ 4014556 h 4850718"/>
              <a:gd name="connsiteX47" fmla="*/ 3805837 w 5563679"/>
              <a:gd name="connsiteY47" fmla="*/ 4015985 h 4850718"/>
              <a:gd name="connsiteX48" fmla="*/ 3805837 w 5563679"/>
              <a:gd name="connsiteY48" fmla="*/ 4120626 h 4850718"/>
              <a:gd name="connsiteX49" fmla="*/ 3676810 w 5563679"/>
              <a:gd name="connsiteY49" fmla="*/ 4249653 h 4850718"/>
              <a:gd name="connsiteX50" fmla="*/ 3676811 w 5563679"/>
              <a:gd name="connsiteY50" fmla="*/ 4249652 h 4850718"/>
              <a:gd name="connsiteX51" fmla="*/ 3547784 w 5563679"/>
              <a:gd name="connsiteY51" fmla="*/ 4120625 h 4850718"/>
              <a:gd name="connsiteX52" fmla="*/ 3547784 w 5563679"/>
              <a:gd name="connsiteY52" fmla="*/ 1566131 h 4850718"/>
              <a:gd name="connsiteX53" fmla="*/ 3547783 w 5563679"/>
              <a:gd name="connsiteY53" fmla="*/ 4137148 h 4850718"/>
              <a:gd name="connsiteX54" fmla="*/ 3537645 w 5563679"/>
              <a:gd name="connsiteY54" fmla="*/ 4086929 h 4850718"/>
              <a:gd name="connsiteX55" fmla="*/ 3418757 w 5563679"/>
              <a:gd name="connsiteY55" fmla="*/ 4008125 h 4850718"/>
              <a:gd name="connsiteX56" fmla="*/ 3299870 w 5563679"/>
              <a:gd name="connsiteY56" fmla="*/ 4086929 h 4850718"/>
              <a:gd name="connsiteX57" fmla="*/ 3290106 w 5563679"/>
              <a:gd name="connsiteY57" fmla="*/ 4135289 h 4850718"/>
              <a:gd name="connsiteX58" fmla="*/ 3290106 w 5563679"/>
              <a:gd name="connsiteY58" fmla="*/ 4721691 h 4850718"/>
              <a:gd name="connsiteX59" fmla="*/ 3161079 w 5563679"/>
              <a:gd name="connsiteY59" fmla="*/ 4850718 h 4850718"/>
              <a:gd name="connsiteX60" fmla="*/ 3161080 w 5563679"/>
              <a:gd name="connsiteY60" fmla="*/ 4850717 h 4850718"/>
              <a:gd name="connsiteX61" fmla="*/ 3032053 w 5563679"/>
              <a:gd name="connsiteY61" fmla="*/ 4721690 h 4850718"/>
              <a:gd name="connsiteX62" fmla="*/ 3032053 w 5563679"/>
              <a:gd name="connsiteY62" fmla="*/ 1566131 h 4850718"/>
              <a:gd name="connsiteX63" fmla="*/ 3032052 w 5563679"/>
              <a:gd name="connsiteY63" fmla="*/ 3824728 h 4850718"/>
              <a:gd name="connsiteX64" fmla="*/ 3021914 w 5563679"/>
              <a:gd name="connsiteY64" fmla="*/ 3774509 h 4850718"/>
              <a:gd name="connsiteX65" fmla="*/ 2903026 w 5563679"/>
              <a:gd name="connsiteY65" fmla="*/ 3695705 h 4850718"/>
              <a:gd name="connsiteX66" fmla="*/ 2784139 w 5563679"/>
              <a:gd name="connsiteY66" fmla="*/ 3774509 h 4850718"/>
              <a:gd name="connsiteX67" fmla="*/ 2780541 w 5563679"/>
              <a:gd name="connsiteY67" fmla="*/ 3792328 h 4850718"/>
              <a:gd name="connsiteX68" fmla="*/ 2780541 w 5563679"/>
              <a:gd name="connsiteY68" fmla="*/ 4101274 h 4850718"/>
              <a:gd name="connsiteX69" fmla="*/ 2651514 w 5563679"/>
              <a:gd name="connsiteY69" fmla="*/ 4230301 h 4850718"/>
              <a:gd name="connsiteX70" fmla="*/ 2651515 w 5563679"/>
              <a:gd name="connsiteY70" fmla="*/ 4230300 h 4850718"/>
              <a:gd name="connsiteX71" fmla="*/ 2522488 w 5563679"/>
              <a:gd name="connsiteY71" fmla="*/ 4101273 h 4850718"/>
              <a:gd name="connsiteX72" fmla="*/ 2522488 w 5563679"/>
              <a:gd name="connsiteY72" fmla="*/ 4054535 h 4850718"/>
              <a:gd name="connsiteX73" fmla="*/ 2503819 w 5563679"/>
              <a:gd name="connsiteY73" fmla="*/ 4021993 h 4850718"/>
              <a:gd name="connsiteX74" fmla="*/ 2426754 w 5563679"/>
              <a:gd name="connsiteY74" fmla="*/ 3975549 h 4850718"/>
              <a:gd name="connsiteX75" fmla="*/ 2403274 w 5563679"/>
              <a:gd name="connsiteY75" fmla="*/ 3973182 h 4850718"/>
              <a:gd name="connsiteX76" fmla="*/ 2403274 w 5563679"/>
              <a:gd name="connsiteY76" fmla="*/ 3972444 h 4850718"/>
              <a:gd name="connsiteX77" fmla="*/ 2355204 w 5563679"/>
              <a:gd name="connsiteY77" fmla="*/ 3962740 h 4850718"/>
              <a:gd name="connsiteX78" fmla="*/ 2276401 w 5563679"/>
              <a:gd name="connsiteY78" fmla="*/ 3843852 h 4850718"/>
              <a:gd name="connsiteX79" fmla="*/ 2276401 w 5563679"/>
              <a:gd name="connsiteY79" fmla="*/ 3729868 h 4850718"/>
              <a:gd name="connsiteX80" fmla="*/ 2268012 w 5563679"/>
              <a:gd name="connsiteY80" fmla="*/ 3688318 h 4850718"/>
              <a:gd name="connsiteX81" fmla="*/ 2149125 w 5563679"/>
              <a:gd name="connsiteY81" fmla="*/ 3609514 h 4850718"/>
              <a:gd name="connsiteX82" fmla="*/ 2030238 w 5563679"/>
              <a:gd name="connsiteY82" fmla="*/ 3688318 h 4850718"/>
              <a:gd name="connsiteX83" fmla="*/ 2028048 w 5563679"/>
              <a:gd name="connsiteY83" fmla="*/ 3699163 h 4850718"/>
              <a:gd name="connsiteX84" fmla="*/ 2028048 w 5563679"/>
              <a:gd name="connsiteY84" fmla="*/ 3852566 h 4850718"/>
              <a:gd name="connsiteX85" fmla="*/ 1949245 w 5563679"/>
              <a:gd name="connsiteY85" fmla="*/ 3971454 h 4850718"/>
              <a:gd name="connsiteX86" fmla="*/ 1901175 w 5563679"/>
              <a:gd name="connsiteY86" fmla="*/ 3981158 h 4850718"/>
              <a:gd name="connsiteX87" fmla="*/ 1901175 w 5563679"/>
              <a:gd name="connsiteY87" fmla="*/ 3981896 h 4850718"/>
              <a:gd name="connsiteX88" fmla="*/ 1877695 w 5563679"/>
              <a:gd name="connsiteY88" fmla="*/ 3984263 h 4850718"/>
              <a:gd name="connsiteX89" fmla="*/ 1777966 w 5563679"/>
              <a:gd name="connsiteY89" fmla="*/ 4070212 h 4850718"/>
              <a:gd name="connsiteX90" fmla="*/ 1775762 w 5563679"/>
              <a:gd name="connsiteY90" fmla="*/ 4082702 h 4850718"/>
              <a:gd name="connsiteX91" fmla="*/ 1775762 w 5563679"/>
              <a:gd name="connsiteY91" fmla="*/ 4216610 h 4850718"/>
              <a:gd name="connsiteX92" fmla="*/ 1646735 w 5563679"/>
              <a:gd name="connsiteY92" fmla="*/ 4345637 h 4850718"/>
              <a:gd name="connsiteX93" fmla="*/ 1646736 w 5563679"/>
              <a:gd name="connsiteY93" fmla="*/ 4345636 h 4850718"/>
              <a:gd name="connsiteX94" fmla="*/ 1517709 w 5563679"/>
              <a:gd name="connsiteY94" fmla="*/ 4216609 h 4850718"/>
              <a:gd name="connsiteX95" fmla="*/ 1517709 w 5563679"/>
              <a:gd name="connsiteY95" fmla="*/ 3851355 h 4850718"/>
              <a:gd name="connsiteX96" fmla="*/ 1515505 w 5563679"/>
              <a:gd name="connsiteY96" fmla="*/ 3838865 h 4850718"/>
              <a:gd name="connsiteX97" fmla="*/ 1415776 w 5563679"/>
              <a:gd name="connsiteY97" fmla="*/ 3752916 h 4850718"/>
              <a:gd name="connsiteX98" fmla="*/ 1392296 w 5563679"/>
              <a:gd name="connsiteY98" fmla="*/ 3750549 h 4850718"/>
              <a:gd name="connsiteX99" fmla="*/ 1392296 w 5563679"/>
              <a:gd name="connsiteY99" fmla="*/ 3749811 h 4850718"/>
              <a:gd name="connsiteX100" fmla="*/ 1344226 w 5563679"/>
              <a:gd name="connsiteY100" fmla="*/ 3740107 h 4850718"/>
              <a:gd name="connsiteX101" fmla="*/ 1265423 w 5563679"/>
              <a:gd name="connsiteY101" fmla="*/ 3621219 h 4850718"/>
              <a:gd name="connsiteX102" fmla="*/ 1265423 w 5563679"/>
              <a:gd name="connsiteY102" fmla="*/ 3244844 h 4850718"/>
              <a:gd name="connsiteX103" fmla="*/ 1257034 w 5563679"/>
              <a:gd name="connsiteY103" fmla="*/ 3203294 h 4850718"/>
              <a:gd name="connsiteX104" fmla="*/ 1138147 w 5563679"/>
              <a:gd name="connsiteY104" fmla="*/ 3124490 h 4850718"/>
              <a:gd name="connsiteX105" fmla="*/ 1019260 w 5563679"/>
              <a:gd name="connsiteY105" fmla="*/ 3203294 h 4850718"/>
              <a:gd name="connsiteX106" fmla="*/ 1016586 w 5563679"/>
              <a:gd name="connsiteY106" fmla="*/ 3216537 h 4850718"/>
              <a:gd name="connsiteX107" fmla="*/ 1016586 w 5563679"/>
              <a:gd name="connsiteY107" fmla="*/ 3277201 h 4850718"/>
              <a:gd name="connsiteX108" fmla="*/ 887559 w 5563679"/>
              <a:gd name="connsiteY108" fmla="*/ 3406228 h 4850718"/>
              <a:gd name="connsiteX109" fmla="*/ 887560 w 5563679"/>
              <a:gd name="connsiteY109" fmla="*/ 3406227 h 4850718"/>
              <a:gd name="connsiteX110" fmla="*/ 758533 w 5563679"/>
              <a:gd name="connsiteY110" fmla="*/ 3277200 h 4850718"/>
              <a:gd name="connsiteX111" fmla="*/ 758533 w 5563679"/>
              <a:gd name="connsiteY111" fmla="*/ 3136420 h 4850718"/>
              <a:gd name="connsiteX112" fmla="*/ 737116 w 5563679"/>
              <a:gd name="connsiteY112" fmla="*/ 3099088 h 4850718"/>
              <a:gd name="connsiteX113" fmla="*/ 660051 w 5563679"/>
              <a:gd name="connsiteY113" fmla="*/ 3052644 h 4850718"/>
              <a:gd name="connsiteX114" fmla="*/ 636571 w 5563679"/>
              <a:gd name="connsiteY114" fmla="*/ 3050277 h 4850718"/>
              <a:gd name="connsiteX115" fmla="*/ 636571 w 5563679"/>
              <a:gd name="connsiteY115" fmla="*/ 3049539 h 4850718"/>
              <a:gd name="connsiteX116" fmla="*/ 588501 w 5563679"/>
              <a:gd name="connsiteY116" fmla="*/ 3039835 h 4850718"/>
              <a:gd name="connsiteX117" fmla="*/ 509698 w 5563679"/>
              <a:gd name="connsiteY117" fmla="*/ 2920947 h 4850718"/>
              <a:gd name="connsiteX118" fmla="*/ 509698 w 5563679"/>
              <a:gd name="connsiteY118" fmla="*/ 1975689 h 4850718"/>
              <a:gd name="connsiteX119" fmla="*/ 501309 w 5563679"/>
              <a:gd name="connsiteY119" fmla="*/ 1934140 h 4850718"/>
              <a:gd name="connsiteX120" fmla="*/ 382422 w 5563679"/>
              <a:gd name="connsiteY120" fmla="*/ 1855336 h 4850718"/>
              <a:gd name="connsiteX121" fmla="*/ 263535 w 5563679"/>
              <a:gd name="connsiteY121" fmla="*/ 1934140 h 4850718"/>
              <a:gd name="connsiteX122" fmla="*/ 258053 w 5563679"/>
              <a:gd name="connsiteY122" fmla="*/ 1961291 h 4850718"/>
              <a:gd name="connsiteX123" fmla="*/ 258053 w 5563679"/>
              <a:gd name="connsiteY123" fmla="*/ 2016326 h 4850718"/>
              <a:gd name="connsiteX124" fmla="*/ 129026 w 5563679"/>
              <a:gd name="connsiteY124" fmla="*/ 2145353 h 4850718"/>
              <a:gd name="connsiteX125" fmla="*/ 129027 w 5563679"/>
              <a:gd name="connsiteY125" fmla="*/ 2145352 h 4850718"/>
              <a:gd name="connsiteX126" fmla="*/ 0 w 5563679"/>
              <a:gd name="connsiteY126" fmla="*/ 2016325 h 4850718"/>
              <a:gd name="connsiteX127" fmla="*/ 0 w 5563679"/>
              <a:gd name="connsiteY127" fmla="*/ 1566131 h 4850718"/>
              <a:gd name="connsiteX0" fmla="*/ 0 w 5563679"/>
              <a:gd name="connsiteY0" fmla="*/ 0 h 4850718"/>
              <a:gd name="connsiteX1" fmla="*/ 5562692 w 5563679"/>
              <a:gd name="connsiteY1" fmla="*/ 0 h 4850718"/>
              <a:gd name="connsiteX2" fmla="*/ 5562692 w 5563679"/>
              <a:gd name="connsiteY2" fmla="*/ 1566131 h 4850718"/>
              <a:gd name="connsiteX3" fmla="*/ 5563679 w 5563679"/>
              <a:gd name="connsiteY3" fmla="*/ 1566131 h 4850718"/>
              <a:gd name="connsiteX4" fmla="*/ 5563679 w 5563679"/>
              <a:gd name="connsiteY4" fmla="*/ 2642601 h 4850718"/>
              <a:gd name="connsiteX5" fmla="*/ 5484876 w 5563679"/>
              <a:gd name="connsiteY5" fmla="*/ 2761489 h 4850718"/>
              <a:gd name="connsiteX6" fmla="*/ 5436806 w 5563679"/>
              <a:gd name="connsiteY6" fmla="*/ 2771193 h 4850718"/>
              <a:gd name="connsiteX7" fmla="*/ 5436806 w 5563679"/>
              <a:gd name="connsiteY7" fmla="*/ 2771931 h 4850718"/>
              <a:gd name="connsiteX8" fmla="*/ 5413326 w 5563679"/>
              <a:gd name="connsiteY8" fmla="*/ 2774298 h 4850718"/>
              <a:gd name="connsiteX9" fmla="*/ 5336262 w 5563679"/>
              <a:gd name="connsiteY9" fmla="*/ 2820742 h 4850718"/>
              <a:gd name="connsiteX10" fmla="*/ 5315097 w 5563679"/>
              <a:gd name="connsiteY10" fmla="*/ 2857633 h 4850718"/>
              <a:gd name="connsiteX11" fmla="*/ 5315097 w 5563679"/>
              <a:gd name="connsiteY11" fmla="*/ 2920947 h 4850718"/>
              <a:gd name="connsiteX12" fmla="*/ 5236294 w 5563679"/>
              <a:gd name="connsiteY12" fmla="*/ 3039835 h 4850718"/>
              <a:gd name="connsiteX13" fmla="*/ 5188224 w 5563679"/>
              <a:gd name="connsiteY13" fmla="*/ 3049539 h 4850718"/>
              <a:gd name="connsiteX14" fmla="*/ 5188224 w 5563679"/>
              <a:gd name="connsiteY14" fmla="*/ 3050277 h 4850718"/>
              <a:gd name="connsiteX15" fmla="*/ 5164744 w 5563679"/>
              <a:gd name="connsiteY15" fmla="*/ 3052644 h 4850718"/>
              <a:gd name="connsiteX16" fmla="*/ 5065015 w 5563679"/>
              <a:gd name="connsiteY16" fmla="*/ 3138593 h 4850718"/>
              <a:gd name="connsiteX17" fmla="*/ 5064995 w 5563679"/>
              <a:gd name="connsiteY17" fmla="*/ 3138706 h 4850718"/>
              <a:gd name="connsiteX18" fmla="*/ 5064995 w 5563679"/>
              <a:gd name="connsiteY18" fmla="*/ 3698499 h 4850718"/>
              <a:gd name="connsiteX19" fmla="*/ 4986192 w 5563679"/>
              <a:gd name="connsiteY19" fmla="*/ 3817387 h 4850718"/>
              <a:gd name="connsiteX20" fmla="*/ 4938122 w 5563679"/>
              <a:gd name="connsiteY20" fmla="*/ 3827091 h 4850718"/>
              <a:gd name="connsiteX21" fmla="*/ 4938122 w 5563679"/>
              <a:gd name="connsiteY21" fmla="*/ 3827829 h 4850718"/>
              <a:gd name="connsiteX22" fmla="*/ 4914642 w 5563679"/>
              <a:gd name="connsiteY22" fmla="*/ 3830196 h 4850718"/>
              <a:gd name="connsiteX23" fmla="*/ 4814913 w 5563679"/>
              <a:gd name="connsiteY23" fmla="*/ 3916145 h 4850718"/>
              <a:gd name="connsiteX24" fmla="*/ 4814662 w 5563679"/>
              <a:gd name="connsiteY24" fmla="*/ 3917568 h 4850718"/>
              <a:gd name="connsiteX25" fmla="*/ 4814662 w 5563679"/>
              <a:gd name="connsiteY25" fmla="*/ 4185893 h 4850718"/>
              <a:gd name="connsiteX26" fmla="*/ 4685635 w 5563679"/>
              <a:gd name="connsiteY26" fmla="*/ 4314920 h 4850718"/>
              <a:gd name="connsiteX27" fmla="*/ 4685636 w 5563679"/>
              <a:gd name="connsiteY27" fmla="*/ 4314919 h 4850718"/>
              <a:gd name="connsiteX28" fmla="*/ 4556609 w 5563679"/>
              <a:gd name="connsiteY28" fmla="*/ 4185892 h 4850718"/>
              <a:gd name="connsiteX29" fmla="*/ 4556609 w 5563679"/>
              <a:gd name="connsiteY29" fmla="*/ 3905873 h 4850718"/>
              <a:gd name="connsiteX30" fmla="*/ 4554606 w 5563679"/>
              <a:gd name="connsiteY30" fmla="*/ 3894522 h 4850718"/>
              <a:gd name="connsiteX31" fmla="*/ 4454877 w 5563679"/>
              <a:gd name="connsiteY31" fmla="*/ 3808573 h 4850718"/>
              <a:gd name="connsiteX32" fmla="*/ 4431397 w 5563679"/>
              <a:gd name="connsiteY32" fmla="*/ 3806206 h 4850718"/>
              <a:gd name="connsiteX33" fmla="*/ 4431397 w 5563679"/>
              <a:gd name="connsiteY33" fmla="*/ 3805468 h 4850718"/>
              <a:gd name="connsiteX34" fmla="*/ 4383327 w 5563679"/>
              <a:gd name="connsiteY34" fmla="*/ 3795764 h 4850718"/>
              <a:gd name="connsiteX35" fmla="*/ 4304524 w 5563679"/>
              <a:gd name="connsiteY35" fmla="*/ 3676876 h 4850718"/>
              <a:gd name="connsiteX36" fmla="*/ 4304524 w 5563679"/>
              <a:gd name="connsiteY36" fmla="*/ 3586746 h 4850718"/>
              <a:gd name="connsiteX37" fmla="*/ 4296135 w 5563679"/>
              <a:gd name="connsiteY37" fmla="*/ 3545196 h 4850718"/>
              <a:gd name="connsiteX38" fmla="*/ 4177248 w 5563679"/>
              <a:gd name="connsiteY38" fmla="*/ 3466392 h 4850718"/>
              <a:gd name="connsiteX39" fmla="*/ 4058361 w 5563679"/>
              <a:gd name="connsiteY39" fmla="*/ 3545196 h 4850718"/>
              <a:gd name="connsiteX40" fmla="*/ 4056171 w 5563679"/>
              <a:gd name="connsiteY40" fmla="*/ 3556040 h 4850718"/>
              <a:gd name="connsiteX41" fmla="*/ 4056171 w 5563679"/>
              <a:gd name="connsiteY41" fmla="*/ 3796910 h 4850718"/>
              <a:gd name="connsiteX42" fmla="*/ 3977368 w 5563679"/>
              <a:gd name="connsiteY42" fmla="*/ 3915798 h 4850718"/>
              <a:gd name="connsiteX43" fmla="*/ 3929298 w 5563679"/>
              <a:gd name="connsiteY43" fmla="*/ 3925502 h 4850718"/>
              <a:gd name="connsiteX44" fmla="*/ 3929298 w 5563679"/>
              <a:gd name="connsiteY44" fmla="*/ 3926240 h 4850718"/>
              <a:gd name="connsiteX45" fmla="*/ 3905818 w 5563679"/>
              <a:gd name="connsiteY45" fmla="*/ 3928607 h 4850718"/>
              <a:gd name="connsiteX46" fmla="*/ 3806089 w 5563679"/>
              <a:gd name="connsiteY46" fmla="*/ 4014556 h 4850718"/>
              <a:gd name="connsiteX47" fmla="*/ 3805837 w 5563679"/>
              <a:gd name="connsiteY47" fmla="*/ 4015985 h 4850718"/>
              <a:gd name="connsiteX48" fmla="*/ 3805837 w 5563679"/>
              <a:gd name="connsiteY48" fmla="*/ 4120626 h 4850718"/>
              <a:gd name="connsiteX49" fmla="*/ 3676810 w 5563679"/>
              <a:gd name="connsiteY49" fmla="*/ 4249653 h 4850718"/>
              <a:gd name="connsiteX50" fmla="*/ 3676811 w 5563679"/>
              <a:gd name="connsiteY50" fmla="*/ 4249652 h 4850718"/>
              <a:gd name="connsiteX51" fmla="*/ 3547784 w 5563679"/>
              <a:gd name="connsiteY51" fmla="*/ 4120625 h 4850718"/>
              <a:gd name="connsiteX52" fmla="*/ 3547784 w 5563679"/>
              <a:gd name="connsiteY52" fmla="*/ 1566131 h 4850718"/>
              <a:gd name="connsiteX53" fmla="*/ 3547783 w 5563679"/>
              <a:gd name="connsiteY53" fmla="*/ 4137148 h 4850718"/>
              <a:gd name="connsiteX54" fmla="*/ 3537645 w 5563679"/>
              <a:gd name="connsiteY54" fmla="*/ 4086929 h 4850718"/>
              <a:gd name="connsiteX55" fmla="*/ 3418757 w 5563679"/>
              <a:gd name="connsiteY55" fmla="*/ 4008125 h 4850718"/>
              <a:gd name="connsiteX56" fmla="*/ 3299870 w 5563679"/>
              <a:gd name="connsiteY56" fmla="*/ 4086929 h 4850718"/>
              <a:gd name="connsiteX57" fmla="*/ 3290106 w 5563679"/>
              <a:gd name="connsiteY57" fmla="*/ 4135289 h 4850718"/>
              <a:gd name="connsiteX58" fmla="*/ 3290106 w 5563679"/>
              <a:gd name="connsiteY58" fmla="*/ 4721691 h 4850718"/>
              <a:gd name="connsiteX59" fmla="*/ 3161079 w 5563679"/>
              <a:gd name="connsiteY59" fmla="*/ 4850718 h 4850718"/>
              <a:gd name="connsiteX60" fmla="*/ 3161080 w 5563679"/>
              <a:gd name="connsiteY60" fmla="*/ 4850717 h 4850718"/>
              <a:gd name="connsiteX61" fmla="*/ 3032053 w 5563679"/>
              <a:gd name="connsiteY61" fmla="*/ 4721690 h 4850718"/>
              <a:gd name="connsiteX62" fmla="*/ 3032052 w 5563679"/>
              <a:gd name="connsiteY62" fmla="*/ 3824728 h 4850718"/>
              <a:gd name="connsiteX63" fmla="*/ 3021914 w 5563679"/>
              <a:gd name="connsiteY63" fmla="*/ 3774509 h 4850718"/>
              <a:gd name="connsiteX64" fmla="*/ 2903026 w 5563679"/>
              <a:gd name="connsiteY64" fmla="*/ 3695705 h 4850718"/>
              <a:gd name="connsiteX65" fmla="*/ 2784139 w 5563679"/>
              <a:gd name="connsiteY65" fmla="*/ 3774509 h 4850718"/>
              <a:gd name="connsiteX66" fmla="*/ 2780541 w 5563679"/>
              <a:gd name="connsiteY66" fmla="*/ 3792328 h 4850718"/>
              <a:gd name="connsiteX67" fmla="*/ 2780541 w 5563679"/>
              <a:gd name="connsiteY67" fmla="*/ 4101274 h 4850718"/>
              <a:gd name="connsiteX68" fmla="*/ 2651514 w 5563679"/>
              <a:gd name="connsiteY68" fmla="*/ 4230301 h 4850718"/>
              <a:gd name="connsiteX69" fmla="*/ 2651515 w 5563679"/>
              <a:gd name="connsiteY69" fmla="*/ 4230300 h 4850718"/>
              <a:gd name="connsiteX70" fmla="*/ 2522488 w 5563679"/>
              <a:gd name="connsiteY70" fmla="*/ 4101273 h 4850718"/>
              <a:gd name="connsiteX71" fmla="*/ 2522488 w 5563679"/>
              <a:gd name="connsiteY71" fmla="*/ 4054535 h 4850718"/>
              <a:gd name="connsiteX72" fmla="*/ 2503819 w 5563679"/>
              <a:gd name="connsiteY72" fmla="*/ 4021993 h 4850718"/>
              <a:gd name="connsiteX73" fmla="*/ 2426754 w 5563679"/>
              <a:gd name="connsiteY73" fmla="*/ 3975549 h 4850718"/>
              <a:gd name="connsiteX74" fmla="*/ 2403274 w 5563679"/>
              <a:gd name="connsiteY74" fmla="*/ 3973182 h 4850718"/>
              <a:gd name="connsiteX75" fmla="*/ 2403274 w 5563679"/>
              <a:gd name="connsiteY75" fmla="*/ 3972444 h 4850718"/>
              <a:gd name="connsiteX76" fmla="*/ 2355204 w 5563679"/>
              <a:gd name="connsiteY76" fmla="*/ 3962740 h 4850718"/>
              <a:gd name="connsiteX77" fmla="*/ 2276401 w 5563679"/>
              <a:gd name="connsiteY77" fmla="*/ 3843852 h 4850718"/>
              <a:gd name="connsiteX78" fmla="*/ 2276401 w 5563679"/>
              <a:gd name="connsiteY78" fmla="*/ 3729868 h 4850718"/>
              <a:gd name="connsiteX79" fmla="*/ 2268012 w 5563679"/>
              <a:gd name="connsiteY79" fmla="*/ 3688318 h 4850718"/>
              <a:gd name="connsiteX80" fmla="*/ 2149125 w 5563679"/>
              <a:gd name="connsiteY80" fmla="*/ 3609514 h 4850718"/>
              <a:gd name="connsiteX81" fmla="*/ 2030238 w 5563679"/>
              <a:gd name="connsiteY81" fmla="*/ 3688318 h 4850718"/>
              <a:gd name="connsiteX82" fmla="*/ 2028048 w 5563679"/>
              <a:gd name="connsiteY82" fmla="*/ 3699163 h 4850718"/>
              <a:gd name="connsiteX83" fmla="*/ 2028048 w 5563679"/>
              <a:gd name="connsiteY83" fmla="*/ 3852566 h 4850718"/>
              <a:gd name="connsiteX84" fmla="*/ 1949245 w 5563679"/>
              <a:gd name="connsiteY84" fmla="*/ 3971454 h 4850718"/>
              <a:gd name="connsiteX85" fmla="*/ 1901175 w 5563679"/>
              <a:gd name="connsiteY85" fmla="*/ 3981158 h 4850718"/>
              <a:gd name="connsiteX86" fmla="*/ 1901175 w 5563679"/>
              <a:gd name="connsiteY86" fmla="*/ 3981896 h 4850718"/>
              <a:gd name="connsiteX87" fmla="*/ 1877695 w 5563679"/>
              <a:gd name="connsiteY87" fmla="*/ 3984263 h 4850718"/>
              <a:gd name="connsiteX88" fmla="*/ 1777966 w 5563679"/>
              <a:gd name="connsiteY88" fmla="*/ 4070212 h 4850718"/>
              <a:gd name="connsiteX89" fmla="*/ 1775762 w 5563679"/>
              <a:gd name="connsiteY89" fmla="*/ 4082702 h 4850718"/>
              <a:gd name="connsiteX90" fmla="*/ 1775762 w 5563679"/>
              <a:gd name="connsiteY90" fmla="*/ 4216610 h 4850718"/>
              <a:gd name="connsiteX91" fmla="*/ 1646735 w 5563679"/>
              <a:gd name="connsiteY91" fmla="*/ 4345637 h 4850718"/>
              <a:gd name="connsiteX92" fmla="*/ 1646736 w 5563679"/>
              <a:gd name="connsiteY92" fmla="*/ 4345636 h 4850718"/>
              <a:gd name="connsiteX93" fmla="*/ 1517709 w 5563679"/>
              <a:gd name="connsiteY93" fmla="*/ 4216609 h 4850718"/>
              <a:gd name="connsiteX94" fmla="*/ 1517709 w 5563679"/>
              <a:gd name="connsiteY94" fmla="*/ 3851355 h 4850718"/>
              <a:gd name="connsiteX95" fmla="*/ 1515505 w 5563679"/>
              <a:gd name="connsiteY95" fmla="*/ 3838865 h 4850718"/>
              <a:gd name="connsiteX96" fmla="*/ 1415776 w 5563679"/>
              <a:gd name="connsiteY96" fmla="*/ 3752916 h 4850718"/>
              <a:gd name="connsiteX97" fmla="*/ 1392296 w 5563679"/>
              <a:gd name="connsiteY97" fmla="*/ 3750549 h 4850718"/>
              <a:gd name="connsiteX98" fmla="*/ 1392296 w 5563679"/>
              <a:gd name="connsiteY98" fmla="*/ 3749811 h 4850718"/>
              <a:gd name="connsiteX99" fmla="*/ 1344226 w 5563679"/>
              <a:gd name="connsiteY99" fmla="*/ 3740107 h 4850718"/>
              <a:gd name="connsiteX100" fmla="*/ 1265423 w 5563679"/>
              <a:gd name="connsiteY100" fmla="*/ 3621219 h 4850718"/>
              <a:gd name="connsiteX101" fmla="*/ 1265423 w 5563679"/>
              <a:gd name="connsiteY101" fmla="*/ 3244844 h 4850718"/>
              <a:gd name="connsiteX102" fmla="*/ 1257034 w 5563679"/>
              <a:gd name="connsiteY102" fmla="*/ 3203294 h 4850718"/>
              <a:gd name="connsiteX103" fmla="*/ 1138147 w 5563679"/>
              <a:gd name="connsiteY103" fmla="*/ 3124490 h 4850718"/>
              <a:gd name="connsiteX104" fmla="*/ 1019260 w 5563679"/>
              <a:gd name="connsiteY104" fmla="*/ 3203294 h 4850718"/>
              <a:gd name="connsiteX105" fmla="*/ 1016586 w 5563679"/>
              <a:gd name="connsiteY105" fmla="*/ 3216537 h 4850718"/>
              <a:gd name="connsiteX106" fmla="*/ 1016586 w 5563679"/>
              <a:gd name="connsiteY106" fmla="*/ 3277201 h 4850718"/>
              <a:gd name="connsiteX107" fmla="*/ 887559 w 5563679"/>
              <a:gd name="connsiteY107" fmla="*/ 3406228 h 4850718"/>
              <a:gd name="connsiteX108" fmla="*/ 887560 w 5563679"/>
              <a:gd name="connsiteY108" fmla="*/ 3406227 h 4850718"/>
              <a:gd name="connsiteX109" fmla="*/ 758533 w 5563679"/>
              <a:gd name="connsiteY109" fmla="*/ 3277200 h 4850718"/>
              <a:gd name="connsiteX110" fmla="*/ 758533 w 5563679"/>
              <a:gd name="connsiteY110" fmla="*/ 3136420 h 4850718"/>
              <a:gd name="connsiteX111" fmla="*/ 737116 w 5563679"/>
              <a:gd name="connsiteY111" fmla="*/ 3099088 h 4850718"/>
              <a:gd name="connsiteX112" fmla="*/ 660051 w 5563679"/>
              <a:gd name="connsiteY112" fmla="*/ 3052644 h 4850718"/>
              <a:gd name="connsiteX113" fmla="*/ 636571 w 5563679"/>
              <a:gd name="connsiteY113" fmla="*/ 3050277 h 4850718"/>
              <a:gd name="connsiteX114" fmla="*/ 636571 w 5563679"/>
              <a:gd name="connsiteY114" fmla="*/ 3049539 h 4850718"/>
              <a:gd name="connsiteX115" fmla="*/ 588501 w 5563679"/>
              <a:gd name="connsiteY115" fmla="*/ 3039835 h 4850718"/>
              <a:gd name="connsiteX116" fmla="*/ 509698 w 5563679"/>
              <a:gd name="connsiteY116" fmla="*/ 2920947 h 4850718"/>
              <a:gd name="connsiteX117" fmla="*/ 509698 w 5563679"/>
              <a:gd name="connsiteY117" fmla="*/ 1975689 h 4850718"/>
              <a:gd name="connsiteX118" fmla="*/ 501309 w 5563679"/>
              <a:gd name="connsiteY118" fmla="*/ 1934140 h 4850718"/>
              <a:gd name="connsiteX119" fmla="*/ 382422 w 5563679"/>
              <a:gd name="connsiteY119" fmla="*/ 1855336 h 4850718"/>
              <a:gd name="connsiteX120" fmla="*/ 263535 w 5563679"/>
              <a:gd name="connsiteY120" fmla="*/ 1934140 h 4850718"/>
              <a:gd name="connsiteX121" fmla="*/ 258053 w 5563679"/>
              <a:gd name="connsiteY121" fmla="*/ 1961291 h 4850718"/>
              <a:gd name="connsiteX122" fmla="*/ 258053 w 5563679"/>
              <a:gd name="connsiteY122" fmla="*/ 2016326 h 4850718"/>
              <a:gd name="connsiteX123" fmla="*/ 129026 w 5563679"/>
              <a:gd name="connsiteY123" fmla="*/ 2145353 h 4850718"/>
              <a:gd name="connsiteX124" fmla="*/ 129027 w 5563679"/>
              <a:gd name="connsiteY124" fmla="*/ 2145352 h 4850718"/>
              <a:gd name="connsiteX125" fmla="*/ 0 w 5563679"/>
              <a:gd name="connsiteY125" fmla="*/ 2016325 h 4850718"/>
              <a:gd name="connsiteX126" fmla="*/ 0 w 5563679"/>
              <a:gd name="connsiteY126" fmla="*/ 1566131 h 4850718"/>
              <a:gd name="connsiteX127" fmla="*/ 0 w 5563679"/>
              <a:gd name="connsiteY127" fmla="*/ 0 h 4850718"/>
              <a:gd name="connsiteX0" fmla="*/ 0 w 5563679"/>
              <a:gd name="connsiteY0" fmla="*/ 0 h 4850718"/>
              <a:gd name="connsiteX1" fmla="*/ 5562692 w 5563679"/>
              <a:gd name="connsiteY1" fmla="*/ 0 h 4850718"/>
              <a:gd name="connsiteX2" fmla="*/ 5562692 w 5563679"/>
              <a:gd name="connsiteY2" fmla="*/ 1566131 h 4850718"/>
              <a:gd name="connsiteX3" fmla="*/ 5563679 w 5563679"/>
              <a:gd name="connsiteY3" fmla="*/ 1566131 h 4850718"/>
              <a:gd name="connsiteX4" fmla="*/ 5563679 w 5563679"/>
              <a:gd name="connsiteY4" fmla="*/ 2642601 h 4850718"/>
              <a:gd name="connsiteX5" fmla="*/ 5484876 w 5563679"/>
              <a:gd name="connsiteY5" fmla="*/ 2761489 h 4850718"/>
              <a:gd name="connsiteX6" fmla="*/ 5436806 w 5563679"/>
              <a:gd name="connsiteY6" fmla="*/ 2771193 h 4850718"/>
              <a:gd name="connsiteX7" fmla="*/ 5436806 w 5563679"/>
              <a:gd name="connsiteY7" fmla="*/ 2771931 h 4850718"/>
              <a:gd name="connsiteX8" fmla="*/ 5413326 w 5563679"/>
              <a:gd name="connsiteY8" fmla="*/ 2774298 h 4850718"/>
              <a:gd name="connsiteX9" fmla="*/ 5336262 w 5563679"/>
              <a:gd name="connsiteY9" fmla="*/ 2820742 h 4850718"/>
              <a:gd name="connsiteX10" fmla="*/ 5315097 w 5563679"/>
              <a:gd name="connsiteY10" fmla="*/ 2857633 h 4850718"/>
              <a:gd name="connsiteX11" fmla="*/ 5315097 w 5563679"/>
              <a:gd name="connsiteY11" fmla="*/ 2920947 h 4850718"/>
              <a:gd name="connsiteX12" fmla="*/ 5236294 w 5563679"/>
              <a:gd name="connsiteY12" fmla="*/ 3039835 h 4850718"/>
              <a:gd name="connsiteX13" fmla="*/ 5188224 w 5563679"/>
              <a:gd name="connsiteY13" fmla="*/ 3049539 h 4850718"/>
              <a:gd name="connsiteX14" fmla="*/ 5188224 w 5563679"/>
              <a:gd name="connsiteY14" fmla="*/ 3050277 h 4850718"/>
              <a:gd name="connsiteX15" fmla="*/ 5164744 w 5563679"/>
              <a:gd name="connsiteY15" fmla="*/ 3052644 h 4850718"/>
              <a:gd name="connsiteX16" fmla="*/ 5065015 w 5563679"/>
              <a:gd name="connsiteY16" fmla="*/ 3138593 h 4850718"/>
              <a:gd name="connsiteX17" fmla="*/ 5064995 w 5563679"/>
              <a:gd name="connsiteY17" fmla="*/ 3138706 h 4850718"/>
              <a:gd name="connsiteX18" fmla="*/ 5064995 w 5563679"/>
              <a:gd name="connsiteY18" fmla="*/ 3698499 h 4850718"/>
              <a:gd name="connsiteX19" fmla="*/ 4986192 w 5563679"/>
              <a:gd name="connsiteY19" fmla="*/ 3817387 h 4850718"/>
              <a:gd name="connsiteX20" fmla="*/ 4938122 w 5563679"/>
              <a:gd name="connsiteY20" fmla="*/ 3827091 h 4850718"/>
              <a:gd name="connsiteX21" fmla="*/ 4938122 w 5563679"/>
              <a:gd name="connsiteY21" fmla="*/ 3827829 h 4850718"/>
              <a:gd name="connsiteX22" fmla="*/ 4914642 w 5563679"/>
              <a:gd name="connsiteY22" fmla="*/ 3830196 h 4850718"/>
              <a:gd name="connsiteX23" fmla="*/ 4814913 w 5563679"/>
              <a:gd name="connsiteY23" fmla="*/ 3916145 h 4850718"/>
              <a:gd name="connsiteX24" fmla="*/ 4814662 w 5563679"/>
              <a:gd name="connsiteY24" fmla="*/ 3917568 h 4850718"/>
              <a:gd name="connsiteX25" fmla="*/ 4814662 w 5563679"/>
              <a:gd name="connsiteY25" fmla="*/ 4185893 h 4850718"/>
              <a:gd name="connsiteX26" fmla="*/ 4685635 w 5563679"/>
              <a:gd name="connsiteY26" fmla="*/ 4314920 h 4850718"/>
              <a:gd name="connsiteX27" fmla="*/ 4685636 w 5563679"/>
              <a:gd name="connsiteY27" fmla="*/ 4314919 h 4850718"/>
              <a:gd name="connsiteX28" fmla="*/ 4556609 w 5563679"/>
              <a:gd name="connsiteY28" fmla="*/ 4185892 h 4850718"/>
              <a:gd name="connsiteX29" fmla="*/ 4556609 w 5563679"/>
              <a:gd name="connsiteY29" fmla="*/ 3905873 h 4850718"/>
              <a:gd name="connsiteX30" fmla="*/ 4554606 w 5563679"/>
              <a:gd name="connsiteY30" fmla="*/ 3894522 h 4850718"/>
              <a:gd name="connsiteX31" fmla="*/ 4454877 w 5563679"/>
              <a:gd name="connsiteY31" fmla="*/ 3808573 h 4850718"/>
              <a:gd name="connsiteX32" fmla="*/ 4431397 w 5563679"/>
              <a:gd name="connsiteY32" fmla="*/ 3806206 h 4850718"/>
              <a:gd name="connsiteX33" fmla="*/ 4431397 w 5563679"/>
              <a:gd name="connsiteY33" fmla="*/ 3805468 h 4850718"/>
              <a:gd name="connsiteX34" fmla="*/ 4383327 w 5563679"/>
              <a:gd name="connsiteY34" fmla="*/ 3795764 h 4850718"/>
              <a:gd name="connsiteX35" fmla="*/ 4304524 w 5563679"/>
              <a:gd name="connsiteY35" fmla="*/ 3676876 h 4850718"/>
              <a:gd name="connsiteX36" fmla="*/ 4304524 w 5563679"/>
              <a:gd name="connsiteY36" fmla="*/ 3586746 h 4850718"/>
              <a:gd name="connsiteX37" fmla="*/ 4296135 w 5563679"/>
              <a:gd name="connsiteY37" fmla="*/ 3545196 h 4850718"/>
              <a:gd name="connsiteX38" fmla="*/ 4177248 w 5563679"/>
              <a:gd name="connsiteY38" fmla="*/ 3466392 h 4850718"/>
              <a:gd name="connsiteX39" fmla="*/ 4058361 w 5563679"/>
              <a:gd name="connsiteY39" fmla="*/ 3545196 h 4850718"/>
              <a:gd name="connsiteX40" fmla="*/ 4056171 w 5563679"/>
              <a:gd name="connsiteY40" fmla="*/ 3556040 h 4850718"/>
              <a:gd name="connsiteX41" fmla="*/ 4056171 w 5563679"/>
              <a:gd name="connsiteY41" fmla="*/ 3796910 h 4850718"/>
              <a:gd name="connsiteX42" fmla="*/ 3977368 w 5563679"/>
              <a:gd name="connsiteY42" fmla="*/ 3915798 h 4850718"/>
              <a:gd name="connsiteX43" fmla="*/ 3929298 w 5563679"/>
              <a:gd name="connsiteY43" fmla="*/ 3925502 h 4850718"/>
              <a:gd name="connsiteX44" fmla="*/ 3929298 w 5563679"/>
              <a:gd name="connsiteY44" fmla="*/ 3926240 h 4850718"/>
              <a:gd name="connsiteX45" fmla="*/ 3905818 w 5563679"/>
              <a:gd name="connsiteY45" fmla="*/ 3928607 h 4850718"/>
              <a:gd name="connsiteX46" fmla="*/ 3806089 w 5563679"/>
              <a:gd name="connsiteY46" fmla="*/ 4014556 h 4850718"/>
              <a:gd name="connsiteX47" fmla="*/ 3805837 w 5563679"/>
              <a:gd name="connsiteY47" fmla="*/ 4015985 h 4850718"/>
              <a:gd name="connsiteX48" fmla="*/ 3805837 w 5563679"/>
              <a:gd name="connsiteY48" fmla="*/ 4120626 h 4850718"/>
              <a:gd name="connsiteX49" fmla="*/ 3676810 w 5563679"/>
              <a:gd name="connsiteY49" fmla="*/ 4249653 h 4850718"/>
              <a:gd name="connsiteX50" fmla="*/ 3676811 w 5563679"/>
              <a:gd name="connsiteY50" fmla="*/ 4249652 h 4850718"/>
              <a:gd name="connsiteX51" fmla="*/ 3547784 w 5563679"/>
              <a:gd name="connsiteY51" fmla="*/ 4120625 h 4850718"/>
              <a:gd name="connsiteX52" fmla="*/ 3547783 w 5563679"/>
              <a:gd name="connsiteY52" fmla="*/ 4137148 h 4850718"/>
              <a:gd name="connsiteX53" fmla="*/ 3537645 w 5563679"/>
              <a:gd name="connsiteY53" fmla="*/ 4086929 h 4850718"/>
              <a:gd name="connsiteX54" fmla="*/ 3418757 w 5563679"/>
              <a:gd name="connsiteY54" fmla="*/ 4008125 h 4850718"/>
              <a:gd name="connsiteX55" fmla="*/ 3299870 w 5563679"/>
              <a:gd name="connsiteY55" fmla="*/ 4086929 h 4850718"/>
              <a:gd name="connsiteX56" fmla="*/ 3290106 w 5563679"/>
              <a:gd name="connsiteY56" fmla="*/ 4135289 h 4850718"/>
              <a:gd name="connsiteX57" fmla="*/ 3290106 w 5563679"/>
              <a:gd name="connsiteY57" fmla="*/ 4721691 h 4850718"/>
              <a:gd name="connsiteX58" fmla="*/ 3161079 w 5563679"/>
              <a:gd name="connsiteY58" fmla="*/ 4850718 h 4850718"/>
              <a:gd name="connsiteX59" fmla="*/ 3161080 w 5563679"/>
              <a:gd name="connsiteY59" fmla="*/ 4850717 h 4850718"/>
              <a:gd name="connsiteX60" fmla="*/ 3032053 w 5563679"/>
              <a:gd name="connsiteY60" fmla="*/ 4721690 h 4850718"/>
              <a:gd name="connsiteX61" fmla="*/ 3032052 w 5563679"/>
              <a:gd name="connsiteY61" fmla="*/ 3824728 h 4850718"/>
              <a:gd name="connsiteX62" fmla="*/ 3021914 w 5563679"/>
              <a:gd name="connsiteY62" fmla="*/ 3774509 h 4850718"/>
              <a:gd name="connsiteX63" fmla="*/ 2903026 w 5563679"/>
              <a:gd name="connsiteY63" fmla="*/ 3695705 h 4850718"/>
              <a:gd name="connsiteX64" fmla="*/ 2784139 w 5563679"/>
              <a:gd name="connsiteY64" fmla="*/ 3774509 h 4850718"/>
              <a:gd name="connsiteX65" fmla="*/ 2780541 w 5563679"/>
              <a:gd name="connsiteY65" fmla="*/ 3792328 h 4850718"/>
              <a:gd name="connsiteX66" fmla="*/ 2780541 w 5563679"/>
              <a:gd name="connsiteY66" fmla="*/ 4101274 h 4850718"/>
              <a:gd name="connsiteX67" fmla="*/ 2651514 w 5563679"/>
              <a:gd name="connsiteY67" fmla="*/ 4230301 h 4850718"/>
              <a:gd name="connsiteX68" fmla="*/ 2651515 w 5563679"/>
              <a:gd name="connsiteY68" fmla="*/ 4230300 h 4850718"/>
              <a:gd name="connsiteX69" fmla="*/ 2522488 w 5563679"/>
              <a:gd name="connsiteY69" fmla="*/ 4101273 h 4850718"/>
              <a:gd name="connsiteX70" fmla="*/ 2522488 w 5563679"/>
              <a:gd name="connsiteY70" fmla="*/ 4054535 h 4850718"/>
              <a:gd name="connsiteX71" fmla="*/ 2503819 w 5563679"/>
              <a:gd name="connsiteY71" fmla="*/ 4021993 h 4850718"/>
              <a:gd name="connsiteX72" fmla="*/ 2426754 w 5563679"/>
              <a:gd name="connsiteY72" fmla="*/ 3975549 h 4850718"/>
              <a:gd name="connsiteX73" fmla="*/ 2403274 w 5563679"/>
              <a:gd name="connsiteY73" fmla="*/ 3973182 h 4850718"/>
              <a:gd name="connsiteX74" fmla="*/ 2403274 w 5563679"/>
              <a:gd name="connsiteY74" fmla="*/ 3972444 h 4850718"/>
              <a:gd name="connsiteX75" fmla="*/ 2355204 w 5563679"/>
              <a:gd name="connsiteY75" fmla="*/ 3962740 h 4850718"/>
              <a:gd name="connsiteX76" fmla="*/ 2276401 w 5563679"/>
              <a:gd name="connsiteY76" fmla="*/ 3843852 h 4850718"/>
              <a:gd name="connsiteX77" fmla="*/ 2276401 w 5563679"/>
              <a:gd name="connsiteY77" fmla="*/ 3729868 h 4850718"/>
              <a:gd name="connsiteX78" fmla="*/ 2268012 w 5563679"/>
              <a:gd name="connsiteY78" fmla="*/ 3688318 h 4850718"/>
              <a:gd name="connsiteX79" fmla="*/ 2149125 w 5563679"/>
              <a:gd name="connsiteY79" fmla="*/ 3609514 h 4850718"/>
              <a:gd name="connsiteX80" fmla="*/ 2030238 w 5563679"/>
              <a:gd name="connsiteY80" fmla="*/ 3688318 h 4850718"/>
              <a:gd name="connsiteX81" fmla="*/ 2028048 w 5563679"/>
              <a:gd name="connsiteY81" fmla="*/ 3699163 h 4850718"/>
              <a:gd name="connsiteX82" fmla="*/ 2028048 w 5563679"/>
              <a:gd name="connsiteY82" fmla="*/ 3852566 h 4850718"/>
              <a:gd name="connsiteX83" fmla="*/ 1949245 w 5563679"/>
              <a:gd name="connsiteY83" fmla="*/ 3971454 h 4850718"/>
              <a:gd name="connsiteX84" fmla="*/ 1901175 w 5563679"/>
              <a:gd name="connsiteY84" fmla="*/ 3981158 h 4850718"/>
              <a:gd name="connsiteX85" fmla="*/ 1901175 w 5563679"/>
              <a:gd name="connsiteY85" fmla="*/ 3981896 h 4850718"/>
              <a:gd name="connsiteX86" fmla="*/ 1877695 w 5563679"/>
              <a:gd name="connsiteY86" fmla="*/ 3984263 h 4850718"/>
              <a:gd name="connsiteX87" fmla="*/ 1777966 w 5563679"/>
              <a:gd name="connsiteY87" fmla="*/ 4070212 h 4850718"/>
              <a:gd name="connsiteX88" fmla="*/ 1775762 w 5563679"/>
              <a:gd name="connsiteY88" fmla="*/ 4082702 h 4850718"/>
              <a:gd name="connsiteX89" fmla="*/ 1775762 w 5563679"/>
              <a:gd name="connsiteY89" fmla="*/ 4216610 h 4850718"/>
              <a:gd name="connsiteX90" fmla="*/ 1646735 w 5563679"/>
              <a:gd name="connsiteY90" fmla="*/ 4345637 h 4850718"/>
              <a:gd name="connsiteX91" fmla="*/ 1646736 w 5563679"/>
              <a:gd name="connsiteY91" fmla="*/ 4345636 h 4850718"/>
              <a:gd name="connsiteX92" fmla="*/ 1517709 w 5563679"/>
              <a:gd name="connsiteY92" fmla="*/ 4216609 h 4850718"/>
              <a:gd name="connsiteX93" fmla="*/ 1517709 w 5563679"/>
              <a:gd name="connsiteY93" fmla="*/ 3851355 h 4850718"/>
              <a:gd name="connsiteX94" fmla="*/ 1515505 w 5563679"/>
              <a:gd name="connsiteY94" fmla="*/ 3838865 h 4850718"/>
              <a:gd name="connsiteX95" fmla="*/ 1415776 w 5563679"/>
              <a:gd name="connsiteY95" fmla="*/ 3752916 h 4850718"/>
              <a:gd name="connsiteX96" fmla="*/ 1392296 w 5563679"/>
              <a:gd name="connsiteY96" fmla="*/ 3750549 h 4850718"/>
              <a:gd name="connsiteX97" fmla="*/ 1392296 w 5563679"/>
              <a:gd name="connsiteY97" fmla="*/ 3749811 h 4850718"/>
              <a:gd name="connsiteX98" fmla="*/ 1344226 w 5563679"/>
              <a:gd name="connsiteY98" fmla="*/ 3740107 h 4850718"/>
              <a:gd name="connsiteX99" fmla="*/ 1265423 w 5563679"/>
              <a:gd name="connsiteY99" fmla="*/ 3621219 h 4850718"/>
              <a:gd name="connsiteX100" fmla="*/ 1265423 w 5563679"/>
              <a:gd name="connsiteY100" fmla="*/ 3244844 h 4850718"/>
              <a:gd name="connsiteX101" fmla="*/ 1257034 w 5563679"/>
              <a:gd name="connsiteY101" fmla="*/ 3203294 h 4850718"/>
              <a:gd name="connsiteX102" fmla="*/ 1138147 w 5563679"/>
              <a:gd name="connsiteY102" fmla="*/ 3124490 h 4850718"/>
              <a:gd name="connsiteX103" fmla="*/ 1019260 w 5563679"/>
              <a:gd name="connsiteY103" fmla="*/ 3203294 h 4850718"/>
              <a:gd name="connsiteX104" fmla="*/ 1016586 w 5563679"/>
              <a:gd name="connsiteY104" fmla="*/ 3216537 h 4850718"/>
              <a:gd name="connsiteX105" fmla="*/ 1016586 w 5563679"/>
              <a:gd name="connsiteY105" fmla="*/ 3277201 h 4850718"/>
              <a:gd name="connsiteX106" fmla="*/ 887559 w 5563679"/>
              <a:gd name="connsiteY106" fmla="*/ 3406228 h 4850718"/>
              <a:gd name="connsiteX107" fmla="*/ 887560 w 5563679"/>
              <a:gd name="connsiteY107" fmla="*/ 3406227 h 4850718"/>
              <a:gd name="connsiteX108" fmla="*/ 758533 w 5563679"/>
              <a:gd name="connsiteY108" fmla="*/ 3277200 h 4850718"/>
              <a:gd name="connsiteX109" fmla="*/ 758533 w 5563679"/>
              <a:gd name="connsiteY109" fmla="*/ 3136420 h 4850718"/>
              <a:gd name="connsiteX110" fmla="*/ 737116 w 5563679"/>
              <a:gd name="connsiteY110" fmla="*/ 3099088 h 4850718"/>
              <a:gd name="connsiteX111" fmla="*/ 660051 w 5563679"/>
              <a:gd name="connsiteY111" fmla="*/ 3052644 h 4850718"/>
              <a:gd name="connsiteX112" fmla="*/ 636571 w 5563679"/>
              <a:gd name="connsiteY112" fmla="*/ 3050277 h 4850718"/>
              <a:gd name="connsiteX113" fmla="*/ 636571 w 5563679"/>
              <a:gd name="connsiteY113" fmla="*/ 3049539 h 4850718"/>
              <a:gd name="connsiteX114" fmla="*/ 588501 w 5563679"/>
              <a:gd name="connsiteY114" fmla="*/ 3039835 h 4850718"/>
              <a:gd name="connsiteX115" fmla="*/ 509698 w 5563679"/>
              <a:gd name="connsiteY115" fmla="*/ 2920947 h 4850718"/>
              <a:gd name="connsiteX116" fmla="*/ 509698 w 5563679"/>
              <a:gd name="connsiteY116" fmla="*/ 1975689 h 4850718"/>
              <a:gd name="connsiteX117" fmla="*/ 501309 w 5563679"/>
              <a:gd name="connsiteY117" fmla="*/ 1934140 h 4850718"/>
              <a:gd name="connsiteX118" fmla="*/ 382422 w 5563679"/>
              <a:gd name="connsiteY118" fmla="*/ 1855336 h 4850718"/>
              <a:gd name="connsiteX119" fmla="*/ 263535 w 5563679"/>
              <a:gd name="connsiteY119" fmla="*/ 1934140 h 4850718"/>
              <a:gd name="connsiteX120" fmla="*/ 258053 w 5563679"/>
              <a:gd name="connsiteY120" fmla="*/ 1961291 h 4850718"/>
              <a:gd name="connsiteX121" fmla="*/ 258053 w 5563679"/>
              <a:gd name="connsiteY121" fmla="*/ 2016326 h 4850718"/>
              <a:gd name="connsiteX122" fmla="*/ 129026 w 5563679"/>
              <a:gd name="connsiteY122" fmla="*/ 2145353 h 4850718"/>
              <a:gd name="connsiteX123" fmla="*/ 129027 w 5563679"/>
              <a:gd name="connsiteY123" fmla="*/ 2145352 h 4850718"/>
              <a:gd name="connsiteX124" fmla="*/ 0 w 5563679"/>
              <a:gd name="connsiteY124" fmla="*/ 2016325 h 4850718"/>
              <a:gd name="connsiteX125" fmla="*/ 0 w 5563679"/>
              <a:gd name="connsiteY125" fmla="*/ 1566131 h 4850718"/>
              <a:gd name="connsiteX126" fmla="*/ 0 w 5563679"/>
              <a:gd name="connsiteY126" fmla="*/ 0 h 4850718"/>
              <a:gd name="connsiteX0" fmla="*/ 0 w 5563679"/>
              <a:gd name="connsiteY0" fmla="*/ 0 h 4850718"/>
              <a:gd name="connsiteX1" fmla="*/ 5562692 w 5563679"/>
              <a:gd name="connsiteY1" fmla="*/ 0 h 4850718"/>
              <a:gd name="connsiteX2" fmla="*/ 5562692 w 5563679"/>
              <a:gd name="connsiteY2" fmla="*/ 1566131 h 4850718"/>
              <a:gd name="connsiteX3" fmla="*/ 5563679 w 5563679"/>
              <a:gd name="connsiteY3" fmla="*/ 2642601 h 4850718"/>
              <a:gd name="connsiteX4" fmla="*/ 5484876 w 5563679"/>
              <a:gd name="connsiteY4" fmla="*/ 2761489 h 4850718"/>
              <a:gd name="connsiteX5" fmla="*/ 5436806 w 5563679"/>
              <a:gd name="connsiteY5" fmla="*/ 2771193 h 4850718"/>
              <a:gd name="connsiteX6" fmla="*/ 5436806 w 5563679"/>
              <a:gd name="connsiteY6" fmla="*/ 2771931 h 4850718"/>
              <a:gd name="connsiteX7" fmla="*/ 5413326 w 5563679"/>
              <a:gd name="connsiteY7" fmla="*/ 2774298 h 4850718"/>
              <a:gd name="connsiteX8" fmla="*/ 5336262 w 5563679"/>
              <a:gd name="connsiteY8" fmla="*/ 2820742 h 4850718"/>
              <a:gd name="connsiteX9" fmla="*/ 5315097 w 5563679"/>
              <a:gd name="connsiteY9" fmla="*/ 2857633 h 4850718"/>
              <a:gd name="connsiteX10" fmla="*/ 5315097 w 5563679"/>
              <a:gd name="connsiteY10" fmla="*/ 2920947 h 4850718"/>
              <a:gd name="connsiteX11" fmla="*/ 5236294 w 5563679"/>
              <a:gd name="connsiteY11" fmla="*/ 3039835 h 4850718"/>
              <a:gd name="connsiteX12" fmla="*/ 5188224 w 5563679"/>
              <a:gd name="connsiteY12" fmla="*/ 3049539 h 4850718"/>
              <a:gd name="connsiteX13" fmla="*/ 5188224 w 5563679"/>
              <a:gd name="connsiteY13" fmla="*/ 3050277 h 4850718"/>
              <a:gd name="connsiteX14" fmla="*/ 5164744 w 5563679"/>
              <a:gd name="connsiteY14" fmla="*/ 3052644 h 4850718"/>
              <a:gd name="connsiteX15" fmla="*/ 5065015 w 5563679"/>
              <a:gd name="connsiteY15" fmla="*/ 3138593 h 4850718"/>
              <a:gd name="connsiteX16" fmla="*/ 5064995 w 5563679"/>
              <a:gd name="connsiteY16" fmla="*/ 3138706 h 4850718"/>
              <a:gd name="connsiteX17" fmla="*/ 5064995 w 5563679"/>
              <a:gd name="connsiteY17" fmla="*/ 3698499 h 4850718"/>
              <a:gd name="connsiteX18" fmla="*/ 4986192 w 5563679"/>
              <a:gd name="connsiteY18" fmla="*/ 3817387 h 4850718"/>
              <a:gd name="connsiteX19" fmla="*/ 4938122 w 5563679"/>
              <a:gd name="connsiteY19" fmla="*/ 3827091 h 4850718"/>
              <a:gd name="connsiteX20" fmla="*/ 4938122 w 5563679"/>
              <a:gd name="connsiteY20" fmla="*/ 3827829 h 4850718"/>
              <a:gd name="connsiteX21" fmla="*/ 4914642 w 5563679"/>
              <a:gd name="connsiteY21" fmla="*/ 3830196 h 4850718"/>
              <a:gd name="connsiteX22" fmla="*/ 4814913 w 5563679"/>
              <a:gd name="connsiteY22" fmla="*/ 3916145 h 4850718"/>
              <a:gd name="connsiteX23" fmla="*/ 4814662 w 5563679"/>
              <a:gd name="connsiteY23" fmla="*/ 3917568 h 4850718"/>
              <a:gd name="connsiteX24" fmla="*/ 4814662 w 5563679"/>
              <a:gd name="connsiteY24" fmla="*/ 4185893 h 4850718"/>
              <a:gd name="connsiteX25" fmla="*/ 4685635 w 5563679"/>
              <a:gd name="connsiteY25" fmla="*/ 4314920 h 4850718"/>
              <a:gd name="connsiteX26" fmla="*/ 4685636 w 5563679"/>
              <a:gd name="connsiteY26" fmla="*/ 4314919 h 4850718"/>
              <a:gd name="connsiteX27" fmla="*/ 4556609 w 5563679"/>
              <a:gd name="connsiteY27" fmla="*/ 4185892 h 4850718"/>
              <a:gd name="connsiteX28" fmla="*/ 4556609 w 5563679"/>
              <a:gd name="connsiteY28" fmla="*/ 3905873 h 4850718"/>
              <a:gd name="connsiteX29" fmla="*/ 4554606 w 5563679"/>
              <a:gd name="connsiteY29" fmla="*/ 3894522 h 4850718"/>
              <a:gd name="connsiteX30" fmla="*/ 4454877 w 5563679"/>
              <a:gd name="connsiteY30" fmla="*/ 3808573 h 4850718"/>
              <a:gd name="connsiteX31" fmla="*/ 4431397 w 5563679"/>
              <a:gd name="connsiteY31" fmla="*/ 3806206 h 4850718"/>
              <a:gd name="connsiteX32" fmla="*/ 4431397 w 5563679"/>
              <a:gd name="connsiteY32" fmla="*/ 3805468 h 4850718"/>
              <a:gd name="connsiteX33" fmla="*/ 4383327 w 5563679"/>
              <a:gd name="connsiteY33" fmla="*/ 3795764 h 4850718"/>
              <a:gd name="connsiteX34" fmla="*/ 4304524 w 5563679"/>
              <a:gd name="connsiteY34" fmla="*/ 3676876 h 4850718"/>
              <a:gd name="connsiteX35" fmla="*/ 4304524 w 5563679"/>
              <a:gd name="connsiteY35" fmla="*/ 3586746 h 4850718"/>
              <a:gd name="connsiteX36" fmla="*/ 4296135 w 5563679"/>
              <a:gd name="connsiteY36" fmla="*/ 3545196 h 4850718"/>
              <a:gd name="connsiteX37" fmla="*/ 4177248 w 5563679"/>
              <a:gd name="connsiteY37" fmla="*/ 3466392 h 4850718"/>
              <a:gd name="connsiteX38" fmla="*/ 4058361 w 5563679"/>
              <a:gd name="connsiteY38" fmla="*/ 3545196 h 4850718"/>
              <a:gd name="connsiteX39" fmla="*/ 4056171 w 5563679"/>
              <a:gd name="connsiteY39" fmla="*/ 3556040 h 4850718"/>
              <a:gd name="connsiteX40" fmla="*/ 4056171 w 5563679"/>
              <a:gd name="connsiteY40" fmla="*/ 3796910 h 4850718"/>
              <a:gd name="connsiteX41" fmla="*/ 3977368 w 5563679"/>
              <a:gd name="connsiteY41" fmla="*/ 3915798 h 4850718"/>
              <a:gd name="connsiteX42" fmla="*/ 3929298 w 5563679"/>
              <a:gd name="connsiteY42" fmla="*/ 3925502 h 4850718"/>
              <a:gd name="connsiteX43" fmla="*/ 3929298 w 5563679"/>
              <a:gd name="connsiteY43" fmla="*/ 3926240 h 4850718"/>
              <a:gd name="connsiteX44" fmla="*/ 3905818 w 5563679"/>
              <a:gd name="connsiteY44" fmla="*/ 3928607 h 4850718"/>
              <a:gd name="connsiteX45" fmla="*/ 3806089 w 5563679"/>
              <a:gd name="connsiteY45" fmla="*/ 4014556 h 4850718"/>
              <a:gd name="connsiteX46" fmla="*/ 3805837 w 5563679"/>
              <a:gd name="connsiteY46" fmla="*/ 4015985 h 4850718"/>
              <a:gd name="connsiteX47" fmla="*/ 3805837 w 5563679"/>
              <a:gd name="connsiteY47" fmla="*/ 4120626 h 4850718"/>
              <a:gd name="connsiteX48" fmla="*/ 3676810 w 5563679"/>
              <a:gd name="connsiteY48" fmla="*/ 4249653 h 4850718"/>
              <a:gd name="connsiteX49" fmla="*/ 3676811 w 5563679"/>
              <a:gd name="connsiteY49" fmla="*/ 4249652 h 4850718"/>
              <a:gd name="connsiteX50" fmla="*/ 3547784 w 5563679"/>
              <a:gd name="connsiteY50" fmla="*/ 4120625 h 4850718"/>
              <a:gd name="connsiteX51" fmla="*/ 3547783 w 5563679"/>
              <a:gd name="connsiteY51" fmla="*/ 4137148 h 4850718"/>
              <a:gd name="connsiteX52" fmla="*/ 3537645 w 5563679"/>
              <a:gd name="connsiteY52" fmla="*/ 4086929 h 4850718"/>
              <a:gd name="connsiteX53" fmla="*/ 3418757 w 5563679"/>
              <a:gd name="connsiteY53" fmla="*/ 4008125 h 4850718"/>
              <a:gd name="connsiteX54" fmla="*/ 3299870 w 5563679"/>
              <a:gd name="connsiteY54" fmla="*/ 4086929 h 4850718"/>
              <a:gd name="connsiteX55" fmla="*/ 3290106 w 5563679"/>
              <a:gd name="connsiteY55" fmla="*/ 4135289 h 4850718"/>
              <a:gd name="connsiteX56" fmla="*/ 3290106 w 5563679"/>
              <a:gd name="connsiteY56" fmla="*/ 4721691 h 4850718"/>
              <a:gd name="connsiteX57" fmla="*/ 3161079 w 5563679"/>
              <a:gd name="connsiteY57" fmla="*/ 4850718 h 4850718"/>
              <a:gd name="connsiteX58" fmla="*/ 3161080 w 5563679"/>
              <a:gd name="connsiteY58" fmla="*/ 4850717 h 4850718"/>
              <a:gd name="connsiteX59" fmla="*/ 3032053 w 5563679"/>
              <a:gd name="connsiteY59" fmla="*/ 4721690 h 4850718"/>
              <a:gd name="connsiteX60" fmla="*/ 3032052 w 5563679"/>
              <a:gd name="connsiteY60" fmla="*/ 3824728 h 4850718"/>
              <a:gd name="connsiteX61" fmla="*/ 3021914 w 5563679"/>
              <a:gd name="connsiteY61" fmla="*/ 3774509 h 4850718"/>
              <a:gd name="connsiteX62" fmla="*/ 2903026 w 5563679"/>
              <a:gd name="connsiteY62" fmla="*/ 3695705 h 4850718"/>
              <a:gd name="connsiteX63" fmla="*/ 2784139 w 5563679"/>
              <a:gd name="connsiteY63" fmla="*/ 3774509 h 4850718"/>
              <a:gd name="connsiteX64" fmla="*/ 2780541 w 5563679"/>
              <a:gd name="connsiteY64" fmla="*/ 3792328 h 4850718"/>
              <a:gd name="connsiteX65" fmla="*/ 2780541 w 5563679"/>
              <a:gd name="connsiteY65" fmla="*/ 4101274 h 4850718"/>
              <a:gd name="connsiteX66" fmla="*/ 2651514 w 5563679"/>
              <a:gd name="connsiteY66" fmla="*/ 4230301 h 4850718"/>
              <a:gd name="connsiteX67" fmla="*/ 2651515 w 5563679"/>
              <a:gd name="connsiteY67" fmla="*/ 4230300 h 4850718"/>
              <a:gd name="connsiteX68" fmla="*/ 2522488 w 5563679"/>
              <a:gd name="connsiteY68" fmla="*/ 4101273 h 4850718"/>
              <a:gd name="connsiteX69" fmla="*/ 2522488 w 5563679"/>
              <a:gd name="connsiteY69" fmla="*/ 4054535 h 4850718"/>
              <a:gd name="connsiteX70" fmla="*/ 2503819 w 5563679"/>
              <a:gd name="connsiteY70" fmla="*/ 4021993 h 4850718"/>
              <a:gd name="connsiteX71" fmla="*/ 2426754 w 5563679"/>
              <a:gd name="connsiteY71" fmla="*/ 3975549 h 4850718"/>
              <a:gd name="connsiteX72" fmla="*/ 2403274 w 5563679"/>
              <a:gd name="connsiteY72" fmla="*/ 3973182 h 4850718"/>
              <a:gd name="connsiteX73" fmla="*/ 2403274 w 5563679"/>
              <a:gd name="connsiteY73" fmla="*/ 3972444 h 4850718"/>
              <a:gd name="connsiteX74" fmla="*/ 2355204 w 5563679"/>
              <a:gd name="connsiteY74" fmla="*/ 3962740 h 4850718"/>
              <a:gd name="connsiteX75" fmla="*/ 2276401 w 5563679"/>
              <a:gd name="connsiteY75" fmla="*/ 3843852 h 4850718"/>
              <a:gd name="connsiteX76" fmla="*/ 2276401 w 5563679"/>
              <a:gd name="connsiteY76" fmla="*/ 3729868 h 4850718"/>
              <a:gd name="connsiteX77" fmla="*/ 2268012 w 5563679"/>
              <a:gd name="connsiteY77" fmla="*/ 3688318 h 4850718"/>
              <a:gd name="connsiteX78" fmla="*/ 2149125 w 5563679"/>
              <a:gd name="connsiteY78" fmla="*/ 3609514 h 4850718"/>
              <a:gd name="connsiteX79" fmla="*/ 2030238 w 5563679"/>
              <a:gd name="connsiteY79" fmla="*/ 3688318 h 4850718"/>
              <a:gd name="connsiteX80" fmla="*/ 2028048 w 5563679"/>
              <a:gd name="connsiteY80" fmla="*/ 3699163 h 4850718"/>
              <a:gd name="connsiteX81" fmla="*/ 2028048 w 5563679"/>
              <a:gd name="connsiteY81" fmla="*/ 3852566 h 4850718"/>
              <a:gd name="connsiteX82" fmla="*/ 1949245 w 5563679"/>
              <a:gd name="connsiteY82" fmla="*/ 3971454 h 4850718"/>
              <a:gd name="connsiteX83" fmla="*/ 1901175 w 5563679"/>
              <a:gd name="connsiteY83" fmla="*/ 3981158 h 4850718"/>
              <a:gd name="connsiteX84" fmla="*/ 1901175 w 5563679"/>
              <a:gd name="connsiteY84" fmla="*/ 3981896 h 4850718"/>
              <a:gd name="connsiteX85" fmla="*/ 1877695 w 5563679"/>
              <a:gd name="connsiteY85" fmla="*/ 3984263 h 4850718"/>
              <a:gd name="connsiteX86" fmla="*/ 1777966 w 5563679"/>
              <a:gd name="connsiteY86" fmla="*/ 4070212 h 4850718"/>
              <a:gd name="connsiteX87" fmla="*/ 1775762 w 5563679"/>
              <a:gd name="connsiteY87" fmla="*/ 4082702 h 4850718"/>
              <a:gd name="connsiteX88" fmla="*/ 1775762 w 5563679"/>
              <a:gd name="connsiteY88" fmla="*/ 4216610 h 4850718"/>
              <a:gd name="connsiteX89" fmla="*/ 1646735 w 5563679"/>
              <a:gd name="connsiteY89" fmla="*/ 4345637 h 4850718"/>
              <a:gd name="connsiteX90" fmla="*/ 1646736 w 5563679"/>
              <a:gd name="connsiteY90" fmla="*/ 4345636 h 4850718"/>
              <a:gd name="connsiteX91" fmla="*/ 1517709 w 5563679"/>
              <a:gd name="connsiteY91" fmla="*/ 4216609 h 4850718"/>
              <a:gd name="connsiteX92" fmla="*/ 1517709 w 5563679"/>
              <a:gd name="connsiteY92" fmla="*/ 3851355 h 4850718"/>
              <a:gd name="connsiteX93" fmla="*/ 1515505 w 5563679"/>
              <a:gd name="connsiteY93" fmla="*/ 3838865 h 4850718"/>
              <a:gd name="connsiteX94" fmla="*/ 1415776 w 5563679"/>
              <a:gd name="connsiteY94" fmla="*/ 3752916 h 4850718"/>
              <a:gd name="connsiteX95" fmla="*/ 1392296 w 5563679"/>
              <a:gd name="connsiteY95" fmla="*/ 3750549 h 4850718"/>
              <a:gd name="connsiteX96" fmla="*/ 1392296 w 5563679"/>
              <a:gd name="connsiteY96" fmla="*/ 3749811 h 4850718"/>
              <a:gd name="connsiteX97" fmla="*/ 1344226 w 5563679"/>
              <a:gd name="connsiteY97" fmla="*/ 3740107 h 4850718"/>
              <a:gd name="connsiteX98" fmla="*/ 1265423 w 5563679"/>
              <a:gd name="connsiteY98" fmla="*/ 3621219 h 4850718"/>
              <a:gd name="connsiteX99" fmla="*/ 1265423 w 5563679"/>
              <a:gd name="connsiteY99" fmla="*/ 3244844 h 4850718"/>
              <a:gd name="connsiteX100" fmla="*/ 1257034 w 5563679"/>
              <a:gd name="connsiteY100" fmla="*/ 3203294 h 4850718"/>
              <a:gd name="connsiteX101" fmla="*/ 1138147 w 5563679"/>
              <a:gd name="connsiteY101" fmla="*/ 3124490 h 4850718"/>
              <a:gd name="connsiteX102" fmla="*/ 1019260 w 5563679"/>
              <a:gd name="connsiteY102" fmla="*/ 3203294 h 4850718"/>
              <a:gd name="connsiteX103" fmla="*/ 1016586 w 5563679"/>
              <a:gd name="connsiteY103" fmla="*/ 3216537 h 4850718"/>
              <a:gd name="connsiteX104" fmla="*/ 1016586 w 5563679"/>
              <a:gd name="connsiteY104" fmla="*/ 3277201 h 4850718"/>
              <a:gd name="connsiteX105" fmla="*/ 887559 w 5563679"/>
              <a:gd name="connsiteY105" fmla="*/ 3406228 h 4850718"/>
              <a:gd name="connsiteX106" fmla="*/ 887560 w 5563679"/>
              <a:gd name="connsiteY106" fmla="*/ 3406227 h 4850718"/>
              <a:gd name="connsiteX107" fmla="*/ 758533 w 5563679"/>
              <a:gd name="connsiteY107" fmla="*/ 3277200 h 4850718"/>
              <a:gd name="connsiteX108" fmla="*/ 758533 w 5563679"/>
              <a:gd name="connsiteY108" fmla="*/ 3136420 h 4850718"/>
              <a:gd name="connsiteX109" fmla="*/ 737116 w 5563679"/>
              <a:gd name="connsiteY109" fmla="*/ 3099088 h 4850718"/>
              <a:gd name="connsiteX110" fmla="*/ 660051 w 5563679"/>
              <a:gd name="connsiteY110" fmla="*/ 3052644 h 4850718"/>
              <a:gd name="connsiteX111" fmla="*/ 636571 w 5563679"/>
              <a:gd name="connsiteY111" fmla="*/ 3050277 h 4850718"/>
              <a:gd name="connsiteX112" fmla="*/ 636571 w 5563679"/>
              <a:gd name="connsiteY112" fmla="*/ 3049539 h 4850718"/>
              <a:gd name="connsiteX113" fmla="*/ 588501 w 5563679"/>
              <a:gd name="connsiteY113" fmla="*/ 3039835 h 4850718"/>
              <a:gd name="connsiteX114" fmla="*/ 509698 w 5563679"/>
              <a:gd name="connsiteY114" fmla="*/ 2920947 h 4850718"/>
              <a:gd name="connsiteX115" fmla="*/ 509698 w 5563679"/>
              <a:gd name="connsiteY115" fmla="*/ 1975689 h 4850718"/>
              <a:gd name="connsiteX116" fmla="*/ 501309 w 5563679"/>
              <a:gd name="connsiteY116" fmla="*/ 1934140 h 4850718"/>
              <a:gd name="connsiteX117" fmla="*/ 382422 w 5563679"/>
              <a:gd name="connsiteY117" fmla="*/ 1855336 h 4850718"/>
              <a:gd name="connsiteX118" fmla="*/ 263535 w 5563679"/>
              <a:gd name="connsiteY118" fmla="*/ 1934140 h 4850718"/>
              <a:gd name="connsiteX119" fmla="*/ 258053 w 5563679"/>
              <a:gd name="connsiteY119" fmla="*/ 1961291 h 4850718"/>
              <a:gd name="connsiteX120" fmla="*/ 258053 w 5563679"/>
              <a:gd name="connsiteY120" fmla="*/ 2016326 h 4850718"/>
              <a:gd name="connsiteX121" fmla="*/ 129026 w 5563679"/>
              <a:gd name="connsiteY121" fmla="*/ 2145353 h 4850718"/>
              <a:gd name="connsiteX122" fmla="*/ 129027 w 5563679"/>
              <a:gd name="connsiteY122" fmla="*/ 2145352 h 4850718"/>
              <a:gd name="connsiteX123" fmla="*/ 0 w 5563679"/>
              <a:gd name="connsiteY123" fmla="*/ 2016325 h 4850718"/>
              <a:gd name="connsiteX124" fmla="*/ 0 w 5563679"/>
              <a:gd name="connsiteY124" fmla="*/ 1566131 h 4850718"/>
              <a:gd name="connsiteX125" fmla="*/ 0 w 5563679"/>
              <a:gd name="connsiteY125" fmla="*/ 0 h 4850718"/>
              <a:gd name="connsiteX0" fmla="*/ 0 w 5563679"/>
              <a:gd name="connsiteY0" fmla="*/ 0 h 4850718"/>
              <a:gd name="connsiteX1" fmla="*/ 5562692 w 5563679"/>
              <a:gd name="connsiteY1" fmla="*/ 0 h 4850718"/>
              <a:gd name="connsiteX2" fmla="*/ 5563679 w 5563679"/>
              <a:gd name="connsiteY2" fmla="*/ 2642601 h 4850718"/>
              <a:gd name="connsiteX3" fmla="*/ 5484876 w 5563679"/>
              <a:gd name="connsiteY3" fmla="*/ 2761489 h 4850718"/>
              <a:gd name="connsiteX4" fmla="*/ 5436806 w 5563679"/>
              <a:gd name="connsiteY4" fmla="*/ 2771193 h 4850718"/>
              <a:gd name="connsiteX5" fmla="*/ 5436806 w 5563679"/>
              <a:gd name="connsiteY5" fmla="*/ 2771931 h 4850718"/>
              <a:gd name="connsiteX6" fmla="*/ 5413326 w 5563679"/>
              <a:gd name="connsiteY6" fmla="*/ 2774298 h 4850718"/>
              <a:gd name="connsiteX7" fmla="*/ 5336262 w 5563679"/>
              <a:gd name="connsiteY7" fmla="*/ 2820742 h 4850718"/>
              <a:gd name="connsiteX8" fmla="*/ 5315097 w 5563679"/>
              <a:gd name="connsiteY8" fmla="*/ 2857633 h 4850718"/>
              <a:gd name="connsiteX9" fmla="*/ 5315097 w 5563679"/>
              <a:gd name="connsiteY9" fmla="*/ 2920947 h 4850718"/>
              <a:gd name="connsiteX10" fmla="*/ 5236294 w 5563679"/>
              <a:gd name="connsiteY10" fmla="*/ 3039835 h 4850718"/>
              <a:gd name="connsiteX11" fmla="*/ 5188224 w 5563679"/>
              <a:gd name="connsiteY11" fmla="*/ 3049539 h 4850718"/>
              <a:gd name="connsiteX12" fmla="*/ 5188224 w 5563679"/>
              <a:gd name="connsiteY12" fmla="*/ 3050277 h 4850718"/>
              <a:gd name="connsiteX13" fmla="*/ 5164744 w 5563679"/>
              <a:gd name="connsiteY13" fmla="*/ 3052644 h 4850718"/>
              <a:gd name="connsiteX14" fmla="*/ 5065015 w 5563679"/>
              <a:gd name="connsiteY14" fmla="*/ 3138593 h 4850718"/>
              <a:gd name="connsiteX15" fmla="*/ 5064995 w 5563679"/>
              <a:gd name="connsiteY15" fmla="*/ 3138706 h 4850718"/>
              <a:gd name="connsiteX16" fmla="*/ 5064995 w 5563679"/>
              <a:gd name="connsiteY16" fmla="*/ 3698499 h 4850718"/>
              <a:gd name="connsiteX17" fmla="*/ 4986192 w 5563679"/>
              <a:gd name="connsiteY17" fmla="*/ 3817387 h 4850718"/>
              <a:gd name="connsiteX18" fmla="*/ 4938122 w 5563679"/>
              <a:gd name="connsiteY18" fmla="*/ 3827091 h 4850718"/>
              <a:gd name="connsiteX19" fmla="*/ 4938122 w 5563679"/>
              <a:gd name="connsiteY19" fmla="*/ 3827829 h 4850718"/>
              <a:gd name="connsiteX20" fmla="*/ 4914642 w 5563679"/>
              <a:gd name="connsiteY20" fmla="*/ 3830196 h 4850718"/>
              <a:gd name="connsiteX21" fmla="*/ 4814913 w 5563679"/>
              <a:gd name="connsiteY21" fmla="*/ 3916145 h 4850718"/>
              <a:gd name="connsiteX22" fmla="*/ 4814662 w 5563679"/>
              <a:gd name="connsiteY22" fmla="*/ 3917568 h 4850718"/>
              <a:gd name="connsiteX23" fmla="*/ 4814662 w 5563679"/>
              <a:gd name="connsiteY23" fmla="*/ 4185893 h 4850718"/>
              <a:gd name="connsiteX24" fmla="*/ 4685635 w 5563679"/>
              <a:gd name="connsiteY24" fmla="*/ 4314920 h 4850718"/>
              <a:gd name="connsiteX25" fmla="*/ 4685636 w 5563679"/>
              <a:gd name="connsiteY25" fmla="*/ 4314919 h 4850718"/>
              <a:gd name="connsiteX26" fmla="*/ 4556609 w 5563679"/>
              <a:gd name="connsiteY26" fmla="*/ 4185892 h 4850718"/>
              <a:gd name="connsiteX27" fmla="*/ 4556609 w 5563679"/>
              <a:gd name="connsiteY27" fmla="*/ 3905873 h 4850718"/>
              <a:gd name="connsiteX28" fmla="*/ 4554606 w 5563679"/>
              <a:gd name="connsiteY28" fmla="*/ 3894522 h 4850718"/>
              <a:gd name="connsiteX29" fmla="*/ 4454877 w 5563679"/>
              <a:gd name="connsiteY29" fmla="*/ 3808573 h 4850718"/>
              <a:gd name="connsiteX30" fmla="*/ 4431397 w 5563679"/>
              <a:gd name="connsiteY30" fmla="*/ 3806206 h 4850718"/>
              <a:gd name="connsiteX31" fmla="*/ 4431397 w 5563679"/>
              <a:gd name="connsiteY31" fmla="*/ 3805468 h 4850718"/>
              <a:gd name="connsiteX32" fmla="*/ 4383327 w 5563679"/>
              <a:gd name="connsiteY32" fmla="*/ 3795764 h 4850718"/>
              <a:gd name="connsiteX33" fmla="*/ 4304524 w 5563679"/>
              <a:gd name="connsiteY33" fmla="*/ 3676876 h 4850718"/>
              <a:gd name="connsiteX34" fmla="*/ 4304524 w 5563679"/>
              <a:gd name="connsiteY34" fmla="*/ 3586746 h 4850718"/>
              <a:gd name="connsiteX35" fmla="*/ 4296135 w 5563679"/>
              <a:gd name="connsiteY35" fmla="*/ 3545196 h 4850718"/>
              <a:gd name="connsiteX36" fmla="*/ 4177248 w 5563679"/>
              <a:gd name="connsiteY36" fmla="*/ 3466392 h 4850718"/>
              <a:gd name="connsiteX37" fmla="*/ 4058361 w 5563679"/>
              <a:gd name="connsiteY37" fmla="*/ 3545196 h 4850718"/>
              <a:gd name="connsiteX38" fmla="*/ 4056171 w 5563679"/>
              <a:gd name="connsiteY38" fmla="*/ 3556040 h 4850718"/>
              <a:gd name="connsiteX39" fmla="*/ 4056171 w 5563679"/>
              <a:gd name="connsiteY39" fmla="*/ 3796910 h 4850718"/>
              <a:gd name="connsiteX40" fmla="*/ 3977368 w 5563679"/>
              <a:gd name="connsiteY40" fmla="*/ 3915798 h 4850718"/>
              <a:gd name="connsiteX41" fmla="*/ 3929298 w 5563679"/>
              <a:gd name="connsiteY41" fmla="*/ 3925502 h 4850718"/>
              <a:gd name="connsiteX42" fmla="*/ 3929298 w 5563679"/>
              <a:gd name="connsiteY42" fmla="*/ 3926240 h 4850718"/>
              <a:gd name="connsiteX43" fmla="*/ 3905818 w 5563679"/>
              <a:gd name="connsiteY43" fmla="*/ 3928607 h 4850718"/>
              <a:gd name="connsiteX44" fmla="*/ 3806089 w 5563679"/>
              <a:gd name="connsiteY44" fmla="*/ 4014556 h 4850718"/>
              <a:gd name="connsiteX45" fmla="*/ 3805837 w 5563679"/>
              <a:gd name="connsiteY45" fmla="*/ 4015985 h 4850718"/>
              <a:gd name="connsiteX46" fmla="*/ 3805837 w 5563679"/>
              <a:gd name="connsiteY46" fmla="*/ 4120626 h 4850718"/>
              <a:gd name="connsiteX47" fmla="*/ 3676810 w 5563679"/>
              <a:gd name="connsiteY47" fmla="*/ 4249653 h 4850718"/>
              <a:gd name="connsiteX48" fmla="*/ 3676811 w 5563679"/>
              <a:gd name="connsiteY48" fmla="*/ 4249652 h 4850718"/>
              <a:gd name="connsiteX49" fmla="*/ 3547784 w 5563679"/>
              <a:gd name="connsiteY49" fmla="*/ 4120625 h 4850718"/>
              <a:gd name="connsiteX50" fmla="*/ 3547783 w 5563679"/>
              <a:gd name="connsiteY50" fmla="*/ 4137148 h 4850718"/>
              <a:gd name="connsiteX51" fmla="*/ 3537645 w 5563679"/>
              <a:gd name="connsiteY51" fmla="*/ 4086929 h 4850718"/>
              <a:gd name="connsiteX52" fmla="*/ 3418757 w 5563679"/>
              <a:gd name="connsiteY52" fmla="*/ 4008125 h 4850718"/>
              <a:gd name="connsiteX53" fmla="*/ 3299870 w 5563679"/>
              <a:gd name="connsiteY53" fmla="*/ 4086929 h 4850718"/>
              <a:gd name="connsiteX54" fmla="*/ 3290106 w 5563679"/>
              <a:gd name="connsiteY54" fmla="*/ 4135289 h 4850718"/>
              <a:gd name="connsiteX55" fmla="*/ 3290106 w 5563679"/>
              <a:gd name="connsiteY55" fmla="*/ 4721691 h 4850718"/>
              <a:gd name="connsiteX56" fmla="*/ 3161079 w 5563679"/>
              <a:gd name="connsiteY56" fmla="*/ 4850718 h 4850718"/>
              <a:gd name="connsiteX57" fmla="*/ 3161080 w 5563679"/>
              <a:gd name="connsiteY57" fmla="*/ 4850717 h 4850718"/>
              <a:gd name="connsiteX58" fmla="*/ 3032053 w 5563679"/>
              <a:gd name="connsiteY58" fmla="*/ 4721690 h 4850718"/>
              <a:gd name="connsiteX59" fmla="*/ 3032052 w 5563679"/>
              <a:gd name="connsiteY59" fmla="*/ 3824728 h 4850718"/>
              <a:gd name="connsiteX60" fmla="*/ 3021914 w 5563679"/>
              <a:gd name="connsiteY60" fmla="*/ 3774509 h 4850718"/>
              <a:gd name="connsiteX61" fmla="*/ 2903026 w 5563679"/>
              <a:gd name="connsiteY61" fmla="*/ 3695705 h 4850718"/>
              <a:gd name="connsiteX62" fmla="*/ 2784139 w 5563679"/>
              <a:gd name="connsiteY62" fmla="*/ 3774509 h 4850718"/>
              <a:gd name="connsiteX63" fmla="*/ 2780541 w 5563679"/>
              <a:gd name="connsiteY63" fmla="*/ 3792328 h 4850718"/>
              <a:gd name="connsiteX64" fmla="*/ 2780541 w 5563679"/>
              <a:gd name="connsiteY64" fmla="*/ 4101274 h 4850718"/>
              <a:gd name="connsiteX65" fmla="*/ 2651514 w 5563679"/>
              <a:gd name="connsiteY65" fmla="*/ 4230301 h 4850718"/>
              <a:gd name="connsiteX66" fmla="*/ 2651515 w 5563679"/>
              <a:gd name="connsiteY66" fmla="*/ 4230300 h 4850718"/>
              <a:gd name="connsiteX67" fmla="*/ 2522488 w 5563679"/>
              <a:gd name="connsiteY67" fmla="*/ 4101273 h 4850718"/>
              <a:gd name="connsiteX68" fmla="*/ 2522488 w 5563679"/>
              <a:gd name="connsiteY68" fmla="*/ 4054535 h 4850718"/>
              <a:gd name="connsiteX69" fmla="*/ 2503819 w 5563679"/>
              <a:gd name="connsiteY69" fmla="*/ 4021993 h 4850718"/>
              <a:gd name="connsiteX70" fmla="*/ 2426754 w 5563679"/>
              <a:gd name="connsiteY70" fmla="*/ 3975549 h 4850718"/>
              <a:gd name="connsiteX71" fmla="*/ 2403274 w 5563679"/>
              <a:gd name="connsiteY71" fmla="*/ 3973182 h 4850718"/>
              <a:gd name="connsiteX72" fmla="*/ 2403274 w 5563679"/>
              <a:gd name="connsiteY72" fmla="*/ 3972444 h 4850718"/>
              <a:gd name="connsiteX73" fmla="*/ 2355204 w 5563679"/>
              <a:gd name="connsiteY73" fmla="*/ 3962740 h 4850718"/>
              <a:gd name="connsiteX74" fmla="*/ 2276401 w 5563679"/>
              <a:gd name="connsiteY74" fmla="*/ 3843852 h 4850718"/>
              <a:gd name="connsiteX75" fmla="*/ 2276401 w 5563679"/>
              <a:gd name="connsiteY75" fmla="*/ 3729868 h 4850718"/>
              <a:gd name="connsiteX76" fmla="*/ 2268012 w 5563679"/>
              <a:gd name="connsiteY76" fmla="*/ 3688318 h 4850718"/>
              <a:gd name="connsiteX77" fmla="*/ 2149125 w 5563679"/>
              <a:gd name="connsiteY77" fmla="*/ 3609514 h 4850718"/>
              <a:gd name="connsiteX78" fmla="*/ 2030238 w 5563679"/>
              <a:gd name="connsiteY78" fmla="*/ 3688318 h 4850718"/>
              <a:gd name="connsiteX79" fmla="*/ 2028048 w 5563679"/>
              <a:gd name="connsiteY79" fmla="*/ 3699163 h 4850718"/>
              <a:gd name="connsiteX80" fmla="*/ 2028048 w 5563679"/>
              <a:gd name="connsiteY80" fmla="*/ 3852566 h 4850718"/>
              <a:gd name="connsiteX81" fmla="*/ 1949245 w 5563679"/>
              <a:gd name="connsiteY81" fmla="*/ 3971454 h 4850718"/>
              <a:gd name="connsiteX82" fmla="*/ 1901175 w 5563679"/>
              <a:gd name="connsiteY82" fmla="*/ 3981158 h 4850718"/>
              <a:gd name="connsiteX83" fmla="*/ 1901175 w 5563679"/>
              <a:gd name="connsiteY83" fmla="*/ 3981896 h 4850718"/>
              <a:gd name="connsiteX84" fmla="*/ 1877695 w 5563679"/>
              <a:gd name="connsiteY84" fmla="*/ 3984263 h 4850718"/>
              <a:gd name="connsiteX85" fmla="*/ 1777966 w 5563679"/>
              <a:gd name="connsiteY85" fmla="*/ 4070212 h 4850718"/>
              <a:gd name="connsiteX86" fmla="*/ 1775762 w 5563679"/>
              <a:gd name="connsiteY86" fmla="*/ 4082702 h 4850718"/>
              <a:gd name="connsiteX87" fmla="*/ 1775762 w 5563679"/>
              <a:gd name="connsiteY87" fmla="*/ 4216610 h 4850718"/>
              <a:gd name="connsiteX88" fmla="*/ 1646735 w 5563679"/>
              <a:gd name="connsiteY88" fmla="*/ 4345637 h 4850718"/>
              <a:gd name="connsiteX89" fmla="*/ 1646736 w 5563679"/>
              <a:gd name="connsiteY89" fmla="*/ 4345636 h 4850718"/>
              <a:gd name="connsiteX90" fmla="*/ 1517709 w 5563679"/>
              <a:gd name="connsiteY90" fmla="*/ 4216609 h 4850718"/>
              <a:gd name="connsiteX91" fmla="*/ 1517709 w 5563679"/>
              <a:gd name="connsiteY91" fmla="*/ 3851355 h 4850718"/>
              <a:gd name="connsiteX92" fmla="*/ 1515505 w 5563679"/>
              <a:gd name="connsiteY92" fmla="*/ 3838865 h 4850718"/>
              <a:gd name="connsiteX93" fmla="*/ 1415776 w 5563679"/>
              <a:gd name="connsiteY93" fmla="*/ 3752916 h 4850718"/>
              <a:gd name="connsiteX94" fmla="*/ 1392296 w 5563679"/>
              <a:gd name="connsiteY94" fmla="*/ 3750549 h 4850718"/>
              <a:gd name="connsiteX95" fmla="*/ 1392296 w 5563679"/>
              <a:gd name="connsiteY95" fmla="*/ 3749811 h 4850718"/>
              <a:gd name="connsiteX96" fmla="*/ 1344226 w 5563679"/>
              <a:gd name="connsiteY96" fmla="*/ 3740107 h 4850718"/>
              <a:gd name="connsiteX97" fmla="*/ 1265423 w 5563679"/>
              <a:gd name="connsiteY97" fmla="*/ 3621219 h 4850718"/>
              <a:gd name="connsiteX98" fmla="*/ 1265423 w 5563679"/>
              <a:gd name="connsiteY98" fmla="*/ 3244844 h 4850718"/>
              <a:gd name="connsiteX99" fmla="*/ 1257034 w 5563679"/>
              <a:gd name="connsiteY99" fmla="*/ 3203294 h 4850718"/>
              <a:gd name="connsiteX100" fmla="*/ 1138147 w 5563679"/>
              <a:gd name="connsiteY100" fmla="*/ 3124490 h 4850718"/>
              <a:gd name="connsiteX101" fmla="*/ 1019260 w 5563679"/>
              <a:gd name="connsiteY101" fmla="*/ 3203294 h 4850718"/>
              <a:gd name="connsiteX102" fmla="*/ 1016586 w 5563679"/>
              <a:gd name="connsiteY102" fmla="*/ 3216537 h 4850718"/>
              <a:gd name="connsiteX103" fmla="*/ 1016586 w 5563679"/>
              <a:gd name="connsiteY103" fmla="*/ 3277201 h 4850718"/>
              <a:gd name="connsiteX104" fmla="*/ 887559 w 5563679"/>
              <a:gd name="connsiteY104" fmla="*/ 3406228 h 4850718"/>
              <a:gd name="connsiteX105" fmla="*/ 887560 w 5563679"/>
              <a:gd name="connsiteY105" fmla="*/ 3406227 h 4850718"/>
              <a:gd name="connsiteX106" fmla="*/ 758533 w 5563679"/>
              <a:gd name="connsiteY106" fmla="*/ 3277200 h 4850718"/>
              <a:gd name="connsiteX107" fmla="*/ 758533 w 5563679"/>
              <a:gd name="connsiteY107" fmla="*/ 3136420 h 4850718"/>
              <a:gd name="connsiteX108" fmla="*/ 737116 w 5563679"/>
              <a:gd name="connsiteY108" fmla="*/ 3099088 h 4850718"/>
              <a:gd name="connsiteX109" fmla="*/ 660051 w 5563679"/>
              <a:gd name="connsiteY109" fmla="*/ 3052644 h 4850718"/>
              <a:gd name="connsiteX110" fmla="*/ 636571 w 5563679"/>
              <a:gd name="connsiteY110" fmla="*/ 3050277 h 4850718"/>
              <a:gd name="connsiteX111" fmla="*/ 636571 w 5563679"/>
              <a:gd name="connsiteY111" fmla="*/ 3049539 h 4850718"/>
              <a:gd name="connsiteX112" fmla="*/ 588501 w 5563679"/>
              <a:gd name="connsiteY112" fmla="*/ 3039835 h 4850718"/>
              <a:gd name="connsiteX113" fmla="*/ 509698 w 5563679"/>
              <a:gd name="connsiteY113" fmla="*/ 2920947 h 4850718"/>
              <a:gd name="connsiteX114" fmla="*/ 509698 w 5563679"/>
              <a:gd name="connsiteY114" fmla="*/ 1975689 h 4850718"/>
              <a:gd name="connsiteX115" fmla="*/ 501309 w 5563679"/>
              <a:gd name="connsiteY115" fmla="*/ 1934140 h 4850718"/>
              <a:gd name="connsiteX116" fmla="*/ 382422 w 5563679"/>
              <a:gd name="connsiteY116" fmla="*/ 1855336 h 4850718"/>
              <a:gd name="connsiteX117" fmla="*/ 263535 w 5563679"/>
              <a:gd name="connsiteY117" fmla="*/ 1934140 h 4850718"/>
              <a:gd name="connsiteX118" fmla="*/ 258053 w 5563679"/>
              <a:gd name="connsiteY118" fmla="*/ 1961291 h 4850718"/>
              <a:gd name="connsiteX119" fmla="*/ 258053 w 5563679"/>
              <a:gd name="connsiteY119" fmla="*/ 2016326 h 4850718"/>
              <a:gd name="connsiteX120" fmla="*/ 129026 w 5563679"/>
              <a:gd name="connsiteY120" fmla="*/ 2145353 h 4850718"/>
              <a:gd name="connsiteX121" fmla="*/ 129027 w 5563679"/>
              <a:gd name="connsiteY121" fmla="*/ 2145352 h 4850718"/>
              <a:gd name="connsiteX122" fmla="*/ 0 w 5563679"/>
              <a:gd name="connsiteY122" fmla="*/ 2016325 h 4850718"/>
              <a:gd name="connsiteX123" fmla="*/ 0 w 5563679"/>
              <a:gd name="connsiteY123" fmla="*/ 1566131 h 4850718"/>
              <a:gd name="connsiteX124" fmla="*/ 0 w 5563679"/>
              <a:gd name="connsiteY124" fmla="*/ 0 h 485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563679" h="4850718">
                <a:moveTo>
                  <a:pt x="0" y="0"/>
                </a:moveTo>
                <a:lnTo>
                  <a:pt x="5562692" y="0"/>
                </a:lnTo>
                <a:lnTo>
                  <a:pt x="5563679" y="2642601"/>
                </a:lnTo>
                <a:cubicBezTo>
                  <a:pt x="5563679" y="2696046"/>
                  <a:pt x="5531185" y="2741901"/>
                  <a:pt x="5484876" y="2761489"/>
                </a:cubicBezTo>
                <a:lnTo>
                  <a:pt x="5436806" y="2771193"/>
                </a:lnTo>
                <a:lnTo>
                  <a:pt x="5436806" y="2771931"/>
                </a:lnTo>
                <a:lnTo>
                  <a:pt x="5413326" y="2774298"/>
                </a:lnTo>
                <a:cubicBezTo>
                  <a:pt x="5382527" y="2780600"/>
                  <a:pt x="5355545" y="2797376"/>
                  <a:pt x="5336262" y="2820742"/>
                </a:cubicBezTo>
                <a:lnTo>
                  <a:pt x="5315097" y="2857633"/>
                </a:lnTo>
                <a:lnTo>
                  <a:pt x="5315097" y="2920947"/>
                </a:lnTo>
                <a:cubicBezTo>
                  <a:pt x="5315097" y="2974392"/>
                  <a:pt x="5282603" y="3020247"/>
                  <a:pt x="5236294" y="3039835"/>
                </a:cubicBezTo>
                <a:lnTo>
                  <a:pt x="5188224" y="3049539"/>
                </a:lnTo>
                <a:lnTo>
                  <a:pt x="5188224" y="3050277"/>
                </a:lnTo>
                <a:lnTo>
                  <a:pt x="5164744" y="3052644"/>
                </a:lnTo>
                <a:cubicBezTo>
                  <a:pt x="5118546" y="3062097"/>
                  <a:pt x="5080934" y="3095117"/>
                  <a:pt x="5065015" y="3138593"/>
                </a:cubicBezTo>
                <a:cubicBezTo>
                  <a:pt x="5065008" y="3138631"/>
                  <a:pt x="5065002" y="3138668"/>
                  <a:pt x="5064995" y="3138706"/>
                </a:cubicBezTo>
                <a:lnTo>
                  <a:pt x="5064995" y="3698499"/>
                </a:lnTo>
                <a:cubicBezTo>
                  <a:pt x="5064995" y="3751944"/>
                  <a:pt x="5032501" y="3797799"/>
                  <a:pt x="4986192" y="3817387"/>
                </a:cubicBezTo>
                <a:lnTo>
                  <a:pt x="4938122" y="3827091"/>
                </a:lnTo>
                <a:lnTo>
                  <a:pt x="4938122" y="3827829"/>
                </a:lnTo>
                <a:lnTo>
                  <a:pt x="4914642" y="3830196"/>
                </a:lnTo>
                <a:cubicBezTo>
                  <a:pt x="4868444" y="3839649"/>
                  <a:pt x="4830832" y="3872669"/>
                  <a:pt x="4814913" y="3916145"/>
                </a:cubicBezTo>
                <a:cubicBezTo>
                  <a:pt x="4814829" y="3916619"/>
                  <a:pt x="4814746" y="3917094"/>
                  <a:pt x="4814662" y="3917568"/>
                </a:cubicBezTo>
                <a:lnTo>
                  <a:pt x="4814662" y="4185893"/>
                </a:lnTo>
                <a:cubicBezTo>
                  <a:pt x="4814662" y="4257153"/>
                  <a:pt x="4756895" y="4314920"/>
                  <a:pt x="4685635" y="4314920"/>
                </a:cubicBezTo>
                <a:lnTo>
                  <a:pt x="4685636" y="4314919"/>
                </a:lnTo>
                <a:cubicBezTo>
                  <a:pt x="4614376" y="4314919"/>
                  <a:pt x="4556609" y="4257152"/>
                  <a:pt x="4556609" y="4185892"/>
                </a:cubicBezTo>
                <a:lnTo>
                  <a:pt x="4556609" y="3905873"/>
                </a:lnTo>
                <a:lnTo>
                  <a:pt x="4554606" y="3894522"/>
                </a:lnTo>
                <a:cubicBezTo>
                  <a:pt x="4538687" y="3851046"/>
                  <a:pt x="4501075" y="3818026"/>
                  <a:pt x="4454877" y="3808573"/>
                </a:cubicBezTo>
                <a:lnTo>
                  <a:pt x="4431397" y="3806206"/>
                </a:lnTo>
                <a:lnTo>
                  <a:pt x="4431397" y="3805468"/>
                </a:lnTo>
                <a:lnTo>
                  <a:pt x="4383327" y="3795764"/>
                </a:lnTo>
                <a:cubicBezTo>
                  <a:pt x="4337018" y="3776176"/>
                  <a:pt x="4304524" y="3730321"/>
                  <a:pt x="4304524" y="3676876"/>
                </a:cubicBezTo>
                <a:lnTo>
                  <a:pt x="4304524" y="3586746"/>
                </a:lnTo>
                <a:lnTo>
                  <a:pt x="4296135" y="3545196"/>
                </a:lnTo>
                <a:cubicBezTo>
                  <a:pt x="4276548" y="3498886"/>
                  <a:pt x="4230693" y="3466392"/>
                  <a:pt x="4177248" y="3466392"/>
                </a:cubicBezTo>
                <a:cubicBezTo>
                  <a:pt x="4123803" y="3466392"/>
                  <a:pt x="4077948" y="3498886"/>
                  <a:pt x="4058361" y="3545196"/>
                </a:cubicBezTo>
                <a:lnTo>
                  <a:pt x="4056171" y="3556040"/>
                </a:lnTo>
                <a:lnTo>
                  <a:pt x="4056171" y="3796910"/>
                </a:lnTo>
                <a:cubicBezTo>
                  <a:pt x="4056171" y="3850355"/>
                  <a:pt x="4023677" y="3896210"/>
                  <a:pt x="3977368" y="3915798"/>
                </a:cubicBezTo>
                <a:lnTo>
                  <a:pt x="3929298" y="3925502"/>
                </a:lnTo>
                <a:lnTo>
                  <a:pt x="3929298" y="3926240"/>
                </a:lnTo>
                <a:lnTo>
                  <a:pt x="3905818" y="3928607"/>
                </a:lnTo>
                <a:cubicBezTo>
                  <a:pt x="3859621" y="3938060"/>
                  <a:pt x="3822008" y="3971080"/>
                  <a:pt x="3806089" y="4014556"/>
                </a:cubicBezTo>
                <a:lnTo>
                  <a:pt x="3805837" y="4015985"/>
                </a:lnTo>
                <a:lnTo>
                  <a:pt x="3805837" y="4120626"/>
                </a:lnTo>
                <a:cubicBezTo>
                  <a:pt x="3805837" y="4191886"/>
                  <a:pt x="3748070" y="4249653"/>
                  <a:pt x="3676810" y="4249653"/>
                </a:cubicBezTo>
                <a:lnTo>
                  <a:pt x="3676811" y="4249652"/>
                </a:lnTo>
                <a:cubicBezTo>
                  <a:pt x="3605551" y="4249652"/>
                  <a:pt x="3547784" y="4191885"/>
                  <a:pt x="3547784" y="4120625"/>
                </a:cubicBezTo>
                <a:cubicBezTo>
                  <a:pt x="3547784" y="4126133"/>
                  <a:pt x="3547783" y="4131640"/>
                  <a:pt x="3547783" y="4137148"/>
                </a:cubicBezTo>
                <a:lnTo>
                  <a:pt x="3537645" y="4086929"/>
                </a:lnTo>
                <a:cubicBezTo>
                  <a:pt x="3518057" y="4040619"/>
                  <a:pt x="3472202" y="4008125"/>
                  <a:pt x="3418757" y="4008125"/>
                </a:cubicBezTo>
                <a:cubicBezTo>
                  <a:pt x="3365312" y="4008125"/>
                  <a:pt x="3319457" y="4040619"/>
                  <a:pt x="3299870" y="4086929"/>
                </a:cubicBezTo>
                <a:lnTo>
                  <a:pt x="3290106" y="4135289"/>
                </a:lnTo>
                <a:lnTo>
                  <a:pt x="3290106" y="4721691"/>
                </a:lnTo>
                <a:cubicBezTo>
                  <a:pt x="3290106" y="4792951"/>
                  <a:pt x="3232339" y="4850718"/>
                  <a:pt x="3161079" y="4850718"/>
                </a:cubicBezTo>
                <a:lnTo>
                  <a:pt x="3161080" y="4850717"/>
                </a:lnTo>
                <a:cubicBezTo>
                  <a:pt x="3089820" y="4850717"/>
                  <a:pt x="3032053" y="4792950"/>
                  <a:pt x="3032053" y="4721690"/>
                </a:cubicBezTo>
                <a:cubicBezTo>
                  <a:pt x="3032053" y="4422703"/>
                  <a:pt x="3032052" y="4123715"/>
                  <a:pt x="3032052" y="3824728"/>
                </a:cubicBezTo>
                <a:lnTo>
                  <a:pt x="3021914" y="3774509"/>
                </a:lnTo>
                <a:cubicBezTo>
                  <a:pt x="3002326" y="3728199"/>
                  <a:pt x="2956471" y="3695705"/>
                  <a:pt x="2903026" y="3695705"/>
                </a:cubicBezTo>
                <a:cubicBezTo>
                  <a:pt x="2849581" y="3695705"/>
                  <a:pt x="2803726" y="3728199"/>
                  <a:pt x="2784139" y="3774509"/>
                </a:cubicBezTo>
                <a:lnTo>
                  <a:pt x="2780541" y="3792328"/>
                </a:lnTo>
                <a:lnTo>
                  <a:pt x="2780541" y="4101274"/>
                </a:lnTo>
                <a:cubicBezTo>
                  <a:pt x="2780541" y="4172534"/>
                  <a:pt x="2722774" y="4230301"/>
                  <a:pt x="2651514" y="4230301"/>
                </a:cubicBezTo>
                <a:lnTo>
                  <a:pt x="2651515" y="4230300"/>
                </a:lnTo>
                <a:cubicBezTo>
                  <a:pt x="2580255" y="4230300"/>
                  <a:pt x="2522488" y="4172533"/>
                  <a:pt x="2522488" y="4101273"/>
                </a:cubicBezTo>
                <a:lnTo>
                  <a:pt x="2522488" y="4054535"/>
                </a:lnTo>
                <a:lnTo>
                  <a:pt x="2503819" y="4021993"/>
                </a:lnTo>
                <a:cubicBezTo>
                  <a:pt x="2484535" y="3998627"/>
                  <a:pt x="2457553" y="3981851"/>
                  <a:pt x="2426754" y="3975549"/>
                </a:cubicBezTo>
                <a:lnTo>
                  <a:pt x="2403274" y="3973182"/>
                </a:lnTo>
                <a:lnTo>
                  <a:pt x="2403274" y="3972444"/>
                </a:lnTo>
                <a:lnTo>
                  <a:pt x="2355204" y="3962740"/>
                </a:lnTo>
                <a:cubicBezTo>
                  <a:pt x="2308895" y="3943152"/>
                  <a:pt x="2276401" y="3897297"/>
                  <a:pt x="2276401" y="3843852"/>
                </a:cubicBezTo>
                <a:lnTo>
                  <a:pt x="2276401" y="3729868"/>
                </a:lnTo>
                <a:lnTo>
                  <a:pt x="2268012" y="3688318"/>
                </a:lnTo>
                <a:cubicBezTo>
                  <a:pt x="2248425" y="3642008"/>
                  <a:pt x="2202570" y="3609514"/>
                  <a:pt x="2149125" y="3609514"/>
                </a:cubicBezTo>
                <a:cubicBezTo>
                  <a:pt x="2095680" y="3609514"/>
                  <a:pt x="2049825" y="3642008"/>
                  <a:pt x="2030238" y="3688318"/>
                </a:cubicBezTo>
                <a:lnTo>
                  <a:pt x="2028048" y="3699163"/>
                </a:lnTo>
                <a:lnTo>
                  <a:pt x="2028048" y="3852566"/>
                </a:lnTo>
                <a:cubicBezTo>
                  <a:pt x="2028048" y="3906011"/>
                  <a:pt x="1995554" y="3951866"/>
                  <a:pt x="1949245" y="3971454"/>
                </a:cubicBezTo>
                <a:lnTo>
                  <a:pt x="1901175" y="3981158"/>
                </a:lnTo>
                <a:lnTo>
                  <a:pt x="1901175" y="3981896"/>
                </a:lnTo>
                <a:lnTo>
                  <a:pt x="1877695" y="3984263"/>
                </a:lnTo>
                <a:cubicBezTo>
                  <a:pt x="1831497" y="3993716"/>
                  <a:pt x="1793885" y="4026736"/>
                  <a:pt x="1777966" y="4070212"/>
                </a:cubicBezTo>
                <a:lnTo>
                  <a:pt x="1775762" y="4082702"/>
                </a:lnTo>
                <a:lnTo>
                  <a:pt x="1775762" y="4216610"/>
                </a:lnTo>
                <a:cubicBezTo>
                  <a:pt x="1775762" y="4287870"/>
                  <a:pt x="1717995" y="4345637"/>
                  <a:pt x="1646735" y="4345637"/>
                </a:cubicBezTo>
                <a:lnTo>
                  <a:pt x="1646736" y="4345636"/>
                </a:lnTo>
                <a:cubicBezTo>
                  <a:pt x="1575476" y="4345636"/>
                  <a:pt x="1517709" y="4287869"/>
                  <a:pt x="1517709" y="4216609"/>
                </a:cubicBezTo>
                <a:lnTo>
                  <a:pt x="1517709" y="3851355"/>
                </a:lnTo>
                <a:lnTo>
                  <a:pt x="1515505" y="3838865"/>
                </a:lnTo>
                <a:cubicBezTo>
                  <a:pt x="1499586" y="3795389"/>
                  <a:pt x="1461974" y="3762369"/>
                  <a:pt x="1415776" y="3752916"/>
                </a:cubicBezTo>
                <a:lnTo>
                  <a:pt x="1392296" y="3750549"/>
                </a:lnTo>
                <a:lnTo>
                  <a:pt x="1392296" y="3749811"/>
                </a:lnTo>
                <a:lnTo>
                  <a:pt x="1344226" y="3740107"/>
                </a:lnTo>
                <a:cubicBezTo>
                  <a:pt x="1297917" y="3720519"/>
                  <a:pt x="1265423" y="3674664"/>
                  <a:pt x="1265423" y="3621219"/>
                </a:cubicBezTo>
                <a:lnTo>
                  <a:pt x="1265423" y="3244844"/>
                </a:lnTo>
                <a:lnTo>
                  <a:pt x="1257034" y="3203294"/>
                </a:lnTo>
                <a:cubicBezTo>
                  <a:pt x="1237447" y="3156984"/>
                  <a:pt x="1191592" y="3124490"/>
                  <a:pt x="1138147" y="3124490"/>
                </a:cubicBezTo>
                <a:cubicBezTo>
                  <a:pt x="1084702" y="3124490"/>
                  <a:pt x="1038847" y="3156984"/>
                  <a:pt x="1019260" y="3203294"/>
                </a:cubicBezTo>
                <a:lnTo>
                  <a:pt x="1016586" y="3216537"/>
                </a:lnTo>
                <a:lnTo>
                  <a:pt x="1016586" y="3277201"/>
                </a:lnTo>
                <a:cubicBezTo>
                  <a:pt x="1016586" y="3348461"/>
                  <a:pt x="958819" y="3406228"/>
                  <a:pt x="887559" y="3406228"/>
                </a:cubicBezTo>
                <a:lnTo>
                  <a:pt x="887560" y="3406227"/>
                </a:lnTo>
                <a:cubicBezTo>
                  <a:pt x="816300" y="3406227"/>
                  <a:pt x="758533" y="3348460"/>
                  <a:pt x="758533" y="3277200"/>
                </a:cubicBezTo>
                <a:lnTo>
                  <a:pt x="758533" y="3136420"/>
                </a:lnTo>
                <a:lnTo>
                  <a:pt x="737116" y="3099088"/>
                </a:lnTo>
                <a:cubicBezTo>
                  <a:pt x="717833" y="3075722"/>
                  <a:pt x="690850" y="3058946"/>
                  <a:pt x="660051" y="3052644"/>
                </a:cubicBezTo>
                <a:lnTo>
                  <a:pt x="636571" y="3050277"/>
                </a:lnTo>
                <a:lnTo>
                  <a:pt x="636571" y="3049539"/>
                </a:lnTo>
                <a:lnTo>
                  <a:pt x="588501" y="3039835"/>
                </a:lnTo>
                <a:cubicBezTo>
                  <a:pt x="542192" y="3020247"/>
                  <a:pt x="509698" y="2974392"/>
                  <a:pt x="509698" y="2920947"/>
                </a:cubicBezTo>
                <a:lnTo>
                  <a:pt x="509698" y="1975689"/>
                </a:lnTo>
                <a:lnTo>
                  <a:pt x="501309" y="1934140"/>
                </a:lnTo>
                <a:cubicBezTo>
                  <a:pt x="481722" y="1887830"/>
                  <a:pt x="435867" y="1855336"/>
                  <a:pt x="382422" y="1855336"/>
                </a:cubicBezTo>
                <a:cubicBezTo>
                  <a:pt x="328977" y="1855336"/>
                  <a:pt x="283122" y="1887830"/>
                  <a:pt x="263535" y="1934140"/>
                </a:cubicBezTo>
                <a:lnTo>
                  <a:pt x="258053" y="1961291"/>
                </a:lnTo>
                <a:lnTo>
                  <a:pt x="258053" y="2016326"/>
                </a:lnTo>
                <a:cubicBezTo>
                  <a:pt x="258053" y="2087586"/>
                  <a:pt x="200286" y="2145353"/>
                  <a:pt x="129026" y="2145353"/>
                </a:cubicBezTo>
                <a:lnTo>
                  <a:pt x="129027" y="2145352"/>
                </a:lnTo>
                <a:cubicBezTo>
                  <a:pt x="57767" y="2145352"/>
                  <a:pt x="0" y="2087585"/>
                  <a:pt x="0" y="2016325"/>
                </a:cubicBezTo>
                <a:lnTo>
                  <a:pt x="0" y="1566131"/>
                </a:lnTo>
                <a:lnTo>
                  <a:pt x="0" y="0"/>
                </a:lnTo>
                <a:close/>
              </a:path>
            </a:pathLst>
          </a:custGeom>
        </p:spPr>
        <p:txBody>
          <a:bodyPr wrap="square" anchor="ctr">
            <a:noAutofit/>
          </a:bodyPr>
          <a:lstStyle>
            <a:lvl1pPr marL="0" indent="0" algn="ctr">
              <a:buNone/>
              <a:defRPr sz="1600"/>
            </a:lvl1pPr>
          </a:lstStyle>
          <a:p>
            <a:endParaRPr lang="es-ES_tradnl" dirty="0"/>
          </a:p>
        </p:txBody>
      </p:sp>
      <p:sp>
        <p:nvSpPr>
          <p:cNvPr id="3" name="Marcador de texto 2"/>
          <p:cNvSpPr>
            <a:spLocks noGrp="1"/>
          </p:cNvSpPr>
          <p:nvPr>
            <p:ph type="body" sz="quarter" idx="12" hasCustomPrompt="1"/>
          </p:nvPr>
        </p:nvSpPr>
        <p:spPr>
          <a:xfrm>
            <a:off x="624417" y="989761"/>
            <a:ext cx="5471584" cy="769275"/>
          </a:xfrm>
          <a:prstGeom prst="rect">
            <a:avLst/>
          </a:prstGeom>
        </p:spPr>
        <p:txBody>
          <a:bodyPr lIns="0"/>
          <a:lstStyle>
            <a:lvl1pPr marL="0" indent="0">
              <a:buNone/>
              <a:defRPr sz="5333" b="0" i="0">
                <a:solidFill>
                  <a:schemeClr val="tx1">
                    <a:lumMod val="50000"/>
                    <a:lumOff val="50000"/>
                  </a:schemeClr>
                </a:solidFill>
                <a:latin typeface="Raleway Light" charset="0"/>
                <a:ea typeface="Raleway Light" charset="0"/>
                <a:cs typeface="Raleway Light" charset="0"/>
              </a:defRPr>
            </a:lvl1pPr>
            <a:lvl2pPr marL="609585" indent="0">
              <a:buNone/>
              <a:defRPr sz="5333" b="0" i="0">
                <a:latin typeface="Raleway Light" charset="0"/>
                <a:ea typeface="Raleway Light" charset="0"/>
                <a:cs typeface="Raleway Light" charset="0"/>
              </a:defRPr>
            </a:lvl2pPr>
            <a:lvl3pPr marL="1219170" indent="0">
              <a:buNone/>
              <a:defRPr sz="5333" b="0" i="0">
                <a:latin typeface="Raleway Light" charset="0"/>
                <a:ea typeface="Raleway Light" charset="0"/>
                <a:cs typeface="Raleway Light" charset="0"/>
              </a:defRPr>
            </a:lvl3pPr>
            <a:lvl4pPr marL="1828754" indent="0">
              <a:buNone/>
              <a:defRPr sz="5333" b="0" i="0">
                <a:latin typeface="Raleway Light" charset="0"/>
                <a:ea typeface="Raleway Light" charset="0"/>
                <a:cs typeface="Raleway Light" charset="0"/>
              </a:defRPr>
            </a:lvl4pPr>
            <a:lvl5pPr marL="2438339" indent="0">
              <a:buNone/>
              <a:defRPr sz="5333" b="0" i="0">
                <a:latin typeface="Raleway Light" charset="0"/>
                <a:ea typeface="Raleway Light" charset="0"/>
                <a:cs typeface="Raleway Light" charset="0"/>
              </a:defRPr>
            </a:lvl5pPr>
          </a:lstStyle>
          <a:p>
            <a:pPr lvl="0"/>
            <a:r>
              <a:rPr lang="es-ES_tradnl"/>
              <a:t>TITLE EXAMPLE</a:t>
            </a:r>
          </a:p>
        </p:txBody>
      </p:sp>
      <p:sp>
        <p:nvSpPr>
          <p:cNvPr id="4" name="Marcador de texto 2"/>
          <p:cNvSpPr>
            <a:spLocks noGrp="1"/>
          </p:cNvSpPr>
          <p:nvPr>
            <p:ph type="body" sz="quarter" idx="13" hasCustomPrompt="1"/>
          </p:nvPr>
        </p:nvSpPr>
        <p:spPr>
          <a:xfrm>
            <a:off x="624417" y="1818343"/>
            <a:ext cx="5471584" cy="295800"/>
          </a:xfrm>
          <a:prstGeom prst="rect">
            <a:avLst/>
          </a:prstGeom>
        </p:spPr>
        <p:txBody>
          <a:bodyPr lIns="0"/>
          <a:lstStyle>
            <a:lvl1pPr marL="0" indent="0">
              <a:buNone/>
              <a:defRPr sz="1333" b="1" i="0" baseline="0">
                <a:solidFill>
                  <a:schemeClr val="accent2"/>
                </a:solidFill>
                <a:latin typeface="Raleway Black" charset="0"/>
                <a:ea typeface="Raleway Black" charset="0"/>
                <a:cs typeface="Raleway Black" charset="0"/>
              </a:defRPr>
            </a:lvl1pPr>
            <a:lvl2pPr marL="609585" indent="0">
              <a:buNone/>
              <a:defRPr sz="5333" b="0" i="0">
                <a:latin typeface="Raleway Light" charset="0"/>
                <a:ea typeface="Raleway Light" charset="0"/>
                <a:cs typeface="Raleway Light" charset="0"/>
              </a:defRPr>
            </a:lvl2pPr>
            <a:lvl3pPr marL="1219170" indent="0">
              <a:buNone/>
              <a:defRPr sz="5333" b="0" i="0">
                <a:latin typeface="Raleway Light" charset="0"/>
                <a:ea typeface="Raleway Light" charset="0"/>
                <a:cs typeface="Raleway Light" charset="0"/>
              </a:defRPr>
            </a:lvl3pPr>
            <a:lvl4pPr marL="1828754" indent="0">
              <a:buNone/>
              <a:defRPr sz="5333" b="0" i="0">
                <a:latin typeface="Raleway Light" charset="0"/>
                <a:ea typeface="Raleway Light" charset="0"/>
                <a:cs typeface="Raleway Light" charset="0"/>
              </a:defRPr>
            </a:lvl4pPr>
            <a:lvl5pPr marL="2438339" indent="0">
              <a:buNone/>
              <a:defRPr sz="5333" b="0" i="0">
                <a:latin typeface="Raleway Light" charset="0"/>
                <a:ea typeface="Raleway Light" charset="0"/>
                <a:cs typeface="Raleway Light" charset="0"/>
              </a:defRPr>
            </a:lvl5pPr>
          </a:lstStyle>
          <a:p>
            <a:pPr lvl="0"/>
            <a:r>
              <a:rPr lang="es-ES_tradnl"/>
              <a:t>SUBTITLE EXAMPLE HERE</a:t>
            </a:r>
          </a:p>
        </p:txBody>
      </p:sp>
    </p:spTree>
    <p:extLst>
      <p:ext uri="{BB962C8B-B14F-4D97-AF65-F5344CB8AC3E}">
        <p14:creationId xmlns:p14="http://schemas.microsoft.com/office/powerpoint/2010/main" val="32992973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343B37-24D4-9848-8466-553C7A62BE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 y="1737190"/>
            <a:ext cx="12192004" cy="5120812"/>
          </a:xfrm>
          <a:prstGeom prst="rect">
            <a:avLst/>
          </a:prstGeom>
        </p:spPr>
      </p:pic>
      <p:sp>
        <p:nvSpPr>
          <p:cNvPr id="16" name="Sheer banner" hidden="1"/>
          <p:cNvSpPr/>
          <p:nvPr/>
        </p:nvSpPr>
        <p:spPr>
          <a:xfrm>
            <a:off x="7048433" y="1292352"/>
            <a:ext cx="4686371" cy="5260848"/>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fontAlgn="base">
              <a:spcBef>
                <a:spcPct val="0"/>
              </a:spcBef>
              <a:spcAft>
                <a:spcPct val="0"/>
              </a:spcAft>
            </a:pPr>
            <a:endParaRPr lang="en-US" sz="2000" b="1" dirty="0">
              <a:solidFill>
                <a:srgbClr val="FFFFFF"/>
              </a:solidFill>
            </a:endParaRPr>
          </a:p>
        </p:txBody>
      </p:sp>
      <p:sp>
        <p:nvSpPr>
          <p:cNvPr id="3" name="Text Placeholder 2"/>
          <p:cNvSpPr>
            <a:spLocks noGrp="1"/>
          </p:cNvSpPr>
          <p:nvPr>
            <p:ph type="body" sz="quarter" idx="10"/>
          </p:nvPr>
        </p:nvSpPr>
        <p:spPr>
          <a:xfrm>
            <a:off x="7812749" y="1804203"/>
            <a:ext cx="3766479" cy="1779588"/>
          </a:xfrm>
        </p:spPr>
        <p:txBody>
          <a:bodyPr anchor="b"/>
          <a:lstStyle>
            <a:lvl1pPr marL="0" indent="0">
              <a:lnSpc>
                <a:spcPct val="85000"/>
              </a:lnSpc>
              <a:spcAft>
                <a:spcPts val="0"/>
              </a:spcAft>
              <a:buFontTx/>
              <a:buNone/>
              <a:defRPr sz="3200" b="1" i="0" cap="all" spc="-100" baseline="0">
                <a:solidFill>
                  <a:schemeClr val="accent1"/>
                </a:solidFill>
                <a:latin typeface="Arial Black" panose="020B0604020202020204" pitchFamily="34" charset="0"/>
                <a:ea typeface="Arial Black" panose="020B0604020202020204" pitchFamily="34" charset="0"/>
                <a:cs typeface="Arial Black" panose="020B0604020202020204" pitchFamily="34" charset="0"/>
              </a:defRPr>
            </a:lvl1pPr>
          </a:lstStyle>
          <a:p>
            <a:pPr lvl="0"/>
            <a:r>
              <a:rPr lang="en-US"/>
              <a:t>Click to edit Master text styles</a:t>
            </a:r>
          </a:p>
        </p:txBody>
      </p:sp>
      <p:sp>
        <p:nvSpPr>
          <p:cNvPr id="7" name="Text Placeholder 6"/>
          <p:cNvSpPr>
            <a:spLocks noGrp="1"/>
          </p:cNvSpPr>
          <p:nvPr>
            <p:ph type="body" sz="quarter" idx="12" hasCustomPrompt="1"/>
          </p:nvPr>
        </p:nvSpPr>
        <p:spPr>
          <a:xfrm>
            <a:off x="7812749" y="3650812"/>
            <a:ext cx="3212297" cy="2106795"/>
          </a:xfrm>
        </p:spPr>
        <p:txBody>
          <a:bodyPr anchor="t"/>
          <a:lstStyle>
            <a:lvl1pPr marL="0" indent="0">
              <a:buFontTx/>
              <a:buNone/>
              <a:defRPr sz="2401">
                <a:solidFill>
                  <a:schemeClr val="accent1"/>
                </a:solidFill>
              </a:defRPr>
            </a:lvl1pPr>
          </a:lstStyle>
          <a:p>
            <a:pPr lvl="0"/>
            <a:r>
              <a:rPr lang="en-US"/>
              <a:t>Click to edit master text styles</a:t>
            </a:r>
          </a:p>
        </p:txBody>
      </p:sp>
      <p:sp>
        <p:nvSpPr>
          <p:cNvPr id="17" name="Text Box 39">
            <a:extLst>
              <a:ext uri="{FF2B5EF4-FFF2-40B4-BE49-F238E27FC236}">
                <a16:creationId xmlns:a16="http://schemas.microsoft.com/office/drawing/2014/main" id="{61082551-3E0C-2E42-89FD-BBAC8DBA0FD6}"/>
              </a:ext>
            </a:extLst>
          </p:cNvPr>
          <p:cNvSpPr txBox="1">
            <a:spLocks noChangeArrowheads="1"/>
          </p:cNvSpPr>
          <p:nvPr/>
        </p:nvSpPr>
        <p:spPr bwMode="auto">
          <a:xfrm>
            <a:off x="13624566" y="6587036"/>
            <a:ext cx="5293783" cy="21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l" defTabSz="914366" eaLnBrk="1" fontAlgn="auto" latinLnBrk="0" hangingPunct="1">
              <a:lnSpc>
                <a:spcPct val="100000"/>
              </a:lnSpc>
              <a:spcBef>
                <a:spcPct val="50000"/>
              </a:spcBef>
              <a:spcAft>
                <a:spcPts val="0"/>
              </a:spcAft>
              <a:buClrTx/>
              <a:buSzTx/>
              <a:buFontTx/>
              <a:buNone/>
              <a:tabLst/>
              <a:defRPr/>
            </a:pPr>
            <a:r>
              <a:rPr kumimoji="0" lang="en-US" sz="801" b="0" i="0" u="none" strike="noStrike" kern="0" cap="none" spc="0" normalizeH="0" baseline="0" noProof="0" dirty="0">
                <a:ln>
                  <a:noFill/>
                </a:ln>
                <a:solidFill>
                  <a:schemeClr val="tx1"/>
                </a:solidFill>
                <a:effectLst/>
                <a:uLnTx/>
                <a:uFillTx/>
                <a:latin typeface="Arial" charset="0"/>
              </a:rPr>
              <a:t>102911.0518</a:t>
            </a:r>
          </a:p>
        </p:txBody>
      </p:sp>
    </p:spTree>
    <p:extLst>
      <p:ext uri="{BB962C8B-B14F-4D97-AF65-F5344CB8AC3E}">
        <p14:creationId xmlns:p14="http://schemas.microsoft.com/office/powerpoint/2010/main" val="4016929025"/>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9_Title Slide">
    <p:bg>
      <p:bgRef idx="1001">
        <a:schemeClr val="bg1"/>
      </p:bgRef>
    </p:bg>
    <p:spTree>
      <p:nvGrpSpPr>
        <p:cNvPr id="1" name=""/>
        <p:cNvGrpSpPr/>
        <p:nvPr/>
      </p:nvGrpSpPr>
      <p:grpSpPr>
        <a:xfrm>
          <a:off x="0" y="0"/>
          <a:ext cx="0" cy="0"/>
          <a:chOff x="0" y="0"/>
          <a:chExt cx="0" cy="0"/>
        </a:xfrm>
      </p:grpSpPr>
      <p:sp>
        <p:nvSpPr>
          <p:cNvPr id="16" name="Sheer banner" hidden="1"/>
          <p:cNvSpPr/>
          <p:nvPr/>
        </p:nvSpPr>
        <p:spPr>
          <a:xfrm>
            <a:off x="7048433" y="1292352"/>
            <a:ext cx="4686371" cy="5260848"/>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fontAlgn="base">
              <a:spcBef>
                <a:spcPct val="0"/>
              </a:spcBef>
              <a:spcAft>
                <a:spcPct val="0"/>
              </a:spcAft>
            </a:pPr>
            <a:endParaRPr lang="en-US" sz="2000" b="1" dirty="0">
              <a:solidFill>
                <a:srgbClr val="FFFFFF"/>
              </a:solidFill>
            </a:endParaRPr>
          </a:p>
        </p:txBody>
      </p:sp>
      <p:sp>
        <p:nvSpPr>
          <p:cNvPr id="3" name="Text Placeholder 2"/>
          <p:cNvSpPr>
            <a:spLocks noGrp="1"/>
          </p:cNvSpPr>
          <p:nvPr>
            <p:ph type="body" sz="quarter" idx="10" hasCustomPrompt="1"/>
          </p:nvPr>
        </p:nvSpPr>
        <p:spPr>
          <a:xfrm>
            <a:off x="629946" y="645606"/>
            <a:ext cx="10911028" cy="1997967"/>
          </a:xfrm>
        </p:spPr>
        <p:txBody>
          <a:bodyPr anchor="t"/>
          <a:lstStyle>
            <a:lvl1pPr marL="0" indent="0">
              <a:lnSpc>
                <a:spcPct val="85000"/>
              </a:lnSpc>
              <a:spcAft>
                <a:spcPts val="0"/>
              </a:spcAft>
              <a:buFontTx/>
              <a:buNone/>
              <a:defRPr sz="3200" b="0" i="0" cap="all" spc="-100" baseline="0">
                <a:solidFill>
                  <a:schemeClr val="accent1"/>
                </a:solidFill>
                <a:latin typeface="+mj-lt"/>
                <a:ea typeface="Arial Black" panose="020B0604020202020204" pitchFamily="34" charset="0"/>
                <a:cs typeface="Arial Black" panose="020B0604020202020204" pitchFamily="34" charset="0"/>
              </a:defRPr>
            </a:lvl1pPr>
          </a:lstStyle>
          <a:p>
            <a:pPr lvl="0"/>
            <a:r>
              <a:rPr lang="en-US"/>
              <a:t>Click to edit Master text styles</a:t>
            </a:r>
          </a:p>
        </p:txBody>
      </p:sp>
      <p:sp>
        <p:nvSpPr>
          <p:cNvPr id="4" name="Slide Number Placeholder">
            <a:extLst>
              <a:ext uri="{FF2B5EF4-FFF2-40B4-BE49-F238E27FC236}">
                <a16:creationId xmlns:a16="http://schemas.microsoft.com/office/drawing/2014/main" id="{A6FEE680-6CEA-2E4C-847A-632389786292}"/>
              </a:ext>
            </a:extLst>
          </p:cNvPr>
          <p:cNvSpPr>
            <a:spLocks noGrp="1"/>
          </p:cNvSpPr>
          <p:nvPr>
            <p:ph type="sldNum" sz="quarter" idx="4"/>
          </p:nvPr>
        </p:nvSpPr>
        <p:spPr>
          <a:xfrm>
            <a:off x="11824966" y="6553200"/>
            <a:ext cx="367036" cy="304800"/>
          </a:xfrm>
          <a:prstGeom prst="rect">
            <a:avLst/>
          </a:prstGeom>
        </p:spPr>
        <p:txBody>
          <a:bodyPr vert="horz" wrap="none" lIns="0" tIns="0" rIns="0" bIns="0" rtlCol="0" anchor="ctr"/>
          <a:lstStyle>
            <a:lvl1pPr algn="ctr">
              <a:defRPr sz="801" b="0">
                <a:solidFill>
                  <a:schemeClr val="tx1"/>
                </a:solidFill>
              </a:defRPr>
            </a:lvl1pPr>
          </a:lstStyle>
          <a:p>
            <a:pPr fontAlgn="base">
              <a:spcBef>
                <a:spcPct val="0"/>
              </a:spcBef>
              <a:spcAft>
                <a:spcPct val="0"/>
              </a:spcAft>
            </a:pPr>
            <a:fld id="{1384FA50-8B36-4B06-A05C-1E58CBA999B5}"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408123835"/>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1">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1"/>
            <a:ext cx="10363200" cy="3295651"/>
          </a:xfrm>
        </p:spPr>
        <p:txBody>
          <a:bodyPr anchor="b">
            <a:noAutofit/>
          </a:bodyPr>
          <a:lstStyle>
            <a:lvl1pPr algn="l">
              <a:defRPr sz="6618" b="1">
                <a:solidFill>
                  <a:schemeClr val="bg1"/>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2946400" y="3733800"/>
            <a:ext cx="6502400" cy="381000"/>
          </a:xfrm>
        </p:spPr>
        <p:txBody>
          <a:bodyPr anchor="ctr">
            <a:normAutofit/>
          </a:bodyPr>
          <a:lstStyle>
            <a:lvl1pPr marL="0" indent="0" algn="l">
              <a:buNone/>
              <a:defRPr sz="1941">
                <a:solidFill>
                  <a:schemeClr val="bg1"/>
                </a:solidFill>
                <a:latin typeface="Arial" pitchFamily="34" charset="0"/>
                <a:cs typeface="Arial" pitchFamily="34" charset="0"/>
              </a:defRPr>
            </a:lvl1pPr>
            <a:lvl2pPr marL="503438" indent="0" algn="ctr">
              <a:buNone/>
              <a:defRPr>
                <a:solidFill>
                  <a:schemeClr val="tx1">
                    <a:tint val="75000"/>
                  </a:schemeClr>
                </a:solidFill>
              </a:defRPr>
            </a:lvl2pPr>
            <a:lvl3pPr marL="1006875" indent="0" algn="ctr">
              <a:buNone/>
              <a:defRPr>
                <a:solidFill>
                  <a:schemeClr val="tx1">
                    <a:tint val="75000"/>
                  </a:schemeClr>
                </a:solidFill>
              </a:defRPr>
            </a:lvl3pPr>
            <a:lvl4pPr marL="1510313" indent="0" algn="ctr">
              <a:buNone/>
              <a:defRPr>
                <a:solidFill>
                  <a:schemeClr val="tx1">
                    <a:tint val="75000"/>
                  </a:schemeClr>
                </a:solidFill>
              </a:defRPr>
            </a:lvl4pPr>
            <a:lvl5pPr marL="2013750" indent="0" algn="ctr">
              <a:buNone/>
              <a:defRPr>
                <a:solidFill>
                  <a:schemeClr val="tx1">
                    <a:tint val="75000"/>
                  </a:schemeClr>
                </a:solidFill>
              </a:defRPr>
            </a:lvl5pPr>
            <a:lvl6pPr marL="2517188" indent="0" algn="ctr">
              <a:buNone/>
              <a:defRPr>
                <a:solidFill>
                  <a:schemeClr val="tx1">
                    <a:tint val="75000"/>
                  </a:schemeClr>
                </a:solidFill>
              </a:defRPr>
            </a:lvl6pPr>
            <a:lvl7pPr marL="3020626" indent="0" algn="ctr">
              <a:buNone/>
              <a:defRPr>
                <a:solidFill>
                  <a:schemeClr val="tx1">
                    <a:tint val="75000"/>
                  </a:schemeClr>
                </a:solidFill>
              </a:defRPr>
            </a:lvl7pPr>
            <a:lvl8pPr marL="3524063" indent="0" algn="ctr">
              <a:buNone/>
              <a:defRPr>
                <a:solidFill>
                  <a:schemeClr val="tx1">
                    <a:tint val="75000"/>
                  </a:schemeClr>
                </a:solidFill>
              </a:defRPr>
            </a:lvl8pPr>
            <a:lvl9pPr marL="40275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16001" y="3733800"/>
            <a:ext cx="1930400" cy="365126"/>
          </a:xfrm>
        </p:spPr>
        <p:txBody>
          <a:bodyPr/>
          <a:lstStyle>
            <a:lvl1pPr>
              <a:defRPr sz="1941" smtClean="0">
                <a:solidFill>
                  <a:schemeClr val="bg1"/>
                </a:solidFill>
                <a:latin typeface="Arial"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26481899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914400"/>
          </a:xfrm>
        </p:spPr>
        <p:txBody>
          <a:bodyPr anchor="t">
            <a:normAutofit/>
          </a:bodyPr>
          <a:lstStyle>
            <a:lvl1pPr algn="l">
              <a:defRPr sz="3200"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1828801"/>
            <a:ext cx="10972800" cy="4191000"/>
          </a:xfrm>
        </p:spPr>
        <p:txBody>
          <a:bodyPr>
            <a:normAutofit/>
          </a:bodyPr>
          <a:lstStyle>
            <a:lvl1pPr>
              <a:defRPr sz="2400">
                <a:solidFill>
                  <a:schemeClr val="tx2"/>
                </a:solidFill>
                <a:latin typeface="Times New Roman" pitchFamily="18" charset="0"/>
                <a:cs typeface="Times New Roman" pitchFamily="18" charset="0"/>
              </a:defRPr>
            </a:lvl1pPr>
            <a:lvl2pPr>
              <a:defRPr sz="2400">
                <a:solidFill>
                  <a:schemeClr val="tx2"/>
                </a:solidFill>
                <a:latin typeface="Times New Roman" pitchFamily="18" charset="0"/>
                <a:cs typeface="Times New Roman" pitchFamily="18" charset="0"/>
              </a:defRPr>
            </a:lvl2pPr>
            <a:lvl3pPr>
              <a:defRPr sz="2400">
                <a:solidFill>
                  <a:schemeClr val="tx2"/>
                </a:solidFill>
                <a:latin typeface="Times New Roman" pitchFamily="18" charset="0"/>
                <a:cs typeface="Times New Roman" pitchFamily="18" charset="0"/>
              </a:defRPr>
            </a:lvl3pPr>
            <a:lvl4pPr>
              <a:defRPr sz="2400">
                <a:solidFill>
                  <a:schemeClr val="tx2"/>
                </a:solidFill>
                <a:latin typeface="Times New Roman" pitchFamily="18" charset="0"/>
                <a:cs typeface="Times New Roman" pitchFamily="18" charset="0"/>
              </a:defRPr>
            </a:lvl4pPr>
            <a:lvl5pPr>
              <a:defRPr sz="2400">
                <a:solidFill>
                  <a:schemeClr val="tx2"/>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3"/>
          </p:nvPr>
        </p:nvSpPr>
        <p:spPr>
          <a:xfrm>
            <a:off x="609600" y="152400"/>
            <a:ext cx="4876800" cy="457200"/>
          </a:xfrm>
        </p:spPr>
        <p:txBody>
          <a:bodyPr/>
          <a:lstStyle>
            <a:lvl1pPr>
              <a:buNone/>
              <a:defRPr sz="2133" b="1">
                <a:solidFill>
                  <a:schemeClr val="tx2"/>
                </a:solidFill>
                <a:latin typeface="Arial" pitchFamily="34" charset="0"/>
                <a:cs typeface="Arial" pitchFamily="34" charset="0"/>
              </a:defRPr>
            </a:lvl1pPr>
          </a:lstStyle>
          <a:p>
            <a:pPr lvl="0"/>
            <a:r>
              <a:rPr lang="en-US"/>
              <a:t>Click to edit Master text styles</a:t>
            </a:r>
          </a:p>
        </p:txBody>
      </p:sp>
      <p:sp>
        <p:nvSpPr>
          <p:cNvPr id="5" name="Slide Number Placeholder 5"/>
          <p:cNvSpPr>
            <a:spLocks noGrp="1"/>
          </p:cNvSpPr>
          <p:nvPr>
            <p:ph type="sldNum" sz="quarter" idx="14"/>
          </p:nvPr>
        </p:nvSpPr>
        <p:spPr>
          <a:xfrm>
            <a:off x="8737600" y="6172200"/>
            <a:ext cx="2844800" cy="304800"/>
          </a:xfrm>
        </p:spPr>
        <p:txBody>
          <a:bodyPr/>
          <a:lstStyle>
            <a:lvl1pPr>
              <a:defRPr smtClean="0">
                <a:solidFill>
                  <a:schemeClr val="bg1"/>
                </a:solidFill>
                <a:latin typeface="Times New Roman" pitchFamily="18" charset="0"/>
                <a:cs typeface="Times New Roman" pitchFamily="18" charset="0"/>
              </a:defRPr>
            </a:lvl1pPr>
          </a:lstStyle>
          <a:p>
            <a:pPr>
              <a:defRPr/>
            </a:pPr>
            <a:fld id="{8E3DFB79-095A-C74D-B614-34DE32062E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55769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914400"/>
          </a:xfrm>
        </p:spPr>
        <p:txBody>
          <a:bodyPr anchor="t">
            <a:normAutofit/>
          </a:bodyPr>
          <a:lstStyle>
            <a:lvl1pPr algn="l">
              <a:defRPr sz="3200"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1828801"/>
            <a:ext cx="10972800" cy="4191000"/>
          </a:xfrm>
        </p:spPr>
        <p:txBody>
          <a:bodyPr>
            <a:normAutofit/>
          </a:bodyPr>
          <a:lstStyle>
            <a:lvl1pPr>
              <a:defRPr sz="2400">
                <a:solidFill>
                  <a:schemeClr val="tx2"/>
                </a:solidFill>
                <a:latin typeface="Times New Roman" pitchFamily="18" charset="0"/>
                <a:cs typeface="Times New Roman" pitchFamily="18" charset="0"/>
              </a:defRPr>
            </a:lvl1pPr>
            <a:lvl2pPr>
              <a:defRPr sz="2400">
                <a:solidFill>
                  <a:schemeClr val="tx2"/>
                </a:solidFill>
                <a:latin typeface="Times New Roman" pitchFamily="18" charset="0"/>
                <a:cs typeface="Times New Roman" pitchFamily="18" charset="0"/>
              </a:defRPr>
            </a:lvl2pPr>
            <a:lvl3pPr>
              <a:defRPr sz="2400">
                <a:solidFill>
                  <a:schemeClr val="tx2"/>
                </a:solidFill>
                <a:latin typeface="Times New Roman" pitchFamily="18" charset="0"/>
                <a:cs typeface="Times New Roman" pitchFamily="18" charset="0"/>
              </a:defRPr>
            </a:lvl3pPr>
            <a:lvl4pPr>
              <a:defRPr sz="2400">
                <a:solidFill>
                  <a:schemeClr val="tx2"/>
                </a:solidFill>
                <a:latin typeface="Times New Roman" pitchFamily="18" charset="0"/>
                <a:cs typeface="Times New Roman" pitchFamily="18" charset="0"/>
              </a:defRPr>
            </a:lvl4pPr>
            <a:lvl5pPr>
              <a:defRPr sz="2400">
                <a:solidFill>
                  <a:schemeClr val="tx2"/>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3"/>
          </p:nvPr>
        </p:nvSpPr>
        <p:spPr>
          <a:xfrm>
            <a:off x="609600" y="152400"/>
            <a:ext cx="4876800" cy="457200"/>
          </a:xfrm>
        </p:spPr>
        <p:txBody>
          <a:bodyPr/>
          <a:lstStyle>
            <a:lvl1pPr>
              <a:buNone/>
              <a:defRPr sz="2133" b="1">
                <a:solidFill>
                  <a:schemeClr val="tx2"/>
                </a:solidFill>
                <a:latin typeface="Arial" pitchFamily="34" charset="0"/>
                <a:cs typeface="Arial" pitchFamily="34" charset="0"/>
              </a:defRPr>
            </a:lvl1pPr>
          </a:lstStyle>
          <a:p>
            <a:pPr lvl="0"/>
            <a:r>
              <a:rPr lang="en-US"/>
              <a:t>Click to edit Master text styles</a:t>
            </a:r>
          </a:p>
        </p:txBody>
      </p:sp>
      <p:sp>
        <p:nvSpPr>
          <p:cNvPr id="5" name="Slide Number Placeholder 5"/>
          <p:cNvSpPr>
            <a:spLocks noGrp="1"/>
          </p:cNvSpPr>
          <p:nvPr>
            <p:ph type="sldNum" sz="quarter" idx="14"/>
          </p:nvPr>
        </p:nvSpPr>
        <p:spPr>
          <a:xfrm>
            <a:off x="8737600" y="6172200"/>
            <a:ext cx="2844800" cy="304800"/>
          </a:xfrm>
        </p:spPr>
        <p:txBody>
          <a:bodyPr/>
          <a:lstStyle>
            <a:lvl1pPr>
              <a:defRPr smtClean="0">
                <a:solidFill>
                  <a:schemeClr val="bg1"/>
                </a:solidFill>
                <a:latin typeface="Times New Roman" pitchFamily="18" charset="0"/>
                <a:cs typeface="Times New Roman" pitchFamily="18" charset="0"/>
              </a:defRPr>
            </a:lvl1pPr>
          </a:lstStyle>
          <a:p>
            <a:pPr>
              <a:defRPr/>
            </a:pPr>
            <a:fld id="{8E3DFB79-095A-C74D-B614-34DE32062E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90159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914400"/>
          </a:xfrm>
        </p:spPr>
        <p:txBody>
          <a:bodyPr anchor="t">
            <a:normAutofit/>
          </a:bodyPr>
          <a:lstStyle>
            <a:lvl1pPr algn="l">
              <a:defRPr sz="3200" b="1">
                <a:solidFill>
                  <a:schemeClr val="tx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609600" y="1828801"/>
            <a:ext cx="5384800" cy="4191000"/>
          </a:xfrm>
        </p:spPr>
        <p:txBody>
          <a:bodyPr>
            <a:normAutofit/>
          </a:bodyPr>
          <a:lstStyle>
            <a:lvl1pPr>
              <a:defRPr sz="2400">
                <a:solidFill>
                  <a:schemeClr val="tx2"/>
                </a:solidFill>
                <a:latin typeface="Times New Roman" pitchFamily="18" charset="0"/>
                <a:cs typeface="Times New Roman" pitchFamily="18" charset="0"/>
              </a:defRPr>
            </a:lvl1pPr>
            <a:lvl2pPr>
              <a:defRPr sz="2400">
                <a:solidFill>
                  <a:schemeClr val="tx2"/>
                </a:solidFill>
                <a:latin typeface="Times New Roman" pitchFamily="18" charset="0"/>
                <a:cs typeface="Times New Roman" pitchFamily="18" charset="0"/>
              </a:defRPr>
            </a:lvl2pPr>
            <a:lvl3pPr>
              <a:defRPr sz="2400">
                <a:solidFill>
                  <a:schemeClr val="tx2"/>
                </a:solidFill>
                <a:latin typeface="Times New Roman" pitchFamily="18" charset="0"/>
                <a:cs typeface="Times New Roman" pitchFamily="18" charset="0"/>
              </a:defRPr>
            </a:lvl3pPr>
            <a:lvl4pPr>
              <a:defRPr sz="2400">
                <a:solidFill>
                  <a:schemeClr val="tx2"/>
                </a:solidFill>
                <a:latin typeface="Times New Roman" pitchFamily="18" charset="0"/>
                <a:cs typeface="Times New Roman" pitchFamily="18" charset="0"/>
              </a:defRPr>
            </a:lvl4pPr>
            <a:lvl5pPr>
              <a:defRPr sz="2400">
                <a:solidFill>
                  <a:schemeClr val="tx2"/>
                </a:solidFill>
                <a:latin typeface="Times New Roman" pitchFamily="18" charset="0"/>
                <a:cs typeface="Times New Roman" pitchFamily="18"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8801"/>
            <a:ext cx="5384800" cy="4191000"/>
          </a:xfrm>
        </p:spPr>
        <p:txBody>
          <a:bodyPr>
            <a:normAutofit/>
          </a:bodyPr>
          <a:lstStyle>
            <a:lvl1pPr>
              <a:defRPr sz="2400">
                <a:solidFill>
                  <a:schemeClr val="tx2"/>
                </a:solidFill>
                <a:latin typeface="Times New Roman" pitchFamily="18" charset="0"/>
                <a:cs typeface="Times New Roman" pitchFamily="18" charset="0"/>
              </a:defRPr>
            </a:lvl1pPr>
            <a:lvl2pPr>
              <a:defRPr sz="2400">
                <a:solidFill>
                  <a:schemeClr val="tx2"/>
                </a:solidFill>
                <a:latin typeface="Times New Roman" pitchFamily="18" charset="0"/>
                <a:cs typeface="Times New Roman" pitchFamily="18" charset="0"/>
              </a:defRPr>
            </a:lvl2pPr>
            <a:lvl3pPr>
              <a:defRPr sz="2400">
                <a:solidFill>
                  <a:schemeClr val="tx2"/>
                </a:solidFill>
                <a:latin typeface="Times New Roman" pitchFamily="18" charset="0"/>
                <a:cs typeface="Times New Roman" pitchFamily="18" charset="0"/>
              </a:defRPr>
            </a:lvl3pPr>
            <a:lvl4pPr>
              <a:defRPr sz="2400">
                <a:solidFill>
                  <a:schemeClr val="tx2"/>
                </a:solidFill>
                <a:latin typeface="Times New Roman" pitchFamily="18" charset="0"/>
                <a:cs typeface="Times New Roman" pitchFamily="18" charset="0"/>
              </a:defRPr>
            </a:lvl4pPr>
            <a:lvl5pPr>
              <a:defRPr sz="2400">
                <a:solidFill>
                  <a:schemeClr val="tx2"/>
                </a:solidFill>
                <a:latin typeface="Times New Roman" pitchFamily="18" charset="0"/>
                <a:cs typeface="Times New Roman" pitchFamily="18"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3"/>
          </p:nvPr>
        </p:nvSpPr>
        <p:spPr>
          <a:xfrm>
            <a:off x="609600" y="152400"/>
            <a:ext cx="4876800" cy="457200"/>
          </a:xfrm>
        </p:spPr>
        <p:txBody>
          <a:bodyPr/>
          <a:lstStyle>
            <a:lvl1pPr>
              <a:buNone/>
              <a:defRPr sz="2133" b="1">
                <a:solidFill>
                  <a:schemeClr val="tx2"/>
                </a:solidFill>
                <a:latin typeface="Arial" pitchFamily="34" charset="0"/>
                <a:cs typeface="Arial" pitchFamily="34" charset="0"/>
              </a:defRPr>
            </a:lvl1pPr>
          </a:lstStyle>
          <a:p>
            <a:pPr lvl="0"/>
            <a:r>
              <a:rPr lang="en-US"/>
              <a:t>Click to edit Master text styles</a:t>
            </a:r>
          </a:p>
        </p:txBody>
      </p:sp>
      <p:sp>
        <p:nvSpPr>
          <p:cNvPr id="6" name="Slide Number Placeholder 6"/>
          <p:cNvSpPr>
            <a:spLocks noGrp="1"/>
          </p:cNvSpPr>
          <p:nvPr>
            <p:ph type="sldNum" sz="quarter" idx="14"/>
          </p:nvPr>
        </p:nvSpPr>
        <p:spPr>
          <a:xfrm>
            <a:off x="8737600" y="6172200"/>
            <a:ext cx="2844800" cy="304800"/>
          </a:xfrm>
        </p:spPr>
        <p:txBody>
          <a:bodyPr/>
          <a:lstStyle>
            <a:lvl1pPr>
              <a:defRPr smtClean="0">
                <a:solidFill>
                  <a:schemeClr val="bg1"/>
                </a:solidFill>
                <a:latin typeface="Times New Roman" pitchFamily="18" charset="0"/>
                <a:cs typeface="Times New Roman" pitchFamily="18" charset="0"/>
              </a:defRPr>
            </a:lvl1pPr>
          </a:lstStyle>
          <a:p>
            <a:pPr>
              <a:defRPr/>
            </a:pPr>
            <a:fld id="{58EFA644-CDA3-1A4E-95C1-6502758B54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80947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9"/>
          </a:xfrm>
        </p:spPr>
        <p:txBody>
          <a:bodyPr anchor="t"/>
          <a:lstStyle>
            <a:lvl1pPr algn="l">
              <a:defRPr sz="2667" b="1">
                <a:latin typeface="Arial" pitchFamily="34" charset="0"/>
                <a:cs typeface="Arial" pitchFamily="34" charset="0"/>
              </a:defRPr>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4267"/>
            </a:lvl1pPr>
            <a:lvl2pPr marL="609597" indent="0">
              <a:buNone/>
              <a:defRPr sz="3734"/>
            </a:lvl2pPr>
            <a:lvl3pPr marL="1219195" indent="0">
              <a:buNone/>
              <a:defRPr sz="3200"/>
            </a:lvl3pPr>
            <a:lvl4pPr marL="1828793" indent="0">
              <a:buNone/>
              <a:defRPr sz="2667"/>
            </a:lvl4pPr>
            <a:lvl5pPr marL="2438390" indent="0">
              <a:buNone/>
              <a:defRPr sz="2667"/>
            </a:lvl5pPr>
            <a:lvl6pPr marL="3047988" indent="0">
              <a:buNone/>
              <a:defRPr sz="2667"/>
            </a:lvl6pPr>
            <a:lvl7pPr marL="3657586" indent="0">
              <a:buNone/>
              <a:defRPr sz="2667"/>
            </a:lvl7pPr>
            <a:lvl8pPr marL="4267183" indent="0">
              <a:buNone/>
              <a:defRPr sz="2667"/>
            </a:lvl8pPr>
            <a:lvl9pPr marL="4876781" indent="0">
              <a:buNone/>
              <a:defRPr sz="2667"/>
            </a:lvl9pPr>
          </a:lstStyle>
          <a:p>
            <a:pPr lvl="0"/>
            <a:endParaRPr lang="en-US" noProof="0"/>
          </a:p>
        </p:txBody>
      </p:sp>
      <p:sp>
        <p:nvSpPr>
          <p:cNvPr id="4" name="Text Placeholder 3"/>
          <p:cNvSpPr>
            <a:spLocks noGrp="1"/>
          </p:cNvSpPr>
          <p:nvPr>
            <p:ph type="body" sz="half" idx="2"/>
          </p:nvPr>
        </p:nvSpPr>
        <p:spPr>
          <a:xfrm>
            <a:off x="2389718" y="5367338"/>
            <a:ext cx="7315200" cy="652463"/>
          </a:xfrm>
        </p:spPr>
        <p:txBody>
          <a:bodyPr/>
          <a:lstStyle>
            <a:lvl1pPr marL="0" indent="0">
              <a:buNone/>
              <a:defRPr sz="1867">
                <a:solidFill>
                  <a:schemeClr val="tx2"/>
                </a:solidFill>
                <a:latin typeface="Times New Roman" pitchFamily="18" charset="0"/>
                <a:cs typeface="Times New Roman" pitchFamily="18" charset="0"/>
              </a:defRPr>
            </a:lvl1pPr>
            <a:lvl2pPr marL="609597" indent="0">
              <a:buNone/>
              <a:defRPr sz="1600"/>
            </a:lvl2pPr>
            <a:lvl3pPr marL="1219195" indent="0">
              <a:buNone/>
              <a:defRPr sz="1334"/>
            </a:lvl3pPr>
            <a:lvl4pPr marL="1828793" indent="0">
              <a:buNone/>
              <a:defRPr sz="1200"/>
            </a:lvl4pPr>
            <a:lvl5pPr marL="2438390" indent="0">
              <a:buNone/>
              <a:defRPr sz="1200"/>
            </a:lvl5pPr>
            <a:lvl6pPr marL="3047988" indent="0">
              <a:buNone/>
              <a:defRPr sz="1200"/>
            </a:lvl6pPr>
            <a:lvl7pPr marL="3657586" indent="0">
              <a:buNone/>
              <a:defRPr sz="1200"/>
            </a:lvl7pPr>
            <a:lvl8pPr marL="4267183" indent="0">
              <a:buNone/>
              <a:defRPr sz="1200"/>
            </a:lvl8pPr>
            <a:lvl9pPr marL="4876781" indent="0">
              <a:buNone/>
              <a:defRPr sz="1200"/>
            </a:lvl9pPr>
          </a:lstStyle>
          <a:p>
            <a:pPr lvl="0"/>
            <a:r>
              <a:rPr lang="en-US"/>
              <a:t>Click to edit Master text styles</a:t>
            </a:r>
          </a:p>
        </p:txBody>
      </p:sp>
      <p:sp>
        <p:nvSpPr>
          <p:cNvPr id="8" name="Text Placeholder 9"/>
          <p:cNvSpPr>
            <a:spLocks noGrp="1"/>
          </p:cNvSpPr>
          <p:nvPr>
            <p:ph type="body" sz="quarter" idx="13"/>
          </p:nvPr>
        </p:nvSpPr>
        <p:spPr>
          <a:xfrm>
            <a:off x="609600" y="152400"/>
            <a:ext cx="4876800" cy="457200"/>
          </a:xfrm>
        </p:spPr>
        <p:txBody>
          <a:bodyPr/>
          <a:lstStyle>
            <a:lvl1pPr>
              <a:buNone/>
              <a:defRPr sz="2133" b="1">
                <a:solidFill>
                  <a:schemeClr val="tx2"/>
                </a:solidFill>
                <a:latin typeface="Arial" pitchFamily="34" charset="0"/>
                <a:cs typeface="Arial" pitchFamily="34" charset="0"/>
              </a:defRPr>
            </a:lvl1pPr>
          </a:lstStyle>
          <a:p>
            <a:pPr lvl="0"/>
            <a:r>
              <a:rPr lang="en-US"/>
              <a:t>Click to edit Master text styles</a:t>
            </a:r>
          </a:p>
        </p:txBody>
      </p:sp>
      <p:sp>
        <p:nvSpPr>
          <p:cNvPr id="6" name="Slide Number Placeholder 6"/>
          <p:cNvSpPr>
            <a:spLocks noGrp="1"/>
          </p:cNvSpPr>
          <p:nvPr>
            <p:ph type="sldNum" sz="quarter" idx="14"/>
          </p:nvPr>
        </p:nvSpPr>
        <p:spPr>
          <a:xfrm>
            <a:off x="8737600" y="6172200"/>
            <a:ext cx="2844800" cy="304800"/>
          </a:xfrm>
        </p:spPr>
        <p:txBody>
          <a:bodyPr/>
          <a:lstStyle>
            <a:lvl1pPr>
              <a:defRPr smtClean="0">
                <a:solidFill>
                  <a:schemeClr val="bg1"/>
                </a:solidFill>
                <a:latin typeface="Times New Roman" pitchFamily="18" charset="0"/>
                <a:cs typeface="Times New Roman" pitchFamily="18" charset="0"/>
              </a:defRPr>
            </a:lvl1pPr>
          </a:lstStyle>
          <a:p>
            <a:pPr>
              <a:defRPr/>
            </a:pPr>
            <a:fld id="{8BFD06A5-0391-9B4E-B4DE-23FF247A22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59424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DA5F93-80FA-453F-B155-C02FECCA280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16ED-8B07-4A19-A57D-FD361837F98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529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78FB9-5ECE-5B45-9ADB-AAC85CE018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13B2F4-96E4-4A46-91A8-F12B62C7E9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0A6BC8-6BB4-664B-92F9-CBA3877FB8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BB3B1BA-1309-CB4C-8DF5-3A6FB13225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AF1658-2597-AC44-AE3E-9488051FA9C0}"/>
              </a:ext>
            </a:extLst>
          </p:cNvPr>
          <p:cNvSpPr>
            <a:spLocks noGrp="1"/>
          </p:cNvSpPr>
          <p:nvPr>
            <p:ph type="sldNum" sz="quarter" idx="12"/>
          </p:nvPr>
        </p:nvSpPr>
        <p:spPr/>
        <p:txBody>
          <a:bodyPr/>
          <a:lstStyle/>
          <a:p>
            <a:fld id="{72B40CF1-1FCE-2A43-B42E-8EFF5B20A148}" type="slidenum">
              <a:rPr lang="en-US" smtClean="0"/>
              <a:t>‹#›</a:t>
            </a:fld>
            <a:endParaRPr lang="en-US" dirty="0"/>
          </a:p>
        </p:txBody>
      </p:sp>
    </p:spTree>
    <p:extLst>
      <p:ext uri="{BB962C8B-B14F-4D97-AF65-F5344CB8AC3E}">
        <p14:creationId xmlns:p14="http://schemas.microsoft.com/office/powerpoint/2010/main" val="6977687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A5F93-80FA-453F-B155-C02FECCA280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16ED-8B07-4A19-A57D-FD361837F98F}" type="slidenum">
              <a:rPr lang="en-US" smtClean="0"/>
              <a:t>‹#›</a:t>
            </a:fld>
            <a:endParaRPr lang="en-US"/>
          </a:p>
        </p:txBody>
      </p:sp>
    </p:spTree>
    <p:extLst>
      <p:ext uri="{BB962C8B-B14F-4D97-AF65-F5344CB8AC3E}">
        <p14:creationId xmlns:p14="http://schemas.microsoft.com/office/powerpoint/2010/main" val="8503789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DA5F93-80FA-453F-B155-C02FECCA280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16ED-8B07-4A19-A57D-FD361837F98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3546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A5F93-80FA-453F-B155-C02FECCA2804}"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16ED-8B07-4A19-A57D-FD361837F98F}" type="slidenum">
              <a:rPr lang="en-US" smtClean="0"/>
              <a:t>‹#›</a:t>
            </a:fld>
            <a:endParaRPr lang="en-US"/>
          </a:p>
        </p:txBody>
      </p:sp>
    </p:spTree>
    <p:extLst>
      <p:ext uri="{BB962C8B-B14F-4D97-AF65-F5344CB8AC3E}">
        <p14:creationId xmlns:p14="http://schemas.microsoft.com/office/powerpoint/2010/main" val="22694768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DA5F93-80FA-453F-B155-C02FECCA2804}" type="datetimeFigureOut">
              <a:rPr lang="en-US" smtClean="0"/>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16ED-8B07-4A19-A57D-FD361837F98F}" type="slidenum">
              <a:rPr lang="en-US" smtClean="0"/>
              <a:t>‹#›</a:t>
            </a:fld>
            <a:endParaRPr lang="en-US"/>
          </a:p>
        </p:txBody>
      </p:sp>
    </p:spTree>
    <p:extLst>
      <p:ext uri="{BB962C8B-B14F-4D97-AF65-F5344CB8AC3E}">
        <p14:creationId xmlns:p14="http://schemas.microsoft.com/office/powerpoint/2010/main" val="22027493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A5F93-80FA-453F-B155-C02FECCA2804}" type="datetimeFigureOut">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16ED-8B07-4A19-A57D-FD361837F98F}" type="slidenum">
              <a:rPr lang="en-US" smtClean="0"/>
              <a:t>‹#›</a:t>
            </a:fld>
            <a:endParaRPr lang="en-US"/>
          </a:p>
        </p:txBody>
      </p:sp>
    </p:spTree>
    <p:extLst>
      <p:ext uri="{BB962C8B-B14F-4D97-AF65-F5344CB8AC3E}">
        <p14:creationId xmlns:p14="http://schemas.microsoft.com/office/powerpoint/2010/main" val="27593925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DA5F93-80FA-453F-B155-C02FECCA2804}" type="datetimeFigureOut">
              <a:rPr lang="en-US" smtClean="0"/>
              <a:t>8/22/2022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01C16ED-8B07-4A19-A57D-FD361837F98F}" type="slidenum">
              <a:rPr lang="en-US" smtClean="0"/>
              <a:t>‹#›</a:t>
            </a:fld>
            <a:endParaRPr lang="en-US"/>
          </a:p>
        </p:txBody>
      </p:sp>
    </p:spTree>
    <p:extLst>
      <p:ext uri="{BB962C8B-B14F-4D97-AF65-F5344CB8AC3E}">
        <p14:creationId xmlns:p14="http://schemas.microsoft.com/office/powerpoint/2010/main" val="11139285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DA5F93-80FA-453F-B155-C02FECCA2804}" type="datetimeFigureOut">
              <a:rPr lang="en-US" smtClean="0"/>
              <a:t>8/22/2022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16ED-8B07-4A19-A57D-FD361837F98F}" type="slidenum">
              <a:rPr lang="en-US" smtClean="0"/>
              <a:t>‹#›</a:t>
            </a:fld>
            <a:endParaRPr lang="en-US"/>
          </a:p>
        </p:txBody>
      </p:sp>
    </p:spTree>
    <p:extLst>
      <p:ext uri="{BB962C8B-B14F-4D97-AF65-F5344CB8AC3E}">
        <p14:creationId xmlns:p14="http://schemas.microsoft.com/office/powerpoint/2010/main" val="3516929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DA5F93-80FA-453F-B155-C02FECCA2804}"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16ED-8B07-4A19-A57D-FD361837F98F}" type="slidenum">
              <a:rPr lang="en-US" smtClean="0"/>
              <a:t>‹#›</a:t>
            </a:fld>
            <a:endParaRPr lang="en-US"/>
          </a:p>
        </p:txBody>
      </p:sp>
    </p:spTree>
    <p:extLst>
      <p:ext uri="{BB962C8B-B14F-4D97-AF65-F5344CB8AC3E}">
        <p14:creationId xmlns:p14="http://schemas.microsoft.com/office/powerpoint/2010/main" val="33415837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A5F93-80FA-453F-B155-C02FECCA280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16ED-8B07-4A19-A57D-FD361837F98F}" type="slidenum">
              <a:rPr lang="en-US" smtClean="0"/>
              <a:t>‹#›</a:t>
            </a:fld>
            <a:endParaRPr lang="en-US"/>
          </a:p>
        </p:txBody>
      </p:sp>
    </p:spTree>
    <p:extLst>
      <p:ext uri="{BB962C8B-B14F-4D97-AF65-F5344CB8AC3E}">
        <p14:creationId xmlns:p14="http://schemas.microsoft.com/office/powerpoint/2010/main" val="23555757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A5F93-80FA-453F-B155-C02FECCA280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16ED-8B07-4A19-A57D-FD361837F98F}" type="slidenum">
              <a:rPr lang="en-US" smtClean="0"/>
              <a:t>‹#›</a:t>
            </a:fld>
            <a:endParaRPr lang="en-US"/>
          </a:p>
        </p:txBody>
      </p:sp>
    </p:spTree>
    <p:extLst>
      <p:ext uri="{BB962C8B-B14F-4D97-AF65-F5344CB8AC3E}">
        <p14:creationId xmlns:p14="http://schemas.microsoft.com/office/powerpoint/2010/main" val="1711457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1" name="Google Shape;11;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800" b="0" i="0" u="none" strike="noStrike" cap="none">
                <a:solidFill>
                  <a:schemeClr val="dk2"/>
                </a:solidFill>
                <a:latin typeface="SF Pro Display" pitchFamily="2" charset="0"/>
                <a:ea typeface="SF Pro Display" pitchFamily="2"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13848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bg>
      <p:bgRef idx="1001">
        <a:schemeClr val="bg1"/>
      </p:bgRef>
    </p:bg>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B31AB999-ABEE-CC4D-88FC-080F3F04859A}"/>
              </a:ext>
            </a:extLst>
          </p:cNvPr>
          <p:cNvSpPr>
            <a:spLocks noGrp="1"/>
          </p:cNvSpPr>
          <p:nvPr>
            <p:ph type="ftr" sz="quarter" idx="11"/>
          </p:nvPr>
        </p:nvSpPr>
        <p:spPr>
          <a:xfrm>
            <a:off x="5596471" y="6422854"/>
            <a:ext cx="504444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rbel" panose="020B0503020204020204"/>
                <a:ea typeface="+mn-ea"/>
                <a:cs typeface="+mn-cs"/>
              </a:rPr>
              <a:t>DRAFT &amp; CONFIDENTIAL</a:t>
            </a:r>
          </a:p>
        </p:txBody>
      </p:sp>
      <p:sp>
        <p:nvSpPr>
          <p:cNvPr id="7" name="Slide Number Placeholder 2">
            <a:extLst>
              <a:ext uri="{FF2B5EF4-FFF2-40B4-BE49-F238E27FC236}">
                <a16:creationId xmlns:a16="http://schemas.microsoft.com/office/drawing/2014/main" id="{F6848CD7-4D9B-B849-9A8E-DE852E829950}"/>
              </a:ext>
            </a:extLst>
          </p:cNvPr>
          <p:cNvSpPr>
            <a:spLocks noGrp="1"/>
          </p:cNvSpPr>
          <p:nvPr>
            <p:ph type="sldNum" sz="quarter" idx="12"/>
          </p:nvPr>
        </p:nvSpPr>
        <p:spPr>
          <a:xfrm>
            <a:off x="10658927" y="6422854"/>
            <a:ext cx="94626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schemeClr val="bg1"/>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0108068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54F5A47-14DE-43AB-B2AC-5DBAD8C4EC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4533" y="6204230"/>
            <a:ext cx="2156647" cy="319943"/>
          </a:xfrm>
          <a:prstGeom prst="rect">
            <a:avLst/>
          </a:prstGeom>
        </p:spPr>
      </p:pic>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8" name="Title 1"/>
          <p:cNvSpPr>
            <a:spLocks noGrp="1"/>
          </p:cNvSpPr>
          <p:nvPr>
            <p:ph type="ctrTitle" hasCustomPrompt="1"/>
          </p:nvPr>
        </p:nvSpPr>
        <p:spPr>
          <a:xfrm>
            <a:off x="902826" y="1382595"/>
            <a:ext cx="10386349" cy="2011680"/>
          </a:xfrm>
        </p:spPr>
        <p:txBody>
          <a:bodyPr rIns="0" anchor="b" anchorCtr="0"/>
          <a:lstStyle>
            <a:lvl1pPr algn="ctr">
              <a:lnSpc>
                <a:spcPct val="90000"/>
              </a:lnSpc>
              <a:defRPr sz="4800">
                <a:solidFill>
                  <a:schemeClr val="accent2"/>
                </a:solidFill>
              </a:defRPr>
            </a:lvl1pPr>
          </a:lstStyle>
          <a:p>
            <a:r>
              <a:rPr lang="en-US"/>
              <a:t>Click to add title</a:t>
            </a:r>
          </a:p>
        </p:txBody>
      </p:sp>
      <p:sp>
        <p:nvSpPr>
          <p:cNvPr id="11" name="Subtitle 2"/>
          <p:cNvSpPr>
            <a:spLocks noGrp="1"/>
          </p:cNvSpPr>
          <p:nvPr>
            <p:ph type="subTitle" idx="1" hasCustomPrompt="1"/>
          </p:nvPr>
        </p:nvSpPr>
        <p:spPr>
          <a:xfrm>
            <a:off x="1007247" y="3540894"/>
            <a:ext cx="10177508" cy="347472"/>
          </a:xfrm>
        </p:spPr>
        <p:txBody>
          <a:bodyPr/>
          <a:lstStyle>
            <a:lvl1pPr marL="0" indent="0" algn="ctr">
              <a:spcBef>
                <a:spcPts val="600"/>
              </a:spcBef>
              <a:buNone/>
              <a:defRPr sz="14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86735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2"/>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8" name="Title 1"/>
          <p:cNvSpPr>
            <a:spLocks noGrp="1"/>
          </p:cNvSpPr>
          <p:nvPr>
            <p:ph type="ctrTitle" hasCustomPrompt="1"/>
          </p:nvPr>
        </p:nvSpPr>
        <p:spPr>
          <a:xfrm>
            <a:off x="902826" y="1382595"/>
            <a:ext cx="10386349" cy="2011680"/>
          </a:xfrm>
        </p:spPr>
        <p:txBody>
          <a:bodyPr rIns="0" anchor="b" anchorCtr="0"/>
          <a:lstStyle>
            <a:lvl1pPr algn="ctr">
              <a:lnSpc>
                <a:spcPct val="90000"/>
              </a:lnSpc>
              <a:defRPr sz="4800">
                <a:solidFill>
                  <a:schemeClr val="bg1"/>
                </a:solidFill>
              </a:defRPr>
            </a:lvl1pPr>
          </a:lstStyle>
          <a:p>
            <a:r>
              <a:rPr lang="en-US"/>
              <a:t>Click to add title</a:t>
            </a:r>
          </a:p>
        </p:txBody>
      </p:sp>
      <p:sp>
        <p:nvSpPr>
          <p:cNvPr id="11" name="Subtitle 2"/>
          <p:cNvSpPr>
            <a:spLocks noGrp="1"/>
          </p:cNvSpPr>
          <p:nvPr>
            <p:ph type="subTitle" idx="1" hasCustomPrompt="1"/>
          </p:nvPr>
        </p:nvSpPr>
        <p:spPr>
          <a:xfrm>
            <a:off x="1007247" y="3540894"/>
            <a:ext cx="10177508"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9" name="Graphic 8">
            <a:extLst>
              <a:ext uri="{FF2B5EF4-FFF2-40B4-BE49-F238E27FC236}">
                <a16:creationId xmlns:a16="http://schemas.microsoft.com/office/drawing/2014/main" id="{814D4C43-3928-49B9-82F5-0C3103841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4533" y="6204230"/>
            <a:ext cx="2156647" cy="319943"/>
          </a:xfrm>
          <a:prstGeom prst="rect">
            <a:avLst/>
          </a:prstGeom>
        </p:spPr>
      </p:pic>
    </p:spTree>
    <p:extLst>
      <p:ext uri="{BB962C8B-B14F-4D97-AF65-F5344CB8AC3E}">
        <p14:creationId xmlns:p14="http://schemas.microsoft.com/office/powerpoint/2010/main" val="4025318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92000" cy="6858000"/>
          </a:xfrm>
          <a:prstGeom prst="rect">
            <a:avLst/>
          </a:prstGeom>
          <a:solidFill>
            <a:schemeClr val="bg1">
              <a:lumMod val="7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pic>
        <p:nvPicPr>
          <p:cNvPr id="7" name="Graphic 6">
            <a:extLst>
              <a:ext uri="{FF2B5EF4-FFF2-40B4-BE49-F238E27FC236}">
                <a16:creationId xmlns:a16="http://schemas.microsoft.com/office/drawing/2014/main" id="{FDA5E3C8-A569-49D5-B8FB-042B02C1E8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0015" y="6104617"/>
            <a:ext cx="2156647" cy="319943"/>
          </a:xfrm>
          <a:prstGeom prst="rect">
            <a:avLst/>
          </a:prstGeom>
        </p:spPr>
      </p:pic>
      <p:sp>
        <p:nvSpPr>
          <p:cNvPr id="2" name="Title 1"/>
          <p:cNvSpPr>
            <a:spLocks noGrp="1"/>
          </p:cNvSpPr>
          <p:nvPr>
            <p:ph type="ctrTitle" hasCustomPrompt="1"/>
          </p:nvPr>
        </p:nvSpPr>
        <p:spPr>
          <a:xfrm>
            <a:off x="557931" y="1516927"/>
            <a:ext cx="4682948" cy="2011680"/>
          </a:xfrm>
        </p:spPr>
        <p:txBody>
          <a:bodyPr rIns="0" anchor="b" anchorCtr="0"/>
          <a:lstStyle>
            <a:lvl1pPr>
              <a:lnSpc>
                <a:spcPct val="90000"/>
              </a:lnSpc>
              <a:defRPr sz="4000">
                <a:solidFill>
                  <a:schemeClr val="bg1"/>
                </a:solidFill>
              </a:defRPr>
            </a:lvl1pPr>
          </a:lstStyle>
          <a:p>
            <a:r>
              <a:rPr lang="en-US"/>
              <a:t>Click to add title</a:t>
            </a:r>
          </a:p>
        </p:txBody>
      </p:sp>
      <p:sp>
        <p:nvSpPr>
          <p:cNvPr id="15" name="Text Placeholder 4"/>
          <p:cNvSpPr>
            <a:spLocks noGrp="1"/>
          </p:cNvSpPr>
          <p:nvPr>
            <p:ph type="body" sz="quarter" idx="17" hasCustomPrompt="1"/>
          </p:nvPr>
        </p:nvSpPr>
        <p:spPr>
          <a:xfrm>
            <a:off x="557930" y="3765543"/>
            <a:ext cx="3582951"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2139241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0"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0" y="4350555"/>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pic>
        <p:nvPicPr>
          <p:cNvPr id="9" name="Graphic 8">
            <a:extLst>
              <a:ext uri="{FF2B5EF4-FFF2-40B4-BE49-F238E27FC236}">
                <a16:creationId xmlns:a16="http://schemas.microsoft.com/office/drawing/2014/main" id="{A39E8904-9070-49F5-B9FF-D10906DB62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4533" y="6204230"/>
            <a:ext cx="2156647" cy="319943"/>
          </a:xfrm>
          <a:prstGeom prst="rect">
            <a:avLst/>
          </a:prstGeom>
        </p:spPr>
      </p:pic>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1"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0" name="Title 1"/>
          <p:cNvSpPr>
            <a:spLocks noGrp="1"/>
          </p:cNvSpPr>
          <p:nvPr>
            <p:ph type="ctrTitle" hasCustomPrompt="1"/>
          </p:nvPr>
        </p:nvSpPr>
        <p:spPr>
          <a:xfrm>
            <a:off x="1060704" y="4361688"/>
            <a:ext cx="10082784"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2" name="Subtitle 2"/>
          <p:cNvSpPr>
            <a:spLocks noGrp="1"/>
          </p:cNvSpPr>
          <p:nvPr>
            <p:ph type="subTitle" idx="1" hasCustomPrompt="1"/>
          </p:nvPr>
        </p:nvSpPr>
        <p:spPr>
          <a:xfrm>
            <a:off x="1146048" y="5266944"/>
            <a:ext cx="9912096" cy="347472"/>
          </a:xfrm>
        </p:spPr>
        <p:txBody>
          <a:bodyPr/>
          <a:lstStyle>
            <a:lvl1pPr marL="0" indent="0" algn="ctr">
              <a:spcBef>
                <a:spcPts val="600"/>
              </a:spcBef>
              <a:buNone/>
              <a:defRPr sz="13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278156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noProof="0" dirty="0"/>
          </a:p>
        </p:txBody>
      </p:sp>
      <p:sp>
        <p:nvSpPr>
          <p:cNvPr id="6" name="Footer Placeholder 5"/>
          <p:cNvSpPr>
            <a:spLocks noGrp="1"/>
          </p:cNvSpPr>
          <p:nvPr>
            <p:ph type="ftr" sz="quarter" idx="11"/>
          </p:nvPr>
        </p:nvSpPr>
        <p:spPr/>
        <p:txBody>
          <a:bodyPr/>
          <a:lstStyle/>
          <a:p>
            <a:r>
              <a:rPr lang="en-US" noProof="0" dirty="0"/>
              <a:t>DRAFT &amp; CONFIDENTIAL</a:t>
            </a:r>
          </a:p>
        </p:txBody>
      </p:sp>
      <p:sp>
        <p:nvSpPr>
          <p:cNvPr id="7" name="Slide Number Placeholder 6"/>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9" name="Rectangle 8">
            <a:extLst>
              <a:ext uri="{FF2B5EF4-FFF2-40B4-BE49-F238E27FC236}">
                <a16:creationId xmlns:a16="http://schemas.microsoft.com/office/drawing/2014/main" id="{91C63A26-A275-4883-A148-589B4B4E2044}"/>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6D27C7F9-4046-47FE-B865-61EDD9C597FC}"/>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13413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2" name="Title 1"/>
          <p:cNvSpPr>
            <a:spLocks noGrp="1"/>
          </p:cNvSpPr>
          <p:nvPr>
            <p:ph type="ctrTitle" hasCustomPrompt="1"/>
          </p:nvPr>
        </p:nvSpPr>
        <p:spPr>
          <a:xfrm>
            <a:off x="1060704" y="4361688"/>
            <a:ext cx="10082784"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3" name="Subtitle 2"/>
          <p:cNvSpPr>
            <a:spLocks noGrp="1"/>
          </p:cNvSpPr>
          <p:nvPr>
            <p:ph type="subTitle" idx="1" hasCustomPrompt="1"/>
          </p:nvPr>
        </p:nvSpPr>
        <p:spPr>
          <a:xfrm>
            <a:off x="1146048" y="5266944"/>
            <a:ext cx="9912096" cy="347472"/>
          </a:xfrm>
        </p:spPr>
        <p:txBody>
          <a:bodyPr/>
          <a:lstStyle>
            <a:lvl1pPr marL="0" indent="0" algn="ctr">
              <a:spcBef>
                <a:spcPts val="600"/>
              </a:spcBef>
              <a:buNone/>
              <a:defRPr sz="13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8" name="Graphic 7">
            <a:extLst>
              <a:ext uri="{FF2B5EF4-FFF2-40B4-BE49-F238E27FC236}">
                <a16:creationId xmlns:a16="http://schemas.microsoft.com/office/drawing/2014/main" id="{AB7D8011-9672-41F5-83A7-A7EAC561D6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4533" y="6204230"/>
            <a:ext cx="2156647" cy="319943"/>
          </a:xfrm>
          <a:prstGeom prst="rect">
            <a:avLst/>
          </a:prstGeom>
        </p:spPr>
      </p:pic>
    </p:spTree>
    <p:extLst>
      <p:ext uri="{BB962C8B-B14F-4D97-AF65-F5344CB8AC3E}">
        <p14:creationId xmlns:p14="http://schemas.microsoft.com/office/powerpoint/2010/main" val="3316824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DE6C334-F3A4-4BBA-A816-3CE8021611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509" y="6016681"/>
            <a:ext cx="2156647" cy="319943"/>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1768" y="0"/>
            <a:ext cx="6100232" cy="6858000"/>
          </a:xfrm>
          <a:prstGeom prst="rect">
            <a:avLst/>
          </a:prstGeom>
          <a:solidFill>
            <a:schemeClr val="bg1">
              <a:lumMod val="7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
        <p:nvSpPr>
          <p:cNvPr id="7" name="Title 1"/>
          <p:cNvSpPr>
            <a:spLocks noGrp="1"/>
          </p:cNvSpPr>
          <p:nvPr>
            <p:ph type="ctrTitle" hasCustomPrompt="1"/>
          </p:nvPr>
        </p:nvSpPr>
        <p:spPr>
          <a:xfrm>
            <a:off x="557932" y="1077090"/>
            <a:ext cx="5078753" cy="2011680"/>
          </a:xfrm>
        </p:spPr>
        <p:txBody>
          <a:bodyPr rIns="0" anchor="b" anchorCtr="0"/>
          <a:lstStyle>
            <a:lvl1pPr>
              <a:lnSpc>
                <a:spcPct val="90000"/>
              </a:lnSpc>
              <a:defRPr sz="4000">
                <a:solidFill>
                  <a:schemeClr val="tx2"/>
                </a:solidFill>
              </a:defRPr>
            </a:lvl1pPr>
          </a:lstStyle>
          <a:p>
            <a:r>
              <a:rPr lang="en-US"/>
              <a:t>Click to add title</a:t>
            </a:r>
          </a:p>
        </p:txBody>
      </p:sp>
      <p:sp>
        <p:nvSpPr>
          <p:cNvPr id="8" name="Text Placeholder 4"/>
          <p:cNvSpPr>
            <a:spLocks noGrp="1"/>
          </p:cNvSpPr>
          <p:nvPr>
            <p:ph type="body" sz="quarter" idx="17" hasCustomPrompt="1"/>
          </p:nvPr>
        </p:nvSpPr>
        <p:spPr>
          <a:xfrm>
            <a:off x="557931" y="3325706"/>
            <a:ext cx="5078755" cy="1262324"/>
          </a:xfrm>
        </p:spPr>
        <p:txBody>
          <a:bodyPr/>
          <a:lstStyle>
            <a:lvl1pPr>
              <a:defRPr sz="1500" b="1">
                <a:solidFill>
                  <a:schemeClr val="tx2"/>
                </a:solidFill>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712898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4350555"/>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0"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2" name="Graphic 11">
            <a:extLst>
              <a:ext uri="{FF2B5EF4-FFF2-40B4-BE49-F238E27FC236}">
                <a16:creationId xmlns:a16="http://schemas.microsoft.com/office/drawing/2014/main" id="{AA7B6AD3-8DBB-48E7-8D1D-A8017F73EF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2638" y="6298130"/>
            <a:ext cx="1602564" cy="237744"/>
          </a:xfrm>
          <a:prstGeom prst="rect">
            <a:avLst/>
          </a:prstGeom>
        </p:spPr>
      </p:pic>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9" name="Picture Placeholder 5"/>
          <p:cNvSpPr>
            <a:spLocks noGrp="1"/>
          </p:cNvSpPr>
          <p:nvPr>
            <p:ph type="pic" sz="quarter" idx="13" hasCustomPrompt="1"/>
          </p:nvPr>
        </p:nvSpPr>
        <p:spPr>
          <a:xfrm>
            <a:off x="6237754" y="6192974"/>
            <a:ext cx="1271083" cy="420624"/>
          </a:xfrm>
          <a:solidFill>
            <a:schemeClr val="bg2"/>
          </a:solidFill>
        </p:spPr>
        <p:txBody>
          <a:bodyPr anchor="ctr"/>
          <a:lstStyle>
            <a:lvl1pPr algn="ctr">
              <a:defRPr sz="750" b="1" baseline="0">
                <a:solidFill>
                  <a:schemeClr val="tx1"/>
                </a:solidFill>
                <a:latin typeface="CVS Health Sans" panose="020B0504020202020204" pitchFamily="34" charset="0"/>
                <a:cs typeface="Arial" panose="020B0604020202020204" pitchFamily="34" charset="0"/>
              </a:defRPr>
            </a:lvl1pPr>
          </a:lstStyle>
          <a:p>
            <a:r>
              <a:rPr lang="en-US"/>
              <a:t>PARTNER LOGO</a:t>
            </a:r>
          </a:p>
        </p:txBody>
      </p:sp>
      <p:sp>
        <p:nvSpPr>
          <p:cNvPr id="10" name="Title 1"/>
          <p:cNvSpPr>
            <a:spLocks noGrp="1"/>
          </p:cNvSpPr>
          <p:nvPr>
            <p:ph type="ctrTitle" hasCustomPrompt="1"/>
          </p:nvPr>
        </p:nvSpPr>
        <p:spPr>
          <a:xfrm>
            <a:off x="1060704" y="4361688"/>
            <a:ext cx="10082784"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1" name="Subtitle 2"/>
          <p:cNvSpPr>
            <a:spLocks noGrp="1"/>
          </p:cNvSpPr>
          <p:nvPr>
            <p:ph type="subTitle" idx="1" hasCustomPrompt="1"/>
          </p:nvPr>
        </p:nvSpPr>
        <p:spPr>
          <a:xfrm>
            <a:off x="1146048" y="5266944"/>
            <a:ext cx="9912096" cy="347472"/>
          </a:xfrm>
        </p:spPr>
        <p:txBody>
          <a:bodyPr/>
          <a:lstStyle>
            <a:lvl1pPr marL="0" indent="0" algn="ctr">
              <a:spcBef>
                <a:spcPts val="600"/>
              </a:spcBef>
              <a:buNone/>
              <a:defRPr sz="13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24767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4350555"/>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0"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21" name="Picture Placeholder 5"/>
          <p:cNvSpPr>
            <a:spLocks noGrp="1"/>
          </p:cNvSpPr>
          <p:nvPr>
            <p:ph type="pic" sz="quarter" idx="13" hasCustomPrompt="1"/>
          </p:nvPr>
        </p:nvSpPr>
        <p:spPr>
          <a:xfrm>
            <a:off x="4694303" y="6190761"/>
            <a:ext cx="1271083" cy="429768"/>
          </a:xfrm>
          <a:solidFill>
            <a:schemeClr val="bg2"/>
          </a:solidFill>
        </p:spPr>
        <p:txBody>
          <a:bodyPr anchor="ctr"/>
          <a:lstStyle>
            <a:lvl1pPr algn="ctr">
              <a:defRPr sz="750" b="1" baseline="0">
                <a:solidFill>
                  <a:schemeClr val="tx1"/>
                </a:solidFill>
                <a:latin typeface="CVS Health Sans" panose="020B0504020202020204" pitchFamily="34" charset="0"/>
                <a:cs typeface="Arial" panose="020B0604020202020204" pitchFamily="34" charset="0"/>
              </a:defRPr>
            </a:lvl1pPr>
          </a:lstStyle>
          <a:p>
            <a:r>
              <a:rPr lang="en-US"/>
              <a:t>PARTNER LOGO</a:t>
            </a:r>
          </a:p>
        </p:txBody>
      </p:sp>
      <p:sp>
        <p:nvSpPr>
          <p:cNvPr id="12" name="Title 1"/>
          <p:cNvSpPr>
            <a:spLocks noGrp="1"/>
          </p:cNvSpPr>
          <p:nvPr>
            <p:ph type="ctrTitle" hasCustomPrompt="1"/>
          </p:nvPr>
        </p:nvSpPr>
        <p:spPr>
          <a:xfrm>
            <a:off x="1060704" y="4361688"/>
            <a:ext cx="10082784"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3" name="Subtitle 2"/>
          <p:cNvSpPr>
            <a:spLocks noGrp="1"/>
          </p:cNvSpPr>
          <p:nvPr>
            <p:ph type="subTitle" idx="1" hasCustomPrompt="1"/>
          </p:nvPr>
        </p:nvSpPr>
        <p:spPr>
          <a:xfrm>
            <a:off x="1146048" y="5266944"/>
            <a:ext cx="9912096" cy="347472"/>
          </a:xfrm>
        </p:spPr>
        <p:txBody>
          <a:bodyPr/>
          <a:lstStyle>
            <a:lvl1pPr marL="0" indent="0" algn="ctr">
              <a:spcBef>
                <a:spcPts val="600"/>
              </a:spcBef>
              <a:buNone/>
              <a:defRPr sz="13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10" name="Graphic 9">
            <a:extLst>
              <a:ext uri="{FF2B5EF4-FFF2-40B4-BE49-F238E27FC236}">
                <a16:creationId xmlns:a16="http://schemas.microsoft.com/office/drawing/2014/main" id="{0C98EF28-C579-4EF9-A922-352FA6A6F7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40285" y="6298130"/>
            <a:ext cx="1602564" cy="237744"/>
          </a:xfrm>
          <a:prstGeom prst="rect">
            <a:avLst/>
          </a:prstGeom>
        </p:spPr>
      </p:pic>
    </p:spTree>
    <p:extLst>
      <p:ext uri="{BB962C8B-B14F-4D97-AF65-F5344CB8AC3E}">
        <p14:creationId xmlns:p14="http://schemas.microsoft.com/office/powerpoint/2010/main" val="1200943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0"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7" name="Picture Placeholder 5"/>
          <p:cNvSpPr>
            <a:spLocks noGrp="1"/>
          </p:cNvSpPr>
          <p:nvPr>
            <p:ph type="pic" sz="quarter" idx="13" hasCustomPrompt="1"/>
          </p:nvPr>
        </p:nvSpPr>
        <p:spPr>
          <a:xfrm>
            <a:off x="6237754" y="6192974"/>
            <a:ext cx="1271083" cy="420624"/>
          </a:xfrm>
          <a:solidFill>
            <a:schemeClr val="bg2"/>
          </a:solidFill>
        </p:spPr>
        <p:txBody>
          <a:bodyPr anchor="ctr"/>
          <a:lstStyle>
            <a:lvl1pPr algn="ctr">
              <a:defRPr sz="750" b="1" baseline="0">
                <a:solidFill>
                  <a:schemeClr val="tx1"/>
                </a:solidFill>
                <a:latin typeface="CVS Health Sans" panose="020B0504020202020204" pitchFamily="34" charset="0"/>
                <a:cs typeface="Arial" panose="020B0604020202020204" pitchFamily="34" charset="0"/>
              </a:defRPr>
            </a:lvl1pPr>
          </a:lstStyle>
          <a:p>
            <a:r>
              <a:rPr lang="en-US"/>
              <a:t>PARTNER LOGO</a:t>
            </a:r>
          </a:p>
        </p:txBody>
      </p:sp>
      <p:sp>
        <p:nvSpPr>
          <p:cNvPr id="11" name="Title 1"/>
          <p:cNvSpPr>
            <a:spLocks noGrp="1"/>
          </p:cNvSpPr>
          <p:nvPr>
            <p:ph type="ctrTitle" hasCustomPrompt="1"/>
          </p:nvPr>
        </p:nvSpPr>
        <p:spPr>
          <a:xfrm>
            <a:off x="1060704" y="4361688"/>
            <a:ext cx="10082784"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2" name="Subtitle 2"/>
          <p:cNvSpPr>
            <a:spLocks noGrp="1"/>
          </p:cNvSpPr>
          <p:nvPr>
            <p:ph type="subTitle" idx="1" hasCustomPrompt="1"/>
          </p:nvPr>
        </p:nvSpPr>
        <p:spPr>
          <a:xfrm>
            <a:off x="1146048" y="5266944"/>
            <a:ext cx="9912096" cy="347472"/>
          </a:xfrm>
        </p:spPr>
        <p:txBody>
          <a:bodyPr/>
          <a:lstStyle>
            <a:lvl1pPr marL="0" indent="0" algn="ctr">
              <a:spcBef>
                <a:spcPts val="600"/>
              </a:spcBef>
              <a:buNone/>
              <a:defRPr sz="13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14" name="Graphic 13">
            <a:extLst>
              <a:ext uri="{FF2B5EF4-FFF2-40B4-BE49-F238E27FC236}">
                <a16:creationId xmlns:a16="http://schemas.microsoft.com/office/drawing/2014/main" id="{91EBB863-89B8-4073-9F53-25844B1DBC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2638" y="6298130"/>
            <a:ext cx="1602564" cy="237744"/>
          </a:xfrm>
          <a:prstGeom prst="rect">
            <a:avLst/>
          </a:prstGeom>
        </p:spPr>
      </p:pic>
    </p:spTree>
    <p:extLst>
      <p:ext uri="{BB962C8B-B14F-4D97-AF65-F5344CB8AC3E}">
        <p14:creationId xmlns:p14="http://schemas.microsoft.com/office/powerpoint/2010/main" val="1994803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0"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7" name="Picture Placeholder 5"/>
          <p:cNvSpPr>
            <a:spLocks noGrp="1"/>
          </p:cNvSpPr>
          <p:nvPr>
            <p:ph type="pic" sz="quarter" idx="13" hasCustomPrompt="1"/>
          </p:nvPr>
        </p:nvSpPr>
        <p:spPr>
          <a:xfrm>
            <a:off x="4694303" y="6190761"/>
            <a:ext cx="1271083" cy="429768"/>
          </a:xfrm>
          <a:solidFill>
            <a:schemeClr val="bg2"/>
          </a:solidFill>
        </p:spPr>
        <p:txBody>
          <a:bodyPr anchor="ctr"/>
          <a:lstStyle>
            <a:lvl1pPr algn="ctr">
              <a:defRPr sz="750" b="1" baseline="0">
                <a:solidFill>
                  <a:schemeClr val="tx1"/>
                </a:solidFill>
                <a:latin typeface="CVS Health Sans" panose="020B0504020202020204" pitchFamily="34" charset="0"/>
                <a:cs typeface="Arial" panose="020B0604020202020204" pitchFamily="34" charset="0"/>
              </a:defRPr>
            </a:lvl1pPr>
          </a:lstStyle>
          <a:p>
            <a:r>
              <a:rPr lang="en-US"/>
              <a:t>PARTNER LOGO</a:t>
            </a:r>
          </a:p>
        </p:txBody>
      </p:sp>
      <p:sp>
        <p:nvSpPr>
          <p:cNvPr id="11" name="Title 1"/>
          <p:cNvSpPr>
            <a:spLocks noGrp="1"/>
          </p:cNvSpPr>
          <p:nvPr>
            <p:ph type="ctrTitle" hasCustomPrompt="1"/>
          </p:nvPr>
        </p:nvSpPr>
        <p:spPr>
          <a:xfrm>
            <a:off x="1060704" y="4361688"/>
            <a:ext cx="10082784"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2" name="Subtitle 2"/>
          <p:cNvSpPr>
            <a:spLocks noGrp="1"/>
          </p:cNvSpPr>
          <p:nvPr>
            <p:ph type="subTitle" idx="1" hasCustomPrompt="1"/>
          </p:nvPr>
        </p:nvSpPr>
        <p:spPr>
          <a:xfrm>
            <a:off x="1146048" y="5266944"/>
            <a:ext cx="9912096" cy="347472"/>
          </a:xfrm>
        </p:spPr>
        <p:txBody>
          <a:bodyPr/>
          <a:lstStyle>
            <a:lvl1pPr marL="0" indent="0" algn="ctr">
              <a:spcBef>
                <a:spcPts val="600"/>
              </a:spcBef>
              <a:buNone/>
              <a:defRPr sz="13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15" name="Graphic 14">
            <a:extLst>
              <a:ext uri="{FF2B5EF4-FFF2-40B4-BE49-F238E27FC236}">
                <a16:creationId xmlns:a16="http://schemas.microsoft.com/office/drawing/2014/main" id="{578EAEA4-AA6F-45C1-A392-E0C8D2FDC0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40285" y="6298130"/>
            <a:ext cx="1602564" cy="237744"/>
          </a:xfrm>
          <a:prstGeom prst="rect">
            <a:avLst/>
          </a:prstGeom>
        </p:spPr>
      </p:pic>
    </p:spTree>
    <p:extLst>
      <p:ext uri="{BB962C8B-B14F-4D97-AF65-F5344CB8AC3E}">
        <p14:creationId xmlns:p14="http://schemas.microsoft.com/office/powerpoint/2010/main" val="2957563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57360" y="378059"/>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Agenda</a:t>
            </a:r>
          </a:p>
        </p:txBody>
      </p:sp>
      <p:sp>
        <p:nvSpPr>
          <p:cNvPr id="5" name="Text Placeholder 4"/>
          <p:cNvSpPr>
            <a:spLocks noGrp="1"/>
          </p:cNvSpPr>
          <p:nvPr>
            <p:ph type="body" sz="quarter" idx="15" hasCustomPrompt="1"/>
          </p:nvPr>
        </p:nvSpPr>
        <p:spPr>
          <a:xfrm>
            <a:off x="557930" y="1784351"/>
            <a:ext cx="8588452" cy="3982707"/>
          </a:xfrm>
        </p:spPr>
        <p:txBody>
          <a:bodyPr/>
          <a:lstStyle>
            <a:lvl1pPr>
              <a:spcBef>
                <a:spcPts val="1800"/>
              </a:spcBef>
              <a:spcAft>
                <a:spcPts val="0"/>
              </a:spcAft>
              <a:defRPr sz="1800" b="1">
                <a:solidFill>
                  <a:schemeClr val="tx2"/>
                </a:solidFill>
              </a:defRPr>
            </a:lvl1pPr>
            <a:lvl2pPr marL="0" indent="0">
              <a:spcBef>
                <a:spcPts val="0"/>
              </a:spcBef>
              <a:spcAft>
                <a:spcPts val="0"/>
              </a:spcAft>
              <a:buNone/>
              <a:defRPr sz="1300">
                <a:solidFill>
                  <a:schemeClr val="tx2"/>
                </a:solidFill>
              </a:defRPr>
            </a:lvl2pPr>
            <a:lvl3pPr marL="177800" indent="-177800">
              <a:spcBef>
                <a:spcPts val="600"/>
              </a:spcBef>
              <a:buFont typeface="Arial" panose="020B0604020202020204" pitchFamily="34" charset="0"/>
              <a:buChar char="•"/>
              <a:defRPr sz="1300" baseline="0"/>
            </a:lvl3pPr>
            <a:lvl4pPr marL="342900" indent="-165100">
              <a:spcBef>
                <a:spcPts val="600"/>
              </a:spcBef>
              <a:buFont typeface="Arial" panose="020B0604020202020204" pitchFamily="34" charset="0"/>
              <a:buChar char="–"/>
              <a:defRPr sz="1300" baseline="0"/>
            </a:lvl4pPr>
            <a:lvl5pPr marL="520700" indent="-177800">
              <a:spcBef>
                <a:spcPts val="600"/>
              </a:spcBef>
              <a:buFont typeface="Arial" panose="020B0604020202020204" pitchFamily="34" charset="0"/>
              <a:buChar char="•"/>
              <a:defRPr sz="1300"/>
            </a:lvl5pPr>
            <a:lvl6pPr marL="685800" indent="-165100">
              <a:spcBef>
                <a:spcPts val="600"/>
              </a:spcBef>
              <a:buFont typeface="Arial" panose="020B0604020202020204" pitchFamily="34" charset="0"/>
              <a:buChar char="–"/>
              <a:defRPr sz="1300" baseline="0"/>
            </a:lvl6pPr>
            <a:lvl7pPr marL="863600" indent="-177800">
              <a:spcBef>
                <a:spcPts val="600"/>
              </a:spcBef>
              <a:buFont typeface="Arial" panose="020B0604020202020204" pitchFamily="34" charset="0"/>
              <a:buChar char="•"/>
              <a:defRPr sz="1300"/>
            </a:lvl7pPr>
            <a:lvl8pPr marL="1028700" indent="-165100">
              <a:spcBef>
                <a:spcPts val="600"/>
              </a:spcBef>
              <a:buFont typeface="Arial" panose="020B0604020202020204" pitchFamily="34" charset="0"/>
              <a:buChar char="–"/>
              <a:defRPr sz="1300"/>
            </a:lvl8pPr>
            <a:lvl9pPr marL="1206500" indent="-177800">
              <a:spcBef>
                <a:spcPts val="600"/>
              </a:spcBef>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138568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57360" y="378059"/>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Agenda</a:t>
            </a:r>
          </a:p>
        </p:txBody>
      </p:sp>
      <p:sp>
        <p:nvSpPr>
          <p:cNvPr id="5"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651" y="1784350"/>
            <a:ext cx="4145280" cy="3614737"/>
          </a:xfrm>
          <a:prstGeom prst="rect">
            <a:avLst/>
          </a:prstGeom>
        </p:spPr>
        <p:txBody>
          <a:bodyPr/>
          <a:lstStyle>
            <a:lvl1pPr>
              <a:lnSpc>
                <a:spcPct val="100000"/>
              </a:lnSpc>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4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
        <p:nvSpPr>
          <p:cNvPr id="7"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3091" y="1784350"/>
            <a:ext cx="4145280" cy="3614737"/>
          </a:xfrm>
          <a:prstGeom prst="rect">
            <a:avLst/>
          </a:prstGeom>
        </p:spPr>
        <p:txBody>
          <a:bodyPr/>
          <a:lstStyle>
            <a:lvl1pPr>
              <a:lnSpc>
                <a:spcPct val="100000"/>
              </a:lnSpc>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4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Tree>
    <p:extLst>
      <p:ext uri="{BB962C8B-B14F-4D97-AF65-F5344CB8AC3E}">
        <p14:creationId xmlns:p14="http://schemas.microsoft.com/office/powerpoint/2010/main" val="1354727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2438400" y="3022967"/>
            <a:ext cx="7315200" cy="812066"/>
          </a:xfrm>
        </p:spPr>
        <p:txBody>
          <a:bodyPr rIns="0" anchor="ctr"/>
          <a:lstStyle>
            <a:lvl1pPr algn="ctr">
              <a:lnSpc>
                <a:spcPct val="90000"/>
              </a:lnSpc>
              <a:defRPr sz="3200">
                <a:solidFill>
                  <a:schemeClr val="bg1"/>
                </a:solidFill>
                <a:latin typeface="+mn-lt"/>
              </a:defRPr>
            </a:lvl1pPr>
          </a:lstStyle>
          <a:p>
            <a:r>
              <a:rPr lang="en-US"/>
              <a:t>Click to edit title for divider</a:t>
            </a:r>
          </a:p>
        </p:txBody>
      </p:sp>
    </p:spTree>
    <p:extLst>
      <p:ext uri="{BB962C8B-B14F-4D97-AF65-F5344CB8AC3E}">
        <p14:creationId xmlns:p14="http://schemas.microsoft.com/office/powerpoint/2010/main" val="1658576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2438400" y="3022967"/>
            <a:ext cx="7315200" cy="812066"/>
          </a:xfrm>
        </p:spPr>
        <p:txBody>
          <a:bodyPr rIns="0" anchor="ctr"/>
          <a:lstStyle>
            <a:lvl1pPr algn="ctr">
              <a:lnSpc>
                <a:spcPct val="90000"/>
              </a:lnSpc>
              <a:defRPr sz="3200">
                <a:solidFill>
                  <a:schemeClr val="bg1"/>
                </a:solidFill>
                <a:latin typeface="+mn-lt"/>
              </a:defRPr>
            </a:lvl1pPr>
          </a:lstStyle>
          <a:p>
            <a:r>
              <a:rPr lang="en-US"/>
              <a:t>Click to edit title for divider</a:t>
            </a:r>
          </a:p>
        </p:txBody>
      </p:sp>
    </p:spTree>
    <p:extLst>
      <p:ext uri="{BB962C8B-B14F-4D97-AF65-F5344CB8AC3E}">
        <p14:creationId xmlns:p14="http://schemas.microsoft.com/office/powerpoint/2010/main" val="308670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7F9E-1D76-844C-BAA5-600ED23AE7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DDC540-2B2E-7945-A7D2-5EDD8235BF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EC6C76-8692-8D4A-BB89-C852A4C1972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D3E73FE-5F3D-834F-A85C-0B18121D11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4550E9-53FE-074A-BEA3-30B98BF4F577}"/>
              </a:ext>
            </a:extLst>
          </p:cNvPr>
          <p:cNvSpPr>
            <a:spLocks noGrp="1"/>
          </p:cNvSpPr>
          <p:nvPr>
            <p:ph type="sldNum" sz="quarter" idx="12"/>
          </p:nvPr>
        </p:nvSpPr>
        <p:spPr/>
        <p:txBody>
          <a:bodyPr/>
          <a:lstStyle/>
          <a:p>
            <a:fld id="{72B40CF1-1FCE-2A43-B42E-8EFF5B20A148}" type="slidenum">
              <a:rPr lang="en-US" smtClean="0"/>
              <a:t>‹#›</a:t>
            </a:fld>
            <a:endParaRPr lang="en-US" dirty="0"/>
          </a:p>
        </p:txBody>
      </p:sp>
    </p:spTree>
    <p:extLst>
      <p:ext uri="{BB962C8B-B14F-4D97-AF65-F5344CB8AC3E}">
        <p14:creationId xmlns:p14="http://schemas.microsoft.com/office/powerpoint/2010/main" val="3237674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6257926"/>
            <a:ext cx="12192000" cy="600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2438400" y="3022967"/>
            <a:ext cx="7315200" cy="812066"/>
          </a:xfrm>
        </p:spPr>
        <p:txBody>
          <a:bodyPr rIns="0" anchor="ctr"/>
          <a:lstStyle>
            <a:lvl1pPr algn="ctr">
              <a:lnSpc>
                <a:spcPct val="90000"/>
              </a:lnSpc>
              <a:defRPr sz="3200">
                <a:solidFill>
                  <a:schemeClr val="accent2"/>
                </a:solidFill>
                <a:latin typeface="+mn-lt"/>
              </a:defRPr>
            </a:lvl1pPr>
          </a:lstStyle>
          <a:p>
            <a:r>
              <a:rPr lang="en-US"/>
              <a:t>Click to edit title for divider</a:t>
            </a:r>
          </a:p>
        </p:txBody>
      </p:sp>
    </p:spTree>
    <p:extLst>
      <p:ext uri="{BB962C8B-B14F-4D97-AF65-F5344CB8AC3E}">
        <p14:creationId xmlns:p14="http://schemas.microsoft.com/office/powerpoint/2010/main" val="3213694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70063"/>
            <a:ext cx="9666451"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1483161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30" y="530351"/>
            <a:ext cx="9667725" cy="713232"/>
          </a:xfrm>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70063"/>
            <a:ext cx="9678523" cy="3977640"/>
          </a:xfrm>
        </p:spPr>
        <p:txBody>
          <a:bodyPr/>
          <a:lstStyle>
            <a:lvl1pPr>
              <a:lnSpc>
                <a:spcPct val="100000"/>
              </a:lnSpc>
              <a:buClr>
                <a:schemeClr val="tx1"/>
              </a:buClr>
              <a:defRPr sz="1800" b="1" cap="none" baseline="0">
                <a:solidFill>
                  <a:schemeClr val="tx2"/>
                </a:solidFill>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742950" indent="-171450">
              <a:buClr>
                <a:schemeClr val="tx1"/>
              </a:buClr>
              <a:buFont typeface="Arial" panose="020B0604020202020204" pitchFamily="34" charset="0"/>
              <a:buChar char="–"/>
              <a:defRPr sz="1300" baseline="0">
                <a:solidFill>
                  <a:schemeClr val="tx2"/>
                </a:solidFill>
              </a:defRPr>
            </a:lvl6pPr>
            <a:lvl7pPr marL="914400" indent="-165100">
              <a:buFont typeface="Arial" panose="020B0604020202020204" pitchFamily="34" charset="0"/>
              <a:buChar char="•"/>
              <a:defRPr sz="1300"/>
            </a:lvl7pPr>
            <a:lvl8pPr marL="1092200" indent="-177800">
              <a:buFont typeface="Arial" panose="020B0604020202020204" pitchFamily="34" charset="0"/>
              <a:buChar char="–"/>
              <a:defRPr sz="1300"/>
            </a:lvl8pPr>
            <a:lvl9pPr marL="1257300" indent="-165100">
              <a:buFont typeface="Arial" panose="020B0604020202020204" pitchFamily="34" charset="0"/>
              <a:buChar char="•"/>
              <a:defRPr sz="1300" baseline="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568177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30" y="530351"/>
            <a:ext cx="9667725" cy="713232"/>
          </a:xfrm>
        </p:spPr>
        <p:txBody>
          <a:bodyPr/>
          <a:lstStyle>
            <a:lvl1pPr>
              <a:defRPr>
                <a:solidFill>
                  <a:schemeClr val="tx2"/>
                </a:solidFill>
              </a:defRPr>
            </a:lvl1pPr>
          </a:lstStyle>
          <a:p>
            <a:r>
              <a:rPr lang="en-US"/>
              <a:t>Click to add title for two-column layout</a:t>
            </a:r>
          </a:p>
        </p:txBody>
      </p:sp>
      <p:sp>
        <p:nvSpPr>
          <p:cNvPr id="3" name="Content Placeholder 2"/>
          <p:cNvSpPr>
            <a:spLocks noGrp="1"/>
          </p:cNvSpPr>
          <p:nvPr>
            <p:ph sz="half" idx="1" hasCustomPrompt="1"/>
          </p:nvPr>
        </p:nvSpPr>
        <p:spPr bwMode="gray">
          <a:xfrm>
            <a:off x="557930" y="1770064"/>
            <a:ext cx="5238479" cy="3978889"/>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5" name="Content Placeholder 2"/>
          <p:cNvSpPr>
            <a:spLocks noGrp="1"/>
          </p:cNvSpPr>
          <p:nvPr>
            <p:ph sz="half" idx="10" hasCustomPrompt="1"/>
          </p:nvPr>
        </p:nvSpPr>
        <p:spPr bwMode="gray">
          <a:xfrm>
            <a:off x="6388609" y="1770064"/>
            <a:ext cx="5238479" cy="3978889"/>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1751393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30" y="530351"/>
            <a:ext cx="9667725" cy="713232"/>
          </a:xfrm>
        </p:spPr>
        <p:txBody>
          <a:bodyPr/>
          <a:lstStyle>
            <a:lvl1pPr>
              <a:defRPr>
                <a:solidFill>
                  <a:schemeClr val="tx2"/>
                </a:solidFill>
              </a:defRPr>
            </a:lvl1pPr>
          </a:lstStyle>
          <a:p>
            <a:r>
              <a:rPr lang="en-US"/>
              <a:t>Click to add title for three-column layout</a:t>
            </a:r>
          </a:p>
        </p:txBody>
      </p:sp>
      <p:sp>
        <p:nvSpPr>
          <p:cNvPr id="3" name="Content Placeholder 2"/>
          <p:cNvSpPr>
            <a:spLocks noGrp="1"/>
          </p:cNvSpPr>
          <p:nvPr>
            <p:ph sz="half" idx="1" hasCustomPrompt="1"/>
          </p:nvPr>
        </p:nvSpPr>
        <p:spPr bwMode="gray">
          <a:xfrm>
            <a:off x="557930" y="1770063"/>
            <a:ext cx="3434085" cy="3988308"/>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85850" indent="-225425">
              <a:buFont typeface="Arial" panose="020B0604020202020204" pitchFamily="34" charset="0"/>
              <a:buChar char="–"/>
              <a:defRPr sz="1300"/>
            </a:lvl8pPr>
            <a:lvl9pPr marL="1203325" indent="-117475">
              <a:buFont typeface="Arial" panose="020B0604020202020204" pitchFamily="34" charset="0"/>
              <a:buChar char="•"/>
              <a:defRPr sz="130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6" name="Content Placeholder 2"/>
          <p:cNvSpPr>
            <a:spLocks noGrp="1"/>
          </p:cNvSpPr>
          <p:nvPr>
            <p:ph sz="half" idx="10" hasCustomPrompt="1"/>
          </p:nvPr>
        </p:nvSpPr>
        <p:spPr bwMode="gray">
          <a:xfrm>
            <a:off x="4376928" y="1770063"/>
            <a:ext cx="3434085" cy="3988308"/>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85850" indent="-225425">
              <a:buFont typeface="Arial" panose="020B0604020202020204" pitchFamily="34" charset="0"/>
              <a:buChar char="–"/>
              <a:defRPr sz="1300"/>
            </a:lvl8pPr>
            <a:lvl9pPr marL="1203325" indent="-117475">
              <a:buFont typeface="Arial" panose="020B0604020202020204" pitchFamily="34" charset="0"/>
              <a:buChar char="•"/>
              <a:defRPr sz="130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1" hasCustomPrompt="1"/>
          </p:nvPr>
        </p:nvSpPr>
        <p:spPr bwMode="gray">
          <a:xfrm>
            <a:off x="8180832" y="1770063"/>
            <a:ext cx="3434085" cy="3988308"/>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85850" indent="-225425">
              <a:buFont typeface="Arial" panose="020B0604020202020204" pitchFamily="34" charset="0"/>
              <a:buChar char="–"/>
              <a:defRPr sz="1300"/>
            </a:lvl8pPr>
            <a:lvl9pPr marL="1203325" indent="-117475">
              <a:buFont typeface="Arial" panose="020B0604020202020204" pitchFamily="34" charset="0"/>
              <a:buChar char="•"/>
              <a:defRPr sz="130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4256979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30" y="530351"/>
            <a:ext cx="9667725" cy="713232"/>
          </a:xfrm>
        </p:spPr>
        <p:txBody>
          <a:bodyPr/>
          <a:lstStyle>
            <a:lvl1pPr>
              <a:defRPr>
                <a:solidFill>
                  <a:schemeClr val="tx2"/>
                </a:solidFill>
              </a:defRPr>
            </a:lvl1pPr>
          </a:lstStyle>
          <a:p>
            <a:r>
              <a:rPr lang="en-US"/>
              <a:t>Click to add title for four-column layout</a:t>
            </a:r>
          </a:p>
        </p:txBody>
      </p:sp>
      <p:sp>
        <p:nvSpPr>
          <p:cNvPr id="3" name="Content Placeholder 2"/>
          <p:cNvSpPr>
            <a:spLocks noGrp="1"/>
          </p:cNvSpPr>
          <p:nvPr>
            <p:ph sz="half" idx="1" hasCustomPrompt="1"/>
          </p:nvPr>
        </p:nvSpPr>
        <p:spPr bwMode="gray">
          <a:xfrm>
            <a:off x="557930" y="1770063"/>
            <a:ext cx="2506108"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
        <p:nvSpPr>
          <p:cNvPr id="7" name="Content Placeholder 2"/>
          <p:cNvSpPr>
            <a:spLocks noGrp="1"/>
          </p:cNvSpPr>
          <p:nvPr>
            <p:ph sz="half" idx="10" hasCustomPrompt="1"/>
          </p:nvPr>
        </p:nvSpPr>
        <p:spPr bwMode="gray">
          <a:xfrm>
            <a:off x="3407762" y="1770063"/>
            <a:ext cx="2506108"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
        <p:nvSpPr>
          <p:cNvPr id="8" name="Content Placeholder 2"/>
          <p:cNvSpPr>
            <a:spLocks noGrp="1"/>
          </p:cNvSpPr>
          <p:nvPr>
            <p:ph sz="half" idx="11" hasCustomPrompt="1"/>
          </p:nvPr>
        </p:nvSpPr>
        <p:spPr bwMode="gray">
          <a:xfrm>
            <a:off x="6257594" y="1770063"/>
            <a:ext cx="2506108"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
        <p:nvSpPr>
          <p:cNvPr id="9" name="Content Placeholder 2"/>
          <p:cNvSpPr>
            <a:spLocks noGrp="1"/>
          </p:cNvSpPr>
          <p:nvPr>
            <p:ph sz="half" idx="12" hasCustomPrompt="1"/>
          </p:nvPr>
        </p:nvSpPr>
        <p:spPr bwMode="gray">
          <a:xfrm>
            <a:off x="9107425" y="1770063"/>
            <a:ext cx="2506108"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Tree>
    <p:extLst>
      <p:ext uri="{BB962C8B-B14F-4D97-AF65-F5344CB8AC3E}">
        <p14:creationId xmlns:p14="http://schemas.microsoft.com/office/powerpoint/2010/main" val="130979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ve Content Journey with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30" y="530351"/>
            <a:ext cx="10583869" cy="713232"/>
          </a:xfrm>
        </p:spPr>
        <p:txBody>
          <a:bodyPr/>
          <a:lstStyle>
            <a:lvl1pPr>
              <a:defRPr baseline="0">
                <a:solidFill>
                  <a:schemeClr val="tx2"/>
                </a:solidFill>
              </a:defRPr>
            </a:lvl1pPr>
          </a:lstStyle>
          <a:p>
            <a:r>
              <a:rPr lang="en-US"/>
              <a:t>Click to add title for five-column journey layout</a:t>
            </a:r>
          </a:p>
        </p:txBody>
      </p:sp>
      <p:sp>
        <p:nvSpPr>
          <p:cNvPr id="3" name="Content Placeholder 2"/>
          <p:cNvSpPr>
            <a:spLocks noGrp="1"/>
          </p:cNvSpPr>
          <p:nvPr>
            <p:ph sz="half" idx="1" hasCustomPrompt="1"/>
          </p:nvPr>
        </p:nvSpPr>
        <p:spPr bwMode="gray">
          <a:xfrm>
            <a:off x="1062567" y="3505200"/>
            <a:ext cx="1670304" cy="224375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a:defRPr/>
            </a:lvl7pPr>
            <a:lvl8pPr>
              <a:defRPr/>
            </a:lvl8pPr>
            <a:lvl9pPr>
              <a:defRPr/>
            </a:lvl9pPr>
          </a:lstStyle>
          <a:p>
            <a:pPr lvl="0"/>
            <a:r>
              <a:rPr lang="en-US"/>
              <a:t>Click to add header</a:t>
            </a:r>
          </a:p>
          <a:p>
            <a:pPr lvl="1"/>
            <a:r>
              <a:rPr lang="en-US"/>
              <a:t>Body text bullet</a:t>
            </a:r>
          </a:p>
          <a:p>
            <a:pPr lvl="2"/>
            <a:r>
              <a:rPr lang="en-US"/>
              <a:t>First-level bullet</a:t>
            </a:r>
          </a:p>
          <a:p>
            <a:pPr lvl="3"/>
            <a:r>
              <a:rPr lang="en-US"/>
              <a:t>Second-level bullet</a:t>
            </a:r>
          </a:p>
        </p:txBody>
      </p:sp>
      <p:sp>
        <p:nvSpPr>
          <p:cNvPr id="14" name="Content Placeholder 2"/>
          <p:cNvSpPr>
            <a:spLocks noGrp="1"/>
          </p:cNvSpPr>
          <p:nvPr>
            <p:ph sz="half" idx="10" hasCustomPrompt="1"/>
          </p:nvPr>
        </p:nvSpPr>
        <p:spPr bwMode="gray">
          <a:xfrm>
            <a:off x="3159125" y="3505200"/>
            <a:ext cx="1670304" cy="224375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a:defRPr/>
            </a:lvl7pPr>
            <a:lvl8pPr>
              <a:defRPr/>
            </a:lvl8pPr>
            <a:lvl9pPr>
              <a:defRPr/>
            </a:lvl9pPr>
          </a:lstStyle>
          <a:p>
            <a:pPr lvl="0"/>
            <a:r>
              <a:rPr lang="en-US"/>
              <a:t>Click to add header</a:t>
            </a:r>
          </a:p>
          <a:p>
            <a:pPr lvl="1"/>
            <a:r>
              <a:rPr lang="en-US"/>
              <a:t>Body text bullet</a:t>
            </a:r>
          </a:p>
          <a:p>
            <a:pPr lvl="2"/>
            <a:r>
              <a:rPr lang="en-US"/>
              <a:t>First-level bullet</a:t>
            </a:r>
          </a:p>
          <a:p>
            <a:pPr lvl="3"/>
            <a:r>
              <a:rPr lang="en-US"/>
              <a:t>Second-level bullet</a:t>
            </a:r>
          </a:p>
        </p:txBody>
      </p:sp>
      <p:sp>
        <p:nvSpPr>
          <p:cNvPr id="15" name="Content Placeholder 2"/>
          <p:cNvSpPr>
            <a:spLocks noGrp="1"/>
          </p:cNvSpPr>
          <p:nvPr>
            <p:ph sz="half" idx="11" hasCustomPrompt="1"/>
          </p:nvPr>
        </p:nvSpPr>
        <p:spPr bwMode="gray">
          <a:xfrm>
            <a:off x="5255684" y="3505200"/>
            <a:ext cx="1670304" cy="224375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a:defRPr/>
            </a:lvl7pPr>
            <a:lvl8pPr>
              <a:defRPr/>
            </a:lvl8pPr>
            <a:lvl9pPr>
              <a:defRPr/>
            </a:lvl9pPr>
          </a:lstStyle>
          <a:p>
            <a:pPr lvl="0"/>
            <a:r>
              <a:rPr lang="en-US"/>
              <a:t>Click to add header</a:t>
            </a:r>
          </a:p>
          <a:p>
            <a:pPr lvl="1"/>
            <a:r>
              <a:rPr lang="en-US"/>
              <a:t>Body text bullet</a:t>
            </a:r>
          </a:p>
          <a:p>
            <a:pPr lvl="2"/>
            <a:r>
              <a:rPr lang="en-US"/>
              <a:t>First-level bullet</a:t>
            </a:r>
          </a:p>
          <a:p>
            <a:pPr lvl="3"/>
            <a:r>
              <a:rPr lang="en-US"/>
              <a:t>Second-level bullet</a:t>
            </a:r>
          </a:p>
        </p:txBody>
      </p:sp>
      <p:sp>
        <p:nvSpPr>
          <p:cNvPr id="16" name="Content Placeholder 2"/>
          <p:cNvSpPr>
            <a:spLocks noGrp="1"/>
          </p:cNvSpPr>
          <p:nvPr>
            <p:ph sz="half" idx="12" hasCustomPrompt="1"/>
          </p:nvPr>
        </p:nvSpPr>
        <p:spPr bwMode="gray">
          <a:xfrm>
            <a:off x="7352243" y="3505200"/>
            <a:ext cx="1670304" cy="224375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a:defRPr/>
            </a:lvl7pPr>
            <a:lvl8pPr>
              <a:defRPr/>
            </a:lvl8pPr>
            <a:lvl9pPr>
              <a:defRPr/>
            </a:lvl9pPr>
          </a:lstStyle>
          <a:p>
            <a:pPr lvl="0"/>
            <a:r>
              <a:rPr lang="en-US"/>
              <a:t>Click to add header</a:t>
            </a:r>
          </a:p>
          <a:p>
            <a:pPr lvl="1"/>
            <a:r>
              <a:rPr lang="en-US"/>
              <a:t>Body text bullet</a:t>
            </a:r>
          </a:p>
          <a:p>
            <a:pPr lvl="2"/>
            <a:r>
              <a:rPr lang="en-US"/>
              <a:t>First-level bullet</a:t>
            </a:r>
          </a:p>
          <a:p>
            <a:pPr lvl="3"/>
            <a:r>
              <a:rPr lang="en-US"/>
              <a:t>Second-level bullet</a:t>
            </a:r>
          </a:p>
        </p:txBody>
      </p:sp>
      <p:sp>
        <p:nvSpPr>
          <p:cNvPr id="17" name="Content Placeholder 2"/>
          <p:cNvSpPr>
            <a:spLocks noGrp="1"/>
          </p:cNvSpPr>
          <p:nvPr>
            <p:ph sz="half" idx="13" hasCustomPrompt="1"/>
          </p:nvPr>
        </p:nvSpPr>
        <p:spPr bwMode="gray">
          <a:xfrm>
            <a:off x="9448800" y="3505200"/>
            <a:ext cx="1670304" cy="224375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a:defRPr/>
            </a:lvl7pPr>
            <a:lvl8pPr>
              <a:defRPr/>
            </a:lvl8pPr>
            <a:lvl9pPr>
              <a:defRPr/>
            </a:lvl9pPr>
          </a:lstStyle>
          <a:p>
            <a:pPr lvl="0"/>
            <a:r>
              <a:rPr lang="en-US"/>
              <a:t>Click to add header</a:t>
            </a:r>
          </a:p>
          <a:p>
            <a:pPr lvl="1"/>
            <a:r>
              <a:rPr lang="en-US"/>
              <a:t>Body text bullet</a:t>
            </a:r>
          </a:p>
          <a:p>
            <a:pPr lvl="2"/>
            <a:r>
              <a:rPr lang="en-US"/>
              <a:t>First-level bullet</a:t>
            </a:r>
          </a:p>
          <a:p>
            <a:pPr lvl="3"/>
            <a:r>
              <a:rPr lang="en-US"/>
              <a:t>Second-level bullet</a:t>
            </a:r>
          </a:p>
        </p:txBody>
      </p:sp>
    </p:spTree>
    <p:extLst>
      <p:ext uri="{BB962C8B-B14F-4D97-AF65-F5344CB8AC3E}">
        <p14:creationId xmlns:p14="http://schemas.microsoft.com/office/powerpoint/2010/main" val="2294234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70035" y="1752602"/>
            <a:ext cx="9051932"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08218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with text layout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7654" y="1764793"/>
            <a:ext cx="7174287" cy="2975735"/>
          </a:xfrm>
        </p:spPr>
        <p:txBody>
          <a:bodyPr>
            <a:noAutofit/>
          </a:bodyPr>
          <a:lstStyle>
            <a:lvl1pPr>
              <a:defRPr>
                <a:solidFill>
                  <a:schemeClr val="tx2"/>
                </a:solidFill>
              </a:defRPr>
            </a:lvl1pPr>
          </a:lstStyle>
          <a:p>
            <a:pPr lvl="0"/>
            <a:r>
              <a:rPr lang="en-US"/>
              <a:t>Click to edit Master text styles</a:t>
            </a:r>
          </a:p>
        </p:txBody>
      </p:sp>
      <p:sp>
        <p:nvSpPr>
          <p:cNvPr id="13" name="Content Placeholder 2"/>
          <p:cNvSpPr>
            <a:spLocks noGrp="1"/>
          </p:cNvSpPr>
          <p:nvPr>
            <p:ph idx="1" hasCustomPrompt="1"/>
          </p:nvPr>
        </p:nvSpPr>
        <p:spPr bwMode="gray">
          <a:xfrm>
            <a:off x="557928" y="1767531"/>
            <a:ext cx="3439040" cy="2971800"/>
          </a:xfrm>
        </p:spPr>
        <p:txBody>
          <a:bodyPr/>
          <a:lstStyle>
            <a:lvl1pPr>
              <a:lnSpc>
                <a:spcPct val="100000"/>
              </a:lnSpc>
              <a:buClrTx/>
              <a:defRPr sz="1800" b="1" cap="none" baseline="0">
                <a:solidFill>
                  <a:schemeClr val="tx2"/>
                </a:solidFill>
              </a:defRPr>
            </a:lvl1pPr>
            <a:lvl2pPr marL="0" indent="0">
              <a:buClrTx/>
              <a:buNone/>
              <a:defRPr sz="1300"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687774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39F72-CEC0-495F-8477-192D60A880E2}"/>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comparison slide</a:t>
            </a:r>
          </a:p>
        </p:txBody>
      </p:sp>
      <p:sp>
        <p:nvSpPr>
          <p:cNvPr id="13" name="Content Placeholder 3"/>
          <p:cNvSpPr>
            <a:spLocks noGrp="1"/>
          </p:cNvSpPr>
          <p:nvPr>
            <p:ph sz="half" idx="2" hasCustomPrompt="1"/>
          </p:nvPr>
        </p:nvSpPr>
        <p:spPr>
          <a:xfrm>
            <a:off x="1253475" y="3838340"/>
            <a:ext cx="3493917" cy="1910612"/>
          </a:xfrm>
          <a:noFill/>
        </p:spPr>
        <p:txBody>
          <a:bodyPr lIns="0" tIns="0" rIns="0" bIns="0"/>
          <a:lstStyle>
            <a:lvl1pPr marL="0" indent="0" algn="ctr">
              <a:lnSpc>
                <a:spcPct val="100000"/>
              </a:lnSpc>
              <a:spcBef>
                <a:spcPts val="1200"/>
              </a:spcBef>
              <a:buClrTx/>
              <a:buFont typeface="Arial"/>
              <a:buNone/>
              <a:defRPr sz="1800" b="1">
                <a:solidFill>
                  <a:schemeClr val="tx2"/>
                </a:solidFill>
              </a:defRPr>
            </a:lvl1pPr>
            <a:lvl2pPr marL="0" indent="0" algn="ctr">
              <a:spcBef>
                <a:spcPts val="1200"/>
              </a:spcBef>
              <a:buClrTx/>
              <a:buFontTx/>
              <a:buNone/>
              <a:defRPr sz="1500">
                <a:solidFill>
                  <a:schemeClr val="tx2"/>
                </a:solidFill>
              </a:defRPr>
            </a:lvl2pPr>
            <a:lvl3pPr marL="457200" indent="-174625">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a:t>First level</a:t>
            </a:r>
          </a:p>
          <a:p>
            <a:pPr lvl="1"/>
            <a:r>
              <a:rPr lang="en-US"/>
              <a:t>Second level</a:t>
            </a:r>
          </a:p>
        </p:txBody>
      </p:sp>
      <p:sp>
        <p:nvSpPr>
          <p:cNvPr id="14" name="Content Placeholder 5"/>
          <p:cNvSpPr>
            <a:spLocks noGrp="1"/>
          </p:cNvSpPr>
          <p:nvPr>
            <p:ph sz="quarter" idx="4" hasCustomPrompt="1"/>
          </p:nvPr>
        </p:nvSpPr>
        <p:spPr>
          <a:xfrm>
            <a:off x="7380298" y="3838340"/>
            <a:ext cx="3493917" cy="1910612"/>
          </a:xfrm>
          <a:noFill/>
        </p:spPr>
        <p:txBody>
          <a:bodyPr lIns="0" tIns="0" rIns="0" bIns="0"/>
          <a:lstStyle>
            <a:lvl1pPr marL="0" indent="0" algn="ctr">
              <a:lnSpc>
                <a:spcPct val="100000"/>
              </a:lnSpc>
              <a:spcBef>
                <a:spcPts val="1200"/>
              </a:spcBef>
              <a:buClrTx/>
              <a:buFont typeface="Arial"/>
              <a:buNone/>
              <a:defRPr sz="1800" b="1">
                <a:solidFill>
                  <a:schemeClr val="bg1"/>
                </a:solidFill>
              </a:defRPr>
            </a:lvl1pPr>
            <a:lvl2pPr marL="0" indent="0" algn="ctr">
              <a:spcBef>
                <a:spcPts val="1200"/>
              </a:spcBef>
              <a:buClrTx/>
              <a:buFontTx/>
              <a:buNone/>
              <a:defRPr sz="1500">
                <a:solidFill>
                  <a:schemeClr val="bg1"/>
                </a:solidFill>
              </a:defRPr>
            </a:lvl2pPr>
            <a:lvl3pPr marL="457200" indent="-174625">
              <a:spcBef>
                <a:spcPts val="600"/>
              </a:spcBef>
              <a:buClrTx/>
              <a:buFont typeface="Arial" panose="020B0604020202020204" pitchFamily="34" charset="0"/>
              <a:buChar char="–"/>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a:t>First level</a:t>
            </a:r>
          </a:p>
          <a:p>
            <a:pPr lvl="1"/>
            <a:r>
              <a:rPr lang="en-US"/>
              <a:t>Second level</a:t>
            </a:r>
          </a:p>
        </p:txBody>
      </p:sp>
      <p:pic>
        <p:nvPicPr>
          <p:cNvPr id="8" name="Graphic 7">
            <a:extLst>
              <a:ext uri="{FF2B5EF4-FFF2-40B4-BE49-F238E27FC236}">
                <a16:creationId xmlns:a16="http://schemas.microsoft.com/office/drawing/2014/main" id="{805F53DA-9D83-4FD9-AD48-6BF940CA7D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8347" y="6352940"/>
            <a:ext cx="1243204" cy="184432"/>
          </a:xfrm>
          <a:prstGeom prst="rect">
            <a:avLst/>
          </a:prstGeom>
        </p:spPr>
      </p:pic>
    </p:spTree>
    <p:extLst>
      <p:ext uri="{BB962C8B-B14F-4D97-AF65-F5344CB8AC3E}">
        <p14:creationId xmlns:p14="http://schemas.microsoft.com/office/powerpoint/2010/main" val="190300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4F25-921A-894B-80E1-15F6247A2C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7BC45B-CA28-2847-8A50-CE6B01C0FF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6D293-333C-4C42-A625-C231760A26D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FDDCEE6-F3EB-BA42-BFE5-E2B727F4C3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972CDE-6655-CA42-99AF-ED796E6E1995}"/>
              </a:ext>
            </a:extLst>
          </p:cNvPr>
          <p:cNvSpPr>
            <a:spLocks noGrp="1"/>
          </p:cNvSpPr>
          <p:nvPr>
            <p:ph type="sldNum" sz="quarter" idx="12"/>
          </p:nvPr>
        </p:nvSpPr>
        <p:spPr/>
        <p:txBody>
          <a:bodyPr/>
          <a:lstStyle/>
          <a:p>
            <a:fld id="{72B40CF1-1FCE-2A43-B42E-8EFF5B20A148}" type="slidenum">
              <a:rPr lang="en-US" smtClean="0"/>
              <a:t>‹#›</a:t>
            </a:fld>
            <a:endParaRPr lang="en-US" dirty="0"/>
          </a:p>
        </p:txBody>
      </p:sp>
    </p:spTree>
    <p:extLst>
      <p:ext uri="{BB962C8B-B14F-4D97-AF65-F5344CB8AC3E}">
        <p14:creationId xmlns:p14="http://schemas.microsoft.com/office/powerpoint/2010/main" val="4135688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FE79D5-35B2-49F2-B15D-DA1A165F3786}"/>
              </a:ext>
            </a:extLst>
          </p:cNvPr>
          <p:cNvSpPr/>
          <p:nvPr userDrawn="1"/>
        </p:nvSpPr>
        <p:spPr>
          <a:xfrm>
            <a:off x="4062895" y="0"/>
            <a:ext cx="40581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21048" y="0"/>
            <a:ext cx="40709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4" name="Content Placeholder 2"/>
          <p:cNvSpPr>
            <a:spLocks noGrp="1"/>
          </p:cNvSpPr>
          <p:nvPr>
            <p:ph sz="half" idx="1" hasCustomPrompt="1"/>
          </p:nvPr>
        </p:nvSpPr>
        <p:spPr bwMode="gray">
          <a:xfrm>
            <a:off x="846992" y="3137284"/>
            <a:ext cx="2368913" cy="2611669"/>
          </a:xfrm>
        </p:spPr>
        <p:txBody>
          <a:bodyPr vert="horz" lIns="0" tIns="0" rIns="0" bIns="0" rtlCol="0">
            <a:noAutofit/>
          </a:bodyPr>
          <a:lstStyle>
            <a:lvl1pPr algn="ctr">
              <a:lnSpc>
                <a:spcPct val="100000"/>
              </a:lnSpc>
              <a:buClrTx/>
              <a:defRPr lang="en-US" sz="1800" b="1" cap="none" baseline="0" dirty="0" smtClean="0">
                <a:solidFill>
                  <a:schemeClr val="tx2"/>
                </a:solidFill>
              </a:defRPr>
            </a:lvl1pPr>
            <a:lvl2pPr marL="0" indent="0" algn="ctr">
              <a:buClrTx/>
              <a:buFontTx/>
              <a:buNone/>
              <a:defRPr lang="en-US" sz="1500" dirty="0" smtClean="0">
                <a:solidFill>
                  <a:schemeClr val="tx2"/>
                </a:solidFill>
              </a:defRPr>
            </a:lvl2pPr>
            <a:lvl3pPr>
              <a:buClrTx/>
              <a:defRPr lang="en-US" sz="1600" dirty="0" smtClean="0">
                <a:solidFill>
                  <a:schemeClr val="tx2"/>
                </a:solidFill>
              </a:defRPr>
            </a:lvl3pPr>
            <a:lvl4pPr>
              <a:buClrTx/>
              <a:defRPr lang="en-US" sz="1600" dirty="0" smtClean="0">
                <a:solidFill>
                  <a:schemeClr val="tx2"/>
                </a:solidFill>
              </a:defRPr>
            </a:lvl4pPr>
            <a:lvl5pPr>
              <a:buClrTx/>
              <a:defRPr lang="en-US" sz="1600" dirty="0">
                <a:solidFill>
                  <a:schemeClr val="tx2"/>
                </a:solidFill>
              </a:defRPr>
            </a:lvl5pPr>
            <a:lvl6pPr>
              <a:buClrTx/>
              <a:defRPr sz="1600"/>
            </a:lvl6pPr>
            <a:lvl7pPr>
              <a:buClrTx/>
              <a:defRPr sz="1600"/>
            </a:lvl7pPr>
            <a:lvl8pPr>
              <a:buClrTx/>
              <a:defRPr sz="1600"/>
            </a:lvl8pPr>
            <a:lvl9pPr>
              <a:defRPr sz="1600"/>
            </a:lvl9pPr>
          </a:lstStyle>
          <a:p>
            <a:pPr lvl="0"/>
            <a:r>
              <a:rPr lang="en-US"/>
              <a:t>First level</a:t>
            </a:r>
          </a:p>
          <a:p>
            <a:pPr lvl="1"/>
            <a:r>
              <a:rPr lang="en-US"/>
              <a:t>Second level</a:t>
            </a:r>
          </a:p>
        </p:txBody>
      </p:sp>
      <p:sp>
        <p:nvSpPr>
          <p:cNvPr id="25" name="Content Placeholder 3"/>
          <p:cNvSpPr>
            <a:spLocks noGrp="1"/>
          </p:cNvSpPr>
          <p:nvPr>
            <p:ph sz="half" idx="2" hasCustomPrompt="1"/>
          </p:nvPr>
        </p:nvSpPr>
        <p:spPr bwMode="gray">
          <a:xfrm>
            <a:off x="4907514" y="3137284"/>
            <a:ext cx="2368913" cy="2611669"/>
          </a:xfrm>
        </p:spPr>
        <p:txBody>
          <a:bodyPr vert="horz" lIns="0" tIns="0" rIns="0" bIns="0" rtlCol="0">
            <a:noAutofit/>
          </a:bodyPr>
          <a:lstStyle>
            <a:lvl1pPr algn="ctr">
              <a:lnSpc>
                <a:spcPct val="100000"/>
              </a:lnSpc>
              <a:buClrTx/>
              <a:defRPr lang="en-US" sz="1800" b="1" cap="none" baseline="0" dirty="0" smtClean="0">
                <a:solidFill>
                  <a:schemeClr val="bg1"/>
                </a:solidFill>
              </a:defRPr>
            </a:lvl1pPr>
            <a:lvl2pPr marL="0" indent="0" algn="ctr">
              <a:buClrTx/>
              <a:buFontTx/>
              <a:buNone/>
              <a:defRPr lang="en-US" sz="1500" baseline="0" dirty="0" smtClean="0">
                <a:solidFill>
                  <a:schemeClr val="bg1"/>
                </a:solidFill>
              </a:defRPr>
            </a:lvl2pPr>
            <a:lvl3pPr>
              <a:buClrTx/>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baseline="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First level</a:t>
            </a:r>
          </a:p>
          <a:p>
            <a:pPr lvl="1"/>
            <a:r>
              <a:rPr lang="en-US"/>
              <a:t>Second level</a:t>
            </a:r>
          </a:p>
        </p:txBody>
      </p:sp>
      <p:sp>
        <p:nvSpPr>
          <p:cNvPr id="26" name="Content Placeholder 3"/>
          <p:cNvSpPr>
            <a:spLocks noGrp="1"/>
          </p:cNvSpPr>
          <p:nvPr>
            <p:ph sz="half" idx="18" hasCustomPrompt="1"/>
          </p:nvPr>
        </p:nvSpPr>
        <p:spPr bwMode="gray">
          <a:xfrm>
            <a:off x="8972066" y="3137284"/>
            <a:ext cx="2368913" cy="2611669"/>
          </a:xfrm>
        </p:spPr>
        <p:txBody>
          <a:bodyPr vert="horz" lIns="0" tIns="0" rIns="0" bIns="0" rtlCol="0">
            <a:noAutofit/>
          </a:bodyPr>
          <a:lstStyle>
            <a:lvl1pPr algn="ctr">
              <a:lnSpc>
                <a:spcPct val="100000"/>
              </a:lnSpc>
              <a:buClrTx/>
              <a:defRPr lang="en-US" sz="1800" b="1" cap="none" baseline="0" dirty="0" smtClean="0">
                <a:solidFill>
                  <a:schemeClr val="bg1"/>
                </a:solidFill>
              </a:defRPr>
            </a:lvl1pPr>
            <a:lvl2pPr marL="0" indent="0" algn="ctr">
              <a:buClrTx/>
              <a:buFontTx/>
              <a:buNone/>
              <a:defRPr lang="en-US" sz="1500" dirty="0" smtClean="0">
                <a:solidFill>
                  <a:schemeClr val="bg1"/>
                </a:solidFill>
              </a:defRPr>
            </a:lvl2pPr>
            <a:lvl3pPr>
              <a:buClrTx/>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First-level</a:t>
            </a:r>
          </a:p>
          <a:p>
            <a:pPr lvl="1"/>
            <a:r>
              <a:rPr lang="en-US"/>
              <a:t>Second level</a:t>
            </a:r>
          </a:p>
        </p:txBody>
      </p:sp>
      <p:pic>
        <p:nvPicPr>
          <p:cNvPr id="9" name="Graphic 8">
            <a:extLst>
              <a:ext uri="{FF2B5EF4-FFF2-40B4-BE49-F238E27FC236}">
                <a16:creationId xmlns:a16="http://schemas.microsoft.com/office/drawing/2014/main" id="{95FD8217-B938-4437-8FB2-D779D40C9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8347" y="6352940"/>
            <a:ext cx="1243204" cy="184432"/>
          </a:xfrm>
          <a:prstGeom prst="rect">
            <a:avLst/>
          </a:prstGeom>
        </p:spPr>
      </p:pic>
    </p:spTree>
    <p:extLst>
      <p:ext uri="{BB962C8B-B14F-4D97-AF65-F5344CB8AC3E}">
        <p14:creationId xmlns:p14="http://schemas.microsoft.com/office/powerpoint/2010/main" val="1130196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30" y="530351"/>
            <a:ext cx="4953871" cy="713232"/>
          </a:xfrm>
        </p:spPr>
        <p:txBody>
          <a:bodyPr/>
          <a:lstStyle>
            <a:lvl1pPr>
              <a:defRPr>
                <a:solidFill>
                  <a:schemeClr val="tx2"/>
                </a:solidFill>
              </a:defRPr>
            </a:lvl1pPr>
          </a:lstStyle>
          <a:p>
            <a:r>
              <a:rPr lang="en-US"/>
              <a:t>Click to add title for image and text slide</a:t>
            </a:r>
          </a:p>
        </p:txBody>
      </p:sp>
      <p:sp>
        <p:nvSpPr>
          <p:cNvPr id="6" name="Content Placeholder 2"/>
          <p:cNvSpPr>
            <a:spLocks noGrp="1"/>
          </p:cNvSpPr>
          <p:nvPr>
            <p:ph idx="1" hasCustomPrompt="1"/>
          </p:nvPr>
        </p:nvSpPr>
        <p:spPr bwMode="gray">
          <a:xfrm>
            <a:off x="557929" y="1770063"/>
            <a:ext cx="4953872"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1768" y="0"/>
            <a:ext cx="6100232"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Tree>
    <p:extLst>
      <p:ext uri="{BB962C8B-B14F-4D97-AF65-F5344CB8AC3E}">
        <p14:creationId xmlns:p14="http://schemas.microsoft.com/office/powerpoint/2010/main" val="4020809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1" y="0"/>
            <a:ext cx="6091767"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
        <p:nvSpPr>
          <p:cNvPr id="2" name="Title 1"/>
          <p:cNvSpPr>
            <a:spLocks noGrp="1"/>
          </p:cNvSpPr>
          <p:nvPr>
            <p:ph type="title" hasCustomPrompt="1"/>
          </p:nvPr>
        </p:nvSpPr>
        <p:spPr>
          <a:xfrm>
            <a:off x="6692901" y="530351"/>
            <a:ext cx="4881033" cy="713232"/>
          </a:xfrm>
        </p:spPr>
        <p:txBody>
          <a:bodyPr/>
          <a:lstStyle>
            <a:lvl1pPr>
              <a:defRPr>
                <a:solidFill>
                  <a:schemeClr val="tx2"/>
                </a:solidFill>
              </a:defRPr>
            </a:lvl1pPr>
          </a:lstStyle>
          <a:p>
            <a:r>
              <a:rPr lang="en-US"/>
              <a:t>Click to add title for image and text slide</a:t>
            </a:r>
          </a:p>
        </p:txBody>
      </p:sp>
      <p:sp>
        <p:nvSpPr>
          <p:cNvPr id="6" name="Content Placeholder 2"/>
          <p:cNvSpPr>
            <a:spLocks noGrp="1"/>
          </p:cNvSpPr>
          <p:nvPr>
            <p:ph idx="1" hasCustomPrompt="1"/>
          </p:nvPr>
        </p:nvSpPr>
        <p:spPr bwMode="gray">
          <a:xfrm>
            <a:off x="6692900" y="1773581"/>
            <a:ext cx="4847249"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545792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139F72-CEC0-495F-8477-192D60A880E2}"/>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557928" y="530351"/>
            <a:ext cx="4953872" cy="713232"/>
          </a:xfrm>
        </p:spPr>
        <p:txBody>
          <a:bodyPr/>
          <a:lstStyle>
            <a:lvl1pPr>
              <a:defRPr baseline="0">
                <a:solidFill>
                  <a:schemeClr val="tx2"/>
                </a:solidFill>
              </a:defRPr>
            </a:lvl1pPr>
          </a:lstStyle>
          <a:p>
            <a:r>
              <a:rPr lang="en-US"/>
              <a:t>Click to add title for text, infographic</a:t>
            </a:r>
          </a:p>
        </p:txBody>
      </p:sp>
      <p:sp>
        <p:nvSpPr>
          <p:cNvPr id="6" name="Content Placeholder 2"/>
          <p:cNvSpPr>
            <a:spLocks noGrp="1"/>
          </p:cNvSpPr>
          <p:nvPr>
            <p:ph idx="1" hasCustomPrompt="1"/>
          </p:nvPr>
        </p:nvSpPr>
        <p:spPr bwMode="gray">
          <a:xfrm>
            <a:off x="557930" y="1773581"/>
            <a:ext cx="4953871"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pic>
        <p:nvPicPr>
          <p:cNvPr id="8" name="Graphic 7">
            <a:extLst>
              <a:ext uri="{FF2B5EF4-FFF2-40B4-BE49-F238E27FC236}">
                <a16:creationId xmlns:a16="http://schemas.microsoft.com/office/drawing/2014/main" id="{24DEADD1-8D26-40F7-A4D8-AF301845D3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8347" y="6352940"/>
            <a:ext cx="1243204" cy="184432"/>
          </a:xfrm>
          <a:prstGeom prst="rect">
            <a:avLst/>
          </a:prstGeom>
        </p:spPr>
      </p:pic>
    </p:spTree>
    <p:extLst>
      <p:ext uri="{BB962C8B-B14F-4D97-AF65-F5344CB8AC3E}">
        <p14:creationId xmlns:p14="http://schemas.microsoft.com/office/powerpoint/2010/main" val="880973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139F72-CEC0-495F-8477-192D60A880E2}"/>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6692900" y="530351"/>
            <a:ext cx="4881032" cy="713232"/>
          </a:xfrm>
        </p:spPr>
        <p:txBody>
          <a:bodyPr/>
          <a:lstStyle>
            <a:lvl1pPr>
              <a:defRPr>
                <a:solidFill>
                  <a:schemeClr val="tx2"/>
                </a:solidFill>
              </a:defRPr>
            </a:lvl1pPr>
          </a:lstStyle>
          <a:p>
            <a:r>
              <a:rPr lang="en-US"/>
              <a:t>Click to add title for text, infographic</a:t>
            </a:r>
          </a:p>
        </p:txBody>
      </p:sp>
      <p:sp>
        <p:nvSpPr>
          <p:cNvPr id="6" name="Content Placeholder 2"/>
          <p:cNvSpPr>
            <a:spLocks noGrp="1"/>
          </p:cNvSpPr>
          <p:nvPr>
            <p:ph idx="1" hasCustomPrompt="1"/>
          </p:nvPr>
        </p:nvSpPr>
        <p:spPr bwMode="gray">
          <a:xfrm>
            <a:off x="6692901" y="1773581"/>
            <a:ext cx="4881033"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10" name="Content Placeholder 8">
            <a:extLst>
              <a:ext uri="{FF2B5EF4-FFF2-40B4-BE49-F238E27FC236}">
                <a16:creationId xmlns:a16="http://schemas.microsoft.com/office/drawing/2014/main" id="{935A177A-64AC-49B1-9D97-25A4DB841CAD}"/>
              </a:ext>
            </a:extLst>
          </p:cNvPr>
          <p:cNvSpPr txBox="1">
            <a:spLocks/>
          </p:cNvSpPr>
          <p:nvPr userDrawn="1"/>
        </p:nvSpPr>
        <p:spPr>
          <a:xfrm>
            <a:off x="557929"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11"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1"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Tree>
    <p:extLst>
      <p:ext uri="{BB962C8B-B14F-4D97-AF65-F5344CB8AC3E}">
        <p14:creationId xmlns:p14="http://schemas.microsoft.com/office/powerpoint/2010/main" val="3993932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1768" y="0"/>
            <a:ext cx="610023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
        <p:nvSpPr>
          <p:cNvPr id="2" name="Title 1"/>
          <p:cNvSpPr>
            <a:spLocks noGrp="1"/>
          </p:cNvSpPr>
          <p:nvPr>
            <p:ph type="title" hasCustomPrompt="1"/>
          </p:nvPr>
        </p:nvSpPr>
        <p:spPr>
          <a:xfrm>
            <a:off x="557929" y="1764792"/>
            <a:ext cx="4953872" cy="1463040"/>
          </a:xfrm>
        </p:spPr>
        <p:txBody>
          <a:bodyPr/>
          <a:lstStyle>
            <a:lvl1pPr>
              <a:defRPr>
                <a:solidFill>
                  <a:schemeClr val="tx2"/>
                </a:solidFill>
              </a:defRPr>
            </a:lvl1pPr>
          </a:lstStyle>
          <a:p>
            <a:r>
              <a:rPr lang="en-US"/>
              <a:t>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557930" y="3590383"/>
            <a:ext cx="4953871" cy="184912"/>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2113378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867" y="2180108"/>
            <a:ext cx="7170764" cy="1463040"/>
          </a:xfrm>
        </p:spPr>
        <p:txBody>
          <a:bodyPr/>
          <a:lstStyle>
            <a:lvl1pPr>
              <a:defRPr>
                <a:solidFill>
                  <a:schemeClr val="tx2"/>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9" y="4020923"/>
            <a:ext cx="4573191" cy="161925"/>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2376551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or high impact on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39F72-CEC0-495F-8477-192D60A880E2}"/>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5" name="Content Placeholder 8">
            <a:extLst>
              <a:ext uri="{FF2B5EF4-FFF2-40B4-BE49-F238E27FC236}">
                <a16:creationId xmlns:a16="http://schemas.microsoft.com/office/drawing/2014/main" id="{935A177A-64AC-49B1-9D97-25A4DB841CAD}"/>
              </a:ext>
            </a:extLst>
          </p:cNvPr>
          <p:cNvSpPr txBox="1">
            <a:spLocks/>
          </p:cNvSpPr>
          <p:nvPr userDrawn="1"/>
        </p:nvSpPr>
        <p:spPr>
          <a:xfrm>
            <a:off x="557929"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6"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1"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a:xfrm>
            <a:off x="2512867" y="2180108"/>
            <a:ext cx="7170764" cy="1463040"/>
          </a:xfrm>
        </p:spPr>
        <p:txBody>
          <a:bodyPr/>
          <a:lstStyle>
            <a:lvl1pPr>
              <a:defRPr>
                <a:solidFill>
                  <a:schemeClr val="bg1"/>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9" y="4020923"/>
            <a:ext cx="4573191" cy="161925"/>
          </a:xfrm>
          <a:prstGeom prst="rect">
            <a:avLst/>
          </a:prstGeom>
          <a:noFill/>
        </p:spPr>
        <p:txBody>
          <a:bodyPr>
            <a:noAutofit/>
          </a:bodyPr>
          <a:lstStyle>
            <a:lvl1pPr>
              <a:defRPr sz="1300" cap="all" baseline="0">
                <a:solidFill>
                  <a:schemeClr val="bg1"/>
                </a:solidFill>
              </a:defRPr>
            </a:lvl1pPr>
          </a:lstStyle>
          <a:p>
            <a:pPr lvl="0"/>
            <a:r>
              <a:rPr lang="en-US"/>
              <a:t>click to add AUTHOR</a:t>
            </a:r>
          </a:p>
        </p:txBody>
      </p:sp>
      <p:pic>
        <p:nvPicPr>
          <p:cNvPr id="9" name="Graphic 8">
            <a:extLst>
              <a:ext uri="{FF2B5EF4-FFF2-40B4-BE49-F238E27FC236}">
                <a16:creationId xmlns:a16="http://schemas.microsoft.com/office/drawing/2014/main" id="{67D7614C-2159-476A-8442-FF4E4D4078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8347" y="6352940"/>
            <a:ext cx="1243204" cy="184432"/>
          </a:xfrm>
          <a:prstGeom prst="rect">
            <a:avLst/>
          </a:prstGeom>
        </p:spPr>
      </p:pic>
    </p:spTree>
    <p:extLst>
      <p:ext uri="{BB962C8B-B14F-4D97-AF65-F5344CB8AC3E}">
        <p14:creationId xmlns:p14="http://schemas.microsoft.com/office/powerpoint/2010/main" val="3481422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499872" y="378059"/>
            <a:ext cx="536964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Next steps</a:t>
            </a:r>
          </a:p>
        </p:txBody>
      </p:sp>
      <p:sp>
        <p:nvSpPr>
          <p:cNvPr id="11" name="Content Placeholder 2"/>
          <p:cNvSpPr>
            <a:spLocks noGrp="1"/>
          </p:cNvSpPr>
          <p:nvPr>
            <p:ph sz="half" idx="1" hasCustomPrompt="1"/>
          </p:nvPr>
        </p:nvSpPr>
        <p:spPr bwMode="gray">
          <a:xfrm>
            <a:off x="1975104" y="2054488"/>
            <a:ext cx="2511552" cy="3694464"/>
          </a:xfrm>
        </p:spPr>
        <p:txBody>
          <a:bodyPr vert="horz" lIns="0" tIns="0" rIns="0" bIns="0" rtlCol="0">
            <a:noAutofit/>
          </a:bodyPr>
          <a:lstStyle>
            <a:lvl1pPr algn="ctr">
              <a:buClrTx/>
              <a:defRPr lang="en-US" sz="3200" b="1" cap="none" baseline="0" dirty="0" smtClean="0">
                <a:solidFill>
                  <a:schemeClr val="accent2"/>
                </a:solidFill>
              </a:defRPr>
            </a:lvl1pPr>
            <a:lvl2pPr marL="0" indent="0" algn="ctr">
              <a:spcBef>
                <a:spcPts val="36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baseline="0">
                <a:solidFill>
                  <a:schemeClr val="tx2"/>
                </a:solidFill>
              </a:defRPr>
            </a:lvl6pPr>
            <a:lvl7pPr algn="l">
              <a:buClrTx/>
              <a:defRPr/>
            </a:lvl7pPr>
            <a:lvl8pPr algn="l">
              <a:buClrTx/>
              <a:defRPr/>
            </a:lvl8pPr>
            <a:lvl9pPr algn="l">
              <a:buClrTx/>
              <a:defRPr/>
            </a:lvl9pPr>
          </a:lstStyle>
          <a:p>
            <a:pPr lvl="0"/>
            <a:r>
              <a:rPr lang="en-US"/>
              <a:t>1</a:t>
            </a:r>
          </a:p>
          <a:p>
            <a:pPr lvl="1"/>
            <a:r>
              <a:rPr lang="en-US"/>
              <a:t>Body text</a:t>
            </a:r>
          </a:p>
          <a:p>
            <a:pPr lvl="2"/>
            <a:r>
              <a:rPr lang="en-US"/>
              <a:t>First-level bullet</a:t>
            </a:r>
          </a:p>
          <a:p>
            <a:pPr lvl="3"/>
            <a:r>
              <a:rPr lang="en-US"/>
              <a:t>Second-level bullet</a:t>
            </a:r>
          </a:p>
          <a:p>
            <a:pPr lvl="4"/>
            <a:r>
              <a:rPr lang="en-US"/>
              <a:t>Third-level bullet</a:t>
            </a:r>
          </a:p>
        </p:txBody>
      </p:sp>
      <p:sp>
        <p:nvSpPr>
          <p:cNvPr id="6" name="Content Placeholder 2"/>
          <p:cNvSpPr>
            <a:spLocks noGrp="1"/>
          </p:cNvSpPr>
          <p:nvPr>
            <p:ph sz="half" idx="10" hasCustomPrompt="1"/>
          </p:nvPr>
        </p:nvSpPr>
        <p:spPr bwMode="gray">
          <a:xfrm>
            <a:off x="4840224" y="2054488"/>
            <a:ext cx="2511552" cy="3694464"/>
          </a:xfrm>
        </p:spPr>
        <p:txBody>
          <a:bodyPr vert="horz" lIns="0" tIns="0" rIns="0" bIns="0" rtlCol="0">
            <a:noAutofit/>
          </a:bodyPr>
          <a:lstStyle>
            <a:lvl1pPr algn="ctr">
              <a:buClrTx/>
              <a:defRPr lang="en-US" sz="3200" b="1" cap="none" baseline="0" dirty="0" smtClean="0">
                <a:solidFill>
                  <a:schemeClr val="accent2"/>
                </a:solidFill>
              </a:defRPr>
            </a:lvl1pPr>
            <a:lvl2pPr marL="0" indent="0" algn="ctr">
              <a:spcBef>
                <a:spcPts val="36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baseline="0">
                <a:solidFill>
                  <a:schemeClr val="tx2"/>
                </a:solidFill>
              </a:defRPr>
            </a:lvl6pPr>
            <a:lvl7pPr algn="l">
              <a:buClrTx/>
              <a:defRPr/>
            </a:lvl7pPr>
            <a:lvl8pPr algn="l">
              <a:buClrTx/>
              <a:defRPr/>
            </a:lvl8pPr>
            <a:lvl9pPr algn="l">
              <a:buClrTx/>
              <a:defRPr/>
            </a:lvl9pPr>
          </a:lstStyle>
          <a:p>
            <a:pPr lvl="0"/>
            <a:r>
              <a:rPr lang="en-US"/>
              <a:t>2</a:t>
            </a:r>
          </a:p>
          <a:p>
            <a:pPr lvl="1"/>
            <a:r>
              <a:rPr lang="en-US"/>
              <a:t>Body text</a:t>
            </a:r>
          </a:p>
          <a:p>
            <a:pPr lvl="2"/>
            <a:r>
              <a:rPr lang="en-US"/>
              <a:t>First-level bullet</a:t>
            </a:r>
          </a:p>
          <a:p>
            <a:pPr lvl="3"/>
            <a:r>
              <a:rPr lang="en-US"/>
              <a:t>Second-level bullet</a:t>
            </a:r>
          </a:p>
          <a:p>
            <a:pPr lvl="4"/>
            <a:r>
              <a:rPr lang="en-US"/>
              <a:t>Third-level bullet</a:t>
            </a:r>
          </a:p>
        </p:txBody>
      </p:sp>
      <p:sp>
        <p:nvSpPr>
          <p:cNvPr id="7" name="Content Placeholder 2"/>
          <p:cNvSpPr>
            <a:spLocks noGrp="1"/>
          </p:cNvSpPr>
          <p:nvPr>
            <p:ph sz="half" idx="11" hasCustomPrompt="1"/>
          </p:nvPr>
        </p:nvSpPr>
        <p:spPr bwMode="gray">
          <a:xfrm>
            <a:off x="7668768" y="2054488"/>
            <a:ext cx="2511552" cy="3694464"/>
          </a:xfrm>
        </p:spPr>
        <p:txBody>
          <a:bodyPr vert="horz" lIns="0" tIns="0" rIns="0" bIns="0" rtlCol="0">
            <a:noAutofit/>
          </a:bodyPr>
          <a:lstStyle>
            <a:lvl1pPr algn="ctr">
              <a:buClrTx/>
              <a:defRPr lang="en-US" sz="3200" b="1" cap="none" baseline="0" dirty="0" smtClean="0">
                <a:solidFill>
                  <a:schemeClr val="accent2"/>
                </a:solidFill>
              </a:defRPr>
            </a:lvl1pPr>
            <a:lvl2pPr marL="0" indent="0" algn="ctr">
              <a:spcBef>
                <a:spcPts val="36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baseline="0">
                <a:solidFill>
                  <a:schemeClr val="tx2"/>
                </a:solidFill>
              </a:defRPr>
            </a:lvl6pPr>
            <a:lvl7pPr algn="l">
              <a:buClrTx/>
              <a:defRPr/>
            </a:lvl7pPr>
            <a:lvl8pPr algn="l">
              <a:buClrTx/>
              <a:defRPr/>
            </a:lvl8pPr>
            <a:lvl9pPr algn="l">
              <a:buClrTx/>
              <a:defRPr/>
            </a:lvl9pPr>
          </a:lstStyle>
          <a:p>
            <a:pPr lvl="0"/>
            <a:r>
              <a:rPr lang="en-US"/>
              <a:t>3</a:t>
            </a:r>
          </a:p>
          <a:p>
            <a:pPr lvl="1"/>
            <a:r>
              <a:rPr lang="en-US"/>
              <a:t>Body text</a:t>
            </a:r>
          </a:p>
          <a:p>
            <a:pPr lvl="2"/>
            <a:r>
              <a:rPr lang="en-US"/>
              <a:t>First-level bullet</a:t>
            </a:r>
          </a:p>
          <a:p>
            <a:pPr lvl="3"/>
            <a:r>
              <a:rPr lang="en-US"/>
              <a:t>Second-level bullet</a:t>
            </a:r>
          </a:p>
          <a:p>
            <a:pPr lvl="4"/>
            <a:r>
              <a:rPr lang="en-US"/>
              <a:t>Third-level bullet</a:t>
            </a:r>
          </a:p>
        </p:txBody>
      </p:sp>
    </p:spTree>
    <p:extLst>
      <p:ext uri="{BB962C8B-B14F-4D97-AF65-F5344CB8AC3E}">
        <p14:creationId xmlns:p14="http://schemas.microsoft.com/office/powerpoint/2010/main" val="3294952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499873" y="378059"/>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In closing</a:t>
            </a:r>
          </a:p>
        </p:txBody>
      </p:sp>
      <p:sp>
        <p:nvSpPr>
          <p:cNvPr id="12" name="Content Placeholder 2"/>
          <p:cNvSpPr>
            <a:spLocks noGrp="1"/>
          </p:cNvSpPr>
          <p:nvPr>
            <p:ph idx="1" hasCustomPrompt="1"/>
          </p:nvPr>
        </p:nvSpPr>
        <p:spPr bwMode="gray">
          <a:xfrm>
            <a:off x="557930" y="1770063"/>
            <a:ext cx="8588452" cy="3977640"/>
          </a:xfrm>
        </p:spPr>
        <p:txBody>
          <a:bodyPr/>
          <a:lstStyle>
            <a:lvl1pPr>
              <a:lnSpc>
                <a:spcPct val="100000"/>
              </a:lnSpc>
              <a:buClrTx/>
              <a:defRPr sz="1800" b="1" cap="none" baseline="0">
                <a:solidFill>
                  <a:schemeClr val="tx2"/>
                </a:solidFill>
              </a:defRPr>
            </a:lvl1pPr>
            <a:lvl2pPr marL="0" indent="0">
              <a:buClrTx/>
              <a:buFontTx/>
              <a:buNone/>
              <a:defRPr baseline="0">
                <a:solidFill>
                  <a:schemeClr val="tx2"/>
                </a:solidFill>
              </a:defRPr>
            </a:lvl2pPr>
            <a:lvl3pPr marL="171450" indent="-171450">
              <a:spcBef>
                <a:spcPts val="1200"/>
              </a:spcBef>
              <a:buClrTx/>
              <a:buFont typeface="Arial" panose="020B0604020202020204" pitchFamily="34" charset="0"/>
              <a:buChar char="•"/>
              <a:defRPr baseline="0">
                <a:solidFill>
                  <a:schemeClr val="tx2"/>
                </a:solidFill>
              </a:defRPr>
            </a:lvl3pPr>
            <a:lvl4pPr marL="344488" indent="-173038">
              <a:buClrTx/>
              <a:buFont typeface="Arial" panose="020B0604020202020204" pitchFamily="34" charset="0"/>
              <a:buChar char="–"/>
              <a:defRPr>
                <a:solidFill>
                  <a:schemeClr val="tx2"/>
                </a:solidFill>
              </a:defRPr>
            </a:lvl4pPr>
            <a:lvl5pPr marL="515938" indent="-171450">
              <a:buClrTx/>
              <a:buFont typeface="Arial" panose="020B0604020202020204" pitchFamily="34" charset="0"/>
              <a:buChar char="•"/>
              <a:defRPr baseline="0">
                <a:solidFill>
                  <a:schemeClr val="tx2"/>
                </a:solidFill>
              </a:defRPr>
            </a:lvl5pPr>
            <a:lvl6pPr marL="687388" indent="-171450">
              <a:buClrTx/>
              <a:buFont typeface="Arial" panose="020B0604020202020204" pitchFamily="34" charset="0"/>
              <a:buChar char="–"/>
              <a:defRPr/>
            </a:lvl6pPr>
            <a:lvl7pPr marL="860425" indent="-173038">
              <a:buClrTx/>
              <a:buFont typeface="Arial" panose="020B0604020202020204" pitchFamily="34" charset="0"/>
              <a:buChar char="•"/>
              <a:defRPr baseline="0"/>
            </a:lvl7pPr>
            <a:lvl8pPr marL="1031875" indent="-171450">
              <a:buClrTx/>
              <a:buFont typeface="Arial" panose="020B0604020202020204" pitchFamily="34" charset="0"/>
              <a:buChar char="–"/>
              <a:defRPr/>
            </a:lvl8pPr>
            <a:lvl9pPr marL="1203325" indent="-171450">
              <a:buClrTx/>
              <a:buFont typeface="Arial" panose="020B0604020202020204" pitchFamily="34" charset="0"/>
              <a:buChar char="•"/>
              <a:defRPr/>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24850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ED4F-03EC-F749-A232-D92D4EC98B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0D2F55-7A3A-FB4B-A16C-2282A78E2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A644AA-6D01-534F-90EA-DA93D39F9CA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13D166A-5F70-3F4A-92B3-A48FDDF2D7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453F-BE54-BF45-93F5-215EDFC085A7}"/>
              </a:ext>
            </a:extLst>
          </p:cNvPr>
          <p:cNvSpPr>
            <a:spLocks noGrp="1"/>
          </p:cNvSpPr>
          <p:nvPr>
            <p:ph type="sldNum" sz="quarter" idx="12"/>
          </p:nvPr>
        </p:nvSpPr>
        <p:spPr/>
        <p:txBody>
          <a:bodyPr/>
          <a:lstStyle/>
          <a:p>
            <a:fld id="{72B40CF1-1FCE-2A43-B42E-8EFF5B20A148}" type="slidenum">
              <a:rPr lang="en-US" smtClean="0"/>
              <a:t>‹#›</a:t>
            </a:fld>
            <a:endParaRPr lang="en-US" dirty="0"/>
          </a:p>
        </p:txBody>
      </p:sp>
    </p:spTree>
    <p:extLst>
      <p:ext uri="{BB962C8B-B14F-4D97-AF65-F5344CB8AC3E}">
        <p14:creationId xmlns:p14="http://schemas.microsoft.com/office/powerpoint/2010/main" val="34044222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a:t>
            </a:r>
          </a:p>
        </p:txBody>
      </p:sp>
    </p:spTree>
    <p:extLst>
      <p:ext uri="{BB962C8B-B14F-4D97-AF65-F5344CB8AC3E}">
        <p14:creationId xmlns:p14="http://schemas.microsoft.com/office/powerpoint/2010/main" val="21231113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139F72-CEC0-495F-8477-192D60A880E2}"/>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3" name="Content Placeholder 8">
            <a:extLst>
              <a:ext uri="{FF2B5EF4-FFF2-40B4-BE49-F238E27FC236}">
                <a16:creationId xmlns:a16="http://schemas.microsoft.com/office/drawing/2014/main" id="{935A177A-64AC-49B1-9D97-25A4DB841CAD}"/>
              </a:ext>
            </a:extLst>
          </p:cNvPr>
          <p:cNvSpPr txBox="1">
            <a:spLocks/>
          </p:cNvSpPr>
          <p:nvPr userDrawn="1"/>
        </p:nvSpPr>
        <p:spPr>
          <a:xfrm>
            <a:off x="557929"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4"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1"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pic>
        <p:nvPicPr>
          <p:cNvPr id="8" name="Graphic 7">
            <a:extLst>
              <a:ext uri="{FF2B5EF4-FFF2-40B4-BE49-F238E27FC236}">
                <a16:creationId xmlns:a16="http://schemas.microsoft.com/office/drawing/2014/main" id="{A13FD489-7261-4BF1-8DAA-6DA5EC11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8347" y="6352940"/>
            <a:ext cx="1243204" cy="184432"/>
          </a:xfrm>
          <a:prstGeom prst="rect">
            <a:avLst/>
          </a:prstGeom>
        </p:spPr>
      </p:pic>
    </p:spTree>
    <p:extLst>
      <p:ext uri="{BB962C8B-B14F-4D97-AF65-F5344CB8AC3E}">
        <p14:creationId xmlns:p14="http://schemas.microsoft.com/office/powerpoint/2010/main" val="3537283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4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TextBox 3"/>
          <p:cNvSpPr txBox="1"/>
          <p:nvPr userDrawn="1"/>
        </p:nvSpPr>
        <p:spPr>
          <a:xfrm>
            <a:off x="3054037" y="2941079"/>
            <a:ext cx="6083929" cy="830997"/>
          </a:xfrm>
          <a:prstGeom prst="rect">
            <a:avLst/>
          </a:prstGeom>
          <a:noFill/>
        </p:spPr>
        <p:txBody>
          <a:bodyPr wrap="square" lIns="0" tIns="0" rIns="0" bIns="0" rtlCol="0" anchor="ctr">
            <a:spAutoFit/>
          </a:bodyPr>
          <a:lstStyle/>
          <a:p>
            <a:pPr algn="ctr"/>
            <a:r>
              <a:rPr lang="en-US" sz="5400" b="1">
                <a:solidFill>
                  <a:schemeClr val="accent2"/>
                </a:solidFill>
              </a:rPr>
              <a:t>Thank you</a:t>
            </a:r>
          </a:p>
        </p:txBody>
      </p:sp>
    </p:spTree>
    <p:extLst>
      <p:ext uri="{BB962C8B-B14F-4D97-AF65-F5344CB8AC3E}">
        <p14:creationId xmlns:p14="http://schemas.microsoft.com/office/powerpoint/2010/main" val="27902989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92000"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4" name="Text Placeholder 8"/>
          <p:cNvSpPr>
            <a:spLocks noGrp="1"/>
          </p:cNvSpPr>
          <p:nvPr>
            <p:ph type="body" sz="quarter" idx="18" hasCustomPrompt="1"/>
          </p:nvPr>
        </p:nvSpPr>
        <p:spPr>
          <a:xfrm>
            <a:off x="1053571" y="1196075"/>
            <a:ext cx="4112940" cy="1444752"/>
          </a:xfrm>
        </p:spPr>
        <p:txBody>
          <a:bodyPr/>
          <a:lstStyle>
            <a:lvl1pPr algn="l">
              <a:lnSpc>
                <a:spcPct val="90000"/>
              </a:lnSpc>
              <a:spcBef>
                <a:spcPts val="0"/>
              </a:spcBef>
              <a:defRPr sz="5400" b="1">
                <a:solidFill>
                  <a:schemeClr val="bg1"/>
                </a:solidFill>
              </a:defRPr>
            </a:lvl1pPr>
          </a:lstStyle>
          <a:p>
            <a:pPr lvl="0"/>
            <a:r>
              <a:rPr lang="en-US"/>
              <a:t>Closing slide</a:t>
            </a:r>
          </a:p>
        </p:txBody>
      </p:sp>
      <p:pic>
        <p:nvPicPr>
          <p:cNvPr id="5" name="Graphic 4">
            <a:extLst>
              <a:ext uri="{FF2B5EF4-FFF2-40B4-BE49-F238E27FC236}">
                <a16:creationId xmlns:a16="http://schemas.microsoft.com/office/drawing/2014/main" id="{D25EB07B-C960-4B2F-8B21-A0F7C53467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8347" y="6352940"/>
            <a:ext cx="1243204" cy="184432"/>
          </a:xfrm>
          <a:prstGeom prst="rect">
            <a:avLst/>
          </a:prstGeom>
        </p:spPr>
      </p:pic>
    </p:spTree>
    <p:extLst>
      <p:ext uri="{BB962C8B-B14F-4D97-AF65-F5344CB8AC3E}">
        <p14:creationId xmlns:p14="http://schemas.microsoft.com/office/powerpoint/2010/main" val="846154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268719-E45D-4DB9-A5CE-3920E9240B44}"/>
              </a:ext>
            </a:extLst>
          </p:cNvPr>
          <p:cNvSpPr/>
          <p:nvPr userDrawn="1"/>
        </p:nvSpPr>
        <p:spPr>
          <a:xfrm>
            <a:off x="0" y="5779008"/>
            <a:ext cx="12192000"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pic>
        <p:nvPicPr>
          <p:cNvPr id="6" name="Graphic 5">
            <a:extLst>
              <a:ext uri="{FF2B5EF4-FFF2-40B4-BE49-F238E27FC236}">
                <a16:creationId xmlns:a16="http://schemas.microsoft.com/office/drawing/2014/main" id="{297D5CB0-E014-459F-BA89-A95338C00C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28721" y="2928939"/>
            <a:ext cx="6126091" cy="908819"/>
          </a:xfrm>
          <a:prstGeom prst="rect">
            <a:avLst/>
          </a:prstGeom>
        </p:spPr>
      </p:pic>
    </p:spTree>
    <p:extLst>
      <p:ext uri="{BB962C8B-B14F-4D97-AF65-F5344CB8AC3E}">
        <p14:creationId xmlns:p14="http://schemas.microsoft.com/office/powerpoint/2010/main" val="2491538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12192000"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pic>
        <p:nvPicPr>
          <p:cNvPr id="5" name="Graphic 4">
            <a:extLst>
              <a:ext uri="{FF2B5EF4-FFF2-40B4-BE49-F238E27FC236}">
                <a16:creationId xmlns:a16="http://schemas.microsoft.com/office/drawing/2014/main" id="{F4B3656B-9C83-41AF-AEAB-5AE8F06775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28721" y="2928939"/>
            <a:ext cx="6126091" cy="908819"/>
          </a:xfrm>
          <a:prstGeom prst="rect">
            <a:avLst/>
          </a:prstGeom>
        </p:spPr>
      </p:pic>
    </p:spTree>
    <p:extLst>
      <p:ext uri="{BB962C8B-B14F-4D97-AF65-F5344CB8AC3E}">
        <p14:creationId xmlns:p14="http://schemas.microsoft.com/office/powerpoint/2010/main" val="41347558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54F5A47-14DE-43AB-B2AC-5DBAD8C4EC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4533" y="6204230"/>
            <a:ext cx="2156647" cy="319943"/>
          </a:xfrm>
          <a:prstGeom prst="rect">
            <a:avLst/>
          </a:prstGeom>
        </p:spPr>
      </p:pic>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8" name="Title 1"/>
          <p:cNvSpPr>
            <a:spLocks noGrp="1"/>
          </p:cNvSpPr>
          <p:nvPr>
            <p:ph type="ctrTitle" hasCustomPrompt="1"/>
          </p:nvPr>
        </p:nvSpPr>
        <p:spPr>
          <a:xfrm>
            <a:off x="902826" y="1382595"/>
            <a:ext cx="10386349" cy="2011680"/>
          </a:xfrm>
        </p:spPr>
        <p:txBody>
          <a:bodyPr rIns="0" anchor="b" anchorCtr="0"/>
          <a:lstStyle>
            <a:lvl1pPr algn="ctr">
              <a:lnSpc>
                <a:spcPct val="90000"/>
              </a:lnSpc>
              <a:defRPr sz="4800">
                <a:solidFill>
                  <a:schemeClr val="accent2"/>
                </a:solidFill>
              </a:defRPr>
            </a:lvl1pPr>
          </a:lstStyle>
          <a:p>
            <a:r>
              <a:rPr lang="en-US"/>
              <a:t>Click to add title</a:t>
            </a:r>
          </a:p>
        </p:txBody>
      </p:sp>
      <p:sp>
        <p:nvSpPr>
          <p:cNvPr id="11" name="Subtitle 2"/>
          <p:cNvSpPr>
            <a:spLocks noGrp="1"/>
          </p:cNvSpPr>
          <p:nvPr>
            <p:ph type="subTitle" idx="1" hasCustomPrompt="1"/>
          </p:nvPr>
        </p:nvSpPr>
        <p:spPr>
          <a:xfrm>
            <a:off x="1007247" y="3540894"/>
            <a:ext cx="10177508" cy="347472"/>
          </a:xfrm>
        </p:spPr>
        <p:txBody>
          <a:bodyPr/>
          <a:lstStyle>
            <a:lvl1pPr marL="0" indent="0" algn="ctr">
              <a:spcBef>
                <a:spcPts val="600"/>
              </a:spcBef>
              <a:buNone/>
              <a:defRPr sz="14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290595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2"/>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8" name="Title 1"/>
          <p:cNvSpPr>
            <a:spLocks noGrp="1"/>
          </p:cNvSpPr>
          <p:nvPr>
            <p:ph type="ctrTitle" hasCustomPrompt="1"/>
          </p:nvPr>
        </p:nvSpPr>
        <p:spPr>
          <a:xfrm>
            <a:off x="902826" y="1382595"/>
            <a:ext cx="10386349" cy="2011680"/>
          </a:xfrm>
        </p:spPr>
        <p:txBody>
          <a:bodyPr rIns="0" anchor="b" anchorCtr="0"/>
          <a:lstStyle>
            <a:lvl1pPr algn="ctr">
              <a:lnSpc>
                <a:spcPct val="90000"/>
              </a:lnSpc>
              <a:defRPr sz="4800">
                <a:solidFill>
                  <a:schemeClr val="bg1"/>
                </a:solidFill>
              </a:defRPr>
            </a:lvl1pPr>
          </a:lstStyle>
          <a:p>
            <a:r>
              <a:rPr lang="en-US"/>
              <a:t>Click to add title</a:t>
            </a:r>
          </a:p>
        </p:txBody>
      </p:sp>
      <p:sp>
        <p:nvSpPr>
          <p:cNvPr id="11" name="Subtitle 2"/>
          <p:cNvSpPr>
            <a:spLocks noGrp="1"/>
          </p:cNvSpPr>
          <p:nvPr>
            <p:ph type="subTitle" idx="1" hasCustomPrompt="1"/>
          </p:nvPr>
        </p:nvSpPr>
        <p:spPr>
          <a:xfrm>
            <a:off x="1007247" y="3540894"/>
            <a:ext cx="10177508"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9" name="Graphic 8">
            <a:extLst>
              <a:ext uri="{FF2B5EF4-FFF2-40B4-BE49-F238E27FC236}">
                <a16:creationId xmlns:a16="http://schemas.microsoft.com/office/drawing/2014/main" id="{814D4C43-3928-49B9-82F5-0C3103841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4533" y="6204230"/>
            <a:ext cx="2156647" cy="319943"/>
          </a:xfrm>
          <a:prstGeom prst="rect">
            <a:avLst/>
          </a:prstGeom>
        </p:spPr>
      </p:pic>
    </p:spTree>
    <p:extLst>
      <p:ext uri="{BB962C8B-B14F-4D97-AF65-F5344CB8AC3E}">
        <p14:creationId xmlns:p14="http://schemas.microsoft.com/office/powerpoint/2010/main" val="578043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92000" cy="6858000"/>
          </a:xfrm>
          <a:prstGeom prst="rect">
            <a:avLst/>
          </a:prstGeom>
          <a:solidFill>
            <a:schemeClr val="bg1">
              <a:lumMod val="7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pic>
        <p:nvPicPr>
          <p:cNvPr id="7" name="Graphic 6">
            <a:extLst>
              <a:ext uri="{FF2B5EF4-FFF2-40B4-BE49-F238E27FC236}">
                <a16:creationId xmlns:a16="http://schemas.microsoft.com/office/drawing/2014/main" id="{FDA5E3C8-A569-49D5-B8FB-042B02C1E8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0015" y="6104617"/>
            <a:ext cx="2156647" cy="319943"/>
          </a:xfrm>
          <a:prstGeom prst="rect">
            <a:avLst/>
          </a:prstGeom>
        </p:spPr>
      </p:pic>
      <p:sp>
        <p:nvSpPr>
          <p:cNvPr id="2" name="Title 1"/>
          <p:cNvSpPr>
            <a:spLocks noGrp="1"/>
          </p:cNvSpPr>
          <p:nvPr>
            <p:ph type="ctrTitle" hasCustomPrompt="1"/>
          </p:nvPr>
        </p:nvSpPr>
        <p:spPr>
          <a:xfrm>
            <a:off x="557931" y="1516927"/>
            <a:ext cx="4682948" cy="2011680"/>
          </a:xfrm>
        </p:spPr>
        <p:txBody>
          <a:bodyPr rIns="0" anchor="b" anchorCtr="0"/>
          <a:lstStyle>
            <a:lvl1pPr>
              <a:lnSpc>
                <a:spcPct val="90000"/>
              </a:lnSpc>
              <a:defRPr sz="4000">
                <a:solidFill>
                  <a:schemeClr val="bg1"/>
                </a:solidFill>
              </a:defRPr>
            </a:lvl1pPr>
          </a:lstStyle>
          <a:p>
            <a:r>
              <a:rPr lang="en-US"/>
              <a:t>Click to add title</a:t>
            </a:r>
          </a:p>
        </p:txBody>
      </p:sp>
      <p:sp>
        <p:nvSpPr>
          <p:cNvPr id="15" name="Text Placeholder 4"/>
          <p:cNvSpPr>
            <a:spLocks noGrp="1"/>
          </p:cNvSpPr>
          <p:nvPr>
            <p:ph type="body" sz="quarter" idx="17" hasCustomPrompt="1"/>
          </p:nvPr>
        </p:nvSpPr>
        <p:spPr>
          <a:xfrm>
            <a:off x="557930" y="3765543"/>
            <a:ext cx="3582951"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23532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2FCF-6DD7-894B-BFC9-D39BFCC2F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CB6B2B-F290-8840-82B8-4D54A00D2D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A25199-4EBB-5B48-89E8-ED7CEDDDEA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E47DB4-3953-B541-9886-148B36DD010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60E9F4B-CED8-EF42-9F08-17FE503835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069BC0-58D1-C748-8A99-925C3C76B0CA}"/>
              </a:ext>
            </a:extLst>
          </p:cNvPr>
          <p:cNvSpPr>
            <a:spLocks noGrp="1"/>
          </p:cNvSpPr>
          <p:nvPr>
            <p:ph type="sldNum" sz="quarter" idx="12"/>
          </p:nvPr>
        </p:nvSpPr>
        <p:spPr/>
        <p:txBody>
          <a:bodyPr/>
          <a:lstStyle/>
          <a:p>
            <a:fld id="{72B40CF1-1FCE-2A43-B42E-8EFF5B20A148}" type="slidenum">
              <a:rPr lang="en-US" smtClean="0"/>
              <a:t>‹#›</a:t>
            </a:fld>
            <a:endParaRPr lang="en-US" dirty="0"/>
          </a:p>
        </p:txBody>
      </p:sp>
    </p:spTree>
    <p:extLst>
      <p:ext uri="{BB962C8B-B14F-4D97-AF65-F5344CB8AC3E}">
        <p14:creationId xmlns:p14="http://schemas.microsoft.com/office/powerpoint/2010/main" val="15551547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0"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0" y="4350555"/>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pic>
        <p:nvPicPr>
          <p:cNvPr id="9" name="Graphic 8">
            <a:extLst>
              <a:ext uri="{FF2B5EF4-FFF2-40B4-BE49-F238E27FC236}">
                <a16:creationId xmlns:a16="http://schemas.microsoft.com/office/drawing/2014/main" id="{A39E8904-9070-49F5-B9FF-D10906DB62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4533" y="6204230"/>
            <a:ext cx="2156647" cy="319943"/>
          </a:xfrm>
          <a:prstGeom prst="rect">
            <a:avLst/>
          </a:prstGeom>
        </p:spPr>
      </p:pic>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1"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0" name="Title 1"/>
          <p:cNvSpPr>
            <a:spLocks noGrp="1"/>
          </p:cNvSpPr>
          <p:nvPr>
            <p:ph type="ctrTitle" hasCustomPrompt="1"/>
          </p:nvPr>
        </p:nvSpPr>
        <p:spPr>
          <a:xfrm>
            <a:off x="1060704" y="4361688"/>
            <a:ext cx="10082784"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2" name="Subtitle 2"/>
          <p:cNvSpPr>
            <a:spLocks noGrp="1"/>
          </p:cNvSpPr>
          <p:nvPr>
            <p:ph type="subTitle" idx="1" hasCustomPrompt="1"/>
          </p:nvPr>
        </p:nvSpPr>
        <p:spPr>
          <a:xfrm>
            <a:off x="1146048" y="5266944"/>
            <a:ext cx="9912096" cy="347472"/>
          </a:xfrm>
        </p:spPr>
        <p:txBody>
          <a:bodyPr/>
          <a:lstStyle>
            <a:lvl1pPr marL="0" indent="0" algn="ctr">
              <a:spcBef>
                <a:spcPts val="600"/>
              </a:spcBef>
              <a:buNone/>
              <a:defRPr sz="13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36650465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2" name="Title 1"/>
          <p:cNvSpPr>
            <a:spLocks noGrp="1"/>
          </p:cNvSpPr>
          <p:nvPr>
            <p:ph type="ctrTitle" hasCustomPrompt="1"/>
          </p:nvPr>
        </p:nvSpPr>
        <p:spPr>
          <a:xfrm>
            <a:off x="1060704" y="4361688"/>
            <a:ext cx="10082784"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3" name="Subtitle 2"/>
          <p:cNvSpPr>
            <a:spLocks noGrp="1"/>
          </p:cNvSpPr>
          <p:nvPr>
            <p:ph type="subTitle" idx="1" hasCustomPrompt="1"/>
          </p:nvPr>
        </p:nvSpPr>
        <p:spPr>
          <a:xfrm>
            <a:off x="1146048" y="5266944"/>
            <a:ext cx="9912096" cy="347472"/>
          </a:xfrm>
        </p:spPr>
        <p:txBody>
          <a:bodyPr/>
          <a:lstStyle>
            <a:lvl1pPr marL="0" indent="0" algn="ctr">
              <a:spcBef>
                <a:spcPts val="600"/>
              </a:spcBef>
              <a:buNone/>
              <a:defRPr sz="13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8" name="Graphic 7">
            <a:extLst>
              <a:ext uri="{FF2B5EF4-FFF2-40B4-BE49-F238E27FC236}">
                <a16:creationId xmlns:a16="http://schemas.microsoft.com/office/drawing/2014/main" id="{AB7D8011-9672-41F5-83A7-A7EAC561D6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4533" y="6204230"/>
            <a:ext cx="2156647" cy="319943"/>
          </a:xfrm>
          <a:prstGeom prst="rect">
            <a:avLst/>
          </a:prstGeom>
        </p:spPr>
      </p:pic>
    </p:spTree>
    <p:extLst>
      <p:ext uri="{BB962C8B-B14F-4D97-AF65-F5344CB8AC3E}">
        <p14:creationId xmlns:p14="http://schemas.microsoft.com/office/powerpoint/2010/main" val="310360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DE6C334-F3A4-4BBA-A816-3CE8021611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7509" y="6016681"/>
            <a:ext cx="2156647" cy="319943"/>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1768" y="0"/>
            <a:ext cx="6100232" cy="6858000"/>
          </a:xfrm>
          <a:prstGeom prst="rect">
            <a:avLst/>
          </a:prstGeom>
          <a:solidFill>
            <a:schemeClr val="bg1">
              <a:lumMod val="7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
        <p:nvSpPr>
          <p:cNvPr id="7" name="Title 1"/>
          <p:cNvSpPr>
            <a:spLocks noGrp="1"/>
          </p:cNvSpPr>
          <p:nvPr>
            <p:ph type="ctrTitle" hasCustomPrompt="1"/>
          </p:nvPr>
        </p:nvSpPr>
        <p:spPr>
          <a:xfrm>
            <a:off x="557932" y="1077090"/>
            <a:ext cx="5078753" cy="2011680"/>
          </a:xfrm>
        </p:spPr>
        <p:txBody>
          <a:bodyPr rIns="0" anchor="b" anchorCtr="0"/>
          <a:lstStyle>
            <a:lvl1pPr>
              <a:lnSpc>
                <a:spcPct val="90000"/>
              </a:lnSpc>
              <a:defRPr sz="4000">
                <a:solidFill>
                  <a:schemeClr val="tx2"/>
                </a:solidFill>
              </a:defRPr>
            </a:lvl1pPr>
          </a:lstStyle>
          <a:p>
            <a:r>
              <a:rPr lang="en-US"/>
              <a:t>Click to add title</a:t>
            </a:r>
          </a:p>
        </p:txBody>
      </p:sp>
      <p:sp>
        <p:nvSpPr>
          <p:cNvPr id="8" name="Text Placeholder 4"/>
          <p:cNvSpPr>
            <a:spLocks noGrp="1"/>
          </p:cNvSpPr>
          <p:nvPr>
            <p:ph type="body" sz="quarter" idx="17" hasCustomPrompt="1"/>
          </p:nvPr>
        </p:nvSpPr>
        <p:spPr>
          <a:xfrm>
            <a:off x="557931" y="3325706"/>
            <a:ext cx="5078755" cy="1262324"/>
          </a:xfrm>
        </p:spPr>
        <p:txBody>
          <a:bodyPr/>
          <a:lstStyle>
            <a:lvl1pPr>
              <a:defRPr sz="1500" b="1">
                <a:solidFill>
                  <a:schemeClr val="tx2"/>
                </a:solidFill>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3317748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4350555"/>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0"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2" name="Graphic 11">
            <a:extLst>
              <a:ext uri="{FF2B5EF4-FFF2-40B4-BE49-F238E27FC236}">
                <a16:creationId xmlns:a16="http://schemas.microsoft.com/office/drawing/2014/main" id="{AA7B6AD3-8DBB-48E7-8D1D-A8017F73EF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2638" y="6298130"/>
            <a:ext cx="1602564" cy="237744"/>
          </a:xfrm>
          <a:prstGeom prst="rect">
            <a:avLst/>
          </a:prstGeom>
        </p:spPr>
      </p:pic>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9" name="Picture Placeholder 5"/>
          <p:cNvSpPr>
            <a:spLocks noGrp="1"/>
          </p:cNvSpPr>
          <p:nvPr>
            <p:ph type="pic" sz="quarter" idx="13" hasCustomPrompt="1"/>
          </p:nvPr>
        </p:nvSpPr>
        <p:spPr>
          <a:xfrm>
            <a:off x="6237754" y="6192974"/>
            <a:ext cx="1271083" cy="420624"/>
          </a:xfrm>
          <a:solidFill>
            <a:schemeClr val="bg2"/>
          </a:solidFill>
        </p:spPr>
        <p:txBody>
          <a:bodyPr anchor="ctr"/>
          <a:lstStyle>
            <a:lvl1pPr algn="ctr">
              <a:defRPr sz="750" b="1" baseline="0">
                <a:solidFill>
                  <a:schemeClr val="tx1"/>
                </a:solidFill>
                <a:latin typeface="CVS Health Sans" panose="020B0504020202020204" pitchFamily="34" charset="0"/>
                <a:cs typeface="Arial" panose="020B0604020202020204" pitchFamily="34" charset="0"/>
              </a:defRPr>
            </a:lvl1pPr>
          </a:lstStyle>
          <a:p>
            <a:r>
              <a:rPr lang="en-US"/>
              <a:t>PARTNER LOGO</a:t>
            </a:r>
          </a:p>
        </p:txBody>
      </p:sp>
      <p:sp>
        <p:nvSpPr>
          <p:cNvPr id="10" name="Title 1"/>
          <p:cNvSpPr>
            <a:spLocks noGrp="1"/>
          </p:cNvSpPr>
          <p:nvPr>
            <p:ph type="ctrTitle" hasCustomPrompt="1"/>
          </p:nvPr>
        </p:nvSpPr>
        <p:spPr>
          <a:xfrm>
            <a:off x="1060704" y="4361688"/>
            <a:ext cx="10082784"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1" name="Subtitle 2"/>
          <p:cNvSpPr>
            <a:spLocks noGrp="1"/>
          </p:cNvSpPr>
          <p:nvPr>
            <p:ph type="subTitle" idx="1" hasCustomPrompt="1"/>
          </p:nvPr>
        </p:nvSpPr>
        <p:spPr>
          <a:xfrm>
            <a:off x="1146048" y="5266944"/>
            <a:ext cx="9912096" cy="347472"/>
          </a:xfrm>
        </p:spPr>
        <p:txBody>
          <a:bodyPr/>
          <a:lstStyle>
            <a:lvl1pPr marL="0" indent="0" algn="ctr">
              <a:spcBef>
                <a:spcPts val="600"/>
              </a:spcBef>
              <a:buNone/>
              <a:defRPr sz="13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3627775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4350555"/>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0"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21" name="Picture Placeholder 5"/>
          <p:cNvSpPr>
            <a:spLocks noGrp="1"/>
          </p:cNvSpPr>
          <p:nvPr>
            <p:ph type="pic" sz="quarter" idx="13" hasCustomPrompt="1"/>
          </p:nvPr>
        </p:nvSpPr>
        <p:spPr>
          <a:xfrm>
            <a:off x="4694303" y="6190761"/>
            <a:ext cx="1271083" cy="429768"/>
          </a:xfrm>
          <a:solidFill>
            <a:schemeClr val="bg2"/>
          </a:solidFill>
        </p:spPr>
        <p:txBody>
          <a:bodyPr anchor="ctr"/>
          <a:lstStyle>
            <a:lvl1pPr algn="ctr">
              <a:defRPr sz="750" b="1" baseline="0">
                <a:solidFill>
                  <a:schemeClr val="tx1"/>
                </a:solidFill>
                <a:latin typeface="CVS Health Sans" panose="020B0504020202020204" pitchFamily="34" charset="0"/>
                <a:cs typeface="Arial" panose="020B0604020202020204" pitchFamily="34" charset="0"/>
              </a:defRPr>
            </a:lvl1pPr>
          </a:lstStyle>
          <a:p>
            <a:r>
              <a:rPr lang="en-US"/>
              <a:t>PARTNER LOGO</a:t>
            </a:r>
          </a:p>
        </p:txBody>
      </p:sp>
      <p:sp>
        <p:nvSpPr>
          <p:cNvPr id="12" name="Title 1"/>
          <p:cNvSpPr>
            <a:spLocks noGrp="1"/>
          </p:cNvSpPr>
          <p:nvPr>
            <p:ph type="ctrTitle" hasCustomPrompt="1"/>
          </p:nvPr>
        </p:nvSpPr>
        <p:spPr>
          <a:xfrm>
            <a:off x="1060704" y="4361688"/>
            <a:ext cx="10082784"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3" name="Subtitle 2"/>
          <p:cNvSpPr>
            <a:spLocks noGrp="1"/>
          </p:cNvSpPr>
          <p:nvPr>
            <p:ph type="subTitle" idx="1" hasCustomPrompt="1"/>
          </p:nvPr>
        </p:nvSpPr>
        <p:spPr>
          <a:xfrm>
            <a:off x="1146048" y="5266944"/>
            <a:ext cx="9912096" cy="347472"/>
          </a:xfrm>
        </p:spPr>
        <p:txBody>
          <a:bodyPr/>
          <a:lstStyle>
            <a:lvl1pPr marL="0" indent="0" algn="ctr">
              <a:spcBef>
                <a:spcPts val="600"/>
              </a:spcBef>
              <a:buNone/>
              <a:defRPr sz="13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10" name="Graphic 9">
            <a:extLst>
              <a:ext uri="{FF2B5EF4-FFF2-40B4-BE49-F238E27FC236}">
                <a16:creationId xmlns:a16="http://schemas.microsoft.com/office/drawing/2014/main" id="{0C98EF28-C579-4EF9-A922-352FA6A6F7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40285" y="6298130"/>
            <a:ext cx="1602564" cy="237744"/>
          </a:xfrm>
          <a:prstGeom prst="rect">
            <a:avLst/>
          </a:prstGeom>
        </p:spPr>
      </p:pic>
    </p:spTree>
    <p:extLst>
      <p:ext uri="{BB962C8B-B14F-4D97-AF65-F5344CB8AC3E}">
        <p14:creationId xmlns:p14="http://schemas.microsoft.com/office/powerpoint/2010/main" val="37770062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0"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7" name="Picture Placeholder 5"/>
          <p:cNvSpPr>
            <a:spLocks noGrp="1"/>
          </p:cNvSpPr>
          <p:nvPr>
            <p:ph type="pic" sz="quarter" idx="13" hasCustomPrompt="1"/>
          </p:nvPr>
        </p:nvSpPr>
        <p:spPr>
          <a:xfrm>
            <a:off x="6237754" y="6192974"/>
            <a:ext cx="1271083" cy="420624"/>
          </a:xfrm>
          <a:solidFill>
            <a:schemeClr val="bg2"/>
          </a:solidFill>
        </p:spPr>
        <p:txBody>
          <a:bodyPr anchor="ctr"/>
          <a:lstStyle>
            <a:lvl1pPr algn="ctr">
              <a:defRPr sz="750" b="1" baseline="0">
                <a:solidFill>
                  <a:schemeClr val="tx1"/>
                </a:solidFill>
                <a:latin typeface="CVS Health Sans" panose="020B0504020202020204" pitchFamily="34" charset="0"/>
                <a:cs typeface="Arial" panose="020B0604020202020204" pitchFamily="34" charset="0"/>
              </a:defRPr>
            </a:lvl1pPr>
          </a:lstStyle>
          <a:p>
            <a:r>
              <a:rPr lang="en-US"/>
              <a:t>PARTNER LOGO</a:t>
            </a:r>
          </a:p>
        </p:txBody>
      </p:sp>
      <p:sp>
        <p:nvSpPr>
          <p:cNvPr id="11" name="Title 1"/>
          <p:cNvSpPr>
            <a:spLocks noGrp="1"/>
          </p:cNvSpPr>
          <p:nvPr>
            <p:ph type="ctrTitle" hasCustomPrompt="1"/>
          </p:nvPr>
        </p:nvSpPr>
        <p:spPr>
          <a:xfrm>
            <a:off x="1060704" y="4361688"/>
            <a:ext cx="10082784"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2" name="Subtitle 2"/>
          <p:cNvSpPr>
            <a:spLocks noGrp="1"/>
          </p:cNvSpPr>
          <p:nvPr>
            <p:ph type="subTitle" idx="1" hasCustomPrompt="1"/>
          </p:nvPr>
        </p:nvSpPr>
        <p:spPr>
          <a:xfrm>
            <a:off x="1146048" y="5266944"/>
            <a:ext cx="9912096" cy="347472"/>
          </a:xfrm>
        </p:spPr>
        <p:txBody>
          <a:bodyPr/>
          <a:lstStyle>
            <a:lvl1pPr marL="0" indent="0" algn="ctr">
              <a:spcBef>
                <a:spcPts val="600"/>
              </a:spcBef>
              <a:buNone/>
              <a:defRPr sz="13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14" name="Graphic 13">
            <a:extLst>
              <a:ext uri="{FF2B5EF4-FFF2-40B4-BE49-F238E27FC236}">
                <a16:creationId xmlns:a16="http://schemas.microsoft.com/office/drawing/2014/main" id="{91EBB863-89B8-4073-9F53-25844B1DBC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2638" y="6298130"/>
            <a:ext cx="1602564" cy="237744"/>
          </a:xfrm>
          <a:prstGeom prst="rect">
            <a:avLst/>
          </a:prstGeom>
        </p:spPr>
      </p:pic>
    </p:spTree>
    <p:extLst>
      <p:ext uri="{BB962C8B-B14F-4D97-AF65-F5344CB8AC3E}">
        <p14:creationId xmlns:p14="http://schemas.microsoft.com/office/powerpoint/2010/main" val="30625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1"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0"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7" name="Picture Placeholder 5"/>
          <p:cNvSpPr>
            <a:spLocks noGrp="1"/>
          </p:cNvSpPr>
          <p:nvPr>
            <p:ph type="pic" sz="quarter" idx="13" hasCustomPrompt="1"/>
          </p:nvPr>
        </p:nvSpPr>
        <p:spPr>
          <a:xfrm>
            <a:off x="4694303" y="6190761"/>
            <a:ext cx="1271083" cy="429768"/>
          </a:xfrm>
          <a:solidFill>
            <a:schemeClr val="bg2"/>
          </a:solidFill>
        </p:spPr>
        <p:txBody>
          <a:bodyPr anchor="ctr"/>
          <a:lstStyle>
            <a:lvl1pPr algn="ctr">
              <a:defRPr sz="750" b="1" baseline="0">
                <a:solidFill>
                  <a:schemeClr val="tx1"/>
                </a:solidFill>
                <a:latin typeface="CVS Health Sans" panose="020B0504020202020204" pitchFamily="34" charset="0"/>
                <a:cs typeface="Arial" panose="020B0604020202020204" pitchFamily="34" charset="0"/>
              </a:defRPr>
            </a:lvl1pPr>
          </a:lstStyle>
          <a:p>
            <a:r>
              <a:rPr lang="en-US"/>
              <a:t>PARTNER LOGO</a:t>
            </a:r>
          </a:p>
        </p:txBody>
      </p:sp>
      <p:sp>
        <p:nvSpPr>
          <p:cNvPr id="11" name="Title 1"/>
          <p:cNvSpPr>
            <a:spLocks noGrp="1"/>
          </p:cNvSpPr>
          <p:nvPr>
            <p:ph type="ctrTitle" hasCustomPrompt="1"/>
          </p:nvPr>
        </p:nvSpPr>
        <p:spPr>
          <a:xfrm>
            <a:off x="1060704" y="4361688"/>
            <a:ext cx="10082784"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2" name="Subtitle 2"/>
          <p:cNvSpPr>
            <a:spLocks noGrp="1"/>
          </p:cNvSpPr>
          <p:nvPr>
            <p:ph type="subTitle" idx="1" hasCustomPrompt="1"/>
          </p:nvPr>
        </p:nvSpPr>
        <p:spPr>
          <a:xfrm>
            <a:off x="1146048" y="5266944"/>
            <a:ext cx="9912096" cy="347472"/>
          </a:xfrm>
        </p:spPr>
        <p:txBody>
          <a:bodyPr/>
          <a:lstStyle>
            <a:lvl1pPr marL="0" indent="0" algn="ctr">
              <a:spcBef>
                <a:spcPts val="600"/>
              </a:spcBef>
              <a:buNone/>
              <a:defRPr sz="13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15" name="Graphic 14">
            <a:extLst>
              <a:ext uri="{FF2B5EF4-FFF2-40B4-BE49-F238E27FC236}">
                <a16:creationId xmlns:a16="http://schemas.microsoft.com/office/drawing/2014/main" id="{578EAEA4-AA6F-45C1-A392-E0C8D2FDC0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40285" y="6298130"/>
            <a:ext cx="1602564" cy="237744"/>
          </a:xfrm>
          <a:prstGeom prst="rect">
            <a:avLst/>
          </a:prstGeom>
        </p:spPr>
      </p:pic>
    </p:spTree>
    <p:extLst>
      <p:ext uri="{BB962C8B-B14F-4D97-AF65-F5344CB8AC3E}">
        <p14:creationId xmlns:p14="http://schemas.microsoft.com/office/powerpoint/2010/main" val="19437968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57360" y="378059"/>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Agenda</a:t>
            </a:r>
          </a:p>
        </p:txBody>
      </p:sp>
      <p:sp>
        <p:nvSpPr>
          <p:cNvPr id="5" name="Text Placeholder 4"/>
          <p:cNvSpPr>
            <a:spLocks noGrp="1"/>
          </p:cNvSpPr>
          <p:nvPr>
            <p:ph type="body" sz="quarter" idx="15" hasCustomPrompt="1"/>
          </p:nvPr>
        </p:nvSpPr>
        <p:spPr>
          <a:xfrm>
            <a:off x="557930" y="1784351"/>
            <a:ext cx="8588452" cy="3982707"/>
          </a:xfrm>
        </p:spPr>
        <p:txBody>
          <a:bodyPr/>
          <a:lstStyle>
            <a:lvl1pPr>
              <a:spcBef>
                <a:spcPts val="1800"/>
              </a:spcBef>
              <a:spcAft>
                <a:spcPts val="0"/>
              </a:spcAft>
              <a:defRPr sz="1800" b="1">
                <a:solidFill>
                  <a:schemeClr val="tx2"/>
                </a:solidFill>
              </a:defRPr>
            </a:lvl1pPr>
            <a:lvl2pPr marL="0" indent="0">
              <a:spcBef>
                <a:spcPts val="0"/>
              </a:spcBef>
              <a:spcAft>
                <a:spcPts val="0"/>
              </a:spcAft>
              <a:buNone/>
              <a:defRPr sz="1300">
                <a:solidFill>
                  <a:schemeClr val="tx2"/>
                </a:solidFill>
              </a:defRPr>
            </a:lvl2pPr>
            <a:lvl3pPr marL="177800" indent="-177800">
              <a:spcBef>
                <a:spcPts val="600"/>
              </a:spcBef>
              <a:buFont typeface="Arial" panose="020B0604020202020204" pitchFamily="34" charset="0"/>
              <a:buChar char="•"/>
              <a:defRPr sz="1300" baseline="0"/>
            </a:lvl3pPr>
            <a:lvl4pPr marL="342900" indent="-165100">
              <a:spcBef>
                <a:spcPts val="600"/>
              </a:spcBef>
              <a:buFont typeface="Arial" panose="020B0604020202020204" pitchFamily="34" charset="0"/>
              <a:buChar char="–"/>
              <a:defRPr sz="1300" baseline="0"/>
            </a:lvl4pPr>
            <a:lvl5pPr marL="520700" indent="-177800">
              <a:spcBef>
                <a:spcPts val="600"/>
              </a:spcBef>
              <a:buFont typeface="Arial" panose="020B0604020202020204" pitchFamily="34" charset="0"/>
              <a:buChar char="•"/>
              <a:defRPr sz="1300"/>
            </a:lvl5pPr>
            <a:lvl6pPr marL="685800" indent="-165100">
              <a:spcBef>
                <a:spcPts val="600"/>
              </a:spcBef>
              <a:buFont typeface="Arial" panose="020B0604020202020204" pitchFamily="34" charset="0"/>
              <a:buChar char="–"/>
              <a:defRPr sz="1300" baseline="0"/>
            </a:lvl6pPr>
            <a:lvl7pPr marL="863600" indent="-177800">
              <a:spcBef>
                <a:spcPts val="600"/>
              </a:spcBef>
              <a:buFont typeface="Arial" panose="020B0604020202020204" pitchFamily="34" charset="0"/>
              <a:buChar char="•"/>
              <a:defRPr sz="1300"/>
            </a:lvl7pPr>
            <a:lvl8pPr marL="1028700" indent="-165100">
              <a:spcBef>
                <a:spcPts val="600"/>
              </a:spcBef>
              <a:buFont typeface="Arial" panose="020B0604020202020204" pitchFamily="34" charset="0"/>
              <a:buChar char="–"/>
              <a:defRPr sz="1300"/>
            </a:lvl8pPr>
            <a:lvl9pPr marL="1206500" indent="-177800">
              <a:spcBef>
                <a:spcPts val="600"/>
              </a:spcBef>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931147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57360" y="378059"/>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Agenda</a:t>
            </a:r>
          </a:p>
        </p:txBody>
      </p:sp>
      <p:sp>
        <p:nvSpPr>
          <p:cNvPr id="5"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651" y="1784350"/>
            <a:ext cx="4145280" cy="3614737"/>
          </a:xfrm>
          <a:prstGeom prst="rect">
            <a:avLst/>
          </a:prstGeom>
        </p:spPr>
        <p:txBody>
          <a:bodyPr/>
          <a:lstStyle>
            <a:lvl1pPr>
              <a:lnSpc>
                <a:spcPct val="100000"/>
              </a:lnSpc>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4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
        <p:nvSpPr>
          <p:cNvPr id="7"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3091" y="1784350"/>
            <a:ext cx="4145280" cy="3614737"/>
          </a:xfrm>
          <a:prstGeom prst="rect">
            <a:avLst/>
          </a:prstGeom>
        </p:spPr>
        <p:txBody>
          <a:bodyPr/>
          <a:lstStyle>
            <a:lvl1pPr>
              <a:lnSpc>
                <a:spcPct val="100000"/>
              </a:lnSpc>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4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Tree>
    <p:extLst>
      <p:ext uri="{BB962C8B-B14F-4D97-AF65-F5344CB8AC3E}">
        <p14:creationId xmlns:p14="http://schemas.microsoft.com/office/powerpoint/2010/main" val="16559407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2438400" y="3022967"/>
            <a:ext cx="7315200" cy="812066"/>
          </a:xfrm>
        </p:spPr>
        <p:txBody>
          <a:bodyPr rIns="0" anchor="ctr"/>
          <a:lstStyle>
            <a:lvl1pPr algn="ctr">
              <a:lnSpc>
                <a:spcPct val="90000"/>
              </a:lnSpc>
              <a:defRPr sz="3200">
                <a:solidFill>
                  <a:schemeClr val="bg1"/>
                </a:solidFill>
                <a:latin typeface="+mn-lt"/>
              </a:defRPr>
            </a:lvl1pPr>
          </a:lstStyle>
          <a:p>
            <a:r>
              <a:rPr lang="en-US"/>
              <a:t>Click to edit title for divider</a:t>
            </a:r>
          </a:p>
        </p:txBody>
      </p:sp>
    </p:spTree>
    <p:extLst>
      <p:ext uri="{BB962C8B-B14F-4D97-AF65-F5344CB8AC3E}">
        <p14:creationId xmlns:p14="http://schemas.microsoft.com/office/powerpoint/2010/main" val="257037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19FF-6C2F-F84F-AC4E-0B26DC9ED5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9C6112-E6CD-E444-A555-9735126AC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EEDF06-9486-6147-BEAD-74C7870807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476AA9-A0C3-2644-A40C-E8B1EF104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A39E65-13AC-A04D-8C07-721227E7D0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27AD37-5039-384D-919E-3148F7E992F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BC531C7-A84B-D148-94AB-80FB375E11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9A4654-EA57-4641-BD26-4612BAC69EBD}"/>
              </a:ext>
            </a:extLst>
          </p:cNvPr>
          <p:cNvSpPr>
            <a:spLocks noGrp="1"/>
          </p:cNvSpPr>
          <p:nvPr>
            <p:ph type="sldNum" sz="quarter" idx="12"/>
          </p:nvPr>
        </p:nvSpPr>
        <p:spPr/>
        <p:txBody>
          <a:bodyPr/>
          <a:lstStyle/>
          <a:p>
            <a:fld id="{72B40CF1-1FCE-2A43-B42E-8EFF5B20A148}" type="slidenum">
              <a:rPr lang="en-US" smtClean="0"/>
              <a:t>‹#›</a:t>
            </a:fld>
            <a:endParaRPr lang="en-US" dirty="0"/>
          </a:p>
        </p:txBody>
      </p:sp>
    </p:spTree>
    <p:extLst>
      <p:ext uri="{BB962C8B-B14F-4D97-AF65-F5344CB8AC3E}">
        <p14:creationId xmlns:p14="http://schemas.microsoft.com/office/powerpoint/2010/main" val="21912139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2438400" y="3022967"/>
            <a:ext cx="7315200" cy="812066"/>
          </a:xfrm>
        </p:spPr>
        <p:txBody>
          <a:bodyPr rIns="0" anchor="ctr"/>
          <a:lstStyle>
            <a:lvl1pPr algn="ctr">
              <a:lnSpc>
                <a:spcPct val="90000"/>
              </a:lnSpc>
              <a:defRPr sz="3200">
                <a:solidFill>
                  <a:schemeClr val="bg1"/>
                </a:solidFill>
                <a:latin typeface="+mn-lt"/>
              </a:defRPr>
            </a:lvl1pPr>
          </a:lstStyle>
          <a:p>
            <a:r>
              <a:rPr lang="en-US"/>
              <a:t>Click to edit title for divider</a:t>
            </a:r>
          </a:p>
        </p:txBody>
      </p:sp>
    </p:spTree>
    <p:extLst>
      <p:ext uri="{BB962C8B-B14F-4D97-AF65-F5344CB8AC3E}">
        <p14:creationId xmlns:p14="http://schemas.microsoft.com/office/powerpoint/2010/main" val="38201836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6257926"/>
            <a:ext cx="12192000" cy="600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2438400" y="3022967"/>
            <a:ext cx="7315200" cy="812066"/>
          </a:xfrm>
        </p:spPr>
        <p:txBody>
          <a:bodyPr rIns="0" anchor="ctr"/>
          <a:lstStyle>
            <a:lvl1pPr algn="ctr">
              <a:lnSpc>
                <a:spcPct val="90000"/>
              </a:lnSpc>
              <a:defRPr sz="3200">
                <a:solidFill>
                  <a:schemeClr val="accent2"/>
                </a:solidFill>
                <a:latin typeface="+mn-lt"/>
              </a:defRPr>
            </a:lvl1pPr>
          </a:lstStyle>
          <a:p>
            <a:r>
              <a:rPr lang="en-US"/>
              <a:t>Click to edit title for divider</a:t>
            </a:r>
          </a:p>
        </p:txBody>
      </p:sp>
    </p:spTree>
    <p:extLst>
      <p:ext uri="{BB962C8B-B14F-4D97-AF65-F5344CB8AC3E}">
        <p14:creationId xmlns:p14="http://schemas.microsoft.com/office/powerpoint/2010/main" val="37102554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70063"/>
            <a:ext cx="9666451"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3977544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30" y="530351"/>
            <a:ext cx="9667725" cy="713232"/>
          </a:xfrm>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70063"/>
            <a:ext cx="9678523" cy="3977640"/>
          </a:xfrm>
        </p:spPr>
        <p:txBody>
          <a:bodyPr/>
          <a:lstStyle>
            <a:lvl1pPr>
              <a:lnSpc>
                <a:spcPct val="100000"/>
              </a:lnSpc>
              <a:buClr>
                <a:schemeClr val="tx1"/>
              </a:buClr>
              <a:defRPr sz="1800" b="1" cap="none" baseline="0">
                <a:solidFill>
                  <a:schemeClr val="tx2"/>
                </a:solidFill>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742950" indent="-171450">
              <a:buClr>
                <a:schemeClr val="tx1"/>
              </a:buClr>
              <a:buFont typeface="Arial" panose="020B0604020202020204" pitchFamily="34" charset="0"/>
              <a:buChar char="–"/>
              <a:defRPr sz="1300" baseline="0">
                <a:solidFill>
                  <a:schemeClr val="tx2"/>
                </a:solidFill>
              </a:defRPr>
            </a:lvl6pPr>
            <a:lvl7pPr marL="914400" indent="-165100">
              <a:buFont typeface="Arial" panose="020B0604020202020204" pitchFamily="34" charset="0"/>
              <a:buChar char="•"/>
              <a:defRPr sz="1300"/>
            </a:lvl7pPr>
            <a:lvl8pPr marL="1092200" indent="-177800">
              <a:buFont typeface="Arial" panose="020B0604020202020204" pitchFamily="34" charset="0"/>
              <a:buChar char="–"/>
              <a:defRPr sz="1300"/>
            </a:lvl8pPr>
            <a:lvl9pPr marL="1257300" indent="-165100">
              <a:buFont typeface="Arial" panose="020B0604020202020204" pitchFamily="34" charset="0"/>
              <a:buChar char="•"/>
              <a:defRPr sz="1300" baseline="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7020863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30" y="530351"/>
            <a:ext cx="9667725" cy="713232"/>
          </a:xfrm>
        </p:spPr>
        <p:txBody>
          <a:bodyPr/>
          <a:lstStyle>
            <a:lvl1pPr>
              <a:defRPr>
                <a:solidFill>
                  <a:schemeClr val="tx2"/>
                </a:solidFill>
              </a:defRPr>
            </a:lvl1pPr>
          </a:lstStyle>
          <a:p>
            <a:r>
              <a:rPr lang="en-US"/>
              <a:t>Click to add title for two-column layout</a:t>
            </a:r>
          </a:p>
        </p:txBody>
      </p:sp>
      <p:sp>
        <p:nvSpPr>
          <p:cNvPr id="3" name="Content Placeholder 2"/>
          <p:cNvSpPr>
            <a:spLocks noGrp="1"/>
          </p:cNvSpPr>
          <p:nvPr>
            <p:ph sz="half" idx="1" hasCustomPrompt="1"/>
          </p:nvPr>
        </p:nvSpPr>
        <p:spPr bwMode="gray">
          <a:xfrm>
            <a:off x="557930" y="1770064"/>
            <a:ext cx="5238479" cy="3978889"/>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5" name="Content Placeholder 2"/>
          <p:cNvSpPr>
            <a:spLocks noGrp="1"/>
          </p:cNvSpPr>
          <p:nvPr>
            <p:ph sz="half" idx="10" hasCustomPrompt="1"/>
          </p:nvPr>
        </p:nvSpPr>
        <p:spPr bwMode="gray">
          <a:xfrm>
            <a:off x="6388609" y="1770064"/>
            <a:ext cx="5238479" cy="3978889"/>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22186305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30" y="530351"/>
            <a:ext cx="9667725" cy="713232"/>
          </a:xfrm>
        </p:spPr>
        <p:txBody>
          <a:bodyPr/>
          <a:lstStyle>
            <a:lvl1pPr>
              <a:defRPr>
                <a:solidFill>
                  <a:schemeClr val="tx2"/>
                </a:solidFill>
              </a:defRPr>
            </a:lvl1pPr>
          </a:lstStyle>
          <a:p>
            <a:r>
              <a:rPr lang="en-US"/>
              <a:t>Click to add title for three-column layout</a:t>
            </a:r>
          </a:p>
        </p:txBody>
      </p:sp>
      <p:sp>
        <p:nvSpPr>
          <p:cNvPr id="3" name="Content Placeholder 2"/>
          <p:cNvSpPr>
            <a:spLocks noGrp="1"/>
          </p:cNvSpPr>
          <p:nvPr>
            <p:ph sz="half" idx="1" hasCustomPrompt="1"/>
          </p:nvPr>
        </p:nvSpPr>
        <p:spPr bwMode="gray">
          <a:xfrm>
            <a:off x="557930" y="1770063"/>
            <a:ext cx="3434085" cy="3988308"/>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85850" indent="-225425">
              <a:buFont typeface="Arial" panose="020B0604020202020204" pitchFamily="34" charset="0"/>
              <a:buChar char="–"/>
              <a:defRPr sz="1300"/>
            </a:lvl8pPr>
            <a:lvl9pPr marL="1203325" indent="-117475">
              <a:buFont typeface="Arial" panose="020B0604020202020204" pitchFamily="34" charset="0"/>
              <a:buChar char="•"/>
              <a:defRPr sz="130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6" name="Content Placeholder 2"/>
          <p:cNvSpPr>
            <a:spLocks noGrp="1"/>
          </p:cNvSpPr>
          <p:nvPr>
            <p:ph sz="half" idx="10" hasCustomPrompt="1"/>
          </p:nvPr>
        </p:nvSpPr>
        <p:spPr bwMode="gray">
          <a:xfrm>
            <a:off x="4376928" y="1770063"/>
            <a:ext cx="3434085" cy="3988308"/>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85850" indent="-225425">
              <a:buFont typeface="Arial" panose="020B0604020202020204" pitchFamily="34" charset="0"/>
              <a:buChar char="–"/>
              <a:defRPr sz="1300"/>
            </a:lvl8pPr>
            <a:lvl9pPr marL="1203325" indent="-117475">
              <a:buFont typeface="Arial" panose="020B0604020202020204" pitchFamily="34" charset="0"/>
              <a:buChar char="•"/>
              <a:defRPr sz="130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1" hasCustomPrompt="1"/>
          </p:nvPr>
        </p:nvSpPr>
        <p:spPr bwMode="gray">
          <a:xfrm>
            <a:off x="8180832" y="1770063"/>
            <a:ext cx="3434085" cy="3988308"/>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85850" indent="-225425">
              <a:buFont typeface="Arial" panose="020B0604020202020204" pitchFamily="34" charset="0"/>
              <a:buChar char="–"/>
              <a:defRPr sz="1300"/>
            </a:lvl8pPr>
            <a:lvl9pPr marL="1203325" indent="-117475">
              <a:buFont typeface="Arial" panose="020B0604020202020204" pitchFamily="34" charset="0"/>
              <a:buChar char="•"/>
              <a:defRPr sz="130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25571736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30" y="530351"/>
            <a:ext cx="9667725" cy="713232"/>
          </a:xfrm>
        </p:spPr>
        <p:txBody>
          <a:bodyPr/>
          <a:lstStyle>
            <a:lvl1pPr>
              <a:defRPr>
                <a:solidFill>
                  <a:schemeClr val="tx2"/>
                </a:solidFill>
              </a:defRPr>
            </a:lvl1pPr>
          </a:lstStyle>
          <a:p>
            <a:r>
              <a:rPr lang="en-US"/>
              <a:t>Click to add title for four-column layout</a:t>
            </a:r>
          </a:p>
        </p:txBody>
      </p:sp>
      <p:sp>
        <p:nvSpPr>
          <p:cNvPr id="3" name="Content Placeholder 2"/>
          <p:cNvSpPr>
            <a:spLocks noGrp="1"/>
          </p:cNvSpPr>
          <p:nvPr>
            <p:ph sz="half" idx="1" hasCustomPrompt="1"/>
          </p:nvPr>
        </p:nvSpPr>
        <p:spPr bwMode="gray">
          <a:xfrm>
            <a:off x="557930" y="1770063"/>
            <a:ext cx="2506108"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
        <p:nvSpPr>
          <p:cNvPr id="7" name="Content Placeholder 2"/>
          <p:cNvSpPr>
            <a:spLocks noGrp="1"/>
          </p:cNvSpPr>
          <p:nvPr>
            <p:ph sz="half" idx="10" hasCustomPrompt="1"/>
          </p:nvPr>
        </p:nvSpPr>
        <p:spPr bwMode="gray">
          <a:xfrm>
            <a:off x="3407762" y="1770063"/>
            <a:ext cx="2506108"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
        <p:nvSpPr>
          <p:cNvPr id="8" name="Content Placeholder 2"/>
          <p:cNvSpPr>
            <a:spLocks noGrp="1"/>
          </p:cNvSpPr>
          <p:nvPr>
            <p:ph sz="half" idx="11" hasCustomPrompt="1"/>
          </p:nvPr>
        </p:nvSpPr>
        <p:spPr bwMode="gray">
          <a:xfrm>
            <a:off x="6257594" y="1770063"/>
            <a:ext cx="2506108"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
        <p:nvSpPr>
          <p:cNvPr id="9" name="Content Placeholder 2"/>
          <p:cNvSpPr>
            <a:spLocks noGrp="1"/>
          </p:cNvSpPr>
          <p:nvPr>
            <p:ph sz="half" idx="12" hasCustomPrompt="1"/>
          </p:nvPr>
        </p:nvSpPr>
        <p:spPr bwMode="gray">
          <a:xfrm>
            <a:off x="9107425" y="1770063"/>
            <a:ext cx="2506108"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Tree>
    <p:extLst>
      <p:ext uri="{BB962C8B-B14F-4D97-AF65-F5344CB8AC3E}">
        <p14:creationId xmlns:p14="http://schemas.microsoft.com/office/powerpoint/2010/main" val="25349931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ive Content Journey with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30" y="530351"/>
            <a:ext cx="10583869" cy="713232"/>
          </a:xfrm>
        </p:spPr>
        <p:txBody>
          <a:bodyPr/>
          <a:lstStyle>
            <a:lvl1pPr>
              <a:defRPr baseline="0">
                <a:solidFill>
                  <a:schemeClr val="tx2"/>
                </a:solidFill>
              </a:defRPr>
            </a:lvl1pPr>
          </a:lstStyle>
          <a:p>
            <a:r>
              <a:rPr lang="en-US"/>
              <a:t>Click to add title for five-column journey layout</a:t>
            </a:r>
          </a:p>
        </p:txBody>
      </p:sp>
      <p:sp>
        <p:nvSpPr>
          <p:cNvPr id="3" name="Content Placeholder 2"/>
          <p:cNvSpPr>
            <a:spLocks noGrp="1"/>
          </p:cNvSpPr>
          <p:nvPr>
            <p:ph sz="half" idx="1" hasCustomPrompt="1"/>
          </p:nvPr>
        </p:nvSpPr>
        <p:spPr bwMode="gray">
          <a:xfrm>
            <a:off x="1062567" y="3505200"/>
            <a:ext cx="1670304" cy="224375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a:defRPr/>
            </a:lvl7pPr>
            <a:lvl8pPr>
              <a:defRPr/>
            </a:lvl8pPr>
            <a:lvl9pPr>
              <a:defRPr/>
            </a:lvl9pPr>
          </a:lstStyle>
          <a:p>
            <a:pPr lvl="0"/>
            <a:r>
              <a:rPr lang="en-US"/>
              <a:t>Click to add header</a:t>
            </a:r>
          </a:p>
          <a:p>
            <a:pPr lvl="1"/>
            <a:r>
              <a:rPr lang="en-US"/>
              <a:t>Body text bullet</a:t>
            </a:r>
          </a:p>
          <a:p>
            <a:pPr lvl="2"/>
            <a:r>
              <a:rPr lang="en-US"/>
              <a:t>First-level bullet</a:t>
            </a:r>
          </a:p>
          <a:p>
            <a:pPr lvl="3"/>
            <a:r>
              <a:rPr lang="en-US"/>
              <a:t>Second-level bullet</a:t>
            </a:r>
          </a:p>
        </p:txBody>
      </p:sp>
      <p:sp>
        <p:nvSpPr>
          <p:cNvPr id="14" name="Content Placeholder 2"/>
          <p:cNvSpPr>
            <a:spLocks noGrp="1"/>
          </p:cNvSpPr>
          <p:nvPr>
            <p:ph sz="half" idx="10" hasCustomPrompt="1"/>
          </p:nvPr>
        </p:nvSpPr>
        <p:spPr bwMode="gray">
          <a:xfrm>
            <a:off x="3159125" y="3505200"/>
            <a:ext cx="1670304" cy="224375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a:defRPr/>
            </a:lvl7pPr>
            <a:lvl8pPr>
              <a:defRPr/>
            </a:lvl8pPr>
            <a:lvl9pPr>
              <a:defRPr/>
            </a:lvl9pPr>
          </a:lstStyle>
          <a:p>
            <a:pPr lvl="0"/>
            <a:r>
              <a:rPr lang="en-US"/>
              <a:t>Click to add header</a:t>
            </a:r>
          </a:p>
          <a:p>
            <a:pPr lvl="1"/>
            <a:r>
              <a:rPr lang="en-US"/>
              <a:t>Body text bullet</a:t>
            </a:r>
          </a:p>
          <a:p>
            <a:pPr lvl="2"/>
            <a:r>
              <a:rPr lang="en-US"/>
              <a:t>First-level bullet</a:t>
            </a:r>
          </a:p>
          <a:p>
            <a:pPr lvl="3"/>
            <a:r>
              <a:rPr lang="en-US"/>
              <a:t>Second-level bullet</a:t>
            </a:r>
          </a:p>
        </p:txBody>
      </p:sp>
      <p:sp>
        <p:nvSpPr>
          <p:cNvPr id="15" name="Content Placeholder 2"/>
          <p:cNvSpPr>
            <a:spLocks noGrp="1"/>
          </p:cNvSpPr>
          <p:nvPr>
            <p:ph sz="half" idx="11" hasCustomPrompt="1"/>
          </p:nvPr>
        </p:nvSpPr>
        <p:spPr bwMode="gray">
          <a:xfrm>
            <a:off x="5255684" y="3505200"/>
            <a:ext cx="1670304" cy="224375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a:defRPr/>
            </a:lvl7pPr>
            <a:lvl8pPr>
              <a:defRPr/>
            </a:lvl8pPr>
            <a:lvl9pPr>
              <a:defRPr/>
            </a:lvl9pPr>
          </a:lstStyle>
          <a:p>
            <a:pPr lvl="0"/>
            <a:r>
              <a:rPr lang="en-US"/>
              <a:t>Click to add header</a:t>
            </a:r>
          </a:p>
          <a:p>
            <a:pPr lvl="1"/>
            <a:r>
              <a:rPr lang="en-US"/>
              <a:t>Body text bullet</a:t>
            </a:r>
          </a:p>
          <a:p>
            <a:pPr lvl="2"/>
            <a:r>
              <a:rPr lang="en-US"/>
              <a:t>First-level bullet</a:t>
            </a:r>
          </a:p>
          <a:p>
            <a:pPr lvl="3"/>
            <a:r>
              <a:rPr lang="en-US"/>
              <a:t>Second-level bullet</a:t>
            </a:r>
          </a:p>
        </p:txBody>
      </p:sp>
      <p:sp>
        <p:nvSpPr>
          <p:cNvPr id="16" name="Content Placeholder 2"/>
          <p:cNvSpPr>
            <a:spLocks noGrp="1"/>
          </p:cNvSpPr>
          <p:nvPr>
            <p:ph sz="half" idx="12" hasCustomPrompt="1"/>
          </p:nvPr>
        </p:nvSpPr>
        <p:spPr bwMode="gray">
          <a:xfrm>
            <a:off x="7352243" y="3505200"/>
            <a:ext cx="1670304" cy="224375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a:defRPr/>
            </a:lvl7pPr>
            <a:lvl8pPr>
              <a:defRPr/>
            </a:lvl8pPr>
            <a:lvl9pPr>
              <a:defRPr/>
            </a:lvl9pPr>
          </a:lstStyle>
          <a:p>
            <a:pPr lvl="0"/>
            <a:r>
              <a:rPr lang="en-US"/>
              <a:t>Click to add header</a:t>
            </a:r>
          </a:p>
          <a:p>
            <a:pPr lvl="1"/>
            <a:r>
              <a:rPr lang="en-US"/>
              <a:t>Body text bullet</a:t>
            </a:r>
          </a:p>
          <a:p>
            <a:pPr lvl="2"/>
            <a:r>
              <a:rPr lang="en-US"/>
              <a:t>First-level bullet</a:t>
            </a:r>
          </a:p>
          <a:p>
            <a:pPr lvl="3"/>
            <a:r>
              <a:rPr lang="en-US"/>
              <a:t>Second-level bullet</a:t>
            </a:r>
          </a:p>
        </p:txBody>
      </p:sp>
      <p:sp>
        <p:nvSpPr>
          <p:cNvPr id="17" name="Content Placeholder 2"/>
          <p:cNvSpPr>
            <a:spLocks noGrp="1"/>
          </p:cNvSpPr>
          <p:nvPr>
            <p:ph sz="half" idx="13" hasCustomPrompt="1"/>
          </p:nvPr>
        </p:nvSpPr>
        <p:spPr bwMode="gray">
          <a:xfrm>
            <a:off x="9448800" y="3505200"/>
            <a:ext cx="1670304" cy="224375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a:defRPr/>
            </a:lvl7pPr>
            <a:lvl8pPr>
              <a:defRPr/>
            </a:lvl8pPr>
            <a:lvl9pPr>
              <a:defRPr/>
            </a:lvl9pPr>
          </a:lstStyle>
          <a:p>
            <a:pPr lvl="0"/>
            <a:r>
              <a:rPr lang="en-US"/>
              <a:t>Click to add header</a:t>
            </a:r>
          </a:p>
          <a:p>
            <a:pPr lvl="1"/>
            <a:r>
              <a:rPr lang="en-US"/>
              <a:t>Body text bullet</a:t>
            </a:r>
          </a:p>
          <a:p>
            <a:pPr lvl="2"/>
            <a:r>
              <a:rPr lang="en-US"/>
              <a:t>First-level bullet</a:t>
            </a:r>
          </a:p>
          <a:p>
            <a:pPr lvl="3"/>
            <a:r>
              <a:rPr lang="en-US"/>
              <a:t>Second-level bullet</a:t>
            </a:r>
          </a:p>
        </p:txBody>
      </p:sp>
    </p:spTree>
    <p:extLst>
      <p:ext uri="{BB962C8B-B14F-4D97-AF65-F5344CB8AC3E}">
        <p14:creationId xmlns:p14="http://schemas.microsoft.com/office/powerpoint/2010/main" val="32787312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70035" y="1752602"/>
            <a:ext cx="9051932"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204588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with text layout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7654" y="1764793"/>
            <a:ext cx="7174287" cy="2975735"/>
          </a:xfrm>
        </p:spPr>
        <p:txBody>
          <a:bodyPr>
            <a:noAutofit/>
          </a:bodyPr>
          <a:lstStyle>
            <a:lvl1pPr>
              <a:defRPr>
                <a:solidFill>
                  <a:schemeClr val="tx2"/>
                </a:solidFill>
              </a:defRPr>
            </a:lvl1pPr>
          </a:lstStyle>
          <a:p>
            <a:pPr lvl="0"/>
            <a:r>
              <a:rPr lang="en-US"/>
              <a:t>Click to edit Master text styles</a:t>
            </a:r>
          </a:p>
        </p:txBody>
      </p:sp>
      <p:sp>
        <p:nvSpPr>
          <p:cNvPr id="13" name="Content Placeholder 2"/>
          <p:cNvSpPr>
            <a:spLocks noGrp="1"/>
          </p:cNvSpPr>
          <p:nvPr>
            <p:ph idx="1" hasCustomPrompt="1"/>
          </p:nvPr>
        </p:nvSpPr>
        <p:spPr bwMode="gray">
          <a:xfrm>
            <a:off x="557928" y="1767531"/>
            <a:ext cx="3439040" cy="2971800"/>
          </a:xfrm>
        </p:spPr>
        <p:txBody>
          <a:bodyPr/>
          <a:lstStyle>
            <a:lvl1pPr>
              <a:lnSpc>
                <a:spcPct val="100000"/>
              </a:lnSpc>
              <a:buClrTx/>
              <a:defRPr sz="1800" b="1" cap="none" baseline="0">
                <a:solidFill>
                  <a:schemeClr val="tx2"/>
                </a:solidFill>
              </a:defRPr>
            </a:lvl1pPr>
            <a:lvl2pPr marL="0" indent="0">
              <a:buClrTx/>
              <a:buNone/>
              <a:defRPr sz="1300"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22841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45D0-BF95-B649-BF4A-C0F7265AD1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A2DC65-ADC9-1C49-8CF7-9C77B3A7D81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E1E5E2D-10CC-BB49-9358-AAA3DAEF10A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9B0C03B-3EE8-854C-A234-85E25A1C70DD}"/>
              </a:ext>
            </a:extLst>
          </p:cNvPr>
          <p:cNvSpPr>
            <a:spLocks noGrp="1"/>
          </p:cNvSpPr>
          <p:nvPr>
            <p:ph type="sldNum" sz="quarter" idx="12"/>
          </p:nvPr>
        </p:nvSpPr>
        <p:spPr/>
        <p:txBody>
          <a:bodyPr/>
          <a:lstStyle/>
          <a:p>
            <a:fld id="{72B40CF1-1FCE-2A43-B42E-8EFF5B20A148}" type="slidenum">
              <a:rPr lang="en-US" smtClean="0"/>
              <a:t>‹#›</a:t>
            </a:fld>
            <a:endParaRPr lang="en-US" dirty="0"/>
          </a:p>
        </p:txBody>
      </p:sp>
    </p:spTree>
    <p:extLst>
      <p:ext uri="{BB962C8B-B14F-4D97-AF65-F5344CB8AC3E}">
        <p14:creationId xmlns:p14="http://schemas.microsoft.com/office/powerpoint/2010/main" val="5397665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39F72-CEC0-495F-8477-192D60A880E2}"/>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comparison slide</a:t>
            </a:r>
          </a:p>
        </p:txBody>
      </p:sp>
      <p:sp>
        <p:nvSpPr>
          <p:cNvPr id="13" name="Content Placeholder 3"/>
          <p:cNvSpPr>
            <a:spLocks noGrp="1"/>
          </p:cNvSpPr>
          <p:nvPr>
            <p:ph sz="half" idx="2" hasCustomPrompt="1"/>
          </p:nvPr>
        </p:nvSpPr>
        <p:spPr>
          <a:xfrm>
            <a:off x="1253475" y="3838340"/>
            <a:ext cx="3493917" cy="1910612"/>
          </a:xfrm>
          <a:noFill/>
        </p:spPr>
        <p:txBody>
          <a:bodyPr lIns="0" tIns="0" rIns="0" bIns="0"/>
          <a:lstStyle>
            <a:lvl1pPr marL="0" indent="0" algn="ctr">
              <a:lnSpc>
                <a:spcPct val="100000"/>
              </a:lnSpc>
              <a:spcBef>
                <a:spcPts val="1200"/>
              </a:spcBef>
              <a:buClrTx/>
              <a:buFont typeface="Arial"/>
              <a:buNone/>
              <a:defRPr sz="1800" b="1">
                <a:solidFill>
                  <a:schemeClr val="tx2"/>
                </a:solidFill>
              </a:defRPr>
            </a:lvl1pPr>
            <a:lvl2pPr marL="0" indent="0" algn="ctr">
              <a:spcBef>
                <a:spcPts val="1200"/>
              </a:spcBef>
              <a:buClrTx/>
              <a:buFontTx/>
              <a:buNone/>
              <a:defRPr sz="1500">
                <a:solidFill>
                  <a:schemeClr val="tx2"/>
                </a:solidFill>
              </a:defRPr>
            </a:lvl2pPr>
            <a:lvl3pPr marL="457200" indent="-174625">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a:t>First level</a:t>
            </a:r>
          </a:p>
          <a:p>
            <a:pPr lvl="1"/>
            <a:r>
              <a:rPr lang="en-US"/>
              <a:t>Second level</a:t>
            </a:r>
          </a:p>
        </p:txBody>
      </p:sp>
      <p:sp>
        <p:nvSpPr>
          <p:cNvPr id="14" name="Content Placeholder 5"/>
          <p:cNvSpPr>
            <a:spLocks noGrp="1"/>
          </p:cNvSpPr>
          <p:nvPr>
            <p:ph sz="quarter" idx="4" hasCustomPrompt="1"/>
          </p:nvPr>
        </p:nvSpPr>
        <p:spPr>
          <a:xfrm>
            <a:off x="7380298" y="3838340"/>
            <a:ext cx="3493917" cy="1910612"/>
          </a:xfrm>
          <a:noFill/>
        </p:spPr>
        <p:txBody>
          <a:bodyPr lIns="0" tIns="0" rIns="0" bIns="0"/>
          <a:lstStyle>
            <a:lvl1pPr marL="0" indent="0" algn="ctr">
              <a:lnSpc>
                <a:spcPct val="100000"/>
              </a:lnSpc>
              <a:spcBef>
                <a:spcPts val="1200"/>
              </a:spcBef>
              <a:buClrTx/>
              <a:buFont typeface="Arial"/>
              <a:buNone/>
              <a:defRPr sz="1800" b="1">
                <a:solidFill>
                  <a:schemeClr val="bg1"/>
                </a:solidFill>
              </a:defRPr>
            </a:lvl1pPr>
            <a:lvl2pPr marL="0" indent="0" algn="ctr">
              <a:spcBef>
                <a:spcPts val="1200"/>
              </a:spcBef>
              <a:buClrTx/>
              <a:buFontTx/>
              <a:buNone/>
              <a:defRPr sz="1500">
                <a:solidFill>
                  <a:schemeClr val="bg1"/>
                </a:solidFill>
              </a:defRPr>
            </a:lvl2pPr>
            <a:lvl3pPr marL="457200" indent="-174625">
              <a:spcBef>
                <a:spcPts val="600"/>
              </a:spcBef>
              <a:buClrTx/>
              <a:buFont typeface="Arial" panose="020B0604020202020204" pitchFamily="34" charset="0"/>
              <a:buChar char="–"/>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a:t>First level</a:t>
            </a:r>
          </a:p>
          <a:p>
            <a:pPr lvl="1"/>
            <a:r>
              <a:rPr lang="en-US"/>
              <a:t>Second level</a:t>
            </a:r>
          </a:p>
        </p:txBody>
      </p:sp>
      <p:pic>
        <p:nvPicPr>
          <p:cNvPr id="8" name="Graphic 7">
            <a:extLst>
              <a:ext uri="{FF2B5EF4-FFF2-40B4-BE49-F238E27FC236}">
                <a16:creationId xmlns:a16="http://schemas.microsoft.com/office/drawing/2014/main" id="{805F53DA-9D83-4FD9-AD48-6BF940CA7D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8347" y="6352940"/>
            <a:ext cx="1243204" cy="184432"/>
          </a:xfrm>
          <a:prstGeom prst="rect">
            <a:avLst/>
          </a:prstGeom>
        </p:spPr>
      </p:pic>
    </p:spTree>
    <p:extLst>
      <p:ext uri="{BB962C8B-B14F-4D97-AF65-F5344CB8AC3E}">
        <p14:creationId xmlns:p14="http://schemas.microsoft.com/office/powerpoint/2010/main" val="13198106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FE79D5-35B2-49F2-B15D-DA1A165F3786}"/>
              </a:ext>
            </a:extLst>
          </p:cNvPr>
          <p:cNvSpPr/>
          <p:nvPr userDrawn="1"/>
        </p:nvSpPr>
        <p:spPr>
          <a:xfrm>
            <a:off x="4062895" y="0"/>
            <a:ext cx="40581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21048" y="0"/>
            <a:ext cx="40709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4" name="Content Placeholder 2"/>
          <p:cNvSpPr>
            <a:spLocks noGrp="1"/>
          </p:cNvSpPr>
          <p:nvPr>
            <p:ph sz="half" idx="1" hasCustomPrompt="1"/>
          </p:nvPr>
        </p:nvSpPr>
        <p:spPr bwMode="gray">
          <a:xfrm>
            <a:off x="846992" y="3137284"/>
            <a:ext cx="2368913" cy="2611669"/>
          </a:xfrm>
        </p:spPr>
        <p:txBody>
          <a:bodyPr vert="horz" lIns="0" tIns="0" rIns="0" bIns="0" rtlCol="0">
            <a:noAutofit/>
          </a:bodyPr>
          <a:lstStyle>
            <a:lvl1pPr algn="ctr">
              <a:lnSpc>
                <a:spcPct val="100000"/>
              </a:lnSpc>
              <a:buClrTx/>
              <a:defRPr lang="en-US" sz="1800" b="1" cap="none" baseline="0" dirty="0" smtClean="0">
                <a:solidFill>
                  <a:schemeClr val="tx2"/>
                </a:solidFill>
              </a:defRPr>
            </a:lvl1pPr>
            <a:lvl2pPr marL="0" indent="0" algn="ctr">
              <a:buClrTx/>
              <a:buFontTx/>
              <a:buNone/>
              <a:defRPr lang="en-US" sz="1500" dirty="0" smtClean="0">
                <a:solidFill>
                  <a:schemeClr val="tx2"/>
                </a:solidFill>
              </a:defRPr>
            </a:lvl2pPr>
            <a:lvl3pPr>
              <a:buClrTx/>
              <a:defRPr lang="en-US" sz="1600" dirty="0" smtClean="0">
                <a:solidFill>
                  <a:schemeClr val="tx2"/>
                </a:solidFill>
              </a:defRPr>
            </a:lvl3pPr>
            <a:lvl4pPr>
              <a:buClrTx/>
              <a:defRPr lang="en-US" sz="1600" dirty="0" smtClean="0">
                <a:solidFill>
                  <a:schemeClr val="tx2"/>
                </a:solidFill>
              </a:defRPr>
            </a:lvl4pPr>
            <a:lvl5pPr>
              <a:buClrTx/>
              <a:defRPr lang="en-US" sz="1600" dirty="0">
                <a:solidFill>
                  <a:schemeClr val="tx2"/>
                </a:solidFill>
              </a:defRPr>
            </a:lvl5pPr>
            <a:lvl6pPr>
              <a:buClrTx/>
              <a:defRPr sz="1600"/>
            </a:lvl6pPr>
            <a:lvl7pPr>
              <a:buClrTx/>
              <a:defRPr sz="1600"/>
            </a:lvl7pPr>
            <a:lvl8pPr>
              <a:buClrTx/>
              <a:defRPr sz="1600"/>
            </a:lvl8pPr>
            <a:lvl9pPr>
              <a:defRPr sz="1600"/>
            </a:lvl9pPr>
          </a:lstStyle>
          <a:p>
            <a:pPr lvl="0"/>
            <a:r>
              <a:rPr lang="en-US"/>
              <a:t>First level</a:t>
            </a:r>
          </a:p>
          <a:p>
            <a:pPr lvl="1"/>
            <a:r>
              <a:rPr lang="en-US"/>
              <a:t>Second level</a:t>
            </a:r>
          </a:p>
        </p:txBody>
      </p:sp>
      <p:sp>
        <p:nvSpPr>
          <p:cNvPr id="25" name="Content Placeholder 3"/>
          <p:cNvSpPr>
            <a:spLocks noGrp="1"/>
          </p:cNvSpPr>
          <p:nvPr>
            <p:ph sz="half" idx="2" hasCustomPrompt="1"/>
          </p:nvPr>
        </p:nvSpPr>
        <p:spPr bwMode="gray">
          <a:xfrm>
            <a:off x="4907514" y="3137284"/>
            <a:ext cx="2368913" cy="2611669"/>
          </a:xfrm>
        </p:spPr>
        <p:txBody>
          <a:bodyPr vert="horz" lIns="0" tIns="0" rIns="0" bIns="0" rtlCol="0">
            <a:noAutofit/>
          </a:bodyPr>
          <a:lstStyle>
            <a:lvl1pPr algn="ctr">
              <a:lnSpc>
                <a:spcPct val="100000"/>
              </a:lnSpc>
              <a:buClrTx/>
              <a:defRPr lang="en-US" sz="1800" b="1" cap="none" baseline="0" dirty="0" smtClean="0">
                <a:solidFill>
                  <a:schemeClr val="bg1"/>
                </a:solidFill>
              </a:defRPr>
            </a:lvl1pPr>
            <a:lvl2pPr marL="0" indent="0" algn="ctr">
              <a:buClrTx/>
              <a:buFontTx/>
              <a:buNone/>
              <a:defRPr lang="en-US" sz="1500" baseline="0" dirty="0" smtClean="0">
                <a:solidFill>
                  <a:schemeClr val="bg1"/>
                </a:solidFill>
              </a:defRPr>
            </a:lvl2pPr>
            <a:lvl3pPr>
              <a:buClrTx/>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baseline="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First level</a:t>
            </a:r>
          </a:p>
          <a:p>
            <a:pPr lvl="1"/>
            <a:r>
              <a:rPr lang="en-US"/>
              <a:t>Second level</a:t>
            </a:r>
          </a:p>
        </p:txBody>
      </p:sp>
      <p:sp>
        <p:nvSpPr>
          <p:cNvPr id="26" name="Content Placeholder 3"/>
          <p:cNvSpPr>
            <a:spLocks noGrp="1"/>
          </p:cNvSpPr>
          <p:nvPr>
            <p:ph sz="half" idx="18" hasCustomPrompt="1"/>
          </p:nvPr>
        </p:nvSpPr>
        <p:spPr bwMode="gray">
          <a:xfrm>
            <a:off x="8972066" y="3137284"/>
            <a:ext cx="2368913" cy="2611669"/>
          </a:xfrm>
        </p:spPr>
        <p:txBody>
          <a:bodyPr vert="horz" lIns="0" tIns="0" rIns="0" bIns="0" rtlCol="0">
            <a:noAutofit/>
          </a:bodyPr>
          <a:lstStyle>
            <a:lvl1pPr algn="ctr">
              <a:lnSpc>
                <a:spcPct val="100000"/>
              </a:lnSpc>
              <a:buClrTx/>
              <a:defRPr lang="en-US" sz="1800" b="1" cap="none" baseline="0" dirty="0" smtClean="0">
                <a:solidFill>
                  <a:schemeClr val="bg1"/>
                </a:solidFill>
              </a:defRPr>
            </a:lvl1pPr>
            <a:lvl2pPr marL="0" indent="0" algn="ctr">
              <a:buClrTx/>
              <a:buFontTx/>
              <a:buNone/>
              <a:defRPr lang="en-US" sz="1500" dirty="0" smtClean="0">
                <a:solidFill>
                  <a:schemeClr val="bg1"/>
                </a:solidFill>
              </a:defRPr>
            </a:lvl2pPr>
            <a:lvl3pPr>
              <a:buClrTx/>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First-level</a:t>
            </a:r>
          </a:p>
          <a:p>
            <a:pPr lvl="1"/>
            <a:r>
              <a:rPr lang="en-US"/>
              <a:t>Second level</a:t>
            </a:r>
          </a:p>
        </p:txBody>
      </p:sp>
      <p:pic>
        <p:nvPicPr>
          <p:cNvPr id="9" name="Graphic 8">
            <a:extLst>
              <a:ext uri="{FF2B5EF4-FFF2-40B4-BE49-F238E27FC236}">
                <a16:creationId xmlns:a16="http://schemas.microsoft.com/office/drawing/2014/main" id="{95FD8217-B938-4437-8FB2-D779D40C9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8347" y="6352940"/>
            <a:ext cx="1243204" cy="184432"/>
          </a:xfrm>
          <a:prstGeom prst="rect">
            <a:avLst/>
          </a:prstGeom>
        </p:spPr>
      </p:pic>
    </p:spTree>
    <p:extLst>
      <p:ext uri="{BB962C8B-B14F-4D97-AF65-F5344CB8AC3E}">
        <p14:creationId xmlns:p14="http://schemas.microsoft.com/office/powerpoint/2010/main" val="1184475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30" y="530351"/>
            <a:ext cx="4953871" cy="713232"/>
          </a:xfrm>
        </p:spPr>
        <p:txBody>
          <a:bodyPr/>
          <a:lstStyle>
            <a:lvl1pPr>
              <a:defRPr>
                <a:solidFill>
                  <a:schemeClr val="tx2"/>
                </a:solidFill>
              </a:defRPr>
            </a:lvl1pPr>
          </a:lstStyle>
          <a:p>
            <a:r>
              <a:rPr lang="en-US"/>
              <a:t>Click to add title for image and text slide</a:t>
            </a:r>
          </a:p>
        </p:txBody>
      </p:sp>
      <p:sp>
        <p:nvSpPr>
          <p:cNvPr id="6" name="Content Placeholder 2"/>
          <p:cNvSpPr>
            <a:spLocks noGrp="1"/>
          </p:cNvSpPr>
          <p:nvPr>
            <p:ph idx="1" hasCustomPrompt="1"/>
          </p:nvPr>
        </p:nvSpPr>
        <p:spPr bwMode="gray">
          <a:xfrm>
            <a:off x="557929" y="1770063"/>
            <a:ext cx="4953872"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1768" y="0"/>
            <a:ext cx="6100232"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Tree>
    <p:extLst>
      <p:ext uri="{BB962C8B-B14F-4D97-AF65-F5344CB8AC3E}">
        <p14:creationId xmlns:p14="http://schemas.microsoft.com/office/powerpoint/2010/main" val="11068499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1" y="0"/>
            <a:ext cx="6091767"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
        <p:nvSpPr>
          <p:cNvPr id="2" name="Title 1"/>
          <p:cNvSpPr>
            <a:spLocks noGrp="1"/>
          </p:cNvSpPr>
          <p:nvPr>
            <p:ph type="title" hasCustomPrompt="1"/>
          </p:nvPr>
        </p:nvSpPr>
        <p:spPr>
          <a:xfrm>
            <a:off x="6692901" y="530351"/>
            <a:ext cx="4881033" cy="713232"/>
          </a:xfrm>
        </p:spPr>
        <p:txBody>
          <a:bodyPr/>
          <a:lstStyle>
            <a:lvl1pPr>
              <a:defRPr>
                <a:solidFill>
                  <a:schemeClr val="tx2"/>
                </a:solidFill>
              </a:defRPr>
            </a:lvl1pPr>
          </a:lstStyle>
          <a:p>
            <a:r>
              <a:rPr lang="en-US"/>
              <a:t>Click to add title for image and text slide</a:t>
            </a:r>
          </a:p>
        </p:txBody>
      </p:sp>
      <p:sp>
        <p:nvSpPr>
          <p:cNvPr id="6" name="Content Placeholder 2"/>
          <p:cNvSpPr>
            <a:spLocks noGrp="1"/>
          </p:cNvSpPr>
          <p:nvPr>
            <p:ph idx="1" hasCustomPrompt="1"/>
          </p:nvPr>
        </p:nvSpPr>
        <p:spPr bwMode="gray">
          <a:xfrm>
            <a:off x="6692900" y="1773581"/>
            <a:ext cx="4847249"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32844794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139F72-CEC0-495F-8477-192D60A880E2}"/>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557928" y="530351"/>
            <a:ext cx="4953872" cy="713232"/>
          </a:xfrm>
        </p:spPr>
        <p:txBody>
          <a:bodyPr/>
          <a:lstStyle>
            <a:lvl1pPr>
              <a:defRPr baseline="0">
                <a:solidFill>
                  <a:schemeClr val="tx2"/>
                </a:solidFill>
              </a:defRPr>
            </a:lvl1pPr>
          </a:lstStyle>
          <a:p>
            <a:r>
              <a:rPr lang="en-US"/>
              <a:t>Click to add title for text, infographic</a:t>
            </a:r>
          </a:p>
        </p:txBody>
      </p:sp>
      <p:sp>
        <p:nvSpPr>
          <p:cNvPr id="6" name="Content Placeholder 2"/>
          <p:cNvSpPr>
            <a:spLocks noGrp="1"/>
          </p:cNvSpPr>
          <p:nvPr>
            <p:ph idx="1" hasCustomPrompt="1"/>
          </p:nvPr>
        </p:nvSpPr>
        <p:spPr bwMode="gray">
          <a:xfrm>
            <a:off x="557930" y="1773581"/>
            <a:ext cx="4953871"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pic>
        <p:nvPicPr>
          <p:cNvPr id="8" name="Graphic 7">
            <a:extLst>
              <a:ext uri="{FF2B5EF4-FFF2-40B4-BE49-F238E27FC236}">
                <a16:creationId xmlns:a16="http://schemas.microsoft.com/office/drawing/2014/main" id="{24DEADD1-8D26-40F7-A4D8-AF301845D3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8347" y="6352940"/>
            <a:ext cx="1243204" cy="184432"/>
          </a:xfrm>
          <a:prstGeom prst="rect">
            <a:avLst/>
          </a:prstGeom>
        </p:spPr>
      </p:pic>
    </p:spTree>
    <p:extLst>
      <p:ext uri="{BB962C8B-B14F-4D97-AF65-F5344CB8AC3E}">
        <p14:creationId xmlns:p14="http://schemas.microsoft.com/office/powerpoint/2010/main" val="37632335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139F72-CEC0-495F-8477-192D60A880E2}"/>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6692900" y="530351"/>
            <a:ext cx="4881032" cy="713232"/>
          </a:xfrm>
        </p:spPr>
        <p:txBody>
          <a:bodyPr/>
          <a:lstStyle>
            <a:lvl1pPr>
              <a:defRPr>
                <a:solidFill>
                  <a:schemeClr val="tx2"/>
                </a:solidFill>
              </a:defRPr>
            </a:lvl1pPr>
          </a:lstStyle>
          <a:p>
            <a:r>
              <a:rPr lang="en-US"/>
              <a:t>Click to add title for text, infographic</a:t>
            </a:r>
          </a:p>
        </p:txBody>
      </p:sp>
      <p:sp>
        <p:nvSpPr>
          <p:cNvPr id="6" name="Content Placeholder 2"/>
          <p:cNvSpPr>
            <a:spLocks noGrp="1"/>
          </p:cNvSpPr>
          <p:nvPr>
            <p:ph idx="1" hasCustomPrompt="1"/>
          </p:nvPr>
        </p:nvSpPr>
        <p:spPr bwMode="gray">
          <a:xfrm>
            <a:off x="6692901" y="1773581"/>
            <a:ext cx="4881033"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10" name="Content Placeholder 8">
            <a:extLst>
              <a:ext uri="{FF2B5EF4-FFF2-40B4-BE49-F238E27FC236}">
                <a16:creationId xmlns:a16="http://schemas.microsoft.com/office/drawing/2014/main" id="{935A177A-64AC-49B1-9D97-25A4DB841CAD}"/>
              </a:ext>
            </a:extLst>
          </p:cNvPr>
          <p:cNvSpPr txBox="1">
            <a:spLocks/>
          </p:cNvSpPr>
          <p:nvPr userDrawn="1"/>
        </p:nvSpPr>
        <p:spPr>
          <a:xfrm>
            <a:off x="557929"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11"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1"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Tree>
    <p:extLst>
      <p:ext uri="{BB962C8B-B14F-4D97-AF65-F5344CB8AC3E}">
        <p14:creationId xmlns:p14="http://schemas.microsoft.com/office/powerpoint/2010/main" val="37822017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1768" y="0"/>
            <a:ext cx="610023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
        <p:nvSpPr>
          <p:cNvPr id="2" name="Title 1"/>
          <p:cNvSpPr>
            <a:spLocks noGrp="1"/>
          </p:cNvSpPr>
          <p:nvPr>
            <p:ph type="title" hasCustomPrompt="1"/>
          </p:nvPr>
        </p:nvSpPr>
        <p:spPr>
          <a:xfrm>
            <a:off x="557929" y="1764792"/>
            <a:ext cx="4953872" cy="1463040"/>
          </a:xfrm>
        </p:spPr>
        <p:txBody>
          <a:bodyPr/>
          <a:lstStyle>
            <a:lvl1pPr>
              <a:defRPr>
                <a:solidFill>
                  <a:schemeClr val="tx2"/>
                </a:solidFill>
              </a:defRPr>
            </a:lvl1pPr>
          </a:lstStyle>
          <a:p>
            <a:r>
              <a:rPr lang="en-US"/>
              <a:t>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557930" y="3590383"/>
            <a:ext cx="4953871" cy="184912"/>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18561679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867" y="2180108"/>
            <a:ext cx="7170764" cy="1463040"/>
          </a:xfrm>
        </p:spPr>
        <p:txBody>
          <a:bodyPr/>
          <a:lstStyle>
            <a:lvl1pPr>
              <a:defRPr>
                <a:solidFill>
                  <a:schemeClr val="tx2"/>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9" y="4020923"/>
            <a:ext cx="4573191" cy="161925"/>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5830651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or high impact on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39F72-CEC0-495F-8477-192D60A880E2}"/>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5" name="Content Placeholder 8">
            <a:extLst>
              <a:ext uri="{FF2B5EF4-FFF2-40B4-BE49-F238E27FC236}">
                <a16:creationId xmlns:a16="http://schemas.microsoft.com/office/drawing/2014/main" id="{935A177A-64AC-49B1-9D97-25A4DB841CAD}"/>
              </a:ext>
            </a:extLst>
          </p:cNvPr>
          <p:cNvSpPr txBox="1">
            <a:spLocks/>
          </p:cNvSpPr>
          <p:nvPr userDrawn="1"/>
        </p:nvSpPr>
        <p:spPr>
          <a:xfrm>
            <a:off x="557929"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6"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1"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a:xfrm>
            <a:off x="2512867" y="2180108"/>
            <a:ext cx="7170764" cy="1463040"/>
          </a:xfrm>
        </p:spPr>
        <p:txBody>
          <a:bodyPr/>
          <a:lstStyle>
            <a:lvl1pPr>
              <a:defRPr>
                <a:solidFill>
                  <a:schemeClr val="bg1"/>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9" y="4020923"/>
            <a:ext cx="4573191" cy="161925"/>
          </a:xfrm>
          <a:prstGeom prst="rect">
            <a:avLst/>
          </a:prstGeom>
          <a:noFill/>
        </p:spPr>
        <p:txBody>
          <a:bodyPr>
            <a:noAutofit/>
          </a:bodyPr>
          <a:lstStyle>
            <a:lvl1pPr>
              <a:defRPr sz="1300" cap="all" baseline="0">
                <a:solidFill>
                  <a:schemeClr val="bg1"/>
                </a:solidFill>
              </a:defRPr>
            </a:lvl1pPr>
          </a:lstStyle>
          <a:p>
            <a:pPr lvl="0"/>
            <a:r>
              <a:rPr lang="en-US"/>
              <a:t>click to add AUTHOR</a:t>
            </a:r>
          </a:p>
        </p:txBody>
      </p:sp>
      <p:pic>
        <p:nvPicPr>
          <p:cNvPr id="9" name="Graphic 8">
            <a:extLst>
              <a:ext uri="{FF2B5EF4-FFF2-40B4-BE49-F238E27FC236}">
                <a16:creationId xmlns:a16="http://schemas.microsoft.com/office/drawing/2014/main" id="{67D7614C-2159-476A-8442-FF4E4D4078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8347" y="6352940"/>
            <a:ext cx="1243204" cy="184432"/>
          </a:xfrm>
          <a:prstGeom prst="rect">
            <a:avLst/>
          </a:prstGeom>
        </p:spPr>
      </p:pic>
    </p:spTree>
    <p:extLst>
      <p:ext uri="{BB962C8B-B14F-4D97-AF65-F5344CB8AC3E}">
        <p14:creationId xmlns:p14="http://schemas.microsoft.com/office/powerpoint/2010/main" val="35423411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499872" y="378059"/>
            <a:ext cx="536964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Next steps</a:t>
            </a:r>
          </a:p>
        </p:txBody>
      </p:sp>
      <p:sp>
        <p:nvSpPr>
          <p:cNvPr id="11" name="Content Placeholder 2"/>
          <p:cNvSpPr>
            <a:spLocks noGrp="1"/>
          </p:cNvSpPr>
          <p:nvPr>
            <p:ph sz="half" idx="1" hasCustomPrompt="1"/>
          </p:nvPr>
        </p:nvSpPr>
        <p:spPr bwMode="gray">
          <a:xfrm>
            <a:off x="1975104" y="2054488"/>
            <a:ext cx="2511552" cy="3694464"/>
          </a:xfrm>
        </p:spPr>
        <p:txBody>
          <a:bodyPr vert="horz" lIns="0" tIns="0" rIns="0" bIns="0" rtlCol="0">
            <a:noAutofit/>
          </a:bodyPr>
          <a:lstStyle>
            <a:lvl1pPr algn="ctr">
              <a:buClrTx/>
              <a:defRPr lang="en-US" sz="3200" b="1" cap="none" baseline="0" dirty="0" smtClean="0">
                <a:solidFill>
                  <a:schemeClr val="accent2"/>
                </a:solidFill>
              </a:defRPr>
            </a:lvl1pPr>
            <a:lvl2pPr marL="0" indent="0" algn="ctr">
              <a:spcBef>
                <a:spcPts val="36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baseline="0">
                <a:solidFill>
                  <a:schemeClr val="tx2"/>
                </a:solidFill>
              </a:defRPr>
            </a:lvl6pPr>
            <a:lvl7pPr algn="l">
              <a:buClrTx/>
              <a:defRPr/>
            </a:lvl7pPr>
            <a:lvl8pPr algn="l">
              <a:buClrTx/>
              <a:defRPr/>
            </a:lvl8pPr>
            <a:lvl9pPr algn="l">
              <a:buClrTx/>
              <a:defRPr/>
            </a:lvl9pPr>
          </a:lstStyle>
          <a:p>
            <a:pPr lvl="0"/>
            <a:r>
              <a:rPr lang="en-US"/>
              <a:t>1</a:t>
            </a:r>
          </a:p>
          <a:p>
            <a:pPr lvl="1"/>
            <a:r>
              <a:rPr lang="en-US"/>
              <a:t>Body text</a:t>
            </a:r>
          </a:p>
          <a:p>
            <a:pPr lvl="2"/>
            <a:r>
              <a:rPr lang="en-US"/>
              <a:t>First-level bullet</a:t>
            </a:r>
          </a:p>
          <a:p>
            <a:pPr lvl="3"/>
            <a:r>
              <a:rPr lang="en-US"/>
              <a:t>Second-level bullet</a:t>
            </a:r>
          </a:p>
          <a:p>
            <a:pPr lvl="4"/>
            <a:r>
              <a:rPr lang="en-US"/>
              <a:t>Third-level bullet</a:t>
            </a:r>
          </a:p>
        </p:txBody>
      </p:sp>
      <p:sp>
        <p:nvSpPr>
          <p:cNvPr id="6" name="Content Placeholder 2"/>
          <p:cNvSpPr>
            <a:spLocks noGrp="1"/>
          </p:cNvSpPr>
          <p:nvPr>
            <p:ph sz="half" idx="10" hasCustomPrompt="1"/>
          </p:nvPr>
        </p:nvSpPr>
        <p:spPr bwMode="gray">
          <a:xfrm>
            <a:off x="4840224" y="2054488"/>
            <a:ext cx="2511552" cy="3694464"/>
          </a:xfrm>
        </p:spPr>
        <p:txBody>
          <a:bodyPr vert="horz" lIns="0" tIns="0" rIns="0" bIns="0" rtlCol="0">
            <a:noAutofit/>
          </a:bodyPr>
          <a:lstStyle>
            <a:lvl1pPr algn="ctr">
              <a:buClrTx/>
              <a:defRPr lang="en-US" sz="3200" b="1" cap="none" baseline="0" dirty="0" smtClean="0">
                <a:solidFill>
                  <a:schemeClr val="accent2"/>
                </a:solidFill>
              </a:defRPr>
            </a:lvl1pPr>
            <a:lvl2pPr marL="0" indent="0" algn="ctr">
              <a:spcBef>
                <a:spcPts val="36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baseline="0">
                <a:solidFill>
                  <a:schemeClr val="tx2"/>
                </a:solidFill>
              </a:defRPr>
            </a:lvl6pPr>
            <a:lvl7pPr algn="l">
              <a:buClrTx/>
              <a:defRPr/>
            </a:lvl7pPr>
            <a:lvl8pPr algn="l">
              <a:buClrTx/>
              <a:defRPr/>
            </a:lvl8pPr>
            <a:lvl9pPr algn="l">
              <a:buClrTx/>
              <a:defRPr/>
            </a:lvl9pPr>
          </a:lstStyle>
          <a:p>
            <a:pPr lvl="0"/>
            <a:r>
              <a:rPr lang="en-US"/>
              <a:t>2</a:t>
            </a:r>
          </a:p>
          <a:p>
            <a:pPr lvl="1"/>
            <a:r>
              <a:rPr lang="en-US"/>
              <a:t>Body text</a:t>
            </a:r>
          </a:p>
          <a:p>
            <a:pPr lvl="2"/>
            <a:r>
              <a:rPr lang="en-US"/>
              <a:t>First-level bullet</a:t>
            </a:r>
          </a:p>
          <a:p>
            <a:pPr lvl="3"/>
            <a:r>
              <a:rPr lang="en-US"/>
              <a:t>Second-level bullet</a:t>
            </a:r>
          </a:p>
          <a:p>
            <a:pPr lvl="4"/>
            <a:r>
              <a:rPr lang="en-US"/>
              <a:t>Third-level bullet</a:t>
            </a:r>
          </a:p>
        </p:txBody>
      </p:sp>
      <p:sp>
        <p:nvSpPr>
          <p:cNvPr id="7" name="Content Placeholder 2"/>
          <p:cNvSpPr>
            <a:spLocks noGrp="1"/>
          </p:cNvSpPr>
          <p:nvPr>
            <p:ph sz="half" idx="11" hasCustomPrompt="1"/>
          </p:nvPr>
        </p:nvSpPr>
        <p:spPr bwMode="gray">
          <a:xfrm>
            <a:off x="7668768" y="2054488"/>
            <a:ext cx="2511552" cy="3694464"/>
          </a:xfrm>
        </p:spPr>
        <p:txBody>
          <a:bodyPr vert="horz" lIns="0" tIns="0" rIns="0" bIns="0" rtlCol="0">
            <a:noAutofit/>
          </a:bodyPr>
          <a:lstStyle>
            <a:lvl1pPr algn="ctr">
              <a:buClrTx/>
              <a:defRPr lang="en-US" sz="3200" b="1" cap="none" baseline="0" dirty="0" smtClean="0">
                <a:solidFill>
                  <a:schemeClr val="accent2"/>
                </a:solidFill>
              </a:defRPr>
            </a:lvl1pPr>
            <a:lvl2pPr marL="0" indent="0" algn="ctr">
              <a:spcBef>
                <a:spcPts val="36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baseline="0">
                <a:solidFill>
                  <a:schemeClr val="tx2"/>
                </a:solidFill>
              </a:defRPr>
            </a:lvl6pPr>
            <a:lvl7pPr algn="l">
              <a:buClrTx/>
              <a:defRPr/>
            </a:lvl7pPr>
            <a:lvl8pPr algn="l">
              <a:buClrTx/>
              <a:defRPr/>
            </a:lvl8pPr>
            <a:lvl9pPr algn="l">
              <a:buClrTx/>
              <a:defRPr/>
            </a:lvl9pPr>
          </a:lstStyle>
          <a:p>
            <a:pPr lvl="0"/>
            <a:r>
              <a:rPr lang="en-US"/>
              <a:t>3</a:t>
            </a:r>
          </a:p>
          <a:p>
            <a:pPr lvl="1"/>
            <a:r>
              <a:rPr lang="en-US"/>
              <a:t>Body text</a:t>
            </a:r>
          </a:p>
          <a:p>
            <a:pPr lvl="2"/>
            <a:r>
              <a:rPr lang="en-US"/>
              <a:t>First-level bullet</a:t>
            </a:r>
          </a:p>
          <a:p>
            <a:pPr lvl="3"/>
            <a:r>
              <a:rPr lang="en-US"/>
              <a:t>Second-level bullet</a:t>
            </a:r>
          </a:p>
          <a:p>
            <a:pPr lvl="4"/>
            <a:r>
              <a:rPr lang="en-US"/>
              <a:t>Third-level bullet</a:t>
            </a:r>
          </a:p>
        </p:txBody>
      </p:sp>
    </p:spTree>
    <p:extLst>
      <p:ext uri="{BB962C8B-B14F-4D97-AF65-F5344CB8AC3E}">
        <p14:creationId xmlns:p14="http://schemas.microsoft.com/office/powerpoint/2010/main" val="326531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98DF9E-94FB-3047-BA33-49C41CBA6DF1}"/>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7D6D962-F3D0-5E49-A2EC-51B5B1D689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2B2DA7-4B71-2A46-BBDD-AA03C459DAF4}"/>
              </a:ext>
            </a:extLst>
          </p:cNvPr>
          <p:cNvSpPr>
            <a:spLocks noGrp="1"/>
          </p:cNvSpPr>
          <p:nvPr>
            <p:ph type="sldNum" sz="quarter" idx="12"/>
          </p:nvPr>
        </p:nvSpPr>
        <p:spPr/>
        <p:txBody>
          <a:bodyPr/>
          <a:lstStyle/>
          <a:p>
            <a:fld id="{72B40CF1-1FCE-2A43-B42E-8EFF5B20A148}" type="slidenum">
              <a:rPr lang="en-US" smtClean="0"/>
              <a:t>‹#›</a:t>
            </a:fld>
            <a:endParaRPr lang="en-US" dirty="0"/>
          </a:p>
        </p:txBody>
      </p:sp>
    </p:spTree>
    <p:extLst>
      <p:ext uri="{BB962C8B-B14F-4D97-AF65-F5344CB8AC3E}">
        <p14:creationId xmlns:p14="http://schemas.microsoft.com/office/powerpoint/2010/main" val="665393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499873" y="378059"/>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In closing</a:t>
            </a:r>
          </a:p>
        </p:txBody>
      </p:sp>
      <p:sp>
        <p:nvSpPr>
          <p:cNvPr id="12" name="Content Placeholder 2"/>
          <p:cNvSpPr>
            <a:spLocks noGrp="1"/>
          </p:cNvSpPr>
          <p:nvPr>
            <p:ph idx="1" hasCustomPrompt="1"/>
          </p:nvPr>
        </p:nvSpPr>
        <p:spPr bwMode="gray">
          <a:xfrm>
            <a:off x="557930" y="1770063"/>
            <a:ext cx="8588452" cy="3977640"/>
          </a:xfrm>
        </p:spPr>
        <p:txBody>
          <a:bodyPr/>
          <a:lstStyle>
            <a:lvl1pPr>
              <a:lnSpc>
                <a:spcPct val="100000"/>
              </a:lnSpc>
              <a:buClrTx/>
              <a:defRPr sz="1800" b="1" cap="none" baseline="0">
                <a:solidFill>
                  <a:schemeClr val="tx2"/>
                </a:solidFill>
              </a:defRPr>
            </a:lvl1pPr>
            <a:lvl2pPr marL="0" indent="0">
              <a:buClrTx/>
              <a:buFontTx/>
              <a:buNone/>
              <a:defRPr baseline="0">
                <a:solidFill>
                  <a:schemeClr val="tx2"/>
                </a:solidFill>
              </a:defRPr>
            </a:lvl2pPr>
            <a:lvl3pPr marL="171450" indent="-171450">
              <a:spcBef>
                <a:spcPts val="1200"/>
              </a:spcBef>
              <a:buClrTx/>
              <a:buFont typeface="Arial" panose="020B0604020202020204" pitchFamily="34" charset="0"/>
              <a:buChar char="•"/>
              <a:defRPr baseline="0">
                <a:solidFill>
                  <a:schemeClr val="tx2"/>
                </a:solidFill>
              </a:defRPr>
            </a:lvl3pPr>
            <a:lvl4pPr marL="344488" indent="-173038">
              <a:buClrTx/>
              <a:buFont typeface="Arial" panose="020B0604020202020204" pitchFamily="34" charset="0"/>
              <a:buChar char="–"/>
              <a:defRPr>
                <a:solidFill>
                  <a:schemeClr val="tx2"/>
                </a:solidFill>
              </a:defRPr>
            </a:lvl4pPr>
            <a:lvl5pPr marL="515938" indent="-171450">
              <a:buClrTx/>
              <a:buFont typeface="Arial" panose="020B0604020202020204" pitchFamily="34" charset="0"/>
              <a:buChar char="•"/>
              <a:defRPr baseline="0">
                <a:solidFill>
                  <a:schemeClr val="tx2"/>
                </a:solidFill>
              </a:defRPr>
            </a:lvl5pPr>
            <a:lvl6pPr marL="687388" indent="-171450">
              <a:buClrTx/>
              <a:buFont typeface="Arial" panose="020B0604020202020204" pitchFamily="34" charset="0"/>
              <a:buChar char="–"/>
              <a:defRPr/>
            </a:lvl6pPr>
            <a:lvl7pPr marL="860425" indent="-173038">
              <a:buClrTx/>
              <a:buFont typeface="Arial" panose="020B0604020202020204" pitchFamily="34" charset="0"/>
              <a:buChar char="•"/>
              <a:defRPr baseline="0"/>
            </a:lvl7pPr>
            <a:lvl8pPr marL="1031875" indent="-171450">
              <a:buClrTx/>
              <a:buFont typeface="Arial" panose="020B0604020202020204" pitchFamily="34" charset="0"/>
              <a:buChar char="–"/>
              <a:defRPr/>
            </a:lvl8pPr>
            <a:lvl9pPr marL="1203325" indent="-171450">
              <a:buClrTx/>
              <a:buFont typeface="Arial" panose="020B0604020202020204" pitchFamily="34" charset="0"/>
              <a:buChar char="•"/>
              <a:defRPr/>
            </a:lvl9pPr>
          </a:lstStyle>
          <a:p>
            <a:pPr lvl="0"/>
            <a:r>
              <a:rPr lang="en-US"/>
              <a:t>Click to add header</a:t>
            </a:r>
          </a:p>
          <a:p>
            <a:pPr lvl="1"/>
            <a:r>
              <a:rPr lang="en-US"/>
              <a:t>Body text bullet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7945108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a:t>
            </a:r>
          </a:p>
        </p:txBody>
      </p:sp>
    </p:spTree>
    <p:extLst>
      <p:ext uri="{BB962C8B-B14F-4D97-AF65-F5344CB8AC3E}">
        <p14:creationId xmlns:p14="http://schemas.microsoft.com/office/powerpoint/2010/main" val="17139919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139F72-CEC0-495F-8477-192D60A880E2}"/>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3" name="Content Placeholder 8">
            <a:extLst>
              <a:ext uri="{FF2B5EF4-FFF2-40B4-BE49-F238E27FC236}">
                <a16:creationId xmlns:a16="http://schemas.microsoft.com/office/drawing/2014/main" id="{935A177A-64AC-49B1-9D97-25A4DB841CAD}"/>
              </a:ext>
            </a:extLst>
          </p:cNvPr>
          <p:cNvSpPr txBox="1">
            <a:spLocks/>
          </p:cNvSpPr>
          <p:nvPr userDrawn="1"/>
        </p:nvSpPr>
        <p:spPr>
          <a:xfrm>
            <a:off x="557929"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4"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1"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pic>
        <p:nvPicPr>
          <p:cNvPr id="8" name="Graphic 7">
            <a:extLst>
              <a:ext uri="{FF2B5EF4-FFF2-40B4-BE49-F238E27FC236}">
                <a16:creationId xmlns:a16="http://schemas.microsoft.com/office/drawing/2014/main" id="{A13FD489-7261-4BF1-8DAA-6DA5EC11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8347" y="6352940"/>
            <a:ext cx="1243204" cy="184432"/>
          </a:xfrm>
          <a:prstGeom prst="rect">
            <a:avLst/>
          </a:prstGeom>
        </p:spPr>
      </p:pic>
    </p:spTree>
    <p:extLst>
      <p:ext uri="{BB962C8B-B14F-4D97-AF65-F5344CB8AC3E}">
        <p14:creationId xmlns:p14="http://schemas.microsoft.com/office/powerpoint/2010/main" val="33123040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2282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TextBox 3"/>
          <p:cNvSpPr txBox="1"/>
          <p:nvPr userDrawn="1"/>
        </p:nvSpPr>
        <p:spPr>
          <a:xfrm>
            <a:off x="3054037" y="2941079"/>
            <a:ext cx="6083929" cy="830997"/>
          </a:xfrm>
          <a:prstGeom prst="rect">
            <a:avLst/>
          </a:prstGeom>
          <a:noFill/>
        </p:spPr>
        <p:txBody>
          <a:bodyPr wrap="square" lIns="0" tIns="0" rIns="0" bIns="0" rtlCol="0" anchor="ctr">
            <a:spAutoFit/>
          </a:bodyPr>
          <a:lstStyle/>
          <a:p>
            <a:pPr algn="ctr"/>
            <a:r>
              <a:rPr lang="en-US" sz="5400" b="1">
                <a:solidFill>
                  <a:schemeClr val="accent2"/>
                </a:solidFill>
              </a:rPr>
              <a:t>Thank you</a:t>
            </a:r>
          </a:p>
        </p:txBody>
      </p:sp>
    </p:spTree>
    <p:extLst>
      <p:ext uri="{BB962C8B-B14F-4D97-AF65-F5344CB8AC3E}">
        <p14:creationId xmlns:p14="http://schemas.microsoft.com/office/powerpoint/2010/main" val="1766033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92000"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4" name="Text Placeholder 8"/>
          <p:cNvSpPr>
            <a:spLocks noGrp="1"/>
          </p:cNvSpPr>
          <p:nvPr>
            <p:ph type="body" sz="quarter" idx="18" hasCustomPrompt="1"/>
          </p:nvPr>
        </p:nvSpPr>
        <p:spPr>
          <a:xfrm>
            <a:off x="1053571" y="1196075"/>
            <a:ext cx="4112940" cy="1444752"/>
          </a:xfrm>
        </p:spPr>
        <p:txBody>
          <a:bodyPr/>
          <a:lstStyle>
            <a:lvl1pPr algn="l">
              <a:lnSpc>
                <a:spcPct val="90000"/>
              </a:lnSpc>
              <a:spcBef>
                <a:spcPts val="0"/>
              </a:spcBef>
              <a:defRPr sz="5400" b="1">
                <a:solidFill>
                  <a:schemeClr val="bg1"/>
                </a:solidFill>
              </a:defRPr>
            </a:lvl1pPr>
          </a:lstStyle>
          <a:p>
            <a:pPr lvl="0"/>
            <a:r>
              <a:rPr lang="en-US"/>
              <a:t>Closing slide</a:t>
            </a:r>
          </a:p>
        </p:txBody>
      </p:sp>
      <p:pic>
        <p:nvPicPr>
          <p:cNvPr id="5" name="Graphic 4">
            <a:extLst>
              <a:ext uri="{FF2B5EF4-FFF2-40B4-BE49-F238E27FC236}">
                <a16:creationId xmlns:a16="http://schemas.microsoft.com/office/drawing/2014/main" id="{D25EB07B-C960-4B2F-8B21-A0F7C53467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8347" y="6352940"/>
            <a:ext cx="1243204" cy="184432"/>
          </a:xfrm>
          <a:prstGeom prst="rect">
            <a:avLst/>
          </a:prstGeom>
        </p:spPr>
      </p:pic>
    </p:spTree>
    <p:extLst>
      <p:ext uri="{BB962C8B-B14F-4D97-AF65-F5344CB8AC3E}">
        <p14:creationId xmlns:p14="http://schemas.microsoft.com/office/powerpoint/2010/main" val="34515313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268719-E45D-4DB9-A5CE-3920E9240B44}"/>
              </a:ext>
            </a:extLst>
          </p:cNvPr>
          <p:cNvSpPr/>
          <p:nvPr userDrawn="1"/>
        </p:nvSpPr>
        <p:spPr>
          <a:xfrm>
            <a:off x="0" y="5779008"/>
            <a:ext cx="12192000"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pic>
        <p:nvPicPr>
          <p:cNvPr id="6" name="Graphic 5">
            <a:extLst>
              <a:ext uri="{FF2B5EF4-FFF2-40B4-BE49-F238E27FC236}">
                <a16:creationId xmlns:a16="http://schemas.microsoft.com/office/drawing/2014/main" id="{297D5CB0-E014-459F-BA89-A95338C00C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28721" y="2928939"/>
            <a:ext cx="6126091" cy="908819"/>
          </a:xfrm>
          <a:prstGeom prst="rect">
            <a:avLst/>
          </a:prstGeom>
        </p:spPr>
      </p:pic>
    </p:spTree>
    <p:extLst>
      <p:ext uri="{BB962C8B-B14F-4D97-AF65-F5344CB8AC3E}">
        <p14:creationId xmlns:p14="http://schemas.microsoft.com/office/powerpoint/2010/main" val="2776554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12192000"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pic>
        <p:nvPicPr>
          <p:cNvPr id="5" name="Graphic 4">
            <a:extLst>
              <a:ext uri="{FF2B5EF4-FFF2-40B4-BE49-F238E27FC236}">
                <a16:creationId xmlns:a16="http://schemas.microsoft.com/office/drawing/2014/main" id="{F4B3656B-9C83-41AF-AEAB-5AE8F06775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28721" y="2928939"/>
            <a:ext cx="6126091" cy="908819"/>
          </a:xfrm>
          <a:prstGeom prst="rect">
            <a:avLst/>
          </a:prstGeom>
        </p:spPr>
      </p:pic>
    </p:spTree>
    <p:extLst>
      <p:ext uri="{BB962C8B-B14F-4D97-AF65-F5344CB8AC3E}">
        <p14:creationId xmlns:p14="http://schemas.microsoft.com/office/powerpoint/2010/main" val="1469691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1_Title Slide 2">
    <p:spTree>
      <p:nvGrpSpPr>
        <p:cNvPr id="1" name=""/>
        <p:cNvGrpSpPr/>
        <p:nvPr/>
      </p:nvGrpSpPr>
      <p:grpSpPr>
        <a:xfrm>
          <a:off x="0" y="0"/>
          <a:ext cx="0" cy="0"/>
          <a:chOff x="0" y="0"/>
          <a:chExt cx="0" cy="0"/>
        </a:xfrm>
      </p:grpSpPr>
      <p:sp>
        <p:nvSpPr>
          <p:cNvPr id="20" name="Picture Placeholder 5"/>
          <p:cNvSpPr>
            <a:spLocks noGrp="1"/>
          </p:cNvSpPr>
          <p:nvPr>
            <p:ph type="pic" sz="quarter" idx="12" hasCustomPrompt="1"/>
          </p:nvPr>
        </p:nvSpPr>
        <p:spPr>
          <a:xfrm>
            <a:off x="2" y="0"/>
            <a:ext cx="12195175" cy="6858000"/>
          </a:xfrm>
          <a:solidFill>
            <a:schemeClr val="bg1">
              <a:lumMod val="75000"/>
            </a:schemeClr>
          </a:solidFill>
        </p:spPr>
        <p:txBody>
          <a:bodyPr rIns="457200"/>
          <a:lstStyle>
            <a:lvl1pPr algn="r">
              <a:defRPr sz="1500" b="1" baseline="0">
                <a:solidFill>
                  <a:schemeClr val="bg1"/>
                </a:solidFill>
              </a:defRPr>
            </a:lvl1pPr>
          </a:lstStyle>
          <a:p>
            <a:br>
              <a:rPr lang="en-US"/>
            </a:br>
            <a:br>
              <a:rPr lang="en-US"/>
            </a:br>
            <a:br>
              <a:rPr lang="en-US"/>
            </a:br>
            <a:r>
              <a:rPr lang="en-US"/>
              <a:t>Click icon to add picture</a:t>
            </a:r>
          </a:p>
        </p:txBody>
      </p:sp>
      <p:sp>
        <p:nvSpPr>
          <p:cNvPr id="24" name="Title 1"/>
          <p:cNvSpPr>
            <a:spLocks noGrp="1"/>
          </p:cNvSpPr>
          <p:nvPr>
            <p:ph type="ctrTitle" hasCustomPrompt="1"/>
          </p:nvPr>
        </p:nvSpPr>
        <p:spPr>
          <a:xfrm>
            <a:off x="568820" y="850392"/>
            <a:ext cx="4179897" cy="5157216"/>
          </a:xfrm>
          <a:solidFill>
            <a:srgbClr val="FFFFFF">
              <a:alpha val="89804"/>
            </a:srgbClr>
          </a:solidFill>
        </p:spPr>
        <p:txBody>
          <a:bodyPr lIns="420624" tIns="457200" rIns="365760" bIns="182880" anchor="t">
            <a:noAutofit/>
          </a:bodyPr>
          <a:lstStyle>
            <a:lvl1pPr algn="l">
              <a:defRPr sz="3000">
                <a:solidFill>
                  <a:schemeClr val="tx2"/>
                </a:solidFill>
                <a:latin typeface="Domaine Display Bold" panose="020A0803080505060203" pitchFamily="18" charset="0"/>
              </a:defRPr>
            </a:lvl1pPr>
          </a:lstStyle>
          <a:p>
            <a:r>
              <a:rPr lang="en-US"/>
              <a:t>Presentation title here</a:t>
            </a:r>
          </a:p>
        </p:txBody>
      </p:sp>
      <p:sp>
        <p:nvSpPr>
          <p:cNvPr id="14" name="Text Placeholder 4"/>
          <p:cNvSpPr>
            <a:spLocks noGrp="1"/>
          </p:cNvSpPr>
          <p:nvPr>
            <p:ph type="body" sz="quarter" idx="16" hasCustomPrompt="1"/>
          </p:nvPr>
        </p:nvSpPr>
        <p:spPr>
          <a:xfrm>
            <a:off x="1007846" y="3063240"/>
            <a:ext cx="3283551" cy="1262324"/>
          </a:xfrm>
        </p:spPr>
        <p:txBody>
          <a:bodyPr/>
          <a:lstStyle>
            <a:lvl1pPr>
              <a:defRPr sz="1125" b="1">
                <a:solidFill>
                  <a:schemeClr val="tx2"/>
                </a:solidFill>
              </a:defRPr>
            </a:lvl1pPr>
            <a:lvl2pPr marL="0" indent="0">
              <a:spcBef>
                <a:spcPts val="0"/>
              </a:spcBef>
              <a:spcAft>
                <a:spcPts val="1800"/>
              </a:spcAft>
              <a:buFontTx/>
              <a:buNone/>
              <a:defRPr sz="975">
                <a:solidFill>
                  <a:schemeClr val="tx2"/>
                </a:solidFill>
              </a:defRPr>
            </a:lvl2pPr>
            <a:lvl3pPr marL="0" indent="0">
              <a:buFontTx/>
              <a:buNone/>
              <a:defRPr sz="900">
                <a:solidFill>
                  <a:schemeClr val="tx2"/>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cxnSp>
        <p:nvCxnSpPr>
          <p:cNvPr id="8" name="Straight Connector 7">
            <a:extLst>
              <a:ext uri="{FF2B5EF4-FFF2-40B4-BE49-F238E27FC236}">
                <a16:creationId xmlns:a16="http://schemas.microsoft.com/office/drawing/2014/main" id="{4223C47C-5CA0-462A-866B-7B52C2AF870E}"/>
              </a:ext>
            </a:extLst>
          </p:cNvPr>
          <p:cNvCxnSpPr/>
          <p:nvPr userDrawn="1"/>
        </p:nvCxnSpPr>
        <p:spPr>
          <a:xfrm>
            <a:off x="1023343" y="2705696"/>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D1944D6-D40E-45EF-BA6F-F23CCA0616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921" y="5196316"/>
            <a:ext cx="1625783" cy="321501"/>
          </a:xfrm>
          <a:prstGeom prst="rect">
            <a:avLst/>
          </a:prstGeom>
        </p:spPr>
      </p:pic>
    </p:spTree>
    <p:extLst>
      <p:ext uri="{BB962C8B-B14F-4D97-AF65-F5344CB8AC3E}">
        <p14:creationId xmlns:p14="http://schemas.microsoft.com/office/powerpoint/2010/main" val="18269625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068" y="3299073"/>
            <a:ext cx="10464800" cy="1320800"/>
          </a:xfrm>
          <a:prstGeom prst="rect">
            <a:avLst/>
          </a:prstGeom>
        </p:spPr>
        <p:txBody>
          <a:bodyPr lIns="91405" tIns="45702" rIns="91405" bIns="45702"/>
          <a:lstStyle>
            <a:lvl1pPr>
              <a:defRPr sz="5733" b="1">
                <a:solidFill>
                  <a:schemeClr val="accent1"/>
                </a:solidFill>
                <a:latin typeface="Arial Narrow" panose="020B0606020202030204" pitchFamily="34" charset="0"/>
              </a:defRPr>
            </a:lvl1pPr>
          </a:lstStyle>
          <a:p>
            <a:r>
              <a:rPr lang="en-US"/>
              <a:t>Click to edit Master title style</a:t>
            </a:r>
          </a:p>
        </p:txBody>
      </p:sp>
      <p:sp>
        <p:nvSpPr>
          <p:cNvPr id="5" name="TextBox 4" hidden="1"/>
          <p:cNvSpPr txBox="1"/>
          <p:nvPr/>
        </p:nvSpPr>
        <p:spPr>
          <a:xfrm>
            <a:off x="3937000" y="6585412"/>
            <a:ext cx="4318000" cy="430839"/>
          </a:xfrm>
          <a:prstGeom prst="rect">
            <a:avLst/>
          </a:prstGeom>
          <a:noFill/>
        </p:spPr>
        <p:txBody>
          <a:bodyPr wrap="square" lIns="121873" tIns="60936" rIns="121873" bIns="60936" rtlCol="0">
            <a:spAutoFit/>
          </a:bodyPr>
          <a:lstStyle/>
          <a:p>
            <a:pPr algn="ctr">
              <a:defRPr/>
            </a:pPr>
            <a:r>
              <a:rPr lang="en-US" sz="2000" kern="0" dirty="0">
                <a:solidFill>
                  <a:srgbClr val="FFFFFF"/>
                </a:solidFill>
              </a:rPr>
              <a:t>FOR INTERNAL USE ONLY</a:t>
            </a:r>
          </a:p>
        </p:txBody>
      </p:sp>
      <p:pic>
        <p:nvPicPr>
          <p:cNvPr id="11" name="Picture 2" descr="C:\Users\u274140\AppData\Local\Temp\notes2BDFC6\HCSC logo_letters onl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40" y="579797"/>
            <a:ext cx="2141245" cy="951000"/>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3"/>
          <p:cNvSpPr>
            <a:spLocks noGrp="1"/>
          </p:cNvSpPr>
          <p:nvPr>
            <p:ph type="sldNum" sz="quarter" idx="10"/>
          </p:nvPr>
        </p:nvSpPr>
        <p:spPr>
          <a:xfrm>
            <a:off x="10156436" y="6574953"/>
            <a:ext cx="2035565" cy="244475"/>
          </a:xfrm>
          <a:prstGeom prst="rect">
            <a:avLst/>
          </a:prstGeom>
        </p:spPr>
        <p:txBody>
          <a:bodyPr anchor="ctr" anchorCtr="0"/>
          <a:lstStyle>
            <a:lvl1pPr>
              <a:defRPr b="0">
                <a:solidFill>
                  <a:schemeClr val="bg1"/>
                </a:solidFill>
              </a:defRPr>
            </a:lvl1pPr>
          </a:lstStyle>
          <a:p>
            <a:pPr>
              <a:defRPr/>
            </a:pPr>
            <a:fld id="{1E19E40B-7368-4EA7-8571-C5801B004FAC}" type="slidenum">
              <a:rPr lang="en-US" smtClean="0"/>
              <a:pPr>
                <a:defRPr/>
              </a:pPr>
              <a:t>‹#›</a:t>
            </a:fld>
            <a:endParaRPr lang="en-US" dirty="0"/>
          </a:p>
        </p:txBody>
      </p:sp>
      <p:sp>
        <p:nvSpPr>
          <p:cNvPr id="6" name="Footer Placeholder 4"/>
          <p:cNvSpPr txBox="1">
            <a:spLocks/>
          </p:cNvSpPr>
          <p:nvPr/>
        </p:nvSpPr>
        <p:spPr>
          <a:xfrm>
            <a:off x="3860275" y="6541292"/>
            <a:ext cx="4471459" cy="295129"/>
          </a:xfrm>
          <a:prstGeom prst="rect">
            <a:avLst/>
          </a:prstGeom>
        </p:spPr>
        <p:txBody>
          <a:bodyPr lIns="121873" tIns="60936" rIns="121873" bIns="60936" anchor="ctr"/>
          <a:lstStyle>
            <a:defPPr>
              <a:defRPr lang="en-US"/>
            </a:defPPr>
            <a:lvl1pPr marL="0" algn="l" defTabSz="1018824" rtl="0" eaLnBrk="1" latinLnBrk="0" hangingPunct="1">
              <a:defRPr sz="900" kern="1200">
                <a:solidFill>
                  <a:schemeClr val="tx1"/>
                </a:solidFill>
                <a:latin typeface="Arial Narrow" panose="020B0606020202030204" pitchFamily="34"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defTabSz="1624921">
              <a:defRPr/>
            </a:pPr>
            <a:r>
              <a:rPr lang="en-US" sz="1333" dirty="0">
                <a:solidFill>
                  <a:schemeClr val="tx1"/>
                </a:solidFill>
              </a:rPr>
              <a:t>Confidential and Proprietary</a:t>
            </a:r>
          </a:p>
        </p:txBody>
      </p:sp>
    </p:spTree>
    <p:extLst>
      <p:ext uri="{BB962C8B-B14F-4D97-AF65-F5344CB8AC3E}">
        <p14:creationId xmlns:p14="http://schemas.microsoft.com/office/powerpoint/2010/main" val="3060542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theme" Target="../theme/theme3.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slideLayout" Target="../slideLayouts/slideLayout5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image" Target="../media/image4.sv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41" Type="http://schemas.openxmlformats.org/officeDocument/2006/relationships/slideLayout" Target="../slideLayouts/slideLayout97.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image" Target="../media/image4.svg"/><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image" Target="../media/image3.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theme" Target="../theme/theme5.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5" Type="http://schemas.openxmlformats.org/officeDocument/2006/relationships/image" Target="../media/image17.png"/><Relationship Id="rId4" Type="http://schemas.openxmlformats.org/officeDocument/2006/relationships/image" Target="../media/image16.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8.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endParaRPr lang="en-US" noProof="0"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noProof="0" dirty="0"/>
              <a:t>DRAFT &amp; CONFIDENTIAL</a:t>
            </a: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2760624940"/>
      </p:ext>
    </p:extLst>
  </p:cSld>
  <p:clrMap bg1="dk1" tx1="lt1" bg2="dk2" tx2="lt2" accent1="accent1" accent2="accent2" accent3="accent3" accent4="accent4" accent5="accent5" accent6="accent6" hlink="hlink" folHlink="folHlink"/>
  <p:sldLayoutIdLst>
    <p:sldLayoutId id="2147483839" r:id="rId1"/>
    <p:sldLayoutId id="2147483828" r:id="rId2"/>
  </p:sldLayoutIdLst>
  <p:hf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3860F-60C2-3A4D-AC6B-68EE40BD1B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6188E-7165-7A4D-8FD7-3ABED498A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872B5-CD12-6A44-8317-373293389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F03C652-4B7C-AB4D-9DE7-C6B24F3B17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D1EA2EB-9E5B-8F4C-A395-1645C7E33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0" i="0">
                <a:solidFill>
                  <a:schemeClr val="tx1">
                    <a:tint val="75000"/>
                  </a:schemeClr>
                </a:solidFill>
                <a:latin typeface="SF Pro Display" pitchFamily="2" charset="0"/>
                <a:ea typeface="SF Pro Display" pitchFamily="2" charset="0"/>
              </a:defRPr>
            </a:lvl1pPr>
          </a:lstStyle>
          <a:p>
            <a:fld id="{72B40CF1-1FCE-2A43-B42E-8EFF5B20A148}" type="slidenum">
              <a:rPr lang="en-US" smtClean="0"/>
              <a:pPr/>
              <a:t>‹#›</a:t>
            </a:fld>
            <a:endParaRPr lang="en-US" dirty="0"/>
          </a:p>
        </p:txBody>
      </p:sp>
    </p:spTree>
    <p:extLst>
      <p:ext uri="{BB962C8B-B14F-4D97-AF65-F5344CB8AC3E}">
        <p14:creationId xmlns:p14="http://schemas.microsoft.com/office/powerpoint/2010/main" val="207013558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AFC1CDE-01DC-4A9B-9737-AFDD079E5C2C}"/>
              </a:ext>
            </a:extLst>
          </p:cNvPr>
          <p:cNvPicPr>
            <a:picLocks noChangeAspect="1"/>
          </p:cNvPicPr>
          <p:nvPr userDrawn="1"/>
        </p:nvPicPr>
        <p:blipFill>
          <a:blip r:embed="rId43">
            <a:extLst>
              <a:ext uri="{96DAC541-7B7A-43D3-8B79-37D633B846F1}">
                <asvg:svgBlip xmlns:asvg="http://schemas.microsoft.com/office/drawing/2016/SVG/main" r:embed="rId44"/>
              </a:ext>
            </a:extLst>
          </a:blip>
          <a:stretch>
            <a:fillRect/>
          </a:stretch>
        </p:blipFill>
        <p:spPr>
          <a:xfrm>
            <a:off x="10398347" y="6352940"/>
            <a:ext cx="1243204" cy="184432"/>
          </a:xfrm>
          <a:prstGeom prst="rect">
            <a:avLst/>
          </a:prstGeom>
        </p:spPr>
      </p:pic>
      <p:sp>
        <p:nvSpPr>
          <p:cNvPr id="7" name="TextBox 6">
            <a:extLst>
              <a:ext uri="{FF2B5EF4-FFF2-40B4-BE49-F238E27FC236}">
                <a16:creationId xmlns:a16="http://schemas.microsoft.com/office/drawing/2014/main" id="{C849A777-4F98-4A22-BA34-F60419E16BD9}"/>
              </a:ext>
            </a:extLst>
          </p:cNvPr>
          <p:cNvSpPr txBox="1"/>
          <p:nvPr userDrawn="1"/>
        </p:nvSpPr>
        <p:spPr>
          <a:xfrm>
            <a:off x="861397" y="6425582"/>
            <a:ext cx="8046720" cy="123111"/>
          </a:xfrm>
          <a:prstGeom prst="rect">
            <a:avLst/>
          </a:prstGeom>
          <a:noFill/>
        </p:spPr>
        <p:txBody>
          <a:bodyPr wrap="square" lIns="0" tIns="0" rIns="0" bIns="0" rtlCol="0" anchor="b">
            <a:spAutoFit/>
          </a:bodyPr>
          <a:lstStyle/>
          <a:p>
            <a:r>
              <a:rPr lang="en-US" sz="800">
                <a:solidFill>
                  <a:schemeClr val="tx2"/>
                </a:solidFill>
              </a:rPr>
              <a:t>©2021 Aetna Inc.</a:t>
            </a:r>
          </a:p>
        </p:txBody>
      </p:sp>
      <p:sp>
        <p:nvSpPr>
          <p:cNvPr id="2" name="Title Placeholder 1"/>
          <p:cNvSpPr>
            <a:spLocks noGrp="1"/>
          </p:cNvSpPr>
          <p:nvPr>
            <p:ph type="title"/>
          </p:nvPr>
        </p:nvSpPr>
        <p:spPr>
          <a:xfrm>
            <a:off x="557930" y="530351"/>
            <a:ext cx="9667725" cy="713232"/>
          </a:xfrm>
          <a:prstGeom prst="rect">
            <a:avLst/>
          </a:prstGeom>
        </p:spPr>
        <p:txBody>
          <a:bodyPr vert="horz" lIns="0" tIns="0" rIns="0" bIns="0" rtlCol="0" anchor="t" anchorCtr="0">
            <a:noAutofit/>
          </a:bodyPr>
          <a:lstStyle/>
          <a:p>
            <a:r>
              <a:rPr lang="en-US"/>
              <a:t>Click to edit master title</a:t>
            </a:r>
          </a:p>
        </p:txBody>
      </p:sp>
      <p:sp>
        <p:nvSpPr>
          <p:cNvPr id="3" name="Text Placeholder 2"/>
          <p:cNvSpPr>
            <a:spLocks noGrp="1"/>
          </p:cNvSpPr>
          <p:nvPr>
            <p:ph type="body" idx="1"/>
          </p:nvPr>
        </p:nvSpPr>
        <p:spPr bwMode="gray">
          <a:xfrm>
            <a:off x="557930" y="1785938"/>
            <a:ext cx="9642308" cy="3977640"/>
          </a:xfrm>
          <a:prstGeom prst="rect">
            <a:avLst/>
          </a:prstGeom>
        </p:spPr>
        <p:txBody>
          <a:bodyPr vert="horz" lIns="0" tIns="0" rIns="0" bIns="0" rtlCol="0">
            <a:noAutofit/>
          </a:bodyPr>
          <a:lstStyle/>
          <a:p>
            <a:pPr lvl="0"/>
            <a:r>
              <a:rPr lang="en-US"/>
              <a:t>Click to edit Master text styles</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20" name="Content Placeholder 8"/>
          <p:cNvSpPr txBox="1">
            <a:spLocks/>
          </p:cNvSpPr>
          <p:nvPr/>
        </p:nvSpPr>
        <p:spPr>
          <a:xfrm>
            <a:off x="557929"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Arial" panose="020B0604020202020204" pitchFamily="34" charset="0"/>
              </a:rPr>
              <a:pPr algn="l"/>
              <a:t>‹#›</a:t>
            </a:fld>
            <a:endParaRPr lang="en-US" sz="1000" b="1">
              <a:solidFill>
                <a:schemeClr val="tx2"/>
              </a:solidFill>
              <a:latin typeface="+mn-lt"/>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01378284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 id="2147483892" r:id="rId37"/>
    <p:sldLayoutId id="2147483893" r:id="rId38"/>
    <p:sldLayoutId id="2147483894" r:id="rId39"/>
    <p:sldLayoutId id="2147483895" r:id="rId40"/>
    <p:sldLayoutId id="2147483896" r:id="rId41"/>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350" indent="-171450" algn="l" defTabSz="457200" rtl="0" eaLnBrk="1"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
          <p15:clr>
            <a:srgbClr val="F26B43"/>
          </p15:clr>
        </p15:guide>
        <p15:guide id="2" pos="264">
          <p15:clr>
            <a:srgbClr val="F26B43"/>
          </p15:clr>
        </p15:guide>
        <p15:guide id="3" pos="5496">
          <p15:clr>
            <a:srgbClr val="F26B43"/>
          </p15:clr>
        </p15:guide>
        <p15:guide id="4" orient="horz" pos="1125">
          <p15:clr>
            <a:srgbClr val="F26B43"/>
          </p15:clr>
        </p15:guide>
        <p15:guide id="5" orient="horz" pos="3631">
          <p15:clr>
            <a:srgbClr val="F26B43"/>
          </p15:clr>
        </p15:guide>
        <p15:guide id="6" orient="horz" pos="411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AFC1CDE-01DC-4A9B-9737-AFDD079E5C2C}"/>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10398347" y="6352940"/>
            <a:ext cx="1243204" cy="184432"/>
          </a:xfrm>
          <a:prstGeom prst="rect">
            <a:avLst/>
          </a:prstGeom>
        </p:spPr>
      </p:pic>
      <p:sp>
        <p:nvSpPr>
          <p:cNvPr id="7" name="TextBox 6">
            <a:extLst>
              <a:ext uri="{FF2B5EF4-FFF2-40B4-BE49-F238E27FC236}">
                <a16:creationId xmlns:a16="http://schemas.microsoft.com/office/drawing/2014/main" id="{C849A777-4F98-4A22-BA34-F60419E16BD9}"/>
              </a:ext>
            </a:extLst>
          </p:cNvPr>
          <p:cNvSpPr txBox="1"/>
          <p:nvPr userDrawn="1"/>
        </p:nvSpPr>
        <p:spPr>
          <a:xfrm>
            <a:off x="861397" y="6425582"/>
            <a:ext cx="8046720" cy="123111"/>
          </a:xfrm>
          <a:prstGeom prst="rect">
            <a:avLst/>
          </a:prstGeom>
          <a:noFill/>
        </p:spPr>
        <p:txBody>
          <a:bodyPr wrap="square" lIns="0" tIns="0" rIns="0" bIns="0" rtlCol="0" anchor="b">
            <a:spAutoFit/>
          </a:bodyPr>
          <a:lstStyle/>
          <a:p>
            <a:r>
              <a:rPr lang="en-US" sz="800">
                <a:solidFill>
                  <a:schemeClr val="tx2"/>
                </a:solidFill>
              </a:rPr>
              <a:t>©2021 Aetna Inc.</a:t>
            </a:r>
          </a:p>
        </p:txBody>
      </p:sp>
      <p:sp>
        <p:nvSpPr>
          <p:cNvPr id="2" name="Title Placeholder 1"/>
          <p:cNvSpPr>
            <a:spLocks noGrp="1"/>
          </p:cNvSpPr>
          <p:nvPr>
            <p:ph type="title"/>
          </p:nvPr>
        </p:nvSpPr>
        <p:spPr>
          <a:xfrm>
            <a:off x="557930" y="530351"/>
            <a:ext cx="9667725" cy="713232"/>
          </a:xfrm>
          <a:prstGeom prst="rect">
            <a:avLst/>
          </a:prstGeom>
        </p:spPr>
        <p:txBody>
          <a:bodyPr vert="horz" lIns="0" tIns="0" rIns="0" bIns="0" rtlCol="0" anchor="t" anchorCtr="0">
            <a:noAutofit/>
          </a:bodyPr>
          <a:lstStyle/>
          <a:p>
            <a:r>
              <a:rPr lang="en-US"/>
              <a:t>Click to edit master title</a:t>
            </a:r>
          </a:p>
        </p:txBody>
      </p:sp>
      <p:sp>
        <p:nvSpPr>
          <p:cNvPr id="3" name="Text Placeholder 2"/>
          <p:cNvSpPr>
            <a:spLocks noGrp="1"/>
          </p:cNvSpPr>
          <p:nvPr>
            <p:ph type="body" idx="1"/>
          </p:nvPr>
        </p:nvSpPr>
        <p:spPr bwMode="gray">
          <a:xfrm>
            <a:off x="557930" y="1785938"/>
            <a:ext cx="9642308" cy="3977640"/>
          </a:xfrm>
          <a:prstGeom prst="rect">
            <a:avLst/>
          </a:prstGeom>
        </p:spPr>
        <p:txBody>
          <a:bodyPr vert="horz" lIns="0" tIns="0" rIns="0" bIns="0" rtlCol="0">
            <a:noAutofit/>
          </a:bodyPr>
          <a:lstStyle/>
          <a:p>
            <a:pPr lvl="0"/>
            <a:r>
              <a:rPr lang="en-US"/>
              <a:t>Click to edit Master text styles</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20" name="Content Placeholder 8"/>
          <p:cNvSpPr txBox="1">
            <a:spLocks/>
          </p:cNvSpPr>
          <p:nvPr/>
        </p:nvSpPr>
        <p:spPr>
          <a:xfrm>
            <a:off x="557929"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Arial" panose="020B0604020202020204" pitchFamily="34" charset="0"/>
              </a:rPr>
              <a:pPr algn="l"/>
              <a:t>‹#›</a:t>
            </a:fld>
            <a:endParaRPr lang="en-US" sz="1000" b="1">
              <a:solidFill>
                <a:schemeClr val="tx2"/>
              </a:solidFill>
              <a:latin typeface="+mn-lt"/>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70677904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 id="2147483928" r:id="rId31"/>
    <p:sldLayoutId id="2147483929" r:id="rId32"/>
    <p:sldLayoutId id="2147483930" r:id="rId33"/>
    <p:sldLayoutId id="2147483931" r:id="rId34"/>
    <p:sldLayoutId id="2147483932" r:id="rId35"/>
    <p:sldLayoutId id="2147483933" r:id="rId36"/>
    <p:sldLayoutId id="2147483934" r:id="rId37"/>
    <p:sldLayoutId id="2147483935" r:id="rId38"/>
    <p:sldLayoutId id="2147483936" r:id="rId39"/>
    <p:sldLayoutId id="2147483937" r:id="rId40"/>
    <p:sldLayoutId id="2147483938" r:id="rId41"/>
    <p:sldLayoutId id="2147483939" r:id="rId42"/>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350" indent="-171450" algn="l" defTabSz="457200" rtl="0" eaLnBrk="1"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
          <p15:clr>
            <a:srgbClr val="F26B43"/>
          </p15:clr>
        </p15:guide>
        <p15:guide id="2" pos="264">
          <p15:clr>
            <a:srgbClr val="F26B43"/>
          </p15:clr>
        </p15:guide>
        <p15:guide id="3" pos="5496">
          <p15:clr>
            <a:srgbClr val="F26B43"/>
          </p15:clr>
        </p15:guide>
        <p15:guide id="4" orient="horz" pos="1125">
          <p15:clr>
            <a:srgbClr val="F26B43"/>
          </p15:clr>
        </p15:guide>
        <p15:guide id="5" orient="horz" pos="3631">
          <p15:clr>
            <a:srgbClr val="F26B43"/>
          </p15:clr>
        </p15:guide>
        <p15:guide id="6" orient="horz" pos="411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Parallelogram 12"/>
          <p:cNvSpPr/>
          <p:nvPr userDrawn="1"/>
        </p:nvSpPr>
        <p:spPr>
          <a:xfrm>
            <a:off x="8120873" y="6529865"/>
            <a:ext cx="4071131" cy="327660"/>
          </a:xfrm>
          <a:custGeom>
            <a:avLst/>
            <a:gdLst/>
            <a:ahLst/>
            <a:cxnLst/>
            <a:rect l="l" t="t" r="r" b="b"/>
            <a:pathLst>
              <a:path w="3061843" h="245745">
                <a:moveTo>
                  <a:pt x="0" y="0"/>
                </a:moveTo>
                <a:lnTo>
                  <a:pt x="3061843" y="0"/>
                </a:lnTo>
                <a:lnTo>
                  <a:pt x="3061843" y="245745"/>
                </a:lnTo>
                <a:lnTo>
                  <a:pt x="0" y="245745"/>
                </a:lnTo>
                <a:close/>
              </a:path>
            </a:pathLst>
          </a:custGeom>
          <a:solidFill>
            <a:schemeClr val="tx2">
              <a:lumMod val="75000"/>
            </a:schemeClr>
          </a:solidFill>
          <a:ln w="25400" cap="flat" cmpd="sng" algn="ctr">
            <a:noFill/>
            <a:prstDash val="solid"/>
          </a:ln>
          <a:effectLst/>
        </p:spPr>
        <p:txBody>
          <a:bodyPr lIns="121873" tIns="60936" rIns="121873" bIns="60936" rtlCol="0" anchor="ctr"/>
          <a:lstStyle/>
          <a:p>
            <a:pPr marL="0" marR="0" lvl="0" indent="0" algn="ctr" defTabSz="162492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Parallelogram 12"/>
          <p:cNvSpPr/>
          <p:nvPr userDrawn="1"/>
        </p:nvSpPr>
        <p:spPr>
          <a:xfrm>
            <a:off x="5126966" y="6529865"/>
            <a:ext cx="4350548" cy="327660"/>
          </a:xfrm>
          <a:custGeom>
            <a:avLst/>
            <a:gdLst/>
            <a:ahLst/>
            <a:cxnLst/>
            <a:rect l="l" t="t" r="r" b="b"/>
            <a:pathLst>
              <a:path w="3262911" h="245745">
                <a:moveTo>
                  <a:pt x="0" y="0"/>
                </a:moveTo>
                <a:lnTo>
                  <a:pt x="3172239" y="0"/>
                </a:lnTo>
                <a:lnTo>
                  <a:pt x="3262911" y="0"/>
                </a:lnTo>
                <a:lnTo>
                  <a:pt x="3121030" y="245745"/>
                </a:lnTo>
                <a:lnTo>
                  <a:pt x="3098804" y="245745"/>
                </a:lnTo>
                <a:lnTo>
                  <a:pt x="0" y="245745"/>
                </a:lnTo>
                <a:close/>
              </a:path>
            </a:pathLst>
          </a:custGeom>
          <a:solidFill>
            <a:schemeClr val="accent3">
              <a:lumMod val="75000"/>
            </a:schemeClr>
          </a:solidFill>
          <a:ln w="25400" cap="flat" cmpd="sng" algn="ctr">
            <a:noFill/>
            <a:prstDash val="solid"/>
          </a:ln>
          <a:effectLst/>
        </p:spPr>
        <p:txBody>
          <a:bodyPr lIns="121873" tIns="60936" rIns="121873" bIns="60936" rtlCol="0" anchor="ctr"/>
          <a:lstStyle/>
          <a:p>
            <a:pPr marL="0" marR="0" lvl="0" indent="0" algn="ctr" defTabSz="162492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Parallelogram 12"/>
          <p:cNvSpPr/>
          <p:nvPr userDrawn="1"/>
        </p:nvSpPr>
        <p:spPr>
          <a:xfrm>
            <a:off x="2968494" y="6529873"/>
            <a:ext cx="6255023" cy="327657"/>
          </a:xfrm>
          <a:custGeom>
            <a:avLst/>
            <a:gdLst/>
            <a:ahLst/>
            <a:cxnLst/>
            <a:rect l="l" t="t" r="r" b="b"/>
            <a:pathLst>
              <a:path w="4691267" h="245743">
                <a:moveTo>
                  <a:pt x="0" y="0"/>
                </a:moveTo>
                <a:lnTo>
                  <a:pt x="4691267" y="0"/>
                </a:lnTo>
                <a:lnTo>
                  <a:pt x="4549387" y="245743"/>
                </a:lnTo>
                <a:lnTo>
                  <a:pt x="4527161" y="245743"/>
                </a:lnTo>
                <a:lnTo>
                  <a:pt x="1428357" y="245743"/>
                </a:lnTo>
                <a:lnTo>
                  <a:pt x="1428357" y="244788"/>
                </a:lnTo>
                <a:lnTo>
                  <a:pt x="0" y="244788"/>
                </a:lnTo>
                <a:close/>
              </a:path>
            </a:pathLst>
          </a:custGeom>
          <a:solidFill>
            <a:srgbClr val="0070C0"/>
          </a:solidFill>
          <a:ln w="25400" cap="flat" cmpd="sng" algn="ctr">
            <a:noFill/>
            <a:prstDash val="solid"/>
          </a:ln>
          <a:effectLst/>
        </p:spPr>
        <p:txBody>
          <a:bodyPr lIns="121873" tIns="60936" rIns="121873" bIns="60936" rtlCol="0" anchor="ctr"/>
          <a:lstStyle/>
          <a:p>
            <a:pPr marL="0" marR="0" lvl="0" indent="0" algn="ctr" defTabSz="162492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Parallelogram 12"/>
          <p:cNvSpPr/>
          <p:nvPr userDrawn="1"/>
        </p:nvSpPr>
        <p:spPr>
          <a:xfrm>
            <a:off x="1" y="6529865"/>
            <a:ext cx="3439323" cy="327660"/>
          </a:xfrm>
          <a:custGeom>
            <a:avLst/>
            <a:gdLst/>
            <a:ahLst/>
            <a:cxnLst/>
            <a:rect l="l" t="t" r="r" b="b"/>
            <a:pathLst>
              <a:path w="2579492" h="245745">
                <a:moveTo>
                  <a:pt x="0" y="0"/>
                </a:moveTo>
                <a:lnTo>
                  <a:pt x="2488820" y="0"/>
                </a:lnTo>
                <a:lnTo>
                  <a:pt x="2579492" y="0"/>
                </a:lnTo>
                <a:lnTo>
                  <a:pt x="2437611" y="245745"/>
                </a:lnTo>
                <a:lnTo>
                  <a:pt x="2415385" y="245745"/>
                </a:lnTo>
                <a:lnTo>
                  <a:pt x="0" y="245745"/>
                </a:lnTo>
                <a:close/>
              </a:path>
            </a:pathLst>
          </a:custGeom>
          <a:solidFill>
            <a:schemeClr val="bg2"/>
          </a:solidFill>
          <a:ln w="25400" cap="flat" cmpd="sng" algn="ctr">
            <a:noFill/>
            <a:prstDash val="solid"/>
          </a:ln>
          <a:effectLst/>
        </p:spPr>
        <p:txBody>
          <a:bodyPr lIns="121873" tIns="60936" rIns="121873" bIns="60936" rtlCol="0" anchor="ctr"/>
          <a:lstStyle/>
          <a:p>
            <a:pPr marL="0" marR="0" lvl="0" indent="0" algn="ctr" defTabSz="162492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8"/>
          <p:cNvSpPr/>
          <p:nvPr userDrawn="1"/>
        </p:nvSpPr>
        <p:spPr bwMode="auto">
          <a:xfrm>
            <a:off x="0" y="6529867"/>
            <a:ext cx="3194848" cy="328139"/>
          </a:xfrm>
          <a:custGeom>
            <a:avLst/>
            <a:gdLst/>
            <a:ahLst/>
            <a:cxnLst/>
            <a:rect l="l" t="t" r="r" b="b"/>
            <a:pathLst>
              <a:path w="2396136" h="246104">
                <a:moveTo>
                  <a:pt x="0" y="0"/>
                </a:moveTo>
                <a:lnTo>
                  <a:pt x="457200" y="0"/>
                </a:lnTo>
                <a:lnTo>
                  <a:pt x="533400" y="0"/>
                </a:lnTo>
                <a:lnTo>
                  <a:pt x="2305464" y="0"/>
                </a:lnTo>
                <a:lnTo>
                  <a:pt x="2396136" y="0"/>
                </a:lnTo>
                <a:lnTo>
                  <a:pt x="2254255" y="245745"/>
                </a:lnTo>
                <a:lnTo>
                  <a:pt x="2232029" y="245745"/>
                </a:lnTo>
                <a:lnTo>
                  <a:pt x="533400" y="245745"/>
                </a:lnTo>
                <a:lnTo>
                  <a:pt x="533400" y="246104"/>
                </a:lnTo>
                <a:lnTo>
                  <a:pt x="0" y="246104"/>
                </a:lnTo>
                <a:close/>
              </a:path>
            </a:pathLst>
          </a:custGeom>
          <a:solidFill>
            <a:schemeClr val="accent1">
              <a:lumMod val="75000"/>
            </a:schemeClr>
          </a:solidFill>
          <a:ln w="25400" cap="flat" cmpd="sng" algn="ctr">
            <a:noFill/>
            <a:prstDash val="solid"/>
          </a:ln>
          <a:effectLst/>
        </p:spPr>
        <p:txBody>
          <a:bodyPr lIns="121873" tIns="60936" rIns="121873" bIns="60936" rtlCol="0" anchor="ctr"/>
          <a:lstStyle/>
          <a:p>
            <a:pPr marR="0" lvl="0" indent="0" algn="ctr" fontAlgn="auto">
              <a:lnSpc>
                <a:spcPct val="100000"/>
              </a:lnSpc>
              <a:spcBef>
                <a:spcPts val="0"/>
              </a:spcBef>
              <a:spcAft>
                <a:spcPts val="0"/>
              </a:spcAft>
              <a:buClrTx/>
              <a:buSzTx/>
              <a:buFontTx/>
              <a:buNone/>
              <a:tabLst/>
            </a:pPr>
            <a:endParaRPr kumimoji="0" lang="en-US" sz="3200" b="0" i="0" u="none" strike="noStrike" kern="0" cap="none" spc="0" normalizeH="0" baseline="0" dirty="0">
              <a:ln>
                <a:noFill/>
              </a:ln>
              <a:solidFill>
                <a:srgbClr val="FFFFFF"/>
              </a:solidFill>
              <a:effectLst/>
              <a:uLnTx/>
              <a:uFillTx/>
              <a:latin typeface="Arial"/>
            </a:endParaRPr>
          </a:p>
        </p:txBody>
      </p:sp>
      <p:sp>
        <p:nvSpPr>
          <p:cNvPr id="14" name="Slide Number Placeholder 3"/>
          <p:cNvSpPr>
            <a:spLocks noGrp="1"/>
          </p:cNvSpPr>
          <p:nvPr>
            <p:ph type="sldNum" sz="quarter" idx="4"/>
          </p:nvPr>
        </p:nvSpPr>
        <p:spPr>
          <a:xfrm>
            <a:off x="10156436" y="6574953"/>
            <a:ext cx="2035565" cy="244475"/>
          </a:xfrm>
          <a:prstGeom prst="rect">
            <a:avLst/>
          </a:prstGeom>
        </p:spPr>
        <p:txBody>
          <a:bodyPr lIns="91405" tIns="45702" rIns="91405" bIns="45702" anchor="ctr" anchorCtr="0"/>
          <a:lstStyle>
            <a:lvl1pPr>
              <a:defRPr b="0">
                <a:solidFill>
                  <a:schemeClr val="bg1"/>
                </a:solidFill>
              </a:defRPr>
            </a:lvl1pPr>
          </a:lstStyle>
          <a:p>
            <a:pPr>
              <a:defRPr/>
            </a:pPr>
            <a:fld id="{1E19E40B-7368-4EA7-8571-C5801B004FAC}" type="slidenum">
              <a:rPr lang="en-US" smtClean="0"/>
              <a:pPr>
                <a:defRPr/>
              </a:pPr>
              <a:t>‹#›</a:t>
            </a:fld>
            <a:endParaRPr lang="en-US" dirty="0"/>
          </a:p>
        </p:txBody>
      </p:sp>
    </p:spTree>
    <p:extLst>
      <p:ext uri="{BB962C8B-B14F-4D97-AF65-F5344CB8AC3E}">
        <p14:creationId xmlns:p14="http://schemas.microsoft.com/office/powerpoint/2010/main" val="313150580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 id="2147483963" r:id="rId23"/>
    <p:sldLayoutId id="2147483964" r:id="rId24"/>
    <p:sldLayoutId id="2147483965" r:id="rId25"/>
  </p:sldLayoutIdLst>
  <p:hf hdr="0" ftr="0"/>
  <p:txStyles>
    <p:titleStyle>
      <a:lvl1pPr algn="l" rtl="0" eaLnBrk="1" fontAlgn="base" hangingPunct="1">
        <a:spcBef>
          <a:spcPct val="0"/>
        </a:spcBef>
        <a:spcAft>
          <a:spcPct val="0"/>
        </a:spcAft>
        <a:defRPr sz="5067" b="1">
          <a:solidFill>
            <a:srgbClr val="005587"/>
          </a:solidFill>
          <a:latin typeface="+mj-lt"/>
          <a:ea typeface="+mj-ea"/>
          <a:cs typeface="+mj-cs"/>
        </a:defRPr>
      </a:lvl1pPr>
      <a:lvl2pPr algn="l" rtl="0" eaLnBrk="1" fontAlgn="base" hangingPunct="1">
        <a:spcBef>
          <a:spcPct val="0"/>
        </a:spcBef>
        <a:spcAft>
          <a:spcPct val="0"/>
        </a:spcAft>
        <a:defRPr sz="5067" b="1">
          <a:solidFill>
            <a:schemeClr val="bg1"/>
          </a:solidFill>
          <a:latin typeface="Arial" charset="0"/>
        </a:defRPr>
      </a:lvl2pPr>
      <a:lvl3pPr algn="l" rtl="0" eaLnBrk="1" fontAlgn="base" hangingPunct="1">
        <a:spcBef>
          <a:spcPct val="0"/>
        </a:spcBef>
        <a:spcAft>
          <a:spcPct val="0"/>
        </a:spcAft>
        <a:defRPr sz="5067" b="1">
          <a:solidFill>
            <a:schemeClr val="bg1"/>
          </a:solidFill>
          <a:latin typeface="Arial" charset="0"/>
        </a:defRPr>
      </a:lvl3pPr>
      <a:lvl4pPr algn="l" rtl="0" eaLnBrk="1" fontAlgn="base" hangingPunct="1">
        <a:spcBef>
          <a:spcPct val="0"/>
        </a:spcBef>
        <a:spcAft>
          <a:spcPct val="0"/>
        </a:spcAft>
        <a:defRPr sz="5067" b="1">
          <a:solidFill>
            <a:schemeClr val="bg1"/>
          </a:solidFill>
          <a:latin typeface="Arial" charset="0"/>
        </a:defRPr>
      </a:lvl4pPr>
      <a:lvl5pPr algn="l" rtl="0" eaLnBrk="1" fontAlgn="base" hangingPunct="1">
        <a:spcBef>
          <a:spcPct val="0"/>
        </a:spcBef>
        <a:spcAft>
          <a:spcPct val="0"/>
        </a:spcAft>
        <a:defRPr sz="5067" b="1">
          <a:solidFill>
            <a:schemeClr val="bg1"/>
          </a:solidFill>
          <a:latin typeface="Arial" charset="0"/>
        </a:defRPr>
      </a:lvl5pPr>
      <a:lvl6pPr marL="812460" algn="l" rtl="0" eaLnBrk="1" fontAlgn="base" hangingPunct="1">
        <a:spcBef>
          <a:spcPct val="0"/>
        </a:spcBef>
        <a:spcAft>
          <a:spcPct val="0"/>
        </a:spcAft>
        <a:defRPr sz="5067" b="1">
          <a:solidFill>
            <a:schemeClr val="bg1"/>
          </a:solidFill>
          <a:latin typeface="Arial" charset="0"/>
        </a:defRPr>
      </a:lvl6pPr>
      <a:lvl7pPr marL="1624921" algn="l" rtl="0" eaLnBrk="1" fontAlgn="base" hangingPunct="1">
        <a:spcBef>
          <a:spcPct val="0"/>
        </a:spcBef>
        <a:spcAft>
          <a:spcPct val="0"/>
        </a:spcAft>
        <a:defRPr sz="5067" b="1">
          <a:solidFill>
            <a:schemeClr val="bg1"/>
          </a:solidFill>
          <a:latin typeface="Arial" charset="0"/>
        </a:defRPr>
      </a:lvl7pPr>
      <a:lvl8pPr marL="2437379" algn="l" rtl="0" eaLnBrk="1" fontAlgn="base" hangingPunct="1">
        <a:spcBef>
          <a:spcPct val="0"/>
        </a:spcBef>
        <a:spcAft>
          <a:spcPct val="0"/>
        </a:spcAft>
        <a:defRPr sz="5067" b="1">
          <a:solidFill>
            <a:schemeClr val="bg1"/>
          </a:solidFill>
          <a:latin typeface="Arial" charset="0"/>
        </a:defRPr>
      </a:lvl8pPr>
      <a:lvl9pPr marL="3249837" algn="l" rtl="0" eaLnBrk="1" fontAlgn="base" hangingPunct="1">
        <a:spcBef>
          <a:spcPct val="0"/>
        </a:spcBef>
        <a:spcAft>
          <a:spcPct val="0"/>
        </a:spcAft>
        <a:defRPr sz="5067" b="1">
          <a:solidFill>
            <a:schemeClr val="bg1"/>
          </a:solidFill>
          <a:latin typeface="Arial" charset="0"/>
        </a:defRPr>
      </a:lvl9pPr>
    </p:titleStyle>
    <p:bodyStyle>
      <a:lvl1pPr marL="411872" indent="-411872" algn="l" rtl="0" eaLnBrk="1" fontAlgn="base" hangingPunct="1">
        <a:spcBef>
          <a:spcPct val="40000"/>
        </a:spcBef>
        <a:spcAft>
          <a:spcPct val="0"/>
        </a:spcAft>
        <a:buClr>
          <a:schemeClr val="tx1"/>
        </a:buClr>
        <a:buFont typeface="Arial" panose="020B0604020202020204" pitchFamily="34" charset="0"/>
        <a:buChar char="•"/>
        <a:defRPr sz="4000">
          <a:solidFill>
            <a:srgbClr val="000000"/>
          </a:solidFill>
          <a:latin typeface="+mn-lt"/>
          <a:ea typeface="+mn-ea"/>
          <a:cs typeface="+mn-cs"/>
        </a:defRPr>
      </a:lvl1pPr>
      <a:lvl2pPr marL="1320247" indent="-507787" algn="l" rtl="0" eaLnBrk="1" fontAlgn="base" hangingPunct="1">
        <a:spcBef>
          <a:spcPct val="20000"/>
        </a:spcBef>
        <a:spcAft>
          <a:spcPct val="0"/>
        </a:spcAft>
        <a:buChar char="–"/>
        <a:defRPr sz="3200">
          <a:solidFill>
            <a:srgbClr val="000000"/>
          </a:solidFill>
          <a:latin typeface="+mn-lt"/>
        </a:defRPr>
      </a:lvl2pPr>
      <a:lvl3pPr marL="2031149" indent="-406230" algn="l" rtl="0" eaLnBrk="1" fontAlgn="base" hangingPunct="1">
        <a:spcBef>
          <a:spcPct val="20000"/>
        </a:spcBef>
        <a:spcAft>
          <a:spcPct val="0"/>
        </a:spcAft>
        <a:buChar char="•"/>
        <a:defRPr sz="2800">
          <a:solidFill>
            <a:srgbClr val="000000"/>
          </a:solidFill>
          <a:latin typeface="+mn-lt"/>
        </a:defRPr>
      </a:lvl3pPr>
      <a:lvl4pPr marL="2843610" indent="-406230" algn="l" rtl="0" eaLnBrk="1" fontAlgn="base" hangingPunct="1">
        <a:spcBef>
          <a:spcPct val="20000"/>
        </a:spcBef>
        <a:spcAft>
          <a:spcPct val="0"/>
        </a:spcAft>
        <a:buChar char="–"/>
        <a:defRPr sz="2533">
          <a:solidFill>
            <a:srgbClr val="000000"/>
          </a:solidFill>
          <a:latin typeface="+mn-lt"/>
        </a:defRPr>
      </a:lvl4pPr>
      <a:lvl5pPr marL="3656069" indent="-406230" algn="l" rtl="0" eaLnBrk="1" fontAlgn="base" hangingPunct="1">
        <a:spcBef>
          <a:spcPct val="20000"/>
        </a:spcBef>
        <a:spcAft>
          <a:spcPct val="0"/>
        </a:spcAft>
        <a:buChar char="»"/>
        <a:defRPr sz="3600">
          <a:solidFill>
            <a:schemeClr val="tx1"/>
          </a:solidFill>
          <a:latin typeface="+mn-lt"/>
        </a:defRPr>
      </a:lvl5pPr>
      <a:lvl6pPr marL="4468527" indent="-406230" algn="l" rtl="0" eaLnBrk="1" fontAlgn="base" hangingPunct="1">
        <a:spcBef>
          <a:spcPct val="20000"/>
        </a:spcBef>
        <a:spcAft>
          <a:spcPct val="0"/>
        </a:spcAft>
        <a:buChar char="»"/>
        <a:defRPr sz="3600">
          <a:solidFill>
            <a:schemeClr val="tx1"/>
          </a:solidFill>
          <a:latin typeface="+mn-lt"/>
        </a:defRPr>
      </a:lvl6pPr>
      <a:lvl7pPr marL="5280989" indent="-406230" algn="l" rtl="0" eaLnBrk="1" fontAlgn="base" hangingPunct="1">
        <a:spcBef>
          <a:spcPct val="20000"/>
        </a:spcBef>
        <a:spcAft>
          <a:spcPct val="0"/>
        </a:spcAft>
        <a:buChar char="»"/>
        <a:defRPr sz="3600">
          <a:solidFill>
            <a:schemeClr val="tx1"/>
          </a:solidFill>
          <a:latin typeface="+mn-lt"/>
        </a:defRPr>
      </a:lvl7pPr>
      <a:lvl8pPr marL="6093448" indent="-406230" algn="l" rtl="0" eaLnBrk="1" fontAlgn="base" hangingPunct="1">
        <a:spcBef>
          <a:spcPct val="20000"/>
        </a:spcBef>
        <a:spcAft>
          <a:spcPct val="0"/>
        </a:spcAft>
        <a:buChar char="»"/>
        <a:defRPr sz="3600">
          <a:solidFill>
            <a:schemeClr val="tx1"/>
          </a:solidFill>
          <a:latin typeface="+mn-lt"/>
        </a:defRPr>
      </a:lvl8pPr>
      <a:lvl9pPr marL="6905906" indent="-406230" algn="l" rtl="0" eaLnBrk="1" fontAlgn="base" hangingPunct="1">
        <a:spcBef>
          <a:spcPct val="20000"/>
        </a:spcBef>
        <a:spcAft>
          <a:spcPct val="0"/>
        </a:spcAft>
        <a:buChar char="»"/>
        <a:defRPr sz="3600">
          <a:solidFill>
            <a:schemeClr val="tx1"/>
          </a:solidFill>
          <a:latin typeface="+mn-lt"/>
        </a:defRPr>
      </a:lvl9pPr>
    </p:bodyStyle>
    <p:otherStyle>
      <a:defPPr>
        <a:defRPr lang="en-US"/>
      </a:defPPr>
      <a:lvl1pPr marL="0" algn="l" defTabSz="1624921" rtl="0" eaLnBrk="1" latinLnBrk="0" hangingPunct="1">
        <a:defRPr sz="3200" kern="1200">
          <a:solidFill>
            <a:schemeClr val="tx1"/>
          </a:solidFill>
          <a:latin typeface="+mn-lt"/>
          <a:ea typeface="+mn-ea"/>
          <a:cs typeface="+mn-cs"/>
        </a:defRPr>
      </a:lvl1pPr>
      <a:lvl2pPr marL="812460" algn="l" defTabSz="1624921" rtl="0" eaLnBrk="1" latinLnBrk="0" hangingPunct="1">
        <a:defRPr sz="3200" kern="1200">
          <a:solidFill>
            <a:schemeClr val="tx1"/>
          </a:solidFill>
          <a:latin typeface="+mn-lt"/>
          <a:ea typeface="+mn-ea"/>
          <a:cs typeface="+mn-cs"/>
        </a:defRPr>
      </a:lvl2pPr>
      <a:lvl3pPr marL="1624921" algn="l" defTabSz="1624921" rtl="0" eaLnBrk="1" latinLnBrk="0" hangingPunct="1">
        <a:defRPr sz="3200" kern="1200">
          <a:solidFill>
            <a:schemeClr val="tx1"/>
          </a:solidFill>
          <a:latin typeface="+mn-lt"/>
          <a:ea typeface="+mn-ea"/>
          <a:cs typeface="+mn-cs"/>
        </a:defRPr>
      </a:lvl3pPr>
      <a:lvl4pPr marL="2437379" algn="l" defTabSz="1624921" rtl="0" eaLnBrk="1" latinLnBrk="0" hangingPunct="1">
        <a:defRPr sz="3200" kern="1200">
          <a:solidFill>
            <a:schemeClr val="tx1"/>
          </a:solidFill>
          <a:latin typeface="+mn-lt"/>
          <a:ea typeface="+mn-ea"/>
          <a:cs typeface="+mn-cs"/>
        </a:defRPr>
      </a:lvl4pPr>
      <a:lvl5pPr marL="3249837" algn="l" defTabSz="1624921" rtl="0" eaLnBrk="1" latinLnBrk="0" hangingPunct="1">
        <a:defRPr sz="3200" kern="1200">
          <a:solidFill>
            <a:schemeClr val="tx1"/>
          </a:solidFill>
          <a:latin typeface="+mn-lt"/>
          <a:ea typeface="+mn-ea"/>
          <a:cs typeface="+mn-cs"/>
        </a:defRPr>
      </a:lvl5pPr>
      <a:lvl6pPr marL="4062298" algn="l" defTabSz="1624921" rtl="0" eaLnBrk="1" latinLnBrk="0" hangingPunct="1">
        <a:defRPr sz="3200" kern="1200">
          <a:solidFill>
            <a:schemeClr val="tx1"/>
          </a:solidFill>
          <a:latin typeface="+mn-lt"/>
          <a:ea typeface="+mn-ea"/>
          <a:cs typeface="+mn-cs"/>
        </a:defRPr>
      </a:lvl6pPr>
      <a:lvl7pPr marL="4874758" algn="l" defTabSz="1624921" rtl="0" eaLnBrk="1" latinLnBrk="0" hangingPunct="1">
        <a:defRPr sz="3200" kern="1200">
          <a:solidFill>
            <a:schemeClr val="tx1"/>
          </a:solidFill>
          <a:latin typeface="+mn-lt"/>
          <a:ea typeface="+mn-ea"/>
          <a:cs typeface="+mn-cs"/>
        </a:defRPr>
      </a:lvl7pPr>
      <a:lvl8pPr marL="5687216" algn="l" defTabSz="1624921" rtl="0" eaLnBrk="1" latinLnBrk="0" hangingPunct="1">
        <a:defRPr sz="3200" kern="1200">
          <a:solidFill>
            <a:schemeClr val="tx1"/>
          </a:solidFill>
          <a:latin typeface="+mn-lt"/>
          <a:ea typeface="+mn-ea"/>
          <a:cs typeface="+mn-cs"/>
        </a:defRPr>
      </a:lvl8pPr>
      <a:lvl9pPr marL="6499678" algn="l" defTabSz="1624921" rtl="0" eaLnBrk="1" latinLnBrk="0" hangingPunct="1">
        <a:defRPr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4117" tIns="57059" rIns="114117" bIns="5705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2"/>
            <a:ext cx="109728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4117" tIns="57059" rIns="114117" bIns="570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6"/>
          </a:xfrm>
          <a:prstGeom prst="rect">
            <a:avLst/>
          </a:prstGeom>
        </p:spPr>
        <p:txBody>
          <a:bodyPr vert="horz" lIns="114117" tIns="57059" rIns="114117" bIns="57059" rtlCol="0" anchor="ctr"/>
          <a:lstStyle>
            <a:lvl1pPr algn="l" fontAlgn="auto">
              <a:spcBef>
                <a:spcPts val="0"/>
              </a:spcBef>
              <a:spcAft>
                <a:spcPts val="0"/>
              </a:spcAft>
              <a:defRPr sz="1323" smtClean="0">
                <a:solidFill>
                  <a:schemeClr val="tx1">
                    <a:tint val="75000"/>
                  </a:schemeClr>
                </a:solidFill>
                <a:latin typeface="+mn-lt"/>
                <a:ea typeface="+mn-ea"/>
                <a:cs typeface="+mn-cs"/>
              </a:defRPr>
            </a:lvl1pPr>
          </a:lstStyle>
          <a:p>
            <a:pPr>
              <a:defRPr/>
            </a:pPr>
            <a:endParaRPr lang="en-US">
              <a:solidFill>
                <a:srgbClr val="00A0AF">
                  <a:tint val="75000"/>
                </a:srgbClr>
              </a:solidFill>
            </a:endParaRPr>
          </a:p>
        </p:txBody>
      </p:sp>
      <p:sp>
        <p:nvSpPr>
          <p:cNvPr id="5" name="Footer Placeholder 4"/>
          <p:cNvSpPr>
            <a:spLocks noGrp="1"/>
          </p:cNvSpPr>
          <p:nvPr>
            <p:ph type="ftr" sz="quarter" idx="3"/>
          </p:nvPr>
        </p:nvSpPr>
        <p:spPr>
          <a:xfrm>
            <a:off x="4165601" y="6356351"/>
            <a:ext cx="3860800" cy="365126"/>
          </a:xfrm>
          <a:prstGeom prst="rect">
            <a:avLst/>
          </a:prstGeom>
        </p:spPr>
        <p:txBody>
          <a:bodyPr vert="horz" lIns="114117" tIns="57059" rIns="114117" bIns="57059" rtlCol="0" anchor="ctr"/>
          <a:lstStyle>
            <a:lvl1pPr algn="ctr" fontAlgn="auto">
              <a:spcBef>
                <a:spcPts val="0"/>
              </a:spcBef>
              <a:spcAft>
                <a:spcPts val="0"/>
              </a:spcAft>
              <a:defRPr sz="1323">
                <a:solidFill>
                  <a:schemeClr val="tx1">
                    <a:tint val="75000"/>
                  </a:schemeClr>
                </a:solidFill>
                <a:latin typeface="+mn-lt"/>
                <a:ea typeface="+mn-ea"/>
                <a:cs typeface="+mn-cs"/>
              </a:defRPr>
            </a:lvl1pPr>
          </a:lstStyle>
          <a:p>
            <a:pPr>
              <a:defRPr/>
            </a:pPr>
            <a:endParaRPr lang="en-US">
              <a:solidFill>
                <a:srgbClr val="00A0AF">
                  <a:tint val="75000"/>
                </a:srgbClr>
              </a:solidFill>
            </a:endParaRPr>
          </a:p>
        </p:txBody>
      </p:sp>
      <p:sp>
        <p:nvSpPr>
          <p:cNvPr id="6" name="Slide Number Placeholder 5"/>
          <p:cNvSpPr>
            <a:spLocks noGrp="1"/>
          </p:cNvSpPr>
          <p:nvPr>
            <p:ph type="sldNum" sz="quarter" idx="4"/>
          </p:nvPr>
        </p:nvSpPr>
        <p:spPr>
          <a:xfrm>
            <a:off x="8737600" y="6356351"/>
            <a:ext cx="2844800" cy="365126"/>
          </a:xfrm>
          <a:prstGeom prst="rect">
            <a:avLst/>
          </a:prstGeom>
        </p:spPr>
        <p:txBody>
          <a:bodyPr vert="horz" lIns="114117" tIns="57059" rIns="114117" bIns="57059" rtlCol="0" anchor="ctr"/>
          <a:lstStyle>
            <a:lvl1pPr algn="r" fontAlgn="auto">
              <a:spcBef>
                <a:spcPts val="0"/>
              </a:spcBef>
              <a:spcAft>
                <a:spcPts val="0"/>
              </a:spcAft>
              <a:defRPr sz="1323" smtClean="0">
                <a:solidFill>
                  <a:schemeClr val="tx1">
                    <a:tint val="75000"/>
                  </a:schemeClr>
                </a:solidFill>
                <a:latin typeface="+mn-lt"/>
                <a:ea typeface="+mn-ea"/>
                <a:cs typeface="+mn-cs"/>
              </a:defRPr>
            </a:lvl1pPr>
          </a:lstStyle>
          <a:p>
            <a:pPr>
              <a:defRPr/>
            </a:pPr>
            <a:fld id="{BC923F63-6B01-CD41-BA98-3D2CEF367A0F}" type="slidenum">
              <a:rPr lang="en-US" smtClean="0">
                <a:solidFill>
                  <a:srgbClr val="00A0AF">
                    <a:tint val="75000"/>
                  </a:srgbClr>
                </a:solidFill>
              </a:rPr>
              <a:pPr>
                <a:defRPr/>
              </a:pPr>
              <a:t>‹#›</a:t>
            </a:fld>
            <a:endParaRPr lang="en-US">
              <a:solidFill>
                <a:srgbClr val="00A0AF">
                  <a:tint val="75000"/>
                </a:srgbClr>
              </a:solidFill>
            </a:endParaRPr>
          </a:p>
        </p:txBody>
      </p:sp>
      <p:pic>
        <p:nvPicPr>
          <p:cNvPr id="1031"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26361" y="0"/>
            <a:ext cx="1218117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01600" y="0"/>
            <a:ext cx="12395200" cy="546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0692" tIns="50346" rIns="100692" bIns="50346" rtlCol="0" anchor="ctr"/>
          <a:lstStyle/>
          <a:p>
            <a:pPr algn="ctr"/>
            <a:endParaRPr lang="en-US" sz="1588"/>
          </a:p>
        </p:txBody>
      </p:sp>
      <p:pic>
        <p:nvPicPr>
          <p:cNvPr id="10"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331531" y="5963188"/>
            <a:ext cx="2162288" cy="456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12322352"/>
      </p:ext>
    </p:extLst>
  </p:cSld>
  <p:clrMap bg1="lt1" tx1="dk1" bg2="lt2" tx2="dk2" accent1="accent1" accent2="accent2" accent3="accent3" accent4="accent4" accent5="accent5" accent6="accent6" hlink="hlink" folHlink="folHlink"/>
  <p:sldLayoutIdLst>
    <p:sldLayoutId id="2147483993" r:id="rId1"/>
    <p:sldLayoutId id="2147483995" r:id="rId2"/>
  </p:sldLayoutIdLst>
  <p:hf hdr="0" ftr="0" dt="0"/>
  <p:txStyles>
    <p:titleStyle>
      <a:lvl1pPr algn="ctr" rtl="0" eaLnBrk="1" fontAlgn="base" hangingPunct="1">
        <a:spcBef>
          <a:spcPct val="0"/>
        </a:spcBef>
        <a:spcAft>
          <a:spcPct val="0"/>
        </a:spcAft>
        <a:defRPr sz="4853"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2pPr>
      <a:lvl3pPr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3pPr>
      <a:lvl4pPr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4pPr>
      <a:lvl5pPr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5pPr>
      <a:lvl6pPr marL="503438"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6pPr>
      <a:lvl7pPr marL="1006875"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7pPr>
      <a:lvl8pPr marL="1510313"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8pPr>
      <a:lvl9pPr marL="2013750" algn="ctr" rtl="0" eaLnBrk="1" fontAlgn="base" hangingPunct="1">
        <a:spcBef>
          <a:spcPct val="0"/>
        </a:spcBef>
        <a:spcAft>
          <a:spcPct val="0"/>
        </a:spcAft>
        <a:defRPr sz="4853">
          <a:solidFill>
            <a:schemeClr val="tx1"/>
          </a:solidFill>
          <a:latin typeface="Calibri" charset="0"/>
          <a:ea typeface="ＭＳ Ｐゴシック" charset="0"/>
          <a:cs typeface="ＭＳ Ｐゴシック" charset="0"/>
        </a:defRPr>
      </a:lvl9pPr>
    </p:titleStyle>
    <p:bodyStyle>
      <a:lvl1pPr marL="377578" indent="-377578" algn="l" rtl="0" eaLnBrk="1" fontAlgn="base" hangingPunct="1">
        <a:spcBef>
          <a:spcPct val="20000"/>
        </a:spcBef>
        <a:spcAft>
          <a:spcPct val="0"/>
        </a:spcAft>
        <a:buFont typeface="Arial" charset="0"/>
        <a:buChar char="•"/>
        <a:defRPr sz="3529" kern="1200">
          <a:solidFill>
            <a:schemeClr val="tx1"/>
          </a:solidFill>
          <a:latin typeface="+mn-lt"/>
          <a:ea typeface="ＭＳ Ｐゴシック" charset="0"/>
          <a:cs typeface="ＭＳ Ｐゴシック" charset="0"/>
        </a:defRPr>
      </a:lvl1pPr>
      <a:lvl2pPr marL="818086" indent="-314649" algn="l" rtl="0" eaLnBrk="1" fontAlgn="base" hangingPunct="1">
        <a:spcBef>
          <a:spcPct val="20000"/>
        </a:spcBef>
        <a:spcAft>
          <a:spcPct val="0"/>
        </a:spcAft>
        <a:buFont typeface="Arial" charset="0"/>
        <a:buChar char="–"/>
        <a:defRPr sz="3088" kern="1200">
          <a:solidFill>
            <a:schemeClr val="tx1"/>
          </a:solidFill>
          <a:latin typeface="+mn-lt"/>
          <a:ea typeface="ＭＳ Ｐゴシック" charset="0"/>
          <a:cs typeface="+mn-cs"/>
        </a:defRPr>
      </a:lvl2pPr>
      <a:lvl3pPr marL="1258594" indent="-251719" algn="l" rtl="0" eaLnBrk="1" fontAlgn="base" hangingPunct="1">
        <a:spcBef>
          <a:spcPct val="20000"/>
        </a:spcBef>
        <a:spcAft>
          <a:spcPct val="0"/>
        </a:spcAft>
        <a:buFont typeface="Arial" charset="0"/>
        <a:buChar char="•"/>
        <a:defRPr sz="2647" kern="1200">
          <a:solidFill>
            <a:schemeClr val="tx1"/>
          </a:solidFill>
          <a:latin typeface="+mn-lt"/>
          <a:ea typeface="ＭＳ Ｐゴシック" charset="0"/>
          <a:cs typeface="+mn-cs"/>
        </a:defRPr>
      </a:lvl3pPr>
      <a:lvl4pPr marL="1762032" indent="-251719" algn="l" rtl="0" eaLnBrk="1" fontAlgn="base" hangingPunct="1">
        <a:spcBef>
          <a:spcPct val="20000"/>
        </a:spcBef>
        <a:spcAft>
          <a:spcPct val="0"/>
        </a:spcAft>
        <a:buFont typeface="Arial" charset="0"/>
        <a:buChar char="–"/>
        <a:defRPr sz="2206" kern="1200">
          <a:solidFill>
            <a:schemeClr val="tx1"/>
          </a:solidFill>
          <a:latin typeface="+mn-lt"/>
          <a:ea typeface="ＭＳ Ｐゴシック" charset="0"/>
          <a:cs typeface="+mn-cs"/>
        </a:defRPr>
      </a:lvl4pPr>
      <a:lvl5pPr marL="2265469" indent="-251719" algn="l" rtl="0" eaLnBrk="1" fontAlgn="base" hangingPunct="1">
        <a:spcBef>
          <a:spcPct val="20000"/>
        </a:spcBef>
        <a:spcAft>
          <a:spcPct val="0"/>
        </a:spcAft>
        <a:buFont typeface="Arial" charset="0"/>
        <a:buChar char="»"/>
        <a:defRPr sz="2206" kern="1200">
          <a:solidFill>
            <a:schemeClr val="tx1"/>
          </a:solidFill>
          <a:latin typeface="+mn-lt"/>
          <a:ea typeface="ＭＳ Ｐゴシック" charset="0"/>
          <a:cs typeface="+mn-cs"/>
        </a:defRPr>
      </a:lvl5pPr>
      <a:lvl6pPr marL="2768907" indent="-251719" algn="l" defTabSz="1006875" rtl="0" eaLnBrk="1" latinLnBrk="0" hangingPunct="1">
        <a:spcBef>
          <a:spcPct val="20000"/>
        </a:spcBef>
        <a:buFont typeface="Arial" pitchFamily="34" charset="0"/>
        <a:buChar char="•"/>
        <a:defRPr sz="2206" kern="1200">
          <a:solidFill>
            <a:schemeClr val="tx1"/>
          </a:solidFill>
          <a:latin typeface="+mn-lt"/>
          <a:ea typeface="+mn-ea"/>
          <a:cs typeface="+mn-cs"/>
        </a:defRPr>
      </a:lvl6pPr>
      <a:lvl7pPr marL="3272344" indent="-251719" algn="l" defTabSz="1006875" rtl="0" eaLnBrk="1" latinLnBrk="0" hangingPunct="1">
        <a:spcBef>
          <a:spcPct val="20000"/>
        </a:spcBef>
        <a:buFont typeface="Arial" pitchFamily="34" charset="0"/>
        <a:buChar char="•"/>
        <a:defRPr sz="2206" kern="1200">
          <a:solidFill>
            <a:schemeClr val="tx1"/>
          </a:solidFill>
          <a:latin typeface="+mn-lt"/>
          <a:ea typeface="+mn-ea"/>
          <a:cs typeface="+mn-cs"/>
        </a:defRPr>
      </a:lvl7pPr>
      <a:lvl8pPr marL="3775782" indent="-251719" algn="l" defTabSz="1006875" rtl="0" eaLnBrk="1" latinLnBrk="0" hangingPunct="1">
        <a:spcBef>
          <a:spcPct val="20000"/>
        </a:spcBef>
        <a:buFont typeface="Arial" pitchFamily="34" charset="0"/>
        <a:buChar char="•"/>
        <a:defRPr sz="2206" kern="1200">
          <a:solidFill>
            <a:schemeClr val="tx1"/>
          </a:solidFill>
          <a:latin typeface="+mn-lt"/>
          <a:ea typeface="+mn-ea"/>
          <a:cs typeface="+mn-cs"/>
        </a:defRPr>
      </a:lvl8pPr>
      <a:lvl9pPr marL="4279220" indent="-251719" algn="l" defTabSz="1006875" rtl="0" eaLnBrk="1" latinLnBrk="0" hangingPunct="1">
        <a:spcBef>
          <a:spcPct val="20000"/>
        </a:spcBef>
        <a:buFont typeface="Arial" pitchFamily="34" charset="0"/>
        <a:buChar char="•"/>
        <a:defRPr sz="2206" kern="1200">
          <a:solidFill>
            <a:schemeClr val="tx1"/>
          </a:solidFill>
          <a:latin typeface="+mn-lt"/>
          <a:ea typeface="+mn-ea"/>
          <a:cs typeface="+mn-cs"/>
        </a:defRPr>
      </a:lvl9pPr>
    </p:bodyStyle>
    <p:otherStyle>
      <a:defPPr>
        <a:defRPr lang="en-US"/>
      </a:defPPr>
      <a:lvl1pPr marL="0" algn="l" defTabSz="1006875" rtl="0" eaLnBrk="1" latinLnBrk="0" hangingPunct="1">
        <a:defRPr sz="1941" kern="1200">
          <a:solidFill>
            <a:schemeClr val="tx1"/>
          </a:solidFill>
          <a:latin typeface="+mn-lt"/>
          <a:ea typeface="+mn-ea"/>
          <a:cs typeface="+mn-cs"/>
        </a:defRPr>
      </a:lvl1pPr>
      <a:lvl2pPr marL="503438" algn="l" defTabSz="1006875" rtl="0" eaLnBrk="1" latinLnBrk="0" hangingPunct="1">
        <a:defRPr sz="1941" kern="1200">
          <a:solidFill>
            <a:schemeClr val="tx1"/>
          </a:solidFill>
          <a:latin typeface="+mn-lt"/>
          <a:ea typeface="+mn-ea"/>
          <a:cs typeface="+mn-cs"/>
        </a:defRPr>
      </a:lvl2pPr>
      <a:lvl3pPr marL="1006875" algn="l" defTabSz="1006875" rtl="0" eaLnBrk="1" latinLnBrk="0" hangingPunct="1">
        <a:defRPr sz="1941" kern="1200">
          <a:solidFill>
            <a:schemeClr val="tx1"/>
          </a:solidFill>
          <a:latin typeface="+mn-lt"/>
          <a:ea typeface="+mn-ea"/>
          <a:cs typeface="+mn-cs"/>
        </a:defRPr>
      </a:lvl3pPr>
      <a:lvl4pPr marL="1510313" algn="l" defTabSz="1006875" rtl="0" eaLnBrk="1" latinLnBrk="0" hangingPunct="1">
        <a:defRPr sz="1941" kern="1200">
          <a:solidFill>
            <a:schemeClr val="tx1"/>
          </a:solidFill>
          <a:latin typeface="+mn-lt"/>
          <a:ea typeface="+mn-ea"/>
          <a:cs typeface="+mn-cs"/>
        </a:defRPr>
      </a:lvl4pPr>
      <a:lvl5pPr marL="2013750" algn="l" defTabSz="1006875" rtl="0" eaLnBrk="1" latinLnBrk="0" hangingPunct="1">
        <a:defRPr sz="1941" kern="1200">
          <a:solidFill>
            <a:schemeClr val="tx1"/>
          </a:solidFill>
          <a:latin typeface="+mn-lt"/>
          <a:ea typeface="+mn-ea"/>
          <a:cs typeface="+mn-cs"/>
        </a:defRPr>
      </a:lvl5pPr>
      <a:lvl6pPr marL="2517188" algn="l" defTabSz="1006875" rtl="0" eaLnBrk="1" latinLnBrk="0" hangingPunct="1">
        <a:defRPr sz="1941" kern="1200">
          <a:solidFill>
            <a:schemeClr val="tx1"/>
          </a:solidFill>
          <a:latin typeface="+mn-lt"/>
          <a:ea typeface="+mn-ea"/>
          <a:cs typeface="+mn-cs"/>
        </a:defRPr>
      </a:lvl6pPr>
      <a:lvl7pPr marL="3020626" algn="l" defTabSz="1006875" rtl="0" eaLnBrk="1" latinLnBrk="0" hangingPunct="1">
        <a:defRPr sz="1941" kern="1200">
          <a:solidFill>
            <a:schemeClr val="tx1"/>
          </a:solidFill>
          <a:latin typeface="+mn-lt"/>
          <a:ea typeface="+mn-ea"/>
          <a:cs typeface="+mn-cs"/>
        </a:defRPr>
      </a:lvl7pPr>
      <a:lvl8pPr marL="3524063" algn="l" defTabSz="1006875" rtl="0" eaLnBrk="1" latinLnBrk="0" hangingPunct="1">
        <a:defRPr sz="1941" kern="1200">
          <a:solidFill>
            <a:schemeClr val="tx1"/>
          </a:solidFill>
          <a:latin typeface="+mn-lt"/>
          <a:ea typeface="+mn-ea"/>
          <a:cs typeface="+mn-cs"/>
        </a:defRPr>
      </a:lvl8pPr>
      <a:lvl9pPr marL="4027501" algn="l" defTabSz="1006875" rtl="0" eaLnBrk="1" latinLnBrk="0" hangingPunct="1">
        <a:defRPr sz="194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600" smtClean="0">
                <a:solidFill>
                  <a:schemeClr val="tx1">
                    <a:tint val="75000"/>
                  </a:schemeClr>
                </a:solidFill>
                <a:latin typeface="+mn-lt"/>
                <a:ea typeface="+mn-ea"/>
                <a:cs typeface="+mn-cs"/>
              </a:defRPr>
            </a:lvl1pPr>
          </a:lstStyle>
          <a:p>
            <a:pPr>
              <a:defRPr/>
            </a:pPr>
            <a:endParaRPr lang="en-US">
              <a:solidFill>
                <a:srgbClr val="00A0AF">
                  <a:tint val="75000"/>
                </a:srgbClr>
              </a:solidFill>
            </a:endParaRPr>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solidFill>
                <a:srgbClr val="00A0A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600" smtClean="0">
                <a:solidFill>
                  <a:schemeClr val="tx1">
                    <a:tint val="75000"/>
                  </a:schemeClr>
                </a:solidFill>
                <a:latin typeface="+mn-lt"/>
                <a:ea typeface="+mn-ea"/>
                <a:cs typeface="+mn-cs"/>
              </a:defRPr>
            </a:lvl1pPr>
          </a:lstStyle>
          <a:p>
            <a:pPr>
              <a:defRPr/>
            </a:pPr>
            <a:fld id="{BC923F63-6B01-CD41-BA98-3D2CEF367A0F}" type="slidenum">
              <a:rPr lang="en-US">
                <a:solidFill>
                  <a:srgbClr val="00A0AF">
                    <a:tint val="75000"/>
                  </a:srgbClr>
                </a:solidFill>
              </a:rPr>
              <a:pPr>
                <a:defRPr/>
              </a:pPr>
              <a:t>‹#›</a:t>
            </a:fld>
            <a:endParaRPr lang="en-US">
              <a:solidFill>
                <a:srgbClr val="00A0AF">
                  <a:tint val="75000"/>
                </a:srgbClr>
              </a:solidFill>
            </a:endParaRPr>
          </a:p>
        </p:txBody>
      </p:sp>
      <p:pic>
        <p:nvPicPr>
          <p:cNvPr id="4103"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5415" y="0"/>
            <a:ext cx="1218117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bwMode="auto">
          <a:xfrm>
            <a:off x="406401" y="6156787"/>
            <a:ext cx="1400386" cy="406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userDrawn="1"/>
        </p:nvSpPr>
        <p:spPr>
          <a:xfrm>
            <a:off x="1828800" y="0"/>
            <a:ext cx="103632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3" name="Rectangle 2"/>
          <p:cNvSpPr/>
          <p:nvPr userDrawn="1"/>
        </p:nvSpPr>
        <p:spPr>
          <a:xfrm>
            <a:off x="2133600" y="6172200"/>
            <a:ext cx="10058400" cy="406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411827521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Lst>
  <p:hf hdr="0" ftr="0" dt="0"/>
  <p:txStyles>
    <p:titleStyle>
      <a:lvl1pPr algn="ctr" rtl="0" fontAlgn="base">
        <a:spcBef>
          <a:spcPct val="0"/>
        </a:spcBef>
        <a:spcAft>
          <a:spcPct val="0"/>
        </a:spcAft>
        <a:defRPr sz="5867" kern="1200">
          <a:solidFill>
            <a:schemeClr val="tx1"/>
          </a:solidFill>
          <a:latin typeface="+mj-lt"/>
          <a:ea typeface="ＭＳ Ｐゴシック" charset="0"/>
          <a:cs typeface="ＭＳ Ｐゴシック" charset="0"/>
        </a:defRPr>
      </a:lvl1pPr>
      <a:lvl2pPr algn="ctr" rtl="0" fontAlgn="base">
        <a:spcBef>
          <a:spcPct val="0"/>
        </a:spcBef>
        <a:spcAft>
          <a:spcPct val="0"/>
        </a:spcAft>
        <a:defRPr sz="5867">
          <a:solidFill>
            <a:schemeClr val="tx1"/>
          </a:solidFill>
          <a:latin typeface="Calibri" charset="0"/>
          <a:ea typeface="ＭＳ Ｐゴシック" charset="0"/>
          <a:cs typeface="ＭＳ Ｐゴシック" charset="0"/>
        </a:defRPr>
      </a:lvl2pPr>
      <a:lvl3pPr algn="ctr" rtl="0" fontAlgn="base">
        <a:spcBef>
          <a:spcPct val="0"/>
        </a:spcBef>
        <a:spcAft>
          <a:spcPct val="0"/>
        </a:spcAft>
        <a:defRPr sz="5867">
          <a:solidFill>
            <a:schemeClr val="tx1"/>
          </a:solidFill>
          <a:latin typeface="Calibri" charset="0"/>
          <a:ea typeface="ＭＳ Ｐゴシック" charset="0"/>
          <a:cs typeface="ＭＳ Ｐゴシック" charset="0"/>
        </a:defRPr>
      </a:lvl3pPr>
      <a:lvl4pPr algn="ctr" rtl="0" fontAlgn="base">
        <a:spcBef>
          <a:spcPct val="0"/>
        </a:spcBef>
        <a:spcAft>
          <a:spcPct val="0"/>
        </a:spcAft>
        <a:defRPr sz="5867">
          <a:solidFill>
            <a:schemeClr val="tx1"/>
          </a:solidFill>
          <a:latin typeface="Calibri" charset="0"/>
          <a:ea typeface="ＭＳ Ｐゴシック" charset="0"/>
          <a:cs typeface="ＭＳ Ｐゴシック" charset="0"/>
        </a:defRPr>
      </a:lvl4pPr>
      <a:lvl5pPr algn="ctr" rtl="0" fontAlgn="base">
        <a:spcBef>
          <a:spcPct val="0"/>
        </a:spcBef>
        <a:spcAft>
          <a:spcPct val="0"/>
        </a:spcAft>
        <a:defRPr sz="5867">
          <a:solidFill>
            <a:schemeClr val="tx1"/>
          </a:solidFill>
          <a:latin typeface="Calibri" charset="0"/>
          <a:ea typeface="ＭＳ Ｐゴシック" charset="0"/>
          <a:cs typeface="ＭＳ Ｐゴシック" charset="0"/>
        </a:defRPr>
      </a:lvl5pPr>
      <a:lvl6pPr marL="609597" algn="ctr"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95" algn="ctr"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93" algn="ctr"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90" algn="ctr"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98" indent="-457198" algn="l" rtl="0" fontAlgn="base">
        <a:spcBef>
          <a:spcPct val="20000"/>
        </a:spcBef>
        <a:spcAft>
          <a:spcPct val="0"/>
        </a:spcAft>
        <a:buFont typeface="Arial" charset="0"/>
        <a:buChar char="•"/>
        <a:defRPr sz="4267" kern="1200">
          <a:solidFill>
            <a:schemeClr val="tx1"/>
          </a:solidFill>
          <a:latin typeface="+mn-lt"/>
          <a:ea typeface="ＭＳ Ｐゴシック" charset="0"/>
          <a:cs typeface="ＭＳ Ｐゴシック" charset="0"/>
        </a:defRPr>
      </a:lvl1pPr>
      <a:lvl2pPr marL="990596" indent="-380999" algn="l" rtl="0" fontAlgn="base">
        <a:spcBef>
          <a:spcPct val="20000"/>
        </a:spcBef>
        <a:spcAft>
          <a:spcPct val="0"/>
        </a:spcAft>
        <a:buFont typeface="Arial" charset="0"/>
        <a:buChar char="–"/>
        <a:defRPr sz="3734" kern="1200">
          <a:solidFill>
            <a:schemeClr val="tx1"/>
          </a:solidFill>
          <a:latin typeface="+mn-lt"/>
          <a:ea typeface="ＭＳ Ｐゴシック" charset="0"/>
          <a:cs typeface="+mn-cs"/>
        </a:defRPr>
      </a:lvl2pPr>
      <a:lvl3pPr marL="1523994" indent="-304799"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92" indent="-304799" algn="l" rtl="0" fontAlgn="base">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89" indent="-304799" algn="l" rtl="0" fontAlgn="base">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87" indent="-304799" algn="l" defTabSz="1219195"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84" indent="-304799" algn="l" defTabSz="1219195"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982" indent="-304799" algn="l" defTabSz="1219195"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580" indent="-304799" algn="l" defTabSz="1219195"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95" rtl="0" eaLnBrk="1" latinLnBrk="0" hangingPunct="1">
        <a:defRPr sz="2400" kern="1200">
          <a:solidFill>
            <a:schemeClr val="tx1"/>
          </a:solidFill>
          <a:latin typeface="+mn-lt"/>
          <a:ea typeface="+mn-ea"/>
          <a:cs typeface="+mn-cs"/>
        </a:defRPr>
      </a:lvl1pPr>
      <a:lvl2pPr marL="609597" algn="l" defTabSz="1219195" rtl="0" eaLnBrk="1" latinLnBrk="0" hangingPunct="1">
        <a:defRPr sz="2400" kern="1200">
          <a:solidFill>
            <a:schemeClr val="tx1"/>
          </a:solidFill>
          <a:latin typeface="+mn-lt"/>
          <a:ea typeface="+mn-ea"/>
          <a:cs typeface="+mn-cs"/>
        </a:defRPr>
      </a:lvl2pPr>
      <a:lvl3pPr marL="1219195" algn="l" defTabSz="1219195" rtl="0" eaLnBrk="1" latinLnBrk="0" hangingPunct="1">
        <a:defRPr sz="2400" kern="1200">
          <a:solidFill>
            <a:schemeClr val="tx1"/>
          </a:solidFill>
          <a:latin typeface="+mn-lt"/>
          <a:ea typeface="+mn-ea"/>
          <a:cs typeface="+mn-cs"/>
        </a:defRPr>
      </a:lvl3pPr>
      <a:lvl4pPr marL="1828793" algn="l" defTabSz="1219195" rtl="0" eaLnBrk="1" latinLnBrk="0" hangingPunct="1">
        <a:defRPr sz="2400" kern="1200">
          <a:solidFill>
            <a:schemeClr val="tx1"/>
          </a:solidFill>
          <a:latin typeface="+mn-lt"/>
          <a:ea typeface="+mn-ea"/>
          <a:cs typeface="+mn-cs"/>
        </a:defRPr>
      </a:lvl4pPr>
      <a:lvl5pPr marL="2438390" algn="l" defTabSz="1219195" rtl="0" eaLnBrk="1" latinLnBrk="0" hangingPunct="1">
        <a:defRPr sz="2400" kern="1200">
          <a:solidFill>
            <a:schemeClr val="tx1"/>
          </a:solidFill>
          <a:latin typeface="+mn-lt"/>
          <a:ea typeface="+mn-ea"/>
          <a:cs typeface="+mn-cs"/>
        </a:defRPr>
      </a:lvl5pPr>
      <a:lvl6pPr marL="3047988" algn="l" defTabSz="1219195" rtl="0" eaLnBrk="1" latinLnBrk="0" hangingPunct="1">
        <a:defRPr sz="2400" kern="1200">
          <a:solidFill>
            <a:schemeClr val="tx1"/>
          </a:solidFill>
          <a:latin typeface="+mn-lt"/>
          <a:ea typeface="+mn-ea"/>
          <a:cs typeface="+mn-cs"/>
        </a:defRPr>
      </a:lvl6pPr>
      <a:lvl7pPr marL="3657586" algn="l" defTabSz="1219195" rtl="0" eaLnBrk="1" latinLnBrk="0" hangingPunct="1">
        <a:defRPr sz="2400" kern="1200">
          <a:solidFill>
            <a:schemeClr val="tx1"/>
          </a:solidFill>
          <a:latin typeface="+mn-lt"/>
          <a:ea typeface="+mn-ea"/>
          <a:cs typeface="+mn-cs"/>
        </a:defRPr>
      </a:lvl7pPr>
      <a:lvl8pPr marL="4267183" algn="l" defTabSz="1219195" rtl="0" eaLnBrk="1" latinLnBrk="0" hangingPunct="1">
        <a:defRPr sz="2400" kern="1200">
          <a:solidFill>
            <a:schemeClr val="tx1"/>
          </a:solidFill>
          <a:latin typeface="+mn-lt"/>
          <a:ea typeface="+mn-ea"/>
          <a:cs typeface="+mn-cs"/>
        </a:defRPr>
      </a:lvl8pPr>
      <a:lvl9pPr marL="4876781" algn="l" defTabSz="121919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DA5F93-80FA-453F-B155-C02FECCA2804}" type="datetimeFigureOut">
              <a:rPr lang="en-US" smtClean="0"/>
              <a:t>8/22/2022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16ED-8B07-4A19-A57D-FD361837F98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99177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2.illinois.gov/hfs/About/BoardsandCommisions/MAC/publiced/Pages/Reports.aspx" TargetMode="External"/><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2.illinois.gov/hfs/Pages/AddressUpdateMessagingToolkit.aspx" TargetMode="External"/><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hyperlink" Target="medicaid.illinois.gov" TargetMode="External"/><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hyperlink" Target="https://www2.illinois.gov/hfs/Pages/AddressUpdateMessagingToolkit.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edicaid.illinois.gov" TargetMode="External"/><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hyperlink" Target="mailto:Margaret.dunne@illinois.gov" TargetMode="External"/><Relationship Id="rId2" Type="http://schemas.openxmlformats.org/officeDocument/2006/relationships/hyperlink" Target="mailto:veronica.archundia@illinois.gov" TargetMode="External"/><Relationship Id="rId1" Type="http://schemas.openxmlformats.org/officeDocument/2006/relationships/slideLayout" Target="../slideLayouts/slideLayout2.xml"/><Relationship Id="rId4" Type="http://schemas.openxmlformats.org/officeDocument/2006/relationships/hyperlink" Target="mailto:Melisha.Bansa@Illinois.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hyperlink" Target="medicaid.illinois.gov" TargetMode="External"/><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hyperlink" Target="abe.illinois.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orms.office.com/Pages/ResponsePage.aspx?id=nwgia7qOPEaE9TFxIQ-QBZibxH4bG9BEv0aGXx8jlq1UODJEWjgxMk1SME81RjlBSzVUMDhOV0UyRi4u" TargetMode="External"/><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hyperlink" Target="https://www2.illinois.gov/hfs/Pages/AddressUpdateMessagingToolkit.aspx"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Veronica.Archundia@Illinois.gov" TargetMode="External"/><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hyperlink" Target="mailto:Melishia.Bansa@illinois.gov" TargetMode="External"/><Relationship Id="rId4" Type="http://schemas.openxmlformats.org/officeDocument/2006/relationships/hyperlink" Target="mailto:Margaret.Dunne@illinois.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5.png"/><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0.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0.xml"/></Relationships>
</file>

<file path=ppt/slides/_rels/slide32.xml.rels><?xml version="1.0" encoding="UTF-8" standalone="yes"?>
<Relationships xmlns="http://schemas.openxmlformats.org/package/2006/relationships"><Relationship Id="rId3" Type="http://schemas.openxmlformats.org/officeDocument/2006/relationships/hyperlink" Target="https://login.yahoo.com/account/create" TargetMode="External"/><Relationship Id="rId2" Type="http://schemas.openxmlformats.org/officeDocument/2006/relationships/hyperlink" Target="https://www.google.com/gmail/about" TargetMode="External"/><Relationship Id="rId1" Type="http://schemas.openxmlformats.org/officeDocument/2006/relationships/slideLayout" Target="../slideLayouts/slideLayout130.xml"/><Relationship Id="rId5" Type="http://schemas.openxmlformats.org/officeDocument/2006/relationships/image" Target="../media/image25.png"/><Relationship Id="rId4" Type="http://schemas.openxmlformats.org/officeDocument/2006/relationships/hyperlink" Target="https://outlook.live.com/owa"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0.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0.xml"/></Relationships>
</file>

<file path=ppt/slides/_rels/slide35.xml.rels><?xml version="1.0" encoding="UTF-8" standalone="yes"?>
<Relationships xmlns="http://schemas.openxmlformats.org/package/2006/relationships"><Relationship Id="rId3" Type="http://schemas.openxmlformats.org/officeDocument/2006/relationships/hyperlink" Target="https://ilogin-dev.illinois.gov/tokens/eMlKH_8Q46cVk-ShmOA3/verify" TargetMode="External"/><Relationship Id="rId2" Type="http://schemas.openxmlformats.org/officeDocument/2006/relationships/hyperlink" Target="mailto:oktadevsoi@gmail.com" TargetMode="External"/><Relationship Id="rId1" Type="http://schemas.openxmlformats.org/officeDocument/2006/relationships/slideLayout" Target="../slideLayouts/slideLayout130.xml"/><Relationship Id="rId5" Type="http://schemas.openxmlformats.org/officeDocument/2006/relationships/image" Target="../media/image25.png"/><Relationship Id="rId4" Type="http://schemas.openxmlformats.org/officeDocument/2006/relationships/hyperlink" Target="https://ilogin-dev.illinois.gov/"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0.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0.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0.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2.illinois.gov/hfs/About/BoardsandCommisions/MAC/Pages/default.aspx" TargetMode="External"/><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hyperlink" Target="https://www2.illinois.gov/hfs/About/BoardsandCommisions/MAC/Pages/Notify.asp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facebook.com/ILDHFS" TargetMode="External"/><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hyperlink" Target="https://www.linkedin.com/company/ildhfs" TargetMode="External"/><Relationship Id="rId4" Type="http://schemas.openxmlformats.org/officeDocument/2006/relationships/hyperlink" Target="https://twitter.com/ILDHFS"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2.illinois.gov/hfs/MedicalPrograms/AllKids/akaa/Pages/become.aspx" TargetMode="External"/><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hyperlink" Target="mailto:HFS.ApplicationAssisters@illinois.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4BD3A5-8BA2-4842-8DC6-CFB69B80DFCB}"/>
              </a:ext>
            </a:extLst>
          </p:cNvPr>
          <p:cNvSpPr/>
          <p:nvPr/>
        </p:nvSpPr>
        <p:spPr>
          <a:xfrm>
            <a:off x="0" y="0"/>
            <a:ext cx="12192000" cy="6858000"/>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7AD3EC1F-796A-C04F-9728-36273588596A}"/>
              </a:ext>
            </a:extLst>
          </p:cNvPr>
          <p:cNvSpPr/>
          <p:nvPr/>
        </p:nvSpPr>
        <p:spPr>
          <a:xfrm>
            <a:off x="0" y="3429000"/>
            <a:ext cx="12192000" cy="2105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 name="Footer Placeholder 1">
            <a:extLst>
              <a:ext uri="{FF2B5EF4-FFF2-40B4-BE49-F238E27FC236}">
                <a16:creationId xmlns:a16="http://schemas.microsoft.com/office/drawing/2014/main" id="{38B70245-A80C-0143-96F6-AACD7B683666}"/>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42970"/>
                </a:solidFill>
                <a:effectLst/>
                <a:uLnTx/>
                <a:uFillTx/>
                <a:latin typeface="Corbel" panose="020B0503020204020204"/>
                <a:ea typeface="+mn-ea"/>
                <a:cs typeface="+mn-cs"/>
              </a:rPr>
              <a:t>DRAFT &amp; CONFIDENTIAL</a:t>
            </a:r>
          </a:p>
        </p:txBody>
      </p:sp>
      <p:sp>
        <p:nvSpPr>
          <p:cNvPr id="3" name="Slide Number Placeholder 2">
            <a:extLst>
              <a:ext uri="{FF2B5EF4-FFF2-40B4-BE49-F238E27FC236}">
                <a16:creationId xmlns:a16="http://schemas.microsoft.com/office/drawing/2014/main" id="{1DE099DC-2E54-8747-9AE6-5DEA246A0C7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srgbClr val="042970"/>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42970"/>
              </a:solidFill>
              <a:effectLst/>
              <a:uLnTx/>
              <a:uFillTx/>
              <a:latin typeface="Corbel" panose="020B0503020204020204"/>
              <a:ea typeface="+mn-ea"/>
              <a:cs typeface="+mn-cs"/>
            </a:endParaRPr>
          </a:p>
        </p:txBody>
      </p:sp>
      <p:sp>
        <p:nvSpPr>
          <p:cNvPr id="6" name="Title 1">
            <a:extLst>
              <a:ext uri="{FF2B5EF4-FFF2-40B4-BE49-F238E27FC236}">
                <a16:creationId xmlns:a16="http://schemas.microsoft.com/office/drawing/2014/main" id="{804AD4C0-CC45-BA43-A0FD-D0D222BA7A5C}"/>
              </a:ext>
            </a:extLst>
          </p:cNvPr>
          <p:cNvSpPr txBox="1">
            <a:spLocks/>
          </p:cNvSpPr>
          <p:nvPr/>
        </p:nvSpPr>
        <p:spPr>
          <a:xfrm>
            <a:off x="91440" y="3587033"/>
            <a:ext cx="12100560" cy="1739347"/>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lnSpc>
                <a:spcPct val="100000"/>
              </a:lnSpc>
              <a:defRPr/>
            </a:pPr>
            <a:r>
              <a:rPr lang="en-US" sz="4800" b="1" spc="150" dirty="0">
                <a:solidFill>
                  <a:srgbClr val="071D66"/>
                </a:solidFill>
                <a:latin typeface="Corbel"/>
              </a:rPr>
              <a:t>Public Education Subcommittee</a:t>
            </a:r>
            <a:endParaRPr lang="en-US" sz="4800" b="1" spc="150" dirty="0">
              <a:solidFill>
                <a:srgbClr val="071D66"/>
              </a:solidFill>
              <a:latin typeface="Corbel" panose="020B0503020204020204" pitchFamily="34" charset="0"/>
            </a:endParaRPr>
          </a:p>
        </p:txBody>
      </p:sp>
      <p:sp>
        <p:nvSpPr>
          <p:cNvPr id="7" name="Subtitle 2">
            <a:extLst>
              <a:ext uri="{FF2B5EF4-FFF2-40B4-BE49-F238E27FC236}">
                <a16:creationId xmlns:a16="http://schemas.microsoft.com/office/drawing/2014/main" id="{B52E7EF0-FE10-7A4C-94AE-4145C252200D}"/>
              </a:ext>
            </a:extLst>
          </p:cNvPr>
          <p:cNvSpPr txBox="1">
            <a:spLocks/>
          </p:cNvSpPr>
          <p:nvPr/>
        </p:nvSpPr>
        <p:spPr>
          <a:xfrm>
            <a:off x="0" y="5766979"/>
            <a:ext cx="12192000" cy="838437"/>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Clr>
                <a:prstClr val="black"/>
              </a:buClr>
              <a:buNone/>
              <a:defRPr/>
            </a:pPr>
            <a:r>
              <a:rPr lang="en-US" sz="2800" b="1" dirty="0">
                <a:solidFill>
                  <a:schemeClr val="bg1"/>
                </a:solidFill>
              </a:rPr>
              <a:t>August 18</a:t>
            </a:r>
            <a:r>
              <a:rPr lang="en-US" sz="2800" b="1" baseline="30000" dirty="0">
                <a:solidFill>
                  <a:schemeClr val="bg1"/>
                </a:solidFill>
              </a:rPr>
              <a:t>th</a:t>
            </a:r>
            <a:r>
              <a:rPr lang="en-US" sz="2800" b="1" dirty="0">
                <a:solidFill>
                  <a:schemeClr val="bg1"/>
                </a:solidFill>
              </a:rPr>
              <a:t>, 2022</a:t>
            </a:r>
          </a:p>
        </p:txBody>
      </p:sp>
      <p:pic>
        <p:nvPicPr>
          <p:cNvPr id="10" name="Picture 9">
            <a:extLst>
              <a:ext uri="{FF2B5EF4-FFF2-40B4-BE49-F238E27FC236}">
                <a16:creationId xmlns:a16="http://schemas.microsoft.com/office/drawing/2014/main" id="{809E9330-12E0-4DFB-993E-701B7C9B87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5822" y="574663"/>
            <a:ext cx="1240355" cy="640080"/>
          </a:xfrm>
          <a:prstGeom prst="rect">
            <a:avLst/>
          </a:prstGeom>
        </p:spPr>
      </p:pic>
      <p:sp>
        <p:nvSpPr>
          <p:cNvPr id="11" name="Title 1">
            <a:extLst>
              <a:ext uri="{FF2B5EF4-FFF2-40B4-BE49-F238E27FC236}">
                <a16:creationId xmlns:a16="http://schemas.microsoft.com/office/drawing/2014/main" id="{613D01A8-C8AC-4C90-986C-9D57416426D7}"/>
              </a:ext>
            </a:extLst>
          </p:cNvPr>
          <p:cNvSpPr txBox="1">
            <a:spLocks/>
          </p:cNvSpPr>
          <p:nvPr/>
        </p:nvSpPr>
        <p:spPr>
          <a:xfrm>
            <a:off x="158115" y="1150666"/>
            <a:ext cx="12100560" cy="566478"/>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lvl="0" algn="ctr">
              <a:lnSpc>
                <a:spcPct val="100000"/>
              </a:lnSpc>
              <a:defRPr/>
            </a:pPr>
            <a:r>
              <a:rPr lang="en-US" sz="2400" b="1" cap="none" spc="150" dirty="0">
                <a:solidFill>
                  <a:schemeClr val="bg1"/>
                </a:solidFill>
                <a:latin typeface="Corbel" panose="020B0503020204020204" pitchFamily="34" charset="0"/>
              </a:rPr>
              <a:t>Illinois Department of Healthcare and Family Services</a:t>
            </a:r>
          </a:p>
        </p:txBody>
      </p:sp>
    </p:spTree>
    <p:extLst>
      <p:ext uri="{BB962C8B-B14F-4D97-AF65-F5344CB8AC3E}">
        <p14:creationId xmlns:p14="http://schemas.microsoft.com/office/powerpoint/2010/main" val="425784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 VI- A.  Medical Programs Update:  </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8" name="Rectangle 7">
            <a:extLst>
              <a:ext uri="{FF2B5EF4-FFF2-40B4-BE49-F238E27FC236}">
                <a16:creationId xmlns:a16="http://schemas.microsoft.com/office/drawing/2014/main" id="{ED4D65E5-7390-411D-BDD6-371E4A5DDF1E}"/>
              </a:ext>
            </a:extLst>
          </p:cNvPr>
          <p:cNvSpPr/>
          <p:nvPr/>
        </p:nvSpPr>
        <p:spPr>
          <a:xfrm>
            <a:off x="441789" y="1161141"/>
            <a:ext cx="10514233" cy="8123249"/>
          </a:xfrm>
          <a:prstGeom prst="rect">
            <a:avLst/>
          </a:prstGeom>
        </p:spPr>
        <p:txBody>
          <a:bodyPr wrap="square">
            <a:spAutoFit/>
          </a:bodyPr>
          <a:lstStyle/>
          <a:p>
            <a:pPr lvl="0"/>
            <a:r>
              <a:rPr lang="en-US" sz="2400" b="1" dirty="0">
                <a:solidFill>
                  <a:schemeClr val="accent1">
                    <a:lumMod val="75000"/>
                  </a:schemeClr>
                </a:solidFill>
              </a:rPr>
              <a:t>Presenter: Laura Phelan, Policy Director</a:t>
            </a:r>
          </a:p>
          <a:p>
            <a:pPr lvl="0"/>
            <a:endParaRPr lang="en-US" sz="2400" b="1" dirty="0"/>
          </a:p>
          <a:p>
            <a:pPr marL="0" marR="0">
              <a:lnSpc>
                <a:spcPct val="105000"/>
              </a:lnSpc>
              <a:spcBef>
                <a:spcPts val="0"/>
              </a:spcBef>
              <a:spcAft>
                <a:spcPts val="800"/>
              </a:spcAft>
            </a:pPr>
            <a:r>
              <a:rPr lang="en-US" sz="2400" b="1" dirty="0">
                <a:effectLst/>
                <a:latin typeface="Calibri" panose="020F0502020204030204" pitchFamily="34" charset="0"/>
                <a:ea typeface="Calibri" panose="020F0502020204030204" pitchFamily="34" charset="0"/>
              </a:rPr>
              <a:t>CHIP to Medicaid Expansion Transition </a:t>
            </a:r>
            <a:endParaRPr lang="en-US" sz="2400" dirty="0">
              <a:effectLst/>
              <a:latin typeface="Calibri" panose="020F0502020204030204" pitchFamily="34" charset="0"/>
              <a:ea typeface="Calibri" panose="020F0502020204030204" pitchFamily="34" charset="0"/>
            </a:endParaRPr>
          </a:p>
          <a:p>
            <a:pPr>
              <a:defRPr/>
            </a:pPr>
            <a:r>
              <a:rPr lang="en-US" sz="2400" dirty="0">
                <a:solidFill>
                  <a:prstClr val="black"/>
                </a:solidFill>
                <a:latin typeface="Corbel" panose="020B0503020204020204"/>
              </a:rPr>
              <a:t>Effective July 1, 2022, HFS received SPA authority to transition about 190,000 children covered by CHIP (Title 21) to a Medicaid Expansion program (Title 19).</a:t>
            </a:r>
          </a:p>
          <a:p>
            <a:pPr>
              <a:defRPr/>
            </a:pPr>
            <a:endParaRPr lang="en-US" sz="2400" dirty="0">
              <a:solidFill>
                <a:prstClr val="black"/>
              </a:solidFill>
              <a:latin typeface="Corbel" panose="020B0503020204020204"/>
            </a:endParaRPr>
          </a:p>
          <a:p>
            <a:pPr>
              <a:defRPr/>
            </a:pPr>
            <a:r>
              <a:rPr lang="en-US" sz="2400" b="1" dirty="0">
                <a:solidFill>
                  <a:prstClr val="black"/>
                </a:solidFill>
                <a:latin typeface="Corbel" panose="020B0503020204020204"/>
              </a:rPr>
              <a:t>As a result of this change:</a:t>
            </a:r>
          </a:p>
          <a:p>
            <a:pPr marL="285750" indent="-285750">
              <a:buFont typeface="Wingdings" panose="05000000000000000000" pitchFamily="2" charset="2"/>
              <a:buChar char="§"/>
              <a:defRPr/>
            </a:pPr>
            <a:r>
              <a:rPr lang="en-US" dirty="0">
                <a:solidFill>
                  <a:prstClr val="black"/>
                </a:solidFill>
                <a:latin typeface="Corbel" panose="020B0503020204020204"/>
              </a:rPr>
              <a:t>All premiums and co-pays for the AllKids program have been eliminated. </a:t>
            </a:r>
          </a:p>
          <a:p>
            <a:pPr marL="285750" indent="-285750">
              <a:buFont typeface="Wingdings" panose="05000000000000000000" pitchFamily="2" charset="2"/>
              <a:buChar char="§"/>
              <a:defRPr/>
            </a:pPr>
            <a:r>
              <a:rPr lang="en-US" dirty="0">
                <a:solidFill>
                  <a:prstClr val="black"/>
                </a:solidFill>
                <a:latin typeface="Corbel" panose="020B0503020204020204"/>
              </a:rPr>
              <a:t>There is no longer a three-month waiting period prior to coverage beginning. </a:t>
            </a:r>
          </a:p>
          <a:p>
            <a:pPr marL="285750" indent="-285750">
              <a:buFont typeface="Wingdings" panose="05000000000000000000" pitchFamily="2" charset="2"/>
              <a:buChar char="§"/>
              <a:defRPr/>
            </a:pPr>
            <a:r>
              <a:rPr lang="en-US" dirty="0">
                <a:solidFill>
                  <a:prstClr val="black"/>
                </a:solidFill>
                <a:latin typeface="Corbel" panose="020B0503020204020204"/>
              </a:rPr>
              <a:t>Non-emergency transportation is now included within their benefit package. </a:t>
            </a:r>
          </a:p>
          <a:p>
            <a:pPr marL="285750" indent="-285750">
              <a:buFont typeface="Wingdings" panose="05000000000000000000" pitchFamily="2" charset="2"/>
              <a:buChar char="§"/>
              <a:defRPr/>
            </a:pPr>
            <a:r>
              <a:rPr lang="en-US" dirty="0">
                <a:solidFill>
                  <a:prstClr val="black"/>
                </a:solidFill>
                <a:latin typeface="Corbel" panose="020B0503020204020204"/>
              </a:rPr>
              <a:t>Coverage now includes access to care coordination, with all Premium Level 2 kids transitioning into managed care by December 1, 2022.</a:t>
            </a:r>
          </a:p>
          <a:p>
            <a:pPr marL="285750" indent="-285750">
              <a:buFont typeface="Wingdings" panose="05000000000000000000" pitchFamily="2" charset="2"/>
              <a:buChar char="§"/>
              <a:defRPr/>
            </a:pPr>
            <a:r>
              <a:rPr lang="en-US" dirty="0">
                <a:solidFill>
                  <a:prstClr val="black"/>
                </a:solidFill>
                <a:latin typeface="Corbel" panose="020B0503020204020204"/>
              </a:rPr>
              <a:t>This change also brings additional federal dollars to Illinois by making more children eligible for the Vaccines for Children’s program and by making more kids eligible for federal matching dollars under the Public Health Emergency’s Maintenance of Effort provision.  </a:t>
            </a:r>
          </a:p>
          <a:p>
            <a:pPr>
              <a:defRPr/>
            </a:pPr>
            <a:endParaRPr lang="en-US" dirty="0">
              <a:solidFill>
                <a:prstClr val="black"/>
              </a:solidFill>
              <a:latin typeface="Corbel" panose="020B0503020204020204"/>
            </a:endParaRPr>
          </a:p>
          <a:p>
            <a:pPr lvl="0"/>
            <a:endParaRPr lang="en-US" sz="2000" b="1" dirty="0"/>
          </a:p>
          <a:p>
            <a:pPr lvl="0"/>
            <a:r>
              <a:rPr lang="en-US" sz="2400" b="1" dirty="0">
                <a:solidFill>
                  <a:schemeClr val="bg2">
                    <a:lumMod val="25000"/>
                  </a:schemeClr>
                </a:solidFill>
              </a:rPr>
              <a:t> </a:t>
            </a:r>
          </a:p>
          <a:p>
            <a:pPr marL="971550" lvl="1" indent="-514350">
              <a:buFont typeface="+mj-lt"/>
              <a:buAutoNum type="alphaUcPeriod"/>
            </a:pPr>
            <a:endParaRPr lang="en-US" sz="2400" b="1" dirty="0">
              <a:solidFill>
                <a:schemeClr val="bg2">
                  <a:lumMod val="25000"/>
                </a:schemeClr>
              </a:solidFill>
            </a:endParaRPr>
          </a:p>
          <a:p>
            <a:pPr marL="971550" lvl="1" indent="-514350">
              <a:buFont typeface="+mj-lt"/>
              <a:buAutoNum type="alphaUcPeriod"/>
            </a:pPr>
            <a:endParaRPr lang="en-US" sz="2200" b="1" dirty="0">
              <a:solidFill>
                <a:schemeClr val="bg2">
                  <a:lumMod val="25000"/>
                </a:schemeClr>
              </a:solidFill>
            </a:endParaRPr>
          </a:p>
          <a:p>
            <a:pPr lvl="1"/>
            <a:r>
              <a:rPr lang="en-US" sz="2200" b="1" dirty="0">
                <a:solidFill>
                  <a:schemeClr val="bg2">
                    <a:lumMod val="25000"/>
                  </a:schemeClr>
                </a:solidFill>
                <a:latin typeface="Arial Nova" panose="020B0504020202020204" pitchFamily="34" charset="0"/>
              </a:rPr>
              <a:t> </a:t>
            </a:r>
            <a:endParaRPr lang="en-US" sz="2400" b="1" dirty="0">
              <a:solidFill>
                <a:schemeClr val="bg2">
                  <a:lumMod val="25000"/>
                </a:schemeClr>
              </a:solidFill>
              <a:latin typeface="Arial Nova" panose="020B0504020202020204" pitchFamily="34" charset="0"/>
            </a:endParaRPr>
          </a:p>
          <a:p>
            <a:pPr marL="971550" lvl="1" indent="-514350">
              <a:buFont typeface="+mj-lt"/>
              <a:buAutoNum type="alphaUcPeriod"/>
            </a:pPr>
            <a:endParaRPr lang="en-US" sz="2400" b="1" dirty="0">
              <a:solidFill>
                <a:schemeClr val="bg2">
                  <a:lumMod val="25000"/>
                </a:schemeClr>
              </a:solidFill>
              <a:latin typeface="Arial Nova" panose="020B0504020202020204" pitchFamily="34" charset="0"/>
            </a:endParaRPr>
          </a:p>
          <a:p>
            <a:pPr lvl="1"/>
            <a:endParaRPr lang="en-US" sz="2400" b="1" dirty="0">
              <a:solidFill>
                <a:schemeClr val="bg2">
                  <a:lumMod val="25000"/>
                </a:schemeClr>
              </a:solidFill>
              <a:latin typeface="Arial Nova" panose="020B0504020202020204" pitchFamily="34" charset="0"/>
            </a:endParaRPr>
          </a:p>
          <a:p>
            <a:pPr lvl="0"/>
            <a:endParaRPr lang="en-US" sz="2400" b="1" dirty="0">
              <a:solidFill>
                <a:schemeClr val="bg2">
                  <a:lumMod val="25000"/>
                </a:schemeClr>
              </a:solidFill>
              <a:latin typeface="Arial Nova" panose="020B0504020202020204" pitchFamily="34" charset="0"/>
            </a:endParaRPr>
          </a:p>
        </p:txBody>
      </p:sp>
      <p:sp>
        <p:nvSpPr>
          <p:cNvPr id="2" name="Slide Number Placeholder 1">
            <a:extLst>
              <a:ext uri="{FF2B5EF4-FFF2-40B4-BE49-F238E27FC236}">
                <a16:creationId xmlns:a16="http://schemas.microsoft.com/office/drawing/2014/main" id="{1CF16E0A-C122-42C4-A249-7104A4B03086}"/>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10</a:t>
            </a:fld>
            <a:endParaRPr lang="en-US" noProof="0" dirty="0"/>
          </a:p>
        </p:txBody>
      </p:sp>
    </p:spTree>
    <p:extLst>
      <p:ext uri="{BB962C8B-B14F-4D97-AF65-F5344CB8AC3E}">
        <p14:creationId xmlns:p14="http://schemas.microsoft.com/office/powerpoint/2010/main" val="140660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lvl="0">
              <a:buClr>
                <a:schemeClr val="dk1"/>
              </a:buClr>
              <a:buSzPts val="2800"/>
            </a:pPr>
            <a:r>
              <a:rPr lang="en-US" sz="2800" b="1" dirty="0">
                <a:solidFill>
                  <a:schemeClr val="bg1"/>
                </a:solidFill>
                <a:ea typeface="Proxima Nova"/>
                <a:cs typeface="Proxima Nova"/>
                <a:sym typeface="Proxima Nova"/>
              </a:rPr>
              <a:t>VI- B.  HealthChoice Illinois Updates </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5" name="Rectangle 4">
            <a:extLst>
              <a:ext uri="{FF2B5EF4-FFF2-40B4-BE49-F238E27FC236}">
                <a16:creationId xmlns:a16="http://schemas.microsoft.com/office/drawing/2014/main" id="{FD9A9E9C-08B9-4041-BCBE-06526AA1D030}"/>
              </a:ext>
            </a:extLst>
          </p:cNvPr>
          <p:cNvSpPr/>
          <p:nvPr/>
        </p:nvSpPr>
        <p:spPr>
          <a:xfrm>
            <a:off x="838200" y="1161142"/>
            <a:ext cx="10972095" cy="6001643"/>
          </a:xfrm>
          <a:prstGeom prst="rect">
            <a:avLst/>
          </a:prstGeom>
        </p:spPr>
        <p:txBody>
          <a:bodyPr wrap="square">
            <a:spAutoFit/>
          </a:bodyPr>
          <a:lstStyle/>
          <a:p>
            <a:r>
              <a:rPr lang="en-US" sz="2400" b="1" dirty="0">
                <a:solidFill>
                  <a:schemeClr val="bg2">
                    <a:lumMod val="25000"/>
                  </a:schemeClr>
                </a:solidFill>
              </a:rPr>
              <a:t>Presenter: Robert Mendonsa. Deputy Administrator</a:t>
            </a:r>
          </a:p>
          <a:p>
            <a:endParaRPr lang="en-US" sz="2400" b="1" dirty="0">
              <a:solidFill>
                <a:schemeClr val="bg2">
                  <a:lumMod val="25000"/>
                </a:schemeClr>
              </a:solidFill>
            </a:endParaRPr>
          </a:p>
          <a:p>
            <a:endParaRPr lang="en-US" sz="2400" b="1" dirty="0">
              <a:solidFill>
                <a:schemeClr val="bg2">
                  <a:lumMod val="25000"/>
                </a:schemeClr>
              </a:solidFill>
            </a:endParaRPr>
          </a:p>
          <a:p>
            <a:pPr marL="457200" marR="0" lvl="0" indent="-457200">
              <a:spcBef>
                <a:spcPts val="0"/>
              </a:spcBef>
              <a:spcAft>
                <a:spcPts val="0"/>
              </a:spcAft>
              <a:buFont typeface="+mj-lt"/>
              <a:buAutoNum type="alphaUcPeriod"/>
            </a:pPr>
            <a:r>
              <a:rPr lang="en-US" sz="2400" dirty="0">
                <a:effectLst/>
                <a:latin typeface="Calibri" panose="020F0502020204030204" pitchFamily="34" charset="0"/>
                <a:ea typeface="Times New Roman" panose="02020603050405020304" pitchFamily="18" charset="0"/>
              </a:rPr>
              <a:t>HealthChoice membership was 2,810,482 as of June 2022 compared to 2,762,183 as of February 2022</a:t>
            </a:r>
            <a:endParaRPr lang="en-US" sz="2400" dirty="0">
              <a:effectLst/>
              <a:latin typeface="Calibri" panose="020F0502020204030204" pitchFamily="34" charset="0"/>
              <a:ea typeface="Calibri" panose="020F0502020204030204" pitchFamily="34" charset="0"/>
            </a:endParaRPr>
          </a:p>
          <a:p>
            <a:pPr marL="457200" marR="0" lvl="0" indent="-457200">
              <a:spcBef>
                <a:spcPts val="0"/>
              </a:spcBef>
              <a:spcAft>
                <a:spcPts val="0"/>
              </a:spcAft>
              <a:buFont typeface="+mj-lt"/>
              <a:buAutoNum type="alphaUcPeriod"/>
            </a:pPr>
            <a:r>
              <a:rPr lang="en-US" sz="2400" dirty="0">
                <a:effectLst/>
                <a:latin typeface="Calibri" panose="020F0502020204030204" pitchFamily="34" charset="0"/>
                <a:ea typeface="Times New Roman" panose="02020603050405020304" pitchFamily="18" charset="0"/>
              </a:rPr>
              <a:t>MMAI membership was 88,522 as of June 2022 compared to 89,138 as of February 2022</a:t>
            </a:r>
            <a:endParaRPr lang="en-US" sz="2400" dirty="0">
              <a:effectLst/>
              <a:latin typeface="Calibri" panose="020F0502020204030204" pitchFamily="34" charset="0"/>
              <a:ea typeface="Calibri" panose="020F0502020204030204" pitchFamily="34" charset="0"/>
            </a:endParaRPr>
          </a:p>
          <a:p>
            <a:pPr marL="457200" marR="0" lvl="0" indent="-457200">
              <a:spcBef>
                <a:spcPts val="0"/>
              </a:spcBef>
              <a:spcAft>
                <a:spcPts val="0"/>
              </a:spcAft>
              <a:buFont typeface="+mj-lt"/>
              <a:buAutoNum type="alphaUcPeriod"/>
            </a:pPr>
            <a:r>
              <a:rPr lang="en-US" sz="2400" dirty="0">
                <a:effectLst/>
                <a:latin typeface="Calibri" panose="020F0502020204030204" pitchFamily="34" charset="0"/>
                <a:ea typeface="Times New Roman" panose="02020603050405020304" pitchFamily="18" charset="0"/>
              </a:rPr>
              <a:t>MMAI Transition</a:t>
            </a:r>
            <a:endParaRPr lang="en-US" sz="24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Times New Roman" panose="02020603050405020304" pitchFamily="18" charset="0"/>
              </a:rPr>
              <a:t>Program ends in 2023 with option to extend for two years through 2025</a:t>
            </a:r>
            <a:endParaRPr lang="en-US" sz="24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Times New Roman" panose="02020603050405020304" pitchFamily="18" charset="0"/>
              </a:rPr>
              <a:t>Plan needs to be submitted to CMS by 10/1/22 including transition to Integrated D-SNP in 2026</a:t>
            </a:r>
            <a:endParaRPr lang="en-US" sz="24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Times New Roman" panose="02020603050405020304" pitchFamily="18" charset="0"/>
              </a:rPr>
              <a:t>Department evaluating the feasibility of transition to integrated D-SNP</a:t>
            </a:r>
            <a:endParaRPr lang="en-US" sz="2400" dirty="0">
              <a:effectLst/>
              <a:latin typeface="Calibri" panose="020F0502020204030204" pitchFamily="34" charset="0"/>
              <a:ea typeface="Calibri" panose="020F0502020204030204" pitchFamily="34" charset="0"/>
            </a:endParaRPr>
          </a:p>
          <a:p>
            <a:endParaRPr lang="en-US" sz="2400" b="1" dirty="0">
              <a:solidFill>
                <a:schemeClr val="bg2">
                  <a:lumMod val="25000"/>
                </a:schemeClr>
              </a:solidFill>
            </a:endParaRPr>
          </a:p>
          <a:p>
            <a:pPr lvl="0"/>
            <a:endParaRPr lang="en-US" sz="2400" b="1" dirty="0">
              <a:latin typeface="Arial Nova" panose="020B0504020202020204" pitchFamily="34" charset="0"/>
            </a:endParaRPr>
          </a:p>
          <a:p>
            <a:pPr lvl="0"/>
            <a:r>
              <a:rPr lang="en-US" sz="2400" b="1" dirty="0">
                <a:latin typeface="Arial Nova" panose="020B0504020202020204" pitchFamily="34" charset="0"/>
              </a:rPr>
              <a:t>        </a:t>
            </a:r>
          </a:p>
          <a:p>
            <a:pPr lvl="0"/>
            <a:r>
              <a:rPr lang="en-US" sz="2400" b="1" dirty="0">
                <a:latin typeface="Arial Nova" panose="020B0504020202020204" pitchFamily="34" charset="0"/>
              </a:rPr>
              <a:t>		</a:t>
            </a:r>
          </a:p>
        </p:txBody>
      </p:sp>
      <p:sp>
        <p:nvSpPr>
          <p:cNvPr id="2" name="Slide Number Placeholder 1">
            <a:extLst>
              <a:ext uri="{FF2B5EF4-FFF2-40B4-BE49-F238E27FC236}">
                <a16:creationId xmlns:a16="http://schemas.microsoft.com/office/drawing/2014/main" id="{922CE34C-4166-4903-BEB5-6FE39357DEF7}"/>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11</a:t>
            </a:fld>
            <a:endParaRPr lang="en-US" noProof="0" dirty="0"/>
          </a:p>
        </p:txBody>
      </p:sp>
    </p:spTree>
    <p:extLst>
      <p:ext uri="{BB962C8B-B14F-4D97-AF65-F5344CB8AC3E}">
        <p14:creationId xmlns:p14="http://schemas.microsoft.com/office/powerpoint/2010/main" val="321069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 VI- C.  Eligibility Updates</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8" name="Rectangle 7">
            <a:extLst>
              <a:ext uri="{FF2B5EF4-FFF2-40B4-BE49-F238E27FC236}">
                <a16:creationId xmlns:a16="http://schemas.microsoft.com/office/drawing/2014/main" id="{ED4D65E5-7390-411D-BDD6-371E4A5DDF1E}"/>
              </a:ext>
            </a:extLst>
          </p:cNvPr>
          <p:cNvSpPr/>
          <p:nvPr/>
        </p:nvSpPr>
        <p:spPr>
          <a:xfrm>
            <a:off x="441789" y="1161141"/>
            <a:ext cx="10514233" cy="7048083"/>
          </a:xfrm>
          <a:prstGeom prst="rect">
            <a:avLst/>
          </a:prstGeom>
        </p:spPr>
        <p:txBody>
          <a:bodyPr wrap="square">
            <a:spAutoFit/>
          </a:bodyPr>
          <a:lstStyle/>
          <a:p>
            <a:pPr lvl="0"/>
            <a:r>
              <a:rPr lang="en-US" sz="2400" b="1" dirty="0">
                <a:solidFill>
                  <a:schemeClr val="accent1">
                    <a:lumMod val="75000"/>
                  </a:schemeClr>
                </a:solidFill>
              </a:rPr>
              <a:t>Presenter: Laura Phelan, Policy Director </a:t>
            </a:r>
          </a:p>
          <a:p>
            <a:pPr lvl="0"/>
            <a:endParaRPr lang="en-US" sz="2400" b="1" dirty="0">
              <a:solidFill>
                <a:schemeClr val="accent1">
                  <a:lumMod val="75000"/>
                </a:schemeClr>
              </a:solidFill>
            </a:endParaRPr>
          </a:p>
          <a:p>
            <a:pPr marL="457200" indent="-457200">
              <a:buFont typeface="+mj-lt"/>
              <a:buAutoNum type="alphaUcPeriod"/>
            </a:pPr>
            <a:r>
              <a:rPr lang="en-US" sz="2400" b="1" dirty="0">
                <a:solidFill>
                  <a:schemeClr val="bg2">
                    <a:lumMod val="25000"/>
                  </a:schemeClr>
                </a:solidFill>
              </a:rPr>
              <a:t> </a:t>
            </a:r>
            <a:r>
              <a:rPr lang="en-US" sz="2400" b="1" dirty="0"/>
              <a:t>Metrics</a:t>
            </a:r>
          </a:p>
          <a:p>
            <a:pPr lvl="1">
              <a:buFont typeface="Wingdings" panose="05000000000000000000" pitchFamily="2" charset="2"/>
              <a:buChar char="Ø"/>
            </a:pPr>
            <a:r>
              <a:rPr lang="en-US" sz="2400" dirty="0"/>
              <a:t>2,345 Applications on Hand over 45 days old</a:t>
            </a:r>
          </a:p>
          <a:p>
            <a:pPr lvl="1">
              <a:buFont typeface="Wingdings" panose="05000000000000000000" pitchFamily="2" charset="2"/>
              <a:buChar char="Ø"/>
            </a:pPr>
            <a:r>
              <a:rPr lang="en-US" sz="2400" dirty="0"/>
              <a:t>9,412 Renewals on Hand</a:t>
            </a:r>
          </a:p>
          <a:p>
            <a:pPr lvl="1"/>
            <a:endParaRPr lang="en-US" sz="2400" dirty="0"/>
          </a:p>
          <a:p>
            <a:pPr marL="457200" indent="-457200">
              <a:buFont typeface="+mj-lt"/>
              <a:buAutoNum type="alphaUcPeriod"/>
            </a:pPr>
            <a:r>
              <a:rPr lang="en-US" sz="2400" b="1" dirty="0"/>
              <a:t>Health Benefits for Immigrants - Stats</a:t>
            </a:r>
          </a:p>
          <a:p>
            <a:pPr lvl="1">
              <a:buFont typeface="Wingdings" panose="05000000000000000000" pitchFamily="2" charset="2"/>
              <a:buChar char="Ø"/>
            </a:pPr>
            <a:r>
              <a:rPr lang="en-US" sz="2400" dirty="0"/>
              <a:t>12,570 ever enrolled in Immigrant Seniors (65+), $186M in claims</a:t>
            </a:r>
          </a:p>
          <a:p>
            <a:pPr lvl="1">
              <a:buFont typeface="Wingdings" panose="05000000000000000000" pitchFamily="2" charset="2"/>
              <a:buChar char="Ø"/>
            </a:pPr>
            <a:r>
              <a:rPr lang="en-US" sz="2400" dirty="0"/>
              <a:t>5,327 ever enrolled in Immigrant 55-64, $14M in claims</a:t>
            </a:r>
          </a:p>
          <a:p>
            <a:pPr lvl="1">
              <a:buFont typeface="Wingdings" panose="05000000000000000000" pitchFamily="2" charset="2"/>
              <a:buChar char="Ø"/>
            </a:pPr>
            <a:r>
              <a:rPr lang="en-US" sz="2400" dirty="0"/>
              <a:t>761 ever enrolled in Immigrant 42-54 as of 7/14/2022, too new for claims data</a:t>
            </a:r>
          </a:p>
          <a:p>
            <a:pPr lvl="1"/>
            <a:endParaRPr lang="en-US" sz="2400" dirty="0">
              <a:solidFill>
                <a:srgbClr val="FF0000"/>
              </a:solidFill>
            </a:endParaRPr>
          </a:p>
          <a:p>
            <a:pPr lvl="0"/>
            <a:r>
              <a:rPr lang="en-US" sz="2400" b="1" dirty="0"/>
              <a:t>Complete reports can be viewed on the HFS Public Education Subcommittee at : </a:t>
            </a:r>
            <a:r>
              <a:rPr lang="en-US" sz="2400" dirty="0">
                <a:hlinkClick r:id="rId3"/>
              </a:rPr>
              <a:t>Reports | HFS (illinois.gov)</a:t>
            </a:r>
            <a:endParaRPr lang="en-US" sz="2400" b="1" dirty="0"/>
          </a:p>
          <a:p>
            <a:pPr lvl="1"/>
            <a:endParaRPr lang="en-US" sz="2400" b="1" dirty="0">
              <a:solidFill>
                <a:schemeClr val="bg2">
                  <a:lumMod val="25000"/>
                </a:schemeClr>
              </a:solidFill>
            </a:endParaRPr>
          </a:p>
          <a:p>
            <a:pPr marL="971550" lvl="1" indent="-514350">
              <a:buFont typeface="+mj-lt"/>
              <a:buAutoNum type="alphaUcPeriod"/>
            </a:pPr>
            <a:endParaRPr lang="en-US" sz="2200" b="1" dirty="0">
              <a:solidFill>
                <a:schemeClr val="bg2">
                  <a:lumMod val="25000"/>
                </a:schemeClr>
              </a:solidFill>
            </a:endParaRPr>
          </a:p>
          <a:p>
            <a:pPr lvl="1"/>
            <a:r>
              <a:rPr lang="en-US" sz="2200" b="1" dirty="0">
                <a:solidFill>
                  <a:schemeClr val="bg2">
                    <a:lumMod val="25000"/>
                  </a:schemeClr>
                </a:solidFill>
                <a:latin typeface="Arial Nova" panose="020B0504020202020204" pitchFamily="34" charset="0"/>
              </a:rPr>
              <a:t> </a:t>
            </a:r>
            <a:endParaRPr lang="en-US" sz="2400" b="1" dirty="0">
              <a:solidFill>
                <a:schemeClr val="bg2">
                  <a:lumMod val="25000"/>
                </a:schemeClr>
              </a:solidFill>
              <a:latin typeface="Arial Nova" panose="020B0504020202020204" pitchFamily="34" charset="0"/>
            </a:endParaRPr>
          </a:p>
          <a:p>
            <a:pPr marL="971550" lvl="1" indent="-514350">
              <a:buFont typeface="+mj-lt"/>
              <a:buAutoNum type="alphaUcPeriod"/>
            </a:pPr>
            <a:endParaRPr lang="en-US" sz="2400" b="1" dirty="0">
              <a:solidFill>
                <a:schemeClr val="bg2">
                  <a:lumMod val="25000"/>
                </a:schemeClr>
              </a:solidFill>
              <a:latin typeface="Arial Nova" panose="020B0504020202020204" pitchFamily="34" charset="0"/>
            </a:endParaRPr>
          </a:p>
          <a:p>
            <a:pPr lvl="1"/>
            <a:endParaRPr lang="en-US" sz="2400" b="1" dirty="0">
              <a:solidFill>
                <a:schemeClr val="bg2">
                  <a:lumMod val="25000"/>
                </a:schemeClr>
              </a:solidFill>
              <a:latin typeface="Arial Nova" panose="020B0504020202020204" pitchFamily="34" charset="0"/>
            </a:endParaRPr>
          </a:p>
          <a:p>
            <a:pPr lvl="0"/>
            <a:endParaRPr lang="en-US" sz="2400" b="1" dirty="0">
              <a:solidFill>
                <a:schemeClr val="bg2">
                  <a:lumMod val="25000"/>
                </a:schemeClr>
              </a:solidFill>
              <a:latin typeface="Arial Nova" panose="020B0504020202020204" pitchFamily="34" charset="0"/>
            </a:endParaRPr>
          </a:p>
        </p:txBody>
      </p:sp>
      <p:sp>
        <p:nvSpPr>
          <p:cNvPr id="2" name="Slide Number Placeholder 1">
            <a:extLst>
              <a:ext uri="{FF2B5EF4-FFF2-40B4-BE49-F238E27FC236}">
                <a16:creationId xmlns:a16="http://schemas.microsoft.com/office/drawing/2014/main" id="{1CF16E0A-C122-42C4-A249-7104A4B03086}"/>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12</a:t>
            </a:fld>
            <a:endParaRPr lang="en-US" noProof="0" dirty="0"/>
          </a:p>
        </p:txBody>
      </p:sp>
    </p:spTree>
    <p:extLst>
      <p:ext uri="{BB962C8B-B14F-4D97-AF65-F5344CB8AC3E}">
        <p14:creationId xmlns:p14="http://schemas.microsoft.com/office/powerpoint/2010/main" val="32924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 VI- D.  PHE Communications, Resources &amp; Updates </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8" name="Rectangle 7">
            <a:extLst>
              <a:ext uri="{FF2B5EF4-FFF2-40B4-BE49-F238E27FC236}">
                <a16:creationId xmlns:a16="http://schemas.microsoft.com/office/drawing/2014/main" id="{ED4D65E5-7390-411D-BDD6-371E4A5DDF1E}"/>
              </a:ext>
            </a:extLst>
          </p:cNvPr>
          <p:cNvSpPr/>
          <p:nvPr/>
        </p:nvSpPr>
        <p:spPr>
          <a:xfrm>
            <a:off x="441789" y="1161141"/>
            <a:ext cx="10514233" cy="2985433"/>
          </a:xfrm>
          <a:prstGeom prst="rect">
            <a:avLst/>
          </a:prstGeom>
        </p:spPr>
        <p:txBody>
          <a:bodyPr wrap="square">
            <a:spAutoFit/>
          </a:bodyPr>
          <a:lstStyle/>
          <a:p>
            <a:pPr lvl="0"/>
            <a:r>
              <a:rPr lang="en-US" sz="2400" b="1" dirty="0">
                <a:solidFill>
                  <a:schemeClr val="accent1">
                    <a:lumMod val="75000"/>
                  </a:schemeClr>
                </a:solidFill>
              </a:rPr>
              <a:t>Presenter: Jesse Lava, Special Assistant to the Director</a:t>
            </a:r>
          </a:p>
          <a:p>
            <a:pPr lvl="0"/>
            <a:r>
              <a:rPr lang="en-US" sz="2400" b="1" dirty="0">
                <a:solidFill>
                  <a:schemeClr val="accent1">
                    <a:lumMod val="75000"/>
                  </a:schemeClr>
                </a:solidFill>
              </a:rPr>
              <a:t> </a:t>
            </a:r>
          </a:p>
          <a:p>
            <a:pPr marL="971550" lvl="1" indent="-514350">
              <a:buFont typeface="+mj-lt"/>
              <a:buAutoNum type="alphaUcPeriod"/>
            </a:pPr>
            <a:endParaRPr lang="en-US" sz="2400" b="1" dirty="0">
              <a:solidFill>
                <a:schemeClr val="bg2">
                  <a:lumMod val="25000"/>
                </a:schemeClr>
              </a:solidFill>
            </a:endParaRPr>
          </a:p>
          <a:p>
            <a:pPr marL="971550" lvl="1" indent="-514350">
              <a:buFont typeface="+mj-lt"/>
              <a:buAutoNum type="alphaUcPeriod"/>
            </a:pPr>
            <a:endParaRPr lang="en-US" sz="2200" b="1" dirty="0">
              <a:solidFill>
                <a:schemeClr val="bg2">
                  <a:lumMod val="25000"/>
                </a:schemeClr>
              </a:solidFill>
            </a:endParaRPr>
          </a:p>
          <a:p>
            <a:pPr lvl="1"/>
            <a:r>
              <a:rPr lang="en-US" sz="2200" b="1" dirty="0">
                <a:solidFill>
                  <a:schemeClr val="bg2">
                    <a:lumMod val="25000"/>
                  </a:schemeClr>
                </a:solidFill>
                <a:latin typeface="Arial Nova" panose="020B0504020202020204" pitchFamily="34" charset="0"/>
              </a:rPr>
              <a:t> </a:t>
            </a:r>
            <a:endParaRPr lang="en-US" sz="2400" b="1" dirty="0">
              <a:solidFill>
                <a:schemeClr val="bg2">
                  <a:lumMod val="25000"/>
                </a:schemeClr>
              </a:solidFill>
              <a:latin typeface="Arial Nova" panose="020B0504020202020204" pitchFamily="34" charset="0"/>
            </a:endParaRPr>
          </a:p>
          <a:p>
            <a:pPr marL="971550" lvl="1" indent="-514350">
              <a:buFont typeface="+mj-lt"/>
              <a:buAutoNum type="alphaUcPeriod"/>
            </a:pPr>
            <a:endParaRPr lang="en-US" sz="2400" b="1" dirty="0">
              <a:solidFill>
                <a:schemeClr val="bg2">
                  <a:lumMod val="25000"/>
                </a:schemeClr>
              </a:solidFill>
              <a:latin typeface="Arial Nova" panose="020B0504020202020204" pitchFamily="34" charset="0"/>
            </a:endParaRPr>
          </a:p>
          <a:p>
            <a:pPr lvl="1"/>
            <a:endParaRPr lang="en-US" sz="2400" b="1" dirty="0">
              <a:solidFill>
                <a:schemeClr val="bg2">
                  <a:lumMod val="25000"/>
                </a:schemeClr>
              </a:solidFill>
              <a:latin typeface="Arial Nova" panose="020B0504020202020204" pitchFamily="34" charset="0"/>
            </a:endParaRPr>
          </a:p>
          <a:p>
            <a:pPr lvl="0"/>
            <a:endParaRPr lang="en-US" sz="2400" b="1" dirty="0">
              <a:solidFill>
                <a:schemeClr val="bg2">
                  <a:lumMod val="25000"/>
                </a:schemeClr>
              </a:solidFill>
              <a:latin typeface="Arial Nova" panose="020B0504020202020204" pitchFamily="34" charset="0"/>
            </a:endParaRPr>
          </a:p>
        </p:txBody>
      </p:sp>
      <p:sp>
        <p:nvSpPr>
          <p:cNvPr id="2" name="Slide Number Placeholder 1">
            <a:extLst>
              <a:ext uri="{FF2B5EF4-FFF2-40B4-BE49-F238E27FC236}">
                <a16:creationId xmlns:a16="http://schemas.microsoft.com/office/drawing/2014/main" id="{1CF16E0A-C122-42C4-A249-7104A4B03086}"/>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13</a:t>
            </a:fld>
            <a:endParaRPr lang="en-US" noProof="0" dirty="0"/>
          </a:p>
        </p:txBody>
      </p:sp>
      <p:sp>
        <p:nvSpPr>
          <p:cNvPr id="11" name="Rectangle 10">
            <a:extLst>
              <a:ext uri="{FF2B5EF4-FFF2-40B4-BE49-F238E27FC236}">
                <a16:creationId xmlns:a16="http://schemas.microsoft.com/office/drawing/2014/main" id="{F15DD4B2-DFF1-464B-B4B7-A0145D5F6533}"/>
              </a:ext>
            </a:extLst>
          </p:cNvPr>
          <p:cNvSpPr/>
          <p:nvPr/>
        </p:nvSpPr>
        <p:spPr>
          <a:xfrm>
            <a:off x="0" y="2525486"/>
            <a:ext cx="12192000" cy="30086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Title 1">
            <a:extLst>
              <a:ext uri="{FF2B5EF4-FFF2-40B4-BE49-F238E27FC236}">
                <a16:creationId xmlns:a16="http://schemas.microsoft.com/office/drawing/2014/main" id="{C2058F7E-D640-488C-9954-07146641D8DA}"/>
              </a:ext>
            </a:extLst>
          </p:cNvPr>
          <p:cNvSpPr txBox="1">
            <a:spLocks/>
          </p:cNvSpPr>
          <p:nvPr/>
        </p:nvSpPr>
        <p:spPr>
          <a:xfrm>
            <a:off x="365759" y="3555279"/>
            <a:ext cx="11471565" cy="1739347"/>
          </a:xfrm>
          <a:prstGeom prst="rect">
            <a:avLst/>
          </a:prstGeom>
        </p:spPr>
        <p:txBody>
          <a:bodyPr vert="horz" lIns="91440" tIns="45720" rIns="91440" bIns="45720" rtlCol="0" anchor="ctr">
            <a:normAutofit lnSpcReduction="100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3000"/>
              </a:spcAft>
              <a:buClrTx/>
              <a:buSzTx/>
              <a:buFontTx/>
              <a:buNone/>
              <a:tabLst/>
              <a:defRPr/>
            </a:pPr>
            <a:r>
              <a:rPr kumimoji="0" lang="en-US" sz="5600" b="1" i="0" u="none" strike="noStrike" kern="1200" cap="all" spc="150" normalizeH="0" baseline="0" noProof="0" dirty="0">
                <a:ln>
                  <a:noFill/>
                </a:ln>
                <a:solidFill>
                  <a:srgbClr val="071E66"/>
                </a:solidFill>
                <a:effectLst/>
                <a:uLnTx/>
                <a:uFillTx/>
                <a:latin typeface="Corbel" panose="020B0503020204020204"/>
                <a:ea typeface="+mj-ea"/>
                <a:cs typeface="+mj-cs"/>
              </a:rPr>
              <a:t>Medicaid Address updates</a:t>
            </a:r>
          </a:p>
          <a:p>
            <a:pPr algn="ctr">
              <a:lnSpc>
                <a:spcPct val="110000"/>
              </a:lnSpc>
              <a:defRPr/>
            </a:pPr>
            <a:r>
              <a:rPr lang="en-US" b="1" cap="none" dirty="0">
                <a:solidFill>
                  <a:srgbClr val="071D66"/>
                </a:solidFill>
              </a:rPr>
              <a:t>How Organizations Can Help People Stay Covered</a:t>
            </a:r>
          </a:p>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5600" b="1" i="0" u="none" strike="noStrike" kern="1200" cap="all" spc="150" normalizeH="0" baseline="0" noProof="0" dirty="0">
              <a:ln>
                <a:noFill/>
              </a:ln>
              <a:solidFill>
                <a:srgbClr val="071E66"/>
              </a:solidFill>
              <a:effectLst/>
              <a:uLnTx/>
              <a:uFillTx/>
              <a:latin typeface="Corbel" panose="020B0503020204020204"/>
              <a:ea typeface="+mj-ea"/>
              <a:cs typeface="+mj-cs"/>
            </a:endParaRPr>
          </a:p>
        </p:txBody>
      </p:sp>
    </p:spTree>
    <p:extLst>
      <p:ext uri="{BB962C8B-B14F-4D97-AF65-F5344CB8AC3E}">
        <p14:creationId xmlns:p14="http://schemas.microsoft.com/office/powerpoint/2010/main" val="55835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2B73D-3A78-0D4B-BCA8-2D766B1EA9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prstClr val="black">
                    <a:lumMod val="85000"/>
                    <a:lumOff val="15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0" y="70021"/>
            <a:ext cx="12192000" cy="830589"/>
          </a:xfrm>
          <a:prstGeom prst="rect">
            <a:avLst/>
          </a:prstGeom>
          <a:noFill/>
          <a:ln>
            <a:noFill/>
          </a:ln>
        </p:spPr>
        <p:txBody>
          <a:bodyPr spcFirstLastPara="1" wrap="square" lIns="121900" tIns="121900" rIns="121900" bIns="121900" anchor="t" anchorCtr="0">
            <a:noAutofit/>
          </a:bodyPr>
          <a:lstStyle/>
          <a:p>
            <a:pPr lvl="0" algn="ctr">
              <a:buClr>
                <a:schemeClr val="dk1"/>
              </a:buClr>
              <a:buSzPts val="2800"/>
            </a:pPr>
            <a:r>
              <a:rPr lang="en-US" sz="4200" b="1" dirty="0">
                <a:solidFill>
                  <a:schemeClr val="bg1"/>
                </a:solidFill>
                <a:latin typeface="Proxima Nova"/>
                <a:ea typeface="Proxima Nova"/>
                <a:cs typeface="Proxima Nova"/>
                <a:sym typeface="Proxima Nova"/>
              </a:rPr>
              <a:t>Challenge</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5" name="TextBox 4">
            <a:extLst>
              <a:ext uri="{FF2B5EF4-FFF2-40B4-BE49-F238E27FC236}">
                <a16:creationId xmlns:a16="http://schemas.microsoft.com/office/drawing/2014/main" id="{E2A3AA9E-84CA-46E0-8DF4-76E236FE6B29}"/>
              </a:ext>
            </a:extLst>
          </p:cNvPr>
          <p:cNvSpPr txBox="1"/>
          <p:nvPr/>
        </p:nvSpPr>
        <p:spPr>
          <a:xfrm>
            <a:off x="1023257" y="1928122"/>
            <a:ext cx="9968204" cy="3662541"/>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3200" dirty="0"/>
              <a:t>Public health emergency (PHE): continuous coverage for Medicaid recipients since March 2020; no renewal has been needed.</a:t>
            </a:r>
          </a:p>
          <a:p>
            <a:pPr marL="285750" indent="-285750">
              <a:spcAft>
                <a:spcPts val="2400"/>
              </a:spcAft>
              <a:buFont typeface="Arial" panose="020B0604020202020204" pitchFamily="34" charset="0"/>
              <a:buChar char="•"/>
            </a:pPr>
            <a:r>
              <a:rPr lang="en-US" sz="3200" dirty="0"/>
              <a:t>Address updates may not have happened since 2019.</a:t>
            </a:r>
          </a:p>
          <a:p>
            <a:pPr marL="285750" indent="-285750">
              <a:spcAft>
                <a:spcPts val="2400"/>
              </a:spcAft>
              <a:buFont typeface="Arial" panose="020B0604020202020204" pitchFamily="34" charset="0"/>
              <a:buChar char="•"/>
            </a:pPr>
            <a:r>
              <a:rPr lang="en-US" sz="3200" dirty="0"/>
              <a:t>PHE approved to 10/22 but may be extended; states will get 60 days notice from federal govt. before it ends</a:t>
            </a:r>
            <a:endParaRPr lang="en-US" sz="3200" dirty="0">
              <a:solidFill>
                <a:srgbClr val="FF0000"/>
              </a:solidFill>
            </a:endParaRPr>
          </a:p>
        </p:txBody>
      </p:sp>
    </p:spTree>
    <p:extLst>
      <p:ext uri="{BB962C8B-B14F-4D97-AF65-F5344CB8AC3E}">
        <p14:creationId xmlns:p14="http://schemas.microsoft.com/office/powerpoint/2010/main" val="2830712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2B73D-3A78-0D4B-BCA8-2D766B1EA9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prstClr val="black">
                    <a:lumMod val="85000"/>
                    <a:lumOff val="15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0" y="70021"/>
            <a:ext cx="12192000" cy="830589"/>
          </a:xfrm>
          <a:prstGeom prst="rect">
            <a:avLst/>
          </a:prstGeom>
          <a:noFill/>
          <a:ln>
            <a:noFill/>
          </a:ln>
        </p:spPr>
        <p:txBody>
          <a:bodyPr spcFirstLastPara="1" wrap="square" lIns="121900" tIns="121900" rIns="121900" bIns="121900" anchor="t" anchorCtr="0">
            <a:noAutofit/>
          </a:bodyPr>
          <a:lstStyle/>
          <a:p>
            <a:pPr lvl="0" algn="ctr">
              <a:buClr>
                <a:schemeClr val="dk1"/>
              </a:buClr>
              <a:buSzPts val="2800"/>
            </a:pPr>
            <a:r>
              <a:rPr lang="en-US" sz="4200" b="1" dirty="0">
                <a:solidFill>
                  <a:schemeClr val="bg1"/>
                </a:solidFill>
                <a:latin typeface="Proxima Nova"/>
                <a:ea typeface="Proxima Nova"/>
                <a:cs typeface="Proxima Nova"/>
                <a:sym typeface="Proxima Nova"/>
              </a:rPr>
              <a:t>Why It Matters</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5" name="TextBox 4">
            <a:extLst>
              <a:ext uri="{FF2B5EF4-FFF2-40B4-BE49-F238E27FC236}">
                <a16:creationId xmlns:a16="http://schemas.microsoft.com/office/drawing/2014/main" id="{E2A3AA9E-84CA-46E0-8DF4-76E236FE6B29}"/>
              </a:ext>
            </a:extLst>
          </p:cNvPr>
          <p:cNvSpPr txBox="1"/>
          <p:nvPr/>
        </p:nvSpPr>
        <p:spPr>
          <a:xfrm>
            <a:off x="1023257" y="1769089"/>
            <a:ext cx="9968204" cy="4154984"/>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3200" dirty="0"/>
              <a:t>Post-PHE, state to mail renewal notices to addresses on file; </a:t>
            </a:r>
            <a:r>
              <a:rPr lang="en-US" sz="3200" b="1" dirty="0"/>
              <a:t>coverage could lapse </a:t>
            </a:r>
            <a:r>
              <a:rPr lang="en-US" sz="3200" dirty="0"/>
              <a:t>if customers miss it and don’t renew.</a:t>
            </a:r>
          </a:p>
          <a:p>
            <a:pPr marL="285750" indent="-285750">
              <a:spcAft>
                <a:spcPts val="2400"/>
              </a:spcAft>
              <a:buFont typeface="Arial" panose="020B0604020202020204" pitchFamily="34" charset="0"/>
              <a:buChar char="•"/>
            </a:pPr>
            <a:r>
              <a:rPr lang="en-US" sz="3200" dirty="0"/>
              <a:t>Address must be updated by the date the notice is sent.</a:t>
            </a:r>
          </a:p>
          <a:p>
            <a:pPr marL="914400" lvl="1" indent="-457200">
              <a:spcAft>
                <a:spcPts val="2400"/>
              </a:spcAft>
              <a:buFont typeface="Wingdings" panose="05000000000000000000" pitchFamily="2" charset="2"/>
              <a:buChar char="Ø"/>
            </a:pPr>
            <a:r>
              <a:rPr lang="en-US" sz="3000" dirty="0"/>
              <a:t>Notices to be spread over 12 months – e.g., a client who renewed in July of a previous year will get a notice saying to renew in July. </a:t>
            </a:r>
          </a:p>
        </p:txBody>
      </p:sp>
    </p:spTree>
    <p:extLst>
      <p:ext uri="{BB962C8B-B14F-4D97-AF65-F5344CB8AC3E}">
        <p14:creationId xmlns:p14="http://schemas.microsoft.com/office/powerpoint/2010/main" val="85319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2B73D-3A78-0D4B-BCA8-2D766B1EA9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prstClr val="black">
                    <a:lumMod val="85000"/>
                    <a:lumOff val="15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0" y="70021"/>
            <a:ext cx="12192000" cy="830589"/>
          </a:xfrm>
          <a:prstGeom prst="rect">
            <a:avLst/>
          </a:prstGeom>
          <a:noFill/>
          <a:ln>
            <a:noFill/>
          </a:ln>
        </p:spPr>
        <p:txBody>
          <a:bodyPr spcFirstLastPara="1" wrap="square" lIns="121900" tIns="121900" rIns="121900" bIns="121900" anchor="t" anchorCtr="0">
            <a:noAutofit/>
          </a:bodyPr>
          <a:lstStyle/>
          <a:p>
            <a:pPr lvl="0" algn="ctr">
              <a:buClr>
                <a:schemeClr val="dk1"/>
              </a:buClr>
              <a:buSzPts val="2800"/>
            </a:pPr>
            <a:r>
              <a:rPr lang="en-US" sz="4200" b="1" dirty="0">
                <a:solidFill>
                  <a:schemeClr val="bg1"/>
                </a:solidFill>
                <a:latin typeface="Proxima Nova"/>
                <a:ea typeface="Proxima Nova"/>
                <a:cs typeface="Proxima Nova"/>
                <a:sym typeface="Proxima Nova"/>
              </a:rPr>
              <a:t>Approach</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5" name="TextBox 4">
            <a:extLst>
              <a:ext uri="{FF2B5EF4-FFF2-40B4-BE49-F238E27FC236}">
                <a16:creationId xmlns:a16="http://schemas.microsoft.com/office/drawing/2014/main" id="{E2A3AA9E-84CA-46E0-8DF4-76E236FE6B29}"/>
              </a:ext>
            </a:extLst>
          </p:cNvPr>
          <p:cNvSpPr txBox="1"/>
          <p:nvPr/>
        </p:nvSpPr>
        <p:spPr>
          <a:xfrm>
            <a:off x="1023257" y="1981201"/>
            <a:ext cx="10058400" cy="406265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100" dirty="0"/>
              <a:t>HFS provides </a:t>
            </a:r>
            <a:r>
              <a:rPr lang="en-US" sz="3100" dirty="0">
                <a:hlinkClick r:id="rId3"/>
              </a:rPr>
              <a:t>Address Update Messaging Toolkit</a:t>
            </a:r>
            <a:r>
              <a:rPr lang="en-US" sz="3100" dirty="0"/>
              <a:t> saying how to update address:</a:t>
            </a:r>
          </a:p>
          <a:p>
            <a:pPr marL="914400" lvl="1" indent="-457200">
              <a:buFont typeface="Courier New" panose="02070309020205020404" pitchFamily="49" charset="0"/>
              <a:buChar char="o"/>
            </a:pPr>
            <a:r>
              <a:rPr lang="en-US" sz="3100" dirty="0"/>
              <a:t>Flyers</a:t>
            </a:r>
          </a:p>
          <a:p>
            <a:pPr marL="914400" lvl="1" indent="-457200">
              <a:buFont typeface="Courier New" panose="02070309020205020404" pitchFamily="49" charset="0"/>
              <a:buChar char="o"/>
            </a:pPr>
            <a:r>
              <a:rPr lang="en-US" sz="3100" dirty="0"/>
              <a:t>Sample copy for emails, texts, and social media</a:t>
            </a:r>
          </a:p>
          <a:p>
            <a:pPr marL="914400" lvl="1" indent="-457200">
              <a:buFont typeface="Courier New" panose="02070309020205020404" pitchFamily="49" charset="0"/>
              <a:buChar char="o"/>
            </a:pPr>
            <a:r>
              <a:rPr lang="en-US" sz="3100" dirty="0"/>
              <a:t>Multiple languages available</a:t>
            </a:r>
          </a:p>
          <a:p>
            <a:endParaRPr lang="en-US" sz="3100" dirty="0"/>
          </a:p>
          <a:p>
            <a:pPr marL="285750" indent="-285750">
              <a:buFont typeface="Arial" panose="020B0604020202020204" pitchFamily="34" charset="0"/>
              <a:buChar char="•"/>
            </a:pPr>
            <a:r>
              <a:rPr lang="en-US" sz="3100" dirty="0"/>
              <a:t>Organizations use toolkit in </a:t>
            </a:r>
            <a:r>
              <a:rPr lang="en-US" sz="3100" b="1" dirty="0"/>
              <a:t>everyday practice </a:t>
            </a:r>
            <a:r>
              <a:rPr lang="en-US" sz="3100" dirty="0"/>
              <a:t>to help customers update their addresses with the State</a:t>
            </a:r>
          </a:p>
        </p:txBody>
      </p:sp>
    </p:spTree>
    <p:extLst>
      <p:ext uri="{BB962C8B-B14F-4D97-AF65-F5344CB8AC3E}">
        <p14:creationId xmlns:p14="http://schemas.microsoft.com/office/powerpoint/2010/main" val="221237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2B73D-3A78-0D4B-BCA8-2D766B1EA9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prstClr val="black">
                    <a:lumMod val="85000"/>
                    <a:lumOff val="15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0" y="70021"/>
            <a:ext cx="12192000" cy="830589"/>
          </a:xfrm>
          <a:prstGeom prst="rect">
            <a:avLst/>
          </a:prstGeom>
          <a:noFill/>
          <a:ln>
            <a:noFill/>
          </a:ln>
        </p:spPr>
        <p:txBody>
          <a:bodyPr spcFirstLastPara="1" wrap="square" lIns="121900" tIns="121900" rIns="121900" bIns="121900" anchor="t" anchorCtr="0">
            <a:noAutofit/>
          </a:bodyPr>
          <a:lstStyle/>
          <a:p>
            <a:pPr lvl="0" algn="ctr">
              <a:buClr>
                <a:schemeClr val="dk1"/>
              </a:buClr>
              <a:buSzPts val="2800"/>
            </a:pPr>
            <a:r>
              <a:rPr lang="en-US" sz="4200" b="1" dirty="0">
                <a:solidFill>
                  <a:schemeClr val="bg1"/>
                </a:solidFill>
                <a:latin typeface="Proxima Nova"/>
                <a:ea typeface="Proxima Nova"/>
                <a:cs typeface="Proxima Nova"/>
                <a:sym typeface="Proxima Nova"/>
              </a:rPr>
              <a:t>Flyer</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3"/>
          <a:srcRect t="26331" b="28028"/>
          <a:stretch/>
        </p:blipFill>
        <p:spPr>
          <a:xfrm>
            <a:off x="172628" y="260530"/>
            <a:ext cx="1240355" cy="640080"/>
          </a:xfrm>
          <a:prstGeom prst="rect">
            <a:avLst/>
          </a:prstGeom>
        </p:spPr>
      </p:pic>
      <p:graphicFrame>
        <p:nvGraphicFramePr>
          <p:cNvPr id="4" name="Object 3">
            <a:extLst>
              <a:ext uri="{FF2B5EF4-FFF2-40B4-BE49-F238E27FC236}">
                <a16:creationId xmlns:a16="http://schemas.microsoft.com/office/drawing/2014/main" id="{172E4724-BE82-4014-9D27-7EA83D277C03}"/>
              </a:ext>
            </a:extLst>
          </p:cNvPr>
          <p:cNvGraphicFramePr>
            <a:graphicFrameLocks noChangeAspect="1"/>
          </p:cNvGraphicFramePr>
          <p:nvPr/>
        </p:nvGraphicFramePr>
        <p:xfrm>
          <a:off x="4102610" y="580570"/>
          <a:ext cx="3986780" cy="5641326"/>
        </p:xfrm>
        <a:graphic>
          <a:graphicData uri="http://schemas.openxmlformats.org/presentationml/2006/ole">
            <mc:AlternateContent xmlns:mc="http://schemas.openxmlformats.org/markup-compatibility/2006">
              <mc:Choice xmlns:v="urn:schemas-microsoft-com:vml" Requires="v">
                <p:oleObj spid="_x0000_s1064" name="Acrobat Document" r:id="rId4" imgW="5667037" imgH="8019809" progId="Acrobat.Document.DC">
                  <p:embed/>
                </p:oleObj>
              </mc:Choice>
              <mc:Fallback>
                <p:oleObj name="Acrobat Document" r:id="rId4" imgW="5667037" imgH="8019809" progId="Acrobat.Document.DC">
                  <p:embed/>
                  <p:pic>
                    <p:nvPicPr>
                      <p:cNvPr id="4" name="Object 3">
                        <a:extLst>
                          <a:ext uri="{FF2B5EF4-FFF2-40B4-BE49-F238E27FC236}">
                            <a16:creationId xmlns:a16="http://schemas.microsoft.com/office/drawing/2014/main" id="{172E4724-BE82-4014-9D27-7EA83D277C03}"/>
                          </a:ext>
                        </a:extLst>
                      </p:cNvPr>
                      <p:cNvPicPr/>
                      <p:nvPr/>
                    </p:nvPicPr>
                    <p:blipFill>
                      <a:blip r:embed="rId5"/>
                      <a:stretch>
                        <a:fillRect/>
                      </a:stretch>
                    </p:blipFill>
                    <p:spPr>
                      <a:xfrm>
                        <a:off x="4102610" y="580570"/>
                        <a:ext cx="3986780" cy="5641326"/>
                      </a:xfrm>
                      <a:prstGeom prst="rect">
                        <a:avLst/>
                      </a:prstGeom>
                    </p:spPr>
                  </p:pic>
                </p:oleObj>
              </mc:Fallback>
            </mc:AlternateContent>
          </a:graphicData>
        </a:graphic>
      </p:graphicFrame>
    </p:spTree>
    <p:extLst>
      <p:ext uri="{BB962C8B-B14F-4D97-AF65-F5344CB8AC3E}">
        <p14:creationId xmlns:p14="http://schemas.microsoft.com/office/powerpoint/2010/main" val="114224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2B73D-3A78-0D4B-BCA8-2D766B1EA9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prstClr val="black">
                    <a:lumMod val="85000"/>
                    <a:lumOff val="15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0" y="70021"/>
            <a:ext cx="12192000" cy="830589"/>
          </a:xfrm>
          <a:prstGeom prst="rect">
            <a:avLst/>
          </a:prstGeom>
          <a:noFill/>
          <a:ln>
            <a:noFill/>
          </a:ln>
        </p:spPr>
        <p:txBody>
          <a:bodyPr spcFirstLastPara="1" wrap="square" lIns="121900" tIns="121900" rIns="121900" bIns="121900" anchor="t" anchorCtr="0">
            <a:noAutofit/>
          </a:bodyPr>
          <a:lstStyle/>
          <a:p>
            <a:pPr lvl="0" algn="ctr">
              <a:buClr>
                <a:schemeClr val="dk1"/>
              </a:buClr>
              <a:buSzPts val="2800"/>
            </a:pPr>
            <a:r>
              <a:rPr lang="en-US" sz="4200" b="1" dirty="0">
                <a:solidFill>
                  <a:schemeClr val="bg1"/>
                </a:solidFill>
                <a:latin typeface="Proxima Nova"/>
                <a:ea typeface="Proxima Nova"/>
                <a:cs typeface="Proxima Nova"/>
                <a:sym typeface="Proxima Nova"/>
              </a:rPr>
              <a:t>How Groups Can Support</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5" name="TextBox 4">
            <a:extLst>
              <a:ext uri="{FF2B5EF4-FFF2-40B4-BE49-F238E27FC236}">
                <a16:creationId xmlns:a16="http://schemas.microsoft.com/office/drawing/2014/main" id="{E2A3AA9E-84CA-46E0-8DF4-76E236FE6B29}"/>
              </a:ext>
            </a:extLst>
          </p:cNvPr>
          <p:cNvSpPr txBox="1"/>
          <p:nvPr/>
        </p:nvSpPr>
        <p:spPr>
          <a:xfrm>
            <a:off x="1023257" y="1719949"/>
            <a:ext cx="10414492" cy="455509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Help customers 1:1 </a:t>
            </a:r>
            <a:r>
              <a:rPr lang="en-US" sz="2400" i="1" dirty="0"/>
              <a:t>(gold standard</a:t>
            </a:r>
            <a:r>
              <a:rPr lang="en-US" sz="2400" dirty="0"/>
              <a:t>)</a:t>
            </a:r>
          </a:p>
          <a:p>
            <a:pPr marL="914400" lvl="1" indent="-457200">
              <a:spcAft>
                <a:spcPts val="1200"/>
              </a:spcAft>
              <a:buFont typeface="Courier New" panose="02070309020205020404" pitchFamily="49" charset="0"/>
              <a:buChar char="o"/>
            </a:pPr>
            <a:r>
              <a:rPr lang="en-US" sz="2200" dirty="0"/>
              <a:t>Sit with customer and enter info into </a:t>
            </a:r>
            <a:r>
              <a:rPr lang="en-US" sz="2200" dirty="0">
                <a:hlinkClick r:id="rId3" action="ppaction://hlinkfile"/>
              </a:rPr>
              <a:t>online form</a:t>
            </a:r>
            <a:r>
              <a:rPr lang="en-US" sz="2200" dirty="0"/>
              <a:t>. </a:t>
            </a:r>
            <a:r>
              <a:rPr lang="en-US" sz="2200" b="1" dirty="0"/>
              <a:t>Customer must be present.</a:t>
            </a:r>
            <a:endParaRPr lang="en-US" sz="2200" dirty="0"/>
          </a:p>
          <a:p>
            <a:pPr marL="914400" lvl="1" indent="-457200">
              <a:spcAft>
                <a:spcPts val="1200"/>
              </a:spcAft>
              <a:buFont typeface="Courier New" panose="02070309020205020404" pitchFamily="49" charset="0"/>
              <a:buChar char="o"/>
            </a:pPr>
            <a:r>
              <a:rPr lang="en-US" sz="2200" dirty="0"/>
              <a:t>Tell customers how to do it on their phone while they wait (or provide computer)</a:t>
            </a:r>
          </a:p>
          <a:p>
            <a:pPr marL="914400" lvl="1" indent="-457200">
              <a:spcAft>
                <a:spcPts val="1200"/>
              </a:spcAft>
              <a:buFont typeface="Courier New" panose="02070309020205020404" pitchFamily="49" charset="0"/>
              <a:buChar char="o"/>
            </a:pPr>
            <a:r>
              <a:rPr lang="en-US" sz="2200" dirty="0"/>
              <a:t>By phone, tell customers how to do it online or connect them to 877-805-5312</a:t>
            </a:r>
          </a:p>
          <a:p>
            <a:pPr marL="285750" indent="-285750">
              <a:spcAft>
                <a:spcPts val="1200"/>
              </a:spcAft>
              <a:buFont typeface="Arial" panose="020B0604020202020204" pitchFamily="34" charset="0"/>
              <a:buChar char="•"/>
            </a:pPr>
            <a:r>
              <a:rPr lang="en-US" sz="2400" dirty="0"/>
              <a:t>Hand out </a:t>
            </a:r>
            <a:r>
              <a:rPr lang="en-US" sz="2400" dirty="0">
                <a:hlinkClick r:id="rId4"/>
              </a:rPr>
              <a:t>toolkit</a:t>
            </a:r>
            <a:r>
              <a:rPr lang="en-US" sz="2400" dirty="0"/>
              <a:t> flyers 1:1, verbalizing importance</a:t>
            </a:r>
          </a:p>
          <a:p>
            <a:pPr marL="285750" indent="-285750">
              <a:spcAft>
                <a:spcPts val="1200"/>
              </a:spcAft>
              <a:buFont typeface="Arial" panose="020B0604020202020204" pitchFamily="34" charset="0"/>
              <a:buChar char="•"/>
            </a:pPr>
            <a:r>
              <a:rPr lang="en-US" sz="2400" dirty="0"/>
              <a:t>Email, text, call, mail customers</a:t>
            </a:r>
          </a:p>
          <a:p>
            <a:pPr marL="285750" indent="-285750">
              <a:spcAft>
                <a:spcPts val="1200"/>
              </a:spcAft>
              <a:buFont typeface="Arial" panose="020B0604020202020204" pitchFamily="34" charset="0"/>
              <a:buChar char="•"/>
            </a:pPr>
            <a:r>
              <a:rPr lang="en-US" sz="2400"/>
              <a:t>Add message </a:t>
            </a:r>
            <a:r>
              <a:rPr lang="en-US" sz="2400" dirty="0"/>
              <a:t>to “My Chart” (for providers)</a:t>
            </a:r>
          </a:p>
          <a:p>
            <a:pPr marL="285750" indent="-285750">
              <a:spcAft>
                <a:spcPts val="1200"/>
              </a:spcAft>
              <a:buFont typeface="Arial" panose="020B0604020202020204" pitchFamily="34" charset="0"/>
              <a:buChar char="•"/>
            </a:pPr>
            <a:r>
              <a:rPr lang="en-US" sz="2400" dirty="0"/>
              <a:t>Post </a:t>
            </a:r>
            <a:r>
              <a:rPr lang="en-US" sz="2400" dirty="0">
                <a:hlinkClick r:id="rId4"/>
              </a:rPr>
              <a:t>toolkit</a:t>
            </a:r>
            <a:r>
              <a:rPr lang="en-US" sz="2400" dirty="0"/>
              <a:t> flyers and leave stack</a:t>
            </a:r>
          </a:p>
          <a:p>
            <a:pPr marL="285750" indent="-285750">
              <a:spcAft>
                <a:spcPts val="1200"/>
              </a:spcAft>
              <a:buFont typeface="Arial" panose="020B0604020202020204" pitchFamily="34" charset="0"/>
              <a:buChar char="•"/>
            </a:pPr>
            <a:r>
              <a:rPr lang="en-US" sz="2400" dirty="0"/>
              <a:t>Ask other organizations to share messages from </a:t>
            </a:r>
            <a:r>
              <a:rPr lang="en-US" sz="2400" dirty="0">
                <a:hlinkClick r:id="rId4"/>
              </a:rPr>
              <a:t>toolkit</a:t>
            </a:r>
            <a:endParaRPr lang="en-US" sz="2400" dirty="0"/>
          </a:p>
        </p:txBody>
      </p:sp>
    </p:spTree>
    <p:extLst>
      <p:ext uri="{BB962C8B-B14F-4D97-AF65-F5344CB8AC3E}">
        <p14:creationId xmlns:p14="http://schemas.microsoft.com/office/powerpoint/2010/main" val="55563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2B73D-3A78-0D4B-BCA8-2D766B1EA9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prstClr val="black">
                    <a:lumMod val="85000"/>
                    <a:lumOff val="15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0" y="70021"/>
            <a:ext cx="12192000" cy="830589"/>
          </a:xfrm>
          <a:prstGeom prst="rect">
            <a:avLst/>
          </a:prstGeom>
          <a:noFill/>
          <a:ln>
            <a:noFill/>
          </a:ln>
        </p:spPr>
        <p:txBody>
          <a:bodyPr spcFirstLastPara="1" wrap="square" lIns="121900" tIns="121900" rIns="121900" bIns="121900" anchor="t" anchorCtr="0">
            <a:noAutofit/>
          </a:bodyPr>
          <a:lstStyle/>
          <a:p>
            <a:pPr lvl="0" algn="ctr">
              <a:buClr>
                <a:schemeClr val="dk1"/>
              </a:buClr>
              <a:buSzPts val="2800"/>
            </a:pPr>
            <a:r>
              <a:rPr lang="en-US" sz="4200" b="1" dirty="0">
                <a:solidFill>
                  <a:schemeClr val="bg1"/>
                </a:solidFill>
                <a:latin typeface="Proxima Nova"/>
                <a:ea typeface="Proxima Nova"/>
                <a:cs typeface="Proxima Nova"/>
                <a:sym typeface="Proxima Nova"/>
              </a:rPr>
              <a:t>Example: Provider Office</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5" name="TextBox 4">
            <a:extLst>
              <a:ext uri="{FF2B5EF4-FFF2-40B4-BE49-F238E27FC236}">
                <a16:creationId xmlns:a16="http://schemas.microsoft.com/office/drawing/2014/main" id="{E2A3AA9E-84CA-46E0-8DF4-76E236FE6B29}"/>
              </a:ext>
            </a:extLst>
          </p:cNvPr>
          <p:cNvSpPr txBox="1"/>
          <p:nvPr/>
        </p:nvSpPr>
        <p:spPr>
          <a:xfrm>
            <a:off x="692901" y="1854340"/>
            <a:ext cx="5212113" cy="4170372"/>
          </a:xfrm>
          <a:prstGeom prst="rect">
            <a:avLst/>
          </a:prstGeom>
          <a:noFill/>
        </p:spPr>
        <p:txBody>
          <a:bodyPr wrap="square" rtlCol="0">
            <a:spAutoFit/>
          </a:bodyPr>
          <a:lstStyle/>
          <a:p>
            <a:pPr>
              <a:spcAft>
                <a:spcPts val="1200"/>
              </a:spcAft>
            </a:pPr>
            <a:r>
              <a:rPr lang="en-US" sz="2500" dirty="0"/>
              <a:t>Walk customer through process:</a:t>
            </a:r>
          </a:p>
          <a:p>
            <a:pPr marL="457200" indent="-457200">
              <a:spcAft>
                <a:spcPts val="1200"/>
              </a:spcAft>
              <a:buFont typeface="Arial" panose="020B0604020202020204" pitchFamily="34" charset="0"/>
              <a:buChar char="•"/>
            </a:pPr>
            <a:r>
              <a:rPr lang="en-US" sz="2500" dirty="0"/>
              <a:t>Ask if customer has moved in last 3-4 years</a:t>
            </a:r>
          </a:p>
          <a:p>
            <a:pPr marL="457200" indent="-457200">
              <a:spcAft>
                <a:spcPts val="1200"/>
              </a:spcAft>
              <a:buFont typeface="Arial" panose="020B0604020202020204" pitchFamily="34" charset="0"/>
              <a:buChar char="•"/>
            </a:pPr>
            <a:r>
              <a:rPr lang="en-US" sz="2500" dirty="0"/>
              <a:t>Check MEDI (if you have access) to see if address on file is up-to-date</a:t>
            </a:r>
          </a:p>
          <a:p>
            <a:pPr marL="457200" indent="-457200">
              <a:spcAft>
                <a:spcPts val="1200"/>
              </a:spcAft>
              <a:buFont typeface="Arial" panose="020B0604020202020204" pitchFamily="34" charset="0"/>
              <a:buChar char="•"/>
            </a:pPr>
            <a:r>
              <a:rPr lang="en-US" sz="2500" dirty="0">
                <a:hlinkClick r:id="rId3" action="ppaction://hlinkfile"/>
              </a:rPr>
              <a:t>Update address online</a:t>
            </a:r>
            <a:r>
              <a:rPr lang="en-US" sz="2500" dirty="0"/>
              <a:t> while they sit with you – or give them handout to use in your office</a:t>
            </a:r>
          </a:p>
          <a:p>
            <a:pPr>
              <a:spcAft>
                <a:spcPts val="1200"/>
              </a:spcAft>
            </a:pPr>
            <a:r>
              <a:rPr lang="en-US" sz="2500" dirty="0"/>
              <a:t>May also include message in MyChart.</a:t>
            </a:r>
          </a:p>
        </p:txBody>
      </p:sp>
      <p:pic>
        <p:nvPicPr>
          <p:cNvPr id="8" name="Picture 7">
            <a:extLst>
              <a:ext uri="{FF2B5EF4-FFF2-40B4-BE49-F238E27FC236}">
                <a16:creationId xmlns:a16="http://schemas.microsoft.com/office/drawing/2014/main" id="{09ECFFF0-AF2B-4590-BF27-AECA2B44DE3E}"/>
              </a:ext>
            </a:extLst>
          </p:cNvPr>
          <p:cNvPicPr>
            <a:picLocks noChangeAspect="1"/>
          </p:cNvPicPr>
          <p:nvPr/>
        </p:nvPicPr>
        <p:blipFill rotWithShape="1">
          <a:blip r:embed="rId4"/>
          <a:srcRect l="7571" r="9079"/>
          <a:stretch/>
        </p:blipFill>
        <p:spPr>
          <a:xfrm>
            <a:off x="6286987" y="1854340"/>
            <a:ext cx="4845072" cy="3875315"/>
          </a:xfrm>
          <a:prstGeom prst="rect">
            <a:avLst/>
          </a:prstGeom>
        </p:spPr>
      </p:pic>
    </p:spTree>
    <p:extLst>
      <p:ext uri="{BB962C8B-B14F-4D97-AF65-F5344CB8AC3E}">
        <p14:creationId xmlns:p14="http://schemas.microsoft.com/office/powerpoint/2010/main" val="325727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2632B-CA01-4B28-8C68-E9B0C33937B9}"/>
              </a:ext>
            </a:extLst>
          </p:cNvPr>
          <p:cNvSpPr>
            <a:spLocks noGrp="1"/>
          </p:cNvSpPr>
          <p:nvPr>
            <p:ph type="title"/>
          </p:nvPr>
        </p:nvSpPr>
        <p:spPr>
          <a:xfrm>
            <a:off x="622570" y="838646"/>
            <a:ext cx="3709991" cy="5180709"/>
          </a:xfrm>
        </p:spPr>
        <p:txBody>
          <a:bodyPr vert="horz" lIns="91440" tIns="45720" rIns="91440" bIns="45720" rtlCol="0" anchor="ctr">
            <a:normAutofit/>
          </a:bodyPr>
          <a:lstStyle/>
          <a:p>
            <a:r>
              <a:rPr lang="en-US" sz="3600" dirty="0"/>
              <a:t>housekeeping</a:t>
            </a:r>
          </a:p>
        </p:txBody>
      </p:sp>
      <p:sp useBgFill="1">
        <p:nvSpPr>
          <p:cNvPr id="15" name="Rectangle 14">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DC74A99-7A0A-47B7-9C61-D451EE2BDB09}"/>
              </a:ext>
            </a:extLst>
          </p:cNvPr>
          <p:cNvSpPr>
            <a:spLocks noGrp="1"/>
          </p:cNvSpPr>
          <p:nvPr>
            <p:ph type="body" sz="half" idx="2"/>
          </p:nvPr>
        </p:nvSpPr>
        <p:spPr>
          <a:xfrm>
            <a:off x="5163671" y="188012"/>
            <a:ext cx="6929012" cy="6488408"/>
          </a:xfr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95000"/>
              </a:lnSpc>
              <a:spcBef>
                <a:spcPts val="1200"/>
              </a:spcBef>
              <a:spcAft>
                <a:spcPts val="1000"/>
              </a:spcAft>
              <a:buClr>
                <a:prstClr val="black"/>
              </a:buClr>
              <a:buSzTx/>
              <a:buFont typeface="Wingdings" pitchFamily="2" charset="2"/>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Facilitator(s): </a:t>
            </a:r>
            <a:r>
              <a:rPr lang="en-US" b="1" dirty="0">
                <a:solidFill>
                  <a:prstClr val="black"/>
                </a:solidFill>
                <a:latin typeface="Corbel" panose="020B0503020204020204"/>
              </a:rPr>
              <a:t>Kathy Chan, </a:t>
            </a: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 Chair </a:t>
            </a:r>
            <a:r>
              <a:rPr kumimoji="0" lang="en-US" b="1" i="0" u="none" strike="noStrike" kern="1200" cap="none" spc="0" normalizeH="0" baseline="0" noProof="0" dirty="0">
                <a:ln>
                  <a:noFill/>
                </a:ln>
                <a:solidFill>
                  <a:prstClr val="black"/>
                </a:solidFill>
                <a:effectLst/>
                <a:uLnTx/>
                <a:uFillTx/>
                <a:latin typeface="Corbel" panose="020B0503020204020204"/>
                <a:ea typeface="+mn-ea"/>
                <a:cs typeface="+mn-cs"/>
              </a:rPr>
              <a:t>of the Public Education Subcommittee &amp; </a:t>
            </a:r>
            <a:r>
              <a:rPr lang="en-US" b="1" dirty="0">
                <a:solidFill>
                  <a:schemeClr val="dk1"/>
                </a:solidFill>
              </a:rPr>
              <a:t>Melishia Bansa, Special Assistant to the Director of HFS</a:t>
            </a:r>
          </a:p>
          <a:p>
            <a:pPr lvl="0">
              <a:lnSpc>
                <a:spcPct val="120000"/>
              </a:lnSpc>
              <a:spcBef>
                <a:spcPts val="0"/>
              </a:spcBef>
              <a:spcAft>
                <a:spcPts val="0"/>
              </a:spcAft>
              <a:buClrTx/>
            </a:pPr>
            <a:endParaRPr lang="en-US" sz="1600" dirty="0">
              <a:ea typeface="Calibri" panose="020F0502020204030204" pitchFamily="34" charset="0"/>
              <a:cs typeface="Calibri"/>
            </a:endParaRPr>
          </a:p>
          <a:p>
            <a:pPr marL="342900" lvl="0" indent="-342900">
              <a:lnSpc>
                <a:spcPct val="120000"/>
              </a:lnSpc>
              <a:spcBef>
                <a:spcPts val="0"/>
              </a:spcBef>
              <a:spcAft>
                <a:spcPts val="0"/>
              </a:spcAft>
              <a:buClrTx/>
              <a:buFont typeface="Wingdings" panose="05000000000000000000" pitchFamily="2" charset="2"/>
              <a:buChar char="§"/>
            </a:pPr>
            <a:r>
              <a:rPr lang="en-US" sz="1600" dirty="0">
                <a:ea typeface="Calibri" panose="020F0502020204030204" pitchFamily="34" charset="0"/>
                <a:cs typeface="Calibri"/>
              </a:rPr>
              <a:t>Meeting basics</a:t>
            </a:r>
          </a:p>
          <a:p>
            <a:pPr marL="800100" lvl="1" indent="-342900">
              <a:lnSpc>
                <a:spcPct val="120000"/>
              </a:lnSpc>
              <a:spcBef>
                <a:spcPts val="0"/>
              </a:spcBef>
              <a:spcAft>
                <a:spcPts val="0"/>
              </a:spcAft>
              <a:buClrTx/>
              <a:buFont typeface="Wingdings" panose="05000000000000000000" pitchFamily="2" charset="2"/>
              <a:buChar char="§"/>
            </a:pPr>
            <a:r>
              <a:rPr lang="en-US" sz="1600" dirty="0">
                <a:ea typeface="Calibri" panose="020F0502020204030204" pitchFamily="34" charset="0"/>
                <a:cs typeface="Calibri"/>
              </a:rPr>
              <a:t>Please note, this meeting is being recorded.</a:t>
            </a:r>
          </a:p>
          <a:p>
            <a:pPr marL="800100" lvl="1" indent="-342900">
              <a:lnSpc>
                <a:spcPct val="120000"/>
              </a:lnSpc>
              <a:spcBef>
                <a:spcPts val="0"/>
              </a:spcBef>
              <a:spcAft>
                <a:spcPts val="0"/>
              </a:spcAft>
              <a:buClrTx/>
              <a:buFont typeface="Wingdings" panose="05000000000000000000" pitchFamily="2" charset="2"/>
              <a:buChar char="§"/>
            </a:pPr>
            <a:r>
              <a:rPr lang="en-US" sz="1600" dirty="0">
                <a:ea typeface="Calibri" panose="020F0502020204030204" pitchFamily="34" charset="0"/>
                <a:cs typeface="Calibri"/>
              </a:rPr>
              <a:t>To ensure accurate records, please type name, organization, and email address into the chat.</a:t>
            </a:r>
          </a:p>
          <a:p>
            <a:pPr marL="800100" lvl="1" indent="-342900">
              <a:lnSpc>
                <a:spcPct val="120000"/>
              </a:lnSpc>
              <a:spcBef>
                <a:spcPts val="0"/>
              </a:spcBef>
              <a:spcAft>
                <a:spcPts val="0"/>
              </a:spcAft>
              <a:buClrTx/>
              <a:buFont typeface="Wingdings" panose="05000000000000000000" pitchFamily="2" charset="2"/>
              <a:buChar char="§"/>
            </a:pPr>
            <a:r>
              <a:rPr lang="en-US" sz="1600" dirty="0">
                <a:ea typeface="Calibri" panose="020F0502020204030204" pitchFamily="34" charset="0"/>
                <a:cs typeface="Calibri"/>
              </a:rPr>
              <a:t>If at all possible members are asked to attend meetings with their camera’s turned on, however, if you call in &amp; need materials, please  email </a:t>
            </a:r>
            <a:r>
              <a:rPr lang="en-US" sz="1600" dirty="0">
                <a:ea typeface="Calibri" panose="020F0502020204030204" pitchFamily="34" charset="0"/>
                <a:cs typeface="Calibri"/>
                <a:hlinkClick r:id="rId2"/>
              </a:rPr>
              <a:t>veronica.archundia@illinois.gov </a:t>
            </a:r>
            <a:r>
              <a:rPr lang="en-US" sz="1600" dirty="0">
                <a:ea typeface="Calibri" panose="020F0502020204030204" pitchFamily="34" charset="0"/>
                <a:cs typeface="Calibri"/>
              </a:rPr>
              <a:t>   and </a:t>
            </a:r>
            <a:r>
              <a:rPr lang="en-US" sz="1600" dirty="0">
                <a:ea typeface="Calibri" panose="020F0502020204030204" pitchFamily="34" charset="0"/>
                <a:cs typeface="Calibri"/>
                <a:hlinkClick r:id="rId3"/>
              </a:rPr>
              <a:t>Margaret.dunne@illinois.gov</a:t>
            </a:r>
            <a:r>
              <a:rPr lang="en-US" sz="1600" dirty="0">
                <a:ea typeface="Calibri" panose="020F0502020204030204" pitchFamily="34" charset="0"/>
                <a:cs typeface="Calibri"/>
              </a:rPr>
              <a:t>   with a copy to </a:t>
            </a:r>
            <a:r>
              <a:rPr lang="en-US" sz="1600" dirty="0">
                <a:ea typeface="Calibri" panose="020F0502020204030204" pitchFamily="34" charset="0"/>
                <a:cs typeface="Calibri"/>
                <a:hlinkClick r:id="rId4"/>
              </a:rPr>
              <a:t>Melisha.Bansa@Illinois.gov</a:t>
            </a:r>
            <a:r>
              <a:rPr lang="en-US" sz="1600" dirty="0">
                <a:ea typeface="Calibri" panose="020F0502020204030204" pitchFamily="34" charset="0"/>
                <a:cs typeface="Calibri"/>
              </a:rPr>
              <a:t> as soon as safely possible.  </a:t>
            </a:r>
            <a:endParaRPr lang="en-US" sz="1600" dirty="0">
              <a:ea typeface="Calibri" panose="020F0502020204030204" pitchFamily="34" charset="0"/>
              <a:cs typeface="Calibri" panose="020F0502020204030204" pitchFamily="34" charset="0"/>
            </a:endParaRPr>
          </a:p>
          <a:p>
            <a:pPr marL="800100" lvl="1" indent="-342900">
              <a:lnSpc>
                <a:spcPct val="120000"/>
              </a:lnSpc>
              <a:spcBef>
                <a:spcPts val="0"/>
              </a:spcBef>
              <a:spcAft>
                <a:spcPts val="0"/>
              </a:spcAft>
              <a:buClrTx/>
              <a:buFont typeface="Wingdings" panose="05000000000000000000" pitchFamily="2" charset="2"/>
              <a:buChar char="§"/>
            </a:pPr>
            <a:r>
              <a:rPr lang="en-US" sz="1600" dirty="0">
                <a:ea typeface="Calibri" panose="020F0502020204030204" pitchFamily="34" charset="0"/>
                <a:cs typeface="Calibri"/>
              </a:rPr>
              <a:t>Mute audio except when speaking. </a:t>
            </a:r>
          </a:p>
          <a:p>
            <a:pPr marL="800100" lvl="1" indent="-342900">
              <a:lnSpc>
                <a:spcPct val="120000"/>
              </a:lnSpc>
              <a:spcBef>
                <a:spcPts val="0"/>
              </a:spcBef>
              <a:spcAft>
                <a:spcPts val="0"/>
              </a:spcAft>
              <a:buClrTx/>
              <a:buFont typeface="Wingdings" panose="05000000000000000000" pitchFamily="2" charset="2"/>
              <a:buChar char="§"/>
            </a:pPr>
            <a:r>
              <a:rPr lang="en-US" sz="1600" dirty="0">
                <a:ea typeface="Calibri" panose="020F0502020204030204" pitchFamily="34" charset="0"/>
                <a:cs typeface="Calibri"/>
              </a:rPr>
              <a:t>Please note that HFS staff may mute participants to minimize disruptive noise or feedback. </a:t>
            </a:r>
            <a:endParaRPr lang="en-US" sz="1600" dirty="0">
              <a:ea typeface="Calibri" panose="020F0502020204030204" pitchFamily="34" charset="0"/>
              <a:cs typeface="Calibri" panose="020F0502020204030204" pitchFamily="34" charset="0"/>
            </a:endParaRPr>
          </a:p>
          <a:p>
            <a:pPr marL="800100" lvl="1" indent="-342900">
              <a:lnSpc>
                <a:spcPct val="120000"/>
              </a:lnSpc>
              <a:spcBef>
                <a:spcPts val="0"/>
              </a:spcBef>
              <a:spcAft>
                <a:spcPts val="0"/>
              </a:spcAft>
              <a:buClrTx/>
              <a:buFont typeface="Wingdings" panose="05000000000000000000" pitchFamily="2" charset="2"/>
              <a:buChar char="§"/>
            </a:pPr>
            <a:r>
              <a:rPr lang="en-US" sz="1600" dirty="0">
                <a:ea typeface="Calibri" panose="020F0502020204030204" pitchFamily="34" charset="0"/>
                <a:cs typeface="Calibri"/>
              </a:rPr>
              <a:t>Patience, please – many subcommittee members and staff are new to MAC proceedings.  </a:t>
            </a:r>
            <a:endParaRPr lang="en-US" sz="1600" dirty="0">
              <a:ea typeface="Calibri" panose="020F0502020204030204" pitchFamily="34" charset="0"/>
              <a:cs typeface="Calibri" panose="020F0502020204030204" pitchFamily="34" charset="0"/>
            </a:endParaRPr>
          </a:p>
          <a:p>
            <a:pPr marL="285750" indent="-285750">
              <a:lnSpc>
                <a:spcPct val="120000"/>
              </a:lnSpc>
              <a:spcBef>
                <a:spcPts val="0"/>
              </a:spcBef>
              <a:spcAft>
                <a:spcPts val="0"/>
              </a:spcAft>
              <a:buClrTx/>
              <a:buFont typeface="Wingdings" panose="05000000000000000000" pitchFamily="2" charset="2"/>
              <a:buChar char="§"/>
            </a:pPr>
            <a:r>
              <a:rPr lang="en-US" sz="1600" dirty="0">
                <a:ea typeface="Calibri" panose="020F0502020204030204" pitchFamily="34" charset="0"/>
                <a:cs typeface="Calibri"/>
              </a:rPr>
              <a:t>HFS is committed to hosting meetings that are accessible and ADA compliant.  Closed captioning will be provided.  Please email </a:t>
            </a:r>
            <a:r>
              <a:rPr lang="en-US" sz="1600" dirty="0">
                <a:ea typeface="Calibri" panose="020F0502020204030204" pitchFamily="34" charset="0"/>
                <a:cs typeface="Calibri"/>
                <a:hlinkClick r:id="rId2"/>
              </a:rPr>
              <a:t>veronica.archundia@illinois.gov</a:t>
            </a:r>
            <a:r>
              <a:rPr lang="en-US" sz="1600" dirty="0">
                <a:ea typeface="Calibri" panose="020F0502020204030204" pitchFamily="34" charset="0"/>
                <a:cs typeface="Calibri"/>
              </a:rPr>
              <a:t>  and </a:t>
            </a:r>
            <a:r>
              <a:rPr lang="en-US" sz="1600" dirty="0">
                <a:ea typeface="Calibri" panose="020F0502020204030204" pitchFamily="34" charset="0"/>
                <a:cs typeface="Calibri"/>
                <a:hlinkClick r:id="rId3"/>
              </a:rPr>
              <a:t>Margaret.dunne@illinois.gov</a:t>
            </a:r>
            <a:r>
              <a:rPr lang="en-US" sz="1600" dirty="0">
                <a:ea typeface="Calibri" panose="020F0502020204030204" pitchFamily="34" charset="0"/>
                <a:cs typeface="Calibri"/>
              </a:rPr>
              <a:t>  with a copy to  </a:t>
            </a:r>
            <a:r>
              <a:rPr lang="en-US" sz="1600" dirty="0">
                <a:ea typeface="Calibri" panose="020F0502020204030204" pitchFamily="34" charset="0"/>
                <a:cs typeface="Calibri"/>
                <a:hlinkClick r:id="rId4"/>
              </a:rPr>
              <a:t>Melisha.Bansa@Illinois.gov</a:t>
            </a:r>
            <a:r>
              <a:rPr lang="en-US" sz="1600" dirty="0">
                <a:ea typeface="Calibri" panose="020F0502020204030204" pitchFamily="34" charset="0"/>
                <a:cs typeface="Calibri"/>
              </a:rPr>
              <a:t>  in advance to report any requests or accommodations you may require or use the chat to alert us of challenges during a meeting.  </a:t>
            </a:r>
            <a:endParaRPr lang="en-US" sz="1600" dirty="0">
              <a:ea typeface="Calibri" panose="020F0502020204030204" pitchFamily="34" charset="0"/>
              <a:cs typeface="Calibri" panose="020F0502020204030204" pitchFamily="34" charset="0"/>
            </a:endParaRPr>
          </a:p>
          <a:p>
            <a:pPr marL="285750" lvl="0" indent="-285750">
              <a:lnSpc>
                <a:spcPct val="120000"/>
              </a:lnSpc>
              <a:spcBef>
                <a:spcPts val="0"/>
              </a:spcBef>
              <a:spcAft>
                <a:spcPts val="0"/>
              </a:spcAft>
              <a:buClrTx/>
              <a:buFont typeface="Wingdings" panose="05000000000000000000" pitchFamily="2" charset="2"/>
              <a:buChar char="§"/>
            </a:pPr>
            <a:r>
              <a:rPr lang="en-US" sz="1600" dirty="0">
                <a:solidFill>
                  <a:prstClr val="black"/>
                </a:solidFill>
                <a:ea typeface="Calibri" panose="020F0502020204030204" pitchFamily="34" charset="0"/>
                <a:cs typeface="Calibri" panose="020F0502020204030204" pitchFamily="34" charset="0"/>
              </a:rPr>
              <a:t>Minutes of the prior meeting will be circulated to subcommittee members in advance of each session.  Once approved, they will be posted to the website.  </a:t>
            </a:r>
          </a:p>
          <a:p>
            <a:pPr indent="-182880">
              <a:lnSpc>
                <a:spcPct val="90000"/>
              </a:lnSpc>
              <a:buFont typeface="Wingdings" pitchFamily="2" charset="2"/>
              <a:buChar char=""/>
            </a:pPr>
            <a:endParaRPr lang="en-US" sz="2000" dirty="0">
              <a:solidFill>
                <a:schemeClr val="tx2"/>
              </a:solidFill>
            </a:endParaRPr>
          </a:p>
        </p:txBody>
      </p:sp>
      <p:sp>
        <p:nvSpPr>
          <p:cNvPr id="6" name="Slide Number Placeholder 5">
            <a:extLst>
              <a:ext uri="{FF2B5EF4-FFF2-40B4-BE49-F238E27FC236}">
                <a16:creationId xmlns:a16="http://schemas.microsoft.com/office/drawing/2014/main" id="{C61215F7-74B3-425F-A074-3D810269EF4E}"/>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a:spcAft>
                <a:spcPts val="600"/>
              </a:spcAft>
            </a:pPr>
            <a:fld id="{4950F5D8-22E1-4015-8661-E5B1FD28C2DE}" type="slidenum">
              <a:rPr lang="en-US" b="0" kern="1200" noProof="0">
                <a:solidFill>
                  <a:schemeClr val="tx2"/>
                </a:solidFill>
                <a:latin typeface="+mn-lt"/>
                <a:ea typeface="+mn-ea"/>
                <a:cs typeface="+mn-cs"/>
              </a:rPr>
              <a:pPr>
                <a:spcAft>
                  <a:spcPts val="600"/>
                </a:spcAft>
              </a:pPr>
              <a:t>2</a:t>
            </a:fld>
            <a:endParaRPr lang="en-US" b="0" kern="1200" noProof="0">
              <a:solidFill>
                <a:schemeClr val="tx2"/>
              </a:solidFill>
              <a:latin typeface="+mn-lt"/>
              <a:ea typeface="+mn-ea"/>
              <a:cs typeface="+mn-cs"/>
            </a:endParaRPr>
          </a:p>
        </p:txBody>
      </p:sp>
    </p:spTree>
    <p:extLst>
      <p:ext uri="{BB962C8B-B14F-4D97-AF65-F5344CB8AC3E}">
        <p14:creationId xmlns:p14="http://schemas.microsoft.com/office/powerpoint/2010/main" val="168668431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2B73D-3A78-0D4B-BCA8-2D766B1EA9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prstClr val="black">
                    <a:lumMod val="85000"/>
                    <a:lumOff val="15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0" y="166428"/>
            <a:ext cx="12192000" cy="830589"/>
          </a:xfrm>
          <a:prstGeom prst="rect">
            <a:avLst/>
          </a:prstGeom>
          <a:noFill/>
          <a:ln>
            <a:noFill/>
          </a:ln>
        </p:spPr>
        <p:txBody>
          <a:bodyPr spcFirstLastPara="1" wrap="square" lIns="121900" tIns="121900" rIns="121900" bIns="121900" anchor="t" anchorCtr="0">
            <a:noAutofit/>
          </a:bodyPr>
          <a:lstStyle/>
          <a:p>
            <a:pPr lvl="0" algn="ctr">
              <a:buClr>
                <a:schemeClr val="dk1"/>
              </a:buClr>
              <a:buSzPts val="2800"/>
            </a:pPr>
            <a:r>
              <a:rPr lang="en-US" sz="3600" b="1" dirty="0">
                <a:solidFill>
                  <a:schemeClr val="bg1"/>
                </a:solidFill>
                <a:latin typeface="Proxima Nova"/>
                <a:ea typeface="Proxima Nova"/>
                <a:cs typeface="Proxima Nova"/>
                <a:sym typeface="Proxima Nova"/>
              </a:rPr>
              <a:t>Example: Food Pantry, Social Services</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3"/>
          <a:srcRect t="26331" b="28028"/>
          <a:stretch/>
        </p:blipFill>
        <p:spPr>
          <a:xfrm>
            <a:off x="172628" y="260530"/>
            <a:ext cx="1240355" cy="640080"/>
          </a:xfrm>
          <a:prstGeom prst="rect">
            <a:avLst/>
          </a:prstGeom>
        </p:spPr>
      </p:pic>
      <p:sp>
        <p:nvSpPr>
          <p:cNvPr id="5" name="TextBox 4">
            <a:extLst>
              <a:ext uri="{FF2B5EF4-FFF2-40B4-BE49-F238E27FC236}">
                <a16:creationId xmlns:a16="http://schemas.microsoft.com/office/drawing/2014/main" id="{E2A3AA9E-84CA-46E0-8DF4-76E236FE6B29}"/>
              </a:ext>
            </a:extLst>
          </p:cNvPr>
          <p:cNvSpPr txBox="1"/>
          <p:nvPr/>
        </p:nvSpPr>
        <p:spPr>
          <a:xfrm>
            <a:off x="792805" y="2352778"/>
            <a:ext cx="5044440" cy="3400931"/>
          </a:xfrm>
          <a:prstGeom prst="rect">
            <a:avLst/>
          </a:prstGeom>
          <a:noFill/>
        </p:spPr>
        <p:txBody>
          <a:bodyPr wrap="square" rtlCol="0">
            <a:spAutoFit/>
          </a:bodyPr>
          <a:lstStyle/>
          <a:p>
            <a:pPr marL="342900" indent="-342900">
              <a:spcAft>
                <a:spcPts val="2400"/>
              </a:spcAft>
              <a:buFont typeface="Arial" panose="020B0604020202020204" pitchFamily="34" charset="0"/>
              <a:buChar char="•"/>
            </a:pPr>
            <a:r>
              <a:rPr lang="en-US" sz="2500" dirty="0"/>
              <a:t>Put flyer in bag of food (or other), telling customers to look for it</a:t>
            </a:r>
          </a:p>
          <a:p>
            <a:pPr marL="342900" indent="-342900">
              <a:spcAft>
                <a:spcPts val="2400"/>
              </a:spcAft>
              <a:buFont typeface="Arial" panose="020B0604020202020204" pitchFamily="34" charset="0"/>
              <a:buChar char="•"/>
            </a:pPr>
            <a:r>
              <a:rPr lang="en-US" sz="2500" dirty="0"/>
              <a:t>Convey that their benefits (e.g. SNAP, TANF, AABD cash, Medicare Savings Program) depend on updated address</a:t>
            </a:r>
          </a:p>
          <a:p>
            <a:pPr marL="342900" indent="-342900">
              <a:spcAft>
                <a:spcPts val="2400"/>
              </a:spcAft>
              <a:buFont typeface="Arial" panose="020B0604020202020204" pitchFamily="34" charset="0"/>
              <a:buChar char="•"/>
            </a:pPr>
            <a:r>
              <a:rPr lang="en-US" sz="2500" dirty="0"/>
              <a:t>Post in common areas</a:t>
            </a:r>
          </a:p>
        </p:txBody>
      </p:sp>
      <p:pic>
        <p:nvPicPr>
          <p:cNvPr id="8" name="Picture 7" descr="A picture containing text, person&#10;&#10;Description automatically generated">
            <a:extLst>
              <a:ext uri="{FF2B5EF4-FFF2-40B4-BE49-F238E27FC236}">
                <a16:creationId xmlns:a16="http://schemas.microsoft.com/office/drawing/2014/main" id="{92F3E0D3-ED7A-4668-A580-FFD45016DE50}"/>
              </a:ext>
            </a:extLst>
          </p:cNvPr>
          <p:cNvPicPr>
            <a:picLocks noChangeAspect="1"/>
          </p:cNvPicPr>
          <p:nvPr/>
        </p:nvPicPr>
        <p:blipFill rotWithShape="1">
          <a:blip r:embed="rId4"/>
          <a:srcRect l="28319" r="6794"/>
          <a:stretch/>
        </p:blipFill>
        <p:spPr>
          <a:xfrm>
            <a:off x="6241774" y="1915888"/>
            <a:ext cx="5363418" cy="4181122"/>
          </a:xfrm>
          <a:prstGeom prst="rect">
            <a:avLst/>
          </a:prstGeom>
        </p:spPr>
      </p:pic>
    </p:spTree>
    <p:extLst>
      <p:ext uri="{BB962C8B-B14F-4D97-AF65-F5344CB8AC3E}">
        <p14:creationId xmlns:p14="http://schemas.microsoft.com/office/powerpoint/2010/main" val="4151541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2B73D-3A78-0D4B-BCA8-2D766B1EA9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prstClr val="black">
                    <a:lumMod val="85000"/>
                    <a:lumOff val="15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0" y="70021"/>
            <a:ext cx="12192000" cy="830589"/>
          </a:xfrm>
          <a:prstGeom prst="rect">
            <a:avLst/>
          </a:prstGeom>
          <a:noFill/>
          <a:ln>
            <a:noFill/>
          </a:ln>
        </p:spPr>
        <p:txBody>
          <a:bodyPr spcFirstLastPara="1" wrap="square" lIns="121900" tIns="121900" rIns="121900" bIns="121900" anchor="t" anchorCtr="0">
            <a:noAutofit/>
          </a:bodyPr>
          <a:lstStyle/>
          <a:p>
            <a:pPr lvl="0" algn="ctr">
              <a:buClr>
                <a:schemeClr val="dk1"/>
              </a:buClr>
              <a:buSzPts val="2800"/>
            </a:pPr>
            <a:r>
              <a:rPr lang="en-US" sz="4200" b="1" dirty="0">
                <a:solidFill>
                  <a:schemeClr val="bg1"/>
                </a:solidFill>
                <a:latin typeface="Proxima Nova"/>
                <a:ea typeface="Proxima Nova"/>
                <a:cs typeface="Proxima Nova"/>
                <a:sym typeface="Proxima Nova"/>
              </a:rPr>
              <a:t>Options for Updating Addresses</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5" name="TextBox 4">
            <a:extLst>
              <a:ext uri="{FF2B5EF4-FFF2-40B4-BE49-F238E27FC236}">
                <a16:creationId xmlns:a16="http://schemas.microsoft.com/office/drawing/2014/main" id="{E2A3AA9E-84CA-46E0-8DF4-76E236FE6B29}"/>
              </a:ext>
            </a:extLst>
          </p:cNvPr>
          <p:cNvSpPr txBox="1"/>
          <p:nvPr/>
        </p:nvSpPr>
        <p:spPr>
          <a:xfrm>
            <a:off x="1023257" y="1981201"/>
            <a:ext cx="10058400" cy="2862322"/>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800" b="1" i="1" dirty="0"/>
              <a:t>Fastest: </a:t>
            </a:r>
            <a:r>
              <a:rPr lang="en-US" sz="2800" dirty="0"/>
              <a:t>Visit </a:t>
            </a:r>
            <a:r>
              <a:rPr lang="en-US" sz="2800" dirty="0">
                <a:hlinkClick r:id="rId3" action="ppaction://hlinkfile"/>
              </a:rPr>
              <a:t>Medicaid.Illinois.gov</a:t>
            </a:r>
            <a:r>
              <a:rPr lang="en-US" sz="2800" dirty="0"/>
              <a:t> to submit </a:t>
            </a:r>
            <a:r>
              <a:rPr lang="en-US" sz="2800"/>
              <a:t>form online.</a:t>
            </a:r>
            <a:endParaRPr lang="en-US" sz="2800" dirty="0"/>
          </a:p>
          <a:p>
            <a:pPr marL="285750" indent="-285750">
              <a:spcAft>
                <a:spcPts val="2400"/>
              </a:spcAft>
              <a:buFont typeface="Arial" panose="020B0604020202020204" pitchFamily="34" charset="0"/>
              <a:buChar char="•"/>
            </a:pPr>
            <a:r>
              <a:rPr lang="en-US" sz="2800" b="1" i="1" dirty="0"/>
              <a:t>Best long-term: </a:t>
            </a:r>
            <a:r>
              <a:rPr lang="en-US" sz="2800" dirty="0"/>
              <a:t>Use Manage My Case on </a:t>
            </a:r>
            <a:r>
              <a:rPr lang="en-US" sz="2800" dirty="0">
                <a:hlinkClick r:id="rId4" action="ppaction://hlinkfile"/>
              </a:rPr>
              <a:t>ABE.Illinois.gov</a:t>
            </a:r>
            <a:r>
              <a:rPr lang="en-US" sz="2800" dirty="0"/>
              <a:t>. Log in (or create account) and click “Report My Change.” This is best place for all customer activity.</a:t>
            </a:r>
          </a:p>
          <a:p>
            <a:pPr marL="285750" indent="-285750">
              <a:spcAft>
                <a:spcPts val="2400"/>
              </a:spcAft>
              <a:buFont typeface="Arial" panose="020B0604020202020204" pitchFamily="34" charset="0"/>
              <a:buChar char="•"/>
            </a:pPr>
            <a:r>
              <a:rPr lang="en-US" sz="2800" dirty="0"/>
              <a:t>Call HFS at 877-805-5312 from 7:45 am to 4:30 pm M-F.</a:t>
            </a:r>
          </a:p>
        </p:txBody>
      </p:sp>
    </p:spTree>
    <p:extLst>
      <p:ext uri="{BB962C8B-B14F-4D97-AF65-F5344CB8AC3E}">
        <p14:creationId xmlns:p14="http://schemas.microsoft.com/office/powerpoint/2010/main" val="42732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2B73D-3A78-0D4B-BCA8-2D766B1EA9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prstClr val="black">
                    <a:lumMod val="85000"/>
                    <a:lumOff val="15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0" y="70021"/>
            <a:ext cx="12192000" cy="830589"/>
          </a:xfrm>
          <a:prstGeom prst="rect">
            <a:avLst/>
          </a:prstGeom>
          <a:noFill/>
          <a:ln>
            <a:noFill/>
          </a:ln>
        </p:spPr>
        <p:txBody>
          <a:bodyPr spcFirstLastPara="1" wrap="square" lIns="121900" tIns="121900" rIns="121900" bIns="121900" anchor="t" anchorCtr="0">
            <a:noAutofit/>
          </a:bodyPr>
          <a:lstStyle/>
          <a:p>
            <a:pPr lvl="0" algn="ctr">
              <a:buClr>
                <a:schemeClr val="dk1"/>
              </a:buClr>
              <a:buSzPts val="2800"/>
            </a:pPr>
            <a:r>
              <a:rPr lang="en-US" sz="4200" b="1" dirty="0">
                <a:solidFill>
                  <a:schemeClr val="bg1"/>
                </a:solidFill>
                <a:latin typeface="Proxima Nova"/>
                <a:ea typeface="Proxima Nova"/>
                <a:cs typeface="Proxima Nova"/>
                <a:sym typeface="Proxima Nova"/>
              </a:rPr>
              <a:t>Call to Action</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5" name="TextBox 4">
            <a:extLst>
              <a:ext uri="{FF2B5EF4-FFF2-40B4-BE49-F238E27FC236}">
                <a16:creationId xmlns:a16="http://schemas.microsoft.com/office/drawing/2014/main" id="{E2A3AA9E-84CA-46E0-8DF4-76E236FE6B29}"/>
              </a:ext>
            </a:extLst>
          </p:cNvPr>
          <p:cNvSpPr txBox="1"/>
          <p:nvPr/>
        </p:nvSpPr>
        <p:spPr>
          <a:xfrm>
            <a:off x="1023257" y="1981201"/>
            <a:ext cx="10058400" cy="4462760"/>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800" dirty="0"/>
              <a:t>Commit to a plan and tell us via </a:t>
            </a:r>
            <a:r>
              <a:rPr lang="en-US" sz="2800" u="sng" dirty="0">
                <a:solidFill>
                  <a:srgbClr val="0563C1"/>
                </a:solidFill>
                <a:latin typeface="Calibri" panose="020F0502020204030204" pitchFamily="34" charset="0"/>
                <a:hlinkClick r:id="rId3"/>
              </a:rPr>
              <a:t>online form</a:t>
            </a:r>
            <a:r>
              <a:rPr lang="en-US" sz="2800" dirty="0">
                <a:solidFill>
                  <a:srgbClr val="000000"/>
                </a:solidFill>
                <a:latin typeface="Calibri" panose="020F0502020204030204" pitchFamily="34" charset="0"/>
              </a:rPr>
              <a:t> or talk with the HFS staffer in touch with you</a:t>
            </a:r>
            <a:endParaRPr lang="en-US" sz="2800" dirty="0"/>
          </a:p>
          <a:p>
            <a:pPr marL="285750" indent="-285750">
              <a:spcAft>
                <a:spcPts val="1800"/>
              </a:spcAft>
              <a:buFont typeface="Arial" panose="020B0604020202020204" pitchFamily="34" charset="0"/>
              <a:buChar char="•"/>
            </a:pPr>
            <a:r>
              <a:rPr lang="en-US" sz="2800" dirty="0"/>
              <a:t>Pick the most personalized, interactive option you can</a:t>
            </a:r>
          </a:p>
          <a:p>
            <a:pPr marL="285750" indent="-285750">
              <a:spcAft>
                <a:spcPts val="1800"/>
              </a:spcAft>
              <a:buFont typeface="Arial" panose="020B0604020202020204" pitchFamily="34" charset="0"/>
              <a:buChar char="•"/>
            </a:pPr>
            <a:r>
              <a:rPr lang="en-US" sz="2800" dirty="0"/>
              <a:t>Ensure your staff knows what to do; follow up with them to ensure efforts are incorporated into everyday practice</a:t>
            </a:r>
          </a:p>
          <a:p>
            <a:pPr marL="285750" indent="-285750">
              <a:spcAft>
                <a:spcPts val="1800"/>
              </a:spcAft>
              <a:buFont typeface="Arial" panose="020B0604020202020204" pitchFamily="34" charset="0"/>
              <a:buChar char="•"/>
            </a:pPr>
            <a:r>
              <a:rPr lang="en-US" sz="2800" dirty="0"/>
              <a:t>Find our </a:t>
            </a:r>
            <a:r>
              <a:rPr lang="en-US" sz="2800" dirty="0">
                <a:hlinkClick r:id="rId4"/>
              </a:rPr>
              <a:t>toolkit</a:t>
            </a:r>
            <a:r>
              <a:rPr lang="en-US" sz="2800" dirty="0"/>
              <a:t> in other languages if needed</a:t>
            </a:r>
          </a:p>
          <a:p>
            <a:pPr marL="285750" indent="-285750">
              <a:spcAft>
                <a:spcPts val="1800"/>
              </a:spcAft>
              <a:buFont typeface="Arial" panose="020B0604020202020204" pitchFamily="34" charset="0"/>
              <a:buChar char="•"/>
            </a:pPr>
            <a:r>
              <a:rPr lang="en-US" sz="2800" dirty="0"/>
              <a:t>Track estimated # of Medicaid customers served, if feasible (can be rough)</a:t>
            </a:r>
          </a:p>
        </p:txBody>
      </p:sp>
    </p:spTree>
    <p:extLst>
      <p:ext uri="{BB962C8B-B14F-4D97-AF65-F5344CB8AC3E}">
        <p14:creationId xmlns:p14="http://schemas.microsoft.com/office/powerpoint/2010/main" val="2417409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2B73D-3A78-0D4B-BCA8-2D766B1EA98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prstClr val="black">
                    <a:lumMod val="85000"/>
                    <a:lumOff val="15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0" y="70021"/>
            <a:ext cx="12192000" cy="830589"/>
          </a:xfrm>
          <a:prstGeom prst="rect">
            <a:avLst/>
          </a:prstGeom>
          <a:noFill/>
          <a:ln>
            <a:noFill/>
          </a:ln>
        </p:spPr>
        <p:txBody>
          <a:bodyPr spcFirstLastPara="1" wrap="square" lIns="121900" tIns="121900" rIns="121900" bIns="121900" anchor="t" anchorCtr="0">
            <a:noAutofit/>
          </a:bodyPr>
          <a:lstStyle/>
          <a:p>
            <a:pPr lvl="0" algn="ctr">
              <a:buClr>
                <a:schemeClr val="dk1"/>
              </a:buClr>
              <a:buSzPts val="2800"/>
            </a:pPr>
            <a:r>
              <a:rPr lang="en-US" sz="4200" b="1" dirty="0">
                <a:solidFill>
                  <a:schemeClr val="bg1"/>
                </a:solidFill>
                <a:latin typeface="Proxima Nova"/>
                <a:ea typeface="Proxima Nova"/>
                <a:cs typeface="Proxima Nova"/>
                <a:sym typeface="Proxima Nova"/>
              </a:rPr>
              <a:t>DATA</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5" name="TextBox 4">
            <a:extLst>
              <a:ext uri="{FF2B5EF4-FFF2-40B4-BE49-F238E27FC236}">
                <a16:creationId xmlns:a16="http://schemas.microsoft.com/office/drawing/2014/main" id="{E2A3AA9E-84CA-46E0-8DF4-76E236FE6B29}"/>
              </a:ext>
            </a:extLst>
          </p:cNvPr>
          <p:cNvSpPr txBox="1"/>
          <p:nvPr/>
        </p:nvSpPr>
        <p:spPr>
          <a:xfrm>
            <a:off x="1023257" y="1921567"/>
            <a:ext cx="10058400" cy="4216539"/>
          </a:xfrm>
          <a:prstGeom prst="rect">
            <a:avLst/>
          </a:prstGeom>
          <a:noFill/>
        </p:spPr>
        <p:txBody>
          <a:bodyPr wrap="square" rtlCol="0">
            <a:spAutoFit/>
          </a:bodyPr>
          <a:lstStyle/>
          <a:p>
            <a:pPr>
              <a:spcAft>
                <a:spcPts val="2400"/>
              </a:spcAft>
            </a:pPr>
            <a:r>
              <a:rPr lang="en-US" sz="2800" dirty="0"/>
              <a:t>January 27 to August 15, 2022</a:t>
            </a:r>
          </a:p>
          <a:p>
            <a:pPr marL="914400" lvl="1" indent="-457200">
              <a:spcAft>
                <a:spcPts val="2400"/>
              </a:spcAft>
              <a:buFont typeface="Arial" panose="020B0604020202020204" pitchFamily="34" charset="0"/>
              <a:buChar char="•"/>
            </a:pPr>
            <a:r>
              <a:rPr lang="en-US" sz="2800" dirty="0"/>
              <a:t>Web submissions: 22,234</a:t>
            </a:r>
          </a:p>
          <a:p>
            <a:pPr marL="914400" lvl="1" indent="-457200">
              <a:spcAft>
                <a:spcPts val="2400"/>
              </a:spcAft>
              <a:buFont typeface="Arial" panose="020B0604020202020204" pitchFamily="34" charset="0"/>
              <a:buChar char="•"/>
            </a:pPr>
            <a:r>
              <a:rPr lang="en-US" sz="2800" dirty="0"/>
              <a:t>Phone submissions: 5,193</a:t>
            </a:r>
          </a:p>
          <a:p>
            <a:pPr>
              <a:spcAft>
                <a:spcPts val="2400"/>
              </a:spcAft>
            </a:pPr>
            <a:r>
              <a:rPr lang="en-US" sz="2800" dirty="0"/>
              <a:t>Web spike July 16-31, 2022:</a:t>
            </a:r>
          </a:p>
          <a:p>
            <a:pPr marL="914400" lvl="1" indent="-457200">
              <a:spcAft>
                <a:spcPts val="2400"/>
              </a:spcAft>
              <a:buFont typeface="Arial" panose="020B0604020202020204" pitchFamily="34" charset="0"/>
              <a:buChar char="•"/>
            </a:pPr>
            <a:r>
              <a:rPr lang="en-US" sz="2800" dirty="0"/>
              <a:t>Web submissions: 7,554 – a third of the total</a:t>
            </a:r>
          </a:p>
          <a:p>
            <a:pPr marL="914400" lvl="1" indent="-457200">
              <a:spcAft>
                <a:spcPts val="2400"/>
              </a:spcAft>
              <a:buFont typeface="Arial" panose="020B0604020202020204" pitchFamily="34" charset="0"/>
              <a:buChar char="•"/>
            </a:pPr>
            <a:r>
              <a:rPr lang="en-US" sz="2800" dirty="0"/>
              <a:t>No phone spike</a:t>
            </a:r>
          </a:p>
        </p:txBody>
      </p:sp>
    </p:spTree>
    <p:extLst>
      <p:ext uri="{BB962C8B-B14F-4D97-AF65-F5344CB8AC3E}">
        <p14:creationId xmlns:p14="http://schemas.microsoft.com/office/powerpoint/2010/main" val="2770923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 VII. DHS State  Updates </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8" name="Rectangle 7">
            <a:extLst>
              <a:ext uri="{FF2B5EF4-FFF2-40B4-BE49-F238E27FC236}">
                <a16:creationId xmlns:a16="http://schemas.microsoft.com/office/drawing/2014/main" id="{ED4D65E5-7390-411D-BDD6-371E4A5DDF1E}"/>
              </a:ext>
            </a:extLst>
          </p:cNvPr>
          <p:cNvSpPr/>
          <p:nvPr/>
        </p:nvSpPr>
        <p:spPr>
          <a:xfrm>
            <a:off x="441789" y="1161141"/>
            <a:ext cx="10514233" cy="8156079"/>
          </a:xfrm>
          <a:prstGeom prst="rect">
            <a:avLst/>
          </a:prstGeom>
        </p:spPr>
        <p:txBody>
          <a:bodyPr wrap="square">
            <a:spAutoFit/>
          </a:bodyPr>
          <a:lstStyle/>
          <a:p>
            <a:pPr lvl="0"/>
            <a:r>
              <a:rPr lang="en-US" sz="2400" b="1" dirty="0">
                <a:solidFill>
                  <a:schemeClr val="accent1">
                    <a:lumMod val="75000"/>
                  </a:schemeClr>
                </a:solidFill>
              </a:rPr>
              <a:t>Presenter: Angela </a:t>
            </a:r>
            <a:r>
              <a:rPr lang="en-US" sz="2400" b="1" dirty="0">
                <a:solidFill>
                  <a:schemeClr val="accent2">
                    <a:lumMod val="50000"/>
                  </a:schemeClr>
                </a:solidFill>
              </a:rPr>
              <a:t>Imhoff</a:t>
            </a:r>
            <a:r>
              <a:rPr lang="en-US" sz="2400" b="1" dirty="0">
                <a:solidFill>
                  <a:schemeClr val="accent1">
                    <a:lumMod val="75000"/>
                  </a:schemeClr>
                </a:solidFill>
              </a:rPr>
              <a:t>, IDHS Statewide Processing Center Administrator</a:t>
            </a:r>
          </a:p>
          <a:p>
            <a:pPr lvl="0"/>
            <a:r>
              <a:rPr lang="en-US" sz="2400" b="1" dirty="0">
                <a:solidFill>
                  <a:schemeClr val="bg2">
                    <a:lumMod val="25000"/>
                  </a:schemeClr>
                </a:solidFill>
              </a:rPr>
              <a:t> </a:t>
            </a:r>
          </a:p>
          <a:p>
            <a:pPr lvl="0"/>
            <a:r>
              <a:rPr lang="en-US" sz="2400" dirty="0"/>
              <a:t>Text Messaging</a:t>
            </a:r>
          </a:p>
          <a:p>
            <a:pPr marL="800100" lvl="1" indent="-342900">
              <a:buFont typeface="Arial" panose="020B0604020202020204" pitchFamily="34" charset="0"/>
              <a:buChar char="•"/>
            </a:pPr>
            <a:r>
              <a:rPr lang="en-US" sz="2400" dirty="0"/>
              <a:t>DHS is implementing text message reminders for customers.</a:t>
            </a:r>
          </a:p>
          <a:p>
            <a:pPr marL="800100" lvl="1" indent="-342900">
              <a:buFont typeface="Arial" panose="020B0604020202020204" pitchFamily="34" charset="0"/>
              <a:buChar char="•"/>
            </a:pPr>
            <a:r>
              <a:rPr lang="en-US" sz="2400" dirty="0"/>
              <a:t>Campaigns include Interview Appointment Reminders, REDE Due Reminders, and MPR Due Reminders. </a:t>
            </a:r>
          </a:p>
          <a:p>
            <a:pPr marL="800100" lvl="1" indent="-342900">
              <a:buFont typeface="Arial" panose="020B0604020202020204" pitchFamily="34" charset="0"/>
              <a:buChar char="•"/>
            </a:pPr>
            <a:r>
              <a:rPr lang="en-US" sz="2400" dirty="0"/>
              <a:t>Customer may opt in/out through Manage My Case or when filing an application.  </a:t>
            </a:r>
          </a:p>
          <a:p>
            <a:pPr lvl="1"/>
            <a:endParaRPr lang="en-US" sz="2400" dirty="0"/>
          </a:p>
          <a:p>
            <a:pPr lvl="1"/>
            <a:r>
              <a:rPr lang="en-US" sz="2400" dirty="0"/>
              <a:t>Call Center</a:t>
            </a:r>
          </a:p>
          <a:p>
            <a:pPr marL="800100" lvl="1" indent="-342900">
              <a:buFont typeface="Arial" panose="020B0604020202020204" pitchFamily="34" charset="0"/>
              <a:buChar char="•"/>
            </a:pPr>
            <a:r>
              <a:rPr lang="en-US" sz="2400" dirty="0"/>
              <a:t>As of September 21, 2022, ALL FCRC’s will be rolled into the Statewide Phone System. This means that when someone dials the FCRC phone number they will be routed through the Statewide Phone System and be routed to the appropriate Queue or Office.</a:t>
            </a:r>
          </a:p>
          <a:p>
            <a:pPr lvl="0"/>
            <a:endParaRPr lang="en-US" sz="2400" b="1" dirty="0">
              <a:solidFill>
                <a:schemeClr val="accent1">
                  <a:lumMod val="75000"/>
                </a:schemeClr>
              </a:solidFill>
            </a:endParaRPr>
          </a:p>
          <a:p>
            <a:pPr lvl="0"/>
            <a:r>
              <a:rPr lang="en-US" sz="2400" b="1" dirty="0">
                <a:solidFill>
                  <a:schemeClr val="bg2">
                    <a:lumMod val="25000"/>
                  </a:schemeClr>
                </a:solidFill>
              </a:rPr>
              <a:t> </a:t>
            </a:r>
          </a:p>
          <a:p>
            <a:pPr marL="971550" lvl="1" indent="-514350">
              <a:buFont typeface="+mj-lt"/>
              <a:buAutoNum type="alphaUcPeriod"/>
            </a:pPr>
            <a:endParaRPr lang="en-US" sz="2400" b="1" dirty="0">
              <a:solidFill>
                <a:schemeClr val="bg2">
                  <a:lumMod val="25000"/>
                </a:schemeClr>
              </a:solidFill>
            </a:endParaRPr>
          </a:p>
          <a:p>
            <a:pPr marL="971550" lvl="1" indent="-514350">
              <a:buFont typeface="+mj-lt"/>
              <a:buAutoNum type="alphaUcPeriod"/>
            </a:pPr>
            <a:endParaRPr lang="en-US" sz="2200" b="1" dirty="0">
              <a:solidFill>
                <a:schemeClr val="bg2">
                  <a:lumMod val="25000"/>
                </a:schemeClr>
              </a:solidFill>
            </a:endParaRPr>
          </a:p>
          <a:p>
            <a:pPr lvl="1"/>
            <a:r>
              <a:rPr lang="en-US" sz="2200" b="1" dirty="0">
                <a:solidFill>
                  <a:schemeClr val="bg2">
                    <a:lumMod val="25000"/>
                  </a:schemeClr>
                </a:solidFill>
                <a:latin typeface="Arial Nova" panose="020B0504020202020204" pitchFamily="34" charset="0"/>
              </a:rPr>
              <a:t> </a:t>
            </a:r>
            <a:endParaRPr lang="en-US" sz="2400" b="1" dirty="0">
              <a:solidFill>
                <a:schemeClr val="bg2">
                  <a:lumMod val="25000"/>
                </a:schemeClr>
              </a:solidFill>
              <a:latin typeface="Arial Nova" panose="020B0504020202020204" pitchFamily="34" charset="0"/>
            </a:endParaRPr>
          </a:p>
          <a:p>
            <a:pPr marL="971550" lvl="1" indent="-514350">
              <a:buFont typeface="+mj-lt"/>
              <a:buAutoNum type="alphaUcPeriod"/>
            </a:pPr>
            <a:endParaRPr lang="en-US" sz="2400" b="1" dirty="0">
              <a:solidFill>
                <a:schemeClr val="bg2">
                  <a:lumMod val="25000"/>
                </a:schemeClr>
              </a:solidFill>
              <a:latin typeface="Arial Nova" panose="020B0504020202020204" pitchFamily="34" charset="0"/>
            </a:endParaRPr>
          </a:p>
          <a:p>
            <a:pPr lvl="1"/>
            <a:endParaRPr lang="en-US" sz="2400" b="1" dirty="0">
              <a:solidFill>
                <a:schemeClr val="bg2">
                  <a:lumMod val="25000"/>
                </a:schemeClr>
              </a:solidFill>
              <a:latin typeface="Arial Nova" panose="020B0504020202020204" pitchFamily="34" charset="0"/>
            </a:endParaRPr>
          </a:p>
          <a:p>
            <a:pPr lvl="0"/>
            <a:endParaRPr lang="en-US" sz="2400" b="1" dirty="0">
              <a:solidFill>
                <a:schemeClr val="bg2">
                  <a:lumMod val="25000"/>
                </a:schemeClr>
              </a:solidFill>
              <a:latin typeface="Arial Nova" panose="020B0504020202020204" pitchFamily="34" charset="0"/>
            </a:endParaRPr>
          </a:p>
        </p:txBody>
      </p:sp>
      <p:sp>
        <p:nvSpPr>
          <p:cNvPr id="2" name="Slide Number Placeholder 1">
            <a:extLst>
              <a:ext uri="{FF2B5EF4-FFF2-40B4-BE49-F238E27FC236}">
                <a16:creationId xmlns:a16="http://schemas.microsoft.com/office/drawing/2014/main" id="{1CF16E0A-C122-42C4-A249-7104A4B03086}"/>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24</a:t>
            </a:fld>
            <a:endParaRPr lang="en-US" noProof="0" dirty="0"/>
          </a:p>
        </p:txBody>
      </p:sp>
    </p:spTree>
    <p:extLst>
      <p:ext uri="{BB962C8B-B14F-4D97-AF65-F5344CB8AC3E}">
        <p14:creationId xmlns:p14="http://schemas.microsoft.com/office/powerpoint/2010/main" val="1959322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 VIII Public Comment(s) </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8" name="Rectangle 7">
            <a:extLst>
              <a:ext uri="{FF2B5EF4-FFF2-40B4-BE49-F238E27FC236}">
                <a16:creationId xmlns:a16="http://schemas.microsoft.com/office/drawing/2014/main" id="{ED4D65E5-7390-411D-BDD6-371E4A5DDF1E}"/>
              </a:ext>
            </a:extLst>
          </p:cNvPr>
          <p:cNvSpPr/>
          <p:nvPr/>
        </p:nvSpPr>
        <p:spPr>
          <a:xfrm>
            <a:off x="544531" y="1202171"/>
            <a:ext cx="10514233" cy="4955203"/>
          </a:xfrm>
          <a:prstGeom prst="rect">
            <a:avLst/>
          </a:prstGeom>
        </p:spPr>
        <p:txBody>
          <a:bodyPr wrap="square">
            <a:spAutoFit/>
          </a:bodyPr>
          <a:lstStyle/>
          <a:p>
            <a:endParaRPr lang="en-US" sz="2400" b="1" dirty="0">
              <a:solidFill>
                <a:schemeClr val="accent1">
                  <a:lumMod val="75000"/>
                </a:schemeClr>
              </a:solidFill>
            </a:endParaRPr>
          </a:p>
          <a:p>
            <a:r>
              <a:rPr lang="en-US" sz="2400" b="1" dirty="0">
                <a:solidFill>
                  <a:schemeClr val="accent1">
                    <a:lumMod val="75000"/>
                  </a:schemeClr>
                </a:solidFill>
              </a:rPr>
              <a:t>Presenter:  Melishia Bansa, Special Assistant to Director of HFS</a:t>
            </a:r>
          </a:p>
          <a:p>
            <a:pPr lvl="0"/>
            <a:endParaRPr lang="en-US" sz="2400" b="1" dirty="0">
              <a:solidFill>
                <a:schemeClr val="bg2">
                  <a:lumMod val="25000"/>
                </a:schemeClr>
              </a:solidFill>
            </a:endParaRPr>
          </a:p>
          <a:p>
            <a:pPr marL="342900" lvl="0" indent="-342900">
              <a:buFont typeface="Arial" panose="020B0604020202020204" pitchFamily="34" charset="0"/>
              <a:buChar char="•"/>
            </a:pPr>
            <a:r>
              <a:rPr lang="en-US" sz="2000" b="1" dirty="0">
                <a:solidFill>
                  <a:schemeClr val="bg2">
                    <a:lumMod val="25000"/>
                  </a:schemeClr>
                </a:solidFill>
              </a:rPr>
              <a:t>HFS did not received any  public comments</a:t>
            </a:r>
          </a:p>
          <a:p>
            <a:pPr marL="342900" lvl="0" indent="-342900">
              <a:buFont typeface="Arial" panose="020B0604020202020204" pitchFamily="34" charset="0"/>
              <a:buChar char="•"/>
            </a:pPr>
            <a:endParaRPr lang="en-US" sz="2000" b="1" dirty="0">
              <a:solidFill>
                <a:schemeClr val="bg2">
                  <a:lumMod val="25000"/>
                </a:schemeClr>
              </a:solidFill>
            </a:endParaRPr>
          </a:p>
          <a:p>
            <a:pPr lvl="2"/>
            <a:endParaRPr lang="en-US" sz="2000" dirty="0"/>
          </a:p>
          <a:p>
            <a:pPr lvl="2"/>
            <a:endParaRPr lang="en-US" sz="2000" b="1" u="sng" dirty="0">
              <a:solidFill>
                <a:schemeClr val="bg2">
                  <a:lumMod val="25000"/>
                </a:schemeClr>
              </a:solidFill>
            </a:endParaRPr>
          </a:p>
          <a:p>
            <a:pPr lvl="0"/>
            <a:r>
              <a:rPr lang="en-US" sz="2400" b="1" dirty="0">
                <a:solidFill>
                  <a:schemeClr val="bg2">
                    <a:lumMod val="25000"/>
                  </a:schemeClr>
                </a:solidFill>
              </a:rPr>
              <a:t> </a:t>
            </a:r>
          </a:p>
          <a:p>
            <a:pPr lvl="1"/>
            <a:endParaRPr lang="en-US" sz="2400" b="1" dirty="0">
              <a:solidFill>
                <a:schemeClr val="bg2">
                  <a:lumMod val="25000"/>
                </a:schemeClr>
              </a:solidFill>
            </a:endParaRPr>
          </a:p>
          <a:p>
            <a:pPr marL="971550" lvl="1" indent="-514350">
              <a:buFont typeface="+mj-lt"/>
              <a:buAutoNum type="alphaUcPeriod"/>
            </a:pPr>
            <a:endParaRPr lang="en-US" sz="2200" b="1" dirty="0">
              <a:solidFill>
                <a:schemeClr val="bg2">
                  <a:lumMod val="25000"/>
                </a:schemeClr>
              </a:solidFill>
            </a:endParaRPr>
          </a:p>
          <a:p>
            <a:pPr lvl="1"/>
            <a:r>
              <a:rPr lang="en-US" sz="2200" b="1" dirty="0">
                <a:solidFill>
                  <a:schemeClr val="bg2">
                    <a:lumMod val="25000"/>
                  </a:schemeClr>
                </a:solidFill>
                <a:latin typeface="Arial Nova" panose="020B0504020202020204" pitchFamily="34" charset="0"/>
              </a:rPr>
              <a:t> </a:t>
            </a:r>
            <a:endParaRPr lang="en-US" sz="2400" b="1" dirty="0">
              <a:solidFill>
                <a:schemeClr val="bg2">
                  <a:lumMod val="25000"/>
                </a:schemeClr>
              </a:solidFill>
              <a:latin typeface="Arial Nova" panose="020B0504020202020204" pitchFamily="34" charset="0"/>
            </a:endParaRPr>
          </a:p>
          <a:p>
            <a:pPr marL="971550" lvl="1" indent="-514350">
              <a:buFont typeface="+mj-lt"/>
              <a:buAutoNum type="alphaUcPeriod"/>
            </a:pPr>
            <a:endParaRPr lang="en-US" sz="2400" b="1" dirty="0">
              <a:solidFill>
                <a:schemeClr val="bg2">
                  <a:lumMod val="25000"/>
                </a:schemeClr>
              </a:solidFill>
              <a:latin typeface="Arial Nova" panose="020B0504020202020204" pitchFamily="34" charset="0"/>
            </a:endParaRPr>
          </a:p>
          <a:p>
            <a:pPr lvl="1"/>
            <a:endParaRPr lang="en-US" sz="2400" b="1" dirty="0">
              <a:solidFill>
                <a:schemeClr val="bg2">
                  <a:lumMod val="25000"/>
                </a:schemeClr>
              </a:solidFill>
              <a:latin typeface="Arial Nova" panose="020B0504020202020204" pitchFamily="34" charset="0"/>
            </a:endParaRPr>
          </a:p>
          <a:p>
            <a:pPr lvl="0"/>
            <a:endParaRPr lang="en-US" sz="2400" b="1" dirty="0">
              <a:solidFill>
                <a:schemeClr val="bg2">
                  <a:lumMod val="25000"/>
                </a:schemeClr>
              </a:solidFill>
              <a:latin typeface="Arial Nova" panose="020B0504020202020204" pitchFamily="34" charset="0"/>
            </a:endParaRPr>
          </a:p>
        </p:txBody>
      </p:sp>
      <p:sp>
        <p:nvSpPr>
          <p:cNvPr id="2" name="Slide Number Placeholder 1">
            <a:extLst>
              <a:ext uri="{FF2B5EF4-FFF2-40B4-BE49-F238E27FC236}">
                <a16:creationId xmlns:a16="http://schemas.microsoft.com/office/drawing/2014/main" id="{1CF16E0A-C122-42C4-A249-7104A4B03086}"/>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25</a:t>
            </a:fld>
            <a:endParaRPr lang="en-US" noProof="0" dirty="0"/>
          </a:p>
        </p:txBody>
      </p:sp>
    </p:spTree>
    <p:extLst>
      <p:ext uri="{BB962C8B-B14F-4D97-AF65-F5344CB8AC3E}">
        <p14:creationId xmlns:p14="http://schemas.microsoft.com/office/powerpoint/2010/main" val="534800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  IX. A1. Additional Business: Old &amp; New</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8" name="Rectangle 7">
            <a:extLst>
              <a:ext uri="{FF2B5EF4-FFF2-40B4-BE49-F238E27FC236}">
                <a16:creationId xmlns:a16="http://schemas.microsoft.com/office/drawing/2014/main" id="{ED4D65E5-7390-411D-BDD6-371E4A5DDF1E}"/>
              </a:ext>
            </a:extLst>
          </p:cNvPr>
          <p:cNvSpPr/>
          <p:nvPr/>
        </p:nvSpPr>
        <p:spPr>
          <a:xfrm>
            <a:off x="172628" y="1309201"/>
            <a:ext cx="10514233" cy="3600986"/>
          </a:xfrm>
          <a:prstGeom prst="rect">
            <a:avLst/>
          </a:prstGeom>
        </p:spPr>
        <p:txBody>
          <a:bodyPr wrap="square">
            <a:spAutoFit/>
          </a:bodyPr>
          <a:lstStyle/>
          <a:p>
            <a:r>
              <a:rPr lang="en-US" sz="2400" b="1" dirty="0">
                <a:solidFill>
                  <a:schemeClr val="accent2">
                    <a:lumMod val="50000"/>
                  </a:schemeClr>
                </a:solidFill>
              </a:rPr>
              <a:t>Presenter: Margaret Dunne, Program Analyst</a:t>
            </a:r>
          </a:p>
          <a:p>
            <a:pPr lvl="0"/>
            <a:endParaRPr lang="en-US" sz="2000" dirty="0"/>
          </a:p>
          <a:p>
            <a:pPr marL="342900" indent="-342900">
              <a:buFont typeface="Arial" panose="020B0604020202020204" pitchFamily="34" charset="0"/>
              <a:buChar char="•"/>
            </a:pPr>
            <a:r>
              <a:rPr lang="en-US" sz="2000" dirty="0"/>
              <a:t> </a:t>
            </a:r>
            <a:r>
              <a:rPr lang="en-US" sz="2000" b="1" dirty="0">
                <a:solidFill>
                  <a:schemeClr val="bg2">
                    <a:lumMod val="25000"/>
                  </a:schemeClr>
                </a:solidFill>
              </a:rPr>
              <a:t>September 1st Tentative Meeting</a:t>
            </a:r>
          </a:p>
          <a:p>
            <a:pPr lvl="0"/>
            <a:r>
              <a:rPr lang="en-US" sz="2400" b="1" dirty="0">
                <a:solidFill>
                  <a:schemeClr val="bg2">
                    <a:lumMod val="25000"/>
                  </a:schemeClr>
                </a:solidFill>
              </a:rPr>
              <a:t> </a:t>
            </a:r>
          </a:p>
          <a:p>
            <a:pPr lvl="1"/>
            <a:endParaRPr lang="en-US" sz="2400" b="1" dirty="0">
              <a:solidFill>
                <a:schemeClr val="bg2">
                  <a:lumMod val="25000"/>
                </a:schemeClr>
              </a:solidFill>
            </a:endParaRPr>
          </a:p>
          <a:p>
            <a:pPr marL="971550" lvl="1" indent="-514350">
              <a:buFont typeface="+mj-lt"/>
              <a:buAutoNum type="alphaUcPeriod"/>
            </a:pPr>
            <a:endParaRPr lang="en-US" sz="2200" b="1" dirty="0">
              <a:solidFill>
                <a:schemeClr val="bg2">
                  <a:lumMod val="25000"/>
                </a:schemeClr>
              </a:solidFill>
            </a:endParaRPr>
          </a:p>
          <a:p>
            <a:pPr lvl="1"/>
            <a:r>
              <a:rPr lang="en-US" sz="2200" b="1" dirty="0">
                <a:solidFill>
                  <a:schemeClr val="bg2">
                    <a:lumMod val="25000"/>
                  </a:schemeClr>
                </a:solidFill>
                <a:latin typeface="Arial Nova" panose="020B0504020202020204" pitchFamily="34" charset="0"/>
              </a:rPr>
              <a:t> </a:t>
            </a:r>
            <a:endParaRPr lang="en-US" sz="2400" b="1" dirty="0">
              <a:solidFill>
                <a:schemeClr val="bg2">
                  <a:lumMod val="25000"/>
                </a:schemeClr>
              </a:solidFill>
              <a:latin typeface="Arial Nova" panose="020B0504020202020204" pitchFamily="34" charset="0"/>
            </a:endParaRPr>
          </a:p>
          <a:p>
            <a:pPr marL="971550" lvl="1" indent="-514350">
              <a:buFont typeface="+mj-lt"/>
              <a:buAutoNum type="alphaUcPeriod"/>
            </a:pPr>
            <a:endParaRPr lang="en-US" sz="2400" b="1" dirty="0">
              <a:solidFill>
                <a:schemeClr val="bg2">
                  <a:lumMod val="25000"/>
                </a:schemeClr>
              </a:solidFill>
              <a:latin typeface="Arial Nova" panose="020B0504020202020204" pitchFamily="34" charset="0"/>
            </a:endParaRPr>
          </a:p>
          <a:p>
            <a:pPr lvl="1"/>
            <a:endParaRPr lang="en-US" sz="2400" b="1" dirty="0">
              <a:solidFill>
                <a:schemeClr val="bg2">
                  <a:lumMod val="25000"/>
                </a:schemeClr>
              </a:solidFill>
              <a:latin typeface="Arial Nova" panose="020B0504020202020204" pitchFamily="34" charset="0"/>
            </a:endParaRPr>
          </a:p>
          <a:p>
            <a:pPr lvl="0"/>
            <a:endParaRPr lang="en-US" sz="2400" b="1" dirty="0">
              <a:solidFill>
                <a:schemeClr val="bg2">
                  <a:lumMod val="25000"/>
                </a:schemeClr>
              </a:solidFill>
              <a:latin typeface="Arial Nova" panose="020B0504020202020204" pitchFamily="34" charset="0"/>
            </a:endParaRPr>
          </a:p>
        </p:txBody>
      </p:sp>
      <p:sp>
        <p:nvSpPr>
          <p:cNvPr id="2" name="Slide Number Placeholder 1">
            <a:extLst>
              <a:ext uri="{FF2B5EF4-FFF2-40B4-BE49-F238E27FC236}">
                <a16:creationId xmlns:a16="http://schemas.microsoft.com/office/drawing/2014/main" id="{1CF16E0A-C122-42C4-A249-7104A4B03086}"/>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26</a:t>
            </a:fld>
            <a:endParaRPr lang="en-US" noProof="0" dirty="0"/>
          </a:p>
        </p:txBody>
      </p:sp>
    </p:spTree>
    <p:extLst>
      <p:ext uri="{BB962C8B-B14F-4D97-AF65-F5344CB8AC3E}">
        <p14:creationId xmlns:p14="http://schemas.microsoft.com/office/powerpoint/2010/main" val="3027838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IX.  A2.  Additional Business: Old &amp; New</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5" name="Rectangle 4">
            <a:extLst>
              <a:ext uri="{FF2B5EF4-FFF2-40B4-BE49-F238E27FC236}">
                <a16:creationId xmlns:a16="http://schemas.microsoft.com/office/drawing/2014/main" id="{FD9A9E9C-08B9-4041-BCBE-06526AA1D030}"/>
              </a:ext>
            </a:extLst>
          </p:cNvPr>
          <p:cNvSpPr/>
          <p:nvPr/>
        </p:nvSpPr>
        <p:spPr>
          <a:xfrm>
            <a:off x="14770" y="1161141"/>
            <a:ext cx="12192001" cy="7560531"/>
          </a:xfrm>
          <a:prstGeom prst="rect">
            <a:avLst/>
          </a:prstGeom>
        </p:spPr>
        <p:txBody>
          <a:bodyPr wrap="square" lIns="91440" tIns="45720" rIns="91440" bIns="45720" anchor="t">
            <a:spAutoFit/>
          </a:bodyPr>
          <a:lstStyle/>
          <a:p>
            <a:r>
              <a:rPr lang="en-US" sz="2400" b="1" dirty="0">
                <a:solidFill>
                  <a:schemeClr val="accent1">
                    <a:lumMod val="75000"/>
                  </a:schemeClr>
                </a:solidFill>
              </a:rPr>
              <a:t>Facilitator: Melishia Bansa, Special Assistant to the Director of HFS</a:t>
            </a:r>
          </a:p>
          <a:p>
            <a:endParaRPr lang="en-US" sz="2000" dirty="0"/>
          </a:p>
          <a:p>
            <a:pPr marL="342900" indent="-342900">
              <a:buFont typeface="Wingdings" panose="05000000000000000000" pitchFamily="2" charset="2"/>
              <a:buChar char="Ø"/>
            </a:pPr>
            <a:r>
              <a:rPr lang="en-US" sz="2000" b="1" dirty="0"/>
              <a:t>Updates to the Public Education Subcommittee Operations:</a:t>
            </a:r>
            <a:endParaRPr lang="en-US" sz="2400" b="1" dirty="0">
              <a:solidFill>
                <a:schemeClr val="bg2">
                  <a:lumMod val="25000"/>
                </a:schemeClr>
              </a:solidFill>
            </a:endParaRPr>
          </a:p>
          <a:p>
            <a:pPr marL="494665" marR="0" indent="-285750" algn="l">
              <a:spcBef>
                <a:spcPts val="450"/>
              </a:spcBef>
              <a:spcAft>
                <a:spcPts val="0"/>
              </a:spcAft>
              <a:buFont typeface="Wingdings" panose="05000000000000000000" pitchFamily="2" charset="2"/>
              <a:buChar char="Ø"/>
            </a:pPr>
            <a:r>
              <a:rPr lang="en-US" sz="1600" b="1" dirty="0">
                <a:effectLst/>
                <a:ea typeface="Times New Roman" panose="02020603050405020304" pitchFamily="18" charset="0"/>
                <a:cs typeface="Arial" panose="020B0604020202020204" pitchFamily="34" charset="0"/>
              </a:rPr>
              <a:t>To Provide Public Comments during the next Public Education Subcommittee which will be held on </a:t>
            </a:r>
          </a:p>
          <a:p>
            <a:pPr marL="208915" marR="0" algn="l">
              <a:spcBef>
                <a:spcPts val="450"/>
              </a:spcBef>
              <a:spcAft>
                <a:spcPts val="0"/>
              </a:spcAft>
            </a:pPr>
            <a:r>
              <a:rPr lang="en-US" sz="1600" b="1" dirty="0">
                <a:solidFill>
                  <a:srgbClr val="0000FF"/>
                </a:solidFill>
                <a:cs typeface="Arial" panose="020B0604020202020204" pitchFamily="34" charset="0"/>
              </a:rPr>
              <a:t>        </a:t>
            </a:r>
            <a:r>
              <a:rPr lang="en-US" sz="1600" b="1" u="sng" dirty="0">
                <a:solidFill>
                  <a:srgbClr val="0000FF"/>
                </a:solidFill>
                <a:cs typeface="Arial" panose="020B0604020202020204" pitchFamily="34" charset="0"/>
              </a:rPr>
              <a:t>Thursday, October 20, 2022</a:t>
            </a:r>
            <a:r>
              <a:rPr lang="en-US" sz="1600" b="1" dirty="0">
                <a:solidFill>
                  <a:srgbClr val="0000FF"/>
                </a:solidFill>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You Must</a:t>
            </a:r>
            <a:r>
              <a:rPr lang="en-US" sz="1600" b="1" spc="-10"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Register in Advance As </a:t>
            </a:r>
            <a:r>
              <a:rPr lang="en-US" sz="1600" b="1" u="sng" dirty="0">
                <a:solidFill>
                  <a:srgbClr val="0000FF"/>
                </a:solidFill>
                <a:effectLst/>
                <a:ea typeface="Times New Roman" panose="02020603050405020304" pitchFamily="18" charset="0"/>
                <a:cs typeface="Arial" panose="020B0604020202020204" pitchFamily="34" charset="0"/>
              </a:rPr>
              <a:t>follows</a:t>
            </a:r>
            <a:r>
              <a:rPr lang="en-US" sz="1600" b="1" dirty="0">
                <a:effectLst/>
                <a:ea typeface="Times New Roman" panose="02020603050405020304" pitchFamily="18" charset="0"/>
              </a:rPr>
              <a:t> </a:t>
            </a:r>
            <a:r>
              <a:rPr lang="en-US" sz="1600" b="1" dirty="0">
                <a:effectLst/>
                <a:ea typeface="Times New Roman" panose="02020603050405020304" pitchFamily="18" charset="0"/>
                <a:cs typeface="Arial" panose="020B0604020202020204" pitchFamily="34" charset="0"/>
              </a:rPr>
              <a:t>:</a:t>
            </a:r>
          </a:p>
          <a:p>
            <a:pPr marL="208915" marR="0" algn="l">
              <a:spcBef>
                <a:spcPts val="450"/>
              </a:spcBef>
              <a:spcAft>
                <a:spcPts val="0"/>
              </a:spcAft>
            </a:pPr>
            <a:endParaRPr lang="en-US" sz="1600" b="1" dirty="0">
              <a:effectLst/>
              <a:ea typeface="Times New Roman" panose="02020603050405020304" pitchFamily="18" charset="0"/>
            </a:endParaRPr>
          </a:p>
          <a:p>
            <a:pPr marL="800100" lvl="1" indent="-342900">
              <a:lnSpc>
                <a:spcPct val="110000"/>
              </a:lnSpc>
              <a:buFont typeface="Symbol" panose="05050102010706020507" pitchFamily="18" charset="2"/>
              <a:buChar char=""/>
            </a:pPr>
            <a:r>
              <a:rPr lang="en-US" sz="1600" b="1" dirty="0">
                <a:effectLst/>
                <a:ea typeface="Times New Roman" panose="02020603050405020304" pitchFamily="18" charset="0"/>
                <a:cs typeface="Arial" panose="020B0604020202020204" pitchFamily="34" charset="0"/>
              </a:rPr>
              <a:t>To</a:t>
            </a:r>
            <a:r>
              <a:rPr lang="en-US" sz="1600" b="1" spc="-5"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speak</a:t>
            </a:r>
            <a:r>
              <a:rPr lang="en-US" sz="1600" b="1" spc="-10"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during</a:t>
            </a:r>
            <a:r>
              <a:rPr lang="en-US" sz="1600" b="1" spc="-10"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the</a:t>
            </a:r>
            <a:r>
              <a:rPr lang="en-US" sz="1600" b="1" spc="10"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meeting, Interested </a:t>
            </a:r>
            <a:r>
              <a:rPr lang="en-US" sz="1600" b="1" dirty="0">
                <a:ea typeface="Times New Roman" panose="02020603050405020304" pitchFamily="18" charset="0"/>
                <a:cs typeface="Arial" panose="020B0604020202020204" pitchFamily="34" charset="0"/>
              </a:rPr>
              <a:t>P</a:t>
            </a:r>
            <a:r>
              <a:rPr lang="en-US" sz="1600" b="1" dirty="0">
                <a:effectLst/>
                <a:ea typeface="Times New Roman" panose="02020603050405020304" pitchFamily="18" charset="0"/>
                <a:cs typeface="Arial" panose="020B0604020202020204" pitchFamily="34" charset="0"/>
              </a:rPr>
              <a:t>arties must email request to provide comments to  </a:t>
            </a:r>
            <a:r>
              <a:rPr lang="en-US" sz="1600" b="1" u="sng" dirty="0">
                <a:solidFill>
                  <a:srgbClr val="0000FF"/>
                </a:solidFill>
                <a:effectLst/>
                <a:ea typeface="Times New Roman" panose="02020603050405020304" pitchFamily="18" charset="0"/>
                <a:hlinkClick r:id="rId3"/>
              </a:rPr>
              <a:t>Veronica.Archundia@Illinois.gov</a:t>
            </a:r>
            <a:r>
              <a:rPr lang="en-US" sz="1600" b="1" u="sng" dirty="0">
                <a:solidFill>
                  <a:srgbClr val="0000FF"/>
                </a:solidFill>
                <a:effectLst/>
                <a:ea typeface="Times New Roman" panose="02020603050405020304" pitchFamily="18" charset="0"/>
                <a:cs typeface="Arial" panose="020B0604020202020204" pitchFamily="34" charset="0"/>
              </a:rPr>
              <a:t> </a:t>
            </a:r>
            <a:r>
              <a:rPr lang="en-US" sz="1600" b="1" u="none" strike="noStrike" dirty="0">
                <a:solidFill>
                  <a:srgbClr val="0000FF"/>
                </a:solidFill>
                <a:effectLst/>
                <a:ea typeface="Times New Roman" panose="02020603050405020304" pitchFamily="18" charset="0"/>
                <a:cs typeface="Arial" panose="020B0604020202020204" pitchFamily="34" charset="0"/>
              </a:rPr>
              <a:t> </a:t>
            </a:r>
          </a:p>
          <a:p>
            <a:pPr lvl="1">
              <a:lnSpc>
                <a:spcPct val="110000"/>
              </a:lnSpc>
            </a:pPr>
            <a:r>
              <a:rPr lang="en-US" sz="1600" b="1" dirty="0">
                <a:solidFill>
                  <a:srgbClr val="0000FF"/>
                </a:solidFill>
                <a:ea typeface="Times New Roman" panose="02020603050405020304" pitchFamily="18" charset="0"/>
                <a:cs typeface="Arial" panose="020B0604020202020204" pitchFamily="34" charset="0"/>
              </a:rPr>
              <a:t>        </a:t>
            </a:r>
            <a:r>
              <a:rPr lang="en-US" sz="1600" b="1" u="sng" dirty="0">
                <a:solidFill>
                  <a:srgbClr val="0000FF"/>
                </a:solidFill>
                <a:effectLst/>
                <a:ea typeface="Times New Roman" panose="02020603050405020304" pitchFamily="18" charset="0"/>
                <a:cs typeface="Arial" panose="020B0604020202020204" pitchFamily="34" charset="0"/>
              </a:rPr>
              <a:t>by no later than 5:00pm on </a:t>
            </a:r>
            <a:r>
              <a:rPr lang="en-US" sz="1600" b="1" u="sng" dirty="0">
                <a:solidFill>
                  <a:srgbClr val="0000FF"/>
                </a:solidFill>
                <a:ea typeface="Times New Roman" panose="02020603050405020304" pitchFamily="18" charset="0"/>
                <a:cs typeface="Arial" panose="020B0604020202020204" pitchFamily="34" charset="0"/>
              </a:rPr>
              <a:t>Monday</a:t>
            </a:r>
            <a:r>
              <a:rPr lang="en-US" sz="1600" b="1" u="sng" dirty="0">
                <a:solidFill>
                  <a:srgbClr val="0000FF"/>
                </a:solidFill>
                <a:effectLst/>
                <a:ea typeface="Times New Roman" panose="02020603050405020304" pitchFamily="18" charset="0"/>
                <a:cs typeface="Arial" panose="020B0604020202020204" pitchFamily="34" charset="0"/>
              </a:rPr>
              <a:t>, October 17, 2022.  Please cc </a:t>
            </a:r>
            <a:r>
              <a:rPr lang="en-US" sz="1600" b="1" dirty="0">
                <a:hlinkClick r:id="rId4"/>
              </a:rPr>
              <a:t>Margaret.Dunne@illinois.gov</a:t>
            </a:r>
            <a:r>
              <a:rPr lang="en-US" sz="1600" b="1" dirty="0"/>
              <a:t> and </a:t>
            </a:r>
            <a:r>
              <a:rPr lang="en-US" sz="1600" b="1" u="sng" dirty="0">
                <a:solidFill>
                  <a:srgbClr val="0000FF"/>
                </a:solidFill>
                <a:effectLst/>
                <a:ea typeface="Times New Roman" panose="02020603050405020304" pitchFamily="18" charset="0"/>
                <a:cs typeface="Arial" panose="020B0604020202020204" pitchFamily="34" charset="0"/>
                <a:hlinkClick r:id="rId5"/>
              </a:rPr>
              <a:t>Melishia.Bansa@illinois.gov</a:t>
            </a:r>
            <a:r>
              <a:rPr lang="en-US" sz="1600" b="1" u="sng" dirty="0">
                <a:solidFill>
                  <a:srgbClr val="0000FF"/>
                </a:solidFill>
                <a:effectLst/>
                <a:ea typeface="Times New Roman" panose="02020603050405020304" pitchFamily="18" charset="0"/>
                <a:cs typeface="Arial" panose="020B0604020202020204" pitchFamily="34" charset="0"/>
              </a:rPr>
              <a:t>. </a:t>
            </a:r>
            <a:endParaRPr lang="en-US" sz="1600" b="1" dirty="0">
              <a:effectLst/>
              <a:ea typeface="Times New Roman" panose="02020603050405020304" pitchFamily="18" charset="0"/>
            </a:endParaRPr>
          </a:p>
          <a:p>
            <a:pPr marL="800100" lvl="1" indent="-342900">
              <a:lnSpc>
                <a:spcPct val="110000"/>
              </a:lnSpc>
              <a:buFont typeface="Symbol" panose="05050102010706020507" pitchFamily="18" charset="2"/>
              <a:buChar char=""/>
            </a:pPr>
            <a:r>
              <a:rPr lang="en-US" sz="1600" b="1" dirty="0">
                <a:effectLst/>
                <a:ea typeface="Times New Roman" panose="02020603050405020304" pitchFamily="18" charset="0"/>
                <a:cs typeface="Arial" panose="020B0604020202020204" pitchFamily="34" charset="0"/>
              </a:rPr>
              <a:t>Please title you email correspondence with the following statement in the subject line: </a:t>
            </a:r>
          </a:p>
          <a:p>
            <a:pPr lvl="1">
              <a:lnSpc>
                <a:spcPct val="110000"/>
              </a:lnSpc>
            </a:pPr>
            <a:r>
              <a:rPr lang="en-US" sz="1600" b="1" i="1" dirty="0">
                <a:effectLst/>
                <a:ea typeface="Times New Roman" panose="02020603050405020304" pitchFamily="18" charset="0"/>
                <a:cs typeface="Arial" panose="020B0604020202020204" pitchFamily="34" charset="0"/>
              </a:rPr>
              <a:t>        </a:t>
            </a:r>
            <a:r>
              <a:rPr lang="en-US" sz="1600" b="1" i="1" u="sng" dirty="0">
                <a:effectLst/>
                <a:ea typeface="Times New Roman" panose="02020603050405020304" pitchFamily="18" charset="0"/>
                <a:cs typeface="Arial" panose="020B0604020202020204" pitchFamily="34" charset="0"/>
              </a:rPr>
              <a:t>Request to Provide MAC: Public Education Subcommittee Public Comment on October 20, 2022. </a:t>
            </a:r>
            <a:endParaRPr lang="en-US" sz="1600" b="1" u="sng" dirty="0">
              <a:effectLst/>
              <a:ea typeface="Times New Roman" panose="02020603050405020304" pitchFamily="18" charset="0"/>
            </a:endParaRPr>
          </a:p>
          <a:p>
            <a:pPr marL="800100" lvl="1" indent="-342900">
              <a:lnSpc>
                <a:spcPct val="110000"/>
              </a:lnSpc>
              <a:buFont typeface="Symbol" panose="05050102010706020507" pitchFamily="18" charset="2"/>
              <a:buChar char=""/>
            </a:pPr>
            <a:r>
              <a:rPr lang="en-US" sz="1600" b="1" dirty="0">
                <a:effectLst/>
                <a:ea typeface="Times New Roman" panose="02020603050405020304" pitchFamily="18" charset="0"/>
                <a:cs typeface="Arial" panose="020B0604020202020204" pitchFamily="34" charset="0"/>
              </a:rPr>
              <a:t>All public speakers must provide their name, title, organization name, email address and contact</a:t>
            </a:r>
            <a:r>
              <a:rPr lang="en-US" sz="1600" b="1" spc="5"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number</a:t>
            </a:r>
            <a:r>
              <a:rPr lang="en-US" sz="1600" b="1" spc="-10"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when signing up to speak. </a:t>
            </a:r>
            <a:endParaRPr lang="en-US" sz="1600" b="1" dirty="0">
              <a:effectLst/>
              <a:ea typeface="Times New Roman" panose="02020603050405020304" pitchFamily="18" charset="0"/>
            </a:endParaRPr>
          </a:p>
          <a:p>
            <a:pPr marL="800100" lvl="1" indent="-342900">
              <a:lnSpc>
                <a:spcPct val="110000"/>
              </a:lnSpc>
              <a:buFont typeface="Symbol" panose="05050102010706020507" pitchFamily="18" charset="2"/>
              <a:buChar char=""/>
            </a:pPr>
            <a:r>
              <a:rPr lang="en-US" sz="1600" b="1" u="sng" spc="-5" dirty="0">
                <a:effectLst/>
                <a:ea typeface="Times New Roman" panose="02020603050405020304" pitchFamily="18" charset="0"/>
                <a:cs typeface="Arial" panose="020B0604020202020204" pitchFamily="34" charset="0"/>
              </a:rPr>
              <a:t>Speaker Requirements During the Meeting</a:t>
            </a:r>
            <a:r>
              <a:rPr lang="en-US" sz="1600" b="1" spc="-5"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The Department will try to accommodate as many requests as possible, however</a:t>
            </a:r>
          </a:p>
          <a:p>
            <a:pPr lvl="1">
              <a:lnSpc>
                <a:spcPct val="110000"/>
              </a:lnSpc>
            </a:pPr>
            <a:r>
              <a:rPr lang="en-US" sz="1600" b="1" dirty="0">
                <a:effectLst/>
                <a:ea typeface="Times New Roman" panose="02020603050405020304" pitchFamily="18" charset="0"/>
                <a:cs typeface="Arial" panose="020B0604020202020204" pitchFamily="34" charset="0"/>
              </a:rPr>
              <a:t>        there is limited</a:t>
            </a:r>
            <a:r>
              <a:rPr lang="en-US" sz="1600" b="1" spc="5"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availability for public comments. </a:t>
            </a:r>
            <a:r>
              <a:rPr lang="en-US" sz="1600" b="1" spc="-5" dirty="0">
                <a:effectLst/>
                <a:ea typeface="Times New Roman" panose="02020603050405020304" pitchFamily="18" charset="0"/>
                <a:cs typeface="Arial" panose="020B0604020202020204" pitchFamily="34" charset="0"/>
              </a:rPr>
              <a:t>Comments must be short in length. </a:t>
            </a:r>
            <a:r>
              <a:rPr lang="en-US" sz="1600" b="1" dirty="0">
                <a:effectLst/>
                <a:ea typeface="Times New Roman" panose="02020603050405020304" pitchFamily="18" charset="0"/>
                <a:cs typeface="Arial" panose="020B0604020202020204" pitchFamily="34" charset="0"/>
              </a:rPr>
              <a:t>At the Department’s discretion and based    </a:t>
            </a:r>
          </a:p>
          <a:p>
            <a:pPr lvl="1">
              <a:lnSpc>
                <a:spcPct val="110000"/>
              </a:lnSpc>
            </a:pPr>
            <a:r>
              <a:rPr lang="en-US" sz="1600" b="1" dirty="0">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upon the</a:t>
            </a:r>
            <a:r>
              <a:rPr lang="en-US" sz="1600" b="1" spc="5"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public comment time allotted, </a:t>
            </a:r>
            <a:r>
              <a:rPr lang="en-US" sz="1600" b="1" spc="-5" dirty="0">
                <a:effectLst/>
                <a:ea typeface="Times New Roman" panose="02020603050405020304" pitchFamily="18" charset="0"/>
                <a:cs typeface="Arial" panose="020B0604020202020204" pitchFamily="34" charset="0"/>
              </a:rPr>
              <a:t>each speaker will be given </a:t>
            </a:r>
            <a:r>
              <a:rPr lang="en-US" sz="1600" b="1" u="sng" spc="-5" dirty="0">
                <a:effectLst/>
                <a:ea typeface="Times New Roman" panose="02020603050405020304" pitchFamily="18" charset="0"/>
                <a:cs typeface="Arial" panose="020B0604020202020204" pitchFamily="34" charset="0"/>
              </a:rPr>
              <a:t>less than 3 minutes</a:t>
            </a:r>
            <a:r>
              <a:rPr lang="en-US" sz="1600" b="1" spc="-5" dirty="0">
                <a:effectLst/>
                <a:ea typeface="Times New Roman" panose="02020603050405020304" pitchFamily="18" charset="0"/>
                <a:cs typeface="Arial" panose="020B0604020202020204" pitchFamily="34" charset="0"/>
              </a:rPr>
              <a:t> to provide comments during the meeting.</a:t>
            </a:r>
            <a:endParaRPr lang="en-US" sz="1600" b="1" dirty="0">
              <a:effectLst/>
              <a:ea typeface="Times New Roman" panose="02020603050405020304" pitchFamily="18" charset="0"/>
            </a:endParaRPr>
          </a:p>
          <a:p>
            <a:pPr marL="800100" marR="70485" lvl="1" indent="-342900">
              <a:lnSpc>
                <a:spcPct val="110000"/>
              </a:lnSpc>
              <a:buFont typeface="Symbol" panose="05050102010706020507" pitchFamily="18" charset="2"/>
              <a:buChar char=""/>
            </a:pPr>
            <a:r>
              <a:rPr lang="en-US" sz="1600" b="1" dirty="0">
                <a:effectLst/>
                <a:ea typeface="Times New Roman" panose="02020603050405020304" pitchFamily="18" charset="0"/>
                <a:cs typeface="Arial" panose="020B0604020202020204" pitchFamily="34" charset="0"/>
              </a:rPr>
              <a:t>Speakers on the same subject are encouraged to collaborate and have a single</a:t>
            </a:r>
            <a:r>
              <a:rPr lang="en-US" sz="1600" b="1" spc="-10"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spokesperson, if</a:t>
            </a:r>
            <a:r>
              <a:rPr lang="en-US" sz="1600" b="1" spc="-5"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possible. </a:t>
            </a:r>
            <a:endParaRPr lang="en-US" sz="1600" b="1" dirty="0">
              <a:effectLst/>
              <a:ea typeface="Times New Roman" panose="02020603050405020304" pitchFamily="18" charset="0"/>
            </a:endParaRPr>
          </a:p>
          <a:p>
            <a:pPr marL="800100" lvl="1" indent="-342900">
              <a:lnSpc>
                <a:spcPct val="110000"/>
              </a:lnSpc>
              <a:buFont typeface="Symbol" panose="05050102010706020507" pitchFamily="18" charset="2"/>
              <a:buChar char=""/>
            </a:pPr>
            <a:r>
              <a:rPr lang="en-US" sz="1600" b="1" dirty="0">
                <a:effectLst/>
                <a:ea typeface="Times New Roman" panose="02020603050405020304" pitchFamily="18" charset="0"/>
                <a:cs typeface="Arial" panose="020B0604020202020204" pitchFamily="34" charset="0"/>
              </a:rPr>
              <a:t>Once your request has been reviewed, you will receive a confirmation email from Veronica Archundia.</a:t>
            </a:r>
            <a:endParaRPr lang="en-US" sz="1600" b="1" dirty="0">
              <a:effectLst/>
              <a:ea typeface="Times New Roman" panose="02020603050405020304" pitchFamily="18" charset="0"/>
            </a:endParaRPr>
          </a:p>
          <a:p>
            <a:pPr marL="800100" lvl="1" indent="-342900">
              <a:lnSpc>
                <a:spcPct val="110000"/>
              </a:lnSpc>
              <a:buFont typeface="Symbol" panose="05050102010706020507" pitchFamily="18" charset="2"/>
              <a:buChar char=""/>
            </a:pPr>
            <a:r>
              <a:rPr lang="en-US" sz="1600" b="1" dirty="0">
                <a:effectLst/>
                <a:ea typeface="Times New Roman" panose="02020603050405020304" pitchFamily="18" charset="0"/>
                <a:cs typeface="Arial" panose="020B0604020202020204" pitchFamily="34" charset="0"/>
              </a:rPr>
              <a:t>Registrants</a:t>
            </a:r>
            <a:r>
              <a:rPr lang="en-US" sz="1600" b="1" spc="-10"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will be</a:t>
            </a:r>
            <a:r>
              <a:rPr lang="en-US" sz="1600" b="1" spc="-10"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provided</a:t>
            </a:r>
            <a:r>
              <a:rPr lang="en-US" sz="1600" b="1" spc="-5"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with</a:t>
            </a:r>
            <a:r>
              <a:rPr lang="en-US" sz="1600" b="1" spc="-15"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details</a:t>
            </a:r>
            <a:r>
              <a:rPr lang="en-US" sz="1600" b="1" spc="5"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of</a:t>
            </a:r>
            <a:r>
              <a:rPr lang="en-US" sz="1600" b="1" spc="-5"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how</a:t>
            </a:r>
            <a:r>
              <a:rPr lang="en-US" sz="1600" b="1" spc="-10"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to</a:t>
            </a:r>
            <a:r>
              <a:rPr lang="en-US" sz="1600" b="1" spc="-10"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join the meeting</a:t>
            </a:r>
            <a:r>
              <a:rPr lang="en-US" sz="1600" b="1" spc="-5"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to provide</a:t>
            </a:r>
            <a:r>
              <a:rPr lang="en-US" sz="1600" b="1" spc="-10" dirty="0">
                <a:effectLst/>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comments by</a:t>
            </a:r>
          </a:p>
          <a:p>
            <a:pPr lvl="1">
              <a:lnSpc>
                <a:spcPct val="110000"/>
              </a:lnSpc>
            </a:pPr>
            <a:r>
              <a:rPr lang="en-US" sz="1600" b="1" dirty="0">
                <a:ea typeface="Times New Roman" panose="02020603050405020304" pitchFamily="18" charset="0"/>
                <a:cs typeface="Arial" panose="020B0604020202020204" pitchFamily="34" charset="0"/>
              </a:rPr>
              <a:t>     </a:t>
            </a:r>
            <a:r>
              <a:rPr lang="en-US" sz="1600" b="1" dirty="0">
                <a:effectLst/>
                <a:ea typeface="Times New Roman" panose="02020603050405020304" pitchFamily="18" charset="0"/>
                <a:cs typeface="Arial" panose="020B0604020202020204" pitchFamily="34" charset="0"/>
              </a:rPr>
              <a:t>   </a:t>
            </a:r>
            <a:r>
              <a:rPr lang="en-US" sz="1600" b="1" u="heavy" dirty="0">
                <a:effectLst/>
                <a:ea typeface="Times New Roman" panose="02020603050405020304" pitchFamily="18" charset="0"/>
                <a:cs typeface="Arial" panose="020B0604020202020204" pitchFamily="34" charset="0"/>
              </a:rPr>
              <a:t>5:00pm</a:t>
            </a:r>
            <a:r>
              <a:rPr lang="en-US" sz="1600" b="1" u="heavy" spc="-5" dirty="0">
                <a:effectLst/>
                <a:ea typeface="Times New Roman" panose="02020603050405020304" pitchFamily="18" charset="0"/>
                <a:cs typeface="Arial" panose="020B0604020202020204" pitchFamily="34" charset="0"/>
              </a:rPr>
              <a:t> </a:t>
            </a:r>
            <a:r>
              <a:rPr lang="en-US" sz="1600" b="1" u="heavy" dirty="0">
                <a:effectLst/>
                <a:ea typeface="Times New Roman" panose="02020603050405020304" pitchFamily="18" charset="0"/>
                <a:cs typeface="Arial" panose="020B0604020202020204" pitchFamily="34" charset="0"/>
              </a:rPr>
              <a:t>on </a:t>
            </a:r>
            <a:r>
              <a:rPr lang="en-US" sz="1600" b="1" u="heavy" dirty="0">
                <a:ea typeface="Times New Roman" panose="02020603050405020304" pitchFamily="18" charset="0"/>
                <a:cs typeface="Arial" panose="020B0604020202020204" pitchFamily="34" charset="0"/>
              </a:rPr>
              <a:t>Tues</a:t>
            </a:r>
            <a:r>
              <a:rPr lang="en-US" sz="1600" b="1" u="heavy" dirty="0">
                <a:effectLst/>
                <a:ea typeface="Times New Roman" panose="02020603050405020304" pitchFamily="18" charset="0"/>
                <a:cs typeface="Arial" panose="020B0604020202020204" pitchFamily="34" charset="0"/>
              </a:rPr>
              <a:t>day, October 18,</a:t>
            </a:r>
            <a:r>
              <a:rPr lang="en-US" sz="1600" b="1" u="heavy" spc="-5" dirty="0">
                <a:effectLst/>
                <a:ea typeface="Times New Roman" panose="02020603050405020304" pitchFamily="18" charset="0"/>
                <a:cs typeface="Arial" panose="020B0604020202020204" pitchFamily="34" charset="0"/>
              </a:rPr>
              <a:t> </a:t>
            </a:r>
            <a:r>
              <a:rPr lang="en-US" sz="1600" b="1" u="heavy" dirty="0">
                <a:effectLst/>
                <a:ea typeface="Times New Roman" panose="02020603050405020304" pitchFamily="18" charset="0"/>
                <a:cs typeface="Arial" panose="020B0604020202020204" pitchFamily="34" charset="0"/>
              </a:rPr>
              <a:t>2022.</a:t>
            </a:r>
            <a:endParaRPr lang="en-US" sz="1600" b="1" dirty="0">
              <a:effectLst/>
              <a:ea typeface="Times New Roman" panose="02020603050405020304" pitchFamily="18" charset="0"/>
            </a:endParaRPr>
          </a:p>
          <a:p>
            <a:pPr lvl="1"/>
            <a:r>
              <a:rPr lang="en-US" sz="1600" dirty="0">
                <a:effectLst/>
                <a:ea typeface="Times New Roman" panose="02020603050405020304" pitchFamily="18" charset="0"/>
              </a:rPr>
              <a:t> </a:t>
            </a:r>
            <a:endParaRPr lang="en-US" sz="2400" b="1" dirty="0">
              <a:solidFill>
                <a:schemeClr val="bg2">
                  <a:lumMod val="25000"/>
                </a:schemeClr>
              </a:solidFill>
            </a:endParaRPr>
          </a:p>
          <a:p>
            <a:pPr lvl="1"/>
            <a:endParaRPr lang="en-US" sz="2400" b="1" dirty="0">
              <a:solidFill>
                <a:schemeClr val="bg2">
                  <a:lumMod val="25000"/>
                </a:schemeClr>
              </a:solidFill>
              <a:latin typeface="Arial Nova" panose="020B0504020202020204" pitchFamily="34" charset="0"/>
            </a:endParaRPr>
          </a:p>
          <a:p>
            <a:pPr lvl="1"/>
            <a:endParaRPr lang="en-US" sz="2400" b="1" dirty="0">
              <a:solidFill>
                <a:schemeClr val="bg2">
                  <a:lumMod val="25000"/>
                </a:schemeClr>
              </a:solidFill>
              <a:latin typeface="Arial Nova" panose="020B0504020202020204" pitchFamily="34" charset="0"/>
            </a:endParaRPr>
          </a:p>
          <a:p>
            <a:pPr lvl="0"/>
            <a:endParaRPr lang="en-US" sz="2400" b="1" dirty="0">
              <a:solidFill>
                <a:schemeClr val="bg2">
                  <a:lumMod val="25000"/>
                </a:schemeClr>
              </a:solidFill>
              <a:latin typeface="Arial Nova" panose="020B0504020202020204" pitchFamily="34" charset="0"/>
            </a:endParaRPr>
          </a:p>
          <a:p>
            <a:pPr lvl="0"/>
            <a:endParaRPr lang="en-US" sz="2400" b="1" dirty="0">
              <a:latin typeface="Arial Nova" panose="020B0504020202020204" pitchFamily="34" charset="0"/>
            </a:endParaRPr>
          </a:p>
          <a:p>
            <a:pPr marL="514350" lvl="0" indent="-514350">
              <a:buFont typeface="+mj-lt"/>
              <a:buAutoNum type="romanUcPeriod" startAt="9"/>
            </a:pPr>
            <a:endParaRPr lang="en-US" sz="2400" b="1" dirty="0">
              <a:latin typeface="Arial Nova" panose="020B0504020202020204" pitchFamily="34" charset="0"/>
            </a:endParaRPr>
          </a:p>
        </p:txBody>
      </p:sp>
      <p:sp>
        <p:nvSpPr>
          <p:cNvPr id="2" name="Slide Number Placeholder 1">
            <a:extLst>
              <a:ext uri="{FF2B5EF4-FFF2-40B4-BE49-F238E27FC236}">
                <a16:creationId xmlns:a16="http://schemas.microsoft.com/office/drawing/2014/main" id="{B01ED9A1-4B0D-4C02-BA06-FEB1B6B21748}"/>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27</a:t>
            </a:fld>
            <a:endParaRPr lang="en-US" noProof="0" dirty="0"/>
          </a:p>
        </p:txBody>
      </p:sp>
    </p:spTree>
    <p:extLst>
      <p:ext uri="{BB962C8B-B14F-4D97-AF65-F5344CB8AC3E}">
        <p14:creationId xmlns:p14="http://schemas.microsoft.com/office/powerpoint/2010/main" val="4041951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 IX-B.  Additional Business: Old &amp; New</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3"/>
          <a:srcRect t="26331" b="28028"/>
          <a:stretch/>
        </p:blipFill>
        <p:spPr>
          <a:xfrm>
            <a:off x="172628" y="260530"/>
            <a:ext cx="1240355" cy="640080"/>
          </a:xfrm>
          <a:prstGeom prst="rect">
            <a:avLst/>
          </a:prstGeom>
        </p:spPr>
      </p:pic>
      <p:sp>
        <p:nvSpPr>
          <p:cNvPr id="8" name="Rectangle 7">
            <a:extLst>
              <a:ext uri="{FF2B5EF4-FFF2-40B4-BE49-F238E27FC236}">
                <a16:creationId xmlns:a16="http://schemas.microsoft.com/office/drawing/2014/main" id="{ED4D65E5-7390-411D-BDD6-371E4A5DDF1E}"/>
              </a:ext>
            </a:extLst>
          </p:cNvPr>
          <p:cNvSpPr/>
          <p:nvPr/>
        </p:nvSpPr>
        <p:spPr>
          <a:xfrm>
            <a:off x="523270" y="1421673"/>
            <a:ext cx="10514233" cy="3600986"/>
          </a:xfrm>
          <a:prstGeom prst="rect">
            <a:avLst/>
          </a:prstGeom>
        </p:spPr>
        <p:txBody>
          <a:bodyPr wrap="square">
            <a:spAutoFit/>
          </a:bodyPr>
          <a:lstStyle/>
          <a:p>
            <a:r>
              <a:rPr lang="en-US" sz="2400" b="1" dirty="0">
                <a:solidFill>
                  <a:schemeClr val="accent1">
                    <a:lumMod val="75000"/>
                  </a:schemeClr>
                </a:solidFill>
              </a:rPr>
              <a:t>Facilitator : Kathy Chan, Chair of the Public Education Subcommittee </a:t>
            </a:r>
          </a:p>
          <a:p>
            <a:pPr lvl="0"/>
            <a:r>
              <a:rPr lang="en-US" sz="2000" b="1" dirty="0"/>
              <a:t> </a:t>
            </a:r>
          </a:p>
          <a:p>
            <a:pPr lvl="0"/>
            <a:r>
              <a:rPr lang="en-US" sz="2000" b="1" dirty="0"/>
              <a:t>B .   Items for Future Discussion</a:t>
            </a:r>
          </a:p>
          <a:p>
            <a:pPr lvl="0"/>
            <a:r>
              <a:rPr lang="en-US" sz="2400" b="1" dirty="0">
                <a:solidFill>
                  <a:schemeClr val="bg2">
                    <a:lumMod val="25000"/>
                  </a:schemeClr>
                </a:solidFill>
              </a:rPr>
              <a:t> </a:t>
            </a:r>
          </a:p>
          <a:p>
            <a:pPr marL="971550" lvl="1" indent="-514350">
              <a:buFont typeface="+mj-lt"/>
              <a:buAutoNum type="alphaUcPeriod"/>
            </a:pPr>
            <a:endParaRPr lang="en-US" sz="2400" b="1" dirty="0">
              <a:solidFill>
                <a:schemeClr val="bg2">
                  <a:lumMod val="25000"/>
                </a:schemeClr>
              </a:solidFill>
            </a:endParaRPr>
          </a:p>
          <a:p>
            <a:pPr marL="971550" lvl="1" indent="-514350">
              <a:buFont typeface="+mj-lt"/>
              <a:buAutoNum type="alphaUcPeriod"/>
            </a:pPr>
            <a:endParaRPr lang="en-US" sz="2200" b="1" dirty="0">
              <a:solidFill>
                <a:schemeClr val="bg2">
                  <a:lumMod val="25000"/>
                </a:schemeClr>
              </a:solidFill>
            </a:endParaRPr>
          </a:p>
          <a:p>
            <a:pPr lvl="1"/>
            <a:r>
              <a:rPr lang="en-US" sz="2200" b="1" dirty="0">
                <a:solidFill>
                  <a:schemeClr val="bg2">
                    <a:lumMod val="25000"/>
                  </a:schemeClr>
                </a:solidFill>
                <a:latin typeface="Arial Nova" panose="020B0504020202020204" pitchFamily="34" charset="0"/>
              </a:rPr>
              <a:t> </a:t>
            </a:r>
            <a:endParaRPr lang="en-US" sz="2400" b="1" dirty="0">
              <a:solidFill>
                <a:schemeClr val="bg2">
                  <a:lumMod val="25000"/>
                </a:schemeClr>
              </a:solidFill>
              <a:latin typeface="Arial Nova" panose="020B0504020202020204" pitchFamily="34" charset="0"/>
            </a:endParaRPr>
          </a:p>
          <a:p>
            <a:pPr marL="971550" lvl="1" indent="-514350">
              <a:buFont typeface="+mj-lt"/>
              <a:buAutoNum type="alphaUcPeriod"/>
            </a:pPr>
            <a:endParaRPr lang="en-US" sz="2400" b="1" dirty="0">
              <a:solidFill>
                <a:schemeClr val="bg2">
                  <a:lumMod val="25000"/>
                </a:schemeClr>
              </a:solidFill>
              <a:latin typeface="Arial Nova" panose="020B0504020202020204" pitchFamily="34" charset="0"/>
            </a:endParaRPr>
          </a:p>
          <a:p>
            <a:pPr lvl="1"/>
            <a:endParaRPr lang="en-US" sz="2400" b="1" dirty="0">
              <a:solidFill>
                <a:schemeClr val="bg2">
                  <a:lumMod val="25000"/>
                </a:schemeClr>
              </a:solidFill>
              <a:latin typeface="Arial Nova" panose="020B0504020202020204" pitchFamily="34" charset="0"/>
            </a:endParaRPr>
          </a:p>
          <a:p>
            <a:pPr lvl="0"/>
            <a:endParaRPr lang="en-US" sz="2400" b="1" dirty="0">
              <a:solidFill>
                <a:schemeClr val="bg2">
                  <a:lumMod val="25000"/>
                </a:schemeClr>
              </a:solidFill>
              <a:latin typeface="Arial Nova" panose="020B0504020202020204" pitchFamily="34" charset="0"/>
            </a:endParaRPr>
          </a:p>
        </p:txBody>
      </p:sp>
      <p:sp>
        <p:nvSpPr>
          <p:cNvPr id="2" name="Slide Number Placeholder 1">
            <a:extLst>
              <a:ext uri="{FF2B5EF4-FFF2-40B4-BE49-F238E27FC236}">
                <a16:creationId xmlns:a16="http://schemas.microsoft.com/office/drawing/2014/main" id="{1CF16E0A-C122-42C4-A249-7104A4B03086}"/>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28</a:t>
            </a:fld>
            <a:endParaRPr lang="en-US" noProof="0" dirty="0"/>
          </a:p>
        </p:txBody>
      </p:sp>
    </p:spTree>
    <p:extLst>
      <p:ext uri="{BB962C8B-B14F-4D97-AF65-F5344CB8AC3E}">
        <p14:creationId xmlns:p14="http://schemas.microsoft.com/office/powerpoint/2010/main" val="293549506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A673-0265-420F-8C46-0EF70930ADC7}"/>
              </a:ext>
            </a:extLst>
          </p:cNvPr>
          <p:cNvSpPr>
            <a:spLocks noGrp="1"/>
          </p:cNvSpPr>
          <p:nvPr>
            <p:ph type="ctrTitle"/>
          </p:nvPr>
        </p:nvSpPr>
        <p:spPr>
          <a:xfrm>
            <a:off x="994644" y="773727"/>
            <a:ext cx="10058400" cy="3566160"/>
          </a:xfrm>
        </p:spPr>
        <p:txBody>
          <a:bodyPr/>
          <a:lstStyle/>
          <a:p>
            <a:r>
              <a:rPr lang="en-US" b="1" i="0" dirty="0">
                <a:solidFill>
                  <a:srgbClr val="0C2534"/>
                </a:solidFill>
                <a:effectLst/>
                <a:latin typeface="Calibri" panose="020F0502020204030204" pitchFamily="34" charset="0"/>
              </a:rPr>
              <a:t>ILogin. One Login.</a:t>
            </a:r>
            <a:br>
              <a:rPr lang="en-US" dirty="0"/>
            </a:br>
            <a:r>
              <a:rPr lang="en-US" b="1" i="0" dirty="0">
                <a:solidFill>
                  <a:srgbClr val="0C2534"/>
                </a:solidFill>
                <a:effectLst/>
                <a:latin typeface="Calibri" panose="020F0502020204030204" pitchFamily="34" charset="0"/>
              </a:rPr>
              <a:t>Everything Illinois. </a:t>
            </a:r>
            <a:endParaRPr lang="en-US" dirty="0"/>
          </a:p>
        </p:txBody>
      </p:sp>
      <p:sp>
        <p:nvSpPr>
          <p:cNvPr id="3" name="Subtitle 2">
            <a:extLst>
              <a:ext uri="{FF2B5EF4-FFF2-40B4-BE49-F238E27FC236}">
                <a16:creationId xmlns:a16="http://schemas.microsoft.com/office/drawing/2014/main" id="{644E8251-C734-4C41-98B5-2C854721658F}"/>
              </a:ext>
            </a:extLst>
          </p:cNvPr>
          <p:cNvSpPr>
            <a:spLocks noGrp="1"/>
          </p:cNvSpPr>
          <p:nvPr>
            <p:ph type="subTitle" idx="1"/>
          </p:nvPr>
        </p:nvSpPr>
        <p:spPr>
          <a:xfrm>
            <a:off x="1100051" y="4856841"/>
            <a:ext cx="10058400" cy="1143000"/>
          </a:xfrm>
        </p:spPr>
        <p:txBody>
          <a:bodyPr/>
          <a:lstStyle/>
          <a:p>
            <a:r>
              <a:rPr lang="en-US" dirty="0"/>
              <a:t>Coming to ABE Fall/Winter 2022/2023</a:t>
            </a:r>
          </a:p>
        </p:txBody>
      </p:sp>
      <p:pic>
        <p:nvPicPr>
          <p:cNvPr id="5" name="Picture 4">
            <a:extLst>
              <a:ext uri="{FF2B5EF4-FFF2-40B4-BE49-F238E27FC236}">
                <a16:creationId xmlns:a16="http://schemas.microsoft.com/office/drawing/2014/main" id="{B527BF28-188E-47E0-8702-7E6DC1583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442" y="5411669"/>
            <a:ext cx="1841270" cy="634921"/>
          </a:xfrm>
          <a:prstGeom prst="rect">
            <a:avLst/>
          </a:prstGeom>
        </p:spPr>
      </p:pic>
      <p:sp>
        <p:nvSpPr>
          <p:cNvPr id="6" name="Rectangle 5">
            <a:extLst>
              <a:ext uri="{FF2B5EF4-FFF2-40B4-BE49-F238E27FC236}">
                <a16:creationId xmlns:a16="http://schemas.microsoft.com/office/drawing/2014/main" id="{43244D52-0301-40C3-884A-5B78299A98F0}"/>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7" name="Google Shape;349;p33">
            <a:extLst>
              <a:ext uri="{FF2B5EF4-FFF2-40B4-BE49-F238E27FC236}">
                <a16:creationId xmlns:a16="http://schemas.microsoft.com/office/drawing/2014/main" id="{34717802-33E2-45C4-8986-4EA5516EB336}"/>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latin typeface="Corbel" panose="020B0503020204020204" pitchFamily="34" charset="0"/>
                <a:ea typeface="Proxima Nova"/>
                <a:cs typeface="Proxima Nova"/>
                <a:sym typeface="Proxima Nova"/>
              </a:rPr>
              <a:t>IX-C. Additional Business: Old &amp; New</a:t>
            </a:r>
          </a:p>
        </p:txBody>
      </p:sp>
      <p:pic>
        <p:nvPicPr>
          <p:cNvPr id="8" name="Picture 7">
            <a:extLst>
              <a:ext uri="{FF2B5EF4-FFF2-40B4-BE49-F238E27FC236}">
                <a16:creationId xmlns:a16="http://schemas.microsoft.com/office/drawing/2014/main" id="{281935B5-4095-4297-8601-D733882C4944}"/>
              </a:ext>
            </a:extLst>
          </p:cNvPr>
          <p:cNvPicPr>
            <a:picLocks noChangeAspect="1"/>
          </p:cNvPicPr>
          <p:nvPr/>
        </p:nvPicPr>
        <p:blipFill rotWithShape="1">
          <a:blip r:embed="rId3"/>
          <a:srcRect t="26331" b="28028"/>
          <a:stretch/>
        </p:blipFill>
        <p:spPr>
          <a:xfrm>
            <a:off x="172628" y="260530"/>
            <a:ext cx="1240355" cy="640080"/>
          </a:xfrm>
          <a:prstGeom prst="rect">
            <a:avLst/>
          </a:prstGeom>
        </p:spPr>
      </p:pic>
      <p:sp>
        <p:nvSpPr>
          <p:cNvPr id="9" name="Rectangle 8">
            <a:extLst>
              <a:ext uri="{FF2B5EF4-FFF2-40B4-BE49-F238E27FC236}">
                <a16:creationId xmlns:a16="http://schemas.microsoft.com/office/drawing/2014/main" id="{6A6C80FE-DF89-478A-A0AC-12CEC955B88D}"/>
              </a:ext>
            </a:extLst>
          </p:cNvPr>
          <p:cNvSpPr/>
          <p:nvPr/>
        </p:nvSpPr>
        <p:spPr>
          <a:xfrm>
            <a:off x="172628" y="1161142"/>
            <a:ext cx="13483705" cy="1200329"/>
          </a:xfrm>
          <a:prstGeom prst="rect">
            <a:avLst/>
          </a:prstGeom>
        </p:spPr>
        <p:txBody>
          <a:bodyPr wrap="square" lIns="91440" tIns="45720" rIns="91440" bIns="45720" anchor="t">
            <a:spAutoFit/>
          </a:bodyPr>
          <a:lstStyle/>
          <a:p>
            <a:r>
              <a:rPr lang="en-US" sz="2400" b="1" dirty="0">
                <a:solidFill>
                  <a:schemeClr val="bg2">
                    <a:lumMod val="25000"/>
                  </a:schemeClr>
                </a:solidFill>
                <a:latin typeface="Corbel" panose="020B0503020204020204" pitchFamily="34" charset="0"/>
              </a:rPr>
              <a:t>Presenter: Margaret Dunne, Program Analyst</a:t>
            </a:r>
          </a:p>
          <a:p>
            <a:r>
              <a:rPr lang="en-US" sz="2400" b="1" dirty="0">
                <a:solidFill>
                  <a:schemeClr val="bg2">
                    <a:lumMod val="25000"/>
                  </a:schemeClr>
                </a:solidFill>
                <a:latin typeface="Corbel" panose="020B0503020204020204" pitchFamily="34" charset="0"/>
              </a:rPr>
              <a:t>C. HFS Announcements:</a:t>
            </a:r>
            <a:endParaRPr lang="en-US" sz="2400" b="1" dirty="0">
              <a:latin typeface="Corbel" panose="020B0503020204020204" pitchFamily="34" charset="0"/>
            </a:endParaRPr>
          </a:p>
          <a:p>
            <a:pPr marL="514350" lvl="0" indent="-514350">
              <a:buFont typeface="+mj-lt"/>
              <a:buAutoNum type="romanUcPeriod" startAt="9"/>
            </a:pPr>
            <a:endParaRPr lang="en-US" sz="2400" b="1" dirty="0">
              <a:latin typeface="Arial Nova" panose="020B0504020202020204" pitchFamily="34" charset="0"/>
            </a:endParaRPr>
          </a:p>
        </p:txBody>
      </p:sp>
    </p:spTree>
    <p:extLst>
      <p:ext uri="{BB962C8B-B14F-4D97-AF65-F5344CB8AC3E}">
        <p14:creationId xmlns:p14="http://schemas.microsoft.com/office/powerpoint/2010/main" val="363760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1FF512-688F-4F08-A00F-5F986FB5ADF1}"/>
              </a:ext>
            </a:extLst>
          </p:cNvPr>
          <p:cNvSpPr>
            <a:spLocks noGrp="1"/>
          </p:cNvSpPr>
          <p:nvPr>
            <p:ph type="title"/>
          </p:nvPr>
        </p:nvSpPr>
        <p:spPr>
          <a:xfrm>
            <a:off x="312567" y="838647"/>
            <a:ext cx="4029162" cy="3949738"/>
          </a:xfrm>
        </p:spPr>
        <p:txBody>
          <a:bodyPr vert="horz" lIns="91440" tIns="45720" rIns="91440" bIns="45720" rtlCol="0" anchor="ctr">
            <a:normAutofit/>
          </a:bodyPr>
          <a:lstStyle/>
          <a:p>
            <a:r>
              <a:rPr lang="en-US" sz="3600" dirty="0"/>
              <a:t>Public Education Subcommittee Authorized by the Medicaid Advisory Committee</a:t>
            </a:r>
          </a:p>
        </p:txBody>
      </p:sp>
      <p:sp useBgFill="1">
        <p:nvSpPr>
          <p:cNvPr id="15" name="Rectangle 14">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2BD1982-8FE0-4E91-8F9F-D2AA0028C7DC}"/>
              </a:ext>
            </a:extLst>
          </p:cNvPr>
          <p:cNvSpPr>
            <a:spLocks noGrp="1"/>
          </p:cNvSpPr>
          <p:nvPr>
            <p:ph type="body" sz="half" idx="2"/>
          </p:nvPr>
        </p:nvSpPr>
        <p:spPr>
          <a:xfrm>
            <a:off x="5065160" y="176110"/>
            <a:ext cx="5921839" cy="6337706"/>
          </a:xfr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95000"/>
              </a:lnSpc>
              <a:spcBef>
                <a:spcPts val="1200"/>
              </a:spcBef>
              <a:spcAft>
                <a:spcPts val="1000"/>
              </a:spcAft>
              <a:buClr>
                <a:prstClr val="black"/>
              </a:buClr>
              <a:buSzTx/>
              <a:buFont typeface="Wingdings" pitchFamily="2" charset="2"/>
              <a:buNone/>
              <a:tabLst/>
              <a:defRPr/>
            </a:pPr>
            <a:r>
              <a:rPr kumimoji="0" lang="en-US" sz="6800" b="1" i="0" u="none" strike="noStrike" kern="1200" cap="none" spc="0" normalizeH="0" baseline="0" noProof="0" dirty="0">
                <a:ln>
                  <a:noFill/>
                </a:ln>
                <a:solidFill>
                  <a:prstClr val="black"/>
                </a:solidFill>
                <a:effectLst/>
                <a:uLnTx/>
                <a:uFillTx/>
                <a:latin typeface="Corbel" panose="020B0503020204020204"/>
                <a:ea typeface="+mn-ea"/>
                <a:cs typeface="+mn-cs"/>
              </a:rPr>
              <a:t>Facilitator(s): </a:t>
            </a:r>
            <a:r>
              <a:rPr lang="en-US" sz="6800" b="1" dirty="0">
                <a:solidFill>
                  <a:prstClr val="black"/>
                </a:solidFill>
                <a:latin typeface="Corbel" panose="020B0503020204020204"/>
              </a:rPr>
              <a:t>Kathy Chan, </a:t>
            </a:r>
            <a:r>
              <a:rPr kumimoji="0" lang="en-US" sz="6800" b="1" i="0" u="none" strike="noStrike" kern="1200" cap="none" spc="0" normalizeH="0" baseline="0" noProof="0" dirty="0">
                <a:ln>
                  <a:noFill/>
                </a:ln>
                <a:solidFill>
                  <a:prstClr val="black"/>
                </a:solidFill>
                <a:effectLst/>
                <a:uLnTx/>
                <a:uFillTx/>
                <a:latin typeface="Corbel" panose="020B0503020204020204"/>
                <a:ea typeface="+mn-ea"/>
                <a:cs typeface="+mn-cs"/>
              </a:rPr>
              <a:t> Chair of the Public Education Subcommittee &amp; </a:t>
            </a:r>
            <a:r>
              <a:rPr lang="en-US" sz="6800" b="1" dirty="0">
                <a:solidFill>
                  <a:schemeClr val="dk1"/>
                </a:solidFill>
              </a:rPr>
              <a:t>Melishia Bansa, Special Assistant to the Director of HFS</a:t>
            </a:r>
          </a:p>
          <a:p>
            <a:pPr algn="l"/>
            <a:r>
              <a:rPr lang="en-US" sz="4800" b="1" i="0" dirty="0">
                <a:solidFill>
                  <a:srgbClr val="000000"/>
                </a:solidFill>
                <a:effectLst/>
              </a:rPr>
              <a:t>The Public Education Subcommittee is established to advise the Medicaid Advisory Committee concerning materials and methods for informing individuals about health benefits available under the Department of Healthcare and Family Service's medical programs.</a:t>
            </a:r>
          </a:p>
          <a:p>
            <a:pPr algn="l"/>
            <a:r>
              <a:rPr lang="en-US" sz="4800" b="1" i="0" dirty="0">
                <a:solidFill>
                  <a:srgbClr val="000000"/>
                </a:solidFill>
                <a:effectLst/>
              </a:rPr>
              <a:t>The subcommittee, comprised of a diverse group of stakeholders, will:</a:t>
            </a:r>
          </a:p>
          <a:p>
            <a:pPr>
              <a:spcAft>
                <a:spcPts val="1000"/>
              </a:spcAft>
            </a:pPr>
            <a:endParaRPr lang="en-US" sz="2500" b="1" i="1" dirty="0">
              <a:solidFill>
                <a:schemeClr val="dk1"/>
              </a:solidFill>
            </a:endParaRPr>
          </a:p>
          <a:p>
            <a:pPr>
              <a:spcAft>
                <a:spcPts val="1000"/>
              </a:spcAft>
            </a:pPr>
            <a:r>
              <a:rPr lang="en-US" sz="4800" b="1" i="1" dirty="0">
                <a:solidFill>
                  <a:schemeClr val="dk1"/>
                </a:solidFill>
              </a:rPr>
              <a:t>This sub-committee shall:</a:t>
            </a:r>
          </a:p>
          <a:p>
            <a:pPr marL="342900" indent="-342900">
              <a:buFont typeface="+mj-lt"/>
              <a:buAutoNum type="arabicPeriod"/>
            </a:pPr>
            <a:r>
              <a:rPr lang="en-US" sz="4800" b="0" i="0" dirty="0">
                <a:solidFill>
                  <a:srgbClr val="000000"/>
                </a:solidFill>
                <a:effectLst/>
              </a:rPr>
              <a:t>Review and provide </a:t>
            </a:r>
            <a:r>
              <a:rPr lang="en-US" sz="4800" b="0" i="0" dirty="0">
                <a:solidFill>
                  <a:srgbClr val="000000"/>
                </a:solidFill>
                <a:effectLst/>
                <a:latin typeface="Arial" panose="020B0604020202020204" pitchFamily="34" charset="0"/>
              </a:rPr>
              <a:t>advice on brochures, pamphlets and other written materials prepared by the department;</a:t>
            </a:r>
          </a:p>
          <a:p>
            <a:pPr marL="342900" lvl="0" indent="-342900">
              <a:buFont typeface="+mj-lt"/>
              <a:buAutoNum type="arabicPeriod"/>
            </a:pPr>
            <a:endParaRPr lang="en-US" sz="4800" dirty="0">
              <a:solidFill>
                <a:schemeClr val="dk1"/>
              </a:solidFill>
            </a:endParaRPr>
          </a:p>
          <a:p>
            <a:pPr marL="342900" indent="-342900">
              <a:buFont typeface="+mj-lt"/>
              <a:buAutoNum type="arabicPeriod"/>
            </a:pPr>
            <a:r>
              <a:rPr lang="en-US" sz="4800" dirty="0">
                <a:solidFill>
                  <a:schemeClr val="dk1"/>
                </a:solidFill>
              </a:rPr>
              <a:t> </a:t>
            </a:r>
            <a:r>
              <a:rPr lang="en-US" sz="4800" b="0" i="0" dirty="0">
                <a:solidFill>
                  <a:srgbClr val="000000"/>
                </a:solidFill>
                <a:effectLst/>
                <a:latin typeface="Arial" panose="020B0604020202020204" pitchFamily="34" charset="0"/>
              </a:rPr>
              <a:t>Review and provide advice on HFS website content directed towards Medicaid beneficiaries and the general public;</a:t>
            </a:r>
          </a:p>
          <a:p>
            <a:pPr marL="342900" lvl="0" indent="-342900">
              <a:buFont typeface="+mj-lt"/>
              <a:buAutoNum type="arabicPeriod"/>
            </a:pPr>
            <a:endParaRPr lang="en-US" sz="4800" dirty="0">
              <a:solidFill>
                <a:schemeClr val="dk1"/>
              </a:solidFill>
            </a:endParaRPr>
          </a:p>
          <a:p>
            <a:pPr marL="342900" indent="-342900">
              <a:buFont typeface="+mj-lt"/>
              <a:buAutoNum type="arabicPeriod"/>
            </a:pPr>
            <a:r>
              <a:rPr lang="en-US" sz="4800" b="0" i="0" dirty="0">
                <a:solidFill>
                  <a:srgbClr val="000000"/>
                </a:solidFill>
                <a:effectLst/>
                <a:latin typeface="Arial" panose="020B0604020202020204" pitchFamily="34" charset="0"/>
              </a:rPr>
              <a:t>Review projects designed to inform the general public about medical programs;</a:t>
            </a:r>
          </a:p>
          <a:p>
            <a:pPr marL="342900" lvl="0" indent="-342900">
              <a:buFont typeface="+mj-lt"/>
              <a:buAutoNum type="arabicPeriod"/>
            </a:pPr>
            <a:endParaRPr lang="en-US" sz="2000" dirty="0">
              <a:solidFill>
                <a:schemeClr val="dk1"/>
              </a:solidFill>
            </a:endParaRPr>
          </a:p>
          <a:p>
            <a:pPr marL="342900" lvl="0" indent="-342900">
              <a:buFont typeface="+mj-lt"/>
              <a:buAutoNum type="arabicPeriod"/>
            </a:pPr>
            <a:r>
              <a:rPr lang="en-US" sz="4800" b="0" i="0" dirty="0">
                <a:solidFill>
                  <a:schemeClr val="dk1"/>
                </a:solidFill>
                <a:effectLst/>
                <a:latin typeface="Arial" panose="020B0604020202020204" pitchFamily="34" charset="0"/>
              </a:rPr>
              <a:t>Serve as c</a:t>
            </a:r>
            <a:r>
              <a:rPr lang="en-US" sz="4800" b="0" i="0" dirty="0">
                <a:solidFill>
                  <a:srgbClr val="000000"/>
                </a:solidFill>
                <a:effectLst/>
                <a:latin typeface="Arial" panose="020B0604020202020204" pitchFamily="34" charset="0"/>
              </a:rPr>
              <a:t>onduit for informing the Medicaid Advisory Committee and the department concerning gaps in public understanding of the medical programs;</a:t>
            </a:r>
            <a:endParaRPr lang="en-US" sz="4800" dirty="0">
              <a:solidFill>
                <a:schemeClr val="dk1"/>
              </a:solidFill>
            </a:endParaRPr>
          </a:p>
          <a:p>
            <a:pPr marL="342900" lvl="0" indent="-342900">
              <a:buFont typeface="+mj-lt"/>
              <a:buAutoNum type="arabicPeriod"/>
            </a:pPr>
            <a:r>
              <a:rPr lang="en-US" sz="4800" b="0" i="0" dirty="0">
                <a:solidFill>
                  <a:schemeClr val="dk1"/>
                </a:solidFill>
                <a:effectLst/>
                <a:latin typeface="Arial" panose="020B0604020202020204" pitchFamily="34" charset="0"/>
              </a:rPr>
              <a:t>Pro</a:t>
            </a:r>
            <a:r>
              <a:rPr lang="en-US" sz="4800" b="0" i="0" dirty="0">
                <a:solidFill>
                  <a:srgbClr val="000000"/>
                </a:solidFill>
                <a:effectLst/>
                <a:latin typeface="Arial" panose="020B0604020202020204" pitchFamily="34" charset="0"/>
              </a:rPr>
              <a:t>pose additional means of communicating information about medical programs;</a:t>
            </a:r>
          </a:p>
          <a:p>
            <a:pPr marL="342900" lvl="0" indent="-342900">
              <a:buFont typeface="+mj-lt"/>
              <a:buAutoNum type="arabicPeriod"/>
            </a:pPr>
            <a:r>
              <a:rPr lang="en-US" sz="4800" dirty="0">
                <a:solidFill>
                  <a:schemeClr val="dk1"/>
                </a:solidFill>
              </a:rPr>
              <a:t>Review and provide advice on program eligibility changes, customer service delivery, and eligibility processing systems, and</a:t>
            </a:r>
          </a:p>
          <a:p>
            <a:pPr marL="342900" lvl="0" indent="-342900">
              <a:buFont typeface="+mj-lt"/>
              <a:buAutoNum type="arabicPeriod"/>
            </a:pPr>
            <a:r>
              <a:rPr lang="en-US" sz="4800" dirty="0">
                <a:solidFill>
                  <a:schemeClr val="dk1"/>
                </a:solidFill>
              </a:rPr>
              <a:t>Make necessary recommendations to the Medicaid Advisory Committee</a:t>
            </a:r>
            <a:endParaRPr lang="en-US" sz="2000" dirty="0">
              <a:solidFill>
                <a:schemeClr val="dk1"/>
              </a:solidFill>
            </a:endParaRPr>
          </a:p>
          <a:p>
            <a:pPr indent="-182880">
              <a:lnSpc>
                <a:spcPct val="90000"/>
              </a:lnSpc>
              <a:buFont typeface="Wingdings" pitchFamily="2" charset="2"/>
              <a:buChar char=""/>
            </a:pPr>
            <a:endParaRPr lang="en-US" sz="2000" dirty="0">
              <a:solidFill>
                <a:schemeClr val="tx2"/>
              </a:solidFill>
            </a:endParaRPr>
          </a:p>
        </p:txBody>
      </p:sp>
      <p:sp>
        <p:nvSpPr>
          <p:cNvPr id="6" name="Slide Number Placeholder 5">
            <a:extLst>
              <a:ext uri="{FF2B5EF4-FFF2-40B4-BE49-F238E27FC236}">
                <a16:creationId xmlns:a16="http://schemas.microsoft.com/office/drawing/2014/main" id="{7EFA2288-A78C-4D9E-A1C5-8EA37A6D0528}"/>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a:spcAft>
                <a:spcPts val="600"/>
              </a:spcAft>
            </a:pPr>
            <a:fld id="{4950F5D8-22E1-4015-8661-E5B1FD28C2DE}" type="slidenum">
              <a:rPr lang="en-US" b="0" kern="1200" noProof="0">
                <a:solidFill>
                  <a:schemeClr val="tx2"/>
                </a:solidFill>
                <a:latin typeface="+mn-lt"/>
                <a:ea typeface="+mn-ea"/>
                <a:cs typeface="+mn-cs"/>
              </a:rPr>
              <a:pPr>
                <a:spcAft>
                  <a:spcPts val="600"/>
                </a:spcAft>
              </a:pPr>
              <a:t>3</a:t>
            </a:fld>
            <a:endParaRPr lang="en-US" b="0" kern="1200" noProof="0">
              <a:solidFill>
                <a:schemeClr val="tx2"/>
              </a:solidFill>
              <a:latin typeface="+mn-lt"/>
              <a:ea typeface="+mn-ea"/>
              <a:cs typeface="+mn-cs"/>
            </a:endParaRPr>
          </a:p>
        </p:txBody>
      </p:sp>
    </p:spTree>
    <p:extLst>
      <p:ext uri="{BB962C8B-B14F-4D97-AF65-F5344CB8AC3E}">
        <p14:creationId xmlns:p14="http://schemas.microsoft.com/office/powerpoint/2010/main" val="317286955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5358-51E6-4F79-896B-99423D8363D4}"/>
              </a:ext>
            </a:extLst>
          </p:cNvPr>
          <p:cNvSpPr>
            <a:spLocks noGrp="1"/>
          </p:cNvSpPr>
          <p:nvPr>
            <p:ph type="title"/>
          </p:nvPr>
        </p:nvSpPr>
        <p:spPr/>
        <p:txBody>
          <a:bodyPr>
            <a:normAutofit fontScale="90000"/>
          </a:bodyPr>
          <a:lstStyle/>
          <a:p>
            <a:pPr marL="0" marR="0">
              <a:lnSpc>
                <a:spcPct val="107000"/>
              </a:lnSpc>
              <a:spcBef>
                <a:spcPts val="1500"/>
              </a:spcBef>
              <a:spcAft>
                <a:spcPts val="75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400" b="1" dirty="0">
                <a:effectLst/>
                <a:latin typeface="Calibri" panose="020F0502020204030204" pitchFamily="34" charset="0"/>
                <a:ea typeface="Times New Roman" panose="02020603050405020304" pitchFamily="18" charset="0"/>
                <a:cs typeface="Calibri" panose="020F0502020204030204" pitchFamily="34" charset="0"/>
              </a:rPr>
              <a:t>What is the new ABE login process?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AEC29BC-91BE-4630-8635-D90D8F68CAE1}"/>
              </a:ext>
            </a:extLst>
          </p:cNvPr>
          <p:cNvSpPr>
            <a:spLocks noGrp="1"/>
          </p:cNvSpPr>
          <p:nvPr>
            <p:ph idx="1"/>
          </p:nvPr>
        </p:nvSpPr>
        <p:spPr/>
        <p:txBody>
          <a:bodyPr/>
          <a:lstStyle/>
          <a:p>
            <a:pPr>
              <a:lnSpc>
                <a:spcPct val="150000"/>
              </a:lnSpc>
            </a:pPr>
            <a:r>
              <a:rPr lang="en-US" dirty="0">
                <a:effectLst/>
                <a:latin typeface="Calibri" panose="020F0502020204030204" pitchFamily="34" charset="0"/>
                <a:ea typeface="Times New Roman" panose="02020603050405020304" pitchFamily="18" charset="0"/>
                <a:cs typeface="Calibri" panose="020F0502020204030204" pitchFamily="34" charset="0"/>
              </a:rPr>
              <a:t>In </a:t>
            </a:r>
            <a:r>
              <a:rPr lang="en-US" dirty="0">
                <a:latin typeface="Calibri" panose="020F0502020204030204" pitchFamily="34" charset="0"/>
                <a:ea typeface="Times New Roman" panose="02020603050405020304" pitchFamily="18" charset="0"/>
                <a:cs typeface="Calibri" panose="020F0502020204030204" pitchFamily="34" charset="0"/>
              </a:rPr>
              <a:t>Fall/Winter 2022/2023</a:t>
            </a:r>
            <a:r>
              <a:rPr lang="en-US" dirty="0">
                <a:effectLst/>
                <a:latin typeface="Calibri" panose="020F0502020204030204" pitchFamily="34" charset="0"/>
                <a:ea typeface="Times New Roman" panose="02020603050405020304" pitchFamily="18" charset="0"/>
                <a:cs typeface="Calibri" panose="020F0502020204030204" pitchFamily="34" charset="0"/>
              </a:rPr>
              <a:t> the State of Illinois</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Times New Roman" panose="02020603050405020304" pitchFamily="18" charset="0"/>
                <a:cs typeface="Calibri" panose="020F0502020204030204" pitchFamily="34" charset="0"/>
              </a:rPr>
              <a:t>will introduce a new way for ABE users to log in to their accounts. This new login, which includes a Multi-Factor Authentication (MFA) security process, is called ILogin. The goal is to improve protection of private information. ILogin uses the latest security tools to protect information and reduce the chance that someone other than you can get your data. This new process will be required for all users logging in to the ABE Apply for Benefits, Manage My Case and Provider Login Portal. You may have already used ILogin for other state system like the Illinois Department of Employment Security or the Illinois Department of Public Health.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30BBAEB-9D25-4021-93D5-189CDEC8E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992" y="5660007"/>
            <a:ext cx="1841270" cy="634921"/>
          </a:xfrm>
          <a:prstGeom prst="rect">
            <a:avLst/>
          </a:prstGeom>
        </p:spPr>
      </p:pic>
    </p:spTree>
    <p:extLst>
      <p:ext uri="{BB962C8B-B14F-4D97-AF65-F5344CB8AC3E}">
        <p14:creationId xmlns:p14="http://schemas.microsoft.com/office/powerpoint/2010/main" val="1159966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676A-7D39-4BDF-A95E-6890655C547C}"/>
              </a:ext>
            </a:extLst>
          </p:cNvPr>
          <p:cNvSpPr>
            <a:spLocks noGrp="1"/>
          </p:cNvSpPr>
          <p:nvPr>
            <p:ph type="title"/>
          </p:nvPr>
        </p:nvSpPr>
        <p:spPr/>
        <p:txBody>
          <a:bodyPr>
            <a:normAutofit fontScale="90000"/>
          </a:bodyPr>
          <a:lstStyle/>
          <a:p>
            <a:pPr marL="0" marR="0">
              <a:lnSpc>
                <a:spcPct val="107000"/>
              </a:lnSpc>
              <a:spcBef>
                <a:spcPts val="1500"/>
              </a:spcBef>
              <a:spcAft>
                <a:spcPts val="750"/>
              </a:spcAft>
            </a:pPr>
            <a:r>
              <a:rPr lang="en-US" sz="4400" b="1" dirty="0">
                <a:effectLst/>
                <a:latin typeface="Calibri" panose="020F0502020204030204" pitchFamily="34" charset="0"/>
                <a:ea typeface="Times New Roman" panose="02020603050405020304" pitchFamily="18" charset="0"/>
                <a:cs typeface="Calibri" panose="020F0502020204030204" pitchFamily="34" charset="0"/>
              </a:rPr>
              <a:t>What is Multi-Factor Authentication (MFA)?</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19324D7-C69C-44C6-9D12-00C1D98DEA8C}"/>
              </a:ext>
            </a:extLst>
          </p:cNvPr>
          <p:cNvSpPr>
            <a:spLocks noGrp="1"/>
          </p:cNvSpPr>
          <p:nvPr>
            <p:ph idx="1"/>
          </p:nvPr>
        </p:nvSpPr>
        <p:spPr/>
        <p:txBody>
          <a:bodyPr/>
          <a:lstStyle/>
          <a:p>
            <a:pPr marL="0" marR="0">
              <a:lnSpc>
                <a:spcPct val="150000"/>
              </a:lnSpc>
              <a:spcBef>
                <a:spcPts val="0"/>
              </a:spcBef>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Multi-factor means "two or more factors." This means you must take two steps instead of one to log in. The second factor or step is another way to make sure that you are the person signing in. It prevents anyone from using your private information to access state programs and benefits.</a:t>
            </a:r>
          </a:p>
          <a:p>
            <a:pPr marL="0" marR="0">
              <a:lnSpc>
                <a:spcPct val="150000"/>
              </a:lnSpc>
              <a:spcBef>
                <a:spcPts val="0"/>
              </a:spcBef>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An example of MFA is when a user logs in with their password and is also required to enter a six-digit code that is sent to their home phone, email or mobile device.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4877FA16-B8ED-470A-8555-51D6025FF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5617" y="5551633"/>
            <a:ext cx="1841270" cy="634921"/>
          </a:xfrm>
          <a:prstGeom prst="rect">
            <a:avLst/>
          </a:prstGeom>
        </p:spPr>
      </p:pic>
    </p:spTree>
    <p:extLst>
      <p:ext uri="{BB962C8B-B14F-4D97-AF65-F5344CB8AC3E}">
        <p14:creationId xmlns:p14="http://schemas.microsoft.com/office/powerpoint/2010/main" val="975272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2CD14-76AC-4B92-9F0C-1DB72EB0E6F1}"/>
              </a:ext>
            </a:extLst>
          </p:cNvPr>
          <p:cNvSpPr>
            <a:spLocks noGrp="1"/>
          </p:cNvSpPr>
          <p:nvPr>
            <p:ph type="title"/>
          </p:nvPr>
        </p:nvSpPr>
        <p:spPr/>
        <p:txBody>
          <a:bodyPr>
            <a:normAutofit fontScale="90000"/>
          </a:bodyPr>
          <a:lstStyle/>
          <a:p>
            <a:pPr marL="0" marR="0">
              <a:lnSpc>
                <a:spcPct val="107000"/>
              </a:lnSpc>
              <a:spcBef>
                <a:spcPts val="1500"/>
              </a:spcBef>
              <a:spcAft>
                <a:spcPts val="750"/>
              </a:spcAft>
            </a:pPr>
            <a:r>
              <a:rPr lang="en-US" sz="4400" b="1" dirty="0">
                <a:effectLst/>
                <a:latin typeface="Calibri" panose="020F0502020204030204" pitchFamily="34" charset="0"/>
                <a:ea typeface="Times New Roman" panose="02020603050405020304" pitchFamily="18" charset="0"/>
                <a:cs typeface="Calibri" panose="020F0502020204030204" pitchFamily="34" charset="0"/>
              </a:rPr>
              <a:t>How will this change how I log in to ABE?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A82B36B-827E-41E6-91AC-476CBCF97636}"/>
              </a:ext>
            </a:extLst>
          </p:cNvPr>
          <p:cNvSpPr>
            <a:spLocks noGrp="1"/>
          </p:cNvSpPr>
          <p:nvPr>
            <p:ph idx="1"/>
          </p:nvPr>
        </p:nvSpPr>
        <p:spPr/>
        <p:txBody>
          <a:bodyPr>
            <a:normAutofit fontScale="92500"/>
          </a:bodyPr>
          <a:lstStyle/>
          <a:p>
            <a:pPr>
              <a:lnSpc>
                <a:spcPct val="150000"/>
              </a:lnSpc>
            </a:pPr>
            <a:r>
              <a:rPr lang="en-US" dirty="0">
                <a:effectLst/>
                <a:latin typeface="Calibri" panose="020F0502020204030204" pitchFamily="34" charset="0"/>
                <a:ea typeface="Times New Roman" panose="02020603050405020304" pitchFamily="18" charset="0"/>
                <a:cs typeface="Calibri" panose="020F0502020204030204" pitchFamily="34" charset="0"/>
              </a:rPr>
              <a:t>Users will be required to use an email as the User ID instead of a self-chosen ID. This will help users to get into their account when they have forgotten passwords and prevent the need for creating new accounts.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500"/>
              </a:spcBef>
              <a:spcAft>
                <a:spcPts val="750"/>
              </a:spcAft>
            </a:pPr>
            <a:r>
              <a:rPr lang="en-US" b="1" dirty="0">
                <a:effectLst/>
                <a:latin typeface="Calibri" panose="020F0502020204030204" pitchFamily="34" charset="0"/>
                <a:ea typeface="Times New Roman" panose="02020603050405020304" pitchFamily="18" charset="0"/>
                <a:cs typeface="Calibri" panose="020F0502020204030204" pitchFamily="34" charset="0"/>
              </a:rPr>
              <a:t>What if I don't have an email address?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dirty="0">
                <a:effectLst/>
                <a:latin typeface="Calibri" panose="020F0502020204030204" pitchFamily="34" charset="0"/>
                <a:ea typeface="Times New Roman" panose="02020603050405020304" pitchFamily="18" charset="0"/>
                <a:cs typeface="Calibri" panose="020F0502020204030204" pitchFamily="34" charset="0"/>
              </a:rPr>
              <a:t>There are several email providers who offer free email accounts. Please note that these providers are not partners with the State of Illinois, and email messages are not stored in State of Illinois systems.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Gmail: </a:t>
            </a:r>
            <a:r>
              <a:rPr lang="en-US" u="sng" dirty="0">
                <a:solidFill>
                  <a:srgbClr val="0071BC"/>
                </a:solidFill>
                <a:effectLst/>
                <a:latin typeface="Calibri" panose="020F0502020204030204" pitchFamily="34" charset="0"/>
                <a:ea typeface="Times New Roman" panose="02020603050405020304" pitchFamily="18" charset="0"/>
                <a:cs typeface="Calibri" panose="020F0502020204030204" pitchFamily="34" charset="0"/>
                <a:hlinkClick r:id="rId2"/>
              </a:rPr>
              <a:t>https://www.google.com/gmail/about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Yahoo Mail: </a:t>
            </a:r>
            <a:r>
              <a:rPr lang="en-US" u="sng" dirty="0">
                <a:solidFill>
                  <a:srgbClr val="0071BC"/>
                </a:solidFill>
                <a:effectLst/>
                <a:latin typeface="Calibri" panose="020F0502020204030204" pitchFamily="34" charset="0"/>
                <a:ea typeface="Times New Roman" panose="02020603050405020304" pitchFamily="18" charset="0"/>
                <a:cs typeface="Calibri" panose="020F0502020204030204" pitchFamily="34" charset="0"/>
                <a:hlinkClick r:id="rId3"/>
              </a:rPr>
              <a:t>https://login.yahoo.com/account/create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Calibri" panose="020F0502020204030204" pitchFamily="34" charset="0"/>
                <a:ea typeface="Times New Roman" panose="02020603050405020304" pitchFamily="18" charset="0"/>
                <a:cs typeface="Calibri" panose="020F0502020204030204" pitchFamily="34" charset="0"/>
              </a:rPr>
              <a:t>Microsoft Live Hotmail: </a:t>
            </a:r>
            <a:r>
              <a:rPr lang="en-US" u="sng" dirty="0">
                <a:solidFill>
                  <a:srgbClr val="0071BC"/>
                </a:solidFill>
                <a:effectLst/>
                <a:latin typeface="Calibri" panose="020F0502020204030204" pitchFamily="34" charset="0"/>
                <a:ea typeface="Times New Roman" panose="02020603050405020304" pitchFamily="18" charset="0"/>
                <a:cs typeface="Calibri" panose="020F0502020204030204" pitchFamily="34" charset="0"/>
                <a:hlinkClick r:id="rId4"/>
              </a:rPr>
              <a:t>https://outlook.live.com/owa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6F407FF0-8517-41A5-AD81-543ACFD8EE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3187" y="5660007"/>
            <a:ext cx="1841270" cy="634921"/>
          </a:xfrm>
          <a:prstGeom prst="rect">
            <a:avLst/>
          </a:prstGeom>
        </p:spPr>
      </p:pic>
    </p:spTree>
    <p:extLst>
      <p:ext uri="{BB962C8B-B14F-4D97-AF65-F5344CB8AC3E}">
        <p14:creationId xmlns:p14="http://schemas.microsoft.com/office/powerpoint/2010/main" val="88388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9663-D7ED-4E31-994C-E236E96F215F}"/>
              </a:ext>
            </a:extLst>
          </p:cNvPr>
          <p:cNvSpPr>
            <a:spLocks noGrp="1"/>
          </p:cNvSpPr>
          <p:nvPr>
            <p:ph type="title"/>
          </p:nvPr>
        </p:nvSpPr>
        <p:spPr/>
        <p:txBody>
          <a:bodyPr>
            <a:normAutofit fontScale="90000"/>
          </a:bodyPr>
          <a:lstStyle/>
          <a:p>
            <a:pPr marL="0" marR="0">
              <a:lnSpc>
                <a:spcPct val="107000"/>
              </a:lnSpc>
              <a:spcBef>
                <a:spcPts val="1500"/>
              </a:spcBef>
              <a:spcAft>
                <a:spcPts val="750"/>
              </a:spcAft>
            </a:pPr>
            <a:r>
              <a:rPr lang="en-US" sz="4400" b="1" dirty="0">
                <a:effectLst/>
                <a:latin typeface="Calibri" panose="020F0502020204030204" pitchFamily="34" charset="0"/>
                <a:ea typeface="Times New Roman" panose="02020603050405020304" pitchFamily="18" charset="0"/>
                <a:cs typeface="Calibri" panose="020F0502020204030204" pitchFamily="34" charset="0"/>
              </a:rPr>
              <a:t>Will I lose my current account information?</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C576511-481C-4ABF-9B97-FDD517714033}"/>
              </a:ext>
            </a:extLst>
          </p:cNvPr>
          <p:cNvSpPr>
            <a:spLocks noGrp="1"/>
          </p:cNvSpPr>
          <p:nvPr>
            <p:ph idx="1"/>
          </p:nvPr>
        </p:nvSpPr>
        <p:spPr/>
        <p:txBody>
          <a:bodyPr/>
          <a:lstStyle/>
          <a:p>
            <a:pPr>
              <a:lnSpc>
                <a:spcPct val="150000"/>
              </a:lnSpc>
            </a:pPr>
            <a:r>
              <a:rPr lang="en-US" dirty="0">
                <a:effectLst/>
                <a:latin typeface="Calibri" panose="020F0502020204030204" pitchFamily="34" charset="0"/>
                <a:ea typeface="Times New Roman" panose="02020603050405020304" pitchFamily="18" charset="0"/>
                <a:cs typeface="Calibri" panose="020F0502020204030204" pitchFamily="34" charset="0"/>
              </a:rPr>
              <a:t>You will not lose any account information, but you will lose your current account User ID and password. However, when users first log in with the new ILogin, they will be able to link to their existing account so no information will be lost.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500"/>
              </a:spcBef>
              <a:spcAft>
                <a:spcPts val="750"/>
              </a:spcAft>
            </a:pPr>
            <a:r>
              <a:rPr lang="en-US" b="1" dirty="0">
                <a:effectLst/>
                <a:latin typeface="Calibri" panose="020F0502020204030204" pitchFamily="34" charset="0"/>
                <a:ea typeface="Times New Roman" panose="02020603050405020304" pitchFamily="18" charset="0"/>
                <a:cs typeface="Calibri" panose="020F0502020204030204" pitchFamily="34" charset="0"/>
              </a:rPr>
              <a:t>What if I don’t remember my current login information – will I still be able to see all my information?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500"/>
              </a:spcBef>
              <a:spcAft>
                <a:spcPts val="750"/>
              </a:spcAft>
            </a:pPr>
            <a:r>
              <a:rPr lang="en-US" dirty="0">
                <a:effectLst/>
                <a:latin typeface="Calibri" panose="020F0502020204030204" pitchFamily="34" charset="0"/>
                <a:ea typeface="Times New Roman" panose="02020603050405020304" pitchFamily="18" charset="0"/>
                <a:cs typeface="Calibri" panose="020F0502020204030204" pitchFamily="34" charset="0"/>
              </a:rPr>
              <a:t>No worries, even if you do not remember your current login information, when you create your new ILogin account, we will connect all your case information to the new account.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CA8D52E5-1B57-4C63-9233-0115273B3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267" y="5660007"/>
            <a:ext cx="1841270" cy="634921"/>
          </a:xfrm>
          <a:prstGeom prst="rect">
            <a:avLst/>
          </a:prstGeom>
        </p:spPr>
      </p:pic>
    </p:spTree>
    <p:extLst>
      <p:ext uri="{BB962C8B-B14F-4D97-AF65-F5344CB8AC3E}">
        <p14:creationId xmlns:p14="http://schemas.microsoft.com/office/powerpoint/2010/main" val="2529910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493E-1F76-4A2D-95D3-25C7DDA629E6}"/>
              </a:ext>
            </a:extLst>
          </p:cNvPr>
          <p:cNvSpPr>
            <a:spLocks noGrp="1"/>
          </p:cNvSpPr>
          <p:nvPr>
            <p:ph type="title"/>
          </p:nvPr>
        </p:nvSpPr>
        <p:spPr/>
        <p:txBody>
          <a:bodyPr>
            <a:normAutofit/>
          </a:bodyPr>
          <a:lstStyle/>
          <a:p>
            <a:r>
              <a:rPr lang="en-US" sz="4000" b="1" dirty="0">
                <a:solidFill>
                  <a:srgbClr val="0C2534"/>
                </a:solidFill>
                <a:effectLst/>
                <a:latin typeface="Calibri" panose="020F0502020204030204" pitchFamily="34" charset="0"/>
                <a:ea typeface="Times New Roman" panose="02020603050405020304" pitchFamily="18" charset="0"/>
                <a:cs typeface="Calibri" panose="020F0502020204030204" pitchFamily="34" charset="0"/>
              </a:rPr>
              <a:t>Do I need a mobile phone for ILogin MFA?</a:t>
            </a:r>
            <a:br>
              <a:rPr lang="en-US" sz="4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302B94E-37F3-4027-BD44-CDA6F3F502B3}"/>
              </a:ext>
            </a:extLst>
          </p:cNvPr>
          <p:cNvSpPr>
            <a:spLocks noGrp="1"/>
          </p:cNvSpPr>
          <p:nvPr>
            <p:ph idx="1"/>
          </p:nvPr>
        </p:nvSpPr>
        <p:spPr/>
        <p:txBody>
          <a:bodyPr/>
          <a:lstStyle/>
          <a:p>
            <a:pPr marL="0" marR="0">
              <a:lnSpc>
                <a:spcPct val="150000"/>
              </a:lnSpc>
              <a:spcBef>
                <a:spcPts val="0"/>
              </a:spcBef>
              <a:spcAft>
                <a:spcPts val="750"/>
              </a:spcAft>
            </a:pPr>
            <a:r>
              <a:rPr lang="en-US" dirty="0">
                <a:effectLst/>
                <a:latin typeface="Calibri" panose="020F0502020204030204" pitchFamily="34" charset="0"/>
                <a:ea typeface="Times New Roman" panose="02020603050405020304" pitchFamily="18" charset="0"/>
                <a:cs typeface="Calibri" panose="020F0502020204030204" pitchFamily="34" charset="0"/>
              </a:rPr>
              <a:t>You do not need a mobile phone for ILogin MFA. There are other options for the MFA process, like using a voice call to a landline number. As we get closer to our Changeover date, we will provide users with a How to Guide to help you set up your new ILogin Account.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9FD8CB92-2AF0-4B4A-B69D-5E6FADA27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3217" y="5342547"/>
            <a:ext cx="1841270" cy="634921"/>
          </a:xfrm>
          <a:prstGeom prst="rect">
            <a:avLst/>
          </a:prstGeom>
        </p:spPr>
      </p:pic>
    </p:spTree>
    <p:extLst>
      <p:ext uri="{BB962C8B-B14F-4D97-AF65-F5344CB8AC3E}">
        <p14:creationId xmlns:p14="http://schemas.microsoft.com/office/powerpoint/2010/main" val="1590523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B64A-953A-4E21-978B-0AD75E0C2652}"/>
              </a:ext>
            </a:extLst>
          </p:cNvPr>
          <p:cNvSpPr>
            <a:spLocks noGrp="1"/>
          </p:cNvSpPr>
          <p:nvPr>
            <p:ph type="title"/>
          </p:nvPr>
        </p:nvSpPr>
        <p:spPr>
          <a:xfrm>
            <a:off x="1097280" y="286603"/>
            <a:ext cx="10058400" cy="1141573"/>
          </a:xfrm>
        </p:spPr>
        <p:txBody>
          <a:bodyPr/>
          <a:lstStyle/>
          <a:p>
            <a:r>
              <a:rPr lang="en-US" b="1" dirty="0"/>
              <a:t>Provider </a:t>
            </a:r>
            <a:r>
              <a:rPr lang="en-US" sz="4000" b="1" dirty="0"/>
              <a:t>Portal</a:t>
            </a:r>
            <a:r>
              <a:rPr lang="en-US" b="1" dirty="0"/>
              <a:t> Users</a:t>
            </a:r>
          </a:p>
        </p:txBody>
      </p:sp>
      <p:sp>
        <p:nvSpPr>
          <p:cNvPr id="3" name="Content Placeholder 2">
            <a:extLst>
              <a:ext uri="{FF2B5EF4-FFF2-40B4-BE49-F238E27FC236}">
                <a16:creationId xmlns:a16="http://schemas.microsoft.com/office/drawing/2014/main" id="{93254F00-09B6-46AD-A60A-D6DD5DC7F8AD}"/>
              </a:ext>
            </a:extLst>
          </p:cNvPr>
          <p:cNvSpPr>
            <a:spLocks noGrp="1"/>
          </p:cNvSpPr>
          <p:nvPr>
            <p:ph idx="1"/>
          </p:nvPr>
        </p:nvSpPr>
        <p:spPr>
          <a:xfrm>
            <a:off x="1097280" y="1845734"/>
            <a:ext cx="6058122" cy="4023360"/>
          </a:xfrm>
        </p:spPr>
        <p:txBody>
          <a:bodyPr/>
          <a:lstStyle/>
          <a:p>
            <a:r>
              <a:rPr lang="en-US" dirty="0"/>
              <a:t> </a:t>
            </a:r>
          </a:p>
        </p:txBody>
      </p:sp>
      <p:sp>
        <p:nvSpPr>
          <p:cNvPr id="5" name="TextBox 4">
            <a:extLst>
              <a:ext uri="{FF2B5EF4-FFF2-40B4-BE49-F238E27FC236}">
                <a16:creationId xmlns:a16="http://schemas.microsoft.com/office/drawing/2014/main" id="{B099254E-C007-4192-8D57-C559013C4AD7}"/>
              </a:ext>
            </a:extLst>
          </p:cNvPr>
          <p:cNvSpPr txBox="1"/>
          <p:nvPr/>
        </p:nvSpPr>
        <p:spPr>
          <a:xfrm>
            <a:off x="928605" y="2007150"/>
            <a:ext cx="3576720"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1500"/>
              </a:spcBef>
              <a:spcAft>
                <a:spcPts val="75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Prior to the Changeover on a date to be determined, the State will initiate ILogin accounts for all active ABE Provider Portal users. Users will then receive a system generated “Activation” email with instructions on how to complete their ILogin account. Users will then set up an ILogin account password and chose their MFA option and account recovery options.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938DF6E2-D3C9-4644-93B3-B60A1AE3B23A}"/>
              </a:ext>
            </a:extLst>
          </p:cNvPr>
          <p:cNvGraphicFramePr>
            <a:graphicFrameLocks noGrp="1"/>
          </p:cNvGraphicFramePr>
          <p:nvPr/>
        </p:nvGraphicFramePr>
        <p:xfrm>
          <a:off x="4832829" y="1771850"/>
          <a:ext cx="6743654" cy="4440918"/>
        </p:xfrm>
        <a:graphic>
          <a:graphicData uri="http://schemas.openxmlformats.org/drawingml/2006/table">
            <a:tbl>
              <a:tblPr firstRow="1" firstCol="1" bandRow="1"/>
              <a:tblGrid>
                <a:gridCol w="6743654">
                  <a:extLst>
                    <a:ext uri="{9D8B030D-6E8A-4147-A177-3AD203B41FA5}">
                      <a16:colId xmlns:a16="http://schemas.microsoft.com/office/drawing/2014/main" val="1882124460"/>
                    </a:ext>
                  </a:extLst>
                </a:gridCol>
              </a:tblGrid>
              <a:tr h="2158149">
                <a:tc>
                  <a:txBody>
                    <a:bodyPr/>
                    <a:lstStyle/>
                    <a:p>
                      <a:pPr marL="0" marR="0">
                        <a:lnSpc>
                          <a:spcPts val="1500"/>
                        </a:lnSpc>
                        <a:spcBef>
                          <a:spcPts val="0"/>
                        </a:spcBef>
                        <a:spcAft>
                          <a:spcPts val="0"/>
                        </a:spcAft>
                      </a:pPr>
                      <a:r>
                        <a:rPr lang="en-US" sz="1000" dirty="0">
                          <a:effectLst/>
                          <a:latin typeface="Calibri" panose="020F0502020204030204" pitchFamily="34" charset="0"/>
                          <a:ea typeface="Times New Roman" panose="02020603050405020304" pitchFamily="18" charset="0"/>
                        </a:rPr>
                        <a:t> </a:t>
                      </a:r>
                      <a:endParaRPr lang="en-US" sz="1000" dirty="0">
                        <a:effectLst/>
                        <a:latin typeface="Calibri" panose="020F0502020204030204" pitchFamily="34" charset="0"/>
                        <a:ea typeface="Calibri" panose="020F0502020204030204" pitchFamily="34" charset="0"/>
                      </a:endParaRPr>
                    </a:p>
                    <a:p>
                      <a:pPr marL="0" marR="0">
                        <a:lnSpc>
                          <a:spcPts val="1500"/>
                        </a:lnSpc>
                      </a:pPr>
                      <a:r>
                        <a:rPr lang="en-US" sz="900" dirty="0">
                          <a:solidFill>
                            <a:srgbClr val="000000"/>
                          </a:solidFill>
                          <a:effectLst/>
                          <a:latin typeface="Times New Roman" panose="02020603050405020304" pitchFamily="18" charset="0"/>
                          <a:ea typeface="Calibri" panose="020F0502020204030204" pitchFamily="34" charset="0"/>
                        </a:rPr>
                        <a:t>Hi R,</a:t>
                      </a:r>
                      <a:endParaRPr lang="en-US" sz="900" dirty="0">
                        <a:effectLst/>
                        <a:latin typeface="Times New Roman" panose="02020603050405020304" pitchFamily="18" charset="0"/>
                        <a:ea typeface="Calibri" panose="020F0502020204030204" pitchFamily="34" charset="0"/>
                      </a:endParaRPr>
                    </a:p>
                    <a:p>
                      <a:pPr marL="0" marR="0">
                        <a:lnSpc>
                          <a:spcPts val="1500"/>
                        </a:lnSpc>
                        <a:spcBef>
                          <a:spcPts val="0"/>
                        </a:spcBef>
                        <a:spcAft>
                          <a:spcPts val="1200"/>
                        </a:spcAft>
                      </a:pPr>
                      <a:r>
                        <a:rPr lang="en-US" sz="1000" dirty="0">
                          <a:solidFill>
                            <a:srgbClr val="000000"/>
                          </a:solidFill>
                          <a:effectLst/>
                          <a:latin typeface="Calibri" panose="020F0502020204030204" pitchFamily="34" charset="0"/>
                          <a:ea typeface="Times New Roman" panose="02020603050405020304" pitchFamily="18" charset="0"/>
                        </a:rPr>
                        <a:t>An ILogin account has been created. Your username is </a:t>
                      </a:r>
                      <a:r>
                        <a:rPr lang="en-US" sz="1000" b="1" u="sng" dirty="0">
                          <a:solidFill>
                            <a:srgbClr val="000000"/>
                          </a:solidFill>
                          <a:effectLst/>
                          <a:latin typeface="Calibri" panose="020F0502020204030204" pitchFamily="34" charset="0"/>
                          <a:ea typeface="Times New Roman" panose="02020603050405020304" pitchFamily="18" charset="0"/>
                          <a:hlinkClick r:id="rId2"/>
                        </a:rPr>
                        <a:t>oktadevsoi@gmail.com</a:t>
                      </a:r>
                      <a:br>
                        <a:rPr lang="en-US" sz="1000" dirty="0">
                          <a:solidFill>
                            <a:srgbClr val="000000"/>
                          </a:solidFill>
                          <a:effectLst/>
                          <a:latin typeface="Calibri" panose="020F0502020204030204" pitchFamily="34" charset="0"/>
                          <a:ea typeface="Times New Roman" panose="02020603050405020304" pitchFamily="18" charset="0"/>
                        </a:rPr>
                      </a:br>
                      <a:br>
                        <a:rPr lang="en-US" sz="1000" dirty="0">
                          <a:solidFill>
                            <a:srgbClr val="000000"/>
                          </a:solidFill>
                          <a:effectLst/>
                          <a:latin typeface="Calibri" panose="020F0502020204030204" pitchFamily="34" charset="0"/>
                          <a:ea typeface="Times New Roman" panose="02020603050405020304" pitchFamily="18" charset="0"/>
                        </a:rPr>
                      </a:br>
                      <a:r>
                        <a:rPr lang="en-US" sz="1000" dirty="0">
                          <a:solidFill>
                            <a:srgbClr val="000000"/>
                          </a:solidFill>
                          <a:effectLst/>
                          <a:latin typeface="Calibri" panose="020F0502020204030204" pitchFamily="34" charset="0"/>
                          <a:ea typeface="Times New Roman" panose="02020603050405020304" pitchFamily="18" charset="0"/>
                        </a:rPr>
                        <a:t>You will need to complete the activation and configuration of your account via the activation link below.</a:t>
                      </a:r>
                      <a:br>
                        <a:rPr lang="en-US" sz="1000" dirty="0">
                          <a:solidFill>
                            <a:srgbClr val="000000"/>
                          </a:solidFill>
                          <a:effectLst/>
                          <a:latin typeface="Calibri" panose="020F0502020204030204" pitchFamily="34" charset="0"/>
                          <a:ea typeface="Times New Roman" panose="02020603050405020304" pitchFamily="18" charset="0"/>
                        </a:rPr>
                      </a:br>
                      <a:br>
                        <a:rPr lang="en-US" sz="1000" dirty="0">
                          <a:solidFill>
                            <a:srgbClr val="000000"/>
                          </a:solidFill>
                          <a:effectLst/>
                          <a:latin typeface="Calibri" panose="020F0502020204030204" pitchFamily="34" charset="0"/>
                          <a:ea typeface="Times New Roman" panose="02020603050405020304" pitchFamily="18" charset="0"/>
                        </a:rPr>
                      </a:br>
                      <a:r>
                        <a:rPr lang="en-US" sz="1000" dirty="0">
                          <a:solidFill>
                            <a:srgbClr val="000000"/>
                          </a:solidFill>
                          <a:effectLst/>
                          <a:latin typeface="Calibri" panose="020F0502020204030204" pitchFamily="34" charset="0"/>
                          <a:ea typeface="Times New Roman" panose="02020603050405020304" pitchFamily="18" charset="0"/>
                        </a:rPr>
                        <a:t>When requested to setup your Multi-Factor Authentication (MFA), it is suggested you setup at least two authentication methods. If one is not available, you have the option to switch to another method without contacting the support team. Okta Verify is a preferred method.</a:t>
                      </a:r>
                      <a:endParaRPr lang="en-US" sz="1000" dirty="0">
                        <a:effectLst/>
                        <a:latin typeface="Calibri" panose="020F0502020204030204" pitchFamily="34" charset="0"/>
                        <a:ea typeface="Calibri" panose="020F0502020204030204" pitchFamily="34" charset="0"/>
                      </a:endParaRPr>
                    </a:p>
                    <a:p>
                      <a:pPr marL="0" marR="0" algn="ctr">
                        <a:lnSpc>
                          <a:spcPts val="15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rPr>
                        <a:t>Click the following link to activate your account:</a:t>
                      </a:r>
                      <a:r>
                        <a:rPr lang="en-US" sz="1000" dirty="0">
                          <a:solidFill>
                            <a:srgbClr val="000000"/>
                          </a:solidFill>
                          <a:effectLst/>
                          <a:latin typeface="Calibri" panose="020F0502020204030204" pitchFamily="34" charset="0"/>
                          <a:ea typeface="Times New Roman" panose="02020603050405020304" pitchFamily="18" charset="0"/>
                        </a:rPr>
                        <a:t> </a:t>
                      </a:r>
                      <a:endParaRPr lang="en-US" sz="1000" dirty="0">
                        <a:effectLst/>
                        <a:latin typeface="Calibri" panose="020F0502020204030204" pitchFamily="34" charset="0"/>
                        <a:ea typeface="Calibri" panose="020F0502020204030204" pitchFamily="34" charset="0"/>
                      </a:endParaRPr>
                    </a:p>
                  </a:txBody>
                  <a:tcPr marL="274460" marR="154384" marT="274460" marB="154384" anchor="b">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57473796"/>
                  </a:ext>
                </a:extLst>
              </a:tr>
              <a:tr h="298545">
                <a:tc>
                  <a:txBody>
                    <a:bodyPr/>
                    <a:lstStyle/>
                    <a:p>
                      <a:endParaRPr lang="en-US" sz="1600"/>
                    </a:p>
                  </a:txBody>
                  <a:tcPr marL="0" marR="0" marT="42884" marB="25731" anchor="ctr">
                    <a:lnL>
                      <a:noFill/>
                    </a:lnL>
                    <a:lnR>
                      <a:noFill/>
                    </a:lnR>
                    <a:lnT>
                      <a:noFill/>
                    </a:lnT>
                    <a:lnB>
                      <a:noFill/>
                    </a:lnB>
                    <a:solidFill>
                      <a:srgbClr val="FFFFFF"/>
                    </a:solidFill>
                  </a:tcPr>
                </a:tc>
                <a:extLst>
                  <a:ext uri="{0D108BD9-81ED-4DB2-BD59-A6C34878D82A}">
                    <a16:rowId xmlns:a16="http://schemas.microsoft.com/office/drawing/2014/main" val="3580867649"/>
                  </a:ext>
                </a:extLst>
              </a:tr>
              <a:tr h="403756">
                <a:tc>
                  <a:txBody>
                    <a:bodyPr/>
                    <a:lstStyle/>
                    <a:p>
                      <a:pPr marL="0" marR="0" algn="ctr">
                        <a:spcBef>
                          <a:spcPts val="0"/>
                        </a:spcBef>
                        <a:spcAft>
                          <a:spcPts val="0"/>
                        </a:spcAft>
                      </a:pPr>
                      <a:r>
                        <a:rPr lang="en-US" sz="1000" u="sng" dirty="0">
                          <a:solidFill>
                            <a:srgbClr val="FFFFFF"/>
                          </a:solidFill>
                          <a:effectLst/>
                          <a:latin typeface="Calibri" panose="020F0502020204030204" pitchFamily="34" charset="0"/>
                          <a:ea typeface="Times New Roman" panose="02020603050405020304" pitchFamily="18" charset="0"/>
                          <a:hlinkClick r:id="rId3"/>
                        </a:rPr>
                        <a:t>Activate ILogin Account</a:t>
                      </a:r>
                      <a:r>
                        <a:rPr lang="en-US" sz="1000" dirty="0">
                          <a:effectLst/>
                          <a:latin typeface="Calibri" panose="020F0502020204030204" pitchFamily="34" charset="0"/>
                          <a:ea typeface="Times New Roman" panose="02020603050405020304" pitchFamily="18" charset="0"/>
                        </a:rPr>
                        <a:t> </a:t>
                      </a:r>
                      <a:endParaRPr lang="en-US" sz="1000" dirty="0">
                        <a:effectLst/>
                        <a:latin typeface="Calibri" panose="020F0502020204030204" pitchFamily="34" charset="0"/>
                        <a:ea typeface="Calibri" panose="020F0502020204030204" pitchFamily="34" charset="0"/>
                      </a:endParaRPr>
                    </a:p>
                  </a:txBody>
                  <a:tcPr marL="0" marR="0" marT="205845" marB="68615" anchor="ctr">
                    <a:lnL>
                      <a:noFill/>
                    </a:lnL>
                    <a:lnR>
                      <a:noFill/>
                    </a:lnR>
                    <a:lnT>
                      <a:noFill/>
                    </a:lnT>
                    <a:lnB>
                      <a:noFill/>
                    </a:lnB>
                  </a:tcPr>
                </a:tc>
                <a:extLst>
                  <a:ext uri="{0D108BD9-81ED-4DB2-BD59-A6C34878D82A}">
                    <a16:rowId xmlns:a16="http://schemas.microsoft.com/office/drawing/2014/main" val="815473566"/>
                  </a:ext>
                </a:extLst>
              </a:tr>
              <a:tr h="572487">
                <a:tc>
                  <a:txBody>
                    <a:bodyPr/>
                    <a:lstStyle/>
                    <a:p>
                      <a:pPr marL="0" marR="0" algn="ctr">
                        <a:lnSpc>
                          <a:spcPts val="15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rPr>
                        <a:t>This link expires in 7 days. </a:t>
                      </a:r>
                      <a:endParaRPr lang="en-US" sz="1000" dirty="0">
                        <a:effectLst/>
                        <a:latin typeface="Calibri" panose="020F0502020204030204" pitchFamily="34" charset="0"/>
                        <a:ea typeface="Calibri" panose="020F0502020204030204" pitchFamily="34" charset="0"/>
                      </a:endParaRPr>
                    </a:p>
                  </a:txBody>
                  <a:tcPr marL="274460" marR="154384" marT="274460" marB="154384" anchor="ctr">
                    <a:lnL>
                      <a:noFill/>
                    </a:lnL>
                    <a:lnR>
                      <a:noFill/>
                    </a:lnR>
                    <a:lnT>
                      <a:noFill/>
                    </a:lnT>
                    <a:lnB>
                      <a:noFill/>
                    </a:lnB>
                    <a:solidFill>
                      <a:srgbClr val="FFFFFF"/>
                    </a:solidFill>
                  </a:tcPr>
                </a:tc>
                <a:extLst>
                  <a:ext uri="{0D108BD9-81ED-4DB2-BD59-A6C34878D82A}">
                    <a16:rowId xmlns:a16="http://schemas.microsoft.com/office/drawing/2014/main" val="2177002261"/>
                  </a:ext>
                </a:extLst>
              </a:tr>
              <a:tr h="590423">
                <a:tc>
                  <a:txBody>
                    <a:bodyPr/>
                    <a:lstStyle/>
                    <a:p>
                      <a:pPr marL="0" marR="0">
                        <a:lnSpc>
                          <a:spcPts val="1500"/>
                        </a:lnSpc>
                        <a:spcBef>
                          <a:spcPts val="0"/>
                        </a:spcBef>
                        <a:spcAft>
                          <a:spcPts val="0"/>
                        </a:spcAft>
                      </a:pPr>
                      <a:br>
                        <a:rPr lang="en-US" sz="1000" dirty="0">
                          <a:solidFill>
                            <a:srgbClr val="000000"/>
                          </a:solidFill>
                          <a:effectLst/>
                          <a:latin typeface="Calibri" panose="020F0502020204030204" pitchFamily="34" charset="0"/>
                          <a:ea typeface="Times New Roman" panose="02020603050405020304" pitchFamily="18" charset="0"/>
                        </a:rPr>
                      </a:br>
                      <a:r>
                        <a:rPr lang="en-US" sz="1000" dirty="0">
                          <a:solidFill>
                            <a:srgbClr val="000000"/>
                          </a:solidFill>
                          <a:effectLst/>
                          <a:latin typeface="Calibri" panose="020F0502020204030204" pitchFamily="34" charset="0"/>
                          <a:ea typeface="Times New Roman" panose="02020603050405020304" pitchFamily="18" charset="0"/>
                        </a:rPr>
                        <a:t>The State of Illinois ILogin sign-in page is </a:t>
                      </a:r>
                      <a:r>
                        <a:rPr lang="en-US" sz="1000" u="sng" dirty="0">
                          <a:solidFill>
                            <a:srgbClr val="007DC1"/>
                          </a:solidFill>
                          <a:effectLst/>
                          <a:latin typeface="Calibri" panose="020F0502020204030204" pitchFamily="34" charset="0"/>
                          <a:ea typeface="Times New Roman" panose="02020603050405020304" pitchFamily="18" charset="0"/>
                          <a:hlinkClick r:id="rId4"/>
                        </a:rPr>
                        <a:t>https://ilogin-dev.illinois.gov</a:t>
                      </a:r>
                      <a:r>
                        <a:rPr lang="en-US" sz="1000" dirty="0">
                          <a:solidFill>
                            <a:srgbClr val="000000"/>
                          </a:solidFill>
                          <a:effectLst/>
                          <a:latin typeface="Calibri" panose="020F0502020204030204" pitchFamily="34" charset="0"/>
                          <a:ea typeface="Times New Roman" panose="02020603050405020304" pitchFamily="18" charset="0"/>
                        </a:rPr>
                        <a:t> </a:t>
                      </a:r>
                      <a:endParaRPr lang="en-US" sz="1000" dirty="0">
                        <a:effectLst/>
                        <a:latin typeface="Calibri" panose="020F0502020204030204" pitchFamily="34" charset="0"/>
                        <a:ea typeface="Calibri" panose="020F0502020204030204" pitchFamily="34" charset="0"/>
                      </a:endParaRPr>
                    </a:p>
                  </a:txBody>
                  <a:tcPr marL="274460" marR="154384" marT="102922" marB="154384" anchor="ctr">
                    <a:lnL>
                      <a:noFill/>
                    </a:lnL>
                    <a:lnR>
                      <a:noFill/>
                    </a:lnR>
                    <a:lnT>
                      <a:noFill/>
                    </a:lnT>
                    <a:lnB>
                      <a:noFill/>
                    </a:lnB>
                    <a:solidFill>
                      <a:srgbClr val="FFFFFF"/>
                    </a:solidFill>
                  </a:tcPr>
                </a:tc>
                <a:extLst>
                  <a:ext uri="{0D108BD9-81ED-4DB2-BD59-A6C34878D82A}">
                    <a16:rowId xmlns:a16="http://schemas.microsoft.com/office/drawing/2014/main" val="3819696007"/>
                  </a:ext>
                </a:extLst>
              </a:tr>
            </a:tbl>
          </a:graphicData>
        </a:graphic>
      </p:graphicFrame>
      <p:pic>
        <p:nvPicPr>
          <p:cNvPr id="8" name="Picture 7">
            <a:extLst>
              <a:ext uri="{FF2B5EF4-FFF2-40B4-BE49-F238E27FC236}">
                <a16:creationId xmlns:a16="http://schemas.microsoft.com/office/drawing/2014/main" id="{D8B57641-EB34-498B-B206-F915FDD5CD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0316" y="5577847"/>
            <a:ext cx="1841270" cy="634921"/>
          </a:xfrm>
          <a:prstGeom prst="rect">
            <a:avLst/>
          </a:prstGeom>
        </p:spPr>
      </p:pic>
      <p:sp>
        <p:nvSpPr>
          <p:cNvPr id="9" name="Rectangle 8">
            <a:extLst>
              <a:ext uri="{FF2B5EF4-FFF2-40B4-BE49-F238E27FC236}">
                <a16:creationId xmlns:a16="http://schemas.microsoft.com/office/drawing/2014/main" id="{DD2201A6-398F-4CFB-9FB2-C799C8C9477B}"/>
              </a:ext>
            </a:extLst>
          </p:cNvPr>
          <p:cNvSpPr/>
          <p:nvPr/>
        </p:nvSpPr>
        <p:spPr>
          <a:xfrm>
            <a:off x="8010525" y="2505075"/>
            <a:ext cx="476250" cy="666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323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A125-D1E8-4A1A-9E4F-B0E757638269}"/>
              </a:ext>
            </a:extLst>
          </p:cNvPr>
          <p:cNvSpPr>
            <a:spLocks noGrp="1"/>
          </p:cNvSpPr>
          <p:nvPr>
            <p:ph type="title"/>
          </p:nvPr>
        </p:nvSpPr>
        <p:spPr>
          <a:xfrm>
            <a:off x="1097280" y="286604"/>
            <a:ext cx="10058400" cy="827822"/>
          </a:xfrm>
        </p:spPr>
        <p:txBody>
          <a:bodyPr>
            <a:normAutofit/>
          </a:bodyPr>
          <a:lstStyle/>
          <a:p>
            <a:r>
              <a:rPr lang="en-US" sz="4400" b="1" dirty="0"/>
              <a:t>Provider Portal New User</a:t>
            </a:r>
          </a:p>
        </p:txBody>
      </p:sp>
      <p:pic>
        <p:nvPicPr>
          <p:cNvPr id="4" name="Content Placeholder 3">
            <a:extLst>
              <a:ext uri="{FF2B5EF4-FFF2-40B4-BE49-F238E27FC236}">
                <a16:creationId xmlns:a16="http://schemas.microsoft.com/office/drawing/2014/main" id="{BE3316CC-2242-484D-B6CB-D48F27913C10}"/>
              </a:ext>
            </a:extLst>
          </p:cNvPr>
          <p:cNvPicPr>
            <a:picLocks noGrp="1" noChangeAspect="1"/>
          </p:cNvPicPr>
          <p:nvPr>
            <p:ph idx="1"/>
          </p:nvPr>
        </p:nvPicPr>
        <p:blipFill>
          <a:blip r:embed="rId2"/>
          <a:stretch>
            <a:fillRect/>
          </a:stretch>
        </p:blipFill>
        <p:spPr>
          <a:xfrm>
            <a:off x="4787006" y="1979613"/>
            <a:ext cx="6368674" cy="4022725"/>
          </a:xfrm>
          <a:prstGeom prst="rect">
            <a:avLst/>
          </a:prstGeom>
          <a:ln>
            <a:solidFill>
              <a:schemeClr val="tx2"/>
            </a:solidFill>
          </a:ln>
        </p:spPr>
      </p:pic>
      <p:sp>
        <p:nvSpPr>
          <p:cNvPr id="5" name="TextBox 4">
            <a:extLst>
              <a:ext uri="{FF2B5EF4-FFF2-40B4-BE49-F238E27FC236}">
                <a16:creationId xmlns:a16="http://schemas.microsoft.com/office/drawing/2014/main" id="{A6AB1499-EC2F-41CB-9416-810E2C7D85B5}"/>
              </a:ext>
            </a:extLst>
          </p:cNvPr>
          <p:cNvSpPr txBox="1"/>
          <p:nvPr/>
        </p:nvSpPr>
        <p:spPr>
          <a:xfrm>
            <a:off x="1066800" y="2095500"/>
            <a:ext cx="3019425"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Provider Portal Users that are not transitioned or are new users will Click on the Provider Registration link. The user will be prompted to complete ILogin sign-in or ILogin account creation. Next the user will go through the usual process of creating an ABE account and be approved by their agency ASA or the HFS GSA. </a:t>
            </a:r>
          </a:p>
        </p:txBody>
      </p:sp>
      <p:sp>
        <p:nvSpPr>
          <p:cNvPr id="6" name="Oval 5">
            <a:extLst>
              <a:ext uri="{FF2B5EF4-FFF2-40B4-BE49-F238E27FC236}">
                <a16:creationId xmlns:a16="http://schemas.microsoft.com/office/drawing/2014/main" id="{97599CD0-7407-4D75-B317-D8A2A6EB71FF}"/>
              </a:ext>
            </a:extLst>
          </p:cNvPr>
          <p:cNvSpPr/>
          <p:nvPr/>
        </p:nvSpPr>
        <p:spPr>
          <a:xfrm>
            <a:off x="7115175" y="5667375"/>
            <a:ext cx="1790700" cy="40957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273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18CE-80AC-426E-AC38-F636246CBC09}"/>
              </a:ext>
            </a:extLst>
          </p:cNvPr>
          <p:cNvSpPr>
            <a:spLocks noGrp="1"/>
          </p:cNvSpPr>
          <p:nvPr>
            <p:ph type="title"/>
          </p:nvPr>
        </p:nvSpPr>
        <p:spPr>
          <a:xfrm>
            <a:off x="1097280" y="286603"/>
            <a:ext cx="10058400" cy="989747"/>
          </a:xfrm>
        </p:spPr>
        <p:txBody>
          <a:bodyPr/>
          <a:lstStyle/>
          <a:p>
            <a:r>
              <a:rPr lang="en-US" b="1" dirty="0"/>
              <a:t>Sneak Peek for Customers</a:t>
            </a:r>
          </a:p>
        </p:txBody>
      </p:sp>
      <p:pic>
        <p:nvPicPr>
          <p:cNvPr id="4" name="Content Placeholder 3">
            <a:extLst>
              <a:ext uri="{FF2B5EF4-FFF2-40B4-BE49-F238E27FC236}">
                <a16:creationId xmlns:a16="http://schemas.microsoft.com/office/drawing/2014/main" id="{5FABDE0C-582E-4D3F-B3E6-DD5EEE3F358F}"/>
              </a:ext>
            </a:extLst>
          </p:cNvPr>
          <p:cNvPicPr>
            <a:picLocks noGrp="1" noChangeAspect="1"/>
          </p:cNvPicPr>
          <p:nvPr>
            <p:ph idx="1"/>
          </p:nvPr>
        </p:nvPicPr>
        <p:blipFill>
          <a:blip r:embed="rId2"/>
          <a:stretch>
            <a:fillRect/>
          </a:stretch>
        </p:blipFill>
        <p:spPr>
          <a:xfrm>
            <a:off x="1097280" y="1889316"/>
            <a:ext cx="4068132" cy="4441288"/>
          </a:xfrm>
          <a:prstGeom prst="rect">
            <a:avLst/>
          </a:prstGeom>
        </p:spPr>
      </p:pic>
      <p:pic>
        <p:nvPicPr>
          <p:cNvPr id="5" name="Picture 4">
            <a:extLst>
              <a:ext uri="{FF2B5EF4-FFF2-40B4-BE49-F238E27FC236}">
                <a16:creationId xmlns:a16="http://schemas.microsoft.com/office/drawing/2014/main" id="{7814AF00-ED35-48DB-84BF-AAE71F61FE5C}"/>
              </a:ext>
            </a:extLst>
          </p:cNvPr>
          <p:cNvPicPr/>
          <p:nvPr/>
        </p:nvPicPr>
        <p:blipFill>
          <a:blip r:embed="rId3"/>
          <a:stretch>
            <a:fillRect/>
          </a:stretch>
        </p:blipFill>
        <p:spPr>
          <a:xfrm>
            <a:off x="7193856" y="1737360"/>
            <a:ext cx="4068132" cy="4593244"/>
          </a:xfrm>
          <a:prstGeom prst="rect">
            <a:avLst/>
          </a:prstGeom>
        </p:spPr>
      </p:pic>
      <p:sp>
        <p:nvSpPr>
          <p:cNvPr id="6" name="Oval 5">
            <a:extLst>
              <a:ext uri="{FF2B5EF4-FFF2-40B4-BE49-F238E27FC236}">
                <a16:creationId xmlns:a16="http://schemas.microsoft.com/office/drawing/2014/main" id="{E763112C-E3D6-4824-B4AD-CF99DBEC2DC3}"/>
              </a:ext>
            </a:extLst>
          </p:cNvPr>
          <p:cNvSpPr/>
          <p:nvPr/>
        </p:nvSpPr>
        <p:spPr>
          <a:xfrm>
            <a:off x="1624614" y="5521911"/>
            <a:ext cx="2654423" cy="63919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69A27DF-32B8-4E85-893E-0F6479C3B05C}"/>
              </a:ext>
            </a:extLst>
          </p:cNvPr>
          <p:cNvSpPr txBox="1"/>
          <p:nvPr/>
        </p:nvSpPr>
        <p:spPr>
          <a:xfrm>
            <a:off x="5291091" y="2041864"/>
            <a:ext cx="1828800" cy="369331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enter email Username and click next or the blue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[Sign Up]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link</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enter all information to create an account and click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[Register]</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219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49CC-1B57-4295-968B-CBED41A6B073}"/>
              </a:ext>
            </a:extLst>
          </p:cNvPr>
          <p:cNvSpPr>
            <a:spLocks noGrp="1"/>
          </p:cNvSpPr>
          <p:nvPr>
            <p:ph type="title"/>
          </p:nvPr>
        </p:nvSpPr>
        <p:spPr>
          <a:xfrm>
            <a:off x="943603" y="468766"/>
            <a:ext cx="10058400" cy="923331"/>
          </a:xfrm>
        </p:spPr>
        <p:txBody>
          <a:bodyPr>
            <a:normAutofit/>
          </a:bodyPr>
          <a:lstStyle/>
          <a:p>
            <a:r>
              <a:rPr lang="en-US" b="1" dirty="0"/>
              <a:t>Finishing Setup</a:t>
            </a:r>
          </a:p>
        </p:txBody>
      </p:sp>
      <p:pic>
        <p:nvPicPr>
          <p:cNvPr id="7" name="Content Placeholder 6">
            <a:extLst>
              <a:ext uri="{FF2B5EF4-FFF2-40B4-BE49-F238E27FC236}">
                <a16:creationId xmlns:a16="http://schemas.microsoft.com/office/drawing/2014/main" id="{BF79774C-63A6-417F-93F3-7616B996C880}"/>
              </a:ext>
            </a:extLst>
          </p:cNvPr>
          <p:cNvPicPr>
            <a:picLocks noGrp="1"/>
          </p:cNvPicPr>
          <p:nvPr>
            <p:ph idx="1"/>
          </p:nvPr>
        </p:nvPicPr>
        <p:blipFill>
          <a:blip r:embed="rId2"/>
          <a:stretch>
            <a:fillRect/>
          </a:stretch>
        </p:blipFill>
        <p:spPr>
          <a:xfrm>
            <a:off x="1165915" y="1965071"/>
            <a:ext cx="3140421" cy="2677950"/>
          </a:xfrm>
          <a:prstGeom prst="rect">
            <a:avLst/>
          </a:prstGeom>
        </p:spPr>
      </p:pic>
      <p:sp>
        <p:nvSpPr>
          <p:cNvPr id="8" name="Text Box 7">
            <a:extLst>
              <a:ext uri="{FF2B5EF4-FFF2-40B4-BE49-F238E27FC236}">
                <a16:creationId xmlns:a16="http://schemas.microsoft.com/office/drawing/2014/main" id="{EFC5948C-8B69-4580-A253-18E7988D2B23}"/>
              </a:ext>
            </a:extLst>
          </p:cNvPr>
          <p:cNvSpPr txBox="1"/>
          <p:nvPr/>
        </p:nvSpPr>
        <p:spPr>
          <a:xfrm>
            <a:off x="1097279" y="4870733"/>
            <a:ext cx="5108211" cy="108514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Step 3: Email will be sent to the email address that was used in registration. Go to your email address and click on activate your account link. This will return you to ILogin screen.</a:t>
            </a:r>
          </a:p>
        </p:txBody>
      </p:sp>
      <p:pic>
        <p:nvPicPr>
          <p:cNvPr id="9" name="Picture 8">
            <a:extLst>
              <a:ext uri="{FF2B5EF4-FFF2-40B4-BE49-F238E27FC236}">
                <a16:creationId xmlns:a16="http://schemas.microsoft.com/office/drawing/2014/main" id="{4ED45D59-4BAA-4C87-BB1D-41CCB93EDC02}"/>
              </a:ext>
            </a:extLst>
          </p:cNvPr>
          <p:cNvPicPr/>
          <p:nvPr/>
        </p:nvPicPr>
        <p:blipFill>
          <a:blip r:embed="rId3"/>
          <a:stretch>
            <a:fillRect/>
          </a:stretch>
        </p:blipFill>
        <p:spPr>
          <a:xfrm>
            <a:off x="7639679" y="1532754"/>
            <a:ext cx="3322320" cy="4856480"/>
          </a:xfrm>
          <a:prstGeom prst="rect">
            <a:avLst/>
          </a:prstGeom>
        </p:spPr>
      </p:pic>
      <p:sp>
        <p:nvSpPr>
          <p:cNvPr id="10" name="TextBox 9">
            <a:extLst>
              <a:ext uri="{FF2B5EF4-FFF2-40B4-BE49-F238E27FC236}">
                <a16:creationId xmlns:a16="http://schemas.microsoft.com/office/drawing/2014/main" id="{D748387E-0D0D-4859-BA97-2A9B3504460E}"/>
              </a:ext>
            </a:extLst>
          </p:cNvPr>
          <p:cNvSpPr txBox="1"/>
          <p:nvPr/>
        </p:nvSpPr>
        <p:spPr>
          <a:xfrm>
            <a:off x="5175682" y="2266912"/>
            <a:ext cx="214440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4: Chose one of the MFA options to finalize setup.</a:t>
            </a:r>
          </a:p>
        </p:txBody>
      </p:sp>
    </p:spTree>
    <p:extLst>
      <p:ext uri="{BB962C8B-B14F-4D97-AF65-F5344CB8AC3E}">
        <p14:creationId xmlns:p14="http://schemas.microsoft.com/office/powerpoint/2010/main" val="1161777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lvl="0">
              <a:buClr>
                <a:schemeClr val="dk1"/>
              </a:buClr>
              <a:buSzPts val="2800"/>
            </a:pPr>
            <a:r>
              <a:rPr lang="en-US" sz="2800" b="1" dirty="0">
                <a:solidFill>
                  <a:schemeClr val="bg1"/>
                </a:solidFill>
                <a:ea typeface="Proxima Nova"/>
                <a:cs typeface="Proxima Nova"/>
                <a:sym typeface="Proxima Nova"/>
              </a:rPr>
              <a:t>IX-C.  Additional Business: Old &amp; New</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2" name="Slide Number Placeholder 1">
            <a:extLst>
              <a:ext uri="{FF2B5EF4-FFF2-40B4-BE49-F238E27FC236}">
                <a16:creationId xmlns:a16="http://schemas.microsoft.com/office/drawing/2014/main" id="{B01ED9A1-4B0D-4C02-BA06-FEB1B6B21748}"/>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39</a:t>
            </a:fld>
            <a:endParaRPr lang="en-US" noProof="0" dirty="0"/>
          </a:p>
        </p:txBody>
      </p:sp>
      <p:sp>
        <p:nvSpPr>
          <p:cNvPr id="3" name="Rectangle 2">
            <a:extLst>
              <a:ext uri="{FF2B5EF4-FFF2-40B4-BE49-F238E27FC236}">
                <a16:creationId xmlns:a16="http://schemas.microsoft.com/office/drawing/2014/main" id="{ECA45E6B-E42D-46D8-951A-E0D7B3EC5C53}"/>
              </a:ext>
            </a:extLst>
          </p:cNvPr>
          <p:cNvSpPr>
            <a:spLocks noChangeArrowheads="1"/>
          </p:cNvSpPr>
          <p:nvPr/>
        </p:nvSpPr>
        <p:spPr bwMode="auto">
          <a:xfrm>
            <a:off x="647272" y="2468566"/>
            <a:ext cx="9560211" cy="418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One-time funding</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$180M in this year’s budget for workforce development in healthcare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~$200M in next year’s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5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Need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Now developing strategy on how to invest funds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Inviting input from stakeholders – wide range of possibilities</a:t>
            </a:r>
          </a:p>
          <a:p>
            <a:pPr defTabSz="914400" eaLnBrk="0" fontAlgn="base" hangingPunct="0">
              <a:spcBef>
                <a:spcPct val="0"/>
              </a:spcBef>
              <a:spcAft>
                <a:spcPct val="0"/>
              </a:spcAft>
            </a:pPr>
            <a:endParaRPr lang="en-US" altLang="en-US" sz="2200" b="1" dirty="0">
              <a:solidFill>
                <a:srgbClr val="000000"/>
              </a:solidFill>
              <a:ea typeface="Calibri" panose="020F0502020204030204" pitchFamily="34" charset="0"/>
            </a:endParaRPr>
          </a:p>
          <a:p>
            <a:pPr marL="457200" indent="-457200" defTabSz="914400" eaLnBrk="0" fontAlgn="base" hangingPunct="0">
              <a:spcBef>
                <a:spcPct val="0"/>
              </a:spcBef>
              <a:spcAft>
                <a:spcPct val="0"/>
              </a:spcAft>
              <a:buFont typeface="+mj-lt"/>
              <a:buAutoNum type="alphaUcPeriod"/>
            </a:pPr>
            <a:endParaRPr lang="en-US" sz="2000" b="1" dirty="0">
              <a:solidFill>
                <a:schemeClr val="accent1">
                  <a:lumMod val="75000"/>
                </a:schemeClr>
              </a:solidFill>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2"/>
              <a:tabLst/>
            </a:pPr>
            <a:endParaRPr kumimoji="0" lang="en-US" altLang="en-US" sz="22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627C9622-B7DE-4BF1-BF22-844237E54FF6}"/>
              </a:ext>
            </a:extLst>
          </p:cNvPr>
          <p:cNvSpPr txBox="1"/>
          <p:nvPr/>
        </p:nvSpPr>
        <p:spPr>
          <a:xfrm>
            <a:off x="258417" y="1421673"/>
            <a:ext cx="8140147" cy="461665"/>
          </a:xfrm>
          <a:prstGeom prst="rect">
            <a:avLst/>
          </a:prstGeom>
          <a:noFill/>
        </p:spPr>
        <p:txBody>
          <a:bodyPr wrap="square" lIns="91440" tIns="45720" rIns="91440" bIns="45720" anchor="t">
            <a:spAutoFit/>
          </a:bodyPr>
          <a:lstStyle/>
          <a:p>
            <a:r>
              <a:rPr lang="en-US" sz="2400" b="1">
                <a:solidFill>
                  <a:schemeClr val="bg1"/>
                </a:solidFill>
                <a:ea typeface="Proxima Nova"/>
                <a:cs typeface="Proxima Nova"/>
                <a:sym typeface="Proxima Nova"/>
              </a:rPr>
              <a:t>Announcements: Email Notifications</a:t>
            </a:r>
            <a:endParaRPr lang="en-US" sz="2400" b="1" dirty="0">
              <a:solidFill>
                <a:schemeClr val="bg2">
                  <a:lumMod val="25000"/>
                </a:schemeClr>
              </a:solidFill>
            </a:endParaRPr>
          </a:p>
        </p:txBody>
      </p:sp>
      <p:sp>
        <p:nvSpPr>
          <p:cNvPr id="9" name="TextBox 8">
            <a:extLst>
              <a:ext uri="{FF2B5EF4-FFF2-40B4-BE49-F238E27FC236}">
                <a16:creationId xmlns:a16="http://schemas.microsoft.com/office/drawing/2014/main" id="{CD7A0E15-8A1B-4333-A09E-09F4BA629743}"/>
              </a:ext>
            </a:extLst>
          </p:cNvPr>
          <p:cNvSpPr txBox="1"/>
          <p:nvPr/>
        </p:nvSpPr>
        <p:spPr>
          <a:xfrm>
            <a:off x="416151" y="1737945"/>
            <a:ext cx="6102034" cy="461665"/>
          </a:xfrm>
          <a:prstGeom prst="rect">
            <a:avLst/>
          </a:prstGeom>
          <a:noFill/>
        </p:spPr>
        <p:txBody>
          <a:bodyPr wrap="square">
            <a:spAutoFit/>
          </a:bodyPr>
          <a:lstStyle/>
          <a:p>
            <a:r>
              <a:rPr lang="en-US" sz="2400" b="1" dirty="0">
                <a:ea typeface="Proxima Nova"/>
                <a:cs typeface="Proxima Nova"/>
                <a:sym typeface="Proxima Nova"/>
              </a:rPr>
              <a:t>Announcements: Workforce Development</a:t>
            </a:r>
            <a:endParaRPr lang="en-US" sz="2400" b="1" dirty="0"/>
          </a:p>
        </p:txBody>
      </p:sp>
      <p:sp>
        <p:nvSpPr>
          <p:cNvPr id="12" name="TextBox 11">
            <a:extLst>
              <a:ext uri="{FF2B5EF4-FFF2-40B4-BE49-F238E27FC236}">
                <a16:creationId xmlns:a16="http://schemas.microsoft.com/office/drawing/2014/main" id="{E901B010-540C-4D1A-94A6-62C758D7E29E}"/>
              </a:ext>
            </a:extLst>
          </p:cNvPr>
          <p:cNvSpPr txBox="1"/>
          <p:nvPr/>
        </p:nvSpPr>
        <p:spPr>
          <a:xfrm>
            <a:off x="258417" y="1232157"/>
            <a:ext cx="10521912" cy="443198"/>
          </a:xfrm>
          <a:prstGeom prst="rect">
            <a:avLst/>
          </a:prstGeom>
          <a:noFill/>
        </p:spPr>
        <p:txBody>
          <a:bodyPr wrap="square">
            <a:spAutoFit/>
          </a:bodyPr>
          <a:lstStyle/>
          <a:p>
            <a:pPr marL="0" marR="0" lvl="0" indent="0" algn="l" defTabSz="914400" rtl="0" eaLnBrk="1" fontAlgn="auto" latinLnBrk="0" hangingPunct="1">
              <a:lnSpc>
                <a:spcPct val="95000"/>
              </a:lnSpc>
              <a:spcBef>
                <a:spcPts val="1200"/>
              </a:spcBef>
              <a:spcAft>
                <a:spcPts val="1000"/>
              </a:spcAft>
              <a:buClr>
                <a:prstClr val="black"/>
              </a:buClr>
              <a:buSzTx/>
              <a:buFont typeface="Wingdings" pitchFamily="2" charset="2"/>
              <a:buNone/>
              <a:tabLst/>
              <a:defRPr/>
            </a:pPr>
            <a:r>
              <a:rPr lang="en-US" sz="2400" b="1" dirty="0">
                <a:solidFill>
                  <a:schemeClr val="accent2">
                    <a:lumMod val="50000"/>
                  </a:schemeClr>
                </a:solidFill>
                <a:latin typeface="+mj-lt"/>
              </a:rPr>
              <a:t>Presenter</a:t>
            </a:r>
            <a:r>
              <a:rPr kumimoji="0" lang="en-US" sz="2400" b="1" i="0" u="none" strike="noStrike" kern="1200" cap="none" spc="0" normalizeH="0" baseline="0" noProof="0" dirty="0">
                <a:ln>
                  <a:noFill/>
                </a:ln>
                <a:solidFill>
                  <a:schemeClr val="accent2">
                    <a:lumMod val="50000"/>
                  </a:schemeClr>
                </a:solidFill>
                <a:effectLst/>
                <a:uLnTx/>
                <a:uFillTx/>
                <a:latin typeface="+mj-lt"/>
                <a:ea typeface="+mn-ea"/>
                <a:cs typeface="+mn-cs"/>
              </a:rPr>
              <a:t>: Jesse Lava, Special Assistant to the</a:t>
            </a:r>
            <a:r>
              <a:rPr lang="en-US" sz="2400" b="1" dirty="0">
                <a:solidFill>
                  <a:schemeClr val="accent2">
                    <a:lumMod val="50000"/>
                  </a:schemeClr>
                </a:solidFill>
                <a:latin typeface="+mj-lt"/>
              </a:rPr>
              <a:t> Director </a:t>
            </a:r>
          </a:p>
        </p:txBody>
      </p:sp>
    </p:spTree>
    <p:extLst>
      <p:ext uri="{BB962C8B-B14F-4D97-AF65-F5344CB8AC3E}">
        <p14:creationId xmlns:p14="http://schemas.microsoft.com/office/powerpoint/2010/main" val="133201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721280-EF2B-4E8E-88E7-A11A8C9E4ABD}"/>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lvl="0" algn="r"/>
            <a:r>
              <a:rPr lang="en-US" sz="3000" b="1" dirty="0">
                <a:solidFill>
                  <a:schemeClr val="tx2"/>
                </a:solidFill>
                <a:sym typeface="Proxima Nova"/>
              </a:rPr>
              <a:t>Expectations of Subcommittee Members</a:t>
            </a:r>
            <a:br>
              <a:rPr lang="en-US" sz="3000" b="1" dirty="0">
                <a:solidFill>
                  <a:schemeClr val="tx2"/>
                </a:solidFill>
                <a:sym typeface="Proxima Nova"/>
              </a:rPr>
            </a:br>
            <a:endParaRPr lang="en-US" sz="3000" dirty="0">
              <a:solidFill>
                <a:schemeClr val="tx2"/>
              </a:solidFill>
            </a:endParaRPr>
          </a:p>
        </p:txBody>
      </p:sp>
      <p:sp>
        <p:nvSpPr>
          <p:cNvPr id="28" name="Rectangle 27">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F0239F6-4703-44F1-9744-DDD7140D4FE5}"/>
              </a:ext>
            </a:extLst>
          </p:cNvPr>
          <p:cNvSpPr>
            <a:spLocks noGrp="1"/>
          </p:cNvSpPr>
          <p:nvPr>
            <p:ph type="body" sz="half" idx="2"/>
          </p:nvPr>
        </p:nvSpPr>
        <p:spPr>
          <a:xfrm>
            <a:off x="4386967" y="-340762"/>
            <a:ext cx="6605331" cy="7539523"/>
          </a:xfrm>
        </p:spPr>
        <p:txBody>
          <a:bodyPr vert="horz" lIns="91440" tIns="45720" rIns="91440" bIns="45720" rtlCol="0" anchor="ctr">
            <a:normAutofit/>
          </a:bodyPr>
          <a:lstStyle/>
          <a:p>
            <a:pPr marL="342900" lvl="0" indent="-342900">
              <a:lnSpc>
                <a:spcPct val="120000"/>
              </a:lnSpc>
              <a:spcBef>
                <a:spcPts val="0"/>
              </a:spcBef>
              <a:spcAft>
                <a:spcPts val="0"/>
              </a:spcAft>
              <a:buClrTx/>
              <a:buFont typeface="Arial" panose="020B0604020202020204" pitchFamily="34" charset="0"/>
              <a:buChar char="•"/>
            </a:pPr>
            <a:r>
              <a:rPr lang="en-US" sz="2400" dirty="0">
                <a:solidFill>
                  <a:prstClr val="black"/>
                </a:solidFill>
                <a:ea typeface="Calibri" panose="020F0502020204030204" pitchFamily="34" charset="0"/>
                <a:cs typeface="Times New Roman" panose="02020603050405020304" pitchFamily="18" charset="0"/>
              </a:rPr>
              <a:t>Attend all regularly scheduled meetings; when this is not possible, secure prior approval from Chair to send a non-voting substitute.  </a:t>
            </a:r>
          </a:p>
          <a:p>
            <a:pPr marL="342900" lvl="0" indent="-342900">
              <a:lnSpc>
                <a:spcPct val="120000"/>
              </a:lnSpc>
              <a:spcBef>
                <a:spcPts val="0"/>
              </a:spcBef>
              <a:spcAft>
                <a:spcPts val="0"/>
              </a:spcAft>
              <a:buClrTx/>
              <a:buFont typeface="Arial" panose="020B0604020202020204" pitchFamily="34" charset="0"/>
              <a:buChar char="•"/>
            </a:pPr>
            <a:r>
              <a:rPr lang="en-US" sz="2400" dirty="0">
                <a:solidFill>
                  <a:prstClr val="black"/>
                </a:solidFill>
                <a:ea typeface="Calibri" panose="020F0502020204030204" pitchFamily="34" charset="0"/>
                <a:cs typeface="Times New Roman" panose="02020603050405020304" pitchFamily="18" charset="0"/>
              </a:rPr>
              <a:t>Bring healthcare and social determinants of health knowledge and subject matter expertise to bear on the work of the subcommittee in support of Illinois’ Medicaid Program.  </a:t>
            </a:r>
          </a:p>
          <a:p>
            <a:pPr marL="342900" lvl="0" indent="-342900">
              <a:lnSpc>
                <a:spcPct val="120000"/>
              </a:lnSpc>
              <a:spcBef>
                <a:spcPts val="0"/>
              </a:spcBef>
              <a:spcAft>
                <a:spcPts val="0"/>
              </a:spcAft>
              <a:buClrTx/>
              <a:buFont typeface="Arial" panose="020B0604020202020204" pitchFamily="34" charset="0"/>
              <a:buChar char="•"/>
            </a:pPr>
            <a:r>
              <a:rPr lang="en-US" sz="2400" dirty="0">
                <a:solidFill>
                  <a:prstClr val="black"/>
                </a:solidFill>
                <a:ea typeface="Calibri" panose="020F0502020204030204" pitchFamily="34" charset="0"/>
                <a:cs typeface="Times New Roman" panose="02020603050405020304" pitchFamily="18" charset="0"/>
              </a:rPr>
              <a:t>Drive meeting agendas and work products</a:t>
            </a:r>
            <a:endParaRPr lang="en-US" dirty="0">
              <a:solidFill>
                <a:schemeClr val="tx2"/>
              </a:solidFill>
            </a:endParaRPr>
          </a:p>
        </p:txBody>
      </p:sp>
      <p:sp>
        <p:nvSpPr>
          <p:cNvPr id="32" name="Rectangle 31">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a:extLst>
              <a:ext uri="{FF2B5EF4-FFF2-40B4-BE49-F238E27FC236}">
                <a16:creationId xmlns:a16="http://schemas.microsoft.com/office/drawing/2014/main" id="{6A3E245C-FD80-4AE9-9520-F5BB906F8981}"/>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a:spcAft>
                <a:spcPts val="600"/>
              </a:spcAft>
            </a:pPr>
            <a:fld id="{4950F5D8-22E1-4015-8661-E5B1FD28C2DE}" type="slidenum">
              <a:rPr lang="en-US" b="0" kern="1200" noProof="0">
                <a:solidFill>
                  <a:schemeClr val="bg1"/>
                </a:solidFill>
                <a:latin typeface="+mn-lt"/>
                <a:ea typeface="+mn-ea"/>
                <a:cs typeface="+mn-cs"/>
              </a:rPr>
              <a:pPr>
                <a:spcAft>
                  <a:spcPts val="600"/>
                </a:spcAft>
              </a:pPr>
              <a:t>4</a:t>
            </a:fld>
            <a:endParaRPr lang="en-US" b="0" kern="1200" noProof="0">
              <a:solidFill>
                <a:schemeClr val="bg1"/>
              </a:solidFill>
              <a:latin typeface="+mn-lt"/>
              <a:ea typeface="+mn-ea"/>
              <a:cs typeface="+mn-cs"/>
            </a:endParaRPr>
          </a:p>
        </p:txBody>
      </p:sp>
    </p:spTree>
    <p:extLst>
      <p:ext uri="{BB962C8B-B14F-4D97-AF65-F5344CB8AC3E}">
        <p14:creationId xmlns:p14="http://schemas.microsoft.com/office/powerpoint/2010/main" val="323802456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lvl="0">
              <a:buClr>
                <a:schemeClr val="dk1"/>
              </a:buClr>
              <a:buSzPts val="2800"/>
            </a:pPr>
            <a:r>
              <a:rPr lang="en-US" sz="2800" b="1" dirty="0">
                <a:solidFill>
                  <a:schemeClr val="bg1"/>
                </a:solidFill>
                <a:ea typeface="Proxima Nova"/>
                <a:cs typeface="Proxima Nova"/>
                <a:sym typeface="Proxima Nova"/>
              </a:rPr>
              <a:t>IX-C.  Additional Business: Old &amp; New</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2" name="Slide Number Placeholder 1">
            <a:extLst>
              <a:ext uri="{FF2B5EF4-FFF2-40B4-BE49-F238E27FC236}">
                <a16:creationId xmlns:a16="http://schemas.microsoft.com/office/drawing/2014/main" id="{B01ED9A1-4B0D-4C02-BA06-FEB1B6B21748}"/>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40</a:t>
            </a:fld>
            <a:endParaRPr lang="en-US" noProof="0" dirty="0"/>
          </a:p>
        </p:txBody>
      </p:sp>
      <p:sp>
        <p:nvSpPr>
          <p:cNvPr id="3" name="Rectangle 2">
            <a:extLst>
              <a:ext uri="{FF2B5EF4-FFF2-40B4-BE49-F238E27FC236}">
                <a16:creationId xmlns:a16="http://schemas.microsoft.com/office/drawing/2014/main" id="{ECA45E6B-E42D-46D8-951A-E0D7B3EC5C53}"/>
              </a:ext>
            </a:extLst>
          </p:cNvPr>
          <p:cNvSpPr>
            <a:spLocks noChangeArrowheads="1"/>
          </p:cNvSpPr>
          <p:nvPr/>
        </p:nvSpPr>
        <p:spPr bwMode="auto">
          <a:xfrm>
            <a:off x="685796" y="2402324"/>
            <a:ext cx="9521688"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defTabSz="914400" eaLnBrk="0" fontAlgn="base" hangingPunct="0">
              <a:spcBef>
                <a:spcPct val="0"/>
              </a:spcBef>
              <a:spcAft>
                <a:spcPct val="0"/>
              </a:spcAft>
              <a:buFont typeface="+mj-lt"/>
              <a:buAutoNum type="alphaUcPeriod"/>
            </a:pPr>
            <a:r>
              <a:rPr lang="en-US" altLang="en-US" sz="2200" b="1" dirty="0">
                <a:solidFill>
                  <a:srgbClr val="000000"/>
                </a:solidFill>
                <a:ea typeface="Calibri" panose="020F0502020204030204" pitchFamily="34" charset="0"/>
              </a:rPr>
              <a:t>To Receive MAC: Public Education Subcommittee Email Notifications Regarding Public Meeting Notices, sign up for our MAC and Subcommittee Listserv at the following links:</a:t>
            </a: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pPr>
            <a:endParaRPr lang="en-US" altLang="en-US" sz="2200" dirty="0">
              <a:solidFill>
                <a:srgbClr val="000000"/>
              </a:solidFill>
              <a:ea typeface="Calibri" panose="020F0502020204030204" pitchFamily="34" charset="0"/>
            </a:endParaRPr>
          </a:p>
          <a:p>
            <a:pPr marL="914400" lvl="1" indent="-457200" eaLnBrk="0" fontAlgn="base" hangingPunct="0">
              <a:spcBef>
                <a:spcPct val="0"/>
              </a:spcBef>
              <a:spcAft>
                <a:spcPct val="0"/>
              </a:spcAft>
              <a:buFont typeface="+mj-lt"/>
              <a:buAutoNum type="arabicPeriod"/>
            </a:pPr>
            <a:r>
              <a:rPr lang="en-US" sz="2200" dirty="0">
                <a:hlinkClick r:id="rId3"/>
              </a:rPr>
              <a:t>Medicaid Advisory Committee (MAC) | HFS (illinois.gov)</a:t>
            </a:r>
            <a:endParaRPr lang="en-US" sz="2200" dirty="0"/>
          </a:p>
          <a:p>
            <a:pPr lvl="1" eaLnBrk="0" fontAlgn="base" hangingPunct="0">
              <a:spcBef>
                <a:spcPct val="0"/>
              </a:spcBef>
              <a:spcAft>
                <a:spcPct val="0"/>
              </a:spcAft>
            </a:pPr>
            <a:endParaRPr lang="en-US" sz="2200" dirty="0"/>
          </a:p>
          <a:p>
            <a:pPr marL="914400" lvl="1" indent="-457200" eaLnBrk="0" fontAlgn="base" hangingPunct="0">
              <a:spcBef>
                <a:spcPct val="0"/>
              </a:spcBef>
              <a:spcAft>
                <a:spcPct val="0"/>
              </a:spcAft>
              <a:buFont typeface="+mj-lt"/>
              <a:buAutoNum type="arabicPeriod" startAt="2"/>
            </a:pPr>
            <a:r>
              <a:rPr lang="en-US" sz="2200" dirty="0">
                <a:hlinkClick r:id="rId4"/>
              </a:rPr>
              <a:t>MAC and Subcommittees E-mail Notification Request | HFS (illinois.gov)</a:t>
            </a:r>
            <a:endParaRPr lang="en-US" altLang="en-US" sz="2200" dirty="0">
              <a:solidFill>
                <a:srgbClr val="000000"/>
              </a:solidFill>
              <a:ea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2"/>
              <a:tabLst/>
            </a:pPr>
            <a:endParaRPr kumimoji="0" lang="en-US" altLang="en-US" sz="22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627C9622-B7DE-4BF1-BF22-844237E54FF6}"/>
              </a:ext>
            </a:extLst>
          </p:cNvPr>
          <p:cNvSpPr txBox="1"/>
          <p:nvPr/>
        </p:nvSpPr>
        <p:spPr>
          <a:xfrm>
            <a:off x="258417" y="1421673"/>
            <a:ext cx="8140147" cy="461665"/>
          </a:xfrm>
          <a:prstGeom prst="rect">
            <a:avLst/>
          </a:prstGeom>
          <a:noFill/>
        </p:spPr>
        <p:txBody>
          <a:bodyPr wrap="square" lIns="91440" tIns="45720" rIns="91440" bIns="45720" anchor="t">
            <a:spAutoFit/>
          </a:bodyPr>
          <a:lstStyle/>
          <a:p>
            <a:r>
              <a:rPr lang="en-US" sz="2400" b="1">
                <a:solidFill>
                  <a:schemeClr val="bg1"/>
                </a:solidFill>
                <a:ea typeface="Proxima Nova"/>
                <a:cs typeface="Proxima Nova"/>
                <a:sym typeface="Proxima Nova"/>
              </a:rPr>
              <a:t>Announcements: Email Notifications</a:t>
            </a:r>
            <a:endParaRPr lang="en-US" sz="2400" b="1" dirty="0">
              <a:solidFill>
                <a:schemeClr val="bg2">
                  <a:lumMod val="25000"/>
                </a:schemeClr>
              </a:solidFill>
            </a:endParaRPr>
          </a:p>
        </p:txBody>
      </p:sp>
      <p:sp>
        <p:nvSpPr>
          <p:cNvPr id="9" name="TextBox 8">
            <a:extLst>
              <a:ext uri="{FF2B5EF4-FFF2-40B4-BE49-F238E27FC236}">
                <a16:creationId xmlns:a16="http://schemas.microsoft.com/office/drawing/2014/main" id="{CD7A0E15-8A1B-4333-A09E-09F4BA629743}"/>
              </a:ext>
            </a:extLst>
          </p:cNvPr>
          <p:cNvSpPr txBox="1"/>
          <p:nvPr/>
        </p:nvSpPr>
        <p:spPr>
          <a:xfrm>
            <a:off x="416151" y="1737945"/>
            <a:ext cx="6102034" cy="461665"/>
          </a:xfrm>
          <a:prstGeom prst="rect">
            <a:avLst/>
          </a:prstGeom>
          <a:noFill/>
        </p:spPr>
        <p:txBody>
          <a:bodyPr wrap="square">
            <a:spAutoFit/>
          </a:bodyPr>
          <a:lstStyle/>
          <a:p>
            <a:r>
              <a:rPr lang="en-US" sz="2400" b="1" dirty="0">
                <a:ea typeface="Proxima Nova"/>
                <a:cs typeface="Proxima Nova"/>
                <a:sym typeface="Proxima Nova"/>
              </a:rPr>
              <a:t>Announcements: Email Notifications</a:t>
            </a:r>
            <a:endParaRPr lang="en-US" sz="2400" b="1" dirty="0"/>
          </a:p>
        </p:txBody>
      </p:sp>
      <p:sp>
        <p:nvSpPr>
          <p:cNvPr id="12" name="TextBox 11">
            <a:extLst>
              <a:ext uri="{FF2B5EF4-FFF2-40B4-BE49-F238E27FC236}">
                <a16:creationId xmlns:a16="http://schemas.microsoft.com/office/drawing/2014/main" id="{E901B010-540C-4D1A-94A6-62C758D7E29E}"/>
              </a:ext>
            </a:extLst>
          </p:cNvPr>
          <p:cNvSpPr txBox="1"/>
          <p:nvPr/>
        </p:nvSpPr>
        <p:spPr>
          <a:xfrm>
            <a:off x="416151" y="1129685"/>
            <a:ext cx="10521912" cy="443198"/>
          </a:xfrm>
          <a:prstGeom prst="rect">
            <a:avLst/>
          </a:prstGeom>
          <a:noFill/>
        </p:spPr>
        <p:txBody>
          <a:bodyPr wrap="square">
            <a:spAutoFit/>
          </a:bodyPr>
          <a:lstStyle/>
          <a:p>
            <a:pPr marL="0" marR="0" lvl="0" indent="0" algn="l" defTabSz="914400" rtl="0" eaLnBrk="1" fontAlgn="auto" latinLnBrk="0" hangingPunct="1">
              <a:lnSpc>
                <a:spcPct val="95000"/>
              </a:lnSpc>
              <a:spcBef>
                <a:spcPts val="1200"/>
              </a:spcBef>
              <a:spcAft>
                <a:spcPts val="1000"/>
              </a:spcAft>
              <a:buClr>
                <a:prstClr val="black"/>
              </a:buClr>
              <a:buSzTx/>
              <a:buFont typeface="Wingdings" pitchFamily="2" charset="2"/>
              <a:buNone/>
              <a:tabLst/>
              <a:defRPr/>
            </a:pPr>
            <a:r>
              <a:rPr kumimoji="0" lang="en-US" sz="2400" b="1" i="0" u="none" strike="noStrike" kern="1200" cap="none" spc="0" normalizeH="0" baseline="0" noProof="0" dirty="0">
                <a:ln>
                  <a:noFill/>
                </a:ln>
                <a:solidFill>
                  <a:schemeClr val="accent1">
                    <a:lumMod val="75000"/>
                  </a:schemeClr>
                </a:solidFill>
                <a:effectLst/>
                <a:uLnTx/>
                <a:uFillTx/>
                <a:latin typeface="+mj-lt"/>
                <a:ea typeface="+mn-ea"/>
                <a:cs typeface="+mn-cs"/>
              </a:rPr>
              <a:t>Facilitator: </a:t>
            </a:r>
            <a:r>
              <a:rPr lang="en-US" sz="2400" b="1" dirty="0">
                <a:solidFill>
                  <a:schemeClr val="accent1">
                    <a:lumMod val="75000"/>
                  </a:schemeClr>
                </a:solidFill>
                <a:latin typeface="+mj-lt"/>
              </a:rPr>
              <a:t>Melishia Bansa, Special Assistant to the Director of HFS</a:t>
            </a:r>
          </a:p>
        </p:txBody>
      </p:sp>
    </p:spTree>
    <p:extLst>
      <p:ext uri="{BB962C8B-B14F-4D97-AF65-F5344CB8AC3E}">
        <p14:creationId xmlns:p14="http://schemas.microsoft.com/office/powerpoint/2010/main" val="216884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IX-C.  Additional Business: Old &amp; New</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2" name="Slide Number Placeholder 1">
            <a:extLst>
              <a:ext uri="{FF2B5EF4-FFF2-40B4-BE49-F238E27FC236}">
                <a16:creationId xmlns:a16="http://schemas.microsoft.com/office/drawing/2014/main" id="{B01ED9A1-4B0D-4C02-BA06-FEB1B6B21748}"/>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41</a:t>
            </a:fld>
            <a:endParaRPr lang="en-US" noProof="0" dirty="0"/>
          </a:p>
        </p:txBody>
      </p:sp>
      <p:sp>
        <p:nvSpPr>
          <p:cNvPr id="3" name="Rectangle 2">
            <a:extLst>
              <a:ext uri="{FF2B5EF4-FFF2-40B4-BE49-F238E27FC236}">
                <a16:creationId xmlns:a16="http://schemas.microsoft.com/office/drawing/2014/main" id="{ECA45E6B-E42D-46D8-951A-E0D7B3EC5C53}"/>
              </a:ext>
            </a:extLst>
          </p:cNvPr>
          <p:cNvSpPr>
            <a:spLocks noChangeArrowheads="1"/>
          </p:cNvSpPr>
          <p:nvPr/>
        </p:nvSpPr>
        <p:spPr bwMode="auto">
          <a:xfrm>
            <a:off x="298170" y="2237360"/>
            <a:ext cx="9521688"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lphaUcPeriod" startAt="2"/>
              <a:tabLst/>
            </a:pPr>
            <a:r>
              <a:rPr kumimoji="0" lang="en-US" altLang="en-US" sz="2200" b="1" i="0" u="none" strike="noStrike" cap="none" normalizeH="0" baseline="0" dirty="0">
                <a:ln>
                  <a:noFill/>
                </a:ln>
                <a:solidFill>
                  <a:srgbClr val="000000"/>
                </a:solidFill>
                <a:effectLst/>
                <a:ea typeface="Calibri" panose="020F0502020204030204" pitchFamily="34" charset="0"/>
              </a:rPr>
              <a:t>Follow us on social media! </a:t>
            </a:r>
            <a:endParaRPr kumimoji="0" lang="en-US" altLang="en-US" sz="2200" b="1"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ea typeface="Calibri" panose="020F0502020204030204" pitchFamily="34" charset="0"/>
              </a:rPr>
              <a:t>The Illinois Department of Healthcare and Family Services (HFS) recently launched a range of social media accounts to better reach our customers and stakeholders. We encourage you to follow us on </a:t>
            </a:r>
            <a:r>
              <a:rPr kumimoji="0" lang="en-US" altLang="en-US" sz="2200" b="0" i="0" u="none" strike="noStrike" cap="none" normalizeH="0" baseline="0" dirty="0">
                <a:ln>
                  <a:noFill/>
                </a:ln>
                <a:solidFill>
                  <a:srgbClr val="0078D4"/>
                </a:solidFill>
                <a:effectLst/>
                <a:ea typeface="Calibri" panose="020F0502020204030204" pitchFamily="34" charset="0"/>
                <a:hlinkClick r:id="rId3" tooltip="https://www.facebook.com/ILDHFS"/>
              </a:rPr>
              <a:t>Facebook</a:t>
            </a:r>
            <a:r>
              <a:rPr kumimoji="0" lang="en-US" altLang="en-US" sz="2200" b="0" i="0" u="none" strike="noStrike" cap="none" normalizeH="0" baseline="0" dirty="0">
                <a:ln>
                  <a:noFill/>
                </a:ln>
                <a:solidFill>
                  <a:srgbClr val="000000"/>
                </a:solidFill>
                <a:effectLst/>
                <a:ea typeface="Calibri" panose="020F0502020204030204" pitchFamily="34" charset="0"/>
              </a:rPr>
              <a:t>, </a:t>
            </a:r>
            <a:r>
              <a:rPr kumimoji="0" lang="en-US" altLang="en-US" sz="2200" b="0" i="0" u="none" strike="noStrike" cap="none" normalizeH="0" baseline="0" dirty="0">
                <a:ln>
                  <a:noFill/>
                </a:ln>
                <a:solidFill>
                  <a:srgbClr val="0078D4"/>
                </a:solidFill>
                <a:effectLst/>
                <a:ea typeface="Calibri" panose="020F0502020204030204" pitchFamily="34" charset="0"/>
                <a:hlinkClick r:id="rId4" tooltip="https://twitter.com/ILDHFS"/>
              </a:rPr>
              <a:t>Twitter</a:t>
            </a:r>
            <a:r>
              <a:rPr kumimoji="0" lang="en-US" altLang="en-US" sz="2200" b="0" i="0" u="none" strike="noStrike" cap="none" normalizeH="0" baseline="0" dirty="0">
                <a:ln>
                  <a:noFill/>
                </a:ln>
                <a:solidFill>
                  <a:schemeClr val="tx1"/>
                </a:solidFill>
                <a:effectLst/>
                <a:ea typeface="Calibri" panose="020F0502020204030204" pitchFamily="34" charset="0"/>
              </a:rPr>
              <a:t>,</a:t>
            </a:r>
            <a:r>
              <a:rPr kumimoji="0" lang="en-US" altLang="en-US" sz="2200" b="0" i="0" u="none" strike="noStrike" cap="none" normalizeH="0" baseline="0" dirty="0">
                <a:ln>
                  <a:noFill/>
                </a:ln>
                <a:solidFill>
                  <a:srgbClr val="000000"/>
                </a:solidFill>
                <a:effectLst/>
                <a:ea typeface="Calibri" panose="020F0502020204030204" pitchFamily="34" charset="0"/>
              </a:rPr>
              <a:t> and </a:t>
            </a:r>
            <a:r>
              <a:rPr kumimoji="0" lang="en-US" altLang="en-US" sz="2200" b="0" i="0" u="none" strike="noStrike" cap="none" normalizeH="0" baseline="0" dirty="0">
                <a:ln>
                  <a:noFill/>
                </a:ln>
                <a:solidFill>
                  <a:srgbClr val="0078D4"/>
                </a:solidFill>
                <a:effectLst/>
                <a:ea typeface="Calibri" panose="020F0502020204030204" pitchFamily="34" charset="0"/>
                <a:hlinkClick r:id="rId5" tooltip="https://www.linkedin.com/company/ildhfs"/>
              </a:rPr>
              <a:t>LinkedIn</a:t>
            </a:r>
            <a:r>
              <a:rPr kumimoji="0" lang="en-US" altLang="en-US" sz="2200" b="0" i="0" u="none" strike="noStrike" cap="none" normalizeH="0" baseline="0" dirty="0">
                <a:ln>
                  <a:noFill/>
                </a:ln>
                <a:solidFill>
                  <a:srgbClr val="000000"/>
                </a:solidFill>
                <a:effectLst/>
                <a:ea typeface="Calibri" panose="020F0502020204030204" pitchFamily="34" charset="0"/>
              </a:rPr>
              <a:t> for important news, announcements and alerts. And please spread the word to your own followers.</a:t>
            </a:r>
            <a:endParaRPr kumimoji="0" lang="en-US" altLang="en-US" sz="22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ea typeface="Calibri" panose="020F0502020204030204" pitchFamily="34" charset="0"/>
              </a:rPr>
              <a:t> </a:t>
            </a:r>
            <a:endParaRPr kumimoji="0" lang="en-US" altLang="en-US" sz="22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ea typeface="Calibri" panose="020F0502020204030204" pitchFamily="34" charset="0"/>
              </a:rPr>
              <a:t>Together, let's keep those we serve well informed, educated and empowered!</a:t>
            </a:r>
            <a:endParaRPr kumimoji="0" lang="en-US" altLang="en-US" sz="22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5838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X.  Adjournment </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5" name="Rectangle 4">
            <a:extLst>
              <a:ext uri="{FF2B5EF4-FFF2-40B4-BE49-F238E27FC236}">
                <a16:creationId xmlns:a16="http://schemas.microsoft.com/office/drawing/2014/main" id="{FD9A9E9C-08B9-4041-BCBE-06526AA1D030}"/>
              </a:ext>
            </a:extLst>
          </p:cNvPr>
          <p:cNvSpPr/>
          <p:nvPr/>
        </p:nvSpPr>
        <p:spPr>
          <a:xfrm>
            <a:off x="2437906" y="1939278"/>
            <a:ext cx="11218427" cy="1938992"/>
          </a:xfrm>
          <a:prstGeom prst="rect">
            <a:avLst/>
          </a:prstGeom>
        </p:spPr>
        <p:txBody>
          <a:bodyPr wrap="square" lIns="91440" tIns="45720" rIns="91440" bIns="45720" anchor="t">
            <a:spAutoFit/>
          </a:bodyPr>
          <a:lstStyle/>
          <a:p>
            <a:pPr lvl="1"/>
            <a:endParaRPr lang="en-US" sz="2400" b="1" dirty="0">
              <a:solidFill>
                <a:schemeClr val="bg2">
                  <a:lumMod val="25000"/>
                </a:schemeClr>
              </a:solidFill>
              <a:latin typeface="Arial Nova" panose="020B0504020202020204" pitchFamily="34" charset="0"/>
            </a:endParaRPr>
          </a:p>
          <a:p>
            <a:pPr marL="514350" lvl="0" indent="-514350">
              <a:buFont typeface="+mj-lt"/>
              <a:buAutoNum type="romanUcPeriod" startAt="8"/>
            </a:pPr>
            <a:endParaRPr lang="en-US" sz="2400" b="1" dirty="0">
              <a:solidFill>
                <a:schemeClr val="bg2">
                  <a:lumMod val="25000"/>
                </a:schemeClr>
              </a:solidFill>
              <a:latin typeface="Arial Nova" panose="020B0504020202020204" pitchFamily="34" charset="0"/>
            </a:endParaRPr>
          </a:p>
          <a:p>
            <a:pPr marL="514350" indent="-514350">
              <a:buFont typeface="+mj-lt"/>
              <a:buAutoNum type="romanUcPeriod" startAt="10"/>
            </a:pPr>
            <a:r>
              <a:rPr lang="en-US" sz="2400" b="1" dirty="0">
                <a:solidFill>
                  <a:schemeClr val="bg2">
                    <a:lumMod val="25000"/>
                  </a:schemeClr>
                </a:solidFill>
              </a:rPr>
              <a:t>         Adjournment</a:t>
            </a:r>
          </a:p>
          <a:p>
            <a:pPr marL="514350" lvl="0" indent="-514350">
              <a:buFont typeface="+mj-lt"/>
              <a:buAutoNum type="romanUcPeriod" startAt="9"/>
            </a:pPr>
            <a:endParaRPr lang="en-US" sz="2400" b="1" dirty="0">
              <a:latin typeface="Arial Nova" panose="020B0504020202020204" pitchFamily="34" charset="0"/>
            </a:endParaRPr>
          </a:p>
          <a:p>
            <a:pPr marL="514350" lvl="0" indent="-514350">
              <a:buFont typeface="+mj-lt"/>
              <a:buAutoNum type="romanUcPeriod" startAt="9"/>
            </a:pPr>
            <a:endParaRPr lang="en-US" sz="2400" b="1" dirty="0">
              <a:latin typeface="Arial Nova" panose="020B0504020202020204" pitchFamily="34" charset="0"/>
            </a:endParaRPr>
          </a:p>
        </p:txBody>
      </p:sp>
      <p:sp>
        <p:nvSpPr>
          <p:cNvPr id="2" name="Slide Number Placeholder 1">
            <a:extLst>
              <a:ext uri="{FF2B5EF4-FFF2-40B4-BE49-F238E27FC236}">
                <a16:creationId xmlns:a16="http://schemas.microsoft.com/office/drawing/2014/main" id="{B01ED9A1-4B0D-4C02-BA06-FEB1B6B21748}"/>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42</a:t>
            </a:fld>
            <a:endParaRPr lang="en-US" noProof="0" dirty="0"/>
          </a:p>
        </p:txBody>
      </p:sp>
    </p:spTree>
    <p:extLst>
      <p:ext uri="{BB962C8B-B14F-4D97-AF65-F5344CB8AC3E}">
        <p14:creationId xmlns:p14="http://schemas.microsoft.com/office/powerpoint/2010/main" val="2912214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4012602"/>
            <a:ext cx="12192000" cy="1874520"/>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10" name="Picture Placeholder 6" descr="A picture containing drawing&#10;&#10;Description automatically generated">
            <a:extLst>
              <a:ext uri="{FF2B5EF4-FFF2-40B4-BE49-F238E27FC236}">
                <a16:creationId xmlns:a16="http://schemas.microsoft.com/office/drawing/2014/main" id="{1BE693A0-658D-C740-9FAC-8C4D3E6314AB}"/>
              </a:ext>
            </a:extLst>
          </p:cNvPr>
          <p:cNvPicPr>
            <a:picLocks noChangeAspect="1"/>
          </p:cNvPicPr>
          <p:nvPr/>
        </p:nvPicPr>
        <p:blipFill rotWithShape="1">
          <a:blip r:embed="rId3"/>
          <a:srcRect t="-6348" r="51477" b="6309"/>
          <a:stretch/>
        </p:blipFill>
        <p:spPr>
          <a:xfrm>
            <a:off x="3878688" y="435685"/>
            <a:ext cx="4600766" cy="2205318"/>
          </a:xfrm>
          <a:prstGeom prst="rect">
            <a:avLst/>
          </a:prstGeom>
        </p:spPr>
      </p:pic>
      <p:sp>
        <p:nvSpPr>
          <p:cNvPr id="13" name="Title 2">
            <a:extLst>
              <a:ext uri="{FF2B5EF4-FFF2-40B4-BE49-F238E27FC236}">
                <a16:creationId xmlns:a16="http://schemas.microsoft.com/office/drawing/2014/main" id="{00560F4A-E56D-C042-919E-18379E2DB6CB}"/>
              </a:ext>
            </a:extLst>
          </p:cNvPr>
          <p:cNvSpPr txBox="1">
            <a:spLocks/>
          </p:cNvSpPr>
          <p:nvPr/>
        </p:nvSpPr>
        <p:spPr>
          <a:xfrm>
            <a:off x="360216" y="4012602"/>
            <a:ext cx="11471565" cy="187650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lnSpc>
                <a:spcPct val="80000"/>
              </a:lnSpc>
            </a:pPr>
            <a:r>
              <a:rPr lang="en-US" sz="6000" b="1" spc="150" dirty="0">
                <a:solidFill>
                  <a:srgbClr val="ACCBF9"/>
                </a:solidFill>
                <a:latin typeface="Corbel" panose="020B0503020204020204" pitchFamily="34" charset="0"/>
              </a:rPr>
              <a:t>Thank You</a:t>
            </a:r>
          </a:p>
        </p:txBody>
      </p:sp>
      <p:sp>
        <p:nvSpPr>
          <p:cNvPr id="8" name="Slide Number Placeholder 2">
            <a:extLst>
              <a:ext uri="{FF2B5EF4-FFF2-40B4-BE49-F238E27FC236}">
                <a16:creationId xmlns:a16="http://schemas.microsoft.com/office/drawing/2014/main" id="{A22446C0-12C4-654F-89BB-6E1E3B30E5B5}"/>
              </a:ext>
            </a:extLst>
          </p:cNvPr>
          <p:cNvSpPr>
            <a:spLocks noGrp="1"/>
          </p:cNvSpPr>
          <p:nvPr>
            <p:ph type="sldNum" sz="quarter" idx="12"/>
          </p:nvPr>
        </p:nvSpPr>
        <p:spPr>
          <a:xfrm>
            <a:off x="10658927" y="6422854"/>
            <a:ext cx="94626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200" b="0" i="0" u="none" strike="noStrike" kern="1200" cap="none" spc="0" normalizeH="0" baseline="0" noProof="0" smtClean="0">
                <a:ln>
                  <a:noFill/>
                </a:ln>
                <a:solidFill>
                  <a:schemeClr val="bg2">
                    <a:lumMod val="25000"/>
                  </a:scheme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chemeClr val="bg2">
                  <a:lumMod val="25000"/>
                </a:scheme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9923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795FBD-2BAB-41C3-9E03-6DCE16B11DCF}"/>
              </a:ext>
            </a:extLst>
          </p:cNvPr>
          <p:cNvSpPr>
            <a:spLocks noGrp="1"/>
          </p:cNvSpPr>
          <p:nvPr>
            <p:ph type="title"/>
          </p:nvPr>
        </p:nvSpPr>
        <p:spPr>
          <a:xfrm>
            <a:off x="321732" y="804334"/>
            <a:ext cx="4171696" cy="5219948"/>
          </a:xfrm>
        </p:spPr>
        <p:txBody>
          <a:bodyPr vert="horz" lIns="91440" tIns="45720" rIns="91440" bIns="45720" rtlCol="0" anchor="t">
            <a:normAutofit/>
          </a:bodyPr>
          <a:lstStyle/>
          <a:p>
            <a:r>
              <a:rPr lang="en-US" dirty="0">
                <a:solidFill>
                  <a:schemeClr val="tx2"/>
                </a:solidFill>
              </a:rPr>
              <a:t>AGENDA</a:t>
            </a:r>
          </a:p>
        </p:txBody>
      </p:sp>
      <p:sp>
        <p:nvSpPr>
          <p:cNvPr id="4" name="Text Placeholder 3">
            <a:extLst>
              <a:ext uri="{FF2B5EF4-FFF2-40B4-BE49-F238E27FC236}">
                <a16:creationId xmlns:a16="http://schemas.microsoft.com/office/drawing/2014/main" id="{0DA93665-6C6A-4996-A04C-D1BA5B2D8E40}"/>
              </a:ext>
            </a:extLst>
          </p:cNvPr>
          <p:cNvSpPr>
            <a:spLocks noGrp="1"/>
          </p:cNvSpPr>
          <p:nvPr>
            <p:ph type="body" sz="half" idx="2"/>
          </p:nvPr>
        </p:nvSpPr>
        <p:spPr>
          <a:xfrm>
            <a:off x="2977897" y="991239"/>
            <a:ext cx="8892371" cy="5431615"/>
          </a:xfrm>
        </p:spPr>
        <p:txBody>
          <a:bodyPr vert="horz" lIns="91440" tIns="45720" rIns="91440" bIns="45720" rtlCol="0" anchor="t">
            <a:normAutofit lnSpcReduction="10000"/>
          </a:bodyPr>
          <a:lstStyle/>
          <a:p>
            <a:pPr marL="514350" indent="-514350">
              <a:lnSpc>
                <a:spcPct val="90000"/>
              </a:lnSpc>
              <a:spcBef>
                <a:spcPts val="0"/>
              </a:spcBef>
              <a:spcAft>
                <a:spcPts val="1200"/>
              </a:spcAft>
              <a:buFont typeface="+mj-lt"/>
              <a:buAutoNum type="romanUcPeriod"/>
            </a:pPr>
            <a:r>
              <a:rPr lang="en-US" sz="2400" dirty="0"/>
              <a:t>Call to Order </a:t>
            </a:r>
          </a:p>
          <a:p>
            <a:pPr marL="514350" indent="-514350">
              <a:lnSpc>
                <a:spcPct val="90000"/>
              </a:lnSpc>
              <a:spcBef>
                <a:spcPts val="0"/>
              </a:spcBef>
              <a:spcAft>
                <a:spcPts val="1200"/>
              </a:spcAft>
              <a:buFont typeface="+mj-lt"/>
              <a:buAutoNum type="romanUcPeriod"/>
            </a:pPr>
            <a:r>
              <a:rPr lang="en-US" sz="2400" dirty="0"/>
              <a:t>Roll Call of Subcommittee Members</a:t>
            </a:r>
          </a:p>
          <a:p>
            <a:pPr marL="514350" indent="-514350">
              <a:lnSpc>
                <a:spcPct val="90000"/>
              </a:lnSpc>
              <a:spcBef>
                <a:spcPts val="0"/>
              </a:spcBef>
              <a:spcAft>
                <a:spcPts val="1200"/>
              </a:spcAft>
              <a:buFont typeface="+mj-lt"/>
              <a:buAutoNum type="romanUcPeriod"/>
            </a:pPr>
            <a:r>
              <a:rPr lang="en-US" sz="2400" dirty="0"/>
              <a:t>Introduction of HFS Staff</a:t>
            </a:r>
          </a:p>
          <a:p>
            <a:pPr marL="514350" indent="-514350">
              <a:lnSpc>
                <a:spcPct val="90000"/>
              </a:lnSpc>
              <a:spcBef>
                <a:spcPts val="0"/>
              </a:spcBef>
              <a:spcAft>
                <a:spcPts val="1200"/>
              </a:spcAft>
              <a:buFont typeface="+mj-lt"/>
              <a:buAutoNum type="romanUcPeriod"/>
            </a:pPr>
            <a:r>
              <a:rPr lang="en-US" sz="2400" dirty="0"/>
              <a:t>Review and Approval of Meeting Minutes from June 16, 2022</a:t>
            </a:r>
          </a:p>
          <a:p>
            <a:pPr marL="514350" indent="-514350">
              <a:lnSpc>
                <a:spcPct val="90000"/>
              </a:lnSpc>
              <a:spcBef>
                <a:spcPts val="0"/>
              </a:spcBef>
              <a:spcAft>
                <a:spcPts val="1200"/>
              </a:spcAft>
              <a:buFont typeface="+mj-lt"/>
              <a:buAutoNum type="romanUcPeriod"/>
            </a:pPr>
            <a:r>
              <a:rPr lang="en-US" sz="2400" dirty="0"/>
              <a:t>HFS Application Agent Reminder</a:t>
            </a:r>
          </a:p>
          <a:p>
            <a:pPr marL="514350" indent="-514350">
              <a:lnSpc>
                <a:spcPct val="90000"/>
              </a:lnSpc>
              <a:spcBef>
                <a:spcPts val="0"/>
              </a:spcBef>
              <a:spcAft>
                <a:spcPts val="1200"/>
              </a:spcAft>
              <a:buFont typeface="+mj-lt"/>
              <a:buAutoNum type="romanUcPeriod"/>
            </a:pPr>
            <a:r>
              <a:rPr lang="en-US" sz="2400" dirty="0"/>
              <a:t>Healthcare &amp; Family Services Executive Report Updates:</a:t>
            </a:r>
          </a:p>
          <a:p>
            <a:pPr>
              <a:lnSpc>
                <a:spcPct val="90000"/>
              </a:lnSpc>
              <a:spcBef>
                <a:spcPts val="0"/>
              </a:spcBef>
              <a:spcAft>
                <a:spcPts val="1200"/>
              </a:spcAft>
              <a:buClr>
                <a:srgbClr val="000000"/>
              </a:buClr>
            </a:pPr>
            <a:r>
              <a:rPr lang="en-US" sz="2400" dirty="0"/>
              <a:t>                A) Medical Programs</a:t>
            </a:r>
          </a:p>
          <a:p>
            <a:pPr>
              <a:lnSpc>
                <a:spcPct val="90000"/>
              </a:lnSpc>
              <a:spcBef>
                <a:spcPts val="0"/>
              </a:spcBef>
              <a:spcAft>
                <a:spcPts val="1200"/>
              </a:spcAft>
            </a:pPr>
            <a:r>
              <a:rPr lang="en-US" sz="2400" dirty="0"/>
              <a:t>                B) HealthChoice Illinois</a:t>
            </a:r>
          </a:p>
          <a:p>
            <a:pPr>
              <a:lnSpc>
                <a:spcPct val="90000"/>
              </a:lnSpc>
              <a:spcBef>
                <a:spcPts val="0"/>
              </a:spcBef>
              <a:spcAft>
                <a:spcPts val="1200"/>
              </a:spcAft>
            </a:pPr>
            <a:r>
              <a:rPr lang="en-US" sz="2400" dirty="0"/>
              <a:t>                C) Eligibility</a:t>
            </a:r>
          </a:p>
          <a:p>
            <a:pPr>
              <a:lnSpc>
                <a:spcPct val="90000"/>
              </a:lnSpc>
              <a:spcBef>
                <a:spcPts val="0"/>
              </a:spcBef>
              <a:spcAft>
                <a:spcPts val="1200"/>
              </a:spcAft>
            </a:pPr>
            <a:r>
              <a:rPr lang="en-US" sz="2400" dirty="0"/>
              <a:t>                D) PHE Communications, Resources, &amp; Updates  </a:t>
            </a:r>
            <a:endParaRPr lang="en-US" sz="1800" spc="-5" dirty="0">
              <a:effectLst/>
              <a:latin typeface="Arial" panose="020B0604020202020204" pitchFamily="34" charset="0"/>
              <a:ea typeface="Arial" panose="020B0604020202020204" pitchFamily="34" charset="0"/>
            </a:endParaRPr>
          </a:p>
          <a:p>
            <a:pPr>
              <a:lnSpc>
                <a:spcPct val="90000"/>
              </a:lnSpc>
              <a:spcBef>
                <a:spcPts val="0"/>
              </a:spcBef>
              <a:spcAft>
                <a:spcPts val="1200"/>
              </a:spcAft>
            </a:pPr>
            <a:endParaRPr lang="en-US" sz="2400" dirty="0"/>
          </a:p>
          <a:p>
            <a:pPr>
              <a:lnSpc>
                <a:spcPct val="90000"/>
              </a:lnSpc>
              <a:spcBef>
                <a:spcPts val="0"/>
              </a:spcBef>
              <a:spcAft>
                <a:spcPts val="1200"/>
              </a:spcAft>
            </a:pPr>
            <a:r>
              <a:rPr lang="en-US" sz="2400" dirty="0"/>
              <a:t>                         </a:t>
            </a:r>
            <a:endParaRPr lang="en-US" sz="2400" dirty="0">
              <a:highlight>
                <a:srgbClr val="FFFF00"/>
              </a:highlight>
            </a:endParaRPr>
          </a:p>
          <a:p>
            <a:pPr marL="514350" lvl="0" indent="-514350">
              <a:lnSpc>
                <a:spcPct val="90000"/>
              </a:lnSpc>
              <a:spcBef>
                <a:spcPts val="0"/>
              </a:spcBef>
              <a:spcAft>
                <a:spcPts val="1200"/>
              </a:spcAft>
              <a:buFont typeface="+mj-lt"/>
              <a:buAutoNum type="romanUcPeriod"/>
            </a:pPr>
            <a:endParaRPr lang="en-US" sz="2400" dirty="0"/>
          </a:p>
          <a:p>
            <a:pPr marL="514350" lvl="0" indent="-514350">
              <a:lnSpc>
                <a:spcPct val="90000"/>
              </a:lnSpc>
              <a:spcBef>
                <a:spcPts val="0"/>
              </a:spcBef>
              <a:spcAft>
                <a:spcPts val="1200"/>
              </a:spcAft>
              <a:buFont typeface="+mj-lt"/>
              <a:buAutoNum type="romanUcPeriod"/>
            </a:pPr>
            <a:endParaRPr lang="en-US" sz="2400" dirty="0"/>
          </a:p>
        </p:txBody>
      </p:sp>
      <p:sp>
        <p:nvSpPr>
          <p:cNvPr id="6" name="Slide Number Placeholder 5">
            <a:extLst>
              <a:ext uri="{FF2B5EF4-FFF2-40B4-BE49-F238E27FC236}">
                <a16:creationId xmlns:a16="http://schemas.microsoft.com/office/drawing/2014/main" id="{29CAD92A-563C-4713-AB36-3252C8E486F0}"/>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a:spcAft>
                <a:spcPts val="600"/>
              </a:spcAft>
            </a:pPr>
            <a:fld id="{4950F5D8-22E1-4015-8661-E5B1FD28C2DE}" type="slidenum">
              <a:rPr lang="en-US" b="0" kern="1200" noProof="0">
                <a:solidFill>
                  <a:schemeClr val="bg1"/>
                </a:solidFill>
                <a:latin typeface="+mn-lt"/>
                <a:ea typeface="+mn-ea"/>
                <a:cs typeface="+mn-cs"/>
              </a:rPr>
              <a:pPr>
                <a:spcAft>
                  <a:spcPts val="600"/>
                </a:spcAft>
              </a:pPr>
              <a:t>5</a:t>
            </a:fld>
            <a:endParaRPr lang="en-US" b="0" kern="1200" noProof="0" dirty="0">
              <a:solidFill>
                <a:schemeClr val="bg1"/>
              </a:solidFill>
              <a:latin typeface="+mn-lt"/>
              <a:ea typeface="+mn-ea"/>
              <a:cs typeface="+mn-cs"/>
            </a:endParaRPr>
          </a:p>
        </p:txBody>
      </p:sp>
    </p:spTree>
    <p:extLst>
      <p:ext uri="{BB962C8B-B14F-4D97-AF65-F5344CB8AC3E}">
        <p14:creationId xmlns:p14="http://schemas.microsoft.com/office/powerpoint/2010/main" val="192696507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795FBD-2BAB-41C3-9E03-6DCE16B11DCF}"/>
              </a:ext>
            </a:extLst>
          </p:cNvPr>
          <p:cNvSpPr>
            <a:spLocks noGrp="1"/>
          </p:cNvSpPr>
          <p:nvPr>
            <p:ph type="title"/>
          </p:nvPr>
        </p:nvSpPr>
        <p:spPr>
          <a:xfrm>
            <a:off x="321732" y="804334"/>
            <a:ext cx="4171696" cy="5219948"/>
          </a:xfrm>
        </p:spPr>
        <p:txBody>
          <a:bodyPr vert="horz" lIns="91440" tIns="45720" rIns="91440" bIns="45720" rtlCol="0" anchor="t">
            <a:normAutofit/>
          </a:bodyPr>
          <a:lstStyle/>
          <a:p>
            <a:r>
              <a:rPr lang="en-US" dirty="0">
                <a:solidFill>
                  <a:schemeClr val="tx2"/>
                </a:solidFill>
              </a:rPr>
              <a:t>AGENDA</a:t>
            </a:r>
          </a:p>
        </p:txBody>
      </p:sp>
      <p:sp>
        <p:nvSpPr>
          <p:cNvPr id="4" name="Text Placeholder 3">
            <a:extLst>
              <a:ext uri="{FF2B5EF4-FFF2-40B4-BE49-F238E27FC236}">
                <a16:creationId xmlns:a16="http://schemas.microsoft.com/office/drawing/2014/main" id="{0DA93665-6C6A-4996-A04C-D1BA5B2D8E40}"/>
              </a:ext>
            </a:extLst>
          </p:cNvPr>
          <p:cNvSpPr>
            <a:spLocks noGrp="1"/>
          </p:cNvSpPr>
          <p:nvPr>
            <p:ph type="body" sz="half" idx="2"/>
          </p:nvPr>
        </p:nvSpPr>
        <p:spPr>
          <a:xfrm>
            <a:off x="2977897" y="991239"/>
            <a:ext cx="8892371" cy="5431615"/>
          </a:xfrm>
        </p:spPr>
        <p:txBody>
          <a:bodyPr vert="horz" lIns="91440" tIns="45720" rIns="91440" bIns="45720" rtlCol="0" anchor="t">
            <a:normAutofit/>
          </a:bodyPr>
          <a:lstStyle/>
          <a:p>
            <a:pPr>
              <a:lnSpc>
                <a:spcPct val="90000"/>
              </a:lnSpc>
              <a:spcBef>
                <a:spcPts val="0"/>
              </a:spcBef>
              <a:spcAft>
                <a:spcPts val="1200"/>
              </a:spcAft>
            </a:pPr>
            <a:r>
              <a:rPr lang="en-US" sz="2400" dirty="0"/>
              <a:t>VII     DHS State Updates</a:t>
            </a:r>
          </a:p>
          <a:p>
            <a:pPr>
              <a:lnSpc>
                <a:spcPct val="90000"/>
              </a:lnSpc>
              <a:spcBef>
                <a:spcPts val="0"/>
              </a:spcBef>
              <a:spcAft>
                <a:spcPts val="1200"/>
              </a:spcAft>
              <a:buClr>
                <a:srgbClr val="000000"/>
              </a:buClr>
            </a:pPr>
            <a:r>
              <a:rPr lang="en-US" sz="2400" dirty="0"/>
              <a:t> VIII     Public Comments</a:t>
            </a:r>
          </a:p>
          <a:p>
            <a:pPr>
              <a:lnSpc>
                <a:spcPct val="90000"/>
              </a:lnSpc>
              <a:spcBef>
                <a:spcPts val="0"/>
              </a:spcBef>
              <a:spcAft>
                <a:spcPts val="1200"/>
              </a:spcAft>
              <a:buClr>
                <a:srgbClr val="000000"/>
              </a:buClr>
            </a:pPr>
            <a:r>
              <a:rPr lang="en-US" sz="2400" dirty="0"/>
              <a:t> IX       Additional Business: Old &amp; New </a:t>
            </a:r>
          </a:p>
          <a:p>
            <a:pPr>
              <a:lnSpc>
                <a:spcPct val="90000"/>
              </a:lnSpc>
              <a:spcBef>
                <a:spcPts val="0"/>
              </a:spcBef>
              <a:spcAft>
                <a:spcPts val="1200"/>
              </a:spcAft>
              <a:buClr>
                <a:srgbClr val="000000"/>
              </a:buClr>
            </a:pPr>
            <a:r>
              <a:rPr lang="en-US" sz="2400" dirty="0"/>
              <a:t>                 A) Open Discussion</a:t>
            </a:r>
          </a:p>
          <a:p>
            <a:pPr>
              <a:lnSpc>
                <a:spcPct val="90000"/>
              </a:lnSpc>
              <a:spcBef>
                <a:spcPts val="0"/>
              </a:spcBef>
              <a:spcAft>
                <a:spcPts val="1200"/>
              </a:spcAft>
              <a:buClr>
                <a:srgbClr val="000000"/>
              </a:buClr>
            </a:pPr>
            <a:r>
              <a:rPr lang="en-US" sz="2400" dirty="0"/>
              <a:t>                 1. September 1</a:t>
            </a:r>
            <a:r>
              <a:rPr lang="en-US" sz="2400" baseline="30000" dirty="0"/>
              <a:t>st</a:t>
            </a:r>
            <a:r>
              <a:rPr lang="en-US" sz="2400" dirty="0"/>
              <a:t> Tentative Meeting</a:t>
            </a:r>
          </a:p>
          <a:p>
            <a:pPr>
              <a:lnSpc>
                <a:spcPct val="90000"/>
              </a:lnSpc>
              <a:spcBef>
                <a:spcPts val="0"/>
              </a:spcBef>
              <a:spcAft>
                <a:spcPts val="1200"/>
              </a:spcAft>
              <a:buClr>
                <a:srgbClr val="000000"/>
              </a:buClr>
            </a:pPr>
            <a:r>
              <a:rPr lang="en-US" sz="2400" dirty="0"/>
              <a:t>                 2. Updates to the Public Educations Subcommittee 	     	         Operations</a:t>
            </a:r>
          </a:p>
          <a:p>
            <a:pPr>
              <a:lnSpc>
                <a:spcPct val="90000"/>
              </a:lnSpc>
              <a:spcBef>
                <a:spcPts val="0"/>
              </a:spcBef>
              <a:spcAft>
                <a:spcPts val="1200"/>
              </a:spcAft>
              <a:buClr>
                <a:srgbClr val="000000"/>
              </a:buClr>
            </a:pPr>
            <a:r>
              <a:rPr lang="en-US" sz="2400" dirty="0"/>
              <a:t>                  B) Items for future discussion</a:t>
            </a:r>
          </a:p>
          <a:p>
            <a:pPr>
              <a:lnSpc>
                <a:spcPct val="90000"/>
              </a:lnSpc>
              <a:spcBef>
                <a:spcPts val="0"/>
              </a:spcBef>
              <a:spcAft>
                <a:spcPts val="1200"/>
              </a:spcAft>
              <a:buClr>
                <a:srgbClr val="000000"/>
              </a:buClr>
            </a:pPr>
            <a:r>
              <a:rPr lang="en-US" sz="2400" dirty="0"/>
              <a:t>                  C) HFS Announcements</a:t>
            </a:r>
          </a:p>
          <a:p>
            <a:pPr>
              <a:lnSpc>
                <a:spcPct val="90000"/>
              </a:lnSpc>
              <a:spcBef>
                <a:spcPts val="0"/>
              </a:spcBef>
              <a:spcAft>
                <a:spcPts val="1200"/>
              </a:spcAft>
              <a:buClr>
                <a:srgbClr val="000000"/>
              </a:buClr>
            </a:pPr>
            <a:r>
              <a:rPr lang="en-US" sz="2400" dirty="0"/>
              <a:t>   X        Adjournment</a:t>
            </a:r>
          </a:p>
          <a:p>
            <a:pPr marR="0" lvl="1">
              <a:lnSpc>
                <a:spcPct val="115000"/>
              </a:lnSpc>
              <a:spcBef>
                <a:spcPts val="0"/>
              </a:spcBef>
              <a:spcAft>
                <a:spcPts val="0"/>
              </a:spcAft>
              <a:tabLst>
                <a:tab pos="635635" algn="l"/>
                <a:tab pos="636270" algn="l"/>
              </a:tabLst>
            </a:pPr>
            <a:endParaRPr lang="en-US" sz="1100" spc="-5" dirty="0">
              <a:effectLst/>
              <a:latin typeface="Arial" panose="020B0604020202020204" pitchFamily="34" charset="0"/>
              <a:ea typeface="Arial" panose="020B0604020202020204" pitchFamily="34" charset="0"/>
            </a:endParaRPr>
          </a:p>
          <a:p>
            <a:pPr lvl="0">
              <a:lnSpc>
                <a:spcPct val="90000"/>
              </a:lnSpc>
              <a:spcBef>
                <a:spcPts val="0"/>
              </a:spcBef>
              <a:spcAft>
                <a:spcPts val="1200"/>
              </a:spcAft>
            </a:pPr>
            <a:endParaRPr lang="en-US" sz="2400" dirty="0">
              <a:highlight>
                <a:srgbClr val="FFFF00"/>
              </a:highlight>
            </a:endParaRPr>
          </a:p>
          <a:p>
            <a:pPr marL="514350" lvl="0" indent="-514350">
              <a:lnSpc>
                <a:spcPct val="90000"/>
              </a:lnSpc>
              <a:spcBef>
                <a:spcPts val="0"/>
              </a:spcBef>
              <a:spcAft>
                <a:spcPts val="1200"/>
              </a:spcAft>
              <a:buFont typeface="+mj-lt"/>
              <a:buAutoNum type="romanUcPeriod"/>
            </a:pPr>
            <a:endParaRPr lang="en-US" sz="2400" dirty="0"/>
          </a:p>
          <a:p>
            <a:pPr marL="514350" lvl="0" indent="-514350">
              <a:lnSpc>
                <a:spcPct val="90000"/>
              </a:lnSpc>
              <a:spcBef>
                <a:spcPts val="0"/>
              </a:spcBef>
              <a:spcAft>
                <a:spcPts val="1200"/>
              </a:spcAft>
              <a:buFont typeface="+mj-lt"/>
              <a:buAutoNum type="romanUcPeriod"/>
            </a:pPr>
            <a:endParaRPr lang="en-US" sz="2400" dirty="0"/>
          </a:p>
        </p:txBody>
      </p:sp>
      <p:sp>
        <p:nvSpPr>
          <p:cNvPr id="6" name="Slide Number Placeholder 5">
            <a:extLst>
              <a:ext uri="{FF2B5EF4-FFF2-40B4-BE49-F238E27FC236}">
                <a16:creationId xmlns:a16="http://schemas.microsoft.com/office/drawing/2014/main" id="{29CAD92A-563C-4713-AB36-3252C8E486F0}"/>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a:spcAft>
                <a:spcPts val="600"/>
              </a:spcAft>
            </a:pPr>
            <a:fld id="{4950F5D8-22E1-4015-8661-E5B1FD28C2DE}" type="slidenum">
              <a:rPr lang="en-US" b="0" kern="1200" noProof="0">
                <a:solidFill>
                  <a:schemeClr val="bg1"/>
                </a:solidFill>
                <a:latin typeface="+mn-lt"/>
                <a:ea typeface="+mn-ea"/>
                <a:cs typeface="+mn-cs"/>
              </a:rPr>
              <a:pPr>
                <a:spcAft>
                  <a:spcPts val="600"/>
                </a:spcAft>
              </a:pPr>
              <a:t>6</a:t>
            </a:fld>
            <a:endParaRPr lang="en-US" b="0" kern="1200" noProof="0" dirty="0">
              <a:solidFill>
                <a:schemeClr val="bg1"/>
              </a:solidFill>
              <a:latin typeface="+mn-lt"/>
              <a:ea typeface="+mn-ea"/>
              <a:cs typeface="+mn-cs"/>
            </a:endParaRPr>
          </a:p>
        </p:txBody>
      </p:sp>
    </p:spTree>
    <p:extLst>
      <p:ext uri="{BB962C8B-B14F-4D97-AF65-F5344CB8AC3E}">
        <p14:creationId xmlns:p14="http://schemas.microsoft.com/office/powerpoint/2010/main" val="37317589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V.  Application Agent Reminder </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2"/>
          <a:srcRect t="26331" b="28028"/>
          <a:stretch/>
        </p:blipFill>
        <p:spPr>
          <a:xfrm>
            <a:off x="172628" y="260530"/>
            <a:ext cx="1240355" cy="640080"/>
          </a:xfrm>
          <a:prstGeom prst="rect">
            <a:avLst/>
          </a:prstGeom>
        </p:spPr>
      </p:pic>
      <p:sp>
        <p:nvSpPr>
          <p:cNvPr id="8" name="Rectangle 7">
            <a:extLst>
              <a:ext uri="{FF2B5EF4-FFF2-40B4-BE49-F238E27FC236}">
                <a16:creationId xmlns:a16="http://schemas.microsoft.com/office/drawing/2014/main" id="{ED4D65E5-7390-411D-BDD6-371E4A5DDF1E}"/>
              </a:ext>
            </a:extLst>
          </p:cNvPr>
          <p:cNvSpPr/>
          <p:nvPr/>
        </p:nvSpPr>
        <p:spPr>
          <a:xfrm>
            <a:off x="277401" y="1161141"/>
            <a:ext cx="11825555" cy="843307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CCBF9">
                    <a:lumMod val="25000"/>
                  </a:srgbClr>
                </a:solidFill>
                <a:effectLst/>
                <a:uLnTx/>
                <a:uFillTx/>
                <a:latin typeface="Corbel" panose="020B0503020204020204"/>
                <a:ea typeface="+mn-ea"/>
                <a:cs typeface="+mn-cs"/>
              </a:rPr>
              <a:t>Presenter: Margaret Dunne, Program Analyst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CCBF9">
                    <a:lumMod val="25000"/>
                  </a:srgbClr>
                </a:solidFill>
                <a:effectLst/>
                <a:uLnTx/>
                <a:uFillTx/>
                <a:latin typeface="Corbel" panose="020B0503020204020204"/>
                <a:ea typeface="+mn-ea"/>
                <a:cs typeface="+mn-cs"/>
              </a:rPr>
              <a:t> </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Thank you to all agencies that have submitted Agreements as requested. We appreciate the work that you do for HFS and our shared customers. We will especially look to your agencies for help in the next year as the Public Health Emergency comes to an end.  If your agency is not currently an Application Agent, please consider becoming one. You do not need to be a medical provider to become an HFS Application Agent.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If you are an existing HFS Application Agent/All Kids Application Agent and have not submitted new Agreements, please do so </a:t>
            </a:r>
            <a:r>
              <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rPr>
              <a:t>as soon as possible</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The Application Agent Agreement, Business Associate Agreement and W-9 Forms can be found on the </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hlinkClick r:id="rId3"/>
              </a:rPr>
              <a:t>HFS Application Agent Instructions</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page.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If you are an existing AKAA who no longer wants to participate as an Application Agent Agency, please email </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hlinkClick r:id="rId4"/>
              </a:rPr>
              <a:t>HFS.ApplicationAssisters@illinois.gov</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so that HFS can keep its Application Agent Agency list current.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Staff at AKAAs who do not complete the new Agreement will lose access to the ABE Partner Portal and will lose this Category of Service from their provider number.  Staff can continue to help applicants set up and submit applications through the applicant’s own ABE account.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Prospective Application Agent Agencies may apply at any time, there is no deadline. All information and the Request to Become an Application Agent form can be found on the </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hlinkClick r:id="rId3"/>
              </a:rPr>
              <a:t>HFS Application Agent Instructions </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page. Applications will be reviewed as they are submitted.</a:t>
            </a:r>
          </a:p>
          <a:p>
            <a:pPr lvl="0"/>
            <a:endParaRPr lang="en-US" sz="2400" b="1" dirty="0">
              <a:highlight>
                <a:srgbClr val="FFFF00"/>
              </a:highlight>
            </a:endParaRPr>
          </a:p>
          <a:p>
            <a:pPr lvl="0"/>
            <a:r>
              <a:rPr lang="en-US" sz="2400" b="1" dirty="0">
                <a:solidFill>
                  <a:schemeClr val="bg2">
                    <a:lumMod val="25000"/>
                  </a:schemeClr>
                </a:solidFill>
                <a:highlight>
                  <a:srgbClr val="FFFF00"/>
                </a:highlight>
              </a:rPr>
              <a:t> </a:t>
            </a:r>
          </a:p>
          <a:p>
            <a:pPr marL="971550" lvl="1" indent="-514350">
              <a:buFont typeface="+mj-lt"/>
              <a:buAutoNum type="alphaUcPeriod"/>
            </a:pPr>
            <a:endParaRPr lang="en-US" sz="2400" b="1" dirty="0">
              <a:solidFill>
                <a:schemeClr val="bg2">
                  <a:lumMod val="25000"/>
                </a:schemeClr>
              </a:solidFill>
            </a:endParaRPr>
          </a:p>
          <a:p>
            <a:pPr marL="971550" lvl="1" indent="-514350">
              <a:buFont typeface="+mj-lt"/>
              <a:buAutoNum type="alphaUcPeriod"/>
            </a:pPr>
            <a:endParaRPr lang="en-US" sz="2200" b="1" dirty="0">
              <a:solidFill>
                <a:schemeClr val="bg2">
                  <a:lumMod val="25000"/>
                </a:schemeClr>
              </a:solidFill>
            </a:endParaRPr>
          </a:p>
          <a:p>
            <a:pPr lvl="1"/>
            <a:r>
              <a:rPr lang="en-US" sz="2200" b="1" dirty="0">
                <a:solidFill>
                  <a:schemeClr val="bg2">
                    <a:lumMod val="25000"/>
                  </a:schemeClr>
                </a:solidFill>
                <a:latin typeface="Arial Nova" panose="020B0504020202020204" pitchFamily="34" charset="0"/>
              </a:rPr>
              <a:t> </a:t>
            </a:r>
            <a:endParaRPr lang="en-US" sz="2400" b="1" dirty="0">
              <a:solidFill>
                <a:schemeClr val="bg2">
                  <a:lumMod val="25000"/>
                </a:schemeClr>
              </a:solidFill>
              <a:latin typeface="Arial Nova" panose="020B0504020202020204" pitchFamily="34" charset="0"/>
            </a:endParaRPr>
          </a:p>
          <a:p>
            <a:pPr marL="971550" lvl="1" indent="-514350">
              <a:buFont typeface="+mj-lt"/>
              <a:buAutoNum type="alphaUcPeriod"/>
            </a:pPr>
            <a:endParaRPr lang="en-US" sz="2400" b="1" dirty="0">
              <a:solidFill>
                <a:schemeClr val="bg2">
                  <a:lumMod val="25000"/>
                </a:schemeClr>
              </a:solidFill>
              <a:latin typeface="Arial Nova" panose="020B0504020202020204" pitchFamily="34" charset="0"/>
            </a:endParaRPr>
          </a:p>
          <a:p>
            <a:pPr lvl="1"/>
            <a:endParaRPr lang="en-US" sz="2400" b="1" dirty="0">
              <a:solidFill>
                <a:schemeClr val="bg2">
                  <a:lumMod val="25000"/>
                </a:schemeClr>
              </a:solidFill>
              <a:latin typeface="Arial Nova" panose="020B0504020202020204" pitchFamily="34" charset="0"/>
            </a:endParaRPr>
          </a:p>
          <a:p>
            <a:pPr lvl="0"/>
            <a:endParaRPr lang="en-US" sz="2400" b="1" dirty="0">
              <a:solidFill>
                <a:schemeClr val="bg2">
                  <a:lumMod val="25000"/>
                </a:schemeClr>
              </a:solidFill>
              <a:latin typeface="Arial Nova" panose="020B0504020202020204" pitchFamily="34" charset="0"/>
            </a:endParaRPr>
          </a:p>
        </p:txBody>
      </p:sp>
      <p:sp>
        <p:nvSpPr>
          <p:cNvPr id="2" name="Slide Number Placeholder 1">
            <a:extLst>
              <a:ext uri="{FF2B5EF4-FFF2-40B4-BE49-F238E27FC236}">
                <a16:creationId xmlns:a16="http://schemas.microsoft.com/office/drawing/2014/main" id="{1CF16E0A-C122-42C4-A249-7104A4B03086}"/>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7</a:t>
            </a:fld>
            <a:endParaRPr lang="en-US" noProof="0" dirty="0"/>
          </a:p>
        </p:txBody>
      </p:sp>
    </p:spTree>
    <p:extLst>
      <p:ext uri="{BB962C8B-B14F-4D97-AF65-F5344CB8AC3E}">
        <p14:creationId xmlns:p14="http://schemas.microsoft.com/office/powerpoint/2010/main" val="416792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Google Shape;349;p33">
            <a:extLst>
              <a:ext uri="{FF2B5EF4-FFF2-40B4-BE49-F238E27FC236}">
                <a16:creationId xmlns:a16="http://schemas.microsoft.com/office/drawing/2014/main" id="{EBBDB086-6B62-6B42-B473-BA1791F57B12}"/>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 VI- A.  Medical Programs Update </a:t>
            </a: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3"/>
          <a:srcRect t="26331" b="28028"/>
          <a:stretch/>
        </p:blipFill>
        <p:spPr>
          <a:xfrm>
            <a:off x="172628" y="260530"/>
            <a:ext cx="1240355" cy="640080"/>
          </a:xfrm>
          <a:prstGeom prst="rect">
            <a:avLst/>
          </a:prstGeom>
        </p:spPr>
      </p:pic>
      <p:sp>
        <p:nvSpPr>
          <p:cNvPr id="8" name="Rectangle 7">
            <a:extLst>
              <a:ext uri="{FF2B5EF4-FFF2-40B4-BE49-F238E27FC236}">
                <a16:creationId xmlns:a16="http://schemas.microsoft.com/office/drawing/2014/main" id="{ED4D65E5-7390-411D-BDD6-371E4A5DDF1E}"/>
              </a:ext>
            </a:extLst>
          </p:cNvPr>
          <p:cNvSpPr/>
          <p:nvPr/>
        </p:nvSpPr>
        <p:spPr>
          <a:xfrm>
            <a:off x="441789" y="1161141"/>
            <a:ext cx="10514233" cy="7555915"/>
          </a:xfrm>
          <a:prstGeom prst="rect">
            <a:avLst/>
          </a:prstGeom>
        </p:spPr>
        <p:txBody>
          <a:bodyPr wrap="square">
            <a:spAutoFit/>
          </a:bodyPr>
          <a:lstStyle/>
          <a:p>
            <a:pPr lvl="0"/>
            <a:r>
              <a:rPr lang="en-US" sz="2400" b="1" dirty="0">
                <a:solidFill>
                  <a:schemeClr val="accent1">
                    <a:lumMod val="75000"/>
                  </a:schemeClr>
                </a:solidFill>
              </a:rPr>
              <a:t>Presenter: Gabriela Moroney, Senior Public Service Administrator</a:t>
            </a:r>
          </a:p>
          <a:p>
            <a:pPr lvl="0"/>
            <a:endParaRPr lang="en-US" sz="1400" b="1" dirty="0"/>
          </a:p>
          <a:p>
            <a:pPr lvl="0"/>
            <a:r>
              <a:rPr lang="en-US" sz="2400" b="1" dirty="0"/>
              <a:t>Housing status is an important social determinant of health. </a:t>
            </a:r>
          </a:p>
          <a:p>
            <a:pPr lvl="0"/>
            <a:endParaRPr lang="en-US" sz="1400" b="1" dirty="0"/>
          </a:p>
          <a:p>
            <a:pPr lvl="0"/>
            <a:r>
              <a:rPr lang="en-US" sz="2400" b="1" dirty="0"/>
              <a:t>HFS is committed to introducing Medicaid-approvable housing supports.</a:t>
            </a:r>
          </a:p>
          <a:p>
            <a:pPr lvl="0"/>
            <a:endParaRPr lang="en-US" sz="1400" b="1" dirty="0"/>
          </a:p>
          <a:p>
            <a:pPr lvl="0">
              <a:spcAft>
                <a:spcPts val="600"/>
              </a:spcAft>
            </a:pPr>
            <a:r>
              <a:rPr lang="en-US" sz="2400" b="1" dirty="0"/>
              <a:t>Internal HFS workgroup has been established to:</a:t>
            </a:r>
          </a:p>
          <a:p>
            <a:pPr marL="342900" lvl="0" indent="-342900">
              <a:spcAft>
                <a:spcPts val="600"/>
              </a:spcAft>
              <a:buFont typeface="Arial" panose="020B0604020202020204" pitchFamily="34" charset="0"/>
              <a:buChar char="•"/>
            </a:pPr>
            <a:r>
              <a:rPr lang="en-US" sz="2400" b="1" dirty="0"/>
              <a:t>Work through stakeholder input on target populations and eligible providers. </a:t>
            </a:r>
          </a:p>
          <a:p>
            <a:pPr marL="342900" lvl="0" indent="-342900">
              <a:spcAft>
                <a:spcPts val="600"/>
              </a:spcAft>
              <a:buFont typeface="Arial" panose="020B0604020202020204" pitchFamily="34" charset="0"/>
              <a:buChar char="•"/>
            </a:pPr>
            <a:r>
              <a:rPr lang="en-US" sz="2400" b="1" dirty="0"/>
              <a:t>Determine appropriate authority for housing support services, as parameters of 1115 Behavioral Health Transformation waiver may not support broader approach. </a:t>
            </a:r>
          </a:p>
          <a:p>
            <a:pPr marL="342900" lvl="0" indent="-342900">
              <a:buFont typeface="Arial" panose="020B0604020202020204" pitchFamily="34" charset="0"/>
              <a:buChar char="•"/>
            </a:pPr>
            <a:r>
              <a:rPr lang="en-US" sz="2400" b="1" dirty="0"/>
              <a:t>Align housing supports within agency’s vision for health equity.</a:t>
            </a:r>
          </a:p>
          <a:p>
            <a:pPr lvl="0"/>
            <a:r>
              <a:rPr lang="en-US" sz="2400" b="1" dirty="0">
                <a:solidFill>
                  <a:schemeClr val="accent1">
                    <a:lumMod val="75000"/>
                  </a:schemeClr>
                </a:solidFill>
              </a:rPr>
              <a:t> </a:t>
            </a:r>
          </a:p>
          <a:p>
            <a:pPr lvl="0"/>
            <a:r>
              <a:rPr lang="en-US" sz="2400" b="1" dirty="0">
                <a:solidFill>
                  <a:schemeClr val="bg2">
                    <a:lumMod val="25000"/>
                  </a:schemeClr>
                </a:solidFill>
              </a:rPr>
              <a:t> </a:t>
            </a:r>
          </a:p>
          <a:p>
            <a:pPr marL="971550" lvl="1" indent="-514350">
              <a:buFont typeface="+mj-lt"/>
              <a:buAutoNum type="alphaUcPeriod"/>
            </a:pPr>
            <a:endParaRPr lang="en-US" sz="2400" b="1" dirty="0">
              <a:solidFill>
                <a:schemeClr val="bg2">
                  <a:lumMod val="25000"/>
                </a:schemeClr>
              </a:solidFill>
            </a:endParaRPr>
          </a:p>
          <a:p>
            <a:pPr marL="971550" lvl="1" indent="-514350">
              <a:buFont typeface="+mj-lt"/>
              <a:buAutoNum type="alphaUcPeriod"/>
            </a:pPr>
            <a:endParaRPr lang="en-US" sz="2200" b="1" dirty="0">
              <a:solidFill>
                <a:schemeClr val="bg2">
                  <a:lumMod val="25000"/>
                </a:schemeClr>
              </a:solidFill>
            </a:endParaRPr>
          </a:p>
          <a:p>
            <a:pPr lvl="1"/>
            <a:r>
              <a:rPr lang="en-US" sz="2200" b="1" dirty="0">
                <a:solidFill>
                  <a:schemeClr val="bg2">
                    <a:lumMod val="25000"/>
                  </a:schemeClr>
                </a:solidFill>
                <a:latin typeface="Arial Nova" panose="020B0504020202020204" pitchFamily="34" charset="0"/>
              </a:rPr>
              <a:t> </a:t>
            </a:r>
            <a:endParaRPr lang="en-US" sz="2400" b="1" dirty="0">
              <a:solidFill>
                <a:schemeClr val="bg2">
                  <a:lumMod val="25000"/>
                </a:schemeClr>
              </a:solidFill>
              <a:latin typeface="Arial Nova" panose="020B0504020202020204" pitchFamily="34" charset="0"/>
            </a:endParaRPr>
          </a:p>
          <a:p>
            <a:pPr marL="971550" lvl="1" indent="-514350">
              <a:buFont typeface="+mj-lt"/>
              <a:buAutoNum type="alphaUcPeriod"/>
            </a:pPr>
            <a:endParaRPr lang="en-US" sz="2400" b="1" dirty="0">
              <a:solidFill>
                <a:schemeClr val="bg2">
                  <a:lumMod val="25000"/>
                </a:schemeClr>
              </a:solidFill>
              <a:latin typeface="Arial Nova" panose="020B0504020202020204" pitchFamily="34" charset="0"/>
            </a:endParaRPr>
          </a:p>
          <a:p>
            <a:pPr lvl="1"/>
            <a:endParaRPr lang="en-US" sz="2400" b="1" dirty="0">
              <a:solidFill>
                <a:schemeClr val="bg2">
                  <a:lumMod val="25000"/>
                </a:schemeClr>
              </a:solidFill>
              <a:latin typeface="Arial Nova" panose="020B0504020202020204" pitchFamily="34" charset="0"/>
            </a:endParaRPr>
          </a:p>
          <a:p>
            <a:pPr lvl="0"/>
            <a:endParaRPr lang="en-US" sz="2400" b="1" dirty="0">
              <a:solidFill>
                <a:schemeClr val="bg2">
                  <a:lumMod val="25000"/>
                </a:schemeClr>
              </a:solidFill>
              <a:latin typeface="Arial Nova" panose="020B0504020202020204" pitchFamily="34" charset="0"/>
            </a:endParaRPr>
          </a:p>
        </p:txBody>
      </p:sp>
      <p:sp>
        <p:nvSpPr>
          <p:cNvPr id="2" name="Slide Number Placeholder 1">
            <a:extLst>
              <a:ext uri="{FF2B5EF4-FFF2-40B4-BE49-F238E27FC236}">
                <a16:creationId xmlns:a16="http://schemas.microsoft.com/office/drawing/2014/main" id="{1CF16E0A-C122-42C4-A249-7104A4B03086}"/>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8</a:t>
            </a:fld>
            <a:endParaRPr lang="en-US" noProof="0" dirty="0"/>
          </a:p>
        </p:txBody>
      </p:sp>
    </p:spTree>
    <p:extLst>
      <p:ext uri="{BB962C8B-B14F-4D97-AF65-F5344CB8AC3E}">
        <p14:creationId xmlns:p14="http://schemas.microsoft.com/office/powerpoint/2010/main" val="378371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2DF7-0707-9146-859B-F9DC2F0C29B5}"/>
              </a:ext>
            </a:extLst>
          </p:cNvPr>
          <p:cNvSpPr/>
          <p:nvPr/>
        </p:nvSpPr>
        <p:spPr>
          <a:xfrm>
            <a:off x="0" y="-1"/>
            <a:ext cx="12192000" cy="1161143"/>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7" name="Picture 6">
            <a:extLst>
              <a:ext uri="{FF2B5EF4-FFF2-40B4-BE49-F238E27FC236}">
                <a16:creationId xmlns:a16="http://schemas.microsoft.com/office/drawing/2014/main" id="{6939E4B4-EA2E-9949-9925-311401D4206F}"/>
              </a:ext>
            </a:extLst>
          </p:cNvPr>
          <p:cNvPicPr>
            <a:picLocks noChangeAspect="1"/>
          </p:cNvPicPr>
          <p:nvPr/>
        </p:nvPicPr>
        <p:blipFill rotWithShape="1">
          <a:blip r:embed="rId3"/>
          <a:srcRect t="26331" b="28028"/>
          <a:stretch/>
        </p:blipFill>
        <p:spPr>
          <a:xfrm>
            <a:off x="172628" y="260530"/>
            <a:ext cx="1240355" cy="640080"/>
          </a:xfrm>
          <a:prstGeom prst="rect">
            <a:avLst/>
          </a:prstGeom>
        </p:spPr>
      </p:pic>
      <p:sp>
        <p:nvSpPr>
          <p:cNvPr id="5" name="Rectangle 4">
            <a:extLst>
              <a:ext uri="{FF2B5EF4-FFF2-40B4-BE49-F238E27FC236}">
                <a16:creationId xmlns:a16="http://schemas.microsoft.com/office/drawing/2014/main" id="{FD9A9E9C-08B9-4041-BCBE-06526AA1D030}"/>
              </a:ext>
            </a:extLst>
          </p:cNvPr>
          <p:cNvSpPr/>
          <p:nvPr/>
        </p:nvSpPr>
        <p:spPr>
          <a:xfrm>
            <a:off x="288149" y="1161141"/>
            <a:ext cx="12069831" cy="7201972"/>
          </a:xfrm>
          <a:prstGeom prst="rect">
            <a:avLst/>
          </a:prstGeom>
        </p:spPr>
        <p:txBody>
          <a:bodyPr wrap="square">
            <a:spAutoFit/>
          </a:bodyPr>
          <a:lstStyle/>
          <a:p>
            <a:r>
              <a:rPr lang="en-US" sz="2400" b="1" dirty="0">
                <a:solidFill>
                  <a:schemeClr val="accent1">
                    <a:lumMod val="75000"/>
                  </a:schemeClr>
                </a:solidFill>
              </a:rPr>
              <a:t>Presenter: Kati E. Hinshaw, Policy Manager</a:t>
            </a:r>
          </a:p>
          <a:p>
            <a:r>
              <a:rPr lang="en-US" sz="2400" b="1" dirty="0">
                <a:solidFill>
                  <a:schemeClr val="bg2">
                    <a:lumMod val="25000"/>
                  </a:schemeClr>
                </a:solidFill>
              </a:rPr>
              <a:t>Reproductive Updates </a:t>
            </a:r>
          </a:p>
          <a:p>
            <a:endParaRPr lang="en-US" sz="2400" b="1" dirty="0"/>
          </a:p>
          <a:p>
            <a:pPr marL="457200" indent="-457200">
              <a:buFont typeface="+mj-lt"/>
              <a:buAutoNum type="alphaUcPeriod"/>
            </a:pPr>
            <a:r>
              <a:rPr lang="en-US" b="1" dirty="0"/>
              <a:t>Supporting Access to Abortion Services</a:t>
            </a:r>
          </a:p>
          <a:p>
            <a:pPr marL="914400" lvl="1" indent="-457200">
              <a:buFont typeface="+mj-lt"/>
              <a:buAutoNum type="arabicPeriod"/>
            </a:pPr>
            <a:r>
              <a:rPr lang="en-US" dirty="0"/>
              <a:t>20% rate increase effective 9/1/22</a:t>
            </a:r>
          </a:p>
          <a:p>
            <a:pPr marL="914400" lvl="1" indent="-457200">
              <a:buFont typeface="+mj-lt"/>
              <a:buAutoNum type="arabicPeriod"/>
            </a:pPr>
            <a:r>
              <a:rPr lang="en-US" dirty="0"/>
              <a:t>Eliminating provider requirement to receive a Medicare denial prior to Medicaid payment</a:t>
            </a:r>
          </a:p>
          <a:p>
            <a:pPr lvl="1"/>
            <a:r>
              <a:rPr lang="en-US" dirty="0"/>
              <a:t>          for dual eligible customers effective 8/1/22</a:t>
            </a:r>
          </a:p>
          <a:p>
            <a:pPr marL="457200" indent="-457200">
              <a:buFont typeface="+mj-lt"/>
              <a:buAutoNum type="alphaUcPeriod"/>
            </a:pPr>
            <a:r>
              <a:rPr lang="en-US" b="1" dirty="0"/>
              <a:t>Pharmacist Dispensing of Contraception</a:t>
            </a:r>
          </a:p>
          <a:p>
            <a:pPr marL="914400" lvl="1" indent="-457200">
              <a:buFont typeface="+mj-lt"/>
              <a:buAutoNum type="arabicPeriod"/>
            </a:pPr>
            <a:r>
              <a:rPr lang="en-US" dirty="0"/>
              <a:t>System programming taking longer than anticipated</a:t>
            </a:r>
          </a:p>
          <a:p>
            <a:pPr marL="914400" lvl="1" indent="-457200">
              <a:buFont typeface="+mj-lt"/>
              <a:buAutoNum type="arabicPeriod"/>
            </a:pPr>
            <a:r>
              <a:rPr lang="en-US" dirty="0"/>
              <a:t>Updated provider notice will be issued</a:t>
            </a:r>
          </a:p>
          <a:p>
            <a:pPr marL="457200" indent="-457200">
              <a:buFont typeface="+mj-lt"/>
              <a:buAutoNum type="alphaUcPeriod"/>
            </a:pPr>
            <a:r>
              <a:rPr lang="en-US" b="1" dirty="0"/>
              <a:t>Family Planning Program Implementation</a:t>
            </a:r>
          </a:p>
          <a:p>
            <a:pPr marL="914400" lvl="1" indent="-457200">
              <a:buFont typeface="+mj-lt"/>
              <a:buAutoNum type="arabicPeriod"/>
            </a:pPr>
            <a:r>
              <a:rPr lang="en-US" dirty="0"/>
              <a:t>Targeting 12/1/22 implementation date</a:t>
            </a:r>
          </a:p>
          <a:p>
            <a:pPr marL="914400" lvl="1" indent="-457200">
              <a:buFont typeface="+mj-lt"/>
              <a:buAutoNum type="arabicPeriod"/>
            </a:pPr>
            <a:r>
              <a:rPr lang="en-US" dirty="0"/>
              <a:t>Program eligibility and presumptive eligibility SPA pending at CMS</a:t>
            </a:r>
          </a:p>
          <a:p>
            <a:pPr marL="914400" lvl="1" indent="-457200">
              <a:buFont typeface="+mj-lt"/>
              <a:buAutoNum type="arabicPeriod"/>
            </a:pPr>
            <a:r>
              <a:rPr lang="en-US" dirty="0"/>
              <a:t>Companion coverage SPA will be submitted soon</a:t>
            </a:r>
          </a:p>
          <a:p>
            <a:pPr marL="457200" indent="-457200">
              <a:buFont typeface="+mj-lt"/>
              <a:buAutoNum type="alphaUcPeriod"/>
            </a:pPr>
            <a:r>
              <a:rPr lang="en-US" b="1" dirty="0"/>
              <a:t>12-Month Postpartum SPA </a:t>
            </a:r>
          </a:p>
          <a:p>
            <a:pPr marL="914400" lvl="1" indent="-457200">
              <a:buFont typeface="+mj-lt"/>
              <a:buAutoNum type="arabicPeriod"/>
            </a:pPr>
            <a:r>
              <a:rPr lang="en-US" dirty="0"/>
              <a:t>SPA to transition authority from an 1115 waiver to a SPA pending at CMS</a:t>
            </a:r>
          </a:p>
          <a:p>
            <a:pPr marL="457200" indent="-457200">
              <a:buFont typeface="+mj-lt"/>
              <a:buAutoNum type="alphaUcPeriod"/>
            </a:pPr>
            <a:r>
              <a:rPr lang="en-US" b="1" dirty="0"/>
              <a:t>Exploring Addition of Family Planning Measure to Future MCO Metrics</a:t>
            </a:r>
          </a:p>
          <a:p>
            <a:pPr marL="914400" lvl="1" indent="-457200">
              <a:buFont typeface="+mj-lt"/>
              <a:buAutoNum type="alphaUcPeriod"/>
            </a:pPr>
            <a:endParaRPr lang="en-US" b="1" dirty="0">
              <a:solidFill>
                <a:schemeClr val="bg2">
                  <a:lumMod val="25000"/>
                </a:schemeClr>
              </a:solidFill>
            </a:endParaRPr>
          </a:p>
          <a:p>
            <a:pPr marL="457200" indent="-457200">
              <a:buFont typeface="+mj-lt"/>
              <a:buAutoNum type="alphaUcPeriod"/>
            </a:pPr>
            <a:endParaRPr lang="en-US" sz="2400" b="1" dirty="0">
              <a:solidFill>
                <a:schemeClr val="bg2">
                  <a:lumMod val="25000"/>
                </a:schemeClr>
              </a:solidFill>
            </a:endParaRPr>
          </a:p>
          <a:p>
            <a:pPr marL="457200" indent="-457200">
              <a:buFont typeface="+mj-lt"/>
              <a:buAutoNum type="alphaUcPeriod"/>
            </a:pPr>
            <a:endParaRPr lang="en-US" sz="2400" b="1" dirty="0">
              <a:solidFill>
                <a:schemeClr val="bg2">
                  <a:lumMod val="25000"/>
                </a:schemeClr>
              </a:solidFill>
            </a:endParaRPr>
          </a:p>
          <a:p>
            <a:pPr lvl="0"/>
            <a:endParaRPr lang="en-US" sz="2400" b="1" dirty="0">
              <a:latin typeface="Arial Nova" panose="020B0504020202020204" pitchFamily="34" charset="0"/>
            </a:endParaRPr>
          </a:p>
          <a:p>
            <a:pPr lvl="0"/>
            <a:r>
              <a:rPr lang="en-US" sz="2400" b="1" dirty="0">
                <a:latin typeface="Arial Nova" panose="020B0504020202020204" pitchFamily="34" charset="0"/>
              </a:rPr>
              <a:t>        </a:t>
            </a:r>
          </a:p>
          <a:p>
            <a:pPr lvl="0"/>
            <a:r>
              <a:rPr lang="en-US" sz="2400" b="1" dirty="0">
                <a:latin typeface="Arial Nova" panose="020B0504020202020204" pitchFamily="34" charset="0"/>
              </a:rPr>
              <a:t>		</a:t>
            </a:r>
          </a:p>
        </p:txBody>
      </p:sp>
      <p:sp>
        <p:nvSpPr>
          <p:cNvPr id="2" name="Slide Number Placeholder 1">
            <a:extLst>
              <a:ext uri="{FF2B5EF4-FFF2-40B4-BE49-F238E27FC236}">
                <a16:creationId xmlns:a16="http://schemas.microsoft.com/office/drawing/2014/main" id="{922CE34C-4166-4903-BEB5-6FE39357DEF7}"/>
              </a:ext>
            </a:extLst>
          </p:cNvPr>
          <p:cNvSpPr>
            <a:spLocks noGrp="1"/>
          </p:cNvSpPr>
          <p:nvPr>
            <p:ph type="sldNum" sz="quarter" idx="12"/>
          </p:nvPr>
        </p:nvSpPr>
        <p:spPr>
          <a:xfrm>
            <a:off x="8610600" y="6356350"/>
            <a:ext cx="2743200" cy="365125"/>
          </a:xfrm>
        </p:spPr>
        <p:txBody>
          <a:bodyPr/>
          <a:lstStyle/>
          <a:p>
            <a:fld id="{4950F5D8-22E1-4015-8661-E5B1FD28C2DE}" type="slidenum">
              <a:rPr lang="en-US" noProof="0" smtClean="0"/>
              <a:pPr/>
              <a:t>9</a:t>
            </a:fld>
            <a:endParaRPr lang="en-US" noProof="0" dirty="0"/>
          </a:p>
        </p:txBody>
      </p:sp>
      <p:sp>
        <p:nvSpPr>
          <p:cNvPr id="8" name="Google Shape;349;p33">
            <a:extLst>
              <a:ext uri="{FF2B5EF4-FFF2-40B4-BE49-F238E27FC236}">
                <a16:creationId xmlns:a16="http://schemas.microsoft.com/office/drawing/2014/main" id="{28BD1D5F-3523-4168-9487-DD195597431D}"/>
              </a:ext>
            </a:extLst>
          </p:cNvPr>
          <p:cNvSpPr txBox="1"/>
          <p:nvPr/>
        </p:nvSpPr>
        <p:spPr>
          <a:xfrm>
            <a:off x="2480045" y="136525"/>
            <a:ext cx="9464543" cy="632800"/>
          </a:xfrm>
          <a:prstGeom prst="rect">
            <a:avLst/>
          </a:prstGeom>
          <a:noFill/>
          <a:ln>
            <a:noFill/>
          </a:ln>
        </p:spPr>
        <p:txBody>
          <a:bodyPr spcFirstLastPara="1" wrap="square" lIns="121900" tIns="121900" rIns="121900" bIns="121900" anchor="t" anchorCtr="0">
            <a:noAutofit/>
          </a:bodyPr>
          <a:lstStyle/>
          <a:p>
            <a:pPr>
              <a:buClr>
                <a:schemeClr val="dk1"/>
              </a:buClr>
              <a:buSzPts val="2800"/>
            </a:pPr>
            <a:r>
              <a:rPr lang="en-US" sz="2800" b="1" dirty="0">
                <a:solidFill>
                  <a:schemeClr val="bg1"/>
                </a:solidFill>
                <a:ea typeface="Proxima Nova"/>
                <a:cs typeface="Proxima Nova"/>
                <a:sym typeface="Proxima Nova"/>
              </a:rPr>
              <a:t> VI- A.  Medical Programs Update </a:t>
            </a:r>
          </a:p>
        </p:txBody>
      </p:sp>
    </p:spTree>
    <p:extLst>
      <p:ext uri="{BB962C8B-B14F-4D97-AF65-F5344CB8AC3E}">
        <p14:creationId xmlns:p14="http://schemas.microsoft.com/office/powerpoint/2010/main" val="8487049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etna_PPT_EVERYDAY_Template">
  <a:themeElements>
    <a:clrScheme name="Custom 9">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Aetna_Everyday_Standard_Template_01_2021.pptx" id="{95D994A4-5489-415F-87A8-A62379CEF02D}" vid="{0881B763-340E-432F-8E3D-9039234F3899}"/>
    </a:ext>
  </a:extLst>
</a:theme>
</file>

<file path=ppt/theme/theme4.xml><?xml version="1.0" encoding="utf-8"?>
<a:theme xmlns:a="http://schemas.openxmlformats.org/drawingml/2006/main" name="1_Aetna_PPT_EVERYDAY_Template">
  <a:themeElements>
    <a:clrScheme name="Custom 9">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Aetna_Everyday_Standard_Template_01_2021.pptx" id="{95D994A4-5489-415F-87A8-A62379CEF02D}" vid="{0881B763-340E-432F-8E3D-9039234F3899}"/>
    </a:ext>
  </a:extLst>
</a:theme>
</file>

<file path=ppt/theme/theme5.xml><?xml version="1.0" encoding="utf-8"?>
<a:theme xmlns:a="http://schemas.openxmlformats.org/drawingml/2006/main" name="11_Default Design">
  <a:themeElements>
    <a:clrScheme name="Custom 43">
      <a:dk1>
        <a:srgbClr val="1E1E1E"/>
      </a:dk1>
      <a:lt1>
        <a:srgbClr val="FFFFFF"/>
      </a:lt1>
      <a:dk2>
        <a:srgbClr val="0080C7"/>
      </a:dk2>
      <a:lt2>
        <a:srgbClr val="B4C2CC"/>
      </a:lt2>
      <a:accent1>
        <a:srgbClr val="004F77"/>
      </a:accent1>
      <a:accent2>
        <a:srgbClr val="3289B0"/>
      </a:accent2>
      <a:accent3>
        <a:srgbClr val="63CCDC"/>
      </a:accent3>
      <a:accent4>
        <a:srgbClr val="F47D48"/>
      </a:accent4>
      <a:accent5>
        <a:srgbClr val="BFD696"/>
      </a:accent5>
      <a:accent6>
        <a:srgbClr val="FCDCA4"/>
      </a:accent6>
      <a:hlink>
        <a:srgbClr val="4D4988"/>
      </a:hlink>
      <a:folHlink>
        <a:srgbClr val="2469A6"/>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A0CF67"/>
        </a:accent1>
        <a:accent2>
          <a:srgbClr val="0397D7"/>
        </a:accent2>
        <a:accent3>
          <a:srgbClr val="FFFFFF"/>
        </a:accent3>
        <a:accent4>
          <a:srgbClr val="000000"/>
        </a:accent4>
        <a:accent5>
          <a:srgbClr val="CDE4B8"/>
        </a:accent5>
        <a:accent6>
          <a:srgbClr val="0288C3"/>
        </a:accent6>
        <a:hlink>
          <a:srgbClr val="7B7B7B"/>
        </a:hlink>
        <a:folHlink>
          <a:srgbClr val="A4DBF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OL-030_Templates-PowerPoint_FINAL">
  <a:themeElements>
    <a:clrScheme name="MOLINA">
      <a:dk1>
        <a:srgbClr val="00A0AF"/>
      </a:dk1>
      <a:lt1>
        <a:srgbClr val="FFFFFF"/>
      </a:lt1>
      <a:dk2>
        <a:srgbClr val="636466"/>
      </a:dk2>
      <a:lt2>
        <a:srgbClr val="B1B2B3"/>
      </a:lt2>
      <a:accent1>
        <a:srgbClr val="C4D600"/>
      </a:accent1>
      <a:accent2>
        <a:srgbClr val="00A0AF"/>
      </a:accent2>
      <a:accent3>
        <a:srgbClr val="636466"/>
      </a:accent3>
      <a:accent4>
        <a:srgbClr val="B1B2B3"/>
      </a:accent4>
      <a:accent5>
        <a:srgbClr val="FFFFFF"/>
      </a:accent5>
      <a:accent6>
        <a:srgbClr val="C4D600"/>
      </a:accent6>
      <a:hlink>
        <a:srgbClr val="00A0AF"/>
      </a:hlink>
      <a:folHlink>
        <a:srgbClr val="00A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lide1">
  <a:themeElements>
    <a:clrScheme name="MOLINA">
      <a:dk1>
        <a:srgbClr val="00A0AF"/>
      </a:dk1>
      <a:lt1>
        <a:srgbClr val="FFFFFF"/>
      </a:lt1>
      <a:dk2>
        <a:srgbClr val="636466"/>
      </a:dk2>
      <a:lt2>
        <a:srgbClr val="B1B2B3"/>
      </a:lt2>
      <a:accent1>
        <a:srgbClr val="C4D600"/>
      </a:accent1>
      <a:accent2>
        <a:srgbClr val="00A0AF"/>
      </a:accent2>
      <a:accent3>
        <a:srgbClr val="636466"/>
      </a:accent3>
      <a:accent4>
        <a:srgbClr val="B1B2B3"/>
      </a:accent4>
      <a:accent5>
        <a:srgbClr val="FFFFFF"/>
      </a:accent5>
      <a:accent6>
        <a:srgbClr val="C4D600"/>
      </a:accent6>
      <a:hlink>
        <a:srgbClr val="00A0AF"/>
      </a:hlink>
      <a:folHlink>
        <a:srgbClr val="00A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marL="342900" marR="0" indent="-342900" algn="l" defTabSz="914400" rtl="0" eaLnBrk="1" fontAlgn="auto" latinLnBrk="0" hangingPunct="1">
          <a:lnSpc>
            <a:spcPct val="100000"/>
          </a:lnSpc>
          <a:spcBef>
            <a:spcPct val="20000"/>
          </a:spcBef>
          <a:spcAft>
            <a:spcPts val="0"/>
          </a:spcAft>
          <a:buClrTx/>
          <a:buSzTx/>
          <a:buFontTx/>
          <a:buNone/>
          <a:tabLst/>
          <a:defRPr kumimoji="0" sz="160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defRPr>
        </a:defPPr>
      </a:lstStyle>
    </a:txDef>
  </a:objectDefaults>
  <a:extraClrSchemeLst/>
</a:theme>
</file>

<file path=ppt/theme/theme8.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1132084-B3AD-4AF9-85D4-D7C8C014F7AD}"/>
</file>

<file path=customXml/itemProps2.xml><?xml version="1.0" encoding="utf-8"?>
<ds:datastoreItem xmlns:ds="http://schemas.openxmlformats.org/officeDocument/2006/customXml" ds:itemID="{448EA396-5485-4BE7-B653-403710320F63}">
  <ds:schemaRefs>
    <ds:schemaRef ds:uri="http://schemas.microsoft.com/sharepoint/v3/contenttype/forms"/>
  </ds:schemaRefs>
</ds:datastoreItem>
</file>

<file path=customXml/itemProps3.xml><?xml version="1.0" encoding="utf-8"?>
<ds:datastoreItem xmlns:ds="http://schemas.openxmlformats.org/officeDocument/2006/customXml" ds:itemID="{C42A88D8-11C9-4E54-8CC3-A25581E9EC4F}">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3839</Words>
  <Application>Microsoft Office PowerPoint</Application>
  <PresentationFormat>Widescreen</PresentationFormat>
  <Paragraphs>414</Paragraphs>
  <Slides>43</Slides>
  <Notes>5</Notes>
  <HiddenSlides>0</HiddenSlides>
  <MMClips>0</MMClips>
  <ScaleCrop>false</ScaleCrop>
  <HeadingPairs>
    <vt:vector size="8" baseType="variant">
      <vt:variant>
        <vt:lpstr>Fonts Used</vt:lpstr>
      </vt:variant>
      <vt:variant>
        <vt:i4>21</vt:i4>
      </vt:variant>
      <vt:variant>
        <vt:lpstr>Theme</vt:lpstr>
      </vt:variant>
      <vt:variant>
        <vt:i4>8</vt:i4>
      </vt:variant>
      <vt:variant>
        <vt:lpstr>Embedded OLE Servers</vt:lpstr>
      </vt:variant>
      <vt:variant>
        <vt:i4>1</vt:i4>
      </vt:variant>
      <vt:variant>
        <vt:lpstr>Slide Titles</vt:lpstr>
      </vt:variant>
      <vt:variant>
        <vt:i4>43</vt:i4>
      </vt:variant>
    </vt:vector>
  </HeadingPairs>
  <TitlesOfParts>
    <vt:vector size="73" baseType="lpstr">
      <vt:lpstr>Arial</vt:lpstr>
      <vt:lpstr>Arial Black</vt:lpstr>
      <vt:lpstr>Arial Narrow</vt:lpstr>
      <vt:lpstr>Arial Nova</vt:lpstr>
      <vt:lpstr>Calibri</vt:lpstr>
      <vt:lpstr>Calibri Light</vt:lpstr>
      <vt:lpstr>Century Gothic</vt:lpstr>
      <vt:lpstr>Corbel</vt:lpstr>
      <vt:lpstr>Courier New</vt:lpstr>
      <vt:lpstr>CVS Health Sans</vt:lpstr>
      <vt:lpstr>Domaine Display Bold</vt:lpstr>
      <vt:lpstr>Gill Sans MT</vt:lpstr>
      <vt:lpstr>Gill Sans MT Condensed</vt:lpstr>
      <vt:lpstr>Lucida Grande</vt:lpstr>
      <vt:lpstr>Proxima Nova</vt:lpstr>
      <vt:lpstr>Raleway Black</vt:lpstr>
      <vt:lpstr>Raleway Light</vt:lpstr>
      <vt:lpstr>SF Pro Display</vt:lpstr>
      <vt:lpstr>Symbol</vt:lpstr>
      <vt:lpstr>Times New Roman</vt:lpstr>
      <vt:lpstr>Wingdings</vt:lpstr>
      <vt:lpstr>Banded</vt:lpstr>
      <vt:lpstr>Office Theme</vt:lpstr>
      <vt:lpstr>Aetna_PPT_EVERYDAY_Template</vt:lpstr>
      <vt:lpstr>1_Aetna_PPT_EVERYDAY_Template</vt:lpstr>
      <vt:lpstr>11_Default Design</vt:lpstr>
      <vt:lpstr>MOL-030_Templates-PowerPoint_FINAL</vt:lpstr>
      <vt:lpstr>Slide1</vt:lpstr>
      <vt:lpstr>Retrospect</vt:lpstr>
      <vt:lpstr>Acrobat Document</vt:lpstr>
      <vt:lpstr>PowerPoint Presentation</vt:lpstr>
      <vt:lpstr>housekeeping</vt:lpstr>
      <vt:lpstr>Public Education Subcommittee Authorized by the Medicaid Advisory Committee</vt:lpstr>
      <vt:lpstr>Expectations of Subcommittee Members </vt:lpstr>
      <vt:lpstr>AGENDA</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ILogin. One Login. Everything Illinois. </vt:lpstr>
      <vt:lpstr> What is the new ABE login process? </vt:lpstr>
      <vt:lpstr>What is Multi-Factor Authentication (MFA)? </vt:lpstr>
      <vt:lpstr>How will this change how I log in to ABE? </vt:lpstr>
      <vt:lpstr>Will I lose my current account information? </vt:lpstr>
      <vt:lpstr>Do I need a mobile phone for ILogin MFA? </vt:lpstr>
      <vt:lpstr>Provider Portal Users</vt:lpstr>
      <vt:lpstr>Provider Portal New User</vt:lpstr>
      <vt:lpstr>Sneak Peek for Customers</vt:lpstr>
      <vt:lpstr>Finishing Setup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Deck Pub Ed 08 18 2022 Final Post Mel</dc:title>
  <dc:creator/>
  <cp:lastModifiedBy/>
  <cp:revision>231</cp:revision>
  <dcterms:created xsi:type="dcterms:W3CDTF">2020-11-05T00:21:39Z</dcterms:created>
  <dcterms:modified xsi:type="dcterms:W3CDTF">2022-08-22T18:13:22Z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