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56" r:id="rId5"/>
    <p:sldId id="257" r:id="rId6"/>
    <p:sldId id="258" r:id="rId7"/>
    <p:sldId id="260" r:id="rId8"/>
    <p:sldId id="264" r:id="rId9"/>
    <p:sldId id="286" r:id="rId10"/>
    <p:sldId id="267" r:id="rId11"/>
    <p:sldId id="265" r:id="rId12"/>
    <p:sldId id="279" r:id="rId13"/>
    <p:sldId id="278" r:id="rId14"/>
    <p:sldId id="280" r:id="rId15"/>
    <p:sldId id="277" r:id="rId16"/>
    <p:sldId id="281" r:id="rId17"/>
    <p:sldId id="282" r:id="rId18"/>
    <p:sldId id="268" r:id="rId19"/>
    <p:sldId id="270" r:id="rId20"/>
    <p:sldId id="276" r:id="rId21"/>
    <p:sldId id="275" r:id="rId22"/>
    <p:sldId id="269" r:id="rId23"/>
    <p:sldId id="285" r:id="rId24"/>
    <p:sldId id="284"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A0A67F-1D87-BFAD-35AB-2315059E3AB5}" name="Tanner, Faith" initials="FT" userId="S::Faith.Tanner2@Illinois.gov::25a52332-4820-484c-95ae-b16612300d02" providerId="AD"/>
  <p188:author id="{A6D558C5-A988-1FD3-5B1C-4D8109595F2F}" name="Kepler, Lizzie" initials="LK" userId="S::ekepler@uillinois.edu::0f5be47a-70eb-4455-a6b7-47d9e64cca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63D"/>
    <a:srgbClr val="938EC4"/>
    <a:srgbClr val="75B9E5"/>
    <a:srgbClr val="F2BF1C"/>
    <a:srgbClr val="70AD47"/>
    <a:srgbClr val="009978"/>
    <a:srgbClr val="F15E23"/>
    <a:srgbClr val="1A4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6E292-AD1D-45D1-9CAC-39B330853328}" v="21" dt="2025-06-05T20:26:05.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0" autoAdjust="0"/>
    <p:restoredTop sz="94697"/>
  </p:normalViewPr>
  <p:slideViewPr>
    <p:cSldViewPr snapToGrid="0" snapToObjects="1">
      <p:cViewPr varScale="1">
        <p:scale>
          <a:sx n="106" d="100"/>
          <a:sy n="106" d="100"/>
        </p:scale>
        <p:origin x="10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451B3-8B28-4075-9B9C-CBC6D84C06F2}"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D47E9DBA-ADB3-4559-8FC9-80EFC29F6DAA}">
      <dgm:prSet custT="1"/>
      <dgm:spPr/>
      <dgm:t>
        <a:bodyPr/>
        <a:lstStyle/>
        <a:p>
          <a:r>
            <a:rPr lang="en-US" sz="1600" dirty="0"/>
            <a:t>Who Should be listed in the Ownership Step?</a:t>
          </a:r>
        </a:p>
      </dgm:t>
    </dgm:pt>
    <dgm:pt modelId="{43472EFE-8CF5-4FAF-B566-857E4FA03FAC}" type="parTrans" cxnId="{ED17B502-84D7-4321-B174-6DFF637C56AE}">
      <dgm:prSet/>
      <dgm:spPr/>
      <dgm:t>
        <a:bodyPr/>
        <a:lstStyle/>
        <a:p>
          <a:endParaRPr lang="en-US" sz="1600"/>
        </a:p>
      </dgm:t>
    </dgm:pt>
    <dgm:pt modelId="{5B0EB23A-0A5B-4F3F-9DA7-8B69337EC1C8}" type="sibTrans" cxnId="{ED17B502-84D7-4321-B174-6DFF637C56AE}">
      <dgm:prSet/>
      <dgm:spPr/>
      <dgm:t>
        <a:bodyPr/>
        <a:lstStyle/>
        <a:p>
          <a:endParaRPr lang="en-US" sz="1600"/>
        </a:p>
      </dgm:t>
    </dgm:pt>
    <dgm:pt modelId="{5A7B1192-52E7-4E32-937C-AAF28E0DE9F7}">
      <dgm:prSet custT="1"/>
      <dgm:spPr/>
      <dgm:t>
        <a:bodyPr/>
        <a:lstStyle/>
        <a:p>
          <a:r>
            <a:rPr lang="en-US" sz="1600" dirty="0"/>
            <a:t>Definitions</a:t>
          </a:r>
        </a:p>
      </dgm:t>
    </dgm:pt>
    <dgm:pt modelId="{79A78C77-2BCD-469C-9DDF-070DDB2CFE76}" type="parTrans" cxnId="{69772F36-9FC9-403E-A9B1-EACFAFB48796}">
      <dgm:prSet/>
      <dgm:spPr/>
      <dgm:t>
        <a:bodyPr/>
        <a:lstStyle/>
        <a:p>
          <a:endParaRPr lang="en-US" sz="1600"/>
        </a:p>
      </dgm:t>
    </dgm:pt>
    <dgm:pt modelId="{C2B1127D-FCB9-4F11-9EC2-CAC31CED145F}" type="sibTrans" cxnId="{69772F36-9FC9-403E-A9B1-EACFAFB48796}">
      <dgm:prSet/>
      <dgm:spPr/>
      <dgm:t>
        <a:bodyPr/>
        <a:lstStyle/>
        <a:p>
          <a:endParaRPr lang="en-US" sz="1600"/>
        </a:p>
      </dgm:t>
    </dgm:pt>
    <dgm:pt modelId="{4C20B68F-2C22-45EA-9285-2980E90DE2DD}">
      <dgm:prSet custT="1"/>
      <dgm:spPr/>
      <dgm:t>
        <a:bodyPr/>
        <a:lstStyle/>
        <a:p>
          <a:r>
            <a:rPr lang="en-US" sz="1600" dirty="0"/>
            <a:t>Adding an Owner</a:t>
          </a:r>
        </a:p>
      </dgm:t>
    </dgm:pt>
    <dgm:pt modelId="{0B0BDD5B-8AE0-4F75-9EEC-823D16F7008F}" type="parTrans" cxnId="{195210DB-F0BB-4A97-9C48-7BD863D961A9}">
      <dgm:prSet/>
      <dgm:spPr/>
      <dgm:t>
        <a:bodyPr/>
        <a:lstStyle/>
        <a:p>
          <a:endParaRPr lang="en-US" sz="1600"/>
        </a:p>
      </dgm:t>
    </dgm:pt>
    <dgm:pt modelId="{F704D40A-A22B-4963-AF89-F2642A243947}" type="sibTrans" cxnId="{195210DB-F0BB-4A97-9C48-7BD863D961A9}">
      <dgm:prSet/>
      <dgm:spPr/>
      <dgm:t>
        <a:bodyPr/>
        <a:lstStyle/>
        <a:p>
          <a:endParaRPr lang="en-US" sz="1600"/>
        </a:p>
      </dgm:t>
    </dgm:pt>
    <dgm:pt modelId="{573E622C-27F7-41D2-AA9C-95AA2AA7AC74}">
      <dgm:prSet custT="1"/>
      <dgm:spPr/>
      <dgm:t>
        <a:bodyPr/>
        <a:lstStyle/>
        <a:p>
          <a:r>
            <a:rPr lang="en-US" sz="1600" dirty="0"/>
            <a:t>Changing an Owner</a:t>
          </a:r>
        </a:p>
      </dgm:t>
    </dgm:pt>
    <dgm:pt modelId="{DA2FAC51-D776-4F3B-A39C-1F87BEEEE65C}" type="parTrans" cxnId="{7FE7522E-2E33-404D-8C01-15414CE45BA8}">
      <dgm:prSet/>
      <dgm:spPr/>
      <dgm:t>
        <a:bodyPr/>
        <a:lstStyle/>
        <a:p>
          <a:endParaRPr lang="en-US" sz="1600"/>
        </a:p>
      </dgm:t>
    </dgm:pt>
    <dgm:pt modelId="{E00EC466-9AFD-49BD-AF4D-B30C05D49C49}" type="sibTrans" cxnId="{7FE7522E-2E33-404D-8C01-15414CE45BA8}">
      <dgm:prSet/>
      <dgm:spPr/>
      <dgm:t>
        <a:bodyPr/>
        <a:lstStyle/>
        <a:p>
          <a:endParaRPr lang="en-US" sz="1600"/>
        </a:p>
      </dgm:t>
    </dgm:pt>
    <dgm:pt modelId="{5A55D598-9425-422F-B7A6-2050043BD286}">
      <dgm:prSet custT="1"/>
      <dgm:spPr/>
      <dgm:t>
        <a:bodyPr/>
        <a:lstStyle/>
        <a:p>
          <a:r>
            <a:rPr lang="en-US" sz="1600" dirty="0"/>
            <a:t>Contacts</a:t>
          </a:r>
        </a:p>
      </dgm:t>
    </dgm:pt>
    <dgm:pt modelId="{CA97BD2D-8CE1-4217-A359-EF5975ED85B2}" type="parTrans" cxnId="{5463C50A-0A67-4667-A966-BFF5FB89B999}">
      <dgm:prSet/>
      <dgm:spPr/>
      <dgm:t>
        <a:bodyPr/>
        <a:lstStyle/>
        <a:p>
          <a:endParaRPr lang="en-US" sz="1600"/>
        </a:p>
      </dgm:t>
    </dgm:pt>
    <dgm:pt modelId="{3C34DFEE-4CEB-4E5C-8473-B06ECDFCBC30}" type="sibTrans" cxnId="{5463C50A-0A67-4667-A966-BFF5FB89B999}">
      <dgm:prSet/>
      <dgm:spPr/>
      <dgm:t>
        <a:bodyPr/>
        <a:lstStyle/>
        <a:p>
          <a:endParaRPr lang="en-US" sz="1600"/>
        </a:p>
      </dgm:t>
    </dgm:pt>
    <dgm:pt modelId="{20BF6BE9-AC94-47E1-AF72-2370A74A0360}">
      <dgm:prSet custT="1"/>
      <dgm:spPr/>
      <dgm:t>
        <a:bodyPr/>
        <a:lstStyle/>
        <a:p>
          <a:pPr algn="l"/>
          <a:r>
            <a:rPr lang="en-US" sz="1600" dirty="0"/>
            <a:t>Slides 4 through 6</a:t>
          </a:r>
        </a:p>
      </dgm:t>
    </dgm:pt>
    <dgm:pt modelId="{5B37EDF1-7CBA-4154-974C-F6BB5A3DF412}" type="parTrans" cxnId="{472CA869-F843-4940-B1F5-FA8D015DA189}">
      <dgm:prSet/>
      <dgm:spPr/>
      <dgm:t>
        <a:bodyPr/>
        <a:lstStyle/>
        <a:p>
          <a:endParaRPr lang="en-US" sz="1600"/>
        </a:p>
      </dgm:t>
    </dgm:pt>
    <dgm:pt modelId="{78CC25A5-91EB-4083-B79B-9589D2334158}" type="sibTrans" cxnId="{472CA869-F843-4940-B1F5-FA8D015DA189}">
      <dgm:prSet/>
      <dgm:spPr/>
      <dgm:t>
        <a:bodyPr/>
        <a:lstStyle/>
        <a:p>
          <a:endParaRPr lang="en-US" sz="1600"/>
        </a:p>
      </dgm:t>
    </dgm:pt>
    <dgm:pt modelId="{418B4B5C-4D3F-4DC0-947C-3E1C17DB2A4A}">
      <dgm:prSet custT="1"/>
      <dgm:spPr/>
      <dgm:t>
        <a:bodyPr/>
        <a:lstStyle/>
        <a:p>
          <a:pPr algn="l"/>
          <a:r>
            <a:rPr lang="en-US" sz="1600" dirty="0"/>
            <a:t>Slides 7 through 14</a:t>
          </a:r>
        </a:p>
      </dgm:t>
    </dgm:pt>
    <dgm:pt modelId="{E531044C-C41C-4D7B-AAE6-0EF667B56409}" type="parTrans" cxnId="{1937AC1B-D599-4139-B313-7CD6831725FE}">
      <dgm:prSet/>
      <dgm:spPr/>
      <dgm:t>
        <a:bodyPr/>
        <a:lstStyle/>
        <a:p>
          <a:endParaRPr lang="en-US" sz="1600"/>
        </a:p>
      </dgm:t>
    </dgm:pt>
    <dgm:pt modelId="{279B1D17-0520-4198-8BF5-DAA237A43812}" type="sibTrans" cxnId="{1937AC1B-D599-4139-B313-7CD6831725FE}">
      <dgm:prSet/>
      <dgm:spPr/>
      <dgm:t>
        <a:bodyPr/>
        <a:lstStyle/>
        <a:p>
          <a:endParaRPr lang="en-US" sz="1600"/>
        </a:p>
      </dgm:t>
    </dgm:pt>
    <dgm:pt modelId="{DFB1AC2B-7036-437F-B971-5A9A3267FD21}">
      <dgm:prSet custT="1"/>
      <dgm:spPr/>
      <dgm:t>
        <a:bodyPr/>
        <a:lstStyle/>
        <a:p>
          <a:pPr algn="l"/>
          <a:r>
            <a:rPr lang="en-US" sz="1600" dirty="0"/>
            <a:t>Slides 15 through 18</a:t>
          </a:r>
        </a:p>
      </dgm:t>
    </dgm:pt>
    <dgm:pt modelId="{11E9AF81-8868-4DA1-B7D7-CFABC5799E7B}" type="parTrans" cxnId="{EBE50D5C-9727-4498-ADCC-C45E0C66EE22}">
      <dgm:prSet/>
      <dgm:spPr/>
      <dgm:t>
        <a:bodyPr/>
        <a:lstStyle/>
        <a:p>
          <a:endParaRPr lang="en-US" sz="1600"/>
        </a:p>
      </dgm:t>
    </dgm:pt>
    <dgm:pt modelId="{2CD8D5C7-1A16-451C-8974-DB3845F65241}" type="sibTrans" cxnId="{EBE50D5C-9727-4498-ADCC-C45E0C66EE22}">
      <dgm:prSet/>
      <dgm:spPr/>
      <dgm:t>
        <a:bodyPr/>
        <a:lstStyle/>
        <a:p>
          <a:endParaRPr lang="en-US" sz="1600"/>
        </a:p>
      </dgm:t>
    </dgm:pt>
    <dgm:pt modelId="{91DFA224-6495-4366-AB8D-B1F4189B854B}">
      <dgm:prSet custT="1"/>
      <dgm:spPr/>
      <dgm:t>
        <a:bodyPr/>
        <a:lstStyle/>
        <a:p>
          <a:pPr algn="l"/>
          <a:r>
            <a:rPr lang="en-US" sz="1600" dirty="0"/>
            <a:t>Slides 19 through 21</a:t>
          </a:r>
        </a:p>
      </dgm:t>
    </dgm:pt>
    <dgm:pt modelId="{9D5938CF-0169-4064-9671-FC050A06E98B}" type="parTrans" cxnId="{A3BDAD15-8B86-43A9-8801-10FFFD6E5E9C}">
      <dgm:prSet/>
      <dgm:spPr/>
      <dgm:t>
        <a:bodyPr/>
        <a:lstStyle/>
        <a:p>
          <a:endParaRPr lang="en-US" sz="1600"/>
        </a:p>
      </dgm:t>
    </dgm:pt>
    <dgm:pt modelId="{BB0E282A-3812-4F24-B3D1-834C5316D5ED}" type="sibTrans" cxnId="{A3BDAD15-8B86-43A9-8801-10FFFD6E5E9C}">
      <dgm:prSet/>
      <dgm:spPr/>
      <dgm:t>
        <a:bodyPr/>
        <a:lstStyle/>
        <a:p>
          <a:endParaRPr lang="en-US" sz="1600"/>
        </a:p>
      </dgm:t>
    </dgm:pt>
    <dgm:pt modelId="{94DF82FC-8EB1-41A4-9A3F-AD42F6C7DADC}">
      <dgm:prSet custT="1"/>
      <dgm:spPr/>
      <dgm:t>
        <a:bodyPr/>
        <a:lstStyle/>
        <a:p>
          <a:pPr algn="l"/>
          <a:r>
            <a:rPr lang="en-US" sz="1600" dirty="0"/>
            <a:t>Slide 22</a:t>
          </a:r>
        </a:p>
      </dgm:t>
    </dgm:pt>
    <dgm:pt modelId="{7015A83F-3D29-4AF8-9497-4555A4C17E49}" type="parTrans" cxnId="{42D5808A-3087-4477-8EC4-A5B95B5F8AEB}">
      <dgm:prSet/>
      <dgm:spPr/>
      <dgm:t>
        <a:bodyPr/>
        <a:lstStyle/>
        <a:p>
          <a:endParaRPr lang="en-US" sz="1600"/>
        </a:p>
      </dgm:t>
    </dgm:pt>
    <dgm:pt modelId="{A4FF3CB0-94F5-4B9D-B56C-28DF43A53896}" type="sibTrans" cxnId="{42D5808A-3087-4477-8EC4-A5B95B5F8AEB}">
      <dgm:prSet/>
      <dgm:spPr/>
      <dgm:t>
        <a:bodyPr/>
        <a:lstStyle/>
        <a:p>
          <a:endParaRPr lang="en-US" sz="1600"/>
        </a:p>
      </dgm:t>
    </dgm:pt>
    <dgm:pt modelId="{612B0197-8E26-4432-A2C3-1FB6F2EDDB22}" type="pres">
      <dgm:prSet presAssocID="{7A6451B3-8B28-4075-9B9C-CBC6D84C06F2}" presName="linear" presStyleCnt="0">
        <dgm:presLayoutVars>
          <dgm:dir/>
          <dgm:animLvl val="lvl"/>
          <dgm:resizeHandles val="exact"/>
        </dgm:presLayoutVars>
      </dgm:prSet>
      <dgm:spPr/>
    </dgm:pt>
    <dgm:pt modelId="{C2D802A5-6ED9-4FDF-81E7-1EE319E4D0F4}" type="pres">
      <dgm:prSet presAssocID="{D47E9DBA-ADB3-4559-8FC9-80EFC29F6DAA}" presName="parentLin" presStyleCnt="0"/>
      <dgm:spPr/>
    </dgm:pt>
    <dgm:pt modelId="{6CE3BAC3-7BCA-4876-9535-389BDDD887DD}" type="pres">
      <dgm:prSet presAssocID="{D47E9DBA-ADB3-4559-8FC9-80EFC29F6DAA}" presName="parentLeftMargin" presStyleLbl="node1" presStyleIdx="0" presStyleCnt="5"/>
      <dgm:spPr/>
    </dgm:pt>
    <dgm:pt modelId="{D12E8EBF-6A4A-420C-BA11-7B73199DCB70}" type="pres">
      <dgm:prSet presAssocID="{D47E9DBA-ADB3-4559-8FC9-80EFC29F6DAA}" presName="parentText" presStyleLbl="node1" presStyleIdx="0" presStyleCnt="5">
        <dgm:presLayoutVars>
          <dgm:chMax val="0"/>
          <dgm:bulletEnabled val="1"/>
        </dgm:presLayoutVars>
      </dgm:prSet>
      <dgm:spPr/>
    </dgm:pt>
    <dgm:pt modelId="{22B11A8D-E78E-4F4C-A98B-8744921A21F7}" type="pres">
      <dgm:prSet presAssocID="{D47E9DBA-ADB3-4559-8FC9-80EFC29F6DAA}" presName="negativeSpace" presStyleCnt="0"/>
      <dgm:spPr/>
    </dgm:pt>
    <dgm:pt modelId="{6C08973E-B4A8-4956-816A-84CB2C362951}" type="pres">
      <dgm:prSet presAssocID="{D47E9DBA-ADB3-4559-8FC9-80EFC29F6DAA}" presName="childText" presStyleLbl="conFgAcc1" presStyleIdx="0" presStyleCnt="5">
        <dgm:presLayoutVars>
          <dgm:bulletEnabled val="1"/>
        </dgm:presLayoutVars>
      </dgm:prSet>
      <dgm:spPr/>
    </dgm:pt>
    <dgm:pt modelId="{3F0F4A26-1615-4CE1-BBCD-1B60311DCECC}" type="pres">
      <dgm:prSet presAssocID="{5B0EB23A-0A5B-4F3F-9DA7-8B69337EC1C8}" presName="spaceBetweenRectangles" presStyleCnt="0"/>
      <dgm:spPr/>
    </dgm:pt>
    <dgm:pt modelId="{099E0D94-3C03-4591-9CE2-B9CCA1C2E124}" type="pres">
      <dgm:prSet presAssocID="{5A7B1192-52E7-4E32-937C-AAF28E0DE9F7}" presName="parentLin" presStyleCnt="0"/>
      <dgm:spPr/>
    </dgm:pt>
    <dgm:pt modelId="{23C4D136-7A6E-4BC9-9816-9799B5A3E779}" type="pres">
      <dgm:prSet presAssocID="{5A7B1192-52E7-4E32-937C-AAF28E0DE9F7}" presName="parentLeftMargin" presStyleLbl="node1" presStyleIdx="0" presStyleCnt="5"/>
      <dgm:spPr/>
    </dgm:pt>
    <dgm:pt modelId="{D3FBB61E-850D-43F1-A9F8-4E1FCFA0B0A5}" type="pres">
      <dgm:prSet presAssocID="{5A7B1192-52E7-4E32-937C-AAF28E0DE9F7}" presName="parentText" presStyleLbl="node1" presStyleIdx="1" presStyleCnt="5">
        <dgm:presLayoutVars>
          <dgm:chMax val="0"/>
          <dgm:bulletEnabled val="1"/>
        </dgm:presLayoutVars>
      </dgm:prSet>
      <dgm:spPr/>
    </dgm:pt>
    <dgm:pt modelId="{7D2FED48-87EC-4CAC-B708-B29E5236B9A9}" type="pres">
      <dgm:prSet presAssocID="{5A7B1192-52E7-4E32-937C-AAF28E0DE9F7}" presName="negativeSpace" presStyleCnt="0"/>
      <dgm:spPr/>
    </dgm:pt>
    <dgm:pt modelId="{0E69FFDC-7B36-4C72-A98C-CB96DBB28C5E}" type="pres">
      <dgm:prSet presAssocID="{5A7B1192-52E7-4E32-937C-AAF28E0DE9F7}" presName="childText" presStyleLbl="conFgAcc1" presStyleIdx="1" presStyleCnt="5">
        <dgm:presLayoutVars>
          <dgm:bulletEnabled val="1"/>
        </dgm:presLayoutVars>
      </dgm:prSet>
      <dgm:spPr/>
    </dgm:pt>
    <dgm:pt modelId="{26A3E16B-0C89-4BFC-945E-EBE6A096975B}" type="pres">
      <dgm:prSet presAssocID="{C2B1127D-FCB9-4F11-9EC2-CAC31CED145F}" presName="spaceBetweenRectangles" presStyleCnt="0"/>
      <dgm:spPr/>
    </dgm:pt>
    <dgm:pt modelId="{B7175D2F-0B0D-4174-88F1-E821FC212C8D}" type="pres">
      <dgm:prSet presAssocID="{4C20B68F-2C22-45EA-9285-2980E90DE2DD}" presName="parentLin" presStyleCnt="0"/>
      <dgm:spPr/>
    </dgm:pt>
    <dgm:pt modelId="{DBE7C81D-E592-4C2D-AD0B-8E3EB80C3CA8}" type="pres">
      <dgm:prSet presAssocID="{4C20B68F-2C22-45EA-9285-2980E90DE2DD}" presName="parentLeftMargin" presStyleLbl="node1" presStyleIdx="1" presStyleCnt="5"/>
      <dgm:spPr/>
    </dgm:pt>
    <dgm:pt modelId="{3B3CE5C7-8E31-49E1-B902-97B5E31DED49}" type="pres">
      <dgm:prSet presAssocID="{4C20B68F-2C22-45EA-9285-2980E90DE2DD}" presName="parentText" presStyleLbl="node1" presStyleIdx="2" presStyleCnt="5">
        <dgm:presLayoutVars>
          <dgm:chMax val="0"/>
          <dgm:bulletEnabled val="1"/>
        </dgm:presLayoutVars>
      </dgm:prSet>
      <dgm:spPr/>
    </dgm:pt>
    <dgm:pt modelId="{764ADFF4-2F63-4EAC-B490-1902409E3FFD}" type="pres">
      <dgm:prSet presAssocID="{4C20B68F-2C22-45EA-9285-2980E90DE2DD}" presName="negativeSpace" presStyleCnt="0"/>
      <dgm:spPr/>
    </dgm:pt>
    <dgm:pt modelId="{3B46D123-F8D5-4B2B-A2A5-24A8342DF3A5}" type="pres">
      <dgm:prSet presAssocID="{4C20B68F-2C22-45EA-9285-2980E90DE2DD}" presName="childText" presStyleLbl="conFgAcc1" presStyleIdx="2" presStyleCnt="5">
        <dgm:presLayoutVars>
          <dgm:bulletEnabled val="1"/>
        </dgm:presLayoutVars>
      </dgm:prSet>
      <dgm:spPr/>
    </dgm:pt>
    <dgm:pt modelId="{89EC66B4-156D-4F70-9E79-E30CED3DDC58}" type="pres">
      <dgm:prSet presAssocID="{F704D40A-A22B-4963-AF89-F2642A243947}" presName="spaceBetweenRectangles" presStyleCnt="0"/>
      <dgm:spPr/>
    </dgm:pt>
    <dgm:pt modelId="{F52DBDCA-8DD6-4A9D-9EE2-62ED32FC5314}" type="pres">
      <dgm:prSet presAssocID="{573E622C-27F7-41D2-AA9C-95AA2AA7AC74}" presName="parentLin" presStyleCnt="0"/>
      <dgm:spPr/>
    </dgm:pt>
    <dgm:pt modelId="{1190006B-F378-4708-ADD2-82E6B564FFB0}" type="pres">
      <dgm:prSet presAssocID="{573E622C-27F7-41D2-AA9C-95AA2AA7AC74}" presName="parentLeftMargin" presStyleLbl="node1" presStyleIdx="2" presStyleCnt="5"/>
      <dgm:spPr/>
    </dgm:pt>
    <dgm:pt modelId="{061978FF-CCB2-4A69-A41D-0BC821B6E15A}" type="pres">
      <dgm:prSet presAssocID="{573E622C-27F7-41D2-AA9C-95AA2AA7AC74}" presName="parentText" presStyleLbl="node1" presStyleIdx="3" presStyleCnt="5">
        <dgm:presLayoutVars>
          <dgm:chMax val="0"/>
          <dgm:bulletEnabled val="1"/>
        </dgm:presLayoutVars>
      </dgm:prSet>
      <dgm:spPr/>
    </dgm:pt>
    <dgm:pt modelId="{B433BB55-AE28-45BC-A0DE-401B958BC69D}" type="pres">
      <dgm:prSet presAssocID="{573E622C-27F7-41D2-AA9C-95AA2AA7AC74}" presName="negativeSpace" presStyleCnt="0"/>
      <dgm:spPr/>
    </dgm:pt>
    <dgm:pt modelId="{10E20613-91A7-48F4-8E4B-5B6C4C9982B7}" type="pres">
      <dgm:prSet presAssocID="{573E622C-27F7-41D2-AA9C-95AA2AA7AC74}" presName="childText" presStyleLbl="conFgAcc1" presStyleIdx="3" presStyleCnt="5">
        <dgm:presLayoutVars>
          <dgm:bulletEnabled val="1"/>
        </dgm:presLayoutVars>
      </dgm:prSet>
      <dgm:spPr/>
    </dgm:pt>
    <dgm:pt modelId="{072F2AF3-598C-4FF4-9828-DAB184CB3D7B}" type="pres">
      <dgm:prSet presAssocID="{E00EC466-9AFD-49BD-AF4D-B30C05D49C49}" presName="spaceBetweenRectangles" presStyleCnt="0"/>
      <dgm:spPr/>
    </dgm:pt>
    <dgm:pt modelId="{6EA37F8C-AB34-4937-9459-327B42E32E1D}" type="pres">
      <dgm:prSet presAssocID="{5A55D598-9425-422F-B7A6-2050043BD286}" presName="parentLin" presStyleCnt="0"/>
      <dgm:spPr/>
    </dgm:pt>
    <dgm:pt modelId="{4026A411-02D0-4DF0-A2BD-A21B9B631B8C}" type="pres">
      <dgm:prSet presAssocID="{5A55D598-9425-422F-B7A6-2050043BD286}" presName="parentLeftMargin" presStyleLbl="node1" presStyleIdx="3" presStyleCnt="5"/>
      <dgm:spPr/>
    </dgm:pt>
    <dgm:pt modelId="{0CD28580-CE69-4ECA-8DA4-8108CDAE66BC}" type="pres">
      <dgm:prSet presAssocID="{5A55D598-9425-422F-B7A6-2050043BD286}" presName="parentText" presStyleLbl="node1" presStyleIdx="4" presStyleCnt="5">
        <dgm:presLayoutVars>
          <dgm:chMax val="0"/>
          <dgm:bulletEnabled val="1"/>
        </dgm:presLayoutVars>
      </dgm:prSet>
      <dgm:spPr/>
    </dgm:pt>
    <dgm:pt modelId="{B791B195-93E3-40D5-997B-080F35BCEA7A}" type="pres">
      <dgm:prSet presAssocID="{5A55D598-9425-422F-B7A6-2050043BD286}" presName="negativeSpace" presStyleCnt="0"/>
      <dgm:spPr/>
    </dgm:pt>
    <dgm:pt modelId="{BEA91D8A-017D-4F2B-A4F8-DD3E1D7CA546}" type="pres">
      <dgm:prSet presAssocID="{5A55D598-9425-422F-B7A6-2050043BD286}" presName="childText" presStyleLbl="conFgAcc1" presStyleIdx="4" presStyleCnt="5">
        <dgm:presLayoutVars>
          <dgm:bulletEnabled val="1"/>
        </dgm:presLayoutVars>
      </dgm:prSet>
      <dgm:spPr/>
    </dgm:pt>
  </dgm:ptLst>
  <dgm:cxnLst>
    <dgm:cxn modelId="{ED17B502-84D7-4321-B174-6DFF637C56AE}" srcId="{7A6451B3-8B28-4075-9B9C-CBC6D84C06F2}" destId="{D47E9DBA-ADB3-4559-8FC9-80EFC29F6DAA}" srcOrd="0" destOrd="0" parTransId="{43472EFE-8CF5-4FAF-B566-857E4FA03FAC}" sibTransId="{5B0EB23A-0A5B-4F3F-9DA7-8B69337EC1C8}"/>
    <dgm:cxn modelId="{5463C50A-0A67-4667-A966-BFF5FB89B999}" srcId="{7A6451B3-8B28-4075-9B9C-CBC6D84C06F2}" destId="{5A55D598-9425-422F-B7A6-2050043BD286}" srcOrd="4" destOrd="0" parTransId="{CA97BD2D-8CE1-4217-A359-EF5975ED85B2}" sibTransId="{3C34DFEE-4CEB-4E5C-8473-B06ECDFCBC30}"/>
    <dgm:cxn modelId="{A3BDAD15-8B86-43A9-8801-10FFFD6E5E9C}" srcId="{573E622C-27F7-41D2-AA9C-95AA2AA7AC74}" destId="{91DFA224-6495-4366-AB8D-B1F4189B854B}" srcOrd="0" destOrd="0" parTransId="{9D5938CF-0169-4064-9671-FC050A06E98B}" sibTransId="{BB0E282A-3812-4F24-B3D1-834C5316D5ED}"/>
    <dgm:cxn modelId="{1937AC1B-D599-4139-B313-7CD6831725FE}" srcId="{5A7B1192-52E7-4E32-937C-AAF28E0DE9F7}" destId="{418B4B5C-4D3F-4DC0-947C-3E1C17DB2A4A}" srcOrd="0" destOrd="0" parTransId="{E531044C-C41C-4D7B-AAE6-0EF667B56409}" sibTransId="{279B1D17-0520-4198-8BF5-DAA237A43812}"/>
    <dgm:cxn modelId="{F2FCE62C-DF6A-47CF-B4B8-9AC3AA0ED5B0}" type="presOf" srcId="{7A6451B3-8B28-4075-9B9C-CBC6D84C06F2}" destId="{612B0197-8E26-4432-A2C3-1FB6F2EDDB22}" srcOrd="0" destOrd="0" presId="urn:microsoft.com/office/officeart/2005/8/layout/list1"/>
    <dgm:cxn modelId="{7FE7522E-2E33-404D-8C01-15414CE45BA8}" srcId="{7A6451B3-8B28-4075-9B9C-CBC6D84C06F2}" destId="{573E622C-27F7-41D2-AA9C-95AA2AA7AC74}" srcOrd="3" destOrd="0" parTransId="{DA2FAC51-D776-4F3B-A39C-1F87BEEEE65C}" sibTransId="{E00EC466-9AFD-49BD-AF4D-B30C05D49C49}"/>
    <dgm:cxn modelId="{69772F36-9FC9-403E-A9B1-EACFAFB48796}" srcId="{7A6451B3-8B28-4075-9B9C-CBC6D84C06F2}" destId="{5A7B1192-52E7-4E32-937C-AAF28E0DE9F7}" srcOrd="1" destOrd="0" parTransId="{79A78C77-2BCD-469C-9DDF-070DDB2CFE76}" sibTransId="{C2B1127D-FCB9-4F11-9EC2-CAC31CED145F}"/>
    <dgm:cxn modelId="{E619263D-8CD2-4172-B687-B3A6BE4E1D6A}" type="presOf" srcId="{573E622C-27F7-41D2-AA9C-95AA2AA7AC74}" destId="{1190006B-F378-4708-ADD2-82E6B564FFB0}" srcOrd="0" destOrd="0" presId="urn:microsoft.com/office/officeart/2005/8/layout/list1"/>
    <dgm:cxn modelId="{EBE50D5C-9727-4498-ADCC-C45E0C66EE22}" srcId="{4C20B68F-2C22-45EA-9285-2980E90DE2DD}" destId="{DFB1AC2B-7036-437F-B971-5A9A3267FD21}" srcOrd="0" destOrd="0" parTransId="{11E9AF81-8868-4DA1-B7D7-CFABC5799E7B}" sibTransId="{2CD8D5C7-1A16-451C-8974-DB3845F65241}"/>
    <dgm:cxn modelId="{BC2B5345-3E95-43E8-8883-401C8739A9C7}" type="presOf" srcId="{5A7B1192-52E7-4E32-937C-AAF28E0DE9F7}" destId="{23C4D136-7A6E-4BC9-9816-9799B5A3E779}" srcOrd="0" destOrd="0" presId="urn:microsoft.com/office/officeart/2005/8/layout/list1"/>
    <dgm:cxn modelId="{E2FBA947-3DF7-4899-AE9E-9A5DAB1C25C4}" type="presOf" srcId="{5A7B1192-52E7-4E32-937C-AAF28E0DE9F7}" destId="{D3FBB61E-850D-43F1-A9F8-4E1FCFA0B0A5}" srcOrd="1" destOrd="0" presId="urn:microsoft.com/office/officeart/2005/8/layout/list1"/>
    <dgm:cxn modelId="{7906DF68-F6F6-4A81-A246-1DF830782D86}" type="presOf" srcId="{D47E9DBA-ADB3-4559-8FC9-80EFC29F6DAA}" destId="{6CE3BAC3-7BCA-4876-9535-389BDDD887DD}" srcOrd="0" destOrd="0" presId="urn:microsoft.com/office/officeart/2005/8/layout/list1"/>
    <dgm:cxn modelId="{472CA869-F843-4940-B1F5-FA8D015DA189}" srcId="{D47E9DBA-ADB3-4559-8FC9-80EFC29F6DAA}" destId="{20BF6BE9-AC94-47E1-AF72-2370A74A0360}" srcOrd="0" destOrd="0" parTransId="{5B37EDF1-7CBA-4154-974C-F6BB5A3DF412}" sibTransId="{78CC25A5-91EB-4083-B79B-9589D2334158}"/>
    <dgm:cxn modelId="{02105773-AE66-4F85-8111-47219FBD38A1}" type="presOf" srcId="{94DF82FC-8EB1-41A4-9A3F-AD42F6C7DADC}" destId="{BEA91D8A-017D-4F2B-A4F8-DD3E1D7CA546}" srcOrd="0" destOrd="0" presId="urn:microsoft.com/office/officeart/2005/8/layout/list1"/>
    <dgm:cxn modelId="{50B5F077-C7D3-4827-977C-4D7FB0D5ADA1}" type="presOf" srcId="{91DFA224-6495-4366-AB8D-B1F4189B854B}" destId="{10E20613-91A7-48F4-8E4B-5B6C4C9982B7}" srcOrd="0" destOrd="0" presId="urn:microsoft.com/office/officeart/2005/8/layout/list1"/>
    <dgm:cxn modelId="{EDAF5358-D10B-40B6-A683-B318F65B4DF8}" type="presOf" srcId="{4C20B68F-2C22-45EA-9285-2980E90DE2DD}" destId="{DBE7C81D-E592-4C2D-AD0B-8E3EB80C3CA8}" srcOrd="0" destOrd="0" presId="urn:microsoft.com/office/officeart/2005/8/layout/list1"/>
    <dgm:cxn modelId="{6E9FF784-0AD6-44B4-92D6-A350366EDD6D}" type="presOf" srcId="{4C20B68F-2C22-45EA-9285-2980E90DE2DD}" destId="{3B3CE5C7-8E31-49E1-B902-97B5E31DED49}" srcOrd="1" destOrd="0" presId="urn:microsoft.com/office/officeart/2005/8/layout/list1"/>
    <dgm:cxn modelId="{42D5808A-3087-4477-8EC4-A5B95B5F8AEB}" srcId="{5A55D598-9425-422F-B7A6-2050043BD286}" destId="{94DF82FC-8EB1-41A4-9A3F-AD42F6C7DADC}" srcOrd="0" destOrd="0" parTransId="{7015A83F-3D29-4AF8-9497-4555A4C17E49}" sibTransId="{A4FF3CB0-94F5-4B9D-B56C-28DF43A53896}"/>
    <dgm:cxn modelId="{C7E2A292-B0A6-4725-9F31-D43F8AE4D3E6}" type="presOf" srcId="{573E622C-27F7-41D2-AA9C-95AA2AA7AC74}" destId="{061978FF-CCB2-4A69-A41D-0BC821B6E15A}" srcOrd="1" destOrd="0" presId="urn:microsoft.com/office/officeart/2005/8/layout/list1"/>
    <dgm:cxn modelId="{D64FE8B0-37E0-4051-86E6-C8220AD608B4}" type="presOf" srcId="{D47E9DBA-ADB3-4559-8FC9-80EFC29F6DAA}" destId="{D12E8EBF-6A4A-420C-BA11-7B73199DCB70}" srcOrd="1" destOrd="0" presId="urn:microsoft.com/office/officeart/2005/8/layout/list1"/>
    <dgm:cxn modelId="{BA2CDFB1-22BD-49DD-A214-E361B2A626C2}" type="presOf" srcId="{DFB1AC2B-7036-437F-B971-5A9A3267FD21}" destId="{3B46D123-F8D5-4B2B-A2A5-24A8342DF3A5}" srcOrd="0" destOrd="0" presId="urn:microsoft.com/office/officeart/2005/8/layout/list1"/>
    <dgm:cxn modelId="{06B440B3-8E28-4B01-8DFA-44F8C9D9920F}" type="presOf" srcId="{418B4B5C-4D3F-4DC0-947C-3E1C17DB2A4A}" destId="{0E69FFDC-7B36-4C72-A98C-CB96DBB28C5E}" srcOrd="0" destOrd="0" presId="urn:microsoft.com/office/officeart/2005/8/layout/list1"/>
    <dgm:cxn modelId="{63BC21BC-6C75-4946-8925-130A22A53B0E}" type="presOf" srcId="{20BF6BE9-AC94-47E1-AF72-2370A74A0360}" destId="{6C08973E-B4A8-4956-816A-84CB2C362951}" srcOrd="0" destOrd="0" presId="urn:microsoft.com/office/officeart/2005/8/layout/list1"/>
    <dgm:cxn modelId="{195210DB-F0BB-4A97-9C48-7BD863D961A9}" srcId="{7A6451B3-8B28-4075-9B9C-CBC6D84C06F2}" destId="{4C20B68F-2C22-45EA-9285-2980E90DE2DD}" srcOrd="2" destOrd="0" parTransId="{0B0BDD5B-8AE0-4F75-9EEC-823D16F7008F}" sibTransId="{F704D40A-A22B-4963-AF89-F2642A243947}"/>
    <dgm:cxn modelId="{8860E4DE-CDA0-46E7-ADC5-C7943CE1245A}" type="presOf" srcId="{5A55D598-9425-422F-B7A6-2050043BD286}" destId="{0CD28580-CE69-4ECA-8DA4-8108CDAE66BC}" srcOrd="1" destOrd="0" presId="urn:microsoft.com/office/officeart/2005/8/layout/list1"/>
    <dgm:cxn modelId="{ED720FEE-341E-43C9-9F26-DF3CF160418F}" type="presOf" srcId="{5A55D598-9425-422F-B7A6-2050043BD286}" destId="{4026A411-02D0-4DF0-A2BD-A21B9B631B8C}" srcOrd="0" destOrd="0" presId="urn:microsoft.com/office/officeart/2005/8/layout/list1"/>
    <dgm:cxn modelId="{8051D428-BA70-4CD1-8B41-89C1D702AA36}" type="presParOf" srcId="{612B0197-8E26-4432-A2C3-1FB6F2EDDB22}" destId="{C2D802A5-6ED9-4FDF-81E7-1EE319E4D0F4}" srcOrd="0" destOrd="0" presId="urn:microsoft.com/office/officeart/2005/8/layout/list1"/>
    <dgm:cxn modelId="{DF8CB80C-1B74-4F68-A3AA-3F9D62D86CE9}" type="presParOf" srcId="{C2D802A5-6ED9-4FDF-81E7-1EE319E4D0F4}" destId="{6CE3BAC3-7BCA-4876-9535-389BDDD887DD}" srcOrd="0" destOrd="0" presId="urn:microsoft.com/office/officeart/2005/8/layout/list1"/>
    <dgm:cxn modelId="{B97015C9-3456-48FD-85C7-61343EC85C67}" type="presParOf" srcId="{C2D802A5-6ED9-4FDF-81E7-1EE319E4D0F4}" destId="{D12E8EBF-6A4A-420C-BA11-7B73199DCB70}" srcOrd="1" destOrd="0" presId="urn:microsoft.com/office/officeart/2005/8/layout/list1"/>
    <dgm:cxn modelId="{91C76682-B1F2-4F83-A0A5-33C4CF2340FA}" type="presParOf" srcId="{612B0197-8E26-4432-A2C3-1FB6F2EDDB22}" destId="{22B11A8D-E78E-4F4C-A98B-8744921A21F7}" srcOrd="1" destOrd="0" presId="urn:microsoft.com/office/officeart/2005/8/layout/list1"/>
    <dgm:cxn modelId="{7AC7359F-219D-44B9-8999-AE1C50256B36}" type="presParOf" srcId="{612B0197-8E26-4432-A2C3-1FB6F2EDDB22}" destId="{6C08973E-B4A8-4956-816A-84CB2C362951}" srcOrd="2" destOrd="0" presId="urn:microsoft.com/office/officeart/2005/8/layout/list1"/>
    <dgm:cxn modelId="{9E5F6831-70CD-4CC3-AEB7-262D79C93957}" type="presParOf" srcId="{612B0197-8E26-4432-A2C3-1FB6F2EDDB22}" destId="{3F0F4A26-1615-4CE1-BBCD-1B60311DCECC}" srcOrd="3" destOrd="0" presId="urn:microsoft.com/office/officeart/2005/8/layout/list1"/>
    <dgm:cxn modelId="{E540770E-1042-446A-ABC3-AD9F5AAC0E02}" type="presParOf" srcId="{612B0197-8E26-4432-A2C3-1FB6F2EDDB22}" destId="{099E0D94-3C03-4591-9CE2-B9CCA1C2E124}" srcOrd="4" destOrd="0" presId="urn:microsoft.com/office/officeart/2005/8/layout/list1"/>
    <dgm:cxn modelId="{D1BABCBC-E219-4A0B-AB0F-9E6FDC3E73E8}" type="presParOf" srcId="{099E0D94-3C03-4591-9CE2-B9CCA1C2E124}" destId="{23C4D136-7A6E-4BC9-9816-9799B5A3E779}" srcOrd="0" destOrd="0" presId="urn:microsoft.com/office/officeart/2005/8/layout/list1"/>
    <dgm:cxn modelId="{B56073B1-C31C-41C5-B036-410BFCE464E8}" type="presParOf" srcId="{099E0D94-3C03-4591-9CE2-B9CCA1C2E124}" destId="{D3FBB61E-850D-43F1-A9F8-4E1FCFA0B0A5}" srcOrd="1" destOrd="0" presId="urn:microsoft.com/office/officeart/2005/8/layout/list1"/>
    <dgm:cxn modelId="{87F01D98-64BA-4B23-A6C5-968FCCF07CAE}" type="presParOf" srcId="{612B0197-8E26-4432-A2C3-1FB6F2EDDB22}" destId="{7D2FED48-87EC-4CAC-B708-B29E5236B9A9}" srcOrd="5" destOrd="0" presId="urn:microsoft.com/office/officeart/2005/8/layout/list1"/>
    <dgm:cxn modelId="{C5326041-791B-4113-BE61-BDFDEEE9AFA3}" type="presParOf" srcId="{612B0197-8E26-4432-A2C3-1FB6F2EDDB22}" destId="{0E69FFDC-7B36-4C72-A98C-CB96DBB28C5E}" srcOrd="6" destOrd="0" presId="urn:microsoft.com/office/officeart/2005/8/layout/list1"/>
    <dgm:cxn modelId="{F53E58E9-1A43-42B9-AB77-F2DBD266D360}" type="presParOf" srcId="{612B0197-8E26-4432-A2C3-1FB6F2EDDB22}" destId="{26A3E16B-0C89-4BFC-945E-EBE6A096975B}" srcOrd="7" destOrd="0" presId="urn:microsoft.com/office/officeart/2005/8/layout/list1"/>
    <dgm:cxn modelId="{B2FC2EC2-C484-4459-8D28-C95124A8A171}" type="presParOf" srcId="{612B0197-8E26-4432-A2C3-1FB6F2EDDB22}" destId="{B7175D2F-0B0D-4174-88F1-E821FC212C8D}" srcOrd="8" destOrd="0" presId="urn:microsoft.com/office/officeart/2005/8/layout/list1"/>
    <dgm:cxn modelId="{C31C3DEB-8E2E-434A-B294-251AD3D1EE92}" type="presParOf" srcId="{B7175D2F-0B0D-4174-88F1-E821FC212C8D}" destId="{DBE7C81D-E592-4C2D-AD0B-8E3EB80C3CA8}" srcOrd="0" destOrd="0" presId="urn:microsoft.com/office/officeart/2005/8/layout/list1"/>
    <dgm:cxn modelId="{93DC9672-B790-47F4-B272-A5B48D98B488}" type="presParOf" srcId="{B7175D2F-0B0D-4174-88F1-E821FC212C8D}" destId="{3B3CE5C7-8E31-49E1-B902-97B5E31DED49}" srcOrd="1" destOrd="0" presId="urn:microsoft.com/office/officeart/2005/8/layout/list1"/>
    <dgm:cxn modelId="{20DA557E-6DD4-4AEE-8B7D-E3DE91D4905A}" type="presParOf" srcId="{612B0197-8E26-4432-A2C3-1FB6F2EDDB22}" destId="{764ADFF4-2F63-4EAC-B490-1902409E3FFD}" srcOrd="9" destOrd="0" presId="urn:microsoft.com/office/officeart/2005/8/layout/list1"/>
    <dgm:cxn modelId="{FC45CAC2-4BA4-42B6-8C30-5F785A8961E5}" type="presParOf" srcId="{612B0197-8E26-4432-A2C3-1FB6F2EDDB22}" destId="{3B46D123-F8D5-4B2B-A2A5-24A8342DF3A5}" srcOrd="10" destOrd="0" presId="urn:microsoft.com/office/officeart/2005/8/layout/list1"/>
    <dgm:cxn modelId="{A72D9616-C34A-4EAB-98B7-CE6CFAC4EA85}" type="presParOf" srcId="{612B0197-8E26-4432-A2C3-1FB6F2EDDB22}" destId="{89EC66B4-156D-4F70-9E79-E30CED3DDC58}" srcOrd="11" destOrd="0" presId="urn:microsoft.com/office/officeart/2005/8/layout/list1"/>
    <dgm:cxn modelId="{16F25F87-6BF3-4CB6-9EC8-9B42CE81D487}" type="presParOf" srcId="{612B0197-8E26-4432-A2C3-1FB6F2EDDB22}" destId="{F52DBDCA-8DD6-4A9D-9EE2-62ED32FC5314}" srcOrd="12" destOrd="0" presId="urn:microsoft.com/office/officeart/2005/8/layout/list1"/>
    <dgm:cxn modelId="{F4D250D0-AB5F-4226-AC16-D985BB1DF7A4}" type="presParOf" srcId="{F52DBDCA-8DD6-4A9D-9EE2-62ED32FC5314}" destId="{1190006B-F378-4708-ADD2-82E6B564FFB0}" srcOrd="0" destOrd="0" presId="urn:microsoft.com/office/officeart/2005/8/layout/list1"/>
    <dgm:cxn modelId="{A0E33817-BECD-46D2-9FED-13BA9B0AD994}" type="presParOf" srcId="{F52DBDCA-8DD6-4A9D-9EE2-62ED32FC5314}" destId="{061978FF-CCB2-4A69-A41D-0BC821B6E15A}" srcOrd="1" destOrd="0" presId="urn:microsoft.com/office/officeart/2005/8/layout/list1"/>
    <dgm:cxn modelId="{F32B6C17-75F8-4D39-B688-CC12D36E37B3}" type="presParOf" srcId="{612B0197-8E26-4432-A2C3-1FB6F2EDDB22}" destId="{B433BB55-AE28-45BC-A0DE-401B958BC69D}" srcOrd="13" destOrd="0" presId="urn:microsoft.com/office/officeart/2005/8/layout/list1"/>
    <dgm:cxn modelId="{18F36037-1DB1-492B-B888-C1272F9E1770}" type="presParOf" srcId="{612B0197-8E26-4432-A2C3-1FB6F2EDDB22}" destId="{10E20613-91A7-48F4-8E4B-5B6C4C9982B7}" srcOrd="14" destOrd="0" presId="urn:microsoft.com/office/officeart/2005/8/layout/list1"/>
    <dgm:cxn modelId="{7DAB89E1-7C81-493D-B3BF-CA65E34F4579}" type="presParOf" srcId="{612B0197-8E26-4432-A2C3-1FB6F2EDDB22}" destId="{072F2AF3-598C-4FF4-9828-DAB184CB3D7B}" srcOrd="15" destOrd="0" presId="urn:microsoft.com/office/officeart/2005/8/layout/list1"/>
    <dgm:cxn modelId="{320A9CF5-5C88-4987-B03A-3B89F6943701}" type="presParOf" srcId="{612B0197-8E26-4432-A2C3-1FB6F2EDDB22}" destId="{6EA37F8C-AB34-4937-9459-327B42E32E1D}" srcOrd="16" destOrd="0" presId="urn:microsoft.com/office/officeart/2005/8/layout/list1"/>
    <dgm:cxn modelId="{1D7A584D-C810-4D1B-8BD5-1E116DC7BDC6}" type="presParOf" srcId="{6EA37F8C-AB34-4937-9459-327B42E32E1D}" destId="{4026A411-02D0-4DF0-A2BD-A21B9B631B8C}" srcOrd="0" destOrd="0" presId="urn:microsoft.com/office/officeart/2005/8/layout/list1"/>
    <dgm:cxn modelId="{DC376673-3280-435D-966A-DE31D482FDAE}" type="presParOf" srcId="{6EA37F8C-AB34-4937-9459-327B42E32E1D}" destId="{0CD28580-CE69-4ECA-8DA4-8108CDAE66BC}" srcOrd="1" destOrd="0" presId="urn:microsoft.com/office/officeart/2005/8/layout/list1"/>
    <dgm:cxn modelId="{5D2008DD-4071-412A-824E-EDA6F117C51A}" type="presParOf" srcId="{612B0197-8E26-4432-A2C3-1FB6F2EDDB22}" destId="{B791B195-93E3-40D5-997B-080F35BCEA7A}" srcOrd="17" destOrd="0" presId="urn:microsoft.com/office/officeart/2005/8/layout/list1"/>
    <dgm:cxn modelId="{E7165F8F-4AAA-4965-94FD-8D8A85179C45}" type="presParOf" srcId="{612B0197-8E26-4432-A2C3-1FB6F2EDDB22}" destId="{BEA91D8A-017D-4F2B-A4F8-DD3E1D7CA54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8156E-FAE6-47AA-ACA3-438495650C5B}" type="doc">
      <dgm:prSet loTypeId="urn:microsoft.com/office/officeart/2016/7/layout/BasicLinearProcessNumbered" loCatId="process" qsTypeId="urn:microsoft.com/office/officeart/2005/8/quickstyle/simple1" qsCatId="simple" csTypeId="urn:microsoft.com/office/officeart/2005/8/colors/accent0_3" csCatId="mainScheme"/>
      <dgm:spPr/>
      <dgm:t>
        <a:bodyPr/>
        <a:lstStyle/>
        <a:p>
          <a:endParaRPr lang="en-US"/>
        </a:p>
      </dgm:t>
    </dgm:pt>
    <dgm:pt modelId="{B99A95AD-DFBA-4510-BC35-C9BA27BBA775}">
      <dgm:prSet/>
      <dgm:spPr/>
      <dgm:t>
        <a:bodyPr/>
        <a:lstStyle/>
        <a:p>
          <a:r>
            <a:rPr lang="en-US" dirty="0"/>
            <a:t>Any individual or entity that directly or indirectly owns 5% or more of the business. </a:t>
          </a:r>
        </a:p>
      </dgm:t>
    </dgm:pt>
    <dgm:pt modelId="{D97DB09F-6D73-4C41-9427-2839C04134C8}" type="parTrans" cxnId="{AB780A81-FF23-4062-B6B9-AA3F9C5DFA34}">
      <dgm:prSet/>
      <dgm:spPr/>
      <dgm:t>
        <a:bodyPr/>
        <a:lstStyle/>
        <a:p>
          <a:endParaRPr lang="en-US"/>
        </a:p>
      </dgm:t>
    </dgm:pt>
    <dgm:pt modelId="{5012A5B4-90DA-47B2-B517-55C877631013}" type="sibTrans" cxnId="{AB780A81-FF23-4062-B6B9-AA3F9C5DFA34}">
      <dgm:prSet phldrT="1" phldr="0"/>
      <dgm:spPr/>
      <dgm:t>
        <a:bodyPr/>
        <a:lstStyle/>
        <a:p>
          <a:r>
            <a:rPr lang="en-US"/>
            <a:t>1</a:t>
          </a:r>
        </a:p>
      </dgm:t>
    </dgm:pt>
    <dgm:pt modelId="{FF62BB22-F197-4D12-AAD8-EAE2BD24AF23}">
      <dgm:prSet/>
      <dgm:spPr/>
      <dgm:t>
        <a:bodyPr/>
        <a:lstStyle/>
        <a:p>
          <a:r>
            <a:rPr lang="en-US" dirty="0"/>
            <a:t>Any individual who meets the definition of a managing employee. See below for definition of managing employee.</a:t>
          </a:r>
        </a:p>
      </dgm:t>
    </dgm:pt>
    <dgm:pt modelId="{0C5AFFA5-723D-4181-87A5-E5CEEEA3D3CF}" type="parTrans" cxnId="{125215AD-937B-4565-8C63-5CF117E0EAD6}">
      <dgm:prSet/>
      <dgm:spPr/>
      <dgm:t>
        <a:bodyPr/>
        <a:lstStyle/>
        <a:p>
          <a:endParaRPr lang="en-US"/>
        </a:p>
      </dgm:t>
    </dgm:pt>
    <dgm:pt modelId="{3DA42658-42C7-4E53-86B3-FC54120BB997}" type="sibTrans" cxnId="{125215AD-937B-4565-8C63-5CF117E0EAD6}">
      <dgm:prSet phldrT="2" phldr="0"/>
      <dgm:spPr/>
      <dgm:t>
        <a:bodyPr/>
        <a:lstStyle/>
        <a:p>
          <a:r>
            <a:rPr lang="en-US"/>
            <a:t>2</a:t>
          </a:r>
        </a:p>
      </dgm:t>
    </dgm:pt>
    <dgm:pt modelId="{6F117925-F838-4504-A168-203D62474576}">
      <dgm:prSet/>
      <dgm:spPr/>
      <dgm:t>
        <a:bodyPr/>
        <a:lstStyle/>
        <a:p>
          <a:r>
            <a:rPr lang="en-US"/>
            <a:t>If the business is incorporated, any individual that is on the Board of Directors. </a:t>
          </a:r>
        </a:p>
      </dgm:t>
    </dgm:pt>
    <dgm:pt modelId="{6A0B7B00-29A4-4F77-8249-7257420F00AE}" type="parTrans" cxnId="{8BED4DEE-F14B-43D5-BE09-C9252109E4B7}">
      <dgm:prSet/>
      <dgm:spPr/>
      <dgm:t>
        <a:bodyPr/>
        <a:lstStyle/>
        <a:p>
          <a:endParaRPr lang="en-US"/>
        </a:p>
      </dgm:t>
    </dgm:pt>
    <dgm:pt modelId="{69480FFF-C091-401C-920D-AF8BD246315D}" type="sibTrans" cxnId="{8BED4DEE-F14B-43D5-BE09-C9252109E4B7}">
      <dgm:prSet phldrT="3" phldr="0"/>
      <dgm:spPr/>
      <dgm:t>
        <a:bodyPr/>
        <a:lstStyle/>
        <a:p>
          <a:r>
            <a:rPr lang="en-US"/>
            <a:t>3</a:t>
          </a:r>
        </a:p>
      </dgm:t>
    </dgm:pt>
    <dgm:pt modelId="{B333D249-5C39-479C-B765-C6FC114462E9}" type="pres">
      <dgm:prSet presAssocID="{3BA8156E-FAE6-47AA-ACA3-438495650C5B}" presName="Name0" presStyleCnt="0">
        <dgm:presLayoutVars>
          <dgm:animLvl val="lvl"/>
          <dgm:resizeHandles val="exact"/>
        </dgm:presLayoutVars>
      </dgm:prSet>
      <dgm:spPr/>
    </dgm:pt>
    <dgm:pt modelId="{F16F3B81-3D45-4C10-A38A-025B08F70C2D}" type="pres">
      <dgm:prSet presAssocID="{B99A95AD-DFBA-4510-BC35-C9BA27BBA775}" presName="compositeNode" presStyleCnt="0">
        <dgm:presLayoutVars>
          <dgm:bulletEnabled val="1"/>
        </dgm:presLayoutVars>
      </dgm:prSet>
      <dgm:spPr/>
    </dgm:pt>
    <dgm:pt modelId="{E63E30BE-6DB6-46C6-B12E-39C6257A55D4}" type="pres">
      <dgm:prSet presAssocID="{B99A95AD-DFBA-4510-BC35-C9BA27BBA775}" presName="bgRect" presStyleLbl="bgAccFollowNode1" presStyleIdx="0" presStyleCnt="3"/>
      <dgm:spPr/>
    </dgm:pt>
    <dgm:pt modelId="{466A21B4-39C1-4F2B-A400-DE20D795CA48}" type="pres">
      <dgm:prSet presAssocID="{5012A5B4-90DA-47B2-B517-55C877631013}" presName="sibTransNodeCircle" presStyleLbl="alignNode1" presStyleIdx="0" presStyleCnt="6">
        <dgm:presLayoutVars>
          <dgm:chMax val="0"/>
          <dgm:bulletEnabled/>
        </dgm:presLayoutVars>
      </dgm:prSet>
      <dgm:spPr/>
    </dgm:pt>
    <dgm:pt modelId="{32AB0DBF-A1BC-4D8E-A411-C3AB04EE4252}" type="pres">
      <dgm:prSet presAssocID="{B99A95AD-DFBA-4510-BC35-C9BA27BBA775}" presName="bottomLine" presStyleLbl="alignNode1" presStyleIdx="1" presStyleCnt="6">
        <dgm:presLayoutVars/>
      </dgm:prSet>
      <dgm:spPr/>
    </dgm:pt>
    <dgm:pt modelId="{3D74B905-BF1F-4D20-AC0D-06F6CBB487B4}" type="pres">
      <dgm:prSet presAssocID="{B99A95AD-DFBA-4510-BC35-C9BA27BBA775}" presName="nodeText" presStyleLbl="bgAccFollowNode1" presStyleIdx="0" presStyleCnt="3">
        <dgm:presLayoutVars>
          <dgm:bulletEnabled val="1"/>
        </dgm:presLayoutVars>
      </dgm:prSet>
      <dgm:spPr/>
    </dgm:pt>
    <dgm:pt modelId="{796C13B7-FCB2-4B78-BA15-649D2AAABAE3}" type="pres">
      <dgm:prSet presAssocID="{5012A5B4-90DA-47B2-B517-55C877631013}" presName="sibTrans" presStyleCnt="0"/>
      <dgm:spPr/>
    </dgm:pt>
    <dgm:pt modelId="{D2E89749-6B6B-4458-8114-749F887BB4CB}" type="pres">
      <dgm:prSet presAssocID="{FF62BB22-F197-4D12-AAD8-EAE2BD24AF23}" presName="compositeNode" presStyleCnt="0">
        <dgm:presLayoutVars>
          <dgm:bulletEnabled val="1"/>
        </dgm:presLayoutVars>
      </dgm:prSet>
      <dgm:spPr/>
    </dgm:pt>
    <dgm:pt modelId="{E0F714E4-1624-4D94-950E-2A951F1CC233}" type="pres">
      <dgm:prSet presAssocID="{FF62BB22-F197-4D12-AAD8-EAE2BD24AF23}" presName="bgRect" presStyleLbl="bgAccFollowNode1" presStyleIdx="1" presStyleCnt="3"/>
      <dgm:spPr/>
    </dgm:pt>
    <dgm:pt modelId="{26DCBA04-4FE1-4BF7-8964-D7897F146275}" type="pres">
      <dgm:prSet presAssocID="{3DA42658-42C7-4E53-86B3-FC54120BB997}" presName="sibTransNodeCircle" presStyleLbl="alignNode1" presStyleIdx="2" presStyleCnt="6">
        <dgm:presLayoutVars>
          <dgm:chMax val="0"/>
          <dgm:bulletEnabled/>
        </dgm:presLayoutVars>
      </dgm:prSet>
      <dgm:spPr/>
    </dgm:pt>
    <dgm:pt modelId="{E92B016B-2F4C-49BD-8B4E-2AE41FD825FE}" type="pres">
      <dgm:prSet presAssocID="{FF62BB22-F197-4D12-AAD8-EAE2BD24AF23}" presName="bottomLine" presStyleLbl="alignNode1" presStyleIdx="3" presStyleCnt="6">
        <dgm:presLayoutVars/>
      </dgm:prSet>
      <dgm:spPr/>
    </dgm:pt>
    <dgm:pt modelId="{C0854C68-97D9-4D25-A0BE-6EF8EF2FED2F}" type="pres">
      <dgm:prSet presAssocID="{FF62BB22-F197-4D12-AAD8-EAE2BD24AF23}" presName="nodeText" presStyleLbl="bgAccFollowNode1" presStyleIdx="1" presStyleCnt="3">
        <dgm:presLayoutVars>
          <dgm:bulletEnabled val="1"/>
        </dgm:presLayoutVars>
      </dgm:prSet>
      <dgm:spPr/>
    </dgm:pt>
    <dgm:pt modelId="{5284E7FA-324F-48D6-A132-15B9A60506A6}" type="pres">
      <dgm:prSet presAssocID="{3DA42658-42C7-4E53-86B3-FC54120BB997}" presName="sibTrans" presStyleCnt="0"/>
      <dgm:spPr/>
    </dgm:pt>
    <dgm:pt modelId="{CFAC0D2D-1E2A-407D-B738-521F83EC6BD8}" type="pres">
      <dgm:prSet presAssocID="{6F117925-F838-4504-A168-203D62474576}" presName="compositeNode" presStyleCnt="0">
        <dgm:presLayoutVars>
          <dgm:bulletEnabled val="1"/>
        </dgm:presLayoutVars>
      </dgm:prSet>
      <dgm:spPr/>
    </dgm:pt>
    <dgm:pt modelId="{C97B343A-A9DB-4973-B8E5-19EE6B12BA20}" type="pres">
      <dgm:prSet presAssocID="{6F117925-F838-4504-A168-203D62474576}" presName="bgRect" presStyleLbl="bgAccFollowNode1" presStyleIdx="2" presStyleCnt="3"/>
      <dgm:spPr/>
    </dgm:pt>
    <dgm:pt modelId="{675452C6-D204-4116-9A7E-8EE566644989}" type="pres">
      <dgm:prSet presAssocID="{69480FFF-C091-401C-920D-AF8BD246315D}" presName="sibTransNodeCircle" presStyleLbl="alignNode1" presStyleIdx="4" presStyleCnt="6">
        <dgm:presLayoutVars>
          <dgm:chMax val="0"/>
          <dgm:bulletEnabled/>
        </dgm:presLayoutVars>
      </dgm:prSet>
      <dgm:spPr/>
    </dgm:pt>
    <dgm:pt modelId="{87BEFA9C-826B-482C-AEAD-1D7059BD88BA}" type="pres">
      <dgm:prSet presAssocID="{6F117925-F838-4504-A168-203D62474576}" presName="bottomLine" presStyleLbl="alignNode1" presStyleIdx="5" presStyleCnt="6">
        <dgm:presLayoutVars/>
      </dgm:prSet>
      <dgm:spPr/>
    </dgm:pt>
    <dgm:pt modelId="{69216F05-9B46-40D8-92F0-9ECB34EF7932}" type="pres">
      <dgm:prSet presAssocID="{6F117925-F838-4504-A168-203D62474576}" presName="nodeText" presStyleLbl="bgAccFollowNode1" presStyleIdx="2" presStyleCnt="3">
        <dgm:presLayoutVars>
          <dgm:bulletEnabled val="1"/>
        </dgm:presLayoutVars>
      </dgm:prSet>
      <dgm:spPr/>
    </dgm:pt>
  </dgm:ptLst>
  <dgm:cxnLst>
    <dgm:cxn modelId="{0D661B10-4BD1-4E4A-BAE5-052AA0A92919}" type="presOf" srcId="{B99A95AD-DFBA-4510-BC35-C9BA27BBA775}" destId="{E63E30BE-6DB6-46C6-B12E-39C6257A55D4}" srcOrd="0" destOrd="0" presId="urn:microsoft.com/office/officeart/2016/7/layout/BasicLinearProcessNumbered"/>
    <dgm:cxn modelId="{3333C121-311E-4D90-814D-513CCD414CBC}" type="presOf" srcId="{FF62BB22-F197-4D12-AAD8-EAE2BD24AF23}" destId="{C0854C68-97D9-4D25-A0BE-6EF8EF2FED2F}" srcOrd="1" destOrd="0" presId="urn:microsoft.com/office/officeart/2016/7/layout/BasicLinearProcessNumbered"/>
    <dgm:cxn modelId="{384D4244-4BDE-4262-9568-5378781D7E02}" type="presOf" srcId="{3BA8156E-FAE6-47AA-ACA3-438495650C5B}" destId="{B333D249-5C39-479C-B765-C6FC114462E9}" srcOrd="0" destOrd="0" presId="urn:microsoft.com/office/officeart/2016/7/layout/BasicLinearProcessNumbered"/>
    <dgm:cxn modelId="{B3D40851-9390-4BE0-988B-4A223A9CC706}" type="presOf" srcId="{69480FFF-C091-401C-920D-AF8BD246315D}" destId="{675452C6-D204-4116-9A7E-8EE566644989}" srcOrd="0" destOrd="0" presId="urn:microsoft.com/office/officeart/2016/7/layout/BasicLinearProcessNumbered"/>
    <dgm:cxn modelId="{26A5D053-AB9C-4535-AD55-4E3F252036CE}" type="presOf" srcId="{6F117925-F838-4504-A168-203D62474576}" destId="{69216F05-9B46-40D8-92F0-9ECB34EF7932}" srcOrd="1" destOrd="0" presId="urn:microsoft.com/office/officeart/2016/7/layout/BasicLinearProcessNumbered"/>
    <dgm:cxn modelId="{2E5B6E79-AB71-4410-8833-EB841E291111}" type="presOf" srcId="{6F117925-F838-4504-A168-203D62474576}" destId="{C97B343A-A9DB-4973-B8E5-19EE6B12BA20}" srcOrd="0" destOrd="0" presId="urn:microsoft.com/office/officeart/2016/7/layout/BasicLinearProcessNumbered"/>
    <dgm:cxn modelId="{AB780A81-FF23-4062-B6B9-AA3F9C5DFA34}" srcId="{3BA8156E-FAE6-47AA-ACA3-438495650C5B}" destId="{B99A95AD-DFBA-4510-BC35-C9BA27BBA775}" srcOrd="0" destOrd="0" parTransId="{D97DB09F-6D73-4C41-9427-2839C04134C8}" sibTransId="{5012A5B4-90DA-47B2-B517-55C877631013}"/>
    <dgm:cxn modelId="{409E6886-3FDB-4760-8EA5-95F6E8860C53}" type="presOf" srcId="{FF62BB22-F197-4D12-AAD8-EAE2BD24AF23}" destId="{E0F714E4-1624-4D94-950E-2A951F1CC233}" srcOrd="0" destOrd="0" presId="urn:microsoft.com/office/officeart/2016/7/layout/BasicLinearProcessNumbered"/>
    <dgm:cxn modelId="{9B2E649A-E18E-4F0D-856A-8F3CA81A1C0E}" type="presOf" srcId="{B99A95AD-DFBA-4510-BC35-C9BA27BBA775}" destId="{3D74B905-BF1F-4D20-AC0D-06F6CBB487B4}" srcOrd="1" destOrd="0" presId="urn:microsoft.com/office/officeart/2016/7/layout/BasicLinearProcessNumbered"/>
    <dgm:cxn modelId="{73E228A3-86D7-4933-A0D0-D1E93877C118}" type="presOf" srcId="{3DA42658-42C7-4E53-86B3-FC54120BB997}" destId="{26DCBA04-4FE1-4BF7-8964-D7897F146275}" srcOrd="0" destOrd="0" presId="urn:microsoft.com/office/officeart/2016/7/layout/BasicLinearProcessNumbered"/>
    <dgm:cxn modelId="{125215AD-937B-4565-8C63-5CF117E0EAD6}" srcId="{3BA8156E-FAE6-47AA-ACA3-438495650C5B}" destId="{FF62BB22-F197-4D12-AAD8-EAE2BD24AF23}" srcOrd="1" destOrd="0" parTransId="{0C5AFFA5-723D-4181-87A5-E5CEEEA3D3CF}" sibTransId="{3DA42658-42C7-4E53-86B3-FC54120BB997}"/>
    <dgm:cxn modelId="{010B96D1-636A-479E-A9CA-2530CA9481B4}" type="presOf" srcId="{5012A5B4-90DA-47B2-B517-55C877631013}" destId="{466A21B4-39C1-4F2B-A400-DE20D795CA48}" srcOrd="0" destOrd="0" presId="urn:microsoft.com/office/officeart/2016/7/layout/BasicLinearProcessNumbered"/>
    <dgm:cxn modelId="{8BED4DEE-F14B-43D5-BE09-C9252109E4B7}" srcId="{3BA8156E-FAE6-47AA-ACA3-438495650C5B}" destId="{6F117925-F838-4504-A168-203D62474576}" srcOrd="2" destOrd="0" parTransId="{6A0B7B00-29A4-4F77-8249-7257420F00AE}" sibTransId="{69480FFF-C091-401C-920D-AF8BD246315D}"/>
    <dgm:cxn modelId="{C18B5E99-02DD-47F4-9955-CE5E7362C8D3}" type="presParOf" srcId="{B333D249-5C39-479C-B765-C6FC114462E9}" destId="{F16F3B81-3D45-4C10-A38A-025B08F70C2D}" srcOrd="0" destOrd="0" presId="urn:microsoft.com/office/officeart/2016/7/layout/BasicLinearProcessNumbered"/>
    <dgm:cxn modelId="{B273832B-75BA-404D-9C12-FF2117385CBD}" type="presParOf" srcId="{F16F3B81-3D45-4C10-A38A-025B08F70C2D}" destId="{E63E30BE-6DB6-46C6-B12E-39C6257A55D4}" srcOrd="0" destOrd="0" presId="urn:microsoft.com/office/officeart/2016/7/layout/BasicLinearProcessNumbered"/>
    <dgm:cxn modelId="{43DFEFFE-9E76-477E-9F0F-128E4C9F5218}" type="presParOf" srcId="{F16F3B81-3D45-4C10-A38A-025B08F70C2D}" destId="{466A21B4-39C1-4F2B-A400-DE20D795CA48}" srcOrd="1" destOrd="0" presId="urn:microsoft.com/office/officeart/2016/7/layout/BasicLinearProcessNumbered"/>
    <dgm:cxn modelId="{8680831E-8875-44F4-AA8D-C25D4BF856A0}" type="presParOf" srcId="{F16F3B81-3D45-4C10-A38A-025B08F70C2D}" destId="{32AB0DBF-A1BC-4D8E-A411-C3AB04EE4252}" srcOrd="2" destOrd="0" presId="urn:microsoft.com/office/officeart/2016/7/layout/BasicLinearProcessNumbered"/>
    <dgm:cxn modelId="{15734CD9-311B-4CE3-8727-E65B916885B6}" type="presParOf" srcId="{F16F3B81-3D45-4C10-A38A-025B08F70C2D}" destId="{3D74B905-BF1F-4D20-AC0D-06F6CBB487B4}" srcOrd="3" destOrd="0" presId="urn:microsoft.com/office/officeart/2016/7/layout/BasicLinearProcessNumbered"/>
    <dgm:cxn modelId="{F40F2EC2-4852-42B9-9D97-3A7265D25E1D}" type="presParOf" srcId="{B333D249-5C39-479C-B765-C6FC114462E9}" destId="{796C13B7-FCB2-4B78-BA15-649D2AAABAE3}" srcOrd="1" destOrd="0" presId="urn:microsoft.com/office/officeart/2016/7/layout/BasicLinearProcessNumbered"/>
    <dgm:cxn modelId="{3EE65A25-56A5-40A5-A8B9-8A0D320506DB}" type="presParOf" srcId="{B333D249-5C39-479C-B765-C6FC114462E9}" destId="{D2E89749-6B6B-4458-8114-749F887BB4CB}" srcOrd="2" destOrd="0" presId="urn:microsoft.com/office/officeart/2016/7/layout/BasicLinearProcessNumbered"/>
    <dgm:cxn modelId="{220D2868-29F9-4258-AC27-7777D3ECCC27}" type="presParOf" srcId="{D2E89749-6B6B-4458-8114-749F887BB4CB}" destId="{E0F714E4-1624-4D94-950E-2A951F1CC233}" srcOrd="0" destOrd="0" presId="urn:microsoft.com/office/officeart/2016/7/layout/BasicLinearProcessNumbered"/>
    <dgm:cxn modelId="{FFC8860E-AC38-4071-A67B-58AD63987F46}" type="presParOf" srcId="{D2E89749-6B6B-4458-8114-749F887BB4CB}" destId="{26DCBA04-4FE1-4BF7-8964-D7897F146275}" srcOrd="1" destOrd="0" presId="urn:microsoft.com/office/officeart/2016/7/layout/BasicLinearProcessNumbered"/>
    <dgm:cxn modelId="{3117442E-A864-4965-A709-011F2249DEEF}" type="presParOf" srcId="{D2E89749-6B6B-4458-8114-749F887BB4CB}" destId="{E92B016B-2F4C-49BD-8B4E-2AE41FD825FE}" srcOrd="2" destOrd="0" presId="urn:microsoft.com/office/officeart/2016/7/layout/BasicLinearProcessNumbered"/>
    <dgm:cxn modelId="{A4B2820C-9396-40AD-A82D-1943C37A68E1}" type="presParOf" srcId="{D2E89749-6B6B-4458-8114-749F887BB4CB}" destId="{C0854C68-97D9-4D25-A0BE-6EF8EF2FED2F}" srcOrd="3" destOrd="0" presId="urn:microsoft.com/office/officeart/2016/7/layout/BasicLinearProcessNumbered"/>
    <dgm:cxn modelId="{B3947B3D-9675-4D48-8306-CD190F5E7254}" type="presParOf" srcId="{B333D249-5C39-479C-B765-C6FC114462E9}" destId="{5284E7FA-324F-48D6-A132-15B9A60506A6}" srcOrd="3" destOrd="0" presId="urn:microsoft.com/office/officeart/2016/7/layout/BasicLinearProcessNumbered"/>
    <dgm:cxn modelId="{E0AF6DB6-FFA8-425D-B815-A50C79817C38}" type="presParOf" srcId="{B333D249-5C39-479C-B765-C6FC114462E9}" destId="{CFAC0D2D-1E2A-407D-B738-521F83EC6BD8}" srcOrd="4" destOrd="0" presId="urn:microsoft.com/office/officeart/2016/7/layout/BasicLinearProcessNumbered"/>
    <dgm:cxn modelId="{896B7037-3C39-410F-A86E-0F6BEF2AFD49}" type="presParOf" srcId="{CFAC0D2D-1E2A-407D-B738-521F83EC6BD8}" destId="{C97B343A-A9DB-4973-B8E5-19EE6B12BA20}" srcOrd="0" destOrd="0" presId="urn:microsoft.com/office/officeart/2016/7/layout/BasicLinearProcessNumbered"/>
    <dgm:cxn modelId="{A9F22E16-B99C-44DD-9263-56150FDE7A04}" type="presParOf" srcId="{CFAC0D2D-1E2A-407D-B738-521F83EC6BD8}" destId="{675452C6-D204-4116-9A7E-8EE566644989}" srcOrd="1" destOrd="0" presId="urn:microsoft.com/office/officeart/2016/7/layout/BasicLinearProcessNumbered"/>
    <dgm:cxn modelId="{ABD7A523-A003-4A53-A3EA-6F1966DFCC32}" type="presParOf" srcId="{CFAC0D2D-1E2A-407D-B738-521F83EC6BD8}" destId="{87BEFA9C-826B-482C-AEAD-1D7059BD88BA}" srcOrd="2" destOrd="0" presId="urn:microsoft.com/office/officeart/2016/7/layout/BasicLinearProcessNumbered"/>
    <dgm:cxn modelId="{CDC6B260-A3CD-4FBA-9D16-21A919ACACD4}" type="presParOf" srcId="{CFAC0D2D-1E2A-407D-B738-521F83EC6BD8}" destId="{69216F05-9B46-40D8-92F0-9ECB34EF793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1A8280-2A40-47A4-AD5E-769E6A8AAA75}" type="doc">
      <dgm:prSet loTypeId="urn:microsoft.com/office/officeart/2005/8/layout/pList2" loCatId="list" qsTypeId="urn:microsoft.com/office/officeart/2005/8/quickstyle/simple1" qsCatId="simple" csTypeId="urn:microsoft.com/office/officeart/2005/8/colors/accent0_3" csCatId="mainScheme" phldr="1"/>
      <dgm:spPr/>
    </dgm:pt>
    <dgm:pt modelId="{C670D346-01DE-4157-B845-7D83A24F51D2}">
      <dgm:prSet/>
      <dgm:spPr/>
      <dgm:t>
        <a:bodyPr/>
        <a:lstStyle/>
        <a:p>
          <a:r>
            <a:rPr lang="en-US" dirty="0">
              <a:effectLst/>
            </a:rPr>
            <a:t>The provider listed on the Medicaid enrollment application is an Ambulance Company.</a:t>
          </a:r>
          <a:endParaRPr lang="en-US" dirty="0"/>
        </a:p>
      </dgm:t>
    </dgm:pt>
    <dgm:pt modelId="{C28208DA-0EF2-4B87-81D1-1C66EAB402A4}" type="parTrans" cxnId="{B24C5161-F86A-44F2-8A39-B22CDF04E399}">
      <dgm:prSet/>
      <dgm:spPr/>
      <dgm:t>
        <a:bodyPr/>
        <a:lstStyle/>
        <a:p>
          <a:endParaRPr lang="en-US"/>
        </a:p>
      </dgm:t>
    </dgm:pt>
    <dgm:pt modelId="{43A7C2DA-6812-4C00-B383-0BABDA55F5EF}" type="sibTrans" cxnId="{B24C5161-F86A-44F2-8A39-B22CDF04E399}">
      <dgm:prSet/>
      <dgm:spPr/>
      <dgm:t>
        <a:bodyPr/>
        <a:lstStyle/>
        <a:p>
          <a:endParaRPr lang="en-US"/>
        </a:p>
      </dgm:t>
    </dgm:pt>
    <dgm:pt modelId="{089238C8-BA0C-4E1D-AC8B-D03BA5F1DA50}">
      <dgm:prSet/>
      <dgm:spPr/>
      <dgm:t>
        <a:bodyPr/>
        <a:lstStyle/>
        <a:p>
          <a:r>
            <a:rPr lang="en-US" dirty="0">
              <a:effectLst/>
            </a:rPr>
            <a:t>Company A has full or partial ownership of the Ambulance Company.</a:t>
          </a:r>
        </a:p>
        <a:p>
          <a:endParaRPr lang="en-US" dirty="0">
            <a:effectLst/>
          </a:endParaRPr>
        </a:p>
        <a:p>
          <a:r>
            <a:rPr lang="en-US" dirty="0">
              <a:effectLst/>
            </a:rPr>
            <a:t>Company A is a D</a:t>
          </a:r>
          <a:r>
            <a:rPr lang="en-US" i="1" dirty="0">
              <a:effectLst/>
            </a:rPr>
            <a:t>irect</a:t>
          </a:r>
          <a:r>
            <a:rPr lang="en-US" dirty="0">
              <a:effectLst/>
            </a:rPr>
            <a:t> owner of the Ambulance Company. </a:t>
          </a:r>
        </a:p>
      </dgm:t>
    </dgm:pt>
    <dgm:pt modelId="{0F756EE8-8B71-4BA3-9B43-0F55E3E7676C}" type="parTrans" cxnId="{1A3187F0-3316-414C-A065-D45D672A0871}">
      <dgm:prSet/>
      <dgm:spPr/>
      <dgm:t>
        <a:bodyPr/>
        <a:lstStyle/>
        <a:p>
          <a:endParaRPr lang="en-US"/>
        </a:p>
      </dgm:t>
    </dgm:pt>
    <dgm:pt modelId="{B2777F6A-9636-4B49-A111-FD1AC00BAF33}" type="sibTrans" cxnId="{1A3187F0-3316-414C-A065-D45D672A0871}">
      <dgm:prSet/>
      <dgm:spPr/>
      <dgm:t>
        <a:bodyPr/>
        <a:lstStyle/>
        <a:p>
          <a:endParaRPr lang="en-US"/>
        </a:p>
      </dgm:t>
    </dgm:pt>
    <dgm:pt modelId="{4CD2B0C2-6478-48FF-8E37-665A69CABEA9}">
      <dgm:prSet/>
      <dgm:spPr/>
      <dgm:t>
        <a:bodyPr/>
        <a:lstStyle/>
        <a:p>
          <a:r>
            <a:rPr lang="en-US" dirty="0">
              <a:effectLst/>
            </a:rPr>
            <a:t>Company B has full or partial ownership of Company A.</a:t>
          </a:r>
        </a:p>
        <a:p>
          <a:endParaRPr lang="en-US" dirty="0">
            <a:effectLst/>
          </a:endParaRPr>
        </a:p>
        <a:p>
          <a:endParaRPr lang="en-US" dirty="0">
            <a:effectLst/>
          </a:endParaRPr>
        </a:p>
        <a:p>
          <a:r>
            <a:rPr lang="en-US" dirty="0">
              <a:effectLst/>
            </a:rPr>
            <a:t>Company B is an I</a:t>
          </a:r>
          <a:r>
            <a:rPr lang="en-US" i="1" dirty="0">
              <a:effectLst/>
            </a:rPr>
            <a:t>ndirect</a:t>
          </a:r>
          <a:r>
            <a:rPr lang="en-US" dirty="0">
              <a:effectLst/>
            </a:rPr>
            <a:t> owner of the Ambulance Company. </a:t>
          </a:r>
        </a:p>
      </dgm:t>
    </dgm:pt>
    <dgm:pt modelId="{98E76B94-0C3A-486C-906C-79871A2210E3}" type="parTrans" cxnId="{ED32DE4F-B9EF-4677-A509-E5AA61FC7334}">
      <dgm:prSet/>
      <dgm:spPr/>
      <dgm:t>
        <a:bodyPr/>
        <a:lstStyle/>
        <a:p>
          <a:endParaRPr lang="en-US"/>
        </a:p>
      </dgm:t>
    </dgm:pt>
    <dgm:pt modelId="{CA738A07-80DF-4CD4-8D4E-7BEBEF26D6BA}" type="sibTrans" cxnId="{ED32DE4F-B9EF-4677-A509-E5AA61FC7334}">
      <dgm:prSet/>
      <dgm:spPr/>
      <dgm:t>
        <a:bodyPr/>
        <a:lstStyle/>
        <a:p>
          <a:endParaRPr lang="en-US"/>
        </a:p>
      </dgm:t>
    </dgm:pt>
    <dgm:pt modelId="{2729A0AB-4CE8-4A39-BDBB-BF4AF213BCC8}">
      <dgm:prSet/>
      <dgm:spPr/>
      <dgm:t>
        <a:bodyPr/>
        <a:lstStyle/>
        <a:p>
          <a:r>
            <a:rPr lang="en-US" dirty="0">
              <a:effectLst/>
            </a:rPr>
            <a:t>Company C has full or partial ownership of Company  B.</a:t>
          </a:r>
        </a:p>
        <a:p>
          <a:endParaRPr lang="en-US" dirty="0">
            <a:effectLst/>
          </a:endParaRPr>
        </a:p>
        <a:p>
          <a:endParaRPr lang="en-US" dirty="0">
            <a:effectLst/>
          </a:endParaRPr>
        </a:p>
        <a:p>
          <a:r>
            <a:rPr lang="en-US" dirty="0">
              <a:effectLst/>
            </a:rPr>
            <a:t>Company C is also an </a:t>
          </a:r>
          <a:r>
            <a:rPr lang="en-US" i="1" dirty="0">
              <a:effectLst/>
            </a:rPr>
            <a:t>Indirect</a:t>
          </a:r>
          <a:r>
            <a:rPr lang="en-US" dirty="0">
              <a:effectLst/>
            </a:rPr>
            <a:t> owner of the Ambulance Company.</a:t>
          </a:r>
        </a:p>
      </dgm:t>
    </dgm:pt>
    <dgm:pt modelId="{44B10E90-9E37-4475-AEC5-1FE62B3DE563}" type="parTrans" cxnId="{7C583766-FD79-4905-9A67-DF9F62BFCE6F}">
      <dgm:prSet/>
      <dgm:spPr/>
      <dgm:t>
        <a:bodyPr/>
        <a:lstStyle/>
        <a:p>
          <a:endParaRPr lang="en-US"/>
        </a:p>
      </dgm:t>
    </dgm:pt>
    <dgm:pt modelId="{EF91DFCD-484B-4693-9570-E5B0552A6E08}" type="sibTrans" cxnId="{7C583766-FD79-4905-9A67-DF9F62BFCE6F}">
      <dgm:prSet/>
      <dgm:spPr/>
      <dgm:t>
        <a:bodyPr/>
        <a:lstStyle/>
        <a:p>
          <a:endParaRPr lang="en-US"/>
        </a:p>
      </dgm:t>
    </dgm:pt>
    <dgm:pt modelId="{8CEF1077-5C4F-421B-B059-13226D217FDF}" type="pres">
      <dgm:prSet presAssocID="{741A8280-2A40-47A4-AD5E-769E6A8AAA75}" presName="Name0" presStyleCnt="0">
        <dgm:presLayoutVars>
          <dgm:dir/>
          <dgm:resizeHandles val="exact"/>
        </dgm:presLayoutVars>
      </dgm:prSet>
      <dgm:spPr/>
    </dgm:pt>
    <dgm:pt modelId="{88E6C8EE-3D8F-484D-85A7-444B494770D1}" type="pres">
      <dgm:prSet presAssocID="{741A8280-2A40-47A4-AD5E-769E6A8AAA75}" presName="bkgdShp" presStyleLbl="alignAccFollowNode1" presStyleIdx="0" presStyleCnt="1" custLinFactNeighborX="48468" custLinFactNeighborY="11111"/>
      <dgm:spPr/>
    </dgm:pt>
    <dgm:pt modelId="{9C3B32A3-74A0-4432-9B21-152890270C70}" type="pres">
      <dgm:prSet presAssocID="{741A8280-2A40-47A4-AD5E-769E6A8AAA75}" presName="linComp" presStyleCnt="0"/>
      <dgm:spPr/>
    </dgm:pt>
    <dgm:pt modelId="{0BEC288D-812A-4A29-992A-285F2AB3F009}" type="pres">
      <dgm:prSet presAssocID="{C670D346-01DE-4157-B845-7D83A24F51D2}" presName="compNode" presStyleCnt="0"/>
      <dgm:spPr/>
    </dgm:pt>
    <dgm:pt modelId="{6EFA190E-FCFD-4349-9D92-979E3D6EE2FC}" type="pres">
      <dgm:prSet presAssocID="{C670D346-01DE-4157-B845-7D83A24F51D2}" presName="node" presStyleLbl="node1" presStyleIdx="0" presStyleCnt="4">
        <dgm:presLayoutVars>
          <dgm:bulletEnabled val="1"/>
        </dgm:presLayoutVars>
      </dgm:prSet>
      <dgm:spPr/>
    </dgm:pt>
    <dgm:pt modelId="{5C3FA6D4-22C3-4C51-8257-B026CC4BB377}" type="pres">
      <dgm:prSet presAssocID="{C670D346-01DE-4157-B845-7D83A24F51D2}" presName="invisiNode" presStyleLbl="node1" presStyleIdx="0" presStyleCnt="4"/>
      <dgm:spPr/>
    </dgm:pt>
    <dgm:pt modelId="{BD023773-21F7-40CB-B6E7-AFDD238D3611}" type="pres">
      <dgm:prSet presAssocID="{C670D346-01DE-4157-B845-7D83A24F51D2}"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ulance outline"/>
        </a:ext>
      </dgm:extLst>
    </dgm:pt>
    <dgm:pt modelId="{8C6481E4-1415-4477-8617-EF847E981287}" type="pres">
      <dgm:prSet presAssocID="{43A7C2DA-6812-4C00-B383-0BABDA55F5EF}" presName="sibTrans" presStyleLbl="sibTrans2D1" presStyleIdx="0" presStyleCnt="0"/>
      <dgm:spPr/>
    </dgm:pt>
    <dgm:pt modelId="{881A0E50-B103-44E5-828B-4CF1C4F168D8}" type="pres">
      <dgm:prSet presAssocID="{089238C8-BA0C-4E1D-AC8B-D03BA5F1DA50}" presName="compNode" presStyleCnt="0"/>
      <dgm:spPr/>
    </dgm:pt>
    <dgm:pt modelId="{9AE5AE6E-6138-4FF0-A634-0946F1E9F454}" type="pres">
      <dgm:prSet presAssocID="{089238C8-BA0C-4E1D-AC8B-D03BA5F1DA50}" presName="node" presStyleLbl="node1" presStyleIdx="1" presStyleCnt="4">
        <dgm:presLayoutVars>
          <dgm:bulletEnabled val="1"/>
        </dgm:presLayoutVars>
      </dgm:prSet>
      <dgm:spPr/>
    </dgm:pt>
    <dgm:pt modelId="{EFE96B50-37E1-470B-BC4B-49B3DFADD005}" type="pres">
      <dgm:prSet presAssocID="{089238C8-BA0C-4E1D-AC8B-D03BA5F1DA50}" presName="invisiNode" presStyleLbl="node1" presStyleIdx="1" presStyleCnt="4"/>
      <dgm:spPr/>
    </dgm:pt>
    <dgm:pt modelId="{CD0E3CE3-7137-47B5-9127-B9B83A354758}" type="pres">
      <dgm:prSet presAssocID="{089238C8-BA0C-4E1D-AC8B-D03BA5F1DA50}"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dgm:spPr>
      <dgm:extLst>
        <a:ext uri="{E40237B7-FDA0-4F09-8148-C483321AD2D9}">
          <dgm14:cNvPr xmlns:dgm14="http://schemas.microsoft.com/office/drawing/2010/diagram" id="0" name="" descr="Medical outline"/>
        </a:ext>
      </dgm:extLst>
    </dgm:pt>
    <dgm:pt modelId="{D01FDB85-FEFF-422D-8D0F-6FC0EA27D2A7}" type="pres">
      <dgm:prSet presAssocID="{B2777F6A-9636-4B49-A111-FD1AC00BAF33}" presName="sibTrans" presStyleLbl="sibTrans2D1" presStyleIdx="0" presStyleCnt="0"/>
      <dgm:spPr/>
    </dgm:pt>
    <dgm:pt modelId="{BC177AD3-2265-447B-A5E6-8461E4D39562}" type="pres">
      <dgm:prSet presAssocID="{4CD2B0C2-6478-48FF-8E37-665A69CABEA9}" presName="compNode" presStyleCnt="0"/>
      <dgm:spPr/>
    </dgm:pt>
    <dgm:pt modelId="{A1E1F56A-CAE3-4A7D-B4CD-5F5458479089}" type="pres">
      <dgm:prSet presAssocID="{4CD2B0C2-6478-48FF-8E37-665A69CABEA9}" presName="node" presStyleLbl="node1" presStyleIdx="2" presStyleCnt="4">
        <dgm:presLayoutVars>
          <dgm:bulletEnabled val="1"/>
        </dgm:presLayoutVars>
      </dgm:prSet>
      <dgm:spPr/>
    </dgm:pt>
    <dgm:pt modelId="{7B508588-7116-4248-B4B3-A06E205C3795}" type="pres">
      <dgm:prSet presAssocID="{4CD2B0C2-6478-48FF-8E37-665A69CABEA9}" presName="invisiNode" presStyleLbl="node1" presStyleIdx="2" presStyleCnt="4"/>
      <dgm:spPr/>
    </dgm:pt>
    <dgm:pt modelId="{0A59EEE1-0500-45E8-B67F-D341043FEA83}" type="pres">
      <dgm:prSet presAssocID="{4CD2B0C2-6478-48FF-8E37-665A69CABEA9}"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9000" r="-9000"/>
          </a:stretch>
        </a:blipFill>
      </dgm:spPr>
      <dgm:extLst>
        <a:ext uri="{E40237B7-FDA0-4F09-8148-C483321AD2D9}">
          <dgm14:cNvPr xmlns:dgm14="http://schemas.microsoft.com/office/drawing/2010/diagram" id="0" name="" descr="Hospital with solid fill"/>
        </a:ext>
      </dgm:extLst>
    </dgm:pt>
    <dgm:pt modelId="{DEBD46D7-3764-41A0-BC90-E5DA6E27EC70}" type="pres">
      <dgm:prSet presAssocID="{CA738A07-80DF-4CD4-8D4E-7BEBEF26D6BA}" presName="sibTrans" presStyleLbl="sibTrans2D1" presStyleIdx="0" presStyleCnt="0"/>
      <dgm:spPr/>
    </dgm:pt>
    <dgm:pt modelId="{8B0444A0-FA44-4C5D-ADE4-F6142900B213}" type="pres">
      <dgm:prSet presAssocID="{2729A0AB-4CE8-4A39-BDBB-BF4AF213BCC8}" presName="compNode" presStyleCnt="0"/>
      <dgm:spPr/>
    </dgm:pt>
    <dgm:pt modelId="{ECA0A38F-8F9F-441F-AF89-B02295530B13}" type="pres">
      <dgm:prSet presAssocID="{2729A0AB-4CE8-4A39-BDBB-BF4AF213BCC8}" presName="node" presStyleLbl="node1" presStyleIdx="3" presStyleCnt="4">
        <dgm:presLayoutVars>
          <dgm:bulletEnabled val="1"/>
        </dgm:presLayoutVars>
      </dgm:prSet>
      <dgm:spPr/>
    </dgm:pt>
    <dgm:pt modelId="{7A3D1D74-7A8D-4609-9494-BE6D3E518E30}" type="pres">
      <dgm:prSet presAssocID="{2729A0AB-4CE8-4A39-BDBB-BF4AF213BCC8}" presName="invisiNode" presStyleLbl="node1" presStyleIdx="3" presStyleCnt="4"/>
      <dgm:spPr/>
    </dgm:pt>
    <dgm:pt modelId="{B57FF398-1727-497C-9ECD-507740136A0C}" type="pres">
      <dgm:prSet presAssocID="{2729A0AB-4CE8-4A39-BDBB-BF4AF213BCC8}"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l="-9000" r="-9000"/>
          </a:stretch>
        </a:blipFill>
      </dgm:spPr>
      <dgm:extLst>
        <a:ext uri="{E40237B7-FDA0-4F09-8148-C483321AD2D9}">
          <dgm14:cNvPr xmlns:dgm14="http://schemas.microsoft.com/office/drawing/2010/diagram" id="0" name="" descr="Bank outline"/>
        </a:ext>
      </dgm:extLst>
    </dgm:pt>
  </dgm:ptLst>
  <dgm:cxnLst>
    <dgm:cxn modelId="{B24C5161-F86A-44F2-8A39-B22CDF04E399}" srcId="{741A8280-2A40-47A4-AD5E-769E6A8AAA75}" destId="{C670D346-01DE-4157-B845-7D83A24F51D2}" srcOrd="0" destOrd="0" parTransId="{C28208DA-0EF2-4B87-81D1-1C66EAB402A4}" sibTransId="{43A7C2DA-6812-4C00-B383-0BABDA55F5EF}"/>
    <dgm:cxn modelId="{7C583766-FD79-4905-9A67-DF9F62BFCE6F}" srcId="{741A8280-2A40-47A4-AD5E-769E6A8AAA75}" destId="{2729A0AB-4CE8-4A39-BDBB-BF4AF213BCC8}" srcOrd="3" destOrd="0" parTransId="{44B10E90-9E37-4475-AEC5-1FE62B3DE563}" sibTransId="{EF91DFCD-484B-4693-9570-E5B0552A6E08}"/>
    <dgm:cxn modelId="{ED32DE4F-B9EF-4677-A509-E5AA61FC7334}" srcId="{741A8280-2A40-47A4-AD5E-769E6A8AAA75}" destId="{4CD2B0C2-6478-48FF-8E37-665A69CABEA9}" srcOrd="2" destOrd="0" parTransId="{98E76B94-0C3A-486C-906C-79871A2210E3}" sibTransId="{CA738A07-80DF-4CD4-8D4E-7BEBEF26D6BA}"/>
    <dgm:cxn modelId="{32E82450-5F7B-46D8-9B6A-C8B64DD5C1B3}" type="presOf" srcId="{2729A0AB-4CE8-4A39-BDBB-BF4AF213BCC8}" destId="{ECA0A38F-8F9F-441F-AF89-B02295530B13}" srcOrd="0" destOrd="0" presId="urn:microsoft.com/office/officeart/2005/8/layout/pList2"/>
    <dgm:cxn modelId="{3ED81D53-FDC5-49BA-B7DB-384784909D59}" type="presOf" srcId="{CA738A07-80DF-4CD4-8D4E-7BEBEF26D6BA}" destId="{DEBD46D7-3764-41A0-BC90-E5DA6E27EC70}" srcOrd="0" destOrd="0" presId="urn:microsoft.com/office/officeart/2005/8/layout/pList2"/>
    <dgm:cxn modelId="{400B2E55-ADE1-4A5E-853C-577D9950678A}" type="presOf" srcId="{C670D346-01DE-4157-B845-7D83A24F51D2}" destId="{6EFA190E-FCFD-4349-9D92-979E3D6EE2FC}" srcOrd="0" destOrd="0" presId="urn:microsoft.com/office/officeart/2005/8/layout/pList2"/>
    <dgm:cxn modelId="{34F27B91-C5BE-4F2B-991B-4D10B38D8FB8}" type="presOf" srcId="{43A7C2DA-6812-4C00-B383-0BABDA55F5EF}" destId="{8C6481E4-1415-4477-8617-EF847E981287}" srcOrd="0" destOrd="0" presId="urn:microsoft.com/office/officeart/2005/8/layout/pList2"/>
    <dgm:cxn modelId="{8FD33B95-1EAB-442D-8B91-591AE8B8A120}" type="presOf" srcId="{4CD2B0C2-6478-48FF-8E37-665A69CABEA9}" destId="{A1E1F56A-CAE3-4A7D-B4CD-5F5458479089}" srcOrd="0" destOrd="0" presId="urn:microsoft.com/office/officeart/2005/8/layout/pList2"/>
    <dgm:cxn modelId="{F8E215AF-6D57-4D29-A93C-25B41B269F4F}" type="presOf" srcId="{B2777F6A-9636-4B49-A111-FD1AC00BAF33}" destId="{D01FDB85-FEFF-422D-8D0F-6FC0EA27D2A7}" srcOrd="0" destOrd="0" presId="urn:microsoft.com/office/officeart/2005/8/layout/pList2"/>
    <dgm:cxn modelId="{C10D01B8-CE85-4096-B50B-55202FEC32B3}" type="presOf" srcId="{741A8280-2A40-47A4-AD5E-769E6A8AAA75}" destId="{8CEF1077-5C4F-421B-B059-13226D217FDF}" srcOrd="0" destOrd="0" presId="urn:microsoft.com/office/officeart/2005/8/layout/pList2"/>
    <dgm:cxn modelId="{675F5BC5-15B7-4807-9FB8-9BF4E555004B}" type="presOf" srcId="{089238C8-BA0C-4E1D-AC8B-D03BA5F1DA50}" destId="{9AE5AE6E-6138-4FF0-A634-0946F1E9F454}" srcOrd="0" destOrd="0" presId="urn:microsoft.com/office/officeart/2005/8/layout/pList2"/>
    <dgm:cxn modelId="{1A3187F0-3316-414C-A065-D45D672A0871}" srcId="{741A8280-2A40-47A4-AD5E-769E6A8AAA75}" destId="{089238C8-BA0C-4E1D-AC8B-D03BA5F1DA50}" srcOrd="1" destOrd="0" parTransId="{0F756EE8-8B71-4BA3-9B43-0F55E3E7676C}" sibTransId="{B2777F6A-9636-4B49-A111-FD1AC00BAF33}"/>
    <dgm:cxn modelId="{A40448E0-7415-443B-A013-F610FB89FECD}" type="presParOf" srcId="{8CEF1077-5C4F-421B-B059-13226D217FDF}" destId="{88E6C8EE-3D8F-484D-85A7-444B494770D1}" srcOrd="0" destOrd="0" presId="urn:microsoft.com/office/officeart/2005/8/layout/pList2"/>
    <dgm:cxn modelId="{0C170F91-FF6A-4870-98B4-25980C32DEA4}" type="presParOf" srcId="{8CEF1077-5C4F-421B-B059-13226D217FDF}" destId="{9C3B32A3-74A0-4432-9B21-152890270C70}" srcOrd="1" destOrd="0" presId="urn:microsoft.com/office/officeart/2005/8/layout/pList2"/>
    <dgm:cxn modelId="{C8F7FF92-50A7-44D1-9A83-F10B73E0C2A0}" type="presParOf" srcId="{9C3B32A3-74A0-4432-9B21-152890270C70}" destId="{0BEC288D-812A-4A29-992A-285F2AB3F009}" srcOrd="0" destOrd="0" presId="urn:microsoft.com/office/officeart/2005/8/layout/pList2"/>
    <dgm:cxn modelId="{D1F9FB08-D1EC-4A32-8A30-423A821AFA35}" type="presParOf" srcId="{0BEC288D-812A-4A29-992A-285F2AB3F009}" destId="{6EFA190E-FCFD-4349-9D92-979E3D6EE2FC}" srcOrd="0" destOrd="0" presId="urn:microsoft.com/office/officeart/2005/8/layout/pList2"/>
    <dgm:cxn modelId="{A780547B-2F89-40F0-A7CC-BF06FFDCB1ED}" type="presParOf" srcId="{0BEC288D-812A-4A29-992A-285F2AB3F009}" destId="{5C3FA6D4-22C3-4C51-8257-B026CC4BB377}" srcOrd="1" destOrd="0" presId="urn:microsoft.com/office/officeart/2005/8/layout/pList2"/>
    <dgm:cxn modelId="{BD06A1F8-5669-40A9-B509-28BF0F4C05A6}" type="presParOf" srcId="{0BEC288D-812A-4A29-992A-285F2AB3F009}" destId="{BD023773-21F7-40CB-B6E7-AFDD238D3611}" srcOrd="2" destOrd="0" presId="urn:microsoft.com/office/officeart/2005/8/layout/pList2"/>
    <dgm:cxn modelId="{AA44FDDD-C88F-453C-9FBB-1249182E9C77}" type="presParOf" srcId="{9C3B32A3-74A0-4432-9B21-152890270C70}" destId="{8C6481E4-1415-4477-8617-EF847E981287}" srcOrd="1" destOrd="0" presId="urn:microsoft.com/office/officeart/2005/8/layout/pList2"/>
    <dgm:cxn modelId="{421C9EFC-417C-4435-9749-F492B4C89740}" type="presParOf" srcId="{9C3B32A3-74A0-4432-9B21-152890270C70}" destId="{881A0E50-B103-44E5-828B-4CF1C4F168D8}" srcOrd="2" destOrd="0" presId="urn:microsoft.com/office/officeart/2005/8/layout/pList2"/>
    <dgm:cxn modelId="{F18C0CFF-EE4D-4BC9-B31F-7539ABAE8350}" type="presParOf" srcId="{881A0E50-B103-44E5-828B-4CF1C4F168D8}" destId="{9AE5AE6E-6138-4FF0-A634-0946F1E9F454}" srcOrd="0" destOrd="0" presId="urn:microsoft.com/office/officeart/2005/8/layout/pList2"/>
    <dgm:cxn modelId="{7157FDB4-66C0-4CB3-AA31-76410F679E15}" type="presParOf" srcId="{881A0E50-B103-44E5-828B-4CF1C4F168D8}" destId="{EFE96B50-37E1-470B-BC4B-49B3DFADD005}" srcOrd="1" destOrd="0" presId="urn:microsoft.com/office/officeart/2005/8/layout/pList2"/>
    <dgm:cxn modelId="{479157C1-09BB-4C2F-94B8-6F942C35F37B}" type="presParOf" srcId="{881A0E50-B103-44E5-828B-4CF1C4F168D8}" destId="{CD0E3CE3-7137-47B5-9127-B9B83A354758}" srcOrd="2" destOrd="0" presId="urn:microsoft.com/office/officeart/2005/8/layout/pList2"/>
    <dgm:cxn modelId="{98A1FB93-C756-43E5-AF1F-8FDD3AC394AA}" type="presParOf" srcId="{9C3B32A3-74A0-4432-9B21-152890270C70}" destId="{D01FDB85-FEFF-422D-8D0F-6FC0EA27D2A7}" srcOrd="3" destOrd="0" presId="urn:microsoft.com/office/officeart/2005/8/layout/pList2"/>
    <dgm:cxn modelId="{A12A7711-7326-4544-BEC9-4D335254272E}" type="presParOf" srcId="{9C3B32A3-74A0-4432-9B21-152890270C70}" destId="{BC177AD3-2265-447B-A5E6-8461E4D39562}" srcOrd="4" destOrd="0" presId="urn:microsoft.com/office/officeart/2005/8/layout/pList2"/>
    <dgm:cxn modelId="{99E8DFDE-769E-4B2D-84CD-2A617EAA3E00}" type="presParOf" srcId="{BC177AD3-2265-447B-A5E6-8461E4D39562}" destId="{A1E1F56A-CAE3-4A7D-B4CD-5F5458479089}" srcOrd="0" destOrd="0" presId="urn:microsoft.com/office/officeart/2005/8/layout/pList2"/>
    <dgm:cxn modelId="{BB8BFB82-0A50-4E2B-A877-55BA35017BF4}" type="presParOf" srcId="{BC177AD3-2265-447B-A5E6-8461E4D39562}" destId="{7B508588-7116-4248-B4B3-A06E205C3795}" srcOrd="1" destOrd="0" presId="urn:microsoft.com/office/officeart/2005/8/layout/pList2"/>
    <dgm:cxn modelId="{B4516F82-1908-4FFC-8CF5-EE89AFFE7E21}" type="presParOf" srcId="{BC177AD3-2265-447B-A5E6-8461E4D39562}" destId="{0A59EEE1-0500-45E8-B67F-D341043FEA83}" srcOrd="2" destOrd="0" presId="urn:microsoft.com/office/officeart/2005/8/layout/pList2"/>
    <dgm:cxn modelId="{D94DF46C-441B-4DE5-9A2B-8ED02A34A8EF}" type="presParOf" srcId="{9C3B32A3-74A0-4432-9B21-152890270C70}" destId="{DEBD46D7-3764-41A0-BC90-E5DA6E27EC70}" srcOrd="5" destOrd="0" presId="urn:microsoft.com/office/officeart/2005/8/layout/pList2"/>
    <dgm:cxn modelId="{AE038A6E-EA0A-45D7-B2C7-AD58D8D91473}" type="presParOf" srcId="{9C3B32A3-74A0-4432-9B21-152890270C70}" destId="{8B0444A0-FA44-4C5D-ADE4-F6142900B213}" srcOrd="6" destOrd="0" presId="urn:microsoft.com/office/officeart/2005/8/layout/pList2"/>
    <dgm:cxn modelId="{F734DB21-61BC-4584-A9BE-E5D9B9970D68}" type="presParOf" srcId="{8B0444A0-FA44-4C5D-ADE4-F6142900B213}" destId="{ECA0A38F-8F9F-441F-AF89-B02295530B13}" srcOrd="0" destOrd="0" presId="urn:microsoft.com/office/officeart/2005/8/layout/pList2"/>
    <dgm:cxn modelId="{D5AFC718-C19D-43CB-B0E7-B7182CAF6446}" type="presParOf" srcId="{8B0444A0-FA44-4C5D-ADE4-F6142900B213}" destId="{7A3D1D74-7A8D-4609-9494-BE6D3E518E30}" srcOrd="1" destOrd="0" presId="urn:microsoft.com/office/officeart/2005/8/layout/pList2"/>
    <dgm:cxn modelId="{4651279A-765C-4604-80B8-63CD6BA6069A}" type="presParOf" srcId="{8B0444A0-FA44-4C5D-ADE4-F6142900B213}" destId="{B57FF398-1727-497C-9ECD-507740136A0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151883-B9E0-4E3C-9576-D17F937557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D4E32C-E48B-41BF-A7F7-4F55A9CCD7C5}">
      <dgm:prSet phldrT="[Text]" custT="1"/>
      <dgm:spPr/>
      <dgm:t>
        <a:bodyPr/>
        <a:lstStyle/>
        <a:p>
          <a:pPr>
            <a:buNone/>
          </a:pPr>
          <a:r>
            <a:rPr lang="en-US" sz="1600" dirty="0">
              <a:effectLst/>
              <a:latin typeface="+mn-lt"/>
              <a:ea typeface="Aptos"/>
              <a:cs typeface="Times New Roman" panose="02020603050405020304" pitchFamily="18" charset="0"/>
            </a:rPr>
            <a:t>Direct ownership interest</a:t>
          </a:r>
          <a:endParaRPr lang="en-US" sz="1600" dirty="0">
            <a:latin typeface="+mn-lt"/>
          </a:endParaRPr>
        </a:p>
      </dgm:t>
    </dgm:pt>
    <dgm:pt modelId="{7AEEC284-CBD2-43F0-A741-6530C8B427F6}" type="parTrans" cxnId="{AAC5CAF7-73AC-48DE-84B4-4404E4D30ED1}">
      <dgm:prSet/>
      <dgm:spPr/>
      <dgm:t>
        <a:bodyPr/>
        <a:lstStyle/>
        <a:p>
          <a:endParaRPr lang="en-US" sz="1600">
            <a:latin typeface="+mn-lt"/>
          </a:endParaRPr>
        </a:p>
      </dgm:t>
    </dgm:pt>
    <dgm:pt modelId="{C5FF37E6-BC53-42F9-BE96-2ED27260342E}" type="sibTrans" cxnId="{AAC5CAF7-73AC-48DE-84B4-4404E4D30ED1}">
      <dgm:prSet/>
      <dgm:spPr/>
      <dgm:t>
        <a:bodyPr/>
        <a:lstStyle/>
        <a:p>
          <a:endParaRPr lang="en-US" sz="1600">
            <a:latin typeface="+mn-lt"/>
          </a:endParaRPr>
        </a:p>
      </dgm:t>
    </dgm:pt>
    <dgm:pt modelId="{4CF07AE1-D712-44CA-BF81-EBCF5CE68E65}">
      <dgm:prSet custT="1"/>
      <dgm:spPr/>
      <dgm:t>
        <a:bodyPr/>
        <a:lstStyle/>
        <a:p>
          <a:r>
            <a:rPr lang="en-US" sz="1600" dirty="0">
              <a:effectLst/>
              <a:latin typeface="+mn-lt"/>
              <a:ea typeface="Aptos"/>
              <a:cs typeface="Times New Roman" panose="02020603050405020304" pitchFamily="18" charset="0"/>
            </a:rPr>
            <a:t>Indirect ownership interest</a:t>
          </a:r>
        </a:p>
      </dgm:t>
    </dgm:pt>
    <dgm:pt modelId="{B5E3ACB3-38FA-4A4C-9687-2AF9109F25AF}" type="parTrans" cxnId="{86C737FF-9F6D-4F81-B401-966DBBF4D256}">
      <dgm:prSet/>
      <dgm:spPr/>
      <dgm:t>
        <a:bodyPr/>
        <a:lstStyle/>
        <a:p>
          <a:endParaRPr lang="en-US" sz="1600">
            <a:latin typeface="+mn-lt"/>
          </a:endParaRPr>
        </a:p>
      </dgm:t>
    </dgm:pt>
    <dgm:pt modelId="{1ED50C4E-3648-47EC-BD51-A530F67B705B}" type="sibTrans" cxnId="{86C737FF-9F6D-4F81-B401-966DBBF4D256}">
      <dgm:prSet/>
      <dgm:spPr/>
      <dgm:t>
        <a:bodyPr/>
        <a:lstStyle/>
        <a:p>
          <a:endParaRPr lang="en-US" sz="1600">
            <a:latin typeface="+mn-lt"/>
          </a:endParaRPr>
        </a:p>
      </dgm:t>
    </dgm:pt>
    <dgm:pt modelId="{2D1EDCAE-049F-4BCA-B3E4-4DC868A33E92}">
      <dgm:prSet custT="1"/>
      <dgm:spPr/>
      <dgm:t>
        <a:bodyPr/>
        <a:lstStyle/>
        <a:p>
          <a:r>
            <a:rPr lang="en-US" sz="1600" dirty="0">
              <a:effectLst/>
              <a:latin typeface="+mn-lt"/>
              <a:ea typeface="Aptos"/>
              <a:cs typeface="Times New Roman" panose="02020603050405020304" pitchFamily="18" charset="0"/>
            </a:rPr>
            <a:t>A combination of direct and indirect ownership interest</a:t>
          </a:r>
        </a:p>
      </dgm:t>
    </dgm:pt>
    <dgm:pt modelId="{4CD1F487-08E0-466F-9E27-BEAA87930402}" type="parTrans" cxnId="{7E554F47-C290-4D83-AADE-4BC3EFAF009F}">
      <dgm:prSet/>
      <dgm:spPr/>
      <dgm:t>
        <a:bodyPr/>
        <a:lstStyle/>
        <a:p>
          <a:endParaRPr lang="en-US" sz="1600">
            <a:latin typeface="+mn-lt"/>
          </a:endParaRPr>
        </a:p>
      </dgm:t>
    </dgm:pt>
    <dgm:pt modelId="{25E882F7-AF2C-40FE-9A49-A73F91D0ADD4}" type="sibTrans" cxnId="{7E554F47-C290-4D83-AADE-4BC3EFAF009F}">
      <dgm:prSet/>
      <dgm:spPr/>
      <dgm:t>
        <a:bodyPr/>
        <a:lstStyle/>
        <a:p>
          <a:endParaRPr lang="en-US" sz="1600">
            <a:latin typeface="+mn-lt"/>
          </a:endParaRPr>
        </a:p>
      </dgm:t>
    </dgm:pt>
    <dgm:pt modelId="{9093F126-89DF-43A7-8F77-C312305BE6B5}">
      <dgm:prSet custT="1"/>
      <dgm:spPr/>
      <dgm:t>
        <a:bodyPr/>
        <a:lstStyle/>
        <a:p>
          <a:r>
            <a:rPr lang="en-US" sz="1600" dirty="0">
              <a:effectLst/>
              <a:latin typeface="+mn-lt"/>
              <a:ea typeface="Aptos"/>
              <a:cs typeface="Times New Roman" panose="02020603050405020304" pitchFamily="18" charset="0"/>
            </a:rPr>
            <a:t>Ownership of 5 percent or more in any mortgage, deed of trust, note, or other obligation secured by the disclosing entity</a:t>
          </a:r>
        </a:p>
      </dgm:t>
    </dgm:pt>
    <dgm:pt modelId="{DD149C0F-ABAD-478E-B14D-8A5450B85C58}" type="parTrans" cxnId="{BB894720-11B5-421D-A1BC-34F2F18FDBA3}">
      <dgm:prSet/>
      <dgm:spPr/>
      <dgm:t>
        <a:bodyPr/>
        <a:lstStyle/>
        <a:p>
          <a:endParaRPr lang="en-US" sz="1600">
            <a:latin typeface="+mn-lt"/>
          </a:endParaRPr>
        </a:p>
      </dgm:t>
    </dgm:pt>
    <dgm:pt modelId="{1C4403ED-01DD-4B41-9C05-477DEDD2BD31}" type="sibTrans" cxnId="{BB894720-11B5-421D-A1BC-34F2F18FDBA3}">
      <dgm:prSet/>
      <dgm:spPr/>
      <dgm:t>
        <a:bodyPr/>
        <a:lstStyle/>
        <a:p>
          <a:endParaRPr lang="en-US" sz="1600">
            <a:latin typeface="+mn-lt"/>
          </a:endParaRPr>
        </a:p>
      </dgm:t>
    </dgm:pt>
    <dgm:pt modelId="{9F8F9093-2407-4C77-80DB-C2F0670A88AA}">
      <dgm:prSet custT="1"/>
      <dgm:spPr/>
      <dgm:t>
        <a:bodyPr/>
        <a:lstStyle/>
        <a:p>
          <a:r>
            <a:rPr lang="en-US" sz="1600" dirty="0">
              <a:effectLst/>
              <a:latin typeface="+mn-lt"/>
              <a:ea typeface="Aptos"/>
              <a:cs typeface="Times New Roman" panose="02020603050405020304" pitchFamily="18" charset="0"/>
            </a:rPr>
            <a:t>An Officer or Director role with a disclosing entity that is organized as a corporation</a:t>
          </a:r>
        </a:p>
      </dgm:t>
    </dgm:pt>
    <dgm:pt modelId="{6D1E5013-0B9E-4A97-9B7E-DBF912FD0664}" type="parTrans" cxnId="{DCB2FDD1-F78B-4E8C-B4A8-87EE66C56BC7}">
      <dgm:prSet/>
      <dgm:spPr/>
      <dgm:t>
        <a:bodyPr/>
        <a:lstStyle/>
        <a:p>
          <a:endParaRPr lang="en-US" sz="1600">
            <a:latin typeface="+mn-lt"/>
          </a:endParaRPr>
        </a:p>
      </dgm:t>
    </dgm:pt>
    <dgm:pt modelId="{4F0C080A-AADB-4ED6-BA02-EB5CE980BF4B}" type="sibTrans" cxnId="{DCB2FDD1-F78B-4E8C-B4A8-87EE66C56BC7}">
      <dgm:prSet/>
      <dgm:spPr/>
      <dgm:t>
        <a:bodyPr/>
        <a:lstStyle/>
        <a:p>
          <a:endParaRPr lang="en-US" sz="1600">
            <a:latin typeface="+mn-lt"/>
          </a:endParaRPr>
        </a:p>
      </dgm:t>
    </dgm:pt>
    <dgm:pt modelId="{26234297-BFEE-4A4B-86CA-67082E00E2B5}">
      <dgm:prSet custT="1"/>
      <dgm:spPr/>
      <dgm:t>
        <a:bodyPr/>
        <a:lstStyle/>
        <a:p>
          <a:r>
            <a:rPr lang="en-US" sz="1600" dirty="0">
              <a:effectLst/>
              <a:latin typeface="+mn-lt"/>
              <a:ea typeface="Aptos"/>
              <a:cs typeface="Times New Roman" panose="02020603050405020304" pitchFamily="18" charset="0"/>
            </a:rPr>
            <a:t>Partnership in a disclosing entity that is organized as a partnership</a:t>
          </a:r>
        </a:p>
      </dgm:t>
    </dgm:pt>
    <dgm:pt modelId="{52A54D2C-A105-430C-BEFB-A066F982A12E}" type="parTrans" cxnId="{A05F099F-A634-4733-A4F1-C90F795DD57F}">
      <dgm:prSet/>
      <dgm:spPr/>
      <dgm:t>
        <a:bodyPr/>
        <a:lstStyle/>
        <a:p>
          <a:endParaRPr lang="en-US" sz="1600">
            <a:latin typeface="+mn-lt"/>
          </a:endParaRPr>
        </a:p>
      </dgm:t>
    </dgm:pt>
    <dgm:pt modelId="{287369BB-ACFA-4478-B13C-C4D45448CB76}" type="sibTrans" cxnId="{A05F099F-A634-4733-A4F1-C90F795DD57F}">
      <dgm:prSet/>
      <dgm:spPr/>
      <dgm:t>
        <a:bodyPr/>
        <a:lstStyle/>
        <a:p>
          <a:endParaRPr lang="en-US" sz="1600">
            <a:latin typeface="+mn-lt"/>
          </a:endParaRPr>
        </a:p>
      </dgm:t>
    </dgm:pt>
    <dgm:pt modelId="{093ABEF7-1ED0-4AB2-9132-0C8E05399580}" type="pres">
      <dgm:prSet presAssocID="{8F151883-B9E0-4E3C-9576-D17F9375576D}" presName="vert0" presStyleCnt="0">
        <dgm:presLayoutVars>
          <dgm:dir/>
          <dgm:animOne val="branch"/>
          <dgm:animLvl val="lvl"/>
        </dgm:presLayoutVars>
      </dgm:prSet>
      <dgm:spPr/>
    </dgm:pt>
    <dgm:pt modelId="{F774183D-CDF9-4D16-A6EA-C5FBCE0C8799}" type="pres">
      <dgm:prSet presAssocID="{C6D4E32C-E48B-41BF-A7F7-4F55A9CCD7C5}" presName="thickLine" presStyleLbl="alignNode1" presStyleIdx="0" presStyleCnt="6"/>
      <dgm:spPr/>
    </dgm:pt>
    <dgm:pt modelId="{938D0918-77B0-4C4B-B000-AF0572A1FBB5}" type="pres">
      <dgm:prSet presAssocID="{C6D4E32C-E48B-41BF-A7F7-4F55A9CCD7C5}" presName="horz1" presStyleCnt="0"/>
      <dgm:spPr/>
    </dgm:pt>
    <dgm:pt modelId="{1F63AA7A-E390-463B-8E88-1D69F9529BCD}" type="pres">
      <dgm:prSet presAssocID="{C6D4E32C-E48B-41BF-A7F7-4F55A9CCD7C5}" presName="tx1" presStyleLbl="revTx" presStyleIdx="0" presStyleCnt="6"/>
      <dgm:spPr/>
    </dgm:pt>
    <dgm:pt modelId="{2DC209FF-9306-4F0B-AEF0-4DFBBC4559EB}" type="pres">
      <dgm:prSet presAssocID="{C6D4E32C-E48B-41BF-A7F7-4F55A9CCD7C5}" presName="vert1" presStyleCnt="0"/>
      <dgm:spPr/>
    </dgm:pt>
    <dgm:pt modelId="{A73DD41A-55F5-4D5C-A5B6-4BBE5A363938}" type="pres">
      <dgm:prSet presAssocID="{4CF07AE1-D712-44CA-BF81-EBCF5CE68E65}" presName="thickLine" presStyleLbl="alignNode1" presStyleIdx="1" presStyleCnt="6"/>
      <dgm:spPr/>
    </dgm:pt>
    <dgm:pt modelId="{5E15C37D-F70A-489F-9DA1-23C2DB80F1CB}" type="pres">
      <dgm:prSet presAssocID="{4CF07AE1-D712-44CA-BF81-EBCF5CE68E65}" presName="horz1" presStyleCnt="0"/>
      <dgm:spPr/>
    </dgm:pt>
    <dgm:pt modelId="{2F2F3684-4BC0-4C56-B762-7E631E530FBE}" type="pres">
      <dgm:prSet presAssocID="{4CF07AE1-D712-44CA-BF81-EBCF5CE68E65}" presName="tx1" presStyleLbl="revTx" presStyleIdx="1" presStyleCnt="6"/>
      <dgm:spPr/>
    </dgm:pt>
    <dgm:pt modelId="{5A1006D1-924D-4667-B624-CD7DA5965768}" type="pres">
      <dgm:prSet presAssocID="{4CF07AE1-D712-44CA-BF81-EBCF5CE68E65}" presName="vert1" presStyleCnt="0"/>
      <dgm:spPr/>
    </dgm:pt>
    <dgm:pt modelId="{CFA435A2-5C91-4D3A-B51B-DAF3F34C1D32}" type="pres">
      <dgm:prSet presAssocID="{2D1EDCAE-049F-4BCA-B3E4-4DC868A33E92}" presName="thickLine" presStyleLbl="alignNode1" presStyleIdx="2" presStyleCnt="6"/>
      <dgm:spPr/>
    </dgm:pt>
    <dgm:pt modelId="{B9992F1D-8E3E-4D58-924D-89E7D383332E}" type="pres">
      <dgm:prSet presAssocID="{2D1EDCAE-049F-4BCA-B3E4-4DC868A33E92}" presName="horz1" presStyleCnt="0"/>
      <dgm:spPr/>
    </dgm:pt>
    <dgm:pt modelId="{BEBCEB85-05EE-4A09-9E22-9AC1CB1762BD}" type="pres">
      <dgm:prSet presAssocID="{2D1EDCAE-049F-4BCA-B3E4-4DC868A33E92}" presName="tx1" presStyleLbl="revTx" presStyleIdx="2" presStyleCnt="6"/>
      <dgm:spPr/>
    </dgm:pt>
    <dgm:pt modelId="{847B430B-A380-4BC5-AA3B-EC99B15795E4}" type="pres">
      <dgm:prSet presAssocID="{2D1EDCAE-049F-4BCA-B3E4-4DC868A33E92}" presName="vert1" presStyleCnt="0"/>
      <dgm:spPr/>
    </dgm:pt>
    <dgm:pt modelId="{09948B37-9D29-4CB0-8EA8-A94BAB63C4CC}" type="pres">
      <dgm:prSet presAssocID="{9093F126-89DF-43A7-8F77-C312305BE6B5}" presName="thickLine" presStyleLbl="alignNode1" presStyleIdx="3" presStyleCnt="6"/>
      <dgm:spPr/>
    </dgm:pt>
    <dgm:pt modelId="{04CC4572-3A99-488A-A7CD-7CEFF4B6633E}" type="pres">
      <dgm:prSet presAssocID="{9093F126-89DF-43A7-8F77-C312305BE6B5}" presName="horz1" presStyleCnt="0"/>
      <dgm:spPr/>
    </dgm:pt>
    <dgm:pt modelId="{735DB0F8-1DA2-42DF-AFFE-3F9416AA0280}" type="pres">
      <dgm:prSet presAssocID="{9093F126-89DF-43A7-8F77-C312305BE6B5}" presName="tx1" presStyleLbl="revTx" presStyleIdx="3" presStyleCnt="6" custScaleY="145315"/>
      <dgm:spPr/>
    </dgm:pt>
    <dgm:pt modelId="{391E86F1-A069-4147-9A8D-DF4AC66B277D}" type="pres">
      <dgm:prSet presAssocID="{9093F126-89DF-43A7-8F77-C312305BE6B5}" presName="vert1" presStyleCnt="0"/>
      <dgm:spPr/>
    </dgm:pt>
    <dgm:pt modelId="{684D790F-CF92-47DD-A7BD-E0B74F5931E5}" type="pres">
      <dgm:prSet presAssocID="{9F8F9093-2407-4C77-80DB-C2F0670A88AA}" presName="thickLine" presStyleLbl="alignNode1" presStyleIdx="4" presStyleCnt="6"/>
      <dgm:spPr/>
    </dgm:pt>
    <dgm:pt modelId="{BA8FDAE4-FDFE-4256-9C7C-B73C24466310}" type="pres">
      <dgm:prSet presAssocID="{9F8F9093-2407-4C77-80DB-C2F0670A88AA}" presName="horz1" presStyleCnt="0"/>
      <dgm:spPr/>
    </dgm:pt>
    <dgm:pt modelId="{DB5C8DA4-C173-43B1-B438-84022BDA3BA1}" type="pres">
      <dgm:prSet presAssocID="{9F8F9093-2407-4C77-80DB-C2F0670A88AA}" presName="tx1" presStyleLbl="revTx" presStyleIdx="4" presStyleCnt="6"/>
      <dgm:spPr/>
    </dgm:pt>
    <dgm:pt modelId="{28F27B0C-EA28-46CA-909A-6CC583EB3281}" type="pres">
      <dgm:prSet presAssocID="{9F8F9093-2407-4C77-80DB-C2F0670A88AA}" presName="vert1" presStyleCnt="0"/>
      <dgm:spPr/>
    </dgm:pt>
    <dgm:pt modelId="{54B0FFBE-AD60-40F9-8BCE-C55FCC2D3C40}" type="pres">
      <dgm:prSet presAssocID="{26234297-BFEE-4A4B-86CA-67082E00E2B5}" presName="thickLine" presStyleLbl="alignNode1" presStyleIdx="5" presStyleCnt="6"/>
      <dgm:spPr/>
    </dgm:pt>
    <dgm:pt modelId="{DC6A2692-B9B9-41EE-9B4F-BE35D6124CB9}" type="pres">
      <dgm:prSet presAssocID="{26234297-BFEE-4A4B-86CA-67082E00E2B5}" presName="horz1" presStyleCnt="0"/>
      <dgm:spPr/>
    </dgm:pt>
    <dgm:pt modelId="{810DA831-DC27-4B85-8165-D9DC992C458E}" type="pres">
      <dgm:prSet presAssocID="{26234297-BFEE-4A4B-86CA-67082E00E2B5}" presName="tx1" presStyleLbl="revTx" presStyleIdx="5" presStyleCnt="6"/>
      <dgm:spPr/>
    </dgm:pt>
    <dgm:pt modelId="{81566A29-37BA-4404-B35A-D8C8B671F8B0}" type="pres">
      <dgm:prSet presAssocID="{26234297-BFEE-4A4B-86CA-67082E00E2B5}" presName="vert1" presStyleCnt="0"/>
      <dgm:spPr/>
    </dgm:pt>
  </dgm:ptLst>
  <dgm:cxnLst>
    <dgm:cxn modelId="{8D7BE70D-2D06-4400-B274-B3B216C8D632}" type="presOf" srcId="{C6D4E32C-E48B-41BF-A7F7-4F55A9CCD7C5}" destId="{1F63AA7A-E390-463B-8E88-1D69F9529BCD}" srcOrd="0" destOrd="0" presId="urn:microsoft.com/office/officeart/2008/layout/LinedList"/>
    <dgm:cxn modelId="{FE7FFA0D-F8FD-4720-AA22-F910AAFC899A}" type="presOf" srcId="{9F8F9093-2407-4C77-80DB-C2F0670A88AA}" destId="{DB5C8DA4-C173-43B1-B438-84022BDA3BA1}" srcOrd="0" destOrd="0" presId="urn:microsoft.com/office/officeart/2008/layout/LinedList"/>
    <dgm:cxn modelId="{BB894720-11B5-421D-A1BC-34F2F18FDBA3}" srcId="{8F151883-B9E0-4E3C-9576-D17F9375576D}" destId="{9093F126-89DF-43A7-8F77-C312305BE6B5}" srcOrd="3" destOrd="0" parTransId="{DD149C0F-ABAD-478E-B14D-8A5450B85C58}" sibTransId="{1C4403ED-01DD-4B41-9C05-477DEDD2BD31}"/>
    <dgm:cxn modelId="{B9ECF740-DB34-4639-AFAA-9417BC737E6A}" type="presOf" srcId="{8F151883-B9E0-4E3C-9576-D17F9375576D}" destId="{093ABEF7-1ED0-4AB2-9132-0C8E05399580}" srcOrd="0" destOrd="0" presId="urn:microsoft.com/office/officeart/2008/layout/LinedList"/>
    <dgm:cxn modelId="{7E554F47-C290-4D83-AADE-4BC3EFAF009F}" srcId="{8F151883-B9E0-4E3C-9576-D17F9375576D}" destId="{2D1EDCAE-049F-4BCA-B3E4-4DC868A33E92}" srcOrd="2" destOrd="0" parTransId="{4CD1F487-08E0-466F-9E27-BEAA87930402}" sibTransId="{25E882F7-AF2C-40FE-9A49-A73F91D0ADD4}"/>
    <dgm:cxn modelId="{1CCA8781-2CBE-4FE9-9D6E-02F6D23CAE1E}" type="presOf" srcId="{26234297-BFEE-4A4B-86CA-67082E00E2B5}" destId="{810DA831-DC27-4B85-8165-D9DC992C458E}" srcOrd="0" destOrd="0" presId="urn:microsoft.com/office/officeart/2008/layout/LinedList"/>
    <dgm:cxn modelId="{A05F099F-A634-4733-A4F1-C90F795DD57F}" srcId="{8F151883-B9E0-4E3C-9576-D17F9375576D}" destId="{26234297-BFEE-4A4B-86CA-67082E00E2B5}" srcOrd="5" destOrd="0" parTransId="{52A54D2C-A105-430C-BEFB-A066F982A12E}" sibTransId="{287369BB-ACFA-4478-B13C-C4D45448CB76}"/>
    <dgm:cxn modelId="{B194BEB6-E6F1-4847-8689-519756387F12}" type="presOf" srcId="{4CF07AE1-D712-44CA-BF81-EBCF5CE68E65}" destId="{2F2F3684-4BC0-4C56-B762-7E631E530FBE}" srcOrd="0" destOrd="0" presId="urn:microsoft.com/office/officeart/2008/layout/LinedList"/>
    <dgm:cxn modelId="{213413BB-9580-41F1-9001-86A6829909EE}" type="presOf" srcId="{2D1EDCAE-049F-4BCA-B3E4-4DC868A33E92}" destId="{BEBCEB85-05EE-4A09-9E22-9AC1CB1762BD}" srcOrd="0" destOrd="0" presId="urn:microsoft.com/office/officeart/2008/layout/LinedList"/>
    <dgm:cxn modelId="{D90CB7BC-E0D8-4439-872F-10A35D284330}" type="presOf" srcId="{9093F126-89DF-43A7-8F77-C312305BE6B5}" destId="{735DB0F8-1DA2-42DF-AFFE-3F9416AA0280}" srcOrd="0" destOrd="0" presId="urn:microsoft.com/office/officeart/2008/layout/LinedList"/>
    <dgm:cxn modelId="{DCB2FDD1-F78B-4E8C-B4A8-87EE66C56BC7}" srcId="{8F151883-B9E0-4E3C-9576-D17F9375576D}" destId="{9F8F9093-2407-4C77-80DB-C2F0670A88AA}" srcOrd="4" destOrd="0" parTransId="{6D1E5013-0B9E-4A97-9B7E-DBF912FD0664}" sibTransId="{4F0C080A-AADB-4ED6-BA02-EB5CE980BF4B}"/>
    <dgm:cxn modelId="{AAC5CAF7-73AC-48DE-84B4-4404E4D30ED1}" srcId="{8F151883-B9E0-4E3C-9576-D17F9375576D}" destId="{C6D4E32C-E48B-41BF-A7F7-4F55A9CCD7C5}" srcOrd="0" destOrd="0" parTransId="{7AEEC284-CBD2-43F0-A741-6530C8B427F6}" sibTransId="{C5FF37E6-BC53-42F9-BE96-2ED27260342E}"/>
    <dgm:cxn modelId="{86C737FF-9F6D-4F81-B401-966DBBF4D256}" srcId="{8F151883-B9E0-4E3C-9576-D17F9375576D}" destId="{4CF07AE1-D712-44CA-BF81-EBCF5CE68E65}" srcOrd="1" destOrd="0" parTransId="{B5E3ACB3-38FA-4A4C-9687-2AF9109F25AF}" sibTransId="{1ED50C4E-3648-47EC-BD51-A530F67B705B}"/>
    <dgm:cxn modelId="{049B04A5-89BA-4F18-9BF7-776CF38769C8}" type="presParOf" srcId="{093ABEF7-1ED0-4AB2-9132-0C8E05399580}" destId="{F774183D-CDF9-4D16-A6EA-C5FBCE0C8799}" srcOrd="0" destOrd="0" presId="urn:microsoft.com/office/officeart/2008/layout/LinedList"/>
    <dgm:cxn modelId="{969EDBEB-7D98-4B06-9E80-390FF33A0A9A}" type="presParOf" srcId="{093ABEF7-1ED0-4AB2-9132-0C8E05399580}" destId="{938D0918-77B0-4C4B-B000-AF0572A1FBB5}" srcOrd="1" destOrd="0" presId="urn:microsoft.com/office/officeart/2008/layout/LinedList"/>
    <dgm:cxn modelId="{3F7C2941-73CF-4D8B-B423-9814C6A2615B}" type="presParOf" srcId="{938D0918-77B0-4C4B-B000-AF0572A1FBB5}" destId="{1F63AA7A-E390-463B-8E88-1D69F9529BCD}" srcOrd="0" destOrd="0" presId="urn:microsoft.com/office/officeart/2008/layout/LinedList"/>
    <dgm:cxn modelId="{5DD50A54-C832-4CC1-A356-AAC9B14D7D0A}" type="presParOf" srcId="{938D0918-77B0-4C4B-B000-AF0572A1FBB5}" destId="{2DC209FF-9306-4F0B-AEF0-4DFBBC4559EB}" srcOrd="1" destOrd="0" presId="urn:microsoft.com/office/officeart/2008/layout/LinedList"/>
    <dgm:cxn modelId="{14E969E4-CFE1-4B80-BF67-DD25725E804D}" type="presParOf" srcId="{093ABEF7-1ED0-4AB2-9132-0C8E05399580}" destId="{A73DD41A-55F5-4D5C-A5B6-4BBE5A363938}" srcOrd="2" destOrd="0" presId="urn:microsoft.com/office/officeart/2008/layout/LinedList"/>
    <dgm:cxn modelId="{38665749-4220-4576-BE15-36E28049D3F0}" type="presParOf" srcId="{093ABEF7-1ED0-4AB2-9132-0C8E05399580}" destId="{5E15C37D-F70A-489F-9DA1-23C2DB80F1CB}" srcOrd="3" destOrd="0" presId="urn:microsoft.com/office/officeart/2008/layout/LinedList"/>
    <dgm:cxn modelId="{5C9A5D0B-00C2-4D74-9A0B-F423C1D65BF1}" type="presParOf" srcId="{5E15C37D-F70A-489F-9DA1-23C2DB80F1CB}" destId="{2F2F3684-4BC0-4C56-B762-7E631E530FBE}" srcOrd="0" destOrd="0" presId="urn:microsoft.com/office/officeart/2008/layout/LinedList"/>
    <dgm:cxn modelId="{8778885A-D359-4444-835A-9204E7A36098}" type="presParOf" srcId="{5E15C37D-F70A-489F-9DA1-23C2DB80F1CB}" destId="{5A1006D1-924D-4667-B624-CD7DA5965768}" srcOrd="1" destOrd="0" presId="urn:microsoft.com/office/officeart/2008/layout/LinedList"/>
    <dgm:cxn modelId="{7B24FB40-6786-42D1-A230-18A182442B43}" type="presParOf" srcId="{093ABEF7-1ED0-4AB2-9132-0C8E05399580}" destId="{CFA435A2-5C91-4D3A-B51B-DAF3F34C1D32}" srcOrd="4" destOrd="0" presId="urn:microsoft.com/office/officeart/2008/layout/LinedList"/>
    <dgm:cxn modelId="{0B56A4C8-805B-4412-8662-C12013BC950B}" type="presParOf" srcId="{093ABEF7-1ED0-4AB2-9132-0C8E05399580}" destId="{B9992F1D-8E3E-4D58-924D-89E7D383332E}" srcOrd="5" destOrd="0" presId="urn:microsoft.com/office/officeart/2008/layout/LinedList"/>
    <dgm:cxn modelId="{681C3DCC-7487-4C17-978D-46CA154BE203}" type="presParOf" srcId="{B9992F1D-8E3E-4D58-924D-89E7D383332E}" destId="{BEBCEB85-05EE-4A09-9E22-9AC1CB1762BD}" srcOrd="0" destOrd="0" presId="urn:microsoft.com/office/officeart/2008/layout/LinedList"/>
    <dgm:cxn modelId="{18D15D00-6625-461B-82E9-93DF87B79F22}" type="presParOf" srcId="{B9992F1D-8E3E-4D58-924D-89E7D383332E}" destId="{847B430B-A380-4BC5-AA3B-EC99B15795E4}" srcOrd="1" destOrd="0" presId="urn:microsoft.com/office/officeart/2008/layout/LinedList"/>
    <dgm:cxn modelId="{139E4000-902A-4C36-A240-9F7A69B8E632}" type="presParOf" srcId="{093ABEF7-1ED0-4AB2-9132-0C8E05399580}" destId="{09948B37-9D29-4CB0-8EA8-A94BAB63C4CC}" srcOrd="6" destOrd="0" presId="urn:microsoft.com/office/officeart/2008/layout/LinedList"/>
    <dgm:cxn modelId="{DC56FA08-AD24-4AFB-B4DD-1425D18FFE83}" type="presParOf" srcId="{093ABEF7-1ED0-4AB2-9132-0C8E05399580}" destId="{04CC4572-3A99-488A-A7CD-7CEFF4B6633E}" srcOrd="7" destOrd="0" presId="urn:microsoft.com/office/officeart/2008/layout/LinedList"/>
    <dgm:cxn modelId="{0D1FB08F-0EEF-4313-99B4-E50E8E1C29B9}" type="presParOf" srcId="{04CC4572-3A99-488A-A7CD-7CEFF4B6633E}" destId="{735DB0F8-1DA2-42DF-AFFE-3F9416AA0280}" srcOrd="0" destOrd="0" presId="urn:microsoft.com/office/officeart/2008/layout/LinedList"/>
    <dgm:cxn modelId="{1626C743-AD77-4517-9ECA-6AE3043C983F}" type="presParOf" srcId="{04CC4572-3A99-488A-A7CD-7CEFF4B6633E}" destId="{391E86F1-A069-4147-9A8D-DF4AC66B277D}" srcOrd="1" destOrd="0" presId="urn:microsoft.com/office/officeart/2008/layout/LinedList"/>
    <dgm:cxn modelId="{8554A55A-E1CC-4203-B258-86BE5B733616}" type="presParOf" srcId="{093ABEF7-1ED0-4AB2-9132-0C8E05399580}" destId="{684D790F-CF92-47DD-A7BD-E0B74F5931E5}" srcOrd="8" destOrd="0" presId="urn:microsoft.com/office/officeart/2008/layout/LinedList"/>
    <dgm:cxn modelId="{9CF50C75-A3FD-4C4E-8D9E-39D149B32D2C}" type="presParOf" srcId="{093ABEF7-1ED0-4AB2-9132-0C8E05399580}" destId="{BA8FDAE4-FDFE-4256-9C7C-B73C24466310}" srcOrd="9" destOrd="0" presId="urn:microsoft.com/office/officeart/2008/layout/LinedList"/>
    <dgm:cxn modelId="{4A8BF907-07E8-4FEA-BF17-839CA8573B20}" type="presParOf" srcId="{BA8FDAE4-FDFE-4256-9C7C-B73C24466310}" destId="{DB5C8DA4-C173-43B1-B438-84022BDA3BA1}" srcOrd="0" destOrd="0" presId="urn:microsoft.com/office/officeart/2008/layout/LinedList"/>
    <dgm:cxn modelId="{1A2B2261-DE40-4624-A0CF-61402916FC55}" type="presParOf" srcId="{BA8FDAE4-FDFE-4256-9C7C-B73C24466310}" destId="{28F27B0C-EA28-46CA-909A-6CC583EB3281}" srcOrd="1" destOrd="0" presId="urn:microsoft.com/office/officeart/2008/layout/LinedList"/>
    <dgm:cxn modelId="{65E6C71D-B6C9-4C41-A3C3-6FE51CD60B45}" type="presParOf" srcId="{093ABEF7-1ED0-4AB2-9132-0C8E05399580}" destId="{54B0FFBE-AD60-40F9-8BCE-C55FCC2D3C40}" srcOrd="10" destOrd="0" presId="urn:microsoft.com/office/officeart/2008/layout/LinedList"/>
    <dgm:cxn modelId="{CA662CB4-2274-4A6F-8B3F-1EF45D0E8ED9}" type="presParOf" srcId="{093ABEF7-1ED0-4AB2-9132-0C8E05399580}" destId="{DC6A2692-B9B9-41EE-9B4F-BE35D6124CB9}" srcOrd="11" destOrd="0" presId="urn:microsoft.com/office/officeart/2008/layout/LinedList"/>
    <dgm:cxn modelId="{799917F5-844A-4C53-864E-C823B23B3421}" type="presParOf" srcId="{DC6A2692-B9B9-41EE-9B4F-BE35D6124CB9}" destId="{810DA831-DC27-4B85-8165-D9DC992C458E}" srcOrd="0" destOrd="0" presId="urn:microsoft.com/office/officeart/2008/layout/LinedList"/>
    <dgm:cxn modelId="{A4EC49C5-103C-4CD2-8B5A-2E3506D42845}" type="presParOf" srcId="{DC6A2692-B9B9-41EE-9B4F-BE35D6124CB9}" destId="{81566A29-37BA-4404-B35A-D8C8B671F8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1C09E9-63E6-43C5-837F-D09CE0B2E4D8}" type="doc">
      <dgm:prSet loTypeId="urn:microsoft.com/office/officeart/2016/7/layout/LinearArrowProcessNumbered" loCatId="process" qsTypeId="urn:microsoft.com/office/officeart/2005/8/quickstyle/simple5" qsCatId="simple" csTypeId="urn:microsoft.com/office/officeart/2005/8/colors/accent1_2" csCatId="accent1" phldr="1"/>
      <dgm:spPr/>
      <dgm:t>
        <a:bodyPr/>
        <a:lstStyle/>
        <a:p>
          <a:endParaRPr lang="en-US"/>
        </a:p>
      </dgm:t>
    </dgm:pt>
    <dgm:pt modelId="{8119DE2B-0665-49E3-9454-55CF39932C19}">
      <dgm:prSet custT="1"/>
      <dgm:spPr/>
      <dgm:t>
        <a:bodyPr/>
        <a:lstStyle/>
        <a:p>
          <a:r>
            <a:rPr lang="en-US" sz="1800"/>
            <a:t>Log in to IMPACT </a:t>
          </a:r>
        </a:p>
      </dgm:t>
    </dgm:pt>
    <dgm:pt modelId="{235DE91F-D4E1-47F3-801B-46C7F4B182EC}" type="parTrans" cxnId="{EA4E8906-D3E3-4C92-9763-20BD40BEC705}">
      <dgm:prSet/>
      <dgm:spPr/>
      <dgm:t>
        <a:bodyPr/>
        <a:lstStyle/>
        <a:p>
          <a:endParaRPr lang="en-US"/>
        </a:p>
      </dgm:t>
    </dgm:pt>
    <dgm:pt modelId="{FAF571D5-DDD2-4C5C-B173-AC9C9C4D8376}" type="sibTrans" cxnId="{EA4E8906-D3E3-4C92-9763-20BD40BEC705}">
      <dgm:prSet phldrT="1" phldr="0"/>
      <dgm:spPr/>
      <dgm:t>
        <a:bodyPr/>
        <a:lstStyle/>
        <a:p>
          <a:r>
            <a:rPr lang="en-US"/>
            <a:t>1</a:t>
          </a:r>
          <a:endParaRPr lang="en-US" dirty="0"/>
        </a:p>
      </dgm:t>
    </dgm:pt>
    <dgm:pt modelId="{B80842DE-0C13-4613-BD9B-D59EC1FEDC6C}">
      <dgm:prSet custT="1"/>
      <dgm:spPr/>
      <dgm:t>
        <a:bodyPr/>
        <a:lstStyle/>
        <a:p>
          <a:r>
            <a:rPr lang="en-US" sz="1800" dirty="0"/>
            <a:t>Click the </a:t>
          </a:r>
          <a:r>
            <a:rPr lang="en-US" sz="1800" b="1" dirty="0"/>
            <a:t>Provider</a:t>
          </a:r>
          <a:r>
            <a:rPr lang="en-US" sz="1800" dirty="0"/>
            <a:t> Drop-Down Menu</a:t>
          </a:r>
        </a:p>
      </dgm:t>
    </dgm:pt>
    <dgm:pt modelId="{F16D54A8-7E2B-41F0-8544-216F97406C98}" type="parTrans" cxnId="{44293B4C-3F87-4BB5-A3E4-8FB0ABFFB6A2}">
      <dgm:prSet/>
      <dgm:spPr/>
      <dgm:t>
        <a:bodyPr/>
        <a:lstStyle/>
        <a:p>
          <a:endParaRPr lang="en-US"/>
        </a:p>
      </dgm:t>
    </dgm:pt>
    <dgm:pt modelId="{1E6F0A55-22C4-4233-8559-295E3D4FB237}" type="sibTrans" cxnId="{44293B4C-3F87-4BB5-A3E4-8FB0ABFFB6A2}">
      <dgm:prSet phldrT="2" phldr="0"/>
      <dgm:spPr/>
      <dgm:t>
        <a:bodyPr/>
        <a:lstStyle/>
        <a:p>
          <a:r>
            <a:rPr lang="en-US"/>
            <a:t>2</a:t>
          </a:r>
        </a:p>
      </dgm:t>
    </dgm:pt>
    <dgm:pt modelId="{8E7018DD-23F3-4589-9310-A512F134A667}">
      <dgm:prSet custT="1"/>
      <dgm:spPr/>
      <dgm:t>
        <a:bodyPr/>
        <a:lstStyle/>
        <a:p>
          <a:r>
            <a:rPr lang="en-US" sz="1800" dirty="0"/>
            <a:t>Click </a:t>
          </a:r>
          <a:r>
            <a:rPr lang="en-US" sz="1800" b="1" dirty="0"/>
            <a:t>Manage Provider Information</a:t>
          </a:r>
          <a:r>
            <a:rPr lang="en-US" sz="1800" dirty="0"/>
            <a:t> from the Manage Provider Drop-Down</a:t>
          </a:r>
        </a:p>
      </dgm:t>
    </dgm:pt>
    <dgm:pt modelId="{6A689635-857E-4018-A45A-81944F6B5A1D}" type="parTrans" cxnId="{360A493D-5F58-4CFC-AFFD-8E9ED9B307D3}">
      <dgm:prSet/>
      <dgm:spPr/>
      <dgm:t>
        <a:bodyPr/>
        <a:lstStyle/>
        <a:p>
          <a:endParaRPr lang="en-US"/>
        </a:p>
      </dgm:t>
    </dgm:pt>
    <dgm:pt modelId="{F0ACA120-7147-45EB-8810-69953D307B88}" type="sibTrans" cxnId="{360A493D-5F58-4CFC-AFFD-8E9ED9B307D3}">
      <dgm:prSet phldrT="3" phldr="0"/>
      <dgm:spPr/>
      <dgm:t>
        <a:bodyPr/>
        <a:lstStyle/>
        <a:p>
          <a:r>
            <a:rPr lang="en-US"/>
            <a:t>3</a:t>
          </a:r>
        </a:p>
      </dgm:t>
    </dgm:pt>
    <dgm:pt modelId="{D3A991D1-FF42-45ED-9EFB-31F4ECDB9F82}">
      <dgm:prSet custT="1"/>
      <dgm:spPr/>
      <dgm:t>
        <a:bodyPr/>
        <a:lstStyle/>
        <a:p>
          <a:r>
            <a:rPr lang="en-US" sz="1800" dirty="0"/>
            <a:t>Click </a:t>
          </a:r>
          <a:r>
            <a:rPr lang="en-US" sz="1800" b="1" dirty="0"/>
            <a:t>Provider Controlling Interest/ Ownership Details</a:t>
          </a:r>
        </a:p>
      </dgm:t>
    </dgm:pt>
    <dgm:pt modelId="{4FB5279C-1246-4D16-AF4C-01174AD80EB7}" type="parTrans" cxnId="{7C0C8D0E-E80F-48C6-8DDD-EA2461963E5C}">
      <dgm:prSet/>
      <dgm:spPr/>
      <dgm:t>
        <a:bodyPr/>
        <a:lstStyle/>
        <a:p>
          <a:endParaRPr lang="en-US"/>
        </a:p>
      </dgm:t>
    </dgm:pt>
    <dgm:pt modelId="{9A630608-1853-4B40-A415-97C9FEC2F47B}" type="sibTrans" cxnId="{7C0C8D0E-E80F-48C6-8DDD-EA2461963E5C}">
      <dgm:prSet phldrT="4" phldr="0"/>
      <dgm:spPr/>
      <dgm:t>
        <a:bodyPr/>
        <a:lstStyle/>
        <a:p>
          <a:r>
            <a:rPr lang="en-US"/>
            <a:t>4</a:t>
          </a:r>
        </a:p>
      </dgm:t>
    </dgm:pt>
    <dgm:pt modelId="{8FAFC098-6728-41E8-89C8-D1B642130E8B}" type="pres">
      <dgm:prSet presAssocID="{D21C09E9-63E6-43C5-837F-D09CE0B2E4D8}" presName="linearFlow" presStyleCnt="0">
        <dgm:presLayoutVars>
          <dgm:dir/>
          <dgm:animLvl val="lvl"/>
          <dgm:resizeHandles val="exact"/>
        </dgm:presLayoutVars>
      </dgm:prSet>
      <dgm:spPr/>
    </dgm:pt>
    <dgm:pt modelId="{945B8266-A822-4E39-8FA5-82E83CF9A994}" type="pres">
      <dgm:prSet presAssocID="{8119DE2B-0665-49E3-9454-55CF39932C19}" presName="compositeNode" presStyleCnt="0"/>
      <dgm:spPr/>
    </dgm:pt>
    <dgm:pt modelId="{55F4AB08-DB9A-4097-9F83-5ECD75CAE486}" type="pres">
      <dgm:prSet presAssocID="{8119DE2B-0665-49E3-9454-55CF39932C19}" presName="parTx" presStyleLbl="node1" presStyleIdx="0" presStyleCnt="0">
        <dgm:presLayoutVars>
          <dgm:chMax val="0"/>
          <dgm:chPref val="0"/>
          <dgm:bulletEnabled val="1"/>
        </dgm:presLayoutVars>
      </dgm:prSet>
      <dgm:spPr/>
    </dgm:pt>
    <dgm:pt modelId="{B3B7DC08-A128-4681-9836-7601C1079476}" type="pres">
      <dgm:prSet presAssocID="{8119DE2B-0665-49E3-9454-55CF39932C19}" presName="parSh" presStyleCnt="0"/>
      <dgm:spPr/>
    </dgm:pt>
    <dgm:pt modelId="{FA3BCF15-8708-46C7-BE81-E52AF14CED1A}" type="pres">
      <dgm:prSet presAssocID="{8119DE2B-0665-49E3-9454-55CF39932C19}" presName="lineNode" presStyleLbl="alignAccFollowNode1" presStyleIdx="0" presStyleCnt="12"/>
      <dgm:spPr/>
    </dgm:pt>
    <dgm:pt modelId="{8D1E197B-1B72-4F72-B23A-2FF26140C79F}" type="pres">
      <dgm:prSet presAssocID="{8119DE2B-0665-49E3-9454-55CF39932C19}" presName="lineArrowNode" presStyleLbl="alignAccFollowNode1" presStyleIdx="1" presStyleCnt="12"/>
      <dgm:spPr/>
    </dgm:pt>
    <dgm:pt modelId="{446F1ED6-EC30-481F-980E-CB309EAFB19F}" type="pres">
      <dgm:prSet presAssocID="{FAF571D5-DDD2-4C5C-B173-AC9C9C4D8376}" presName="sibTransNodeCircle" presStyleLbl="alignNode1" presStyleIdx="0" presStyleCnt="4">
        <dgm:presLayoutVars>
          <dgm:chMax val="0"/>
          <dgm:bulletEnabled/>
        </dgm:presLayoutVars>
      </dgm:prSet>
      <dgm:spPr/>
    </dgm:pt>
    <dgm:pt modelId="{BC7EAA36-074C-45EC-9107-53C0D41C7F37}" type="pres">
      <dgm:prSet presAssocID="{FAF571D5-DDD2-4C5C-B173-AC9C9C4D8376}" presName="spacerBetweenCircleAndCallout" presStyleCnt="0">
        <dgm:presLayoutVars/>
      </dgm:prSet>
      <dgm:spPr/>
    </dgm:pt>
    <dgm:pt modelId="{ABBCCF2A-ABDB-4D41-A3BA-3ED015986F01}" type="pres">
      <dgm:prSet presAssocID="{8119DE2B-0665-49E3-9454-55CF39932C19}" presName="nodeText" presStyleLbl="alignAccFollowNode1" presStyleIdx="2" presStyleCnt="12">
        <dgm:presLayoutVars>
          <dgm:bulletEnabled val="1"/>
        </dgm:presLayoutVars>
      </dgm:prSet>
      <dgm:spPr/>
    </dgm:pt>
    <dgm:pt modelId="{58738B3F-3252-4518-86B2-770F16ED96D4}" type="pres">
      <dgm:prSet presAssocID="{FAF571D5-DDD2-4C5C-B173-AC9C9C4D8376}" presName="sibTransComposite" presStyleCnt="0"/>
      <dgm:spPr/>
    </dgm:pt>
    <dgm:pt modelId="{6DA2A229-15A7-4131-898B-ECCCAF4C6CE9}" type="pres">
      <dgm:prSet presAssocID="{B80842DE-0C13-4613-BD9B-D59EC1FEDC6C}" presName="compositeNode" presStyleCnt="0"/>
      <dgm:spPr/>
    </dgm:pt>
    <dgm:pt modelId="{D21B1246-F175-479C-AAC0-3FC1080A1597}" type="pres">
      <dgm:prSet presAssocID="{B80842DE-0C13-4613-BD9B-D59EC1FEDC6C}" presName="parTx" presStyleLbl="node1" presStyleIdx="0" presStyleCnt="0">
        <dgm:presLayoutVars>
          <dgm:chMax val="0"/>
          <dgm:chPref val="0"/>
          <dgm:bulletEnabled val="1"/>
        </dgm:presLayoutVars>
      </dgm:prSet>
      <dgm:spPr/>
    </dgm:pt>
    <dgm:pt modelId="{90595604-2EC3-4D35-B37E-90766B7B687D}" type="pres">
      <dgm:prSet presAssocID="{B80842DE-0C13-4613-BD9B-D59EC1FEDC6C}" presName="parSh" presStyleCnt="0"/>
      <dgm:spPr/>
    </dgm:pt>
    <dgm:pt modelId="{84B879D5-86A8-4303-86CA-F51F44EE1FE7}" type="pres">
      <dgm:prSet presAssocID="{B80842DE-0C13-4613-BD9B-D59EC1FEDC6C}" presName="lineNode" presStyleLbl="alignAccFollowNode1" presStyleIdx="3" presStyleCnt="12"/>
      <dgm:spPr/>
    </dgm:pt>
    <dgm:pt modelId="{B9297E35-9E3B-4C3F-9C4C-CE353F23509F}" type="pres">
      <dgm:prSet presAssocID="{B80842DE-0C13-4613-BD9B-D59EC1FEDC6C}" presName="lineArrowNode" presStyleLbl="alignAccFollowNode1" presStyleIdx="4" presStyleCnt="12"/>
      <dgm:spPr/>
    </dgm:pt>
    <dgm:pt modelId="{574430D8-9E77-49D3-9F24-3C76BCDED710}" type="pres">
      <dgm:prSet presAssocID="{1E6F0A55-22C4-4233-8559-295E3D4FB237}" presName="sibTransNodeCircle" presStyleLbl="alignNode1" presStyleIdx="1" presStyleCnt="4">
        <dgm:presLayoutVars>
          <dgm:chMax val="0"/>
          <dgm:bulletEnabled/>
        </dgm:presLayoutVars>
      </dgm:prSet>
      <dgm:spPr/>
    </dgm:pt>
    <dgm:pt modelId="{A18DCD77-A5F3-4DEF-8B5E-5D2D482C87FA}" type="pres">
      <dgm:prSet presAssocID="{1E6F0A55-22C4-4233-8559-295E3D4FB237}" presName="spacerBetweenCircleAndCallout" presStyleCnt="0">
        <dgm:presLayoutVars/>
      </dgm:prSet>
      <dgm:spPr/>
    </dgm:pt>
    <dgm:pt modelId="{984852F9-676B-405E-9D09-5C137A06DC14}" type="pres">
      <dgm:prSet presAssocID="{B80842DE-0C13-4613-BD9B-D59EC1FEDC6C}" presName="nodeText" presStyleLbl="alignAccFollowNode1" presStyleIdx="5" presStyleCnt="12">
        <dgm:presLayoutVars>
          <dgm:bulletEnabled val="1"/>
        </dgm:presLayoutVars>
      </dgm:prSet>
      <dgm:spPr/>
    </dgm:pt>
    <dgm:pt modelId="{ABF25C0A-AF27-4260-B9B3-86C6F0D5FE6C}" type="pres">
      <dgm:prSet presAssocID="{1E6F0A55-22C4-4233-8559-295E3D4FB237}" presName="sibTransComposite" presStyleCnt="0"/>
      <dgm:spPr/>
    </dgm:pt>
    <dgm:pt modelId="{F7B537D2-68DC-4C0D-B0FB-2682CDA41803}" type="pres">
      <dgm:prSet presAssocID="{8E7018DD-23F3-4589-9310-A512F134A667}" presName="compositeNode" presStyleCnt="0"/>
      <dgm:spPr/>
    </dgm:pt>
    <dgm:pt modelId="{96B71044-22AC-4763-966F-D4BCB63F00F9}" type="pres">
      <dgm:prSet presAssocID="{8E7018DD-23F3-4589-9310-A512F134A667}" presName="parTx" presStyleLbl="node1" presStyleIdx="0" presStyleCnt="0">
        <dgm:presLayoutVars>
          <dgm:chMax val="0"/>
          <dgm:chPref val="0"/>
          <dgm:bulletEnabled val="1"/>
        </dgm:presLayoutVars>
      </dgm:prSet>
      <dgm:spPr/>
    </dgm:pt>
    <dgm:pt modelId="{77C36F1D-0700-44FE-A2EE-ABF326882740}" type="pres">
      <dgm:prSet presAssocID="{8E7018DD-23F3-4589-9310-A512F134A667}" presName="parSh" presStyleCnt="0"/>
      <dgm:spPr/>
    </dgm:pt>
    <dgm:pt modelId="{75AEAEFE-0299-4700-B8B6-B6FB8A825B54}" type="pres">
      <dgm:prSet presAssocID="{8E7018DD-23F3-4589-9310-A512F134A667}" presName="lineNode" presStyleLbl="alignAccFollowNode1" presStyleIdx="6" presStyleCnt="12"/>
      <dgm:spPr/>
    </dgm:pt>
    <dgm:pt modelId="{F48F1D90-67B4-4C8E-B33F-417ED38D539C}" type="pres">
      <dgm:prSet presAssocID="{8E7018DD-23F3-4589-9310-A512F134A667}" presName="lineArrowNode" presStyleLbl="alignAccFollowNode1" presStyleIdx="7" presStyleCnt="12"/>
      <dgm:spPr/>
    </dgm:pt>
    <dgm:pt modelId="{86292B08-F9EF-4665-BDFB-1D512CF228F7}" type="pres">
      <dgm:prSet presAssocID="{F0ACA120-7147-45EB-8810-69953D307B88}" presName="sibTransNodeCircle" presStyleLbl="alignNode1" presStyleIdx="2" presStyleCnt="4">
        <dgm:presLayoutVars>
          <dgm:chMax val="0"/>
          <dgm:bulletEnabled/>
        </dgm:presLayoutVars>
      </dgm:prSet>
      <dgm:spPr/>
    </dgm:pt>
    <dgm:pt modelId="{9D1D176E-41ED-42D5-BF7B-0072D89AB32C}" type="pres">
      <dgm:prSet presAssocID="{F0ACA120-7147-45EB-8810-69953D307B88}" presName="spacerBetweenCircleAndCallout" presStyleCnt="0">
        <dgm:presLayoutVars/>
      </dgm:prSet>
      <dgm:spPr/>
    </dgm:pt>
    <dgm:pt modelId="{4CBAC4D9-64E9-4E17-A346-E60348A68824}" type="pres">
      <dgm:prSet presAssocID="{8E7018DD-23F3-4589-9310-A512F134A667}" presName="nodeText" presStyleLbl="alignAccFollowNode1" presStyleIdx="8" presStyleCnt="12">
        <dgm:presLayoutVars>
          <dgm:bulletEnabled val="1"/>
        </dgm:presLayoutVars>
      </dgm:prSet>
      <dgm:spPr/>
    </dgm:pt>
    <dgm:pt modelId="{87091DCD-E3FA-47FB-AA90-4C59421AA8A3}" type="pres">
      <dgm:prSet presAssocID="{F0ACA120-7147-45EB-8810-69953D307B88}" presName="sibTransComposite" presStyleCnt="0"/>
      <dgm:spPr/>
    </dgm:pt>
    <dgm:pt modelId="{284BCF62-A945-4C27-ABA6-C7EB0526C19E}" type="pres">
      <dgm:prSet presAssocID="{D3A991D1-FF42-45ED-9EFB-31F4ECDB9F82}" presName="compositeNode" presStyleCnt="0"/>
      <dgm:spPr/>
    </dgm:pt>
    <dgm:pt modelId="{2F8E634A-AE26-486F-A4A0-326E142BD57F}" type="pres">
      <dgm:prSet presAssocID="{D3A991D1-FF42-45ED-9EFB-31F4ECDB9F82}" presName="parTx" presStyleLbl="node1" presStyleIdx="0" presStyleCnt="0">
        <dgm:presLayoutVars>
          <dgm:chMax val="0"/>
          <dgm:chPref val="0"/>
          <dgm:bulletEnabled val="1"/>
        </dgm:presLayoutVars>
      </dgm:prSet>
      <dgm:spPr/>
    </dgm:pt>
    <dgm:pt modelId="{C264C24C-ABE7-4ED6-8254-B26D2E1E91D3}" type="pres">
      <dgm:prSet presAssocID="{D3A991D1-FF42-45ED-9EFB-31F4ECDB9F82}" presName="parSh" presStyleCnt="0"/>
      <dgm:spPr/>
    </dgm:pt>
    <dgm:pt modelId="{9AE41436-9A88-4B3A-944A-DAF5AEAA7FC1}" type="pres">
      <dgm:prSet presAssocID="{D3A991D1-FF42-45ED-9EFB-31F4ECDB9F82}" presName="lineNode" presStyleLbl="alignAccFollowNode1" presStyleIdx="9" presStyleCnt="12"/>
      <dgm:spPr/>
    </dgm:pt>
    <dgm:pt modelId="{16C6404F-B971-4705-8427-90666D369EE6}" type="pres">
      <dgm:prSet presAssocID="{D3A991D1-FF42-45ED-9EFB-31F4ECDB9F82}" presName="lineArrowNode" presStyleLbl="alignAccFollowNode1" presStyleIdx="10" presStyleCnt="12"/>
      <dgm:spPr/>
    </dgm:pt>
    <dgm:pt modelId="{8DE47CE2-3C05-4A75-8FE4-48D9678CB7CB}" type="pres">
      <dgm:prSet presAssocID="{9A630608-1853-4B40-A415-97C9FEC2F47B}" presName="sibTransNodeCircle" presStyleLbl="alignNode1" presStyleIdx="3" presStyleCnt="4">
        <dgm:presLayoutVars>
          <dgm:chMax val="0"/>
          <dgm:bulletEnabled/>
        </dgm:presLayoutVars>
      </dgm:prSet>
      <dgm:spPr/>
    </dgm:pt>
    <dgm:pt modelId="{E47AF5D8-5942-449D-B0F8-7589BDD7E02B}" type="pres">
      <dgm:prSet presAssocID="{9A630608-1853-4B40-A415-97C9FEC2F47B}" presName="spacerBetweenCircleAndCallout" presStyleCnt="0">
        <dgm:presLayoutVars/>
      </dgm:prSet>
      <dgm:spPr/>
    </dgm:pt>
    <dgm:pt modelId="{99746146-32F5-4106-BA70-AD6FF3DF0922}" type="pres">
      <dgm:prSet presAssocID="{D3A991D1-FF42-45ED-9EFB-31F4ECDB9F82}" presName="nodeText" presStyleLbl="alignAccFollowNode1" presStyleIdx="11" presStyleCnt="12">
        <dgm:presLayoutVars>
          <dgm:bulletEnabled val="1"/>
        </dgm:presLayoutVars>
      </dgm:prSet>
      <dgm:spPr/>
    </dgm:pt>
  </dgm:ptLst>
  <dgm:cxnLst>
    <dgm:cxn modelId="{EA4E8906-D3E3-4C92-9763-20BD40BEC705}" srcId="{D21C09E9-63E6-43C5-837F-D09CE0B2E4D8}" destId="{8119DE2B-0665-49E3-9454-55CF39932C19}" srcOrd="0" destOrd="0" parTransId="{235DE91F-D4E1-47F3-801B-46C7F4B182EC}" sibTransId="{FAF571D5-DDD2-4C5C-B173-AC9C9C4D8376}"/>
    <dgm:cxn modelId="{CE4E310D-D483-437F-87BE-0BD7666FD0EA}" type="presOf" srcId="{8119DE2B-0665-49E3-9454-55CF39932C19}" destId="{ABBCCF2A-ABDB-4D41-A3BA-3ED015986F01}" srcOrd="0" destOrd="0" presId="urn:microsoft.com/office/officeart/2016/7/layout/LinearArrowProcessNumbered"/>
    <dgm:cxn modelId="{89FC390E-6D47-4033-AFB2-6FDCA0398D52}" type="presOf" srcId="{8E7018DD-23F3-4589-9310-A512F134A667}" destId="{4CBAC4D9-64E9-4E17-A346-E60348A68824}" srcOrd="0" destOrd="0" presId="urn:microsoft.com/office/officeart/2016/7/layout/LinearArrowProcessNumbered"/>
    <dgm:cxn modelId="{7C0C8D0E-E80F-48C6-8DDD-EA2461963E5C}" srcId="{D21C09E9-63E6-43C5-837F-D09CE0B2E4D8}" destId="{D3A991D1-FF42-45ED-9EFB-31F4ECDB9F82}" srcOrd="3" destOrd="0" parTransId="{4FB5279C-1246-4D16-AF4C-01174AD80EB7}" sibTransId="{9A630608-1853-4B40-A415-97C9FEC2F47B}"/>
    <dgm:cxn modelId="{360A493D-5F58-4CFC-AFFD-8E9ED9B307D3}" srcId="{D21C09E9-63E6-43C5-837F-D09CE0B2E4D8}" destId="{8E7018DD-23F3-4589-9310-A512F134A667}" srcOrd="2" destOrd="0" parTransId="{6A689635-857E-4018-A45A-81944F6B5A1D}" sibTransId="{F0ACA120-7147-45EB-8810-69953D307B88}"/>
    <dgm:cxn modelId="{44293B4C-3F87-4BB5-A3E4-8FB0ABFFB6A2}" srcId="{D21C09E9-63E6-43C5-837F-D09CE0B2E4D8}" destId="{B80842DE-0C13-4613-BD9B-D59EC1FEDC6C}" srcOrd="1" destOrd="0" parTransId="{F16D54A8-7E2B-41F0-8544-216F97406C98}" sibTransId="{1E6F0A55-22C4-4233-8559-295E3D4FB237}"/>
    <dgm:cxn modelId="{E4F13A73-43CB-4BB5-9F5A-A646EFEBE142}" type="presOf" srcId="{F0ACA120-7147-45EB-8810-69953D307B88}" destId="{86292B08-F9EF-4665-BDFB-1D512CF228F7}" srcOrd="0" destOrd="0" presId="urn:microsoft.com/office/officeart/2016/7/layout/LinearArrowProcessNumbered"/>
    <dgm:cxn modelId="{EF927B7A-C84A-42A3-84F1-3745985FDAC5}" type="presOf" srcId="{D3A991D1-FF42-45ED-9EFB-31F4ECDB9F82}" destId="{99746146-32F5-4106-BA70-AD6FF3DF0922}" srcOrd="0" destOrd="0" presId="urn:microsoft.com/office/officeart/2016/7/layout/LinearArrowProcessNumbered"/>
    <dgm:cxn modelId="{BE7FA086-23E3-460F-9A86-B87F2D4C950E}" type="presOf" srcId="{1E6F0A55-22C4-4233-8559-295E3D4FB237}" destId="{574430D8-9E77-49D3-9F24-3C76BCDED710}" srcOrd="0" destOrd="0" presId="urn:microsoft.com/office/officeart/2016/7/layout/LinearArrowProcessNumbered"/>
    <dgm:cxn modelId="{5FB41795-12B4-49AA-A5F1-27A87CE8B6A8}" type="presOf" srcId="{D21C09E9-63E6-43C5-837F-D09CE0B2E4D8}" destId="{8FAFC098-6728-41E8-89C8-D1B642130E8B}" srcOrd="0" destOrd="0" presId="urn:microsoft.com/office/officeart/2016/7/layout/LinearArrowProcessNumbered"/>
    <dgm:cxn modelId="{AE630997-B258-4342-9C93-3F0F94A7AB87}" type="presOf" srcId="{9A630608-1853-4B40-A415-97C9FEC2F47B}" destId="{8DE47CE2-3C05-4A75-8FE4-48D9678CB7CB}" srcOrd="0" destOrd="0" presId="urn:microsoft.com/office/officeart/2016/7/layout/LinearArrowProcessNumbered"/>
    <dgm:cxn modelId="{6E737BBC-2054-4029-9A39-BD765786D8F6}" type="presOf" srcId="{FAF571D5-DDD2-4C5C-B173-AC9C9C4D8376}" destId="{446F1ED6-EC30-481F-980E-CB309EAFB19F}" srcOrd="0" destOrd="0" presId="urn:microsoft.com/office/officeart/2016/7/layout/LinearArrowProcessNumbered"/>
    <dgm:cxn modelId="{A89DE3F1-0303-4C78-9C38-711574B5C99E}" type="presOf" srcId="{B80842DE-0C13-4613-BD9B-D59EC1FEDC6C}" destId="{984852F9-676B-405E-9D09-5C137A06DC14}" srcOrd="0" destOrd="0" presId="urn:microsoft.com/office/officeart/2016/7/layout/LinearArrowProcessNumbered"/>
    <dgm:cxn modelId="{31409321-F570-47A5-BF83-0092BC1992F2}" type="presParOf" srcId="{8FAFC098-6728-41E8-89C8-D1B642130E8B}" destId="{945B8266-A822-4E39-8FA5-82E83CF9A994}" srcOrd="0" destOrd="0" presId="urn:microsoft.com/office/officeart/2016/7/layout/LinearArrowProcessNumbered"/>
    <dgm:cxn modelId="{C410F8C8-B30B-45E4-BED1-B3F2F6A15D5B}" type="presParOf" srcId="{945B8266-A822-4E39-8FA5-82E83CF9A994}" destId="{55F4AB08-DB9A-4097-9F83-5ECD75CAE486}" srcOrd="0" destOrd="0" presId="urn:microsoft.com/office/officeart/2016/7/layout/LinearArrowProcessNumbered"/>
    <dgm:cxn modelId="{9AB4B8FE-4589-4619-9B28-2DC17CB54DFE}" type="presParOf" srcId="{945B8266-A822-4E39-8FA5-82E83CF9A994}" destId="{B3B7DC08-A128-4681-9836-7601C1079476}" srcOrd="1" destOrd="0" presId="urn:microsoft.com/office/officeart/2016/7/layout/LinearArrowProcessNumbered"/>
    <dgm:cxn modelId="{3A0F708A-D448-4697-ADBC-D616ACED8C8F}" type="presParOf" srcId="{B3B7DC08-A128-4681-9836-7601C1079476}" destId="{FA3BCF15-8708-46C7-BE81-E52AF14CED1A}" srcOrd="0" destOrd="0" presId="urn:microsoft.com/office/officeart/2016/7/layout/LinearArrowProcessNumbered"/>
    <dgm:cxn modelId="{410C8ABA-72D7-4478-BFA3-A94F7C77B429}" type="presParOf" srcId="{B3B7DC08-A128-4681-9836-7601C1079476}" destId="{8D1E197B-1B72-4F72-B23A-2FF26140C79F}" srcOrd="1" destOrd="0" presId="urn:microsoft.com/office/officeart/2016/7/layout/LinearArrowProcessNumbered"/>
    <dgm:cxn modelId="{60407A87-9BD0-4EE9-A733-367D6594B1CA}" type="presParOf" srcId="{B3B7DC08-A128-4681-9836-7601C1079476}" destId="{446F1ED6-EC30-481F-980E-CB309EAFB19F}" srcOrd="2" destOrd="0" presId="urn:microsoft.com/office/officeart/2016/7/layout/LinearArrowProcessNumbered"/>
    <dgm:cxn modelId="{141EEE31-1BD2-4AA1-AAEC-9F5A347A6DCF}" type="presParOf" srcId="{B3B7DC08-A128-4681-9836-7601C1079476}" destId="{BC7EAA36-074C-45EC-9107-53C0D41C7F37}" srcOrd="3" destOrd="0" presId="urn:microsoft.com/office/officeart/2016/7/layout/LinearArrowProcessNumbered"/>
    <dgm:cxn modelId="{BF19F4AF-ECD7-459E-A908-96B88CEFDAC9}" type="presParOf" srcId="{945B8266-A822-4E39-8FA5-82E83CF9A994}" destId="{ABBCCF2A-ABDB-4D41-A3BA-3ED015986F01}" srcOrd="2" destOrd="0" presId="urn:microsoft.com/office/officeart/2016/7/layout/LinearArrowProcessNumbered"/>
    <dgm:cxn modelId="{433C4EDE-624E-4D4C-9BDE-D4537CC35DF0}" type="presParOf" srcId="{8FAFC098-6728-41E8-89C8-D1B642130E8B}" destId="{58738B3F-3252-4518-86B2-770F16ED96D4}" srcOrd="1" destOrd="0" presId="urn:microsoft.com/office/officeart/2016/7/layout/LinearArrowProcessNumbered"/>
    <dgm:cxn modelId="{F385154E-B93F-4ABE-B4F7-712BC5264577}" type="presParOf" srcId="{8FAFC098-6728-41E8-89C8-D1B642130E8B}" destId="{6DA2A229-15A7-4131-898B-ECCCAF4C6CE9}" srcOrd="2" destOrd="0" presId="urn:microsoft.com/office/officeart/2016/7/layout/LinearArrowProcessNumbered"/>
    <dgm:cxn modelId="{C48AB1AF-CCB3-44A7-9D7A-AA06E721E618}" type="presParOf" srcId="{6DA2A229-15A7-4131-898B-ECCCAF4C6CE9}" destId="{D21B1246-F175-479C-AAC0-3FC1080A1597}" srcOrd="0" destOrd="0" presId="urn:microsoft.com/office/officeart/2016/7/layout/LinearArrowProcessNumbered"/>
    <dgm:cxn modelId="{14AD12B1-EA7F-4ABF-9EC2-893B3A2451CC}" type="presParOf" srcId="{6DA2A229-15A7-4131-898B-ECCCAF4C6CE9}" destId="{90595604-2EC3-4D35-B37E-90766B7B687D}" srcOrd="1" destOrd="0" presId="urn:microsoft.com/office/officeart/2016/7/layout/LinearArrowProcessNumbered"/>
    <dgm:cxn modelId="{33682D41-2B9D-4B57-AA5B-FE7A21471A03}" type="presParOf" srcId="{90595604-2EC3-4D35-B37E-90766B7B687D}" destId="{84B879D5-86A8-4303-86CA-F51F44EE1FE7}" srcOrd="0" destOrd="0" presId="urn:microsoft.com/office/officeart/2016/7/layout/LinearArrowProcessNumbered"/>
    <dgm:cxn modelId="{BB4E4291-C007-4BD9-AD3A-CBC375EBC6FF}" type="presParOf" srcId="{90595604-2EC3-4D35-B37E-90766B7B687D}" destId="{B9297E35-9E3B-4C3F-9C4C-CE353F23509F}" srcOrd="1" destOrd="0" presId="urn:microsoft.com/office/officeart/2016/7/layout/LinearArrowProcessNumbered"/>
    <dgm:cxn modelId="{4BCAF2B2-F5A2-4E30-A629-0DF8C0848F08}" type="presParOf" srcId="{90595604-2EC3-4D35-B37E-90766B7B687D}" destId="{574430D8-9E77-49D3-9F24-3C76BCDED710}" srcOrd="2" destOrd="0" presId="urn:microsoft.com/office/officeart/2016/7/layout/LinearArrowProcessNumbered"/>
    <dgm:cxn modelId="{90521F8E-9317-4EAC-B96A-38486AB581A0}" type="presParOf" srcId="{90595604-2EC3-4D35-B37E-90766B7B687D}" destId="{A18DCD77-A5F3-4DEF-8B5E-5D2D482C87FA}" srcOrd="3" destOrd="0" presId="urn:microsoft.com/office/officeart/2016/7/layout/LinearArrowProcessNumbered"/>
    <dgm:cxn modelId="{4A3A8CFF-A2C3-48F1-8CF4-76EB752003B0}" type="presParOf" srcId="{6DA2A229-15A7-4131-898B-ECCCAF4C6CE9}" destId="{984852F9-676B-405E-9D09-5C137A06DC14}" srcOrd="2" destOrd="0" presId="urn:microsoft.com/office/officeart/2016/7/layout/LinearArrowProcessNumbered"/>
    <dgm:cxn modelId="{F417371C-C8C4-46DB-97F9-70098B59E0C2}" type="presParOf" srcId="{8FAFC098-6728-41E8-89C8-D1B642130E8B}" destId="{ABF25C0A-AF27-4260-B9B3-86C6F0D5FE6C}" srcOrd="3" destOrd="0" presId="urn:microsoft.com/office/officeart/2016/7/layout/LinearArrowProcessNumbered"/>
    <dgm:cxn modelId="{D87DD763-407B-4D11-B4AC-96C63BBEC67A}" type="presParOf" srcId="{8FAFC098-6728-41E8-89C8-D1B642130E8B}" destId="{F7B537D2-68DC-4C0D-B0FB-2682CDA41803}" srcOrd="4" destOrd="0" presId="urn:microsoft.com/office/officeart/2016/7/layout/LinearArrowProcessNumbered"/>
    <dgm:cxn modelId="{02C1B9E7-D4FA-4FBE-88D0-6030112FD898}" type="presParOf" srcId="{F7B537D2-68DC-4C0D-B0FB-2682CDA41803}" destId="{96B71044-22AC-4763-966F-D4BCB63F00F9}" srcOrd="0" destOrd="0" presId="urn:microsoft.com/office/officeart/2016/7/layout/LinearArrowProcessNumbered"/>
    <dgm:cxn modelId="{20FB434C-6352-4D64-862A-68AC5B698764}" type="presParOf" srcId="{F7B537D2-68DC-4C0D-B0FB-2682CDA41803}" destId="{77C36F1D-0700-44FE-A2EE-ABF326882740}" srcOrd="1" destOrd="0" presId="urn:microsoft.com/office/officeart/2016/7/layout/LinearArrowProcessNumbered"/>
    <dgm:cxn modelId="{084111D9-B4E6-4F0D-BA6C-EE91217C3E62}" type="presParOf" srcId="{77C36F1D-0700-44FE-A2EE-ABF326882740}" destId="{75AEAEFE-0299-4700-B8B6-B6FB8A825B54}" srcOrd="0" destOrd="0" presId="urn:microsoft.com/office/officeart/2016/7/layout/LinearArrowProcessNumbered"/>
    <dgm:cxn modelId="{648680F0-B6A0-46E9-B822-3C0613E4D00F}" type="presParOf" srcId="{77C36F1D-0700-44FE-A2EE-ABF326882740}" destId="{F48F1D90-67B4-4C8E-B33F-417ED38D539C}" srcOrd="1" destOrd="0" presId="urn:microsoft.com/office/officeart/2016/7/layout/LinearArrowProcessNumbered"/>
    <dgm:cxn modelId="{CB7482CB-4DF0-48DE-BF47-0C2FF3C2C62E}" type="presParOf" srcId="{77C36F1D-0700-44FE-A2EE-ABF326882740}" destId="{86292B08-F9EF-4665-BDFB-1D512CF228F7}" srcOrd="2" destOrd="0" presId="urn:microsoft.com/office/officeart/2016/7/layout/LinearArrowProcessNumbered"/>
    <dgm:cxn modelId="{A2422488-E2DD-4D6F-91B6-BE92C062F8BD}" type="presParOf" srcId="{77C36F1D-0700-44FE-A2EE-ABF326882740}" destId="{9D1D176E-41ED-42D5-BF7B-0072D89AB32C}" srcOrd="3" destOrd="0" presId="urn:microsoft.com/office/officeart/2016/7/layout/LinearArrowProcessNumbered"/>
    <dgm:cxn modelId="{46EA8710-D874-4876-A978-AF44E4B7560A}" type="presParOf" srcId="{F7B537D2-68DC-4C0D-B0FB-2682CDA41803}" destId="{4CBAC4D9-64E9-4E17-A346-E60348A68824}" srcOrd="2" destOrd="0" presId="urn:microsoft.com/office/officeart/2016/7/layout/LinearArrowProcessNumbered"/>
    <dgm:cxn modelId="{1717569D-D7EB-4CD6-AE71-B575D3AAEFB4}" type="presParOf" srcId="{8FAFC098-6728-41E8-89C8-D1B642130E8B}" destId="{87091DCD-E3FA-47FB-AA90-4C59421AA8A3}" srcOrd="5" destOrd="0" presId="urn:microsoft.com/office/officeart/2016/7/layout/LinearArrowProcessNumbered"/>
    <dgm:cxn modelId="{DD5A0463-E837-4C03-87D7-31CB554E03C7}" type="presParOf" srcId="{8FAFC098-6728-41E8-89C8-D1B642130E8B}" destId="{284BCF62-A945-4C27-ABA6-C7EB0526C19E}" srcOrd="6" destOrd="0" presId="urn:microsoft.com/office/officeart/2016/7/layout/LinearArrowProcessNumbered"/>
    <dgm:cxn modelId="{7AA25178-C0D8-481D-945B-F8762811E7F7}" type="presParOf" srcId="{284BCF62-A945-4C27-ABA6-C7EB0526C19E}" destId="{2F8E634A-AE26-486F-A4A0-326E142BD57F}" srcOrd="0" destOrd="0" presId="urn:microsoft.com/office/officeart/2016/7/layout/LinearArrowProcessNumbered"/>
    <dgm:cxn modelId="{A2496A1B-1657-41DF-83C2-F64854DB4810}" type="presParOf" srcId="{284BCF62-A945-4C27-ABA6-C7EB0526C19E}" destId="{C264C24C-ABE7-4ED6-8254-B26D2E1E91D3}" srcOrd="1" destOrd="0" presId="urn:microsoft.com/office/officeart/2016/7/layout/LinearArrowProcessNumbered"/>
    <dgm:cxn modelId="{1410AECD-5D4D-4BF2-AF16-631FB925AB27}" type="presParOf" srcId="{C264C24C-ABE7-4ED6-8254-B26D2E1E91D3}" destId="{9AE41436-9A88-4B3A-944A-DAF5AEAA7FC1}" srcOrd="0" destOrd="0" presId="urn:microsoft.com/office/officeart/2016/7/layout/LinearArrowProcessNumbered"/>
    <dgm:cxn modelId="{82F715C4-9D25-47AA-A529-52DCD9B9C836}" type="presParOf" srcId="{C264C24C-ABE7-4ED6-8254-B26D2E1E91D3}" destId="{16C6404F-B971-4705-8427-90666D369EE6}" srcOrd="1" destOrd="0" presId="urn:microsoft.com/office/officeart/2016/7/layout/LinearArrowProcessNumbered"/>
    <dgm:cxn modelId="{BB4A6013-9FA6-41B0-AD13-0A2AEE55B9A5}" type="presParOf" srcId="{C264C24C-ABE7-4ED6-8254-B26D2E1E91D3}" destId="{8DE47CE2-3C05-4A75-8FE4-48D9678CB7CB}" srcOrd="2" destOrd="0" presId="urn:microsoft.com/office/officeart/2016/7/layout/LinearArrowProcessNumbered"/>
    <dgm:cxn modelId="{1D6D4237-32CF-48C2-9467-B5CBAD3FB4C3}" type="presParOf" srcId="{C264C24C-ABE7-4ED6-8254-B26D2E1E91D3}" destId="{E47AF5D8-5942-449D-B0F8-7589BDD7E02B}" srcOrd="3" destOrd="0" presId="urn:microsoft.com/office/officeart/2016/7/layout/LinearArrowProcessNumbered"/>
    <dgm:cxn modelId="{5750AF87-856E-4233-8B20-3D14CFE19393}" type="presParOf" srcId="{284BCF62-A945-4C27-ABA6-C7EB0526C19E}" destId="{99746146-32F5-4106-BA70-AD6FF3DF092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1C09E9-63E6-43C5-837F-D09CE0B2E4D8}" type="doc">
      <dgm:prSet loTypeId="urn:microsoft.com/office/officeart/2016/7/layout/LinearArrowProcessNumbered" loCatId="process" qsTypeId="urn:microsoft.com/office/officeart/2005/8/quickstyle/simple4" qsCatId="simple" csTypeId="urn:microsoft.com/office/officeart/2005/8/colors/accent2_2" csCatId="accent2" phldr="1"/>
      <dgm:spPr/>
      <dgm:t>
        <a:bodyPr/>
        <a:lstStyle/>
        <a:p>
          <a:endParaRPr lang="en-US"/>
        </a:p>
      </dgm:t>
    </dgm:pt>
    <dgm:pt modelId="{8119DE2B-0665-49E3-9454-55CF39932C19}">
      <dgm:prSet custT="1"/>
      <dgm:spPr/>
      <dgm:t>
        <a:bodyPr/>
        <a:lstStyle/>
        <a:p>
          <a:r>
            <a:rPr lang="en-US" sz="1800"/>
            <a:t>Log in to IMPACT </a:t>
          </a:r>
        </a:p>
      </dgm:t>
    </dgm:pt>
    <dgm:pt modelId="{235DE91F-D4E1-47F3-801B-46C7F4B182EC}" type="parTrans" cxnId="{EA4E8906-D3E3-4C92-9763-20BD40BEC705}">
      <dgm:prSet/>
      <dgm:spPr/>
      <dgm:t>
        <a:bodyPr/>
        <a:lstStyle/>
        <a:p>
          <a:endParaRPr lang="en-US"/>
        </a:p>
      </dgm:t>
    </dgm:pt>
    <dgm:pt modelId="{FAF571D5-DDD2-4C5C-B173-AC9C9C4D8376}" type="sibTrans" cxnId="{EA4E8906-D3E3-4C92-9763-20BD40BEC705}">
      <dgm:prSet phldrT="1" phldr="0"/>
      <dgm:spPr/>
      <dgm:t>
        <a:bodyPr/>
        <a:lstStyle/>
        <a:p>
          <a:r>
            <a:rPr lang="en-US"/>
            <a:t>1</a:t>
          </a:r>
          <a:endParaRPr lang="en-US" dirty="0"/>
        </a:p>
      </dgm:t>
    </dgm:pt>
    <dgm:pt modelId="{B80842DE-0C13-4613-BD9B-D59EC1FEDC6C}">
      <dgm:prSet custT="1"/>
      <dgm:spPr/>
      <dgm:t>
        <a:bodyPr/>
        <a:lstStyle/>
        <a:p>
          <a:r>
            <a:rPr lang="en-US" sz="1800" dirty="0"/>
            <a:t>Click the </a:t>
          </a:r>
          <a:r>
            <a:rPr lang="en-US" sz="1800" b="1" dirty="0"/>
            <a:t>Provider</a:t>
          </a:r>
          <a:r>
            <a:rPr lang="en-US" sz="1800" dirty="0"/>
            <a:t> Drop-Down Menu</a:t>
          </a:r>
        </a:p>
      </dgm:t>
    </dgm:pt>
    <dgm:pt modelId="{F16D54A8-7E2B-41F0-8544-216F97406C98}" type="parTrans" cxnId="{44293B4C-3F87-4BB5-A3E4-8FB0ABFFB6A2}">
      <dgm:prSet/>
      <dgm:spPr/>
      <dgm:t>
        <a:bodyPr/>
        <a:lstStyle/>
        <a:p>
          <a:endParaRPr lang="en-US"/>
        </a:p>
      </dgm:t>
    </dgm:pt>
    <dgm:pt modelId="{1E6F0A55-22C4-4233-8559-295E3D4FB237}" type="sibTrans" cxnId="{44293B4C-3F87-4BB5-A3E4-8FB0ABFFB6A2}">
      <dgm:prSet phldrT="2" phldr="0"/>
      <dgm:spPr/>
      <dgm:t>
        <a:bodyPr/>
        <a:lstStyle/>
        <a:p>
          <a:r>
            <a:rPr lang="en-US"/>
            <a:t>2</a:t>
          </a:r>
        </a:p>
      </dgm:t>
    </dgm:pt>
    <dgm:pt modelId="{8E7018DD-23F3-4589-9310-A512F134A667}">
      <dgm:prSet custT="1"/>
      <dgm:spPr/>
      <dgm:t>
        <a:bodyPr/>
        <a:lstStyle/>
        <a:p>
          <a:r>
            <a:rPr lang="en-US" sz="1800" dirty="0"/>
            <a:t>Click </a:t>
          </a:r>
          <a:r>
            <a:rPr lang="en-US" sz="1800" b="1" dirty="0"/>
            <a:t>Manage Provider Information</a:t>
          </a:r>
          <a:r>
            <a:rPr lang="en-US" sz="1800" dirty="0"/>
            <a:t> from the Manage Provider Drop-Down</a:t>
          </a:r>
        </a:p>
      </dgm:t>
    </dgm:pt>
    <dgm:pt modelId="{6A689635-857E-4018-A45A-81944F6B5A1D}" type="parTrans" cxnId="{360A493D-5F58-4CFC-AFFD-8E9ED9B307D3}">
      <dgm:prSet/>
      <dgm:spPr/>
      <dgm:t>
        <a:bodyPr/>
        <a:lstStyle/>
        <a:p>
          <a:endParaRPr lang="en-US"/>
        </a:p>
      </dgm:t>
    </dgm:pt>
    <dgm:pt modelId="{F0ACA120-7147-45EB-8810-69953D307B88}" type="sibTrans" cxnId="{360A493D-5F58-4CFC-AFFD-8E9ED9B307D3}">
      <dgm:prSet phldrT="3" phldr="0"/>
      <dgm:spPr/>
      <dgm:t>
        <a:bodyPr/>
        <a:lstStyle/>
        <a:p>
          <a:r>
            <a:rPr lang="en-US"/>
            <a:t>3</a:t>
          </a:r>
        </a:p>
      </dgm:t>
    </dgm:pt>
    <dgm:pt modelId="{D3A991D1-FF42-45ED-9EFB-31F4ECDB9F82}">
      <dgm:prSet custT="1"/>
      <dgm:spPr/>
      <dgm:t>
        <a:bodyPr/>
        <a:lstStyle/>
        <a:p>
          <a:r>
            <a:rPr lang="en-US" sz="1800" dirty="0"/>
            <a:t>Click </a:t>
          </a:r>
          <a:r>
            <a:rPr lang="en-US" sz="1800" b="1" dirty="0"/>
            <a:t>Provider Controlling Interest/ Ownership Details</a:t>
          </a:r>
        </a:p>
      </dgm:t>
    </dgm:pt>
    <dgm:pt modelId="{4FB5279C-1246-4D16-AF4C-01174AD80EB7}" type="parTrans" cxnId="{7C0C8D0E-E80F-48C6-8DDD-EA2461963E5C}">
      <dgm:prSet/>
      <dgm:spPr/>
      <dgm:t>
        <a:bodyPr/>
        <a:lstStyle/>
        <a:p>
          <a:endParaRPr lang="en-US"/>
        </a:p>
      </dgm:t>
    </dgm:pt>
    <dgm:pt modelId="{9A630608-1853-4B40-A415-97C9FEC2F47B}" type="sibTrans" cxnId="{7C0C8D0E-E80F-48C6-8DDD-EA2461963E5C}">
      <dgm:prSet phldrT="4" phldr="0"/>
      <dgm:spPr/>
      <dgm:t>
        <a:bodyPr/>
        <a:lstStyle/>
        <a:p>
          <a:r>
            <a:rPr lang="en-US"/>
            <a:t>4</a:t>
          </a:r>
        </a:p>
      </dgm:t>
    </dgm:pt>
    <dgm:pt modelId="{2022A91E-F1BC-4EAD-8AF2-2375BCA06C76}" type="pres">
      <dgm:prSet presAssocID="{D21C09E9-63E6-43C5-837F-D09CE0B2E4D8}" presName="linearFlow" presStyleCnt="0">
        <dgm:presLayoutVars>
          <dgm:dir/>
          <dgm:animLvl val="lvl"/>
          <dgm:resizeHandles val="exact"/>
        </dgm:presLayoutVars>
      </dgm:prSet>
      <dgm:spPr/>
    </dgm:pt>
    <dgm:pt modelId="{569786FC-BF8D-4919-8D8B-E0D7938441CA}" type="pres">
      <dgm:prSet presAssocID="{8119DE2B-0665-49E3-9454-55CF39932C19}" presName="compositeNode" presStyleCnt="0"/>
      <dgm:spPr/>
    </dgm:pt>
    <dgm:pt modelId="{819D8AA2-75D3-4515-BBDF-92E085D61F55}" type="pres">
      <dgm:prSet presAssocID="{8119DE2B-0665-49E3-9454-55CF39932C19}" presName="parTx" presStyleLbl="node1" presStyleIdx="0" presStyleCnt="0">
        <dgm:presLayoutVars>
          <dgm:chMax val="0"/>
          <dgm:chPref val="0"/>
          <dgm:bulletEnabled val="1"/>
        </dgm:presLayoutVars>
      </dgm:prSet>
      <dgm:spPr/>
    </dgm:pt>
    <dgm:pt modelId="{965BA148-891E-4023-8355-440A52DF89F9}" type="pres">
      <dgm:prSet presAssocID="{8119DE2B-0665-49E3-9454-55CF39932C19}" presName="parSh" presStyleCnt="0"/>
      <dgm:spPr/>
    </dgm:pt>
    <dgm:pt modelId="{05833D70-0E08-40E6-B99C-8541A731E51A}" type="pres">
      <dgm:prSet presAssocID="{8119DE2B-0665-49E3-9454-55CF39932C19}" presName="lineNode" presStyleLbl="alignAccFollowNode1" presStyleIdx="0" presStyleCnt="12"/>
      <dgm:spPr/>
    </dgm:pt>
    <dgm:pt modelId="{F2694D9A-84CC-42BC-A036-64ABFD3D5436}" type="pres">
      <dgm:prSet presAssocID="{8119DE2B-0665-49E3-9454-55CF39932C19}" presName="lineArrowNode" presStyleLbl="alignAccFollowNode1" presStyleIdx="1" presStyleCnt="12"/>
      <dgm:spPr/>
    </dgm:pt>
    <dgm:pt modelId="{224E326C-4A8F-4DD3-830F-4B5F1B6A7BC1}" type="pres">
      <dgm:prSet presAssocID="{FAF571D5-DDD2-4C5C-B173-AC9C9C4D8376}" presName="sibTransNodeCircle" presStyleLbl="alignNode1" presStyleIdx="0" presStyleCnt="4">
        <dgm:presLayoutVars>
          <dgm:chMax val="0"/>
          <dgm:bulletEnabled/>
        </dgm:presLayoutVars>
      </dgm:prSet>
      <dgm:spPr/>
    </dgm:pt>
    <dgm:pt modelId="{C1CCD8F0-E6D6-40B3-A138-14AFAD0E305A}" type="pres">
      <dgm:prSet presAssocID="{FAF571D5-DDD2-4C5C-B173-AC9C9C4D8376}" presName="spacerBetweenCircleAndCallout" presStyleCnt="0">
        <dgm:presLayoutVars/>
      </dgm:prSet>
      <dgm:spPr/>
    </dgm:pt>
    <dgm:pt modelId="{7D82D8F8-3357-48FF-B133-C189D878DBD8}" type="pres">
      <dgm:prSet presAssocID="{8119DE2B-0665-49E3-9454-55CF39932C19}" presName="nodeText" presStyleLbl="alignAccFollowNode1" presStyleIdx="2" presStyleCnt="12">
        <dgm:presLayoutVars>
          <dgm:bulletEnabled val="1"/>
        </dgm:presLayoutVars>
      </dgm:prSet>
      <dgm:spPr/>
    </dgm:pt>
    <dgm:pt modelId="{01427A59-1517-432C-915F-D423436283A6}" type="pres">
      <dgm:prSet presAssocID="{FAF571D5-DDD2-4C5C-B173-AC9C9C4D8376}" presName="sibTransComposite" presStyleCnt="0"/>
      <dgm:spPr/>
    </dgm:pt>
    <dgm:pt modelId="{52409E68-9E56-4D25-B791-4AFEA1F2E653}" type="pres">
      <dgm:prSet presAssocID="{B80842DE-0C13-4613-BD9B-D59EC1FEDC6C}" presName="compositeNode" presStyleCnt="0"/>
      <dgm:spPr/>
    </dgm:pt>
    <dgm:pt modelId="{B77BF635-D496-4A97-82F4-C7E60C6C6503}" type="pres">
      <dgm:prSet presAssocID="{B80842DE-0C13-4613-BD9B-D59EC1FEDC6C}" presName="parTx" presStyleLbl="node1" presStyleIdx="0" presStyleCnt="0">
        <dgm:presLayoutVars>
          <dgm:chMax val="0"/>
          <dgm:chPref val="0"/>
          <dgm:bulletEnabled val="1"/>
        </dgm:presLayoutVars>
      </dgm:prSet>
      <dgm:spPr/>
    </dgm:pt>
    <dgm:pt modelId="{39E4691F-1EAB-4CCD-9AB2-2A0A283A5FEA}" type="pres">
      <dgm:prSet presAssocID="{B80842DE-0C13-4613-BD9B-D59EC1FEDC6C}" presName="parSh" presStyleCnt="0"/>
      <dgm:spPr/>
    </dgm:pt>
    <dgm:pt modelId="{D86FC458-322E-4BB6-9679-716F10703EA3}" type="pres">
      <dgm:prSet presAssocID="{B80842DE-0C13-4613-BD9B-D59EC1FEDC6C}" presName="lineNode" presStyleLbl="alignAccFollowNode1" presStyleIdx="3" presStyleCnt="12"/>
      <dgm:spPr/>
    </dgm:pt>
    <dgm:pt modelId="{CB681274-A77D-4FCF-8D0F-4E02AD14E96C}" type="pres">
      <dgm:prSet presAssocID="{B80842DE-0C13-4613-BD9B-D59EC1FEDC6C}" presName="lineArrowNode" presStyleLbl="alignAccFollowNode1" presStyleIdx="4" presStyleCnt="12"/>
      <dgm:spPr/>
    </dgm:pt>
    <dgm:pt modelId="{DC90CC4D-A7BA-4784-8361-B5D2D71461A4}" type="pres">
      <dgm:prSet presAssocID="{1E6F0A55-22C4-4233-8559-295E3D4FB237}" presName="sibTransNodeCircle" presStyleLbl="alignNode1" presStyleIdx="1" presStyleCnt="4">
        <dgm:presLayoutVars>
          <dgm:chMax val="0"/>
          <dgm:bulletEnabled/>
        </dgm:presLayoutVars>
      </dgm:prSet>
      <dgm:spPr/>
    </dgm:pt>
    <dgm:pt modelId="{E8B333A0-0D33-4E85-8B57-066EC9FE7820}" type="pres">
      <dgm:prSet presAssocID="{1E6F0A55-22C4-4233-8559-295E3D4FB237}" presName="spacerBetweenCircleAndCallout" presStyleCnt="0">
        <dgm:presLayoutVars/>
      </dgm:prSet>
      <dgm:spPr/>
    </dgm:pt>
    <dgm:pt modelId="{7FCF9DC5-CF37-4A4B-9D96-AE228006483B}" type="pres">
      <dgm:prSet presAssocID="{B80842DE-0C13-4613-BD9B-D59EC1FEDC6C}" presName="nodeText" presStyleLbl="alignAccFollowNode1" presStyleIdx="5" presStyleCnt="12">
        <dgm:presLayoutVars>
          <dgm:bulletEnabled val="1"/>
        </dgm:presLayoutVars>
      </dgm:prSet>
      <dgm:spPr/>
    </dgm:pt>
    <dgm:pt modelId="{AD74DA27-9CEA-4A65-AC98-0B9B32376CBF}" type="pres">
      <dgm:prSet presAssocID="{1E6F0A55-22C4-4233-8559-295E3D4FB237}" presName="sibTransComposite" presStyleCnt="0"/>
      <dgm:spPr/>
    </dgm:pt>
    <dgm:pt modelId="{1F5B0A99-8156-4B7C-84C9-506069B809B5}" type="pres">
      <dgm:prSet presAssocID="{8E7018DD-23F3-4589-9310-A512F134A667}" presName="compositeNode" presStyleCnt="0"/>
      <dgm:spPr/>
    </dgm:pt>
    <dgm:pt modelId="{D0D47C69-33BB-4590-9322-D56DFCCFA4BC}" type="pres">
      <dgm:prSet presAssocID="{8E7018DD-23F3-4589-9310-A512F134A667}" presName="parTx" presStyleLbl="node1" presStyleIdx="0" presStyleCnt="0">
        <dgm:presLayoutVars>
          <dgm:chMax val="0"/>
          <dgm:chPref val="0"/>
          <dgm:bulletEnabled val="1"/>
        </dgm:presLayoutVars>
      </dgm:prSet>
      <dgm:spPr/>
    </dgm:pt>
    <dgm:pt modelId="{154D4AE4-975C-4B86-AA17-198EF5C62EF5}" type="pres">
      <dgm:prSet presAssocID="{8E7018DD-23F3-4589-9310-A512F134A667}" presName="parSh" presStyleCnt="0"/>
      <dgm:spPr/>
    </dgm:pt>
    <dgm:pt modelId="{FCE2AE1A-1965-4F73-A27F-BDE827CC6E7E}" type="pres">
      <dgm:prSet presAssocID="{8E7018DD-23F3-4589-9310-A512F134A667}" presName="lineNode" presStyleLbl="alignAccFollowNode1" presStyleIdx="6" presStyleCnt="12"/>
      <dgm:spPr/>
    </dgm:pt>
    <dgm:pt modelId="{58D1D23D-FD18-4437-8FE4-C42E22501E91}" type="pres">
      <dgm:prSet presAssocID="{8E7018DD-23F3-4589-9310-A512F134A667}" presName="lineArrowNode" presStyleLbl="alignAccFollowNode1" presStyleIdx="7" presStyleCnt="12"/>
      <dgm:spPr/>
    </dgm:pt>
    <dgm:pt modelId="{9605551C-9D88-4587-B51A-03F567CA4912}" type="pres">
      <dgm:prSet presAssocID="{F0ACA120-7147-45EB-8810-69953D307B88}" presName="sibTransNodeCircle" presStyleLbl="alignNode1" presStyleIdx="2" presStyleCnt="4">
        <dgm:presLayoutVars>
          <dgm:chMax val="0"/>
          <dgm:bulletEnabled/>
        </dgm:presLayoutVars>
      </dgm:prSet>
      <dgm:spPr/>
    </dgm:pt>
    <dgm:pt modelId="{C3AE19EF-F423-4D59-BA3D-864521CC07C0}" type="pres">
      <dgm:prSet presAssocID="{F0ACA120-7147-45EB-8810-69953D307B88}" presName="spacerBetweenCircleAndCallout" presStyleCnt="0">
        <dgm:presLayoutVars/>
      </dgm:prSet>
      <dgm:spPr/>
    </dgm:pt>
    <dgm:pt modelId="{D6BC85B5-1340-4C8D-8F73-73A2CE38F082}" type="pres">
      <dgm:prSet presAssocID="{8E7018DD-23F3-4589-9310-A512F134A667}" presName="nodeText" presStyleLbl="alignAccFollowNode1" presStyleIdx="8" presStyleCnt="12">
        <dgm:presLayoutVars>
          <dgm:bulletEnabled val="1"/>
        </dgm:presLayoutVars>
      </dgm:prSet>
      <dgm:spPr/>
    </dgm:pt>
    <dgm:pt modelId="{876284F5-D681-4FFD-B856-7F5B87A30270}" type="pres">
      <dgm:prSet presAssocID="{F0ACA120-7147-45EB-8810-69953D307B88}" presName="sibTransComposite" presStyleCnt="0"/>
      <dgm:spPr/>
    </dgm:pt>
    <dgm:pt modelId="{3501F406-D5F9-420D-8AE9-953843A1498B}" type="pres">
      <dgm:prSet presAssocID="{D3A991D1-FF42-45ED-9EFB-31F4ECDB9F82}" presName="compositeNode" presStyleCnt="0"/>
      <dgm:spPr/>
    </dgm:pt>
    <dgm:pt modelId="{F7254916-19FD-499B-8C9D-A3C1E720BC6A}" type="pres">
      <dgm:prSet presAssocID="{D3A991D1-FF42-45ED-9EFB-31F4ECDB9F82}" presName="parTx" presStyleLbl="node1" presStyleIdx="0" presStyleCnt="0">
        <dgm:presLayoutVars>
          <dgm:chMax val="0"/>
          <dgm:chPref val="0"/>
          <dgm:bulletEnabled val="1"/>
        </dgm:presLayoutVars>
      </dgm:prSet>
      <dgm:spPr/>
    </dgm:pt>
    <dgm:pt modelId="{8AB701AC-5A63-4F49-8BDF-B22A8BFF088E}" type="pres">
      <dgm:prSet presAssocID="{D3A991D1-FF42-45ED-9EFB-31F4ECDB9F82}" presName="parSh" presStyleCnt="0"/>
      <dgm:spPr/>
    </dgm:pt>
    <dgm:pt modelId="{62DD4A55-A08B-466B-8814-854D3211AABA}" type="pres">
      <dgm:prSet presAssocID="{D3A991D1-FF42-45ED-9EFB-31F4ECDB9F82}" presName="lineNode" presStyleLbl="alignAccFollowNode1" presStyleIdx="9" presStyleCnt="12"/>
      <dgm:spPr/>
    </dgm:pt>
    <dgm:pt modelId="{0CEA8586-3B45-44EA-B03C-0C5EACD39B14}" type="pres">
      <dgm:prSet presAssocID="{D3A991D1-FF42-45ED-9EFB-31F4ECDB9F82}" presName="lineArrowNode" presStyleLbl="alignAccFollowNode1" presStyleIdx="10" presStyleCnt="12"/>
      <dgm:spPr/>
    </dgm:pt>
    <dgm:pt modelId="{6559DE63-A30D-4FD6-AD1A-B653277DF5A0}" type="pres">
      <dgm:prSet presAssocID="{9A630608-1853-4B40-A415-97C9FEC2F47B}" presName="sibTransNodeCircle" presStyleLbl="alignNode1" presStyleIdx="3" presStyleCnt="4">
        <dgm:presLayoutVars>
          <dgm:chMax val="0"/>
          <dgm:bulletEnabled/>
        </dgm:presLayoutVars>
      </dgm:prSet>
      <dgm:spPr/>
    </dgm:pt>
    <dgm:pt modelId="{8AB3FB0C-CC57-4A3A-99BA-9A8253097BBB}" type="pres">
      <dgm:prSet presAssocID="{9A630608-1853-4B40-A415-97C9FEC2F47B}" presName="spacerBetweenCircleAndCallout" presStyleCnt="0">
        <dgm:presLayoutVars/>
      </dgm:prSet>
      <dgm:spPr/>
    </dgm:pt>
    <dgm:pt modelId="{67C1D30C-B5F7-480B-A7EE-2671B34D1AF6}" type="pres">
      <dgm:prSet presAssocID="{D3A991D1-FF42-45ED-9EFB-31F4ECDB9F82}" presName="nodeText" presStyleLbl="alignAccFollowNode1" presStyleIdx="11" presStyleCnt="12" custScaleY="100000">
        <dgm:presLayoutVars>
          <dgm:bulletEnabled val="1"/>
        </dgm:presLayoutVars>
      </dgm:prSet>
      <dgm:spPr/>
    </dgm:pt>
  </dgm:ptLst>
  <dgm:cxnLst>
    <dgm:cxn modelId="{EA4E8906-D3E3-4C92-9763-20BD40BEC705}" srcId="{D21C09E9-63E6-43C5-837F-D09CE0B2E4D8}" destId="{8119DE2B-0665-49E3-9454-55CF39932C19}" srcOrd="0" destOrd="0" parTransId="{235DE91F-D4E1-47F3-801B-46C7F4B182EC}" sibTransId="{FAF571D5-DDD2-4C5C-B173-AC9C9C4D8376}"/>
    <dgm:cxn modelId="{7C0C8D0E-E80F-48C6-8DDD-EA2461963E5C}" srcId="{D21C09E9-63E6-43C5-837F-D09CE0B2E4D8}" destId="{D3A991D1-FF42-45ED-9EFB-31F4ECDB9F82}" srcOrd="3" destOrd="0" parTransId="{4FB5279C-1246-4D16-AF4C-01174AD80EB7}" sibTransId="{9A630608-1853-4B40-A415-97C9FEC2F47B}"/>
    <dgm:cxn modelId="{C4CD611A-F8A3-40ED-8C05-8E19518D78D9}" type="presOf" srcId="{F0ACA120-7147-45EB-8810-69953D307B88}" destId="{9605551C-9D88-4587-B51A-03F567CA4912}" srcOrd="0" destOrd="0" presId="urn:microsoft.com/office/officeart/2016/7/layout/LinearArrowProcessNumbered"/>
    <dgm:cxn modelId="{360A493D-5F58-4CFC-AFFD-8E9ED9B307D3}" srcId="{D21C09E9-63E6-43C5-837F-D09CE0B2E4D8}" destId="{8E7018DD-23F3-4589-9310-A512F134A667}" srcOrd="2" destOrd="0" parTransId="{6A689635-857E-4018-A45A-81944F6B5A1D}" sibTransId="{F0ACA120-7147-45EB-8810-69953D307B88}"/>
    <dgm:cxn modelId="{E1F7885C-6D55-4403-9917-26E06C8CD3AC}" type="presOf" srcId="{8119DE2B-0665-49E3-9454-55CF39932C19}" destId="{7D82D8F8-3357-48FF-B133-C189D878DBD8}" srcOrd="0" destOrd="0" presId="urn:microsoft.com/office/officeart/2016/7/layout/LinearArrowProcessNumbered"/>
    <dgm:cxn modelId="{44293B4C-3F87-4BB5-A3E4-8FB0ABFFB6A2}" srcId="{D21C09E9-63E6-43C5-837F-D09CE0B2E4D8}" destId="{B80842DE-0C13-4613-BD9B-D59EC1FEDC6C}" srcOrd="1" destOrd="0" parTransId="{F16D54A8-7E2B-41F0-8544-216F97406C98}" sibTransId="{1E6F0A55-22C4-4233-8559-295E3D4FB237}"/>
    <dgm:cxn modelId="{BAF08976-4E19-46E3-B57C-D65897A8C6A3}" type="presOf" srcId="{B80842DE-0C13-4613-BD9B-D59EC1FEDC6C}" destId="{7FCF9DC5-CF37-4A4B-9D96-AE228006483B}" srcOrd="0" destOrd="0" presId="urn:microsoft.com/office/officeart/2016/7/layout/LinearArrowProcessNumbered"/>
    <dgm:cxn modelId="{F3CC49B4-EC99-4649-987B-66C2AE138D53}" type="presOf" srcId="{9A630608-1853-4B40-A415-97C9FEC2F47B}" destId="{6559DE63-A30D-4FD6-AD1A-B653277DF5A0}" srcOrd="0" destOrd="0" presId="urn:microsoft.com/office/officeart/2016/7/layout/LinearArrowProcessNumbered"/>
    <dgm:cxn modelId="{761F4FC4-3B90-4A0A-8040-AB94148669EE}" type="presOf" srcId="{8E7018DD-23F3-4589-9310-A512F134A667}" destId="{D6BC85B5-1340-4C8D-8F73-73A2CE38F082}" srcOrd="0" destOrd="0" presId="urn:microsoft.com/office/officeart/2016/7/layout/LinearArrowProcessNumbered"/>
    <dgm:cxn modelId="{2076CDCC-535F-4A77-9AD2-2BCCD952F496}" type="presOf" srcId="{1E6F0A55-22C4-4233-8559-295E3D4FB237}" destId="{DC90CC4D-A7BA-4784-8361-B5D2D71461A4}" srcOrd="0" destOrd="0" presId="urn:microsoft.com/office/officeart/2016/7/layout/LinearArrowProcessNumbered"/>
    <dgm:cxn modelId="{C575CACD-8634-4B8E-B5BA-F084B96C246F}" type="presOf" srcId="{FAF571D5-DDD2-4C5C-B173-AC9C9C4D8376}" destId="{224E326C-4A8F-4DD3-830F-4B5F1B6A7BC1}" srcOrd="0" destOrd="0" presId="urn:microsoft.com/office/officeart/2016/7/layout/LinearArrowProcessNumbered"/>
    <dgm:cxn modelId="{2A9D41E4-40E1-4668-BC28-2DA3CB52BE10}" type="presOf" srcId="{D21C09E9-63E6-43C5-837F-D09CE0B2E4D8}" destId="{2022A91E-F1BC-4EAD-8AF2-2375BCA06C76}" srcOrd="0" destOrd="0" presId="urn:microsoft.com/office/officeart/2016/7/layout/LinearArrowProcessNumbered"/>
    <dgm:cxn modelId="{CB90DEEB-CFC2-4D95-B4EF-2BA8E7EEECEE}" type="presOf" srcId="{D3A991D1-FF42-45ED-9EFB-31F4ECDB9F82}" destId="{67C1D30C-B5F7-480B-A7EE-2671B34D1AF6}" srcOrd="0" destOrd="0" presId="urn:microsoft.com/office/officeart/2016/7/layout/LinearArrowProcessNumbered"/>
    <dgm:cxn modelId="{EB9BA97D-3B2C-414B-98D4-2BDF28E33702}" type="presParOf" srcId="{2022A91E-F1BC-4EAD-8AF2-2375BCA06C76}" destId="{569786FC-BF8D-4919-8D8B-E0D7938441CA}" srcOrd="0" destOrd="0" presId="urn:microsoft.com/office/officeart/2016/7/layout/LinearArrowProcessNumbered"/>
    <dgm:cxn modelId="{E706DA29-D019-42DD-93C2-6427220A2C4E}" type="presParOf" srcId="{569786FC-BF8D-4919-8D8B-E0D7938441CA}" destId="{819D8AA2-75D3-4515-BBDF-92E085D61F55}" srcOrd="0" destOrd="0" presId="urn:microsoft.com/office/officeart/2016/7/layout/LinearArrowProcessNumbered"/>
    <dgm:cxn modelId="{40A89BFF-AA9F-4CC1-A6CC-6462E0A3AECF}" type="presParOf" srcId="{569786FC-BF8D-4919-8D8B-E0D7938441CA}" destId="{965BA148-891E-4023-8355-440A52DF89F9}" srcOrd="1" destOrd="0" presId="urn:microsoft.com/office/officeart/2016/7/layout/LinearArrowProcessNumbered"/>
    <dgm:cxn modelId="{7D58D6B4-992D-43F5-9B70-EB366C3DC24B}" type="presParOf" srcId="{965BA148-891E-4023-8355-440A52DF89F9}" destId="{05833D70-0E08-40E6-B99C-8541A731E51A}" srcOrd="0" destOrd="0" presId="urn:microsoft.com/office/officeart/2016/7/layout/LinearArrowProcessNumbered"/>
    <dgm:cxn modelId="{E280EBFB-1621-4BBD-9BBB-DF1BE8A6858F}" type="presParOf" srcId="{965BA148-891E-4023-8355-440A52DF89F9}" destId="{F2694D9A-84CC-42BC-A036-64ABFD3D5436}" srcOrd="1" destOrd="0" presId="urn:microsoft.com/office/officeart/2016/7/layout/LinearArrowProcessNumbered"/>
    <dgm:cxn modelId="{C61ACE45-4C71-4DB9-824F-89F279FC2D8E}" type="presParOf" srcId="{965BA148-891E-4023-8355-440A52DF89F9}" destId="{224E326C-4A8F-4DD3-830F-4B5F1B6A7BC1}" srcOrd="2" destOrd="0" presId="urn:microsoft.com/office/officeart/2016/7/layout/LinearArrowProcessNumbered"/>
    <dgm:cxn modelId="{E21588E7-85A0-4C75-B2B6-3AC834BD383A}" type="presParOf" srcId="{965BA148-891E-4023-8355-440A52DF89F9}" destId="{C1CCD8F0-E6D6-40B3-A138-14AFAD0E305A}" srcOrd="3" destOrd="0" presId="urn:microsoft.com/office/officeart/2016/7/layout/LinearArrowProcessNumbered"/>
    <dgm:cxn modelId="{B6B19494-12ED-47E9-B5EE-014738D0617F}" type="presParOf" srcId="{569786FC-BF8D-4919-8D8B-E0D7938441CA}" destId="{7D82D8F8-3357-48FF-B133-C189D878DBD8}" srcOrd="2" destOrd="0" presId="urn:microsoft.com/office/officeart/2016/7/layout/LinearArrowProcessNumbered"/>
    <dgm:cxn modelId="{5B68E06C-E64C-47E4-8CF2-B8A8B67176EA}" type="presParOf" srcId="{2022A91E-F1BC-4EAD-8AF2-2375BCA06C76}" destId="{01427A59-1517-432C-915F-D423436283A6}" srcOrd="1" destOrd="0" presId="urn:microsoft.com/office/officeart/2016/7/layout/LinearArrowProcessNumbered"/>
    <dgm:cxn modelId="{DAFA0CAB-F1FB-43BD-B799-935F8F588C9B}" type="presParOf" srcId="{2022A91E-F1BC-4EAD-8AF2-2375BCA06C76}" destId="{52409E68-9E56-4D25-B791-4AFEA1F2E653}" srcOrd="2" destOrd="0" presId="urn:microsoft.com/office/officeart/2016/7/layout/LinearArrowProcessNumbered"/>
    <dgm:cxn modelId="{02AD21AC-572A-4482-B8A9-1ADA0BF3599F}" type="presParOf" srcId="{52409E68-9E56-4D25-B791-4AFEA1F2E653}" destId="{B77BF635-D496-4A97-82F4-C7E60C6C6503}" srcOrd="0" destOrd="0" presId="urn:microsoft.com/office/officeart/2016/7/layout/LinearArrowProcessNumbered"/>
    <dgm:cxn modelId="{D9EA1343-AD4B-4DF3-8720-B27A963823E5}" type="presParOf" srcId="{52409E68-9E56-4D25-B791-4AFEA1F2E653}" destId="{39E4691F-1EAB-4CCD-9AB2-2A0A283A5FEA}" srcOrd="1" destOrd="0" presId="urn:microsoft.com/office/officeart/2016/7/layout/LinearArrowProcessNumbered"/>
    <dgm:cxn modelId="{5500088B-EED5-4DE5-BADC-514D10587860}" type="presParOf" srcId="{39E4691F-1EAB-4CCD-9AB2-2A0A283A5FEA}" destId="{D86FC458-322E-4BB6-9679-716F10703EA3}" srcOrd="0" destOrd="0" presId="urn:microsoft.com/office/officeart/2016/7/layout/LinearArrowProcessNumbered"/>
    <dgm:cxn modelId="{6B6A2FCF-E5DA-4009-93FF-D4CC5F40C489}" type="presParOf" srcId="{39E4691F-1EAB-4CCD-9AB2-2A0A283A5FEA}" destId="{CB681274-A77D-4FCF-8D0F-4E02AD14E96C}" srcOrd="1" destOrd="0" presId="urn:microsoft.com/office/officeart/2016/7/layout/LinearArrowProcessNumbered"/>
    <dgm:cxn modelId="{1E1C6967-C478-4ED4-9F3C-273F2DD2633E}" type="presParOf" srcId="{39E4691F-1EAB-4CCD-9AB2-2A0A283A5FEA}" destId="{DC90CC4D-A7BA-4784-8361-B5D2D71461A4}" srcOrd="2" destOrd="0" presId="urn:microsoft.com/office/officeart/2016/7/layout/LinearArrowProcessNumbered"/>
    <dgm:cxn modelId="{6A48C669-2585-418D-8683-6210241CEE7F}" type="presParOf" srcId="{39E4691F-1EAB-4CCD-9AB2-2A0A283A5FEA}" destId="{E8B333A0-0D33-4E85-8B57-066EC9FE7820}" srcOrd="3" destOrd="0" presId="urn:microsoft.com/office/officeart/2016/7/layout/LinearArrowProcessNumbered"/>
    <dgm:cxn modelId="{96CE67E7-6CE4-4AAC-9E34-C4EA047CDAF3}" type="presParOf" srcId="{52409E68-9E56-4D25-B791-4AFEA1F2E653}" destId="{7FCF9DC5-CF37-4A4B-9D96-AE228006483B}" srcOrd="2" destOrd="0" presId="urn:microsoft.com/office/officeart/2016/7/layout/LinearArrowProcessNumbered"/>
    <dgm:cxn modelId="{51DE4770-1E59-47BD-8DDF-0C72D210D08D}" type="presParOf" srcId="{2022A91E-F1BC-4EAD-8AF2-2375BCA06C76}" destId="{AD74DA27-9CEA-4A65-AC98-0B9B32376CBF}" srcOrd="3" destOrd="0" presId="urn:microsoft.com/office/officeart/2016/7/layout/LinearArrowProcessNumbered"/>
    <dgm:cxn modelId="{3162FEDA-8ED5-4E70-9223-1655C68752F3}" type="presParOf" srcId="{2022A91E-F1BC-4EAD-8AF2-2375BCA06C76}" destId="{1F5B0A99-8156-4B7C-84C9-506069B809B5}" srcOrd="4" destOrd="0" presId="urn:microsoft.com/office/officeart/2016/7/layout/LinearArrowProcessNumbered"/>
    <dgm:cxn modelId="{13F66BA3-FD33-40FB-ABD3-C7A01556B6A6}" type="presParOf" srcId="{1F5B0A99-8156-4B7C-84C9-506069B809B5}" destId="{D0D47C69-33BB-4590-9322-D56DFCCFA4BC}" srcOrd="0" destOrd="0" presId="urn:microsoft.com/office/officeart/2016/7/layout/LinearArrowProcessNumbered"/>
    <dgm:cxn modelId="{1496FEF0-15D2-4DEB-9F82-5D2C3A9C9D9C}" type="presParOf" srcId="{1F5B0A99-8156-4B7C-84C9-506069B809B5}" destId="{154D4AE4-975C-4B86-AA17-198EF5C62EF5}" srcOrd="1" destOrd="0" presId="urn:microsoft.com/office/officeart/2016/7/layout/LinearArrowProcessNumbered"/>
    <dgm:cxn modelId="{313F0EBD-2BD3-4225-BFD3-912CAD1AAFAC}" type="presParOf" srcId="{154D4AE4-975C-4B86-AA17-198EF5C62EF5}" destId="{FCE2AE1A-1965-4F73-A27F-BDE827CC6E7E}" srcOrd="0" destOrd="0" presId="urn:microsoft.com/office/officeart/2016/7/layout/LinearArrowProcessNumbered"/>
    <dgm:cxn modelId="{98315E78-333C-463E-900A-0A32766392A9}" type="presParOf" srcId="{154D4AE4-975C-4B86-AA17-198EF5C62EF5}" destId="{58D1D23D-FD18-4437-8FE4-C42E22501E91}" srcOrd="1" destOrd="0" presId="urn:microsoft.com/office/officeart/2016/7/layout/LinearArrowProcessNumbered"/>
    <dgm:cxn modelId="{DD52DE37-13F3-4A31-A7A0-819071A097BC}" type="presParOf" srcId="{154D4AE4-975C-4B86-AA17-198EF5C62EF5}" destId="{9605551C-9D88-4587-B51A-03F567CA4912}" srcOrd="2" destOrd="0" presId="urn:microsoft.com/office/officeart/2016/7/layout/LinearArrowProcessNumbered"/>
    <dgm:cxn modelId="{2F49EF77-5620-4E63-864F-1A4D19C92274}" type="presParOf" srcId="{154D4AE4-975C-4B86-AA17-198EF5C62EF5}" destId="{C3AE19EF-F423-4D59-BA3D-864521CC07C0}" srcOrd="3" destOrd="0" presId="urn:microsoft.com/office/officeart/2016/7/layout/LinearArrowProcessNumbered"/>
    <dgm:cxn modelId="{7D3E9101-D877-4D0E-A7BD-22C77A0B7D7F}" type="presParOf" srcId="{1F5B0A99-8156-4B7C-84C9-506069B809B5}" destId="{D6BC85B5-1340-4C8D-8F73-73A2CE38F082}" srcOrd="2" destOrd="0" presId="urn:microsoft.com/office/officeart/2016/7/layout/LinearArrowProcessNumbered"/>
    <dgm:cxn modelId="{7B762B2D-755D-4A13-9EE6-EF704D4F86D8}" type="presParOf" srcId="{2022A91E-F1BC-4EAD-8AF2-2375BCA06C76}" destId="{876284F5-D681-4FFD-B856-7F5B87A30270}" srcOrd="5" destOrd="0" presId="urn:microsoft.com/office/officeart/2016/7/layout/LinearArrowProcessNumbered"/>
    <dgm:cxn modelId="{732E2619-9B6B-4A2D-BCFB-42E75317527E}" type="presParOf" srcId="{2022A91E-F1BC-4EAD-8AF2-2375BCA06C76}" destId="{3501F406-D5F9-420D-8AE9-953843A1498B}" srcOrd="6" destOrd="0" presId="urn:microsoft.com/office/officeart/2016/7/layout/LinearArrowProcessNumbered"/>
    <dgm:cxn modelId="{3904089A-E206-4189-9EC4-747D64209827}" type="presParOf" srcId="{3501F406-D5F9-420D-8AE9-953843A1498B}" destId="{F7254916-19FD-499B-8C9D-A3C1E720BC6A}" srcOrd="0" destOrd="0" presId="urn:microsoft.com/office/officeart/2016/7/layout/LinearArrowProcessNumbered"/>
    <dgm:cxn modelId="{DB941F85-276C-4595-B172-30ACB05F83A1}" type="presParOf" srcId="{3501F406-D5F9-420D-8AE9-953843A1498B}" destId="{8AB701AC-5A63-4F49-8BDF-B22A8BFF088E}" srcOrd="1" destOrd="0" presId="urn:microsoft.com/office/officeart/2016/7/layout/LinearArrowProcessNumbered"/>
    <dgm:cxn modelId="{75F0CAD7-2B90-46E7-BC9A-80E2C18279F5}" type="presParOf" srcId="{8AB701AC-5A63-4F49-8BDF-B22A8BFF088E}" destId="{62DD4A55-A08B-466B-8814-854D3211AABA}" srcOrd="0" destOrd="0" presId="urn:microsoft.com/office/officeart/2016/7/layout/LinearArrowProcessNumbered"/>
    <dgm:cxn modelId="{5FC41448-7BF0-454F-B9BE-C2358B8AC31C}" type="presParOf" srcId="{8AB701AC-5A63-4F49-8BDF-B22A8BFF088E}" destId="{0CEA8586-3B45-44EA-B03C-0C5EACD39B14}" srcOrd="1" destOrd="0" presId="urn:microsoft.com/office/officeart/2016/7/layout/LinearArrowProcessNumbered"/>
    <dgm:cxn modelId="{471E01FE-D244-42F3-99A1-9B3EBA09F27C}" type="presParOf" srcId="{8AB701AC-5A63-4F49-8BDF-B22A8BFF088E}" destId="{6559DE63-A30D-4FD6-AD1A-B653277DF5A0}" srcOrd="2" destOrd="0" presId="urn:microsoft.com/office/officeart/2016/7/layout/LinearArrowProcessNumbered"/>
    <dgm:cxn modelId="{F91DF08F-6D62-4BEE-BD55-BA6845111616}" type="presParOf" srcId="{8AB701AC-5A63-4F49-8BDF-B22A8BFF088E}" destId="{8AB3FB0C-CC57-4A3A-99BA-9A8253097BBB}" srcOrd="3" destOrd="0" presId="urn:microsoft.com/office/officeart/2016/7/layout/LinearArrowProcessNumbered"/>
    <dgm:cxn modelId="{74D9B11E-049E-4290-94AF-9BA1127BD076}" type="presParOf" srcId="{3501F406-D5F9-420D-8AE9-953843A1498B}" destId="{67C1D30C-B5F7-480B-A7EE-2671B34D1AF6}"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8973E-B4A8-4956-816A-84CB2C362951}">
      <dsp:nvSpPr>
        <dsp:cNvPr id="0" name=""/>
        <dsp:cNvSpPr/>
      </dsp:nvSpPr>
      <dsp:spPr>
        <a:xfrm>
          <a:off x="0" y="233545"/>
          <a:ext cx="801863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335" tIns="229108" rIns="62233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Slides 4 through 6</a:t>
          </a:r>
        </a:p>
      </dsp:txBody>
      <dsp:txXfrm>
        <a:off x="0" y="233545"/>
        <a:ext cx="8018630" cy="554400"/>
      </dsp:txXfrm>
    </dsp:sp>
    <dsp:sp modelId="{D12E8EBF-6A4A-420C-BA11-7B73199DCB70}">
      <dsp:nvSpPr>
        <dsp:cNvPr id="0" name=""/>
        <dsp:cNvSpPr/>
      </dsp:nvSpPr>
      <dsp:spPr>
        <a:xfrm>
          <a:off x="400931" y="71185"/>
          <a:ext cx="5613041" cy="3247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2160" tIns="0" rIns="212160" bIns="0" numCol="1" spcCol="1270" anchor="ctr" anchorCtr="0">
          <a:noAutofit/>
        </a:bodyPr>
        <a:lstStyle/>
        <a:p>
          <a:pPr marL="0" lvl="0" indent="0" algn="l" defTabSz="711200">
            <a:lnSpc>
              <a:spcPct val="90000"/>
            </a:lnSpc>
            <a:spcBef>
              <a:spcPct val="0"/>
            </a:spcBef>
            <a:spcAft>
              <a:spcPct val="35000"/>
            </a:spcAft>
            <a:buNone/>
          </a:pPr>
          <a:r>
            <a:rPr lang="en-US" sz="1600" kern="1200" dirty="0"/>
            <a:t>Who Should be listed in the Ownership Step?</a:t>
          </a:r>
        </a:p>
      </dsp:txBody>
      <dsp:txXfrm>
        <a:off x="416783" y="87037"/>
        <a:ext cx="5581337" cy="293016"/>
      </dsp:txXfrm>
    </dsp:sp>
    <dsp:sp modelId="{0E69FFDC-7B36-4C72-A98C-CB96DBB28C5E}">
      <dsp:nvSpPr>
        <dsp:cNvPr id="0" name=""/>
        <dsp:cNvSpPr/>
      </dsp:nvSpPr>
      <dsp:spPr>
        <a:xfrm>
          <a:off x="0" y="1009705"/>
          <a:ext cx="801863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335" tIns="229108" rIns="62233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Slides 7 through 14</a:t>
          </a:r>
        </a:p>
      </dsp:txBody>
      <dsp:txXfrm>
        <a:off x="0" y="1009705"/>
        <a:ext cx="8018630" cy="554400"/>
      </dsp:txXfrm>
    </dsp:sp>
    <dsp:sp modelId="{D3FBB61E-850D-43F1-A9F8-4E1FCFA0B0A5}">
      <dsp:nvSpPr>
        <dsp:cNvPr id="0" name=""/>
        <dsp:cNvSpPr/>
      </dsp:nvSpPr>
      <dsp:spPr>
        <a:xfrm>
          <a:off x="400931" y="847345"/>
          <a:ext cx="5613041" cy="3247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2160" tIns="0" rIns="212160" bIns="0" numCol="1" spcCol="1270" anchor="ctr" anchorCtr="0">
          <a:noAutofit/>
        </a:bodyPr>
        <a:lstStyle/>
        <a:p>
          <a:pPr marL="0" lvl="0" indent="0" algn="l" defTabSz="711200">
            <a:lnSpc>
              <a:spcPct val="90000"/>
            </a:lnSpc>
            <a:spcBef>
              <a:spcPct val="0"/>
            </a:spcBef>
            <a:spcAft>
              <a:spcPct val="35000"/>
            </a:spcAft>
            <a:buNone/>
          </a:pPr>
          <a:r>
            <a:rPr lang="en-US" sz="1600" kern="1200" dirty="0"/>
            <a:t>Definitions</a:t>
          </a:r>
        </a:p>
      </dsp:txBody>
      <dsp:txXfrm>
        <a:off x="416783" y="863197"/>
        <a:ext cx="5581337" cy="293016"/>
      </dsp:txXfrm>
    </dsp:sp>
    <dsp:sp modelId="{3B46D123-F8D5-4B2B-A2A5-24A8342DF3A5}">
      <dsp:nvSpPr>
        <dsp:cNvPr id="0" name=""/>
        <dsp:cNvSpPr/>
      </dsp:nvSpPr>
      <dsp:spPr>
        <a:xfrm>
          <a:off x="0" y="1785866"/>
          <a:ext cx="801863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335" tIns="229108" rIns="62233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Slides 15 through 18</a:t>
          </a:r>
        </a:p>
      </dsp:txBody>
      <dsp:txXfrm>
        <a:off x="0" y="1785866"/>
        <a:ext cx="8018630" cy="554400"/>
      </dsp:txXfrm>
    </dsp:sp>
    <dsp:sp modelId="{3B3CE5C7-8E31-49E1-B902-97B5E31DED49}">
      <dsp:nvSpPr>
        <dsp:cNvPr id="0" name=""/>
        <dsp:cNvSpPr/>
      </dsp:nvSpPr>
      <dsp:spPr>
        <a:xfrm>
          <a:off x="400931" y="1623506"/>
          <a:ext cx="5613041" cy="3247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2160" tIns="0" rIns="212160" bIns="0" numCol="1" spcCol="1270" anchor="ctr" anchorCtr="0">
          <a:noAutofit/>
        </a:bodyPr>
        <a:lstStyle/>
        <a:p>
          <a:pPr marL="0" lvl="0" indent="0" algn="l" defTabSz="711200">
            <a:lnSpc>
              <a:spcPct val="90000"/>
            </a:lnSpc>
            <a:spcBef>
              <a:spcPct val="0"/>
            </a:spcBef>
            <a:spcAft>
              <a:spcPct val="35000"/>
            </a:spcAft>
            <a:buNone/>
          </a:pPr>
          <a:r>
            <a:rPr lang="en-US" sz="1600" kern="1200" dirty="0"/>
            <a:t>Adding an Owner</a:t>
          </a:r>
        </a:p>
      </dsp:txBody>
      <dsp:txXfrm>
        <a:off x="416783" y="1639358"/>
        <a:ext cx="5581337" cy="293016"/>
      </dsp:txXfrm>
    </dsp:sp>
    <dsp:sp modelId="{10E20613-91A7-48F4-8E4B-5B6C4C9982B7}">
      <dsp:nvSpPr>
        <dsp:cNvPr id="0" name=""/>
        <dsp:cNvSpPr/>
      </dsp:nvSpPr>
      <dsp:spPr>
        <a:xfrm>
          <a:off x="0" y="2562026"/>
          <a:ext cx="801863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335" tIns="229108" rIns="62233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Slides 19 through 21</a:t>
          </a:r>
        </a:p>
      </dsp:txBody>
      <dsp:txXfrm>
        <a:off x="0" y="2562026"/>
        <a:ext cx="8018630" cy="554400"/>
      </dsp:txXfrm>
    </dsp:sp>
    <dsp:sp modelId="{061978FF-CCB2-4A69-A41D-0BC821B6E15A}">
      <dsp:nvSpPr>
        <dsp:cNvPr id="0" name=""/>
        <dsp:cNvSpPr/>
      </dsp:nvSpPr>
      <dsp:spPr>
        <a:xfrm>
          <a:off x="400931" y="2399666"/>
          <a:ext cx="5613041" cy="3247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2160" tIns="0" rIns="212160" bIns="0" numCol="1" spcCol="1270" anchor="ctr" anchorCtr="0">
          <a:noAutofit/>
        </a:bodyPr>
        <a:lstStyle/>
        <a:p>
          <a:pPr marL="0" lvl="0" indent="0" algn="l" defTabSz="711200">
            <a:lnSpc>
              <a:spcPct val="90000"/>
            </a:lnSpc>
            <a:spcBef>
              <a:spcPct val="0"/>
            </a:spcBef>
            <a:spcAft>
              <a:spcPct val="35000"/>
            </a:spcAft>
            <a:buNone/>
          </a:pPr>
          <a:r>
            <a:rPr lang="en-US" sz="1600" kern="1200" dirty="0"/>
            <a:t>Changing an Owner</a:t>
          </a:r>
        </a:p>
      </dsp:txBody>
      <dsp:txXfrm>
        <a:off x="416783" y="2415518"/>
        <a:ext cx="5581337" cy="293016"/>
      </dsp:txXfrm>
    </dsp:sp>
    <dsp:sp modelId="{BEA91D8A-017D-4F2B-A4F8-DD3E1D7CA546}">
      <dsp:nvSpPr>
        <dsp:cNvPr id="0" name=""/>
        <dsp:cNvSpPr/>
      </dsp:nvSpPr>
      <dsp:spPr>
        <a:xfrm>
          <a:off x="0" y="3338186"/>
          <a:ext cx="801863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335" tIns="229108" rIns="62233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Slide 22</a:t>
          </a:r>
        </a:p>
      </dsp:txBody>
      <dsp:txXfrm>
        <a:off x="0" y="3338186"/>
        <a:ext cx="8018630" cy="554400"/>
      </dsp:txXfrm>
    </dsp:sp>
    <dsp:sp modelId="{0CD28580-CE69-4ECA-8DA4-8108CDAE66BC}">
      <dsp:nvSpPr>
        <dsp:cNvPr id="0" name=""/>
        <dsp:cNvSpPr/>
      </dsp:nvSpPr>
      <dsp:spPr>
        <a:xfrm>
          <a:off x="400931" y="3175826"/>
          <a:ext cx="5613041" cy="3247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2160" tIns="0" rIns="212160" bIns="0" numCol="1" spcCol="1270" anchor="ctr" anchorCtr="0">
          <a:noAutofit/>
        </a:bodyPr>
        <a:lstStyle/>
        <a:p>
          <a:pPr marL="0" lvl="0" indent="0" algn="l" defTabSz="711200">
            <a:lnSpc>
              <a:spcPct val="90000"/>
            </a:lnSpc>
            <a:spcBef>
              <a:spcPct val="0"/>
            </a:spcBef>
            <a:spcAft>
              <a:spcPct val="35000"/>
            </a:spcAft>
            <a:buNone/>
          </a:pPr>
          <a:r>
            <a:rPr lang="en-US" sz="1600" kern="1200" dirty="0"/>
            <a:t>Contacts</a:t>
          </a:r>
        </a:p>
      </dsp:txBody>
      <dsp:txXfrm>
        <a:off x="416783" y="3191678"/>
        <a:ext cx="5581337"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E30BE-6DB6-46C6-B12E-39C6257A55D4}">
      <dsp:nvSpPr>
        <dsp:cNvPr id="0" name=""/>
        <dsp:cNvSpPr/>
      </dsp:nvSpPr>
      <dsp:spPr>
        <a:xfrm>
          <a:off x="0" y="0"/>
          <a:ext cx="2826067" cy="2889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331" tIns="330200" rIns="220331" bIns="330200" numCol="1" spcCol="1270" anchor="t" anchorCtr="0">
          <a:noAutofit/>
        </a:bodyPr>
        <a:lstStyle/>
        <a:p>
          <a:pPr marL="0" lvl="0" indent="0" algn="l" defTabSz="711200">
            <a:lnSpc>
              <a:spcPct val="90000"/>
            </a:lnSpc>
            <a:spcBef>
              <a:spcPct val="0"/>
            </a:spcBef>
            <a:spcAft>
              <a:spcPct val="35000"/>
            </a:spcAft>
            <a:buNone/>
          </a:pPr>
          <a:r>
            <a:rPr lang="en-US" sz="1600" kern="1200" dirty="0"/>
            <a:t>Any individual or entity that directly or indirectly owns 5% or more of the business. </a:t>
          </a:r>
        </a:p>
      </dsp:txBody>
      <dsp:txXfrm>
        <a:off x="0" y="1098108"/>
        <a:ext cx="2826067" cy="1733856"/>
      </dsp:txXfrm>
    </dsp:sp>
    <dsp:sp modelId="{466A21B4-39C1-4F2B-A400-DE20D795CA48}">
      <dsp:nvSpPr>
        <dsp:cNvPr id="0" name=""/>
        <dsp:cNvSpPr/>
      </dsp:nvSpPr>
      <dsp:spPr>
        <a:xfrm>
          <a:off x="979569" y="288975"/>
          <a:ext cx="866928" cy="86692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589" tIns="12700" rIns="67589"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1106528" y="415934"/>
        <a:ext cx="613010" cy="613010"/>
      </dsp:txXfrm>
    </dsp:sp>
    <dsp:sp modelId="{32AB0DBF-A1BC-4D8E-A411-C3AB04EE4252}">
      <dsp:nvSpPr>
        <dsp:cNvPr id="0" name=""/>
        <dsp:cNvSpPr/>
      </dsp:nvSpPr>
      <dsp:spPr>
        <a:xfrm>
          <a:off x="0" y="2889688"/>
          <a:ext cx="2826067"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14E4-1624-4D94-950E-2A951F1CC233}">
      <dsp:nvSpPr>
        <dsp:cNvPr id="0" name=""/>
        <dsp:cNvSpPr/>
      </dsp:nvSpPr>
      <dsp:spPr>
        <a:xfrm>
          <a:off x="3108674" y="0"/>
          <a:ext cx="2826067" cy="2889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331" tIns="330200" rIns="220331" bIns="330200" numCol="1" spcCol="1270" anchor="t" anchorCtr="0">
          <a:noAutofit/>
        </a:bodyPr>
        <a:lstStyle/>
        <a:p>
          <a:pPr marL="0" lvl="0" indent="0" algn="l" defTabSz="711200">
            <a:lnSpc>
              <a:spcPct val="90000"/>
            </a:lnSpc>
            <a:spcBef>
              <a:spcPct val="0"/>
            </a:spcBef>
            <a:spcAft>
              <a:spcPct val="35000"/>
            </a:spcAft>
            <a:buNone/>
          </a:pPr>
          <a:r>
            <a:rPr lang="en-US" sz="1600" kern="1200" dirty="0"/>
            <a:t>Any individual who meets the definition of a managing employee. See below for definition of managing employee.</a:t>
          </a:r>
        </a:p>
      </dsp:txBody>
      <dsp:txXfrm>
        <a:off x="3108674" y="1098108"/>
        <a:ext cx="2826067" cy="1733856"/>
      </dsp:txXfrm>
    </dsp:sp>
    <dsp:sp modelId="{26DCBA04-4FE1-4BF7-8964-D7897F146275}">
      <dsp:nvSpPr>
        <dsp:cNvPr id="0" name=""/>
        <dsp:cNvSpPr/>
      </dsp:nvSpPr>
      <dsp:spPr>
        <a:xfrm>
          <a:off x="4088243" y="288975"/>
          <a:ext cx="866928" cy="86692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589" tIns="12700" rIns="67589"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4215202" y="415934"/>
        <a:ext cx="613010" cy="613010"/>
      </dsp:txXfrm>
    </dsp:sp>
    <dsp:sp modelId="{E92B016B-2F4C-49BD-8B4E-2AE41FD825FE}">
      <dsp:nvSpPr>
        <dsp:cNvPr id="0" name=""/>
        <dsp:cNvSpPr/>
      </dsp:nvSpPr>
      <dsp:spPr>
        <a:xfrm>
          <a:off x="3108674" y="2889688"/>
          <a:ext cx="2826067"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B343A-A9DB-4973-B8E5-19EE6B12BA20}">
      <dsp:nvSpPr>
        <dsp:cNvPr id="0" name=""/>
        <dsp:cNvSpPr/>
      </dsp:nvSpPr>
      <dsp:spPr>
        <a:xfrm>
          <a:off x="6217348" y="0"/>
          <a:ext cx="2826067" cy="2889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331" tIns="330200" rIns="220331" bIns="330200" numCol="1" spcCol="1270" anchor="t" anchorCtr="0">
          <a:noAutofit/>
        </a:bodyPr>
        <a:lstStyle/>
        <a:p>
          <a:pPr marL="0" lvl="0" indent="0" algn="l" defTabSz="711200">
            <a:lnSpc>
              <a:spcPct val="90000"/>
            </a:lnSpc>
            <a:spcBef>
              <a:spcPct val="0"/>
            </a:spcBef>
            <a:spcAft>
              <a:spcPct val="35000"/>
            </a:spcAft>
            <a:buNone/>
          </a:pPr>
          <a:r>
            <a:rPr lang="en-US" sz="1600" kern="1200"/>
            <a:t>If the business is incorporated, any individual that is on the Board of Directors. </a:t>
          </a:r>
        </a:p>
      </dsp:txBody>
      <dsp:txXfrm>
        <a:off x="6217348" y="1098108"/>
        <a:ext cx="2826067" cy="1733856"/>
      </dsp:txXfrm>
    </dsp:sp>
    <dsp:sp modelId="{675452C6-D204-4116-9A7E-8EE566644989}">
      <dsp:nvSpPr>
        <dsp:cNvPr id="0" name=""/>
        <dsp:cNvSpPr/>
      </dsp:nvSpPr>
      <dsp:spPr>
        <a:xfrm>
          <a:off x="7196918" y="288975"/>
          <a:ext cx="866928" cy="866928"/>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589" tIns="12700" rIns="67589"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7323877" y="415934"/>
        <a:ext cx="613010" cy="613010"/>
      </dsp:txXfrm>
    </dsp:sp>
    <dsp:sp modelId="{87BEFA9C-826B-482C-AEAD-1D7059BD88BA}">
      <dsp:nvSpPr>
        <dsp:cNvPr id="0" name=""/>
        <dsp:cNvSpPr/>
      </dsp:nvSpPr>
      <dsp:spPr>
        <a:xfrm>
          <a:off x="6217348" y="2889688"/>
          <a:ext cx="2826067"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C8EE-3D8F-484D-85A7-444B494770D1}">
      <dsp:nvSpPr>
        <dsp:cNvPr id="0" name=""/>
        <dsp:cNvSpPr/>
      </dsp:nvSpPr>
      <dsp:spPr>
        <a:xfrm>
          <a:off x="0" y="230638"/>
          <a:ext cx="5923914" cy="2075769"/>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023773-21F7-40CB-B6E7-AFDD238D3611}">
      <dsp:nvSpPr>
        <dsp:cNvPr id="0" name=""/>
        <dsp:cNvSpPr/>
      </dsp:nvSpPr>
      <dsp:spPr>
        <a:xfrm>
          <a:off x="179348" y="276769"/>
          <a:ext cx="1294236" cy="1522231"/>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A190E-FCFD-4349-9D92-979E3D6EE2FC}">
      <dsp:nvSpPr>
        <dsp:cNvPr id="0" name=""/>
        <dsp:cNvSpPr/>
      </dsp:nvSpPr>
      <dsp:spPr>
        <a:xfrm rot="10800000">
          <a:off x="179348" y="2075769"/>
          <a:ext cx="1294236" cy="2537052"/>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effectLst/>
            </a:rPr>
            <a:t>The provider listed on the Medicaid enrollment application is an Ambulance Company.</a:t>
          </a:r>
          <a:endParaRPr lang="en-US" sz="1200" kern="1200" dirty="0"/>
        </a:p>
      </dsp:txBody>
      <dsp:txXfrm rot="10800000">
        <a:off x="219150" y="2075769"/>
        <a:ext cx="1214632" cy="2497250"/>
      </dsp:txXfrm>
    </dsp:sp>
    <dsp:sp modelId="{CD0E3CE3-7137-47B5-9127-B9B83A354758}">
      <dsp:nvSpPr>
        <dsp:cNvPr id="0" name=""/>
        <dsp:cNvSpPr/>
      </dsp:nvSpPr>
      <dsp:spPr>
        <a:xfrm>
          <a:off x="1603008" y="276769"/>
          <a:ext cx="1294236" cy="1522231"/>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5AE6E-6138-4FF0-A634-0946F1E9F454}">
      <dsp:nvSpPr>
        <dsp:cNvPr id="0" name=""/>
        <dsp:cNvSpPr/>
      </dsp:nvSpPr>
      <dsp:spPr>
        <a:xfrm rot="10800000">
          <a:off x="1603008" y="2075769"/>
          <a:ext cx="1294236" cy="2537052"/>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effectLst/>
            </a:rPr>
            <a:t>Company A has full or partial ownership of the Ambulance Company.</a:t>
          </a:r>
        </a:p>
        <a:p>
          <a:pPr marL="0" lvl="0" indent="0" algn="ctr" defTabSz="533400">
            <a:lnSpc>
              <a:spcPct val="90000"/>
            </a:lnSpc>
            <a:spcBef>
              <a:spcPct val="0"/>
            </a:spcBef>
            <a:spcAft>
              <a:spcPct val="35000"/>
            </a:spcAft>
            <a:buNone/>
          </a:pPr>
          <a:endParaRPr lang="en-US" sz="1200" kern="1200" dirty="0">
            <a:effectLst/>
          </a:endParaRPr>
        </a:p>
        <a:p>
          <a:pPr marL="0" lvl="0" indent="0" algn="ctr" defTabSz="533400">
            <a:lnSpc>
              <a:spcPct val="90000"/>
            </a:lnSpc>
            <a:spcBef>
              <a:spcPct val="0"/>
            </a:spcBef>
            <a:spcAft>
              <a:spcPct val="35000"/>
            </a:spcAft>
            <a:buNone/>
          </a:pPr>
          <a:r>
            <a:rPr lang="en-US" sz="1200" kern="1200" dirty="0">
              <a:effectLst/>
            </a:rPr>
            <a:t>Company A is a D</a:t>
          </a:r>
          <a:r>
            <a:rPr lang="en-US" sz="1200" i="1" kern="1200" dirty="0">
              <a:effectLst/>
            </a:rPr>
            <a:t>irect</a:t>
          </a:r>
          <a:r>
            <a:rPr lang="en-US" sz="1200" kern="1200" dirty="0">
              <a:effectLst/>
            </a:rPr>
            <a:t> owner of the Ambulance Company. </a:t>
          </a:r>
        </a:p>
      </dsp:txBody>
      <dsp:txXfrm rot="10800000">
        <a:off x="1642810" y="2075769"/>
        <a:ext cx="1214632" cy="2497250"/>
      </dsp:txXfrm>
    </dsp:sp>
    <dsp:sp modelId="{0A59EEE1-0500-45E8-B67F-D341043FEA83}">
      <dsp:nvSpPr>
        <dsp:cNvPr id="0" name=""/>
        <dsp:cNvSpPr/>
      </dsp:nvSpPr>
      <dsp:spPr>
        <a:xfrm>
          <a:off x="3026668" y="276769"/>
          <a:ext cx="1294236" cy="1522231"/>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9000" r="-9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1F56A-CAE3-4A7D-B4CD-5F5458479089}">
      <dsp:nvSpPr>
        <dsp:cNvPr id="0" name=""/>
        <dsp:cNvSpPr/>
      </dsp:nvSpPr>
      <dsp:spPr>
        <a:xfrm rot="10800000">
          <a:off x="3026668" y="2075769"/>
          <a:ext cx="1294236" cy="2537052"/>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effectLst/>
            </a:rPr>
            <a:t>Company B has full or partial ownership of Company A.</a:t>
          </a:r>
        </a:p>
        <a:p>
          <a:pPr marL="0" lvl="0" indent="0" algn="ctr" defTabSz="533400">
            <a:lnSpc>
              <a:spcPct val="90000"/>
            </a:lnSpc>
            <a:spcBef>
              <a:spcPct val="0"/>
            </a:spcBef>
            <a:spcAft>
              <a:spcPct val="35000"/>
            </a:spcAft>
            <a:buNone/>
          </a:pPr>
          <a:endParaRPr lang="en-US" sz="1200" kern="1200" dirty="0">
            <a:effectLst/>
          </a:endParaRPr>
        </a:p>
        <a:p>
          <a:pPr marL="0" lvl="0" indent="0" algn="ctr" defTabSz="533400">
            <a:lnSpc>
              <a:spcPct val="90000"/>
            </a:lnSpc>
            <a:spcBef>
              <a:spcPct val="0"/>
            </a:spcBef>
            <a:spcAft>
              <a:spcPct val="35000"/>
            </a:spcAft>
            <a:buNone/>
          </a:pPr>
          <a:endParaRPr lang="en-US" sz="1200" kern="1200" dirty="0">
            <a:effectLst/>
          </a:endParaRPr>
        </a:p>
        <a:p>
          <a:pPr marL="0" lvl="0" indent="0" algn="ctr" defTabSz="533400">
            <a:lnSpc>
              <a:spcPct val="90000"/>
            </a:lnSpc>
            <a:spcBef>
              <a:spcPct val="0"/>
            </a:spcBef>
            <a:spcAft>
              <a:spcPct val="35000"/>
            </a:spcAft>
            <a:buNone/>
          </a:pPr>
          <a:r>
            <a:rPr lang="en-US" sz="1200" kern="1200" dirty="0">
              <a:effectLst/>
            </a:rPr>
            <a:t>Company B is an I</a:t>
          </a:r>
          <a:r>
            <a:rPr lang="en-US" sz="1200" i="1" kern="1200" dirty="0">
              <a:effectLst/>
            </a:rPr>
            <a:t>ndirect</a:t>
          </a:r>
          <a:r>
            <a:rPr lang="en-US" sz="1200" kern="1200" dirty="0">
              <a:effectLst/>
            </a:rPr>
            <a:t> owner of the Ambulance Company. </a:t>
          </a:r>
        </a:p>
      </dsp:txBody>
      <dsp:txXfrm rot="10800000">
        <a:off x="3066470" y="2075769"/>
        <a:ext cx="1214632" cy="2497250"/>
      </dsp:txXfrm>
    </dsp:sp>
    <dsp:sp modelId="{B57FF398-1727-497C-9ECD-507740136A0C}">
      <dsp:nvSpPr>
        <dsp:cNvPr id="0" name=""/>
        <dsp:cNvSpPr/>
      </dsp:nvSpPr>
      <dsp:spPr>
        <a:xfrm>
          <a:off x="4450328" y="276769"/>
          <a:ext cx="1294236" cy="1522231"/>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9000" r="-9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0A38F-8F9F-441F-AF89-B02295530B13}">
      <dsp:nvSpPr>
        <dsp:cNvPr id="0" name=""/>
        <dsp:cNvSpPr/>
      </dsp:nvSpPr>
      <dsp:spPr>
        <a:xfrm rot="10800000">
          <a:off x="4450328" y="2075769"/>
          <a:ext cx="1294236" cy="2537052"/>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effectLst/>
            </a:rPr>
            <a:t>Company C has full or partial ownership of Company  B.</a:t>
          </a:r>
        </a:p>
        <a:p>
          <a:pPr marL="0" lvl="0" indent="0" algn="ctr" defTabSz="533400">
            <a:lnSpc>
              <a:spcPct val="90000"/>
            </a:lnSpc>
            <a:spcBef>
              <a:spcPct val="0"/>
            </a:spcBef>
            <a:spcAft>
              <a:spcPct val="35000"/>
            </a:spcAft>
            <a:buNone/>
          </a:pPr>
          <a:endParaRPr lang="en-US" sz="1200" kern="1200" dirty="0">
            <a:effectLst/>
          </a:endParaRPr>
        </a:p>
        <a:p>
          <a:pPr marL="0" lvl="0" indent="0" algn="ctr" defTabSz="533400">
            <a:lnSpc>
              <a:spcPct val="90000"/>
            </a:lnSpc>
            <a:spcBef>
              <a:spcPct val="0"/>
            </a:spcBef>
            <a:spcAft>
              <a:spcPct val="35000"/>
            </a:spcAft>
            <a:buNone/>
          </a:pPr>
          <a:endParaRPr lang="en-US" sz="1200" kern="1200" dirty="0">
            <a:effectLst/>
          </a:endParaRPr>
        </a:p>
        <a:p>
          <a:pPr marL="0" lvl="0" indent="0" algn="ctr" defTabSz="533400">
            <a:lnSpc>
              <a:spcPct val="90000"/>
            </a:lnSpc>
            <a:spcBef>
              <a:spcPct val="0"/>
            </a:spcBef>
            <a:spcAft>
              <a:spcPct val="35000"/>
            </a:spcAft>
            <a:buNone/>
          </a:pPr>
          <a:r>
            <a:rPr lang="en-US" sz="1200" kern="1200" dirty="0">
              <a:effectLst/>
            </a:rPr>
            <a:t>Company C is also an </a:t>
          </a:r>
          <a:r>
            <a:rPr lang="en-US" sz="1200" i="1" kern="1200" dirty="0">
              <a:effectLst/>
            </a:rPr>
            <a:t>Indirect</a:t>
          </a:r>
          <a:r>
            <a:rPr lang="en-US" sz="1200" kern="1200" dirty="0">
              <a:effectLst/>
            </a:rPr>
            <a:t> owner of the Ambulance Company.</a:t>
          </a:r>
        </a:p>
      </dsp:txBody>
      <dsp:txXfrm rot="10800000">
        <a:off x="4490130" y="2075769"/>
        <a:ext cx="1214632" cy="2497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4183D-CDF9-4D16-A6EA-C5FBCE0C8799}">
      <dsp:nvSpPr>
        <dsp:cNvPr id="0" name=""/>
        <dsp:cNvSpPr/>
      </dsp:nvSpPr>
      <dsp:spPr>
        <a:xfrm>
          <a:off x="0" y="1635"/>
          <a:ext cx="8719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3AA7A-E390-463B-8E88-1D69F9529BCD}">
      <dsp:nvSpPr>
        <dsp:cNvPr id="0" name=""/>
        <dsp:cNvSpPr/>
      </dsp:nvSpPr>
      <dsp:spPr>
        <a:xfrm>
          <a:off x="0" y="1635"/>
          <a:ext cx="8719612" cy="44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mn-lt"/>
              <a:ea typeface="Aptos"/>
              <a:cs typeface="Times New Roman" panose="02020603050405020304" pitchFamily="18" charset="0"/>
            </a:rPr>
            <a:t>Direct ownership interest</a:t>
          </a:r>
          <a:endParaRPr lang="en-US" sz="1600" kern="1200" dirty="0">
            <a:latin typeface="+mn-lt"/>
          </a:endParaRPr>
        </a:p>
      </dsp:txBody>
      <dsp:txXfrm>
        <a:off x="0" y="1635"/>
        <a:ext cx="8719612" cy="440888"/>
      </dsp:txXfrm>
    </dsp:sp>
    <dsp:sp modelId="{A73DD41A-55F5-4D5C-A5B6-4BBE5A363938}">
      <dsp:nvSpPr>
        <dsp:cNvPr id="0" name=""/>
        <dsp:cNvSpPr/>
      </dsp:nvSpPr>
      <dsp:spPr>
        <a:xfrm>
          <a:off x="0" y="442523"/>
          <a:ext cx="8719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F3684-4BC0-4C56-B762-7E631E530FBE}">
      <dsp:nvSpPr>
        <dsp:cNvPr id="0" name=""/>
        <dsp:cNvSpPr/>
      </dsp:nvSpPr>
      <dsp:spPr>
        <a:xfrm>
          <a:off x="0" y="442523"/>
          <a:ext cx="8719612" cy="44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mn-lt"/>
              <a:ea typeface="Aptos"/>
              <a:cs typeface="Times New Roman" panose="02020603050405020304" pitchFamily="18" charset="0"/>
            </a:rPr>
            <a:t>Indirect ownership interest</a:t>
          </a:r>
        </a:p>
      </dsp:txBody>
      <dsp:txXfrm>
        <a:off x="0" y="442523"/>
        <a:ext cx="8719612" cy="440888"/>
      </dsp:txXfrm>
    </dsp:sp>
    <dsp:sp modelId="{CFA435A2-5C91-4D3A-B51B-DAF3F34C1D32}">
      <dsp:nvSpPr>
        <dsp:cNvPr id="0" name=""/>
        <dsp:cNvSpPr/>
      </dsp:nvSpPr>
      <dsp:spPr>
        <a:xfrm>
          <a:off x="0" y="883411"/>
          <a:ext cx="8719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CEB85-05EE-4A09-9E22-9AC1CB1762BD}">
      <dsp:nvSpPr>
        <dsp:cNvPr id="0" name=""/>
        <dsp:cNvSpPr/>
      </dsp:nvSpPr>
      <dsp:spPr>
        <a:xfrm>
          <a:off x="0" y="883411"/>
          <a:ext cx="8719612" cy="44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mn-lt"/>
              <a:ea typeface="Aptos"/>
              <a:cs typeface="Times New Roman" panose="02020603050405020304" pitchFamily="18" charset="0"/>
            </a:rPr>
            <a:t>A combination of direct and indirect ownership interest</a:t>
          </a:r>
        </a:p>
      </dsp:txBody>
      <dsp:txXfrm>
        <a:off x="0" y="883411"/>
        <a:ext cx="8719612" cy="440888"/>
      </dsp:txXfrm>
    </dsp:sp>
    <dsp:sp modelId="{09948B37-9D29-4CB0-8EA8-A94BAB63C4CC}">
      <dsp:nvSpPr>
        <dsp:cNvPr id="0" name=""/>
        <dsp:cNvSpPr/>
      </dsp:nvSpPr>
      <dsp:spPr>
        <a:xfrm>
          <a:off x="0" y="1324299"/>
          <a:ext cx="8719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DB0F8-1DA2-42DF-AFFE-3F9416AA0280}">
      <dsp:nvSpPr>
        <dsp:cNvPr id="0" name=""/>
        <dsp:cNvSpPr/>
      </dsp:nvSpPr>
      <dsp:spPr>
        <a:xfrm>
          <a:off x="0" y="1324299"/>
          <a:ext cx="8711096" cy="64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mn-lt"/>
              <a:ea typeface="Aptos"/>
              <a:cs typeface="Times New Roman" panose="02020603050405020304" pitchFamily="18" charset="0"/>
            </a:rPr>
            <a:t>Ownership of 5 percent or more in any mortgage, deed of trust, note, or other obligation secured by the disclosing entity</a:t>
          </a:r>
        </a:p>
      </dsp:txBody>
      <dsp:txXfrm>
        <a:off x="0" y="1324299"/>
        <a:ext cx="8711096" cy="640676"/>
      </dsp:txXfrm>
    </dsp:sp>
    <dsp:sp modelId="{684D790F-CF92-47DD-A7BD-E0B74F5931E5}">
      <dsp:nvSpPr>
        <dsp:cNvPr id="0" name=""/>
        <dsp:cNvSpPr/>
      </dsp:nvSpPr>
      <dsp:spPr>
        <a:xfrm>
          <a:off x="0" y="1964975"/>
          <a:ext cx="8719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C8DA4-C173-43B1-B438-84022BDA3BA1}">
      <dsp:nvSpPr>
        <dsp:cNvPr id="0" name=""/>
        <dsp:cNvSpPr/>
      </dsp:nvSpPr>
      <dsp:spPr>
        <a:xfrm>
          <a:off x="0" y="1964975"/>
          <a:ext cx="8719612" cy="44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mn-lt"/>
              <a:ea typeface="Aptos"/>
              <a:cs typeface="Times New Roman" panose="02020603050405020304" pitchFamily="18" charset="0"/>
            </a:rPr>
            <a:t>An Officer or Director role with a disclosing entity that is organized as a corporation</a:t>
          </a:r>
        </a:p>
      </dsp:txBody>
      <dsp:txXfrm>
        <a:off x="0" y="1964975"/>
        <a:ext cx="8719612" cy="440888"/>
      </dsp:txXfrm>
    </dsp:sp>
    <dsp:sp modelId="{54B0FFBE-AD60-40F9-8BCE-C55FCC2D3C40}">
      <dsp:nvSpPr>
        <dsp:cNvPr id="0" name=""/>
        <dsp:cNvSpPr/>
      </dsp:nvSpPr>
      <dsp:spPr>
        <a:xfrm>
          <a:off x="0" y="2405863"/>
          <a:ext cx="87196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DA831-DC27-4B85-8165-D9DC992C458E}">
      <dsp:nvSpPr>
        <dsp:cNvPr id="0" name=""/>
        <dsp:cNvSpPr/>
      </dsp:nvSpPr>
      <dsp:spPr>
        <a:xfrm>
          <a:off x="0" y="2405863"/>
          <a:ext cx="8719612" cy="44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mn-lt"/>
              <a:ea typeface="Aptos"/>
              <a:cs typeface="Times New Roman" panose="02020603050405020304" pitchFamily="18" charset="0"/>
            </a:rPr>
            <a:t>Partnership in a disclosing entity that is organized as a partnership</a:t>
          </a:r>
        </a:p>
      </dsp:txBody>
      <dsp:txXfrm>
        <a:off x="0" y="2405863"/>
        <a:ext cx="8719612" cy="4408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BCF15-8708-46C7-BE81-E52AF14CED1A}">
      <dsp:nvSpPr>
        <dsp:cNvPr id="0" name=""/>
        <dsp:cNvSpPr/>
      </dsp:nvSpPr>
      <dsp:spPr>
        <a:xfrm>
          <a:off x="1275031" y="771507"/>
          <a:ext cx="1016052" cy="7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D1E197B-1B72-4F72-B23A-2FF26140C79F}">
      <dsp:nvSpPr>
        <dsp:cNvPr id="0" name=""/>
        <dsp:cNvSpPr/>
      </dsp:nvSpPr>
      <dsp:spPr>
        <a:xfrm>
          <a:off x="2352047" y="686111"/>
          <a:ext cx="116846" cy="219624"/>
        </a:xfrm>
        <a:prstGeom prst="chevron">
          <a:avLst>
            <a:gd name="adj" fmla="val 9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46F1ED6-EC30-481F-980E-CB309EAFB19F}">
      <dsp:nvSpPr>
        <dsp:cNvPr id="0" name=""/>
        <dsp:cNvSpPr/>
      </dsp:nvSpPr>
      <dsp:spPr>
        <a:xfrm>
          <a:off x="620576" y="244094"/>
          <a:ext cx="1054898" cy="10548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936" tIns="40936" rIns="40936" bIns="40936" numCol="1" spcCol="1270" anchor="ctr" anchorCtr="0">
          <a:noAutofit/>
        </a:bodyPr>
        <a:lstStyle/>
        <a:p>
          <a:pPr marL="0" lvl="0" indent="0" algn="ctr" defTabSz="2178050">
            <a:lnSpc>
              <a:spcPct val="90000"/>
            </a:lnSpc>
            <a:spcBef>
              <a:spcPct val="0"/>
            </a:spcBef>
            <a:spcAft>
              <a:spcPct val="35000"/>
            </a:spcAft>
            <a:buNone/>
          </a:pPr>
          <a:r>
            <a:rPr lang="en-US" sz="4900" kern="1200"/>
            <a:t>1</a:t>
          </a:r>
          <a:endParaRPr lang="en-US" sz="4900" kern="1200" dirty="0"/>
        </a:p>
      </dsp:txBody>
      <dsp:txXfrm>
        <a:off x="775062" y="398580"/>
        <a:ext cx="745926" cy="745926"/>
      </dsp:txXfrm>
    </dsp:sp>
    <dsp:sp modelId="{ABBCCF2A-ABDB-4D41-A3BA-3ED015986F01}">
      <dsp:nvSpPr>
        <dsp:cNvPr id="0" name=""/>
        <dsp:cNvSpPr/>
      </dsp:nvSpPr>
      <dsp:spPr>
        <a:xfrm>
          <a:off x="4966" y="1464549"/>
          <a:ext cx="228611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a:t>Log in to IMPACT </a:t>
          </a:r>
        </a:p>
      </dsp:txBody>
      <dsp:txXfrm>
        <a:off x="4966" y="1857669"/>
        <a:ext cx="2286118" cy="1572480"/>
      </dsp:txXfrm>
    </dsp:sp>
    <dsp:sp modelId="{84B879D5-86A8-4303-86CA-F51F44EE1FE7}">
      <dsp:nvSpPr>
        <dsp:cNvPr id="0" name=""/>
        <dsp:cNvSpPr/>
      </dsp:nvSpPr>
      <dsp:spPr>
        <a:xfrm>
          <a:off x="2545097" y="771646"/>
          <a:ext cx="2286118" cy="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9297E35-9E3B-4C3F-9C4C-CE353F23509F}">
      <dsp:nvSpPr>
        <dsp:cNvPr id="0" name=""/>
        <dsp:cNvSpPr/>
      </dsp:nvSpPr>
      <dsp:spPr>
        <a:xfrm>
          <a:off x="4892179" y="686227"/>
          <a:ext cx="116846" cy="219739"/>
        </a:xfrm>
        <a:prstGeom prst="chevron">
          <a:avLst>
            <a:gd name="adj" fmla="val 9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74430D8-9E77-49D3-9F24-3C76BCDED710}">
      <dsp:nvSpPr>
        <dsp:cNvPr id="0" name=""/>
        <dsp:cNvSpPr/>
      </dsp:nvSpPr>
      <dsp:spPr>
        <a:xfrm>
          <a:off x="3160707" y="244232"/>
          <a:ext cx="1054898" cy="10548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936" tIns="40936" rIns="40936" bIns="40936" numCol="1" spcCol="1270" anchor="ctr" anchorCtr="0">
          <a:noAutofit/>
        </a:bodyPr>
        <a:lstStyle/>
        <a:p>
          <a:pPr marL="0" lvl="0" indent="0" algn="ctr" defTabSz="2178050">
            <a:lnSpc>
              <a:spcPct val="90000"/>
            </a:lnSpc>
            <a:spcBef>
              <a:spcPct val="0"/>
            </a:spcBef>
            <a:spcAft>
              <a:spcPct val="35000"/>
            </a:spcAft>
            <a:buNone/>
          </a:pPr>
          <a:r>
            <a:rPr lang="en-US" sz="4900" kern="1200"/>
            <a:t>2</a:t>
          </a:r>
        </a:p>
      </dsp:txBody>
      <dsp:txXfrm>
        <a:off x="3315193" y="398718"/>
        <a:ext cx="745926" cy="745926"/>
      </dsp:txXfrm>
    </dsp:sp>
    <dsp:sp modelId="{984852F9-676B-405E-9D09-5C137A06DC14}">
      <dsp:nvSpPr>
        <dsp:cNvPr id="0" name=""/>
        <dsp:cNvSpPr/>
      </dsp:nvSpPr>
      <dsp:spPr>
        <a:xfrm>
          <a:off x="2545097" y="1464869"/>
          <a:ext cx="228611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dirty="0"/>
            <a:t>Click the </a:t>
          </a:r>
          <a:r>
            <a:rPr lang="en-US" sz="1800" b="1" kern="1200" dirty="0"/>
            <a:t>Provider</a:t>
          </a:r>
          <a:r>
            <a:rPr lang="en-US" sz="1800" kern="1200" dirty="0"/>
            <a:t> Drop-Down Menu</a:t>
          </a:r>
        </a:p>
      </dsp:txBody>
      <dsp:txXfrm>
        <a:off x="2545097" y="1857989"/>
        <a:ext cx="2286118" cy="1572480"/>
      </dsp:txXfrm>
    </dsp:sp>
    <dsp:sp modelId="{75AEAEFE-0299-4700-B8B6-B6FB8A825B54}">
      <dsp:nvSpPr>
        <dsp:cNvPr id="0" name=""/>
        <dsp:cNvSpPr/>
      </dsp:nvSpPr>
      <dsp:spPr>
        <a:xfrm>
          <a:off x="5085229" y="771646"/>
          <a:ext cx="2286118" cy="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48F1D90-67B4-4C8E-B33F-417ED38D539C}">
      <dsp:nvSpPr>
        <dsp:cNvPr id="0" name=""/>
        <dsp:cNvSpPr/>
      </dsp:nvSpPr>
      <dsp:spPr>
        <a:xfrm>
          <a:off x="7432311" y="686227"/>
          <a:ext cx="116846" cy="219739"/>
        </a:xfrm>
        <a:prstGeom prst="chevron">
          <a:avLst>
            <a:gd name="adj" fmla="val 9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6292B08-F9EF-4665-BDFB-1D512CF228F7}">
      <dsp:nvSpPr>
        <dsp:cNvPr id="0" name=""/>
        <dsp:cNvSpPr/>
      </dsp:nvSpPr>
      <dsp:spPr>
        <a:xfrm>
          <a:off x="5700839" y="244232"/>
          <a:ext cx="1054898" cy="10548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936" tIns="40936" rIns="40936" bIns="40936" numCol="1" spcCol="1270" anchor="ctr" anchorCtr="0">
          <a:noAutofit/>
        </a:bodyPr>
        <a:lstStyle/>
        <a:p>
          <a:pPr marL="0" lvl="0" indent="0" algn="ctr" defTabSz="2178050">
            <a:lnSpc>
              <a:spcPct val="90000"/>
            </a:lnSpc>
            <a:spcBef>
              <a:spcPct val="0"/>
            </a:spcBef>
            <a:spcAft>
              <a:spcPct val="35000"/>
            </a:spcAft>
            <a:buNone/>
          </a:pPr>
          <a:r>
            <a:rPr lang="en-US" sz="4900" kern="1200"/>
            <a:t>3</a:t>
          </a:r>
        </a:p>
      </dsp:txBody>
      <dsp:txXfrm>
        <a:off x="5855325" y="398718"/>
        <a:ext cx="745926" cy="745926"/>
      </dsp:txXfrm>
    </dsp:sp>
    <dsp:sp modelId="{4CBAC4D9-64E9-4E17-A346-E60348A68824}">
      <dsp:nvSpPr>
        <dsp:cNvPr id="0" name=""/>
        <dsp:cNvSpPr/>
      </dsp:nvSpPr>
      <dsp:spPr>
        <a:xfrm>
          <a:off x="5085229" y="1464869"/>
          <a:ext cx="228611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dirty="0"/>
            <a:t>Click </a:t>
          </a:r>
          <a:r>
            <a:rPr lang="en-US" sz="1800" b="1" kern="1200" dirty="0"/>
            <a:t>Manage Provider Information</a:t>
          </a:r>
          <a:r>
            <a:rPr lang="en-US" sz="1800" kern="1200" dirty="0"/>
            <a:t> from the Manage Provider Drop-Down</a:t>
          </a:r>
        </a:p>
      </dsp:txBody>
      <dsp:txXfrm>
        <a:off x="5085229" y="1857989"/>
        <a:ext cx="2286118" cy="1572480"/>
      </dsp:txXfrm>
    </dsp:sp>
    <dsp:sp modelId="{9AE41436-9A88-4B3A-944A-DAF5AEAA7FC1}">
      <dsp:nvSpPr>
        <dsp:cNvPr id="0" name=""/>
        <dsp:cNvSpPr/>
      </dsp:nvSpPr>
      <dsp:spPr>
        <a:xfrm>
          <a:off x="7625361" y="771646"/>
          <a:ext cx="1143059" cy="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DE47CE2-3C05-4A75-8FE4-48D9678CB7CB}">
      <dsp:nvSpPr>
        <dsp:cNvPr id="0" name=""/>
        <dsp:cNvSpPr/>
      </dsp:nvSpPr>
      <dsp:spPr>
        <a:xfrm>
          <a:off x="8240971" y="244232"/>
          <a:ext cx="1054898" cy="10548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936" tIns="40936" rIns="40936" bIns="40936" numCol="1" spcCol="1270" anchor="ctr" anchorCtr="0">
          <a:noAutofit/>
        </a:bodyPr>
        <a:lstStyle/>
        <a:p>
          <a:pPr marL="0" lvl="0" indent="0" algn="ctr" defTabSz="2178050">
            <a:lnSpc>
              <a:spcPct val="90000"/>
            </a:lnSpc>
            <a:spcBef>
              <a:spcPct val="0"/>
            </a:spcBef>
            <a:spcAft>
              <a:spcPct val="35000"/>
            </a:spcAft>
            <a:buNone/>
          </a:pPr>
          <a:r>
            <a:rPr lang="en-US" sz="4900" kern="1200"/>
            <a:t>4</a:t>
          </a:r>
        </a:p>
      </dsp:txBody>
      <dsp:txXfrm>
        <a:off x="8395457" y="398718"/>
        <a:ext cx="745926" cy="745926"/>
      </dsp:txXfrm>
    </dsp:sp>
    <dsp:sp modelId="{99746146-32F5-4106-BA70-AD6FF3DF0922}">
      <dsp:nvSpPr>
        <dsp:cNvPr id="0" name=""/>
        <dsp:cNvSpPr/>
      </dsp:nvSpPr>
      <dsp:spPr>
        <a:xfrm>
          <a:off x="7625361" y="1464869"/>
          <a:ext cx="228611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dirty="0"/>
            <a:t>Click </a:t>
          </a:r>
          <a:r>
            <a:rPr lang="en-US" sz="1800" b="1" kern="1200" dirty="0"/>
            <a:t>Provider Controlling Interest/ Ownership Details</a:t>
          </a:r>
        </a:p>
      </dsp:txBody>
      <dsp:txXfrm>
        <a:off x="7625361" y="1857989"/>
        <a:ext cx="2286118" cy="1572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3D70-0E08-40E6-B99C-8541A731E51A}">
      <dsp:nvSpPr>
        <dsp:cNvPr id="0" name=""/>
        <dsp:cNvSpPr/>
      </dsp:nvSpPr>
      <dsp:spPr>
        <a:xfrm>
          <a:off x="1275031" y="1052742"/>
          <a:ext cx="1016052" cy="7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694D9A-84CC-42BC-A036-64ABFD3D5436}">
      <dsp:nvSpPr>
        <dsp:cNvPr id="0" name=""/>
        <dsp:cNvSpPr/>
      </dsp:nvSpPr>
      <dsp:spPr>
        <a:xfrm>
          <a:off x="2352047" y="967344"/>
          <a:ext cx="116846" cy="219631"/>
        </a:xfrm>
        <a:prstGeom prst="chevron">
          <a:avLst>
            <a:gd name="adj" fmla="val 9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4E326C-4A8F-4DD3-830F-4B5F1B6A7BC1}">
      <dsp:nvSpPr>
        <dsp:cNvPr id="0" name=""/>
        <dsp:cNvSpPr/>
      </dsp:nvSpPr>
      <dsp:spPr>
        <a:xfrm>
          <a:off x="620595" y="525348"/>
          <a:ext cx="1054860" cy="10548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934" tIns="40934" rIns="40934" bIns="40934"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775076" y="679829"/>
        <a:ext cx="745898" cy="745898"/>
      </dsp:txXfrm>
    </dsp:sp>
    <dsp:sp modelId="{7D82D8F8-3357-48FF-B133-C189D878DBD8}">
      <dsp:nvSpPr>
        <dsp:cNvPr id="0" name=""/>
        <dsp:cNvSpPr/>
      </dsp:nvSpPr>
      <dsp:spPr>
        <a:xfrm>
          <a:off x="4966" y="1745806"/>
          <a:ext cx="2286118"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a:t>Log in to IMPACT </a:t>
          </a:r>
        </a:p>
      </dsp:txBody>
      <dsp:txXfrm>
        <a:off x="4966" y="2138926"/>
        <a:ext cx="2286118" cy="1572480"/>
      </dsp:txXfrm>
    </dsp:sp>
    <dsp:sp modelId="{D86FC458-322E-4BB6-9679-716F10703EA3}">
      <dsp:nvSpPr>
        <dsp:cNvPr id="0" name=""/>
        <dsp:cNvSpPr/>
      </dsp:nvSpPr>
      <dsp:spPr>
        <a:xfrm>
          <a:off x="2545097" y="1052707"/>
          <a:ext cx="2286118" cy="71"/>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681274-A77D-4FCF-8D0F-4E02AD14E96C}">
      <dsp:nvSpPr>
        <dsp:cNvPr id="0" name=""/>
        <dsp:cNvSpPr/>
      </dsp:nvSpPr>
      <dsp:spPr>
        <a:xfrm>
          <a:off x="4892179" y="967311"/>
          <a:ext cx="116846" cy="219675"/>
        </a:xfrm>
        <a:prstGeom prst="chevron">
          <a:avLst>
            <a:gd name="adj" fmla="val 9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90CC4D-A7BA-4784-8361-B5D2D71461A4}">
      <dsp:nvSpPr>
        <dsp:cNvPr id="0" name=""/>
        <dsp:cNvSpPr/>
      </dsp:nvSpPr>
      <dsp:spPr>
        <a:xfrm>
          <a:off x="3160726" y="525313"/>
          <a:ext cx="1054860" cy="10548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934" tIns="40934" rIns="40934" bIns="40934"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15207" y="679794"/>
        <a:ext cx="745898" cy="745898"/>
      </dsp:txXfrm>
    </dsp:sp>
    <dsp:sp modelId="{7FCF9DC5-CF37-4A4B-9D96-AE228006483B}">
      <dsp:nvSpPr>
        <dsp:cNvPr id="0" name=""/>
        <dsp:cNvSpPr/>
      </dsp:nvSpPr>
      <dsp:spPr>
        <a:xfrm>
          <a:off x="2545097" y="1745768"/>
          <a:ext cx="2286118"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dirty="0"/>
            <a:t>Click the </a:t>
          </a:r>
          <a:r>
            <a:rPr lang="en-US" sz="1800" b="1" kern="1200" dirty="0"/>
            <a:t>Provider</a:t>
          </a:r>
          <a:r>
            <a:rPr lang="en-US" sz="1800" kern="1200" dirty="0"/>
            <a:t> Drop-Down Menu</a:t>
          </a:r>
        </a:p>
      </dsp:txBody>
      <dsp:txXfrm>
        <a:off x="2545097" y="2138888"/>
        <a:ext cx="2286118" cy="1572480"/>
      </dsp:txXfrm>
    </dsp:sp>
    <dsp:sp modelId="{FCE2AE1A-1965-4F73-A27F-BDE827CC6E7E}">
      <dsp:nvSpPr>
        <dsp:cNvPr id="0" name=""/>
        <dsp:cNvSpPr/>
      </dsp:nvSpPr>
      <dsp:spPr>
        <a:xfrm>
          <a:off x="5085229" y="1052724"/>
          <a:ext cx="2286118" cy="7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D1D23D-FD18-4437-8FE4-C42E22501E91}">
      <dsp:nvSpPr>
        <dsp:cNvPr id="0" name=""/>
        <dsp:cNvSpPr/>
      </dsp:nvSpPr>
      <dsp:spPr>
        <a:xfrm>
          <a:off x="7432310" y="967325"/>
          <a:ext cx="116846" cy="219688"/>
        </a:xfrm>
        <a:prstGeom prst="chevron">
          <a:avLst>
            <a:gd name="adj" fmla="val 9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605551C-9D88-4587-B51A-03F567CA4912}">
      <dsp:nvSpPr>
        <dsp:cNvPr id="0" name=""/>
        <dsp:cNvSpPr/>
      </dsp:nvSpPr>
      <dsp:spPr>
        <a:xfrm>
          <a:off x="5700858" y="525329"/>
          <a:ext cx="1054860" cy="10548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934" tIns="40934" rIns="40934" bIns="40934"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855339" y="679810"/>
        <a:ext cx="745898" cy="745898"/>
      </dsp:txXfrm>
    </dsp:sp>
    <dsp:sp modelId="{D6BC85B5-1340-4C8D-8F73-73A2CE38F082}">
      <dsp:nvSpPr>
        <dsp:cNvPr id="0" name=""/>
        <dsp:cNvSpPr/>
      </dsp:nvSpPr>
      <dsp:spPr>
        <a:xfrm>
          <a:off x="5085229" y="1745806"/>
          <a:ext cx="2286118"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dirty="0"/>
            <a:t>Click </a:t>
          </a:r>
          <a:r>
            <a:rPr lang="en-US" sz="1800" b="1" kern="1200" dirty="0"/>
            <a:t>Manage Provider Information</a:t>
          </a:r>
          <a:r>
            <a:rPr lang="en-US" sz="1800" kern="1200" dirty="0"/>
            <a:t> from the Manage Provider Drop-Down</a:t>
          </a:r>
        </a:p>
      </dsp:txBody>
      <dsp:txXfrm>
        <a:off x="5085229" y="2138926"/>
        <a:ext cx="2286118" cy="1572480"/>
      </dsp:txXfrm>
    </dsp:sp>
    <dsp:sp modelId="{62DD4A55-A08B-466B-8814-854D3211AABA}">
      <dsp:nvSpPr>
        <dsp:cNvPr id="0" name=""/>
        <dsp:cNvSpPr/>
      </dsp:nvSpPr>
      <dsp:spPr>
        <a:xfrm>
          <a:off x="7625360" y="1052724"/>
          <a:ext cx="1143059" cy="7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59DE63-A30D-4FD6-AD1A-B653277DF5A0}">
      <dsp:nvSpPr>
        <dsp:cNvPr id="0" name=""/>
        <dsp:cNvSpPr/>
      </dsp:nvSpPr>
      <dsp:spPr>
        <a:xfrm>
          <a:off x="8240989" y="525329"/>
          <a:ext cx="1054860" cy="10548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934" tIns="40934" rIns="40934" bIns="40934"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395470" y="679810"/>
        <a:ext cx="745898" cy="745898"/>
      </dsp:txXfrm>
    </dsp:sp>
    <dsp:sp modelId="{67C1D30C-B5F7-480B-A7EE-2671B34D1AF6}">
      <dsp:nvSpPr>
        <dsp:cNvPr id="0" name=""/>
        <dsp:cNvSpPr/>
      </dsp:nvSpPr>
      <dsp:spPr>
        <a:xfrm>
          <a:off x="7625360" y="1745806"/>
          <a:ext cx="2286118"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0332" tIns="165100" rIns="180332" bIns="165100" numCol="1" spcCol="1270" anchor="t" anchorCtr="0">
          <a:noAutofit/>
        </a:bodyPr>
        <a:lstStyle/>
        <a:p>
          <a:pPr marL="0" lvl="0" indent="0" algn="l" defTabSz="800100">
            <a:lnSpc>
              <a:spcPct val="90000"/>
            </a:lnSpc>
            <a:spcBef>
              <a:spcPct val="0"/>
            </a:spcBef>
            <a:spcAft>
              <a:spcPct val="35000"/>
            </a:spcAft>
            <a:buNone/>
          </a:pPr>
          <a:r>
            <a:rPr lang="en-US" sz="1800" kern="1200" dirty="0"/>
            <a:t>Click </a:t>
          </a:r>
          <a:r>
            <a:rPr lang="en-US" sz="1800" b="1" kern="1200" dirty="0"/>
            <a:t>Provider Controlling Interest/ Ownership Details</a:t>
          </a:r>
        </a:p>
      </dsp:txBody>
      <dsp:txXfrm>
        <a:off x="7625360" y="2138926"/>
        <a:ext cx="2286118"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dirty="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dirty="0">
                <a:solidFill>
                  <a:srgbClr val="75B7E6"/>
                </a:solidFill>
                <a:latin typeface="Arial" panose="020B0604020202020204" pitchFamily="34" charset="0"/>
                <a:cs typeface="Arial" panose="020B0604020202020204" pitchFamily="34" charset="0"/>
              </a:rPr>
              <a:t>Click To </a:t>
            </a:r>
            <a:r>
              <a:rPr lang="en-US" sz="4400" b="1" cap="none" dirty="0">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dirty="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dirty="0">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dirty="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dirty="0">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dirty="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dirty="0"/>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dirty="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dirty="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dirty="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dirty="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dirty="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dirty="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dirty="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dirty="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dirty="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dirty="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dirty="0">
                <a:solidFill>
                  <a:srgbClr val="082068"/>
                </a:solidFill>
                <a:latin typeface="Arial" panose="020B0604020202020204" pitchFamily="34" charset="0"/>
                <a:cs typeface="Arial" panose="020B0604020202020204" pitchFamily="34" charset="0"/>
              </a:rPr>
              <a:t>Sample</a:t>
            </a:r>
            <a:r>
              <a:rPr lang="en-US" sz="4400" b="1" cap="none" dirty="0">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dirty="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dirty="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dirty="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dirty="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dirty="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a:p>
            <a:pPr hangingPunct="1"/>
            <a:r>
              <a:rPr lang="en-US" sz="1000" dirty="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a:p>
            <a:pPr hangingPunct="1"/>
            <a:r>
              <a:rPr lang="en-US" sz="1000" dirty="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dirty="0">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dirty="0">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dirty="0">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dirty="0">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dirty="0"/>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7/7/2025</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mtac@illinois.gov" TargetMode="External"/><Relationship Id="rId2" Type="http://schemas.openxmlformats.org/officeDocument/2006/relationships/hyperlink" Target="mailto:OMI.IMPACT@uillinois.edu"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hyperlink" Target="https://hfs.illinois.gov/medicalproviders/notices/notice.prn220314a.html" TargetMode="External"/><Relationship Id="rId2" Type="http://schemas.openxmlformats.org/officeDocument/2006/relationships/hyperlink" Target="https://www.ecfr.gov/current/title-42/chapter-IV/subchapter-B/part-420/subpart-C" TargetMode="External"/><Relationship Id="rId1" Type="http://schemas.openxmlformats.org/officeDocument/2006/relationships/slideLayout" Target="../slideLayouts/slideLayout17.xml"/><Relationship Id="rId4" Type="http://schemas.openxmlformats.org/officeDocument/2006/relationships/hyperlink" Target="https://iloginhelp.illinois.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2832100" y="165100"/>
            <a:ext cx="9118600" cy="2628899"/>
          </a:xfrm>
        </p:spPr>
        <p:txBody>
          <a:bodyPr>
            <a:normAutofit/>
          </a:bodyPr>
          <a:lstStyle/>
          <a:p>
            <a:pPr algn="ctr"/>
            <a:r>
              <a:rPr lang="en-US" sz="4800" dirty="0"/>
              <a:t>IMPACT Enrollment Job Aid: </a:t>
            </a:r>
            <a:br>
              <a:rPr lang="en-US" sz="4800" dirty="0"/>
            </a:br>
            <a:br>
              <a:rPr lang="en-US" sz="4800" dirty="0"/>
            </a:br>
            <a:r>
              <a:rPr lang="en-US" sz="4800" dirty="0"/>
              <a:t>Ownership</a:t>
            </a:r>
            <a:endParaRPr lang="en-US" dirty="0"/>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p:txBody>
          <a:bodyPr>
            <a:normAutofit fontScale="92500" lnSpcReduction="10000"/>
          </a:bodyPr>
          <a:lstStyle/>
          <a:p>
            <a:endParaRPr lang="en-US" dirty="0"/>
          </a:p>
          <a:p>
            <a:endParaRPr lang="en-US" dirty="0"/>
          </a:p>
          <a:p>
            <a:endParaRPr lang="en-US" sz="1800" dirty="0"/>
          </a:p>
          <a:p>
            <a:pPr algn="r"/>
            <a:r>
              <a:rPr lang="en-US" sz="1800" dirty="0"/>
              <a:t>created 6-4-25</a:t>
            </a:r>
          </a:p>
        </p:txBody>
      </p:sp>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38527-3245-D085-0A6F-333B10214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FB6F7-8ADE-5FF1-9B58-413C91831267}"/>
              </a:ext>
            </a:extLst>
          </p:cNvPr>
          <p:cNvSpPr>
            <a:spLocks noGrp="1"/>
          </p:cNvSpPr>
          <p:nvPr>
            <p:ph type="title"/>
          </p:nvPr>
        </p:nvSpPr>
        <p:spPr>
          <a:xfrm>
            <a:off x="1183341" y="1007277"/>
            <a:ext cx="4367067" cy="1325563"/>
          </a:xfrm>
        </p:spPr>
        <p:txBody>
          <a:bodyPr>
            <a:normAutofit fontScale="90000"/>
          </a:bodyPr>
          <a:lstStyle/>
          <a:p>
            <a:r>
              <a:rPr lang="en-US" dirty="0"/>
              <a:t>Indirect Ownership Interest</a:t>
            </a:r>
          </a:p>
        </p:txBody>
      </p:sp>
      <p:sp>
        <p:nvSpPr>
          <p:cNvPr id="6" name="TextBox 5">
            <a:extLst>
              <a:ext uri="{FF2B5EF4-FFF2-40B4-BE49-F238E27FC236}">
                <a16:creationId xmlns:a16="http://schemas.microsoft.com/office/drawing/2014/main" id="{12536F67-5EE5-6BBA-DBEE-40E64C48A847}"/>
              </a:ext>
            </a:extLst>
          </p:cNvPr>
          <p:cNvSpPr txBox="1"/>
          <p:nvPr/>
        </p:nvSpPr>
        <p:spPr>
          <a:xfrm>
            <a:off x="1183341" y="2299029"/>
            <a:ext cx="4458507" cy="3477875"/>
          </a:xfrm>
          <a:prstGeom prst="rect">
            <a:avLst/>
          </a:prstGeom>
          <a:noFill/>
        </p:spPr>
        <p:txBody>
          <a:bodyPr wrap="square">
            <a:spAutoFit/>
          </a:bodyPr>
          <a:lstStyle/>
          <a:p>
            <a:pPr marL="0" marR="0" indent="0">
              <a:spcBef>
                <a:spcPts val="1200"/>
              </a:spcBef>
              <a:spcAft>
                <a:spcPts val="1200"/>
              </a:spcAft>
              <a:buNone/>
            </a:pPr>
            <a:r>
              <a:rPr lang="en-US" sz="1800" dirty="0">
                <a:effectLst/>
              </a:rPr>
              <a:t>An ownership interest in an entity that has an ownership interest in the disclosing entity. </a:t>
            </a:r>
          </a:p>
          <a:p>
            <a:pPr marL="0" marR="0" indent="0">
              <a:spcBef>
                <a:spcPts val="1200"/>
              </a:spcBef>
              <a:spcAft>
                <a:spcPts val="1200"/>
              </a:spcAft>
              <a:buNone/>
            </a:pPr>
            <a:r>
              <a:rPr lang="en-US" sz="1800" dirty="0">
                <a:effectLst/>
              </a:rPr>
              <a:t>This term includes an ownership interest in any entity that has an indirect ownership interest in the disclosing entity.</a:t>
            </a:r>
          </a:p>
          <a:p>
            <a:pPr marL="0" marR="0" indent="0">
              <a:spcBef>
                <a:spcPts val="1200"/>
              </a:spcBef>
              <a:spcAft>
                <a:spcPts val="1200"/>
              </a:spcAft>
              <a:buNone/>
            </a:pPr>
            <a:r>
              <a:rPr lang="en-US" sz="1800" dirty="0">
                <a:effectLst/>
              </a:rPr>
              <a:t>A </a:t>
            </a:r>
            <a:r>
              <a:rPr lang="en-US" sz="1800" i="1" dirty="0">
                <a:effectLst/>
              </a:rPr>
              <a:t>direct </a:t>
            </a:r>
            <a:r>
              <a:rPr lang="en-US" sz="1800" dirty="0">
                <a:effectLst/>
              </a:rPr>
              <a:t>owner has an actual ownership interest in the provider, whereas an </a:t>
            </a:r>
            <a:r>
              <a:rPr lang="en-US" sz="1800" i="1" dirty="0">
                <a:effectLst/>
              </a:rPr>
              <a:t>indirect </a:t>
            </a:r>
            <a:r>
              <a:rPr lang="en-US" sz="1800" dirty="0">
                <a:effectLst/>
              </a:rPr>
              <a:t>owner has an ownership interest in an organization that owns the provider.</a:t>
            </a:r>
          </a:p>
        </p:txBody>
      </p:sp>
      <p:graphicFrame>
        <p:nvGraphicFramePr>
          <p:cNvPr id="3" name="Diagram 2">
            <a:extLst>
              <a:ext uri="{FF2B5EF4-FFF2-40B4-BE49-F238E27FC236}">
                <a16:creationId xmlns:a16="http://schemas.microsoft.com/office/drawing/2014/main" id="{A017E8C3-7512-8B78-F339-FC8027447D34}"/>
              </a:ext>
            </a:extLst>
          </p:cNvPr>
          <p:cNvGraphicFramePr/>
          <p:nvPr>
            <p:extLst>
              <p:ext uri="{D42A27DB-BD31-4B8C-83A1-F6EECF244321}">
                <p14:modId xmlns:p14="http://schemas.microsoft.com/office/powerpoint/2010/main" val="267091368"/>
              </p:ext>
            </p:extLst>
          </p:nvPr>
        </p:nvGraphicFramePr>
        <p:xfrm>
          <a:off x="5932107" y="1201004"/>
          <a:ext cx="5923914" cy="4612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49636BB-4559-0011-220C-DA0F4888CFF9}"/>
              </a:ext>
            </a:extLst>
          </p:cNvPr>
          <p:cNvSpPr txBox="1"/>
          <p:nvPr/>
        </p:nvSpPr>
        <p:spPr>
          <a:xfrm>
            <a:off x="6034291" y="859508"/>
            <a:ext cx="4005943" cy="461665"/>
          </a:xfrm>
          <a:prstGeom prst="rect">
            <a:avLst/>
          </a:prstGeom>
          <a:noFill/>
        </p:spPr>
        <p:txBody>
          <a:bodyPr wrap="square" rtlCol="0">
            <a:spAutoFit/>
          </a:bodyPr>
          <a:lstStyle/>
          <a:p>
            <a:r>
              <a:rPr lang="en-US" sz="2400" i="1" dirty="0">
                <a:solidFill>
                  <a:schemeClr val="tx2"/>
                </a:solidFill>
              </a:rPr>
              <a:t>For Example: </a:t>
            </a:r>
          </a:p>
        </p:txBody>
      </p:sp>
    </p:spTree>
    <p:extLst>
      <p:ext uri="{BB962C8B-B14F-4D97-AF65-F5344CB8AC3E}">
        <p14:creationId xmlns:p14="http://schemas.microsoft.com/office/powerpoint/2010/main" val="78487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3DEF4-8812-3116-3416-19DA73887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98869-3D16-14E0-EA2D-F3F6EE059ED6}"/>
              </a:ext>
            </a:extLst>
          </p:cNvPr>
          <p:cNvSpPr>
            <a:spLocks noGrp="1"/>
          </p:cNvSpPr>
          <p:nvPr>
            <p:ph type="title"/>
          </p:nvPr>
        </p:nvSpPr>
        <p:spPr>
          <a:xfrm>
            <a:off x="1183340" y="847385"/>
            <a:ext cx="10515600" cy="1325563"/>
          </a:xfrm>
        </p:spPr>
        <p:txBody>
          <a:bodyPr>
            <a:normAutofit/>
          </a:bodyPr>
          <a:lstStyle/>
          <a:p>
            <a:r>
              <a:rPr lang="en-US" dirty="0"/>
              <a:t>Person with Ownership or Controlling Interest</a:t>
            </a:r>
          </a:p>
        </p:txBody>
      </p:sp>
      <p:sp>
        <p:nvSpPr>
          <p:cNvPr id="3" name="Content Placeholder 2">
            <a:extLst>
              <a:ext uri="{FF2B5EF4-FFF2-40B4-BE49-F238E27FC236}">
                <a16:creationId xmlns:a16="http://schemas.microsoft.com/office/drawing/2014/main" id="{8D4A5106-19B2-65E2-AC4E-6C2D30DF98B7}"/>
              </a:ext>
            </a:extLst>
          </p:cNvPr>
          <p:cNvSpPr>
            <a:spLocks noGrp="1"/>
          </p:cNvSpPr>
          <p:nvPr/>
        </p:nvSpPr>
        <p:spPr>
          <a:xfrm>
            <a:off x="838200" y="2105002"/>
            <a:ext cx="10515600" cy="3431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kern="100" dirty="0">
                <a:effectLst/>
                <a:ea typeface="Aptos"/>
                <a:cs typeface="Times New Roman" panose="02020603050405020304" pitchFamily="18" charset="0"/>
              </a:rPr>
              <a:t>A person that has interest of 5% or more in the disclosing entity through </a:t>
            </a:r>
            <a:r>
              <a:rPr lang="en-US" sz="2000" i="1" kern="100" dirty="0">
                <a:effectLst/>
                <a:ea typeface="Aptos"/>
                <a:cs typeface="Times New Roman" panose="02020603050405020304" pitchFamily="18" charset="0"/>
              </a:rPr>
              <a:t>any</a:t>
            </a:r>
            <a:r>
              <a:rPr lang="en-US" sz="2000" kern="100" dirty="0">
                <a:effectLst/>
                <a:ea typeface="Aptos"/>
                <a:cs typeface="Times New Roman" panose="02020603050405020304" pitchFamily="18" charset="0"/>
              </a:rPr>
              <a:t> of the following:</a:t>
            </a:r>
          </a:p>
          <a:p>
            <a:endParaRPr lang="en-US" dirty="0"/>
          </a:p>
        </p:txBody>
      </p:sp>
      <p:graphicFrame>
        <p:nvGraphicFramePr>
          <p:cNvPr id="4" name="Diagram 3">
            <a:extLst>
              <a:ext uri="{FF2B5EF4-FFF2-40B4-BE49-F238E27FC236}">
                <a16:creationId xmlns:a16="http://schemas.microsoft.com/office/drawing/2014/main" id="{561EF123-2056-016D-142C-23113DF80382}"/>
              </a:ext>
            </a:extLst>
          </p:cNvPr>
          <p:cNvGraphicFramePr/>
          <p:nvPr>
            <p:extLst>
              <p:ext uri="{D42A27DB-BD31-4B8C-83A1-F6EECF244321}">
                <p14:modId xmlns:p14="http://schemas.microsoft.com/office/powerpoint/2010/main" val="1453101654"/>
              </p:ext>
            </p:extLst>
          </p:nvPr>
        </p:nvGraphicFramePr>
        <p:xfrm>
          <a:off x="1183340" y="2954150"/>
          <a:ext cx="8719612" cy="284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68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4D434-0542-6B52-3087-EFB51E81E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67CCB-A06A-2C83-504B-98D1EA25A197}"/>
              </a:ext>
            </a:extLst>
          </p:cNvPr>
          <p:cNvSpPr>
            <a:spLocks noGrp="1"/>
          </p:cNvSpPr>
          <p:nvPr>
            <p:ph type="title"/>
          </p:nvPr>
        </p:nvSpPr>
        <p:spPr>
          <a:xfrm>
            <a:off x="1183340" y="847385"/>
            <a:ext cx="9149379" cy="1325563"/>
          </a:xfrm>
        </p:spPr>
        <p:txBody>
          <a:bodyPr/>
          <a:lstStyle/>
          <a:p>
            <a:r>
              <a:rPr lang="en-US" dirty="0"/>
              <a:t>Managing Employee</a:t>
            </a:r>
          </a:p>
        </p:txBody>
      </p:sp>
      <p:sp>
        <p:nvSpPr>
          <p:cNvPr id="6" name="TextBox 5">
            <a:extLst>
              <a:ext uri="{FF2B5EF4-FFF2-40B4-BE49-F238E27FC236}">
                <a16:creationId xmlns:a16="http://schemas.microsoft.com/office/drawing/2014/main" id="{1D0B348A-48DC-4FF1-2353-E04FE909C05D}"/>
              </a:ext>
            </a:extLst>
          </p:cNvPr>
          <p:cNvSpPr txBox="1"/>
          <p:nvPr/>
        </p:nvSpPr>
        <p:spPr>
          <a:xfrm>
            <a:off x="1061420" y="1977126"/>
            <a:ext cx="9423699" cy="2246769"/>
          </a:xfrm>
          <a:prstGeom prst="rect">
            <a:avLst/>
          </a:prstGeom>
          <a:noFill/>
        </p:spPr>
        <p:txBody>
          <a:bodyPr wrap="square">
            <a:spAutoFit/>
          </a:bodyPr>
          <a:lstStyle/>
          <a:p>
            <a:pPr lvl="0"/>
            <a:r>
              <a:rPr lang="en-US" sz="2000" dirty="0"/>
              <a:t>A general manager, business manager, administrator, director, or other individual who exercises operational or managerial control over, or who directly or indirectly conducts, the day-to-day operation of an institution, organization, or agency. </a:t>
            </a:r>
          </a:p>
          <a:p>
            <a:pPr marL="285750" lvl="0" indent="-285750">
              <a:buFont typeface="Arial" panose="020B0604020202020204" pitchFamily="34" charset="0"/>
              <a:buChar char="•"/>
            </a:pPr>
            <a:endParaRPr lang="en-US" sz="2000" dirty="0"/>
          </a:p>
          <a:p>
            <a:pPr lvl="0"/>
            <a:r>
              <a:rPr lang="en-US" sz="2000" u="sng" dirty="0"/>
              <a:t>There are not exceptions to the managing employee disclosure requirement</a:t>
            </a:r>
            <a:r>
              <a:rPr lang="en-US" sz="2000" dirty="0"/>
              <a:t>. To the extent any individual meets the definition of “managing employee” under § 455.101, their information is required to be disclosed.</a:t>
            </a:r>
          </a:p>
        </p:txBody>
      </p:sp>
    </p:spTree>
    <p:extLst>
      <p:ext uri="{BB962C8B-B14F-4D97-AF65-F5344CB8AC3E}">
        <p14:creationId xmlns:p14="http://schemas.microsoft.com/office/powerpoint/2010/main" val="405265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E2139-8CE6-F173-9C54-A8D5E71A4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A3926-3F88-D6F3-5F5F-5F998C6071D1}"/>
              </a:ext>
            </a:extLst>
          </p:cNvPr>
          <p:cNvSpPr>
            <a:spLocks noGrp="1"/>
          </p:cNvSpPr>
          <p:nvPr>
            <p:ph type="title"/>
          </p:nvPr>
        </p:nvSpPr>
        <p:spPr>
          <a:xfrm>
            <a:off x="1183341" y="754397"/>
            <a:ext cx="6726220" cy="1325563"/>
          </a:xfrm>
        </p:spPr>
        <p:txBody>
          <a:bodyPr/>
          <a:lstStyle/>
          <a:p>
            <a:r>
              <a:rPr lang="en-US" dirty="0"/>
              <a:t>Non-Profit Entities</a:t>
            </a:r>
          </a:p>
        </p:txBody>
      </p:sp>
      <p:sp>
        <p:nvSpPr>
          <p:cNvPr id="6" name="TextBox 5">
            <a:extLst>
              <a:ext uri="{FF2B5EF4-FFF2-40B4-BE49-F238E27FC236}">
                <a16:creationId xmlns:a16="http://schemas.microsoft.com/office/drawing/2014/main" id="{9E5A757A-FECC-364A-35AA-B16659965498}"/>
              </a:ext>
            </a:extLst>
          </p:cNvPr>
          <p:cNvSpPr txBox="1"/>
          <p:nvPr/>
        </p:nvSpPr>
        <p:spPr>
          <a:xfrm>
            <a:off x="864365" y="1953192"/>
            <a:ext cx="5527424" cy="3323987"/>
          </a:xfrm>
          <a:prstGeom prst="rect">
            <a:avLst/>
          </a:prstGeom>
          <a:noFill/>
        </p:spPr>
        <p:txBody>
          <a:bodyPr wrap="square">
            <a:spAutoFit/>
          </a:bodyPr>
          <a:lstStyle/>
          <a:p>
            <a:pPr>
              <a:spcBef>
                <a:spcPts val="1200"/>
              </a:spcBef>
            </a:pPr>
            <a:r>
              <a:rPr lang="en-US" kern="100" dirty="0">
                <a:effectLst/>
                <a:ea typeface="Aptos"/>
                <a:cs typeface="Times New Roman" panose="02020603050405020304" pitchFamily="18" charset="0"/>
              </a:rPr>
              <a:t>Non-profit entities generally do not have owners unless state law permits such ownership. </a:t>
            </a:r>
          </a:p>
          <a:p>
            <a:pPr>
              <a:spcBef>
                <a:spcPts val="1200"/>
              </a:spcBef>
            </a:pPr>
            <a:r>
              <a:rPr lang="en-US" kern="100" dirty="0">
                <a:effectLst/>
                <a:ea typeface="Aptos"/>
                <a:cs typeface="Times New Roman" panose="02020603050405020304" pitchFamily="18" charset="0"/>
              </a:rPr>
              <a:t>However, </a:t>
            </a:r>
            <a:r>
              <a:rPr lang="en-US" b="1" kern="100" dirty="0">
                <a:effectLst/>
                <a:ea typeface="Aptos"/>
                <a:cs typeface="Times New Roman" panose="02020603050405020304" pitchFamily="18" charset="0"/>
              </a:rPr>
              <a:t>managing employees</a:t>
            </a:r>
            <a:r>
              <a:rPr lang="en-US" kern="100" dirty="0">
                <a:effectLst/>
                <a:ea typeface="Aptos"/>
                <a:cs typeface="Times New Roman" panose="02020603050405020304" pitchFamily="18" charset="0"/>
              </a:rPr>
              <a:t> in a Non-Profit entity would have to be disclosed. </a:t>
            </a:r>
          </a:p>
          <a:p>
            <a:pPr>
              <a:spcBef>
                <a:spcPts val="1200"/>
              </a:spcBef>
            </a:pPr>
            <a:r>
              <a:rPr lang="en-US" kern="100" dirty="0">
                <a:effectLst/>
                <a:ea typeface="Aptos"/>
                <a:cs typeface="Times New Roman" panose="02020603050405020304" pitchFamily="18" charset="0"/>
              </a:rPr>
              <a:t>In addition, all entities that are organized as </a:t>
            </a:r>
            <a:r>
              <a:rPr lang="en-US" b="1" kern="100" dirty="0">
                <a:effectLst/>
                <a:ea typeface="Aptos"/>
                <a:cs typeface="Times New Roman" panose="02020603050405020304" pitchFamily="18" charset="0"/>
              </a:rPr>
              <a:t>corporations</a:t>
            </a:r>
            <a:r>
              <a:rPr lang="en-US" kern="100" dirty="0">
                <a:effectLst/>
                <a:ea typeface="Aptos"/>
                <a:cs typeface="Times New Roman" panose="02020603050405020304" pitchFamily="18" charset="0"/>
              </a:rPr>
              <a:t> must provide disclosures regarding their officers and directors.</a:t>
            </a:r>
          </a:p>
          <a:p>
            <a:pPr>
              <a:spcBef>
                <a:spcPts val="1200"/>
              </a:spcBef>
            </a:pPr>
            <a:r>
              <a:rPr lang="en-US" kern="100" dirty="0">
                <a:effectLst/>
                <a:ea typeface="Aptos"/>
                <a:cs typeface="Times New Roman" panose="02020603050405020304" pitchFamily="18" charset="0"/>
              </a:rPr>
              <a:t>Also, if a Non-Profit corporation has “trustees” instead of officers or directors, these trustees must be disclosed.</a:t>
            </a:r>
          </a:p>
        </p:txBody>
      </p:sp>
      <p:pic>
        <p:nvPicPr>
          <p:cNvPr id="4" name="Picture 3" descr="Magnifying glass showing decling performance">
            <a:extLst>
              <a:ext uri="{FF2B5EF4-FFF2-40B4-BE49-F238E27FC236}">
                <a16:creationId xmlns:a16="http://schemas.microsoft.com/office/drawing/2014/main" id="{CDE6895E-08EE-D6EB-AA90-87AEB5B869FF}"/>
              </a:ext>
            </a:extLst>
          </p:cNvPr>
          <p:cNvPicPr>
            <a:picLocks noChangeAspect="1"/>
          </p:cNvPicPr>
          <p:nvPr/>
        </p:nvPicPr>
        <p:blipFill>
          <a:blip r:embed="rId2"/>
          <a:srcRect l="5018" r="35581" b="-2"/>
          <a:stretch>
            <a:fillRect/>
          </a:stretch>
        </p:blipFill>
        <p:spPr>
          <a:xfrm>
            <a:off x="7236506" y="385751"/>
            <a:ext cx="4955494" cy="5568696"/>
          </a:xfrm>
          <a:prstGeom prst="rect">
            <a:avLst/>
          </a:prstGeom>
        </p:spPr>
      </p:pic>
    </p:spTree>
    <p:extLst>
      <p:ext uri="{BB962C8B-B14F-4D97-AF65-F5344CB8AC3E}">
        <p14:creationId xmlns:p14="http://schemas.microsoft.com/office/powerpoint/2010/main" val="257775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C50BD-635B-36F5-97B5-2A8D0C63A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89400-0B2D-C133-95BE-C2DBF202336C}"/>
              </a:ext>
            </a:extLst>
          </p:cNvPr>
          <p:cNvSpPr>
            <a:spLocks noGrp="1"/>
          </p:cNvSpPr>
          <p:nvPr>
            <p:ph type="title"/>
          </p:nvPr>
        </p:nvSpPr>
        <p:spPr>
          <a:xfrm>
            <a:off x="1183340" y="847385"/>
            <a:ext cx="9149379" cy="1325563"/>
          </a:xfrm>
        </p:spPr>
        <p:txBody>
          <a:bodyPr/>
          <a:lstStyle/>
          <a:p>
            <a:r>
              <a:rPr lang="en-US" dirty="0"/>
              <a:t>Government-Owned Entities</a:t>
            </a:r>
          </a:p>
        </p:txBody>
      </p:sp>
      <p:sp>
        <p:nvSpPr>
          <p:cNvPr id="6" name="TextBox 5">
            <a:extLst>
              <a:ext uri="{FF2B5EF4-FFF2-40B4-BE49-F238E27FC236}">
                <a16:creationId xmlns:a16="http://schemas.microsoft.com/office/drawing/2014/main" id="{DDD629AB-5636-6725-91FC-991F78DE6028}"/>
              </a:ext>
            </a:extLst>
          </p:cNvPr>
          <p:cNvSpPr txBox="1"/>
          <p:nvPr/>
        </p:nvSpPr>
        <p:spPr>
          <a:xfrm>
            <a:off x="1018035" y="2023589"/>
            <a:ext cx="9479988" cy="3015634"/>
          </a:xfrm>
          <a:prstGeom prst="rect">
            <a:avLst/>
          </a:prstGeom>
          <a:noFill/>
        </p:spPr>
        <p:txBody>
          <a:bodyPr wrap="square">
            <a:spAutoFit/>
          </a:bodyPr>
          <a:lstStyle/>
          <a:p>
            <a:pPr>
              <a:lnSpc>
                <a:spcPct val="107000"/>
              </a:lnSpc>
              <a:spcBef>
                <a:spcPts val="1200"/>
              </a:spcBef>
            </a:pPr>
            <a:r>
              <a:rPr lang="en-US" sz="1600" dirty="0">
                <a:effectLst/>
                <a:ea typeface="Aptos"/>
                <a:cs typeface="Aptos"/>
              </a:rPr>
              <a:t>For purposes of enrollment, a government-owned entity (GOE) exists when a particular government body (e.g., Federal, State, city or county agency) will be legally and financially responsible for Medicaid payments received. </a:t>
            </a:r>
          </a:p>
          <a:p>
            <a:pPr>
              <a:lnSpc>
                <a:spcPct val="107000"/>
              </a:lnSpc>
              <a:spcBef>
                <a:spcPts val="1200"/>
              </a:spcBef>
            </a:pPr>
            <a:r>
              <a:rPr lang="en-US" sz="1600" kern="100" dirty="0">
                <a:effectLst/>
                <a:ea typeface="Aptos"/>
                <a:cs typeface="Times New Roman" panose="02020603050405020304" pitchFamily="18" charset="0"/>
              </a:rPr>
              <a:t>All officers and directors must be disclosed, regardless of their number (e.g., 100 board members) and even if they serve in a voluntary (e.g., unpaid) capacity. If a non-profit corporation has “trustees” instead of officers or directors, these trustees must be disclosed.</a:t>
            </a:r>
          </a:p>
          <a:p>
            <a:pPr marR="0">
              <a:lnSpc>
                <a:spcPct val="107000"/>
              </a:lnSpc>
              <a:spcBef>
                <a:spcPts val="1200"/>
              </a:spcBef>
            </a:pPr>
            <a:r>
              <a:rPr lang="en-US" sz="1600" kern="100" dirty="0">
                <a:effectLst/>
                <a:ea typeface="Aptos"/>
                <a:cs typeface="Times New Roman" panose="02020603050405020304" pitchFamily="18" charset="0"/>
              </a:rPr>
              <a:t>There is no exception </a:t>
            </a:r>
            <a:r>
              <a:rPr lang="en-US" sz="1600" dirty="0"/>
              <a:t>to the managing employee disclosure requirement </a:t>
            </a:r>
            <a:r>
              <a:rPr lang="en-US" sz="1600" kern="100" dirty="0">
                <a:effectLst/>
                <a:ea typeface="Aptos"/>
                <a:cs typeface="Times New Roman" panose="02020603050405020304" pitchFamily="18" charset="0"/>
              </a:rPr>
              <a:t>for GOEs. GOEs must disclose anyone meeting the definition of </a:t>
            </a:r>
            <a:r>
              <a:rPr lang="en-US" sz="1600" b="1" kern="100" dirty="0">
                <a:effectLst/>
                <a:ea typeface="Aptos"/>
                <a:cs typeface="Times New Roman" panose="02020603050405020304" pitchFamily="18" charset="0"/>
              </a:rPr>
              <a:t>managing employee</a:t>
            </a:r>
            <a:r>
              <a:rPr lang="en-US" sz="1600" kern="100" dirty="0">
                <a:effectLst/>
                <a:ea typeface="Aptos"/>
                <a:cs typeface="Times New Roman" panose="02020603050405020304" pitchFamily="18" charset="0"/>
              </a:rPr>
              <a:t>. GOEs would only need to disclose board members if organized as a </a:t>
            </a:r>
            <a:r>
              <a:rPr lang="en-US" sz="1600" b="1" kern="100" dirty="0">
                <a:effectLst/>
                <a:ea typeface="Aptos"/>
                <a:cs typeface="Times New Roman" panose="02020603050405020304" pitchFamily="18" charset="0"/>
              </a:rPr>
              <a:t>corporation </a:t>
            </a:r>
            <a:r>
              <a:rPr lang="en-US" sz="1600" kern="100" dirty="0">
                <a:effectLst/>
                <a:ea typeface="Aptos"/>
                <a:cs typeface="Times New Roman" panose="02020603050405020304" pitchFamily="18" charset="0"/>
              </a:rPr>
              <a:t>or if a board member meets the definition of </a:t>
            </a:r>
            <a:r>
              <a:rPr lang="en-US" sz="1600" b="1" kern="100" dirty="0">
                <a:effectLst/>
                <a:ea typeface="Aptos"/>
                <a:cs typeface="Times New Roman" panose="02020603050405020304" pitchFamily="18" charset="0"/>
              </a:rPr>
              <a:t>managing employee</a:t>
            </a:r>
            <a:r>
              <a:rPr lang="en-US" sz="1600" kern="100" dirty="0">
                <a:effectLst/>
                <a:ea typeface="Aptos"/>
                <a:cs typeface="Times New Roman" panose="02020603050405020304" pitchFamily="18" charset="0"/>
              </a:rPr>
              <a:t>.</a:t>
            </a:r>
            <a:r>
              <a:rPr lang="en-US" sz="1600" i="1" kern="100" dirty="0">
                <a:effectLst/>
                <a:ea typeface="Aptos"/>
                <a:cs typeface="Times New Roman" panose="02020603050405020304" pitchFamily="18" charset="0"/>
              </a:rPr>
              <a:t> </a:t>
            </a:r>
            <a:endParaRPr lang="en-US" sz="1600" kern="100" dirty="0">
              <a:effectLst/>
              <a:ea typeface="Aptos"/>
              <a:cs typeface="Times New Roman" panose="02020603050405020304" pitchFamily="18" charset="0"/>
            </a:endParaRPr>
          </a:p>
        </p:txBody>
      </p:sp>
    </p:spTree>
    <p:extLst>
      <p:ext uri="{BB962C8B-B14F-4D97-AF65-F5344CB8AC3E}">
        <p14:creationId xmlns:p14="http://schemas.microsoft.com/office/powerpoint/2010/main" val="349755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B03B-6ADA-BE49-7DE2-3F516948F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87671-72C0-3CBF-4B89-076DBFD36FE0}"/>
              </a:ext>
            </a:extLst>
          </p:cNvPr>
          <p:cNvSpPr>
            <a:spLocks noGrp="1"/>
          </p:cNvSpPr>
          <p:nvPr>
            <p:ph type="title"/>
          </p:nvPr>
        </p:nvSpPr>
        <p:spPr>
          <a:xfrm>
            <a:off x="1885948" y="2665136"/>
            <a:ext cx="8578851" cy="1324527"/>
          </a:xfrm>
        </p:spPr>
        <p:txBody>
          <a:bodyPr/>
          <a:lstStyle/>
          <a:p>
            <a:r>
              <a:rPr lang="en-US"/>
              <a:t>Adding a New </a:t>
            </a:r>
            <a:r>
              <a:rPr lang="en-US" dirty="0"/>
              <a:t>Owner</a:t>
            </a:r>
          </a:p>
        </p:txBody>
      </p:sp>
    </p:spTree>
    <p:extLst>
      <p:ext uri="{BB962C8B-B14F-4D97-AF65-F5344CB8AC3E}">
        <p14:creationId xmlns:p14="http://schemas.microsoft.com/office/powerpoint/2010/main" val="317019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F44-9EBB-520C-1C60-0EB973B24F94}"/>
              </a:ext>
            </a:extLst>
          </p:cNvPr>
          <p:cNvSpPr>
            <a:spLocks noGrp="1"/>
          </p:cNvSpPr>
          <p:nvPr>
            <p:ph type="title"/>
          </p:nvPr>
        </p:nvSpPr>
        <p:spPr>
          <a:xfrm>
            <a:off x="1183340" y="847385"/>
            <a:ext cx="10170459" cy="1325563"/>
          </a:xfrm>
        </p:spPr>
        <p:txBody>
          <a:bodyPr anchor="ctr">
            <a:normAutofit/>
          </a:bodyPr>
          <a:lstStyle/>
          <a:p>
            <a:r>
              <a:rPr lang="en-US" dirty="0"/>
              <a:t>Adding a New Owner: Step by Step</a:t>
            </a:r>
          </a:p>
        </p:txBody>
      </p:sp>
      <p:graphicFrame>
        <p:nvGraphicFramePr>
          <p:cNvPr id="5" name="Content Placeholder 2">
            <a:extLst>
              <a:ext uri="{FF2B5EF4-FFF2-40B4-BE49-F238E27FC236}">
                <a16:creationId xmlns:a16="http://schemas.microsoft.com/office/drawing/2014/main" id="{FA47E23B-700F-BBDD-38BA-11EC6D27DF2B}"/>
              </a:ext>
            </a:extLst>
          </p:cNvPr>
          <p:cNvGraphicFramePr>
            <a:graphicFrameLocks noGrp="1"/>
          </p:cNvGraphicFramePr>
          <p:nvPr>
            <p:ph sz="half" idx="1"/>
            <p:extLst>
              <p:ext uri="{D42A27DB-BD31-4B8C-83A1-F6EECF244321}">
                <p14:modId xmlns:p14="http://schemas.microsoft.com/office/powerpoint/2010/main" val="3802952837"/>
              </p:ext>
            </p:extLst>
          </p:nvPr>
        </p:nvGraphicFramePr>
        <p:xfrm>
          <a:off x="1183338" y="2040436"/>
          <a:ext cx="10170459" cy="3674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42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F88F-162A-9F1A-9C20-06360A1C5D9A}"/>
              </a:ext>
            </a:extLst>
          </p:cNvPr>
          <p:cNvSpPr>
            <a:spLocks noGrp="1"/>
          </p:cNvSpPr>
          <p:nvPr>
            <p:ph type="title"/>
          </p:nvPr>
        </p:nvSpPr>
        <p:spPr>
          <a:xfrm>
            <a:off x="934540" y="760613"/>
            <a:ext cx="5646420" cy="1325563"/>
          </a:xfrm>
        </p:spPr>
        <p:txBody>
          <a:bodyPr>
            <a:normAutofit/>
          </a:bodyPr>
          <a:lstStyle/>
          <a:p>
            <a:r>
              <a:rPr lang="en-US" dirty="0"/>
              <a:t>Adding a New Owner: </a:t>
            </a:r>
            <a:br>
              <a:rPr lang="en-US" dirty="0"/>
            </a:br>
            <a:r>
              <a:rPr lang="en-US" dirty="0"/>
              <a:t>Step by Step</a:t>
            </a:r>
          </a:p>
        </p:txBody>
      </p:sp>
      <p:sp>
        <p:nvSpPr>
          <p:cNvPr id="5" name="Content Placeholder 2">
            <a:extLst>
              <a:ext uri="{FF2B5EF4-FFF2-40B4-BE49-F238E27FC236}">
                <a16:creationId xmlns:a16="http://schemas.microsoft.com/office/drawing/2014/main" id="{32FC5549-C576-E049-8B3D-1260B16FA11B}"/>
              </a:ext>
            </a:extLst>
          </p:cNvPr>
          <p:cNvSpPr txBox="1">
            <a:spLocks/>
          </p:cNvSpPr>
          <p:nvPr/>
        </p:nvSpPr>
        <p:spPr>
          <a:xfrm>
            <a:off x="885281" y="2075554"/>
            <a:ext cx="5102679" cy="4124078"/>
          </a:xfrm>
          <a:prstGeom prst="rect">
            <a:avLst/>
          </a:prstGeom>
        </p:spPr>
        <p:txBody>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76" lvl="1" indent="0">
              <a:lnSpc>
                <a:spcPct val="107000"/>
              </a:lnSpc>
              <a:buNone/>
            </a:pPr>
            <a:r>
              <a:rPr lang="en-US" kern="100" dirty="0">
                <a:effectLst/>
                <a:ea typeface="Aptos"/>
                <a:cs typeface="Times New Roman" panose="02020603050405020304" pitchFamily="18" charset="0"/>
              </a:rPr>
              <a:t>Click </a:t>
            </a:r>
            <a:r>
              <a:rPr lang="en-US" b="1" kern="100" dirty="0">
                <a:effectLst/>
                <a:ea typeface="Aptos"/>
                <a:cs typeface="Times New Roman" panose="02020603050405020304" pitchFamily="18" charset="0"/>
              </a:rPr>
              <a:t>Add Owner</a:t>
            </a:r>
            <a:r>
              <a:rPr lang="en-US" kern="100" dirty="0">
                <a:effectLst/>
                <a:ea typeface="Aptos"/>
                <a:cs typeface="Times New Roman" panose="02020603050405020304" pitchFamily="18" charset="0"/>
              </a:rPr>
              <a:t> and complete the required fields indicated by the asterisk (*).</a:t>
            </a:r>
          </a:p>
          <a:p>
            <a:pPr marL="742950" lvl="1" indent="-285750">
              <a:lnSpc>
                <a:spcPct val="107000"/>
              </a:lnSpc>
            </a:pPr>
            <a:r>
              <a:rPr lang="en-US" kern="100" dirty="0">
                <a:effectLst/>
                <a:ea typeface="Aptos"/>
                <a:cs typeface="Times New Roman" panose="02020603050405020304" pitchFamily="18" charset="0"/>
              </a:rPr>
              <a:t>Owner Type: click the drop-down arrow and select the appropriate ownership type, e.g. Individual/Sole Proprietor, Partnership, Managing Employee, etc. </a:t>
            </a:r>
          </a:p>
          <a:p>
            <a:pPr marL="742950" lvl="1" indent="-285750">
              <a:lnSpc>
                <a:spcPct val="107000"/>
              </a:lnSpc>
            </a:pPr>
            <a:r>
              <a:rPr lang="en-US" kern="100" dirty="0">
                <a:effectLst/>
                <a:ea typeface="Aptos"/>
                <a:cs typeface="Times New Roman" panose="02020603050405020304" pitchFamily="18" charset="0"/>
              </a:rPr>
              <a:t>Percentage Owned: enter the percentage owned for owner(s). </a:t>
            </a:r>
          </a:p>
          <a:p>
            <a:pPr marL="742950" lvl="1" indent="-285750">
              <a:lnSpc>
                <a:spcPct val="107000"/>
              </a:lnSpc>
            </a:pPr>
            <a:r>
              <a:rPr lang="en-US" kern="100" dirty="0">
                <a:effectLst/>
                <a:ea typeface="Aptos"/>
                <a:cs typeface="Times New Roman" panose="02020603050405020304" pitchFamily="18" charset="0"/>
              </a:rPr>
              <a:t>Owner Information</a:t>
            </a:r>
          </a:p>
          <a:p>
            <a:pPr marL="192024" indent="0">
              <a:lnSpc>
                <a:spcPct val="107000"/>
              </a:lnSpc>
              <a:buNone/>
            </a:pPr>
            <a:endParaRPr lang="en-US" sz="1800" kern="100" dirty="0">
              <a:ea typeface="Aptos"/>
              <a:cs typeface="Times New Roman" panose="02020603050405020304" pitchFamily="18" charset="0"/>
            </a:endParaRPr>
          </a:p>
          <a:p>
            <a:pPr marL="192024" indent="0">
              <a:lnSpc>
                <a:spcPct val="107000"/>
              </a:lnSpc>
              <a:buNone/>
            </a:pPr>
            <a:r>
              <a:rPr lang="en-US" sz="1800" kern="100" dirty="0">
                <a:effectLst/>
                <a:ea typeface="Aptos"/>
                <a:cs typeface="Times New Roman" panose="02020603050405020304" pitchFamily="18" charset="0"/>
              </a:rPr>
              <a:t>Select OK in bottom right corner. </a:t>
            </a:r>
          </a:p>
          <a:p>
            <a:endParaRPr lang="en-US" dirty="0"/>
          </a:p>
        </p:txBody>
      </p:sp>
      <p:grpSp>
        <p:nvGrpSpPr>
          <p:cNvPr id="6" name="Group 5">
            <a:extLst>
              <a:ext uri="{FF2B5EF4-FFF2-40B4-BE49-F238E27FC236}">
                <a16:creationId xmlns:a16="http://schemas.microsoft.com/office/drawing/2014/main" id="{EF59D521-CDA2-7291-0459-64CDD27E5ED8}"/>
              </a:ext>
            </a:extLst>
          </p:cNvPr>
          <p:cNvGrpSpPr/>
          <p:nvPr/>
        </p:nvGrpSpPr>
        <p:grpSpPr>
          <a:xfrm>
            <a:off x="6355080" y="797535"/>
            <a:ext cx="5646420" cy="5402097"/>
            <a:chOff x="6355080" y="1500634"/>
            <a:chExt cx="5102679" cy="5467197"/>
          </a:xfrm>
        </p:grpSpPr>
        <p:sp>
          <p:nvSpPr>
            <p:cNvPr id="7" name="Speech Bubble: Rectangle with Corners Rounded 6">
              <a:extLst>
                <a:ext uri="{FF2B5EF4-FFF2-40B4-BE49-F238E27FC236}">
                  <a16:creationId xmlns:a16="http://schemas.microsoft.com/office/drawing/2014/main" id="{80A79D98-AA5B-007A-0751-9BEB9A3453C4}"/>
                </a:ext>
              </a:extLst>
            </p:cNvPr>
            <p:cNvSpPr/>
            <p:nvPr/>
          </p:nvSpPr>
          <p:spPr>
            <a:xfrm>
              <a:off x="6355080" y="1500634"/>
              <a:ext cx="5102679" cy="5467197"/>
            </a:xfrm>
            <a:prstGeom prst="wedgeRoundRectCallout">
              <a:avLst>
                <a:gd name="adj1" fmla="val -82917"/>
                <a:gd name="adj2" fmla="val 24265"/>
                <a:gd name="adj3" fmla="val 1666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4DB3A42D-001D-25E4-9B3F-717538D642AE}"/>
                </a:ext>
              </a:extLst>
            </p:cNvPr>
            <p:cNvSpPr txBox="1"/>
            <p:nvPr/>
          </p:nvSpPr>
          <p:spPr>
            <a:xfrm>
              <a:off x="6825889" y="1600322"/>
              <a:ext cx="4212226" cy="5279680"/>
            </a:xfrm>
            <a:prstGeom prst="rect">
              <a:avLst/>
            </a:prstGeom>
            <a:solidFill>
              <a:schemeClr val="bg1">
                <a:lumMod val="85000"/>
              </a:schemeClr>
            </a:solidFill>
            <a:ln>
              <a:noFill/>
            </a:ln>
          </p:spPr>
          <p:txBody>
            <a:bodyPr wrap="square" rtlCol="0">
              <a:spAutoFit/>
            </a:bodyPr>
            <a:lstStyle/>
            <a:p>
              <a:pPr>
                <a:spcAft>
                  <a:spcPts val="600"/>
                </a:spcAft>
              </a:pPr>
              <a:r>
                <a:rPr lang="en-US" sz="1600" u="sng" kern="100" dirty="0">
                  <a:effectLst/>
                  <a:ea typeface="Aptos"/>
                  <a:cs typeface="Times New Roman" panose="02020603050405020304" pitchFamily="18" charset="0"/>
                </a:rPr>
                <a:t>Identifying Information: </a:t>
              </a:r>
            </a:p>
            <a:p>
              <a:pPr>
                <a:spcAft>
                  <a:spcPts val="600"/>
                </a:spcAft>
              </a:pPr>
              <a:r>
                <a:rPr lang="en-US" sz="1600" kern="100" dirty="0">
                  <a:effectLst/>
                  <a:ea typeface="Aptos"/>
                  <a:cs typeface="Times New Roman" panose="02020603050405020304" pitchFamily="18" charset="0"/>
                </a:rPr>
                <a:t>First and Last Name, Social Security Number, Phone number, Date of Birth, Email address</a:t>
              </a:r>
            </a:p>
            <a:p>
              <a:pPr>
                <a:spcAft>
                  <a:spcPts val="600"/>
                </a:spcAft>
              </a:pPr>
              <a:r>
                <a:rPr lang="en-US" sz="1600" u="sng" kern="100" dirty="0">
                  <a:effectLst/>
                  <a:ea typeface="Aptos"/>
                  <a:cs typeface="Times New Roman" panose="02020603050405020304" pitchFamily="18" charset="0"/>
                </a:rPr>
                <a:t>Address: </a:t>
              </a:r>
            </a:p>
            <a:p>
              <a:pPr>
                <a:spcAft>
                  <a:spcPts val="600"/>
                </a:spcAft>
              </a:pPr>
              <a:r>
                <a:rPr lang="en-US" sz="1600" kern="100" dirty="0">
                  <a:effectLst/>
                  <a:ea typeface="Aptos"/>
                  <a:cs typeface="Times New Roman" panose="02020603050405020304" pitchFamily="18" charset="0"/>
                </a:rPr>
                <a:t>Enter owner’s residential street address in line 1 and zip code in zip code box, then click </a:t>
              </a:r>
              <a:r>
                <a:rPr lang="en-US" sz="1600" b="1" kern="100" dirty="0">
                  <a:effectLst/>
                  <a:ea typeface="Aptos"/>
                  <a:cs typeface="Times New Roman" panose="02020603050405020304" pitchFamily="18" charset="0"/>
                </a:rPr>
                <a:t>Validate Address</a:t>
              </a:r>
              <a:r>
                <a:rPr lang="en-US" sz="1600" kern="100" dirty="0">
                  <a:effectLst/>
                  <a:ea typeface="Aptos"/>
                  <a:cs typeface="Times New Roman" panose="02020603050405020304" pitchFamily="18" charset="0"/>
                </a:rPr>
                <a:t>. The system will auto populate the city, state, and county. </a:t>
              </a:r>
            </a:p>
            <a:p>
              <a:pPr>
                <a:spcAft>
                  <a:spcPts val="600"/>
                </a:spcAft>
              </a:pPr>
              <a:r>
                <a:rPr lang="en-US" sz="1600" kern="100" dirty="0">
                  <a:effectLst/>
                  <a:ea typeface="Aptos"/>
                  <a:cs typeface="Times New Roman" panose="02020603050405020304" pitchFamily="18" charset="0"/>
                </a:rPr>
                <a:t>Per federal guidelines address line 1 must be residential and cannot be a P.O. Box. </a:t>
              </a:r>
              <a:r>
                <a:rPr lang="en-US" sz="1600" b="1" kern="100" dirty="0">
                  <a:effectLst/>
                  <a:ea typeface="Aptos"/>
                  <a:cs typeface="Times New Roman" panose="02020603050405020304" pitchFamily="18" charset="0"/>
                </a:rPr>
                <a:t>If you have a P.O. Box, you will list that in address line 3.</a:t>
              </a:r>
              <a:r>
                <a:rPr lang="en-US" sz="1600" kern="100" dirty="0">
                  <a:effectLst/>
                  <a:ea typeface="Aptos"/>
                  <a:cs typeface="Times New Roman" panose="02020603050405020304" pitchFamily="18" charset="0"/>
                </a:rPr>
                <a:t> </a:t>
              </a:r>
            </a:p>
            <a:p>
              <a:pPr>
                <a:spcAft>
                  <a:spcPts val="600"/>
                </a:spcAft>
              </a:pPr>
              <a:r>
                <a:rPr lang="en-US" sz="1600" u="sng" kern="100" dirty="0">
                  <a:ea typeface="Aptos"/>
                  <a:cs typeface="Times New Roman" panose="02020603050405020304" pitchFamily="18" charset="0"/>
                </a:rPr>
                <a:t>Start and End Dates:</a:t>
              </a:r>
            </a:p>
            <a:p>
              <a:pPr>
                <a:spcAft>
                  <a:spcPts val="600"/>
                </a:spcAft>
              </a:pPr>
              <a:r>
                <a:rPr lang="en-US" sz="1600" kern="100" dirty="0">
                  <a:effectLst/>
                  <a:ea typeface="Aptos"/>
                  <a:cs typeface="Times New Roman" panose="02020603050405020304" pitchFamily="18" charset="0"/>
                </a:rPr>
                <a:t>Start date </a:t>
              </a:r>
              <a:r>
                <a:rPr lang="en-US" sz="1600" kern="100" dirty="0">
                  <a:effectLst/>
                  <a:ea typeface="Aptos"/>
                  <a:cs typeface="Times New Roman" panose="02020603050405020304" pitchFamily="18" charset="0"/>
                  <a:sym typeface="Wingdings" panose="05000000000000000000" pitchFamily="2" charset="2"/>
                </a:rPr>
                <a:t></a:t>
              </a:r>
              <a:r>
                <a:rPr lang="en-US" sz="1600" kern="100" dirty="0">
                  <a:effectLst/>
                  <a:ea typeface="Aptos"/>
                  <a:cs typeface="Times New Roman" panose="02020603050405020304" pitchFamily="18" charset="0"/>
                </a:rPr>
                <a:t> The date you are adding the owner. </a:t>
              </a:r>
            </a:p>
            <a:p>
              <a:pPr>
                <a:spcAft>
                  <a:spcPts val="600"/>
                </a:spcAft>
              </a:pPr>
              <a:r>
                <a:rPr lang="en-US" sz="1600" kern="100" dirty="0">
                  <a:effectLst/>
                  <a:ea typeface="Aptos"/>
                  <a:cs typeface="Times New Roman" panose="02020603050405020304" pitchFamily="18" charset="0"/>
                </a:rPr>
                <a:t>End date </a:t>
              </a:r>
              <a:r>
                <a:rPr lang="en-US" sz="1600" kern="100" dirty="0">
                  <a:effectLst/>
                  <a:ea typeface="Aptos"/>
                  <a:cs typeface="Times New Roman" panose="02020603050405020304" pitchFamily="18" charset="0"/>
                  <a:sym typeface="Wingdings" panose="05000000000000000000" pitchFamily="2" charset="2"/>
                </a:rPr>
                <a:t></a:t>
              </a:r>
              <a:r>
                <a:rPr lang="en-US" sz="1600" kern="100" dirty="0">
                  <a:effectLst/>
                  <a:ea typeface="Aptos"/>
                  <a:cs typeface="Times New Roman" panose="02020603050405020304" pitchFamily="18" charset="0"/>
                </a:rPr>
                <a:t>Leave this field blank. This field will auto populate with 12/31/2999. </a:t>
              </a:r>
            </a:p>
            <a:p>
              <a:pPr>
                <a:spcAft>
                  <a:spcPts val="600"/>
                </a:spcAft>
              </a:pPr>
              <a:r>
                <a:rPr lang="en-US" sz="1600" u="sng" kern="100" dirty="0">
                  <a:effectLst/>
                  <a:ea typeface="Aptos"/>
                  <a:cs typeface="Times New Roman" panose="02020603050405020304" pitchFamily="18" charset="0"/>
                </a:rPr>
                <a:t>Adverse Action: </a:t>
              </a:r>
            </a:p>
            <a:p>
              <a:pPr>
                <a:spcAft>
                  <a:spcPts val="600"/>
                </a:spcAft>
              </a:pPr>
              <a:r>
                <a:rPr lang="en-US" sz="1600" kern="100" dirty="0">
                  <a:effectLst/>
                  <a:ea typeface="Aptos"/>
                  <a:cs typeface="Times New Roman" panose="02020603050405020304" pitchFamily="18" charset="0"/>
                </a:rPr>
                <a:t>Select Yes or No. If yes, explain in the comment field. </a:t>
              </a:r>
            </a:p>
          </p:txBody>
        </p:sp>
      </p:grpSp>
      <p:grpSp>
        <p:nvGrpSpPr>
          <p:cNvPr id="9" name="Group 8">
            <a:extLst>
              <a:ext uri="{FF2B5EF4-FFF2-40B4-BE49-F238E27FC236}">
                <a16:creationId xmlns:a16="http://schemas.microsoft.com/office/drawing/2014/main" id="{C8DDF22F-A927-5238-C283-23CEA2BDA374}"/>
              </a:ext>
            </a:extLst>
          </p:cNvPr>
          <p:cNvGrpSpPr/>
          <p:nvPr/>
        </p:nvGrpSpPr>
        <p:grpSpPr>
          <a:xfrm>
            <a:off x="518160" y="2075554"/>
            <a:ext cx="416379" cy="433450"/>
            <a:chOff x="579664" y="1657348"/>
            <a:chExt cx="416379" cy="433450"/>
          </a:xfrm>
        </p:grpSpPr>
        <p:sp>
          <p:nvSpPr>
            <p:cNvPr id="10" name="Flowchart: Connector 9">
              <a:extLst>
                <a:ext uri="{FF2B5EF4-FFF2-40B4-BE49-F238E27FC236}">
                  <a16:creationId xmlns:a16="http://schemas.microsoft.com/office/drawing/2014/main" id="{F54FCBC6-5351-BA70-A5C2-A800174A7385}"/>
                </a:ext>
              </a:extLst>
            </p:cNvPr>
            <p:cNvSpPr/>
            <p:nvPr/>
          </p:nvSpPr>
          <p:spPr>
            <a:xfrm>
              <a:off x="579664" y="1657348"/>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9B9B58-122B-2A78-9BA2-66F641745CDE}"/>
                </a:ext>
              </a:extLst>
            </p:cNvPr>
            <p:cNvSpPr txBox="1"/>
            <p:nvPr/>
          </p:nvSpPr>
          <p:spPr>
            <a:xfrm>
              <a:off x="640080" y="1690688"/>
              <a:ext cx="274320" cy="400110"/>
            </a:xfrm>
            <a:prstGeom prst="rect">
              <a:avLst/>
            </a:prstGeom>
            <a:noFill/>
          </p:spPr>
          <p:txBody>
            <a:bodyPr wrap="square" rtlCol="0">
              <a:spAutoFit/>
            </a:bodyPr>
            <a:lstStyle/>
            <a:p>
              <a:r>
                <a:rPr lang="en-US" sz="2000" dirty="0">
                  <a:solidFill>
                    <a:schemeClr val="bg1"/>
                  </a:solidFill>
                </a:rPr>
                <a:t>5</a:t>
              </a:r>
            </a:p>
          </p:txBody>
        </p:sp>
      </p:grpSp>
      <p:grpSp>
        <p:nvGrpSpPr>
          <p:cNvPr id="12" name="Group 11">
            <a:extLst>
              <a:ext uri="{FF2B5EF4-FFF2-40B4-BE49-F238E27FC236}">
                <a16:creationId xmlns:a16="http://schemas.microsoft.com/office/drawing/2014/main" id="{897A7AB4-BC7C-F8B7-2E6D-380E386030DD}"/>
              </a:ext>
            </a:extLst>
          </p:cNvPr>
          <p:cNvGrpSpPr/>
          <p:nvPr/>
        </p:nvGrpSpPr>
        <p:grpSpPr>
          <a:xfrm>
            <a:off x="508362" y="5430364"/>
            <a:ext cx="416379" cy="432707"/>
            <a:chOff x="419100" y="5433146"/>
            <a:chExt cx="416379" cy="432707"/>
          </a:xfrm>
        </p:grpSpPr>
        <p:sp>
          <p:nvSpPr>
            <p:cNvPr id="13" name="Flowchart: Connector 12">
              <a:extLst>
                <a:ext uri="{FF2B5EF4-FFF2-40B4-BE49-F238E27FC236}">
                  <a16:creationId xmlns:a16="http://schemas.microsoft.com/office/drawing/2014/main" id="{55FE264E-C311-7F06-4906-8D5955B61DCF}"/>
                </a:ext>
              </a:extLst>
            </p:cNvPr>
            <p:cNvSpPr/>
            <p:nvPr/>
          </p:nvSpPr>
          <p:spPr>
            <a:xfrm>
              <a:off x="419100" y="5433146"/>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ECCCA4-05AB-606B-ADE7-B4E513B98CAB}"/>
                </a:ext>
              </a:extLst>
            </p:cNvPr>
            <p:cNvSpPr txBox="1"/>
            <p:nvPr/>
          </p:nvSpPr>
          <p:spPr>
            <a:xfrm>
              <a:off x="471352" y="5458322"/>
              <a:ext cx="274320" cy="400110"/>
            </a:xfrm>
            <a:prstGeom prst="rect">
              <a:avLst/>
            </a:prstGeom>
            <a:noFill/>
          </p:spPr>
          <p:txBody>
            <a:bodyPr wrap="square" rtlCol="0">
              <a:spAutoFit/>
            </a:bodyPr>
            <a:lstStyle/>
            <a:p>
              <a:r>
                <a:rPr lang="en-US" sz="2000" dirty="0">
                  <a:solidFill>
                    <a:schemeClr val="bg1"/>
                  </a:solidFill>
                </a:rPr>
                <a:t>6</a:t>
              </a:r>
            </a:p>
          </p:txBody>
        </p:sp>
      </p:grpSp>
    </p:spTree>
    <p:extLst>
      <p:ext uri="{BB962C8B-B14F-4D97-AF65-F5344CB8AC3E}">
        <p14:creationId xmlns:p14="http://schemas.microsoft.com/office/powerpoint/2010/main" val="179241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1E4F-78EE-C5D4-C100-72CEC92FE3F4}"/>
              </a:ext>
            </a:extLst>
          </p:cNvPr>
          <p:cNvSpPr>
            <a:spLocks noGrp="1"/>
          </p:cNvSpPr>
          <p:nvPr>
            <p:ph type="title"/>
          </p:nvPr>
        </p:nvSpPr>
        <p:spPr/>
        <p:txBody>
          <a:bodyPr/>
          <a:lstStyle/>
          <a:p>
            <a:r>
              <a:rPr lang="en-US" dirty="0"/>
              <a:t>Adding a New Owner: Step by Step</a:t>
            </a:r>
          </a:p>
        </p:txBody>
      </p:sp>
      <p:sp>
        <p:nvSpPr>
          <p:cNvPr id="5" name="Content Placeholder 2">
            <a:extLst>
              <a:ext uri="{FF2B5EF4-FFF2-40B4-BE49-F238E27FC236}">
                <a16:creationId xmlns:a16="http://schemas.microsoft.com/office/drawing/2014/main" id="{94AC3ED9-655B-6D40-928E-85B0EF12FBAB}"/>
              </a:ext>
            </a:extLst>
          </p:cNvPr>
          <p:cNvSpPr txBox="1">
            <a:spLocks/>
          </p:cNvSpPr>
          <p:nvPr/>
        </p:nvSpPr>
        <p:spPr>
          <a:xfrm>
            <a:off x="1301072" y="1947642"/>
            <a:ext cx="10515600" cy="4069496"/>
          </a:xfrm>
          <a:prstGeom prst="rect">
            <a:avLst/>
          </a:prstGeom>
        </p:spPr>
        <p:txBody>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buNone/>
            </a:pPr>
            <a:r>
              <a:rPr lang="en-US" sz="1800" kern="100" dirty="0">
                <a:ea typeface="Aptos"/>
                <a:cs typeface="Times New Roman" panose="02020603050405020304" pitchFamily="18" charset="0"/>
              </a:rPr>
              <a:t> </a:t>
            </a:r>
            <a:r>
              <a:rPr lang="en-US" sz="1800" kern="100" dirty="0">
                <a:effectLst/>
                <a:ea typeface="Aptos"/>
                <a:cs typeface="Times New Roman" panose="02020603050405020304" pitchFamily="18" charset="0"/>
              </a:rPr>
              <a:t>Once all owners have been added, click on </a:t>
            </a:r>
            <a:r>
              <a:rPr lang="en-US" sz="1800" b="1" kern="100" dirty="0">
                <a:effectLst/>
                <a:ea typeface="Aptos"/>
                <a:cs typeface="Times New Roman" panose="02020603050405020304" pitchFamily="18" charset="0"/>
              </a:rPr>
              <a:t>Manage Relationships</a:t>
            </a:r>
            <a:r>
              <a:rPr lang="en-US" sz="1800" kern="100" dirty="0">
                <a:effectLst/>
                <a:ea typeface="Aptos"/>
                <a:cs typeface="Times New Roman" panose="02020603050405020304" pitchFamily="18" charset="0"/>
              </a:rPr>
              <a:t>.</a:t>
            </a:r>
          </a:p>
          <a:p>
            <a:pPr marL="742950" marR="0" lvl="1" indent="-285750">
              <a:lnSpc>
                <a:spcPct val="107000"/>
              </a:lnSpc>
              <a:buFont typeface="+mj-lt"/>
              <a:buAutoNum type="alphaLcPeriod"/>
            </a:pPr>
            <a:r>
              <a:rPr lang="en-US" kern="100" dirty="0">
                <a:effectLst/>
                <a:ea typeface="Aptos"/>
                <a:cs typeface="Times New Roman" panose="02020603050405020304" pitchFamily="18" charset="0"/>
              </a:rPr>
              <a:t>Click on the arrow (&gt;) next to each owner to open the relationship section for each owner. </a:t>
            </a:r>
          </a:p>
          <a:p>
            <a:pPr marL="742950" marR="0" lvl="1" indent="-285750">
              <a:lnSpc>
                <a:spcPct val="107000"/>
              </a:lnSpc>
              <a:buFont typeface="+mj-lt"/>
              <a:buAutoNum type="alphaLcPeriod"/>
            </a:pPr>
            <a:r>
              <a:rPr lang="en-US" kern="100" dirty="0">
                <a:effectLst/>
                <a:ea typeface="Aptos"/>
                <a:cs typeface="Times New Roman" panose="02020603050405020304" pitchFamily="18" charset="0"/>
              </a:rPr>
              <a:t>Select the appropriate relationship status for each owner in the drop down, then click Save. Options are Self, None, Father, Mother, Sibling, etc. </a:t>
            </a:r>
          </a:p>
          <a:p>
            <a:pPr marL="742950" marR="0" lvl="1" indent="-285750">
              <a:lnSpc>
                <a:spcPct val="107000"/>
              </a:lnSpc>
              <a:buFont typeface="+mj-lt"/>
              <a:buAutoNum type="alphaLcPeriod"/>
            </a:pPr>
            <a:r>
              <a:rPr lang="en-US" kern="100" dirty="0">
                <a:effectLst/>
                <a:ea typeface="Aptos"/>
                <a:cs typeface="Times New Roman" panose="02020603050405020304" pitchFamily="18" charset="0"/>
              </a:rPr>
              <a:t>Click Save. When finished, the Relationship Status column for that owner will say Completed.</a:t>
            </a:r>
          </a:p>
          <a:p>
            <a:pPr marL="457200" marR="0" lvl="1" indent="0">
              <a:lnSpc>
                <a:spcPct val="107000"/>
              </a:lnSpc>
              <a:buNone/>
            </a:pPr>
            <a:endParaRPr lang="en-US" kern="100" dirty="0">
              <a:ea typeface="Aptos"/>
              <a:cs typeface="Times New Roman" panose="02020603050405020304" pitchFamily="18" charset="0"/>
            </a:endParaRPr>
          </a:p>
          <a:p>
            <a:pPr marL="457200" marR="0" lvl="1" indent="0">
              <a:lnSpc>
                <a:spcPct val="107000"/>
              </a:lnSpc>
              <a:buNone/>
            </a:pPr>
            <a:r>
              <a:rPr lang="en-US" b="1" kern="100" dirty="0">
                <a:ea typeface="Aptos"/>
                <a:cs typeface="Times New Roman" panose="02020603050405020304" pitchFamily="18" charset="0"/>
              </a:rPr>
              <a:t>NOTE: This step must be completed for </a:t>
            </a:r>
            <a:r>
              <a:rPr lang="en-US" b="1" i="1" kern="100" dirty="0">
                <a:ea typeface="Aptos"/>
                <a:cs typeface="Times New Roman" panose="02020603050405020304" pitchFamily="18" charset="0"/>
              </a:rPr>
              <a:t>each owner separately</a:t>
            </a:r>
            <a:r>
              <a:rPr lang="en-US" b="1" kern="100" dirty="0">
                <a:ea typeface="Aptos"/>
                <a:cs typeface="Times New Roman" panose="02020603050405020304" pitchFamily="18" charset="0"/>
              </a:rPr>
              <a:t>. As you complete this process you will identify each owner’s relationship to all other owners.</a:t>
            </a:r>
            <a:endParaRPr lang="en-US" b="1" kern="100" dirty="0">
              <a:effectLst/>
              <a:ea typeface="Aptos"/>
              <a:cs typeface="Times New Roman" panose="02020603050405020304" pitchFamily="18" charset="0"/>
            </a:endParaRPr>
          </a:p>
          <a:p>
            <a:pPr marL="0" marR="0" lvl="0" indent="0">
              <a:lnSpc>
                <a:spcPct val="107000"/>
              </a:lnSpc>
              <a:spcAft>
                <a:spcPts val="800"/>
              </a:spcAft>
              <a:buNone/>
            </a:pPr>
            <a:endParaRPr lang="en-US" sz="1800" b="1" kern="100" dirty="0">
              <a:effectLst/>
              <a:ea typeface="Aptos"/>
              <a:cs typeface="Times New Roman" panose="02020603050405020304" pitchFamily="18" charset="0"/>
            </a:endParaRPr>
          </a:p>
          <a:p>
            <a:pPr marL="0" marR="0" lvl="0" indent="0">
              <a:lnSpc>
                <a:spcPct val="107000"/>
              </a:lnSpc>
              <a:spcAft>
                <a:spcPts val="800"/>
              </a:spcAft>
              <a:buNone/>
            </a:pPr>
            <a:r>
              <a:rPr lang="en-US" sz="1800" b="1" kern="100" dirty="0">
                <a:effectLst/>
                <a:ea typeface="Aptos"/>
                <a:cs typeface="Times New Roman" panose="02020603050405020304" pitchFamily="18" charset="0"/>
              </a:rPr>
              <a:t>Complete steps 13 and 14</a:t>
            </a:r>
            <a:r>
              <a:rPr lang="en-US" sz="1800" kern="100" dirty="0">
                <a:effectLst/>
                <a:ea typeface="Aptos"/>
                <a:cs typeface="Times New Roman" panose="02020603050405020304" pitchFamily="18" charset="0"/>
              </a:rPr>
              <a:t> to submit your modification for review. </a:t>
            </a:r>
          </a:p>
          <a:p>
            <a:endParaRPr lang="en-US" sz="1800" dirty="0"/>
          </a:p>
        </p:txBody>
      </p:sp>
      <p:sp>
        <p:nvSpPr>
          <p:cNvPr id="6" name="TextBox 5">
            <a:extLst>
              <a:ext uri="{FF2B5EF4-FFF2-40B4-BE49-F238E27FC236}">
                <a16:creationId xmlns:a16="http://schemas.microsoft.com/office/drawing/2014/main" id="{F9D75580-C7B1-C9CF-B7C7-8059EBBB51D7}"/>
              </a:ext>
            </a:extLst>
          </p:cNvPr>
          <p:cNvSpPr txBox="1"/>
          <p:nvPr/>
        </p:nvSpPr>
        <p:spPr>
          <a:xfrm>
            <a:off x="468902" y="2108894"/>
            <a:ext cx="274320" cy="400110"/>
          </a:xfrm>
          <a:prstGeom prst="rect">
            <a:avLst/>
          </a:prstGeom>
          <a:noFill/>
        </p:spPr>
        <p:txBody>
          <a:bodyPr wrap="square" rtlCol="0">
            <a:spAutoFit/>
          </a:bodyPr>
          <a:lstStyle/>
          <a:p>
            <a:r>
              <a:rPr lang="en-US" sz="2000" dirty="0">
                <a:solidFill>
                  <a:schemeClr val="bg1"/>
                </a:solidFill>
              </a:rPr>
              <a:t>5</a:t>
            </a:r>
          </a:p>
        </p:txBody>
      </p:sp>
      <p:grpSp>
        <p:nvGrpSpPr>
          <p:cNvPr id="7" name="Group 6">
            <a:extLst>
              <a:ext uri="{FF2B5EF4-FFF2-40B4-BE49-F238E27FC236}">
                <a16:creationId xmlns:a16="http://schemas.microsoft.com/office/drawing/2014/main" id="{BC632841-0EF4-C97F-F01F-57A60427C91E}"/>
              </a:ext>
            </a:extLst>
          </p:cNvPr>
          <p:cNvGrpSpPr/>
          <p:nvPr/>
        </p:nvGrpSpPr>
        <p:grpSpPr>
          <a:xfrm>
            <a:off x="825432" y="1946382"/>
            <a:ext cx="416379" cy="432707"/>
            <a:chOff x="419100" y="5433146"/>
            <a:chExt cx="416379" cy="432707"/>
          </a:xfrm>
        </p:grpSpPr>
        <p:sp>
          <p:nvSpPr>
            <p:cNvPr id="8" name="Flowchart: Connector 7">
              <a:extLst>
                <a:ext uri="{FF2B5EF4-FFF2-40B4-BE49-F238E27FC236}">
                  <a16:creationId xmlns:a16="http://schemas.microsoft.com/office/drawing/2014/main" id="{6920D9C4-CED0-D317-3D64-F2D91CCD88C6}"/>
                </a:ext>
              </a:extLst>
            </p:cNvPr>
            <p:cNvSpPr/>
            <p:nvPr/>
          </p:nvSpPr>
          <p:spPr>
            <a:xfrm>
              <a:off x="419100" y="5433146"/>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60E24F-4575-0AD0-3E62-DFDC93B13E52}"/>
                </a:ext>
              </a:extLst>
            </p:cNvPr>
            <p:cNvSpPr txBox="1"/>
            <p:nvPr/>
          </p:nvSpPr>
          <p:spPr>
            <a:xfrm>
              <a:off x="471352" y="5458322"/>
              <a:ext cx="274320" cy="400110"/>
            </a:xfrm>
            <a:prstGeom prst="rect">
              <a:avLst/>
            </a:prstGeom>
            <a:noFill/>
          </p:spPr>
          <p:txBody>
            <a:bodyPr wrap="square" rtlCol="0">
              <a:spAutoFit/>
            </a:bodyPr>
            <a:lstStyle/>
            <a:p>
              <a:r>
                <a:rPr lang="en-US" sz="2000" dirty="0">
                  <a:solidFill>
                    <a:schemeClr val="bg1"/>
                  </a:solidFill>
                </a:rPr>
                <a:t>7</a:t>
              </a:r>
            </a:p>
          </p:txBody>
        </p:sp>
      </p:grpSp>
      <p:grpSp>
        <p:nvGrpSpPr>
          <p:cNvPr id="10" name="Group 9">
            <a:extLst>
              <a:ext uri="{FF2B5EF4-FFF2-40B4-BE49-F238E27FC236}">
                <a16:creationId xmlns:a16="http://schemas.microsoft.com/office/drawing/2014/main" id="{E3C0E30C-9658-81D6-1EDA-99E67B3A2E61}"/>
              </a:ext>
            </a:extLst>
          </p:cNvPr>
          <p:cNvGrpSpPr/>
          <p:nvPr/>
        </p:nvGrpSpPr>
        <p:grpSpPr>
          <a:xfrm>
            <a:off x="806654" y="5183797"/>
            <a:ext cx="416379" cy="432707"/>
            <a:chOff x="419100" y="5433146"/>
            <a:chExt cx="416379" cy="432707"/>
          </a:xfrm>
        </p:grpSpPr>
        <p:sp>
          <p:nvSpPr>
            <p:cNvPr id="11" name="Flowchart: Connector 10">
              <a:extLst>
                <a:ext uri="{FF2B5EF4-FFF2-40B4-BE49-F238E27FC236}">
                  <a16:creationId xmlns:a16="http://schemas.microsoft.com/office/drawing/2014/main" id="{5807F9B1-E7E0-9628-C1EB-09D480F5BCF5}"/>
                </a:ext>
              </a:extLst>
            </p:cNvPr>
            <p:cNvSpPr/>
            <p:nvPr/>
          </p:nvSpPr>
          <p:spPr>
            <a:xfrm>
              <a:off x="419100" y="5433146"/>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77456FE-1338-50E1-ABBE-94789CB50974}"/>
                </a:ext>
              </a:extLst>
            </p:cNvPr>
            <p:cNvSpPr txBox="1"/>
            <p:nvPr/>
          </p:nvSpPr>
          <p:spPr>
            <a:xfrm>
              <a:off x="471352" y="5458322"/>
              <a:ext cx="274320" cy="400110"/>
            </a:xfrm>
            <a:prstGeom prst="rect">
              <a:avLst/>
            </a:prstGeom>
            <a:noFill/>
          </p:spPr>
          <p:txBody>
            <a:bodyPr wrap="square" rtlCol="0">
              <a:spAutoFit/>
            </a:bodyPr>
            <a:lstStyle/>
            <a:p>
              <a:r>
                <a:rPr lang="en-US" sz="2000" dirty="0">
                  <a:solidFill>
                    <a:schemeClr val="bg1"/>
                  </a:solidFill>
                </a:rPr>
                <a:t>8</a:t>
              </a:r>
            </a:p>
          </p:txBody>
        </p:sp>
      </p:grpSp>
    </p:spTree>
    <p:extLst>
      <p:ext uri="{BB962C8B-B14F-4D97-AF65-F5344CB8AC3E}">
        <p14:creationId xmlns:p14="http://schemas.microsoft.com/office/powerpoint/2010/main" val="177358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19591-D217-FBAE-2BA8-0606343A1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4C742-D3B5-0C65-BC30-52C2CD37D0A3}"/>
              </a:ext>
            </a:extLst>
          </p:cNvPr>
          <p:cNvSpPr>
            <a:spLocks noGrp="1"/>
          </p:cNvSpPr>
          <p:nvPr>
            <p:ph type="title"/>
          </p:nvPr>
        </p:nvSpPr>
        <p:spPr>
          <a:xfrm>
            <a:off x="1885948" y="2665136"/>
            <a:ext cx="8578851" cy="1324527"/>
          </a:xfrm>
        </p:spPr>
        <p:txBody>
          <a:bodyPr/>
          <a:lstStyle/>
          <a:p>
            <a:r>
              <a:rPr lang="en-US" dirty="0"/>
              <a:t>Changing an Existing Owner</a:t>
            </a:r>
          </a:p>
        </p:txBody>
      </p:sp>
    </p:spTree>
    <p:extLst>
      <p:ext uri="{BB962C8B-B14F-4D97-AF65-F5344CB8AC3E}">
        <p14:creationId xmlns:p14="http://schemas.microsoft.com/office/powerpoint/2010/main" val="298566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9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D1AE-AFDE-D2C6-BCBC-98DD09867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8FABF-27E7-B147-B08A-E4C4E3193E4D}"/>
              </a:ext>
            </a:extLst>
          </p:cNvPr>
          <p:cNvSpPr>
            <a:spLocks noGrp="1"/>
          </p:cNvSpPr>
          <p:nvPr>
            <p:ph type="title"/>
          </p:nvPr>
        </p:nvSpPr>
        <p:spPr>
          <a:xfrm>
            <a:off x="1183340" y="491785"/>
            <a:ext cx="10678460" cy="1325563"/>
          </a:xfrm>
        </p:spPr>
        <p:txBody>
          <a:bodyPr anchor="ctr">
            <a:normAutofit/>
          </a:bodyPr>
          <a:lstStyle/>
          <a:p>
            <a:r>
              <a:rPr lang="en-US" dirty="0"/>
              <a:t>Changing an Existing Owner: Step by Step</a:t>
            </a:r>
          </a:p>
        </p:txBody>
      </p:sp>
      <p:graphicFrame>
        <p:nvGraphicFramePr>
          <p:cNvPr id="5" name="Content Placeholder 2">
            <a:extLst>
              <a:ext uri="{FF2B5EF4-FFF2-40B4-BE49-F238E27FC236}">
                <a16:creationId xmlns:a16="http://schemas.microsoft.com/office/drawing/2014/main" id="{A6EEA9C3-D1A7-69DD-B7DE-A4D17D2B40B9}"/>
              </a:ext>
            </a:extLst>
          </p:cNvPr>
          <p:cNvGraphicFramePr>
            <a:graphicFrameLocks noGrp="1"/>
          </p:cNvGraphicFramePr>
          <p:nvPr>
            <p:ph sz="half" idx="1"/>
            <p:extLst>
              <p:ext uri="{D42A27DB-BD31-4B8C-83A1-F6EECF244321}">
                <p14:modId xmlns:p14="http://schemas.microsoft.com/office/powerpoint/2010/main" val="1088102564"/>
              </p:ext>
            </p:extLst>
          </p:nvPr>
        </p:nvGraphicFramePr>
        <p:xfrm>
          <a:off x="1183338" y="1516380"/>
          <a:ext cx="10170458" cy="4236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79F28E82-00E7-CB08-6485-AE93394406B1}"/>
              </a:ext>
            </a:extLst>
          </p:cNvPr>
          <p:cNvSpPr/>
          <p:nvPr/>
        </p:nvSpPr>
        <p:spPr>
          <a:xfrm>
            <a:off x="6877044" y="5543550"/>
            <a:ext cx="3530600" cy="905215"/>
          </a:xfrm>
          <a:prstGeom prst="wedgeRoundRectCallout">
            <a:avLst>
              <a:gd name="adj1" fmla="val 33483"/>
              <a:gd name="adj2" fmla="val -946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2"/>
                </a:solidFill>
                <a:effectLst/>
                <a:latin typeface="Aptos"/>
                <a:ea typeface="Aptos"/>
                <a:cs typeface="Times New Roman" panose="02020603050405020304" pitchFamily="18" charset="0"/>
              </a:rPr>
              <a:t>Once you click here, you will see a list of owners that have previously been added.</a:t>
            </a:r>
            <a:endParaRPr lang="en-US" dirty="0">
              <a:solidFill>
                <a:schemeClr val="tx2"/>
              </a:solidFill>
            </a:endParaRPr>
          </a:p>
        </p:txBody>
      </p:sp>
    </p:spTree>
    <p:extLst>
      <p:ext uri="{BB962C8B-B14F-4D97-AF65-F5344CB8AC3E}">
        <p14:creationId xmlns:p14="http://schemas.microsoft.com/office/powerpoint/2010/main" val="378363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46E3-F0E9-5B3C-8026-31E270ADD2C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CB3CC34-7400-A457-41CE-BA2459D255E4}"/>
              </a:ext>
            </a:extLst>
          </p:cNvPr>
          <p:cNvSpPr txBox="1">
            <a:spLocks/>
          </p:cNvSpPr>
          <p:nvPr/>
        </p:nvSpPr>
        <p:spPr>
          <a:xfrm>
            <a:off x="838200" y="754906"/>
            <a:ext cx="10515600" cy="1015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r>
              <a:rPr lang="en-US" dirty="0"/>
              <a:t>Changing an Existing Owner: Step by Step</a:t>
            </a:r>
          </a:p>
        </p:txBody>
      </p:sp>
      <p:sp>
        <p:nvSpPr>
          <p:cNvPr id="6" name="Content Placeholder 2">
            <a:extLst>
              <a:ext uri="{FF2B5EF4-FFF2-40B4-BE49-F238E27FC236}">
                <a16:creationId xmlns:a16="http://schemas.microsoft.com/office/drawing/2014/main" id="{726A886C-F287-24BB-0529-700F9EB3F58E}"/>
              </a:ext>
            </a:extLst>
          </p:cNvPr>
          <p:cNvSpPr txBox="1">
            <a:spLocks/>
          </p:cNvSpPr>
          <p:nvPr/>
        </p:nvSpPr>
        <p:spPr>
          <a:xfrm>
            <a:off x="1211580" y="1677112"/>
            <a:ext cx="10890928" cy="4256532"/>
          </a:xfrm>
          <a:prstGeom prst="rect">
            <a:avLst/>
          </a:prstGeom>
        </p:spPr>
        <p:txBody>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50000"/>
              </a:lnSpc>
              <a:buNone/>
            </a:pPr>
            <a:r>
              <a:rPr lang="en-US" sz="2400" kern="100" dirty="0">
                <a:effectLst/>
                <a:ea typeface="Aptos"/>
                <a:cs typeface="Times New Roman" panose="02020603050405020304" pitchFamily="18" charset="0"/>
              </a:rPr>
              <a:t>Click on the blue hyperlink of the EIN/TIN/SSN of current owner/type listed. </a:t>
            </a:r>
          </a:p>
          <a:p>
            <a:pPr marL="0" marR="0" lvl="0" indent="0">
              <a:lnSpc>
                <a:spcPct val="150000"/>
              </a:lnSpc>
              <a:buNone/>
            </a:pPr>
            <a:r>
              <a:rPr lang="en-US" sz="2400" kern="100" dirty="0">
                <a:effectLst/>
                <a:ea typeface="Aptos"/>
                <a:cs typeface="Times New Roman" panose="02020603050405020304" pitchFamily="18" charset="0"/>
              </a:rPr>
              <a:t>Go to the End Date field and enter the date you are submitting the modification. </a:t>
            </a:r>
          </a:p>
          <a:p>
            <a:pPr marL="0" marR="0" lvl="0" indent="0">
              <a:lnSpc>
                <a:spcPct val="150000"/>
              </a:lnSpc>
              <a:buNone/>
            </a:pPr>
            <a:r>
              <a:rPr lang="en-US" sz="2400" kern="100" dirty="0">
                <a:effectLst/>
                <a:ea typeface="Aptos"/>
                <a:cs typeface="Times New Roman" panose="02020603050405020304" pitchFamily="18" charset="0"/>
              </a:rPr>
              <a:t>Click Save. Then, click Close. </a:t>
            </a:r>
            <a:endParaRPr lang="en-US" sz="2400" kern="100" dirty="0">
              <a:ea typeface="Aptos"/>
              <a:cs typeface="Times New Roman" panose="02020603050405020304" pitchFamily="18" charset="0"/>
            </a:endParaRPr>
          </a:p>
          <a:p>
            <a:pPr marL="265176" lvl="1" indent="0">
              <a:lnSpc>
                <a:spcPct val="150000"/>
              </a:lnSpc>
              <a:buNone/>
            </a:pPr>
            <a:r>
              <a:rPr lang="en-US" sz="2000" kern="100" dirty="0">
                <a:effectLst/>
                <a:ea typeface="Aptos"/>
                <a:cs typeface="Times New Roman" panose="02020603050405020304" pitchFamily="18" charset="0"/>
              </a:rPr>
              <a:t>There will be 2 lines displayed for the owner. One will say “In Review” and the other will say “Approved”. Once the modification is processed, the “In Review” line will disappear, and show “Approved” line only . </a:t>
            </a:r>
          </a:p>
          <a:p>
            <a:pPr marL="0" marR="0" lvl="0" indent="0">
              <a:lnSpc>
                <a:spcPct val="150000"/>
              </a:lnSpc>
              <a:spcAft>
                <a:spcPts val="800"/>
              </a:spcAft>
              <a:buNone/>
            </a:pPr>
            <a:r>
              <a:rPr lang="en-US" sz="2400" kern="100" dirty="0">
                <a:effectLst/>
                <a:ea typeface="Aptos"/>
                <a:cs typeface="Times New Roman" panose="02020603050405020304" pitchFamily="18" charset="0"/>
              </a:rPr>
              <a:t>Follow directions for Adding a New Owner if needed.</a:t>
            </a:r>
          </a:p>
        </p:txBody>
      </p:sp>
      <p:grpSp>
        <p:nvGrpSpPr>
          <p:cNvPr id="7" name="Group 6">
            <a:extLst>
              <a:ext uri="{FF2B5EF4-FFF2-40B4-BE49-F238E27FC236}">
                <a16:creationId xmlns:a16="http://schemas.microsoft.com/office/drawing/2014/main" id="{159AFE6B-F233-E4D6-2BD6-F08083B24F84}"/>
              </a:ext>
            </a:extLst>
          </p:cNvPr>
          <p:cNvGrpSpPr/>
          <p:nvPr/>
        </p:nvGrpSpPr>
        <p:grpSpPr>
          <a:xfrm>
            <a:off x="619396" y="2497416"/>
            <a:ext cx="416379" cy="433450"/>
            <a:chOff x="579664" y="1657348"/>
            <a:chExt cx="416379" cy="433450"/>
          </a:xfrm>
        </p:grpSpPr>
        <p:sp>
          <p:nvSpPr>
            <p:cNvPr id="8" name="Flowchart: Connector 7">
              <a:extLst>
                <a:ext uri="{FF2B5EF4-FFF2-40B4-BE49-F238E27FC236}">
                  <a16:creationId xmlns:a16="http://schemas.microsoft.com/office/drawing/2014/main" id="{AB2BB965-9346-2764-380A-72F4A4F281AA}"/>
                </a:ext>
              </a:extLst>
            </p:cNvPr>
            <p:cNvSpPr/>
            <p:nvPr/>
          </p:nvSpPr>
          <p:spPr>
            <a:xfrm>
              <a:off x="579664" y="1657348"/>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F3187B-76B5-D030-16F8-A9F4F458702F}"/>
                </a:ext>
              </a:extLst>
            </p:cNvPr>
            <p:cNvSpPr txBox="1"/>
            <p:nvPr/>
          </p:nvSpPr>
          <p:spPr>
            <a:xfrm>
              <a:off x="640080" y="1690688"/>
              <a:ext cx="274320" cy="400110"/>
            </a:xfrm>
            <a:prstGeom prst="rect">
              <a:avLst/>
            </a:prstGeom>
            <a:noFill/>
          </p:spPr>
          <p:txBody>
            <a:bodyPr wrap="square" rtlCol="0">
              <a:spAutoFit/>
            </a:bodyPr>
            <a:lstStyle/>
            <a:p>
              <a:r>
                <a:rPr lang="en-US" sz="2000" dirty="0">
                  <a:solidFill>
                    <a:schemeClr val="bg1"/>
                  </a:solidFill>
                </a:rPr>
                <a:t>6</a:t>
              </a:r>
            </a:p>
          </p:txBody>
        </p:sp>
      </p:grpSp>
      <p:grpSp>
        <p:nvGrpSpPr>
          <p:cNvPr id="10" name="Group 9">
            <a:extLst>
              <a:ext uri="{FF2B5EF4-FFF2-40B4-BE49-F238E27FC236}">
                <a16:creationId xmlns:a16="http://schemas.microsoft.com/office/drawing/2014/main" id="{DF44860D-9FA3-BC0C-22C9-7441B1231DC5}"/>
              </a:ext>
            </a:extLst>
          </p:cNvPr>
          <p:cNvGrpSpPr/>
          <p:nvPr/>
        </p:nvGrpSpPr>
        <p:grpSpPr>
          <a:xfrm>
            <a:off x="630010" y="1797040"/>
            <a:ext cx="416379" cy="433450"/>
            <a:chOff x="579664" y="1657348"/>
            <a:chExt cx="416379" cy="433450"/>
          </a:xfrm>
        </p:grpSpPr>
        <p:sp>
          <p:nvSpPr>
            <p:cNvPr id="11" name="Flowchart: Connector 10">
              <a:extLst>
                <a:ext uri="{FF2B5EF4-FFF2-40B4-BE49-F238E27FC236}">
                  <a16:creationId xmlns:a16="http://schemas.microsoft.com/office/drawing/2014/main" id="{8947821C-0795-CE73-FDEC-442539EDE927}"/>
                </a:ext>
              </a:extLst>
            </p:cNvPr>
            <p:cNvSpPr/>
            <p:nvPr/>
          </p:nvSpPr>
          <p:spPr>
            <a:xfrm>
              <a:off x="579664" y="1657348"/>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F6F510-11F8-DF93-8BF3-CF9C6FC9684F}"/>
                </a:ext>
              </a:extLst>
            </p:cNvPr>
            <p:cNvSpPr txBox="1"/>
            <p:nvPr/>
          </p:nvSpPr>
          <p:spPr>
            <a:xfrm>
              <a:off x="640080" y="1690688"/>
              <a:ext cx="274320" cy="400110"/>
            </a:xfrm>
            <a:prstGeom prst="rect">
              <a:avLst/>
            </a:prstGeom>
            <a:noFill/>
          </p:spPr>
          <p:txBody>
            <a:bodyPr wrap="square" rtlCol="0">
              <a:spAutoFit/>
            </a:bodyPr>
            <a:lstStyle/>
            <a:p>
              <a:r>
                <a:rPr lang="en-US" sz="2000" dirty="0">
                  <a:solidFill>
                    <a:schemeClr val="bg1"/>
                  </a:solidFill>
                </a:rPr>
                <a:t>5</a:t>
              </a:r>
            </a:p>
          </p:txBody>
        </p:sp>
      </p:grpSp>
      <p:grpSp>
        <p:nvGrpSpPr>
          <p:cNvPr id="13" name="Group 12">
            <a:extLst>
              <a:ext uri="{FF2B5EF4-FFF2-40B4-BE49-F238E27FC236}">
                <a16:creationId xmlns:a16="http://schemas.microsoft.com/office/drawing/2014/main" id="{130C033D-EBF0-8EC2-D1DD-47926882BDDC}"/>
              </a:ext>
            </a:extLst>
          </p:cNvPr>
          <p:cNvGrpSpPr/>
          <p:nvPr/>
        </p:nvGrpSpPr>
        <p:grpSpPr>
          <a:xfrm>
            <a:off x="619396" y="3167748"/>
            <a:ext cx="416379" cy="433450"/>
            <a:chOff x="579664" y="1657348"/>
            <a:chExt cx="416379" cy="433450"/>
          </a:xfrm>
        </p:grpSpPr>
        <p:sp>
          <p:nvSpPr>
            <p:cNvPr id="14" name="Flowchart: Connector 13">
              <a:extLst>
                <a:ext uri="{FF2B5EF4-FFF2-40B4-BE49-F238E27FC236}">
                  <a16:creationId xmlns:a16="http://schemas.microsoft.com/office/drawing/2014/main" id="{495D6754-D1B0-E101-37E9-92864A1DD7DE}"/>
                </a:ext>
              </a:extLst>
            </p:cNvPr>
            <p:cNvSpPr/>
            <p:nvPr/>
          </p:nvSpPr>
          <p:spPr>
            <a:xfrm>
              <a:off x="579664" y="1657348"/>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E68BFBF-13C8-99BF-F4DE-34649314E649}"/>
                </a:ext>
              </a:extLst>
            </p:cNvPr>
            <p:cNvSpPr txBox="1"/>
            <p:nvPr/>
          </p:nvSpPr>
          <p:spPr>
            <a:xfrm>
              <a:off x="640080" y="1690688"/>
              <a:ext cx="274320" cy="400110"/>
            </a:xfrm>
            <a:prstGeom prst="rect">
              <a:avLst/>
            </a:prstGeom>
            <a:noFill/>
          </p:spPr>
          <p:txBody>
            <a:bodyPr wrap="square" rtlCol="0">
              <a:spAutoFit/>
            </a:bodyPr>
            <a:lstStyle/>
            <a:p>
              <a:r>
                <a:rPr lang="en-US" sz="2000" dirty="0">
                  <a:solidFill>
                    <a:schemeClr val="bg1"/>
                  </a:solidFill>
                </a:rPr>
                <a:t>7</a:t>
              </a:r>
            </a:p>
          </p:txBody>
        </p:sp>
      </p:grpSp>
      <p:grpSp>
        <p:nvGrpSpPr>
          <p:cNvPr id="16" name="Group 15">
            <a:extLst>
              <a:ext uri="{FF2B5EF4-FFF2-40B4-BE49-F238E27FC236}">
                <a16:creationId xmlns:a16="http://schemas.microsoft.com/office/drawing/2014/main" id="{CC28C1FA-60A8-5C73-2102-277F38F5EE45}"/>
              </a:ext>
            </a:extLst>
          </p:cNvPr>
          <p:cNvGrpSpPr/>
          <p:nvPr/>
        </p:nvGrpSpPr>
        <p:grpSpPr>
          <a:xfrm>
            <a:off x="619396" y="5238942"/>
            <a:ext cx="416379" cy="433450"/>
            <a:chOff x="579664" y="1657348"/>
            <a:chExt cx="416379" cy="433450"/>
          </a:xfrm>
        </p:grpSpPr>
        <p:sp>
          <p:nvSpPr>
            <p:cNvPr id="17" name="Flowchart: Connector 16">
              <a:extLst>
                <a:ext uri="{FF2B5EF4-FFF2-40B4-BE49-F238E27FC236}">
                  <a16:creationId xmlns:a16="http://schemas.microsoft.com/office/drawing/2014/main" id="{DC4D6064-916E-3B3E-8411-881F847456A1}"/>
                </a:ext>
              </a:extLst>
            </p:cNvPr>
            <p:cNvSpPr/>
            <p:nvPr/>
          </p:nvSpPr>
          <p:spPr>
            <a:xfrm>
              <a:off x="579664" y="1657348"/>
              <a:ext cx="416379" cy="43270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84A48E1-B0C7-A295-5A67-F25C6E1BEAA2}"/>
                </a:ext>
              </a:extLst>
            </p:cNvPr>
            <p:cNvSpPr txBox="1"/>
            <p:nvPr/>
          </p:nvSpPr>
          <p:spPr>
            <a:xfrm>
              <a:off x="640080" y="1690688"/>
              <a:ext cx="274320" cy="400110"/>
            </a:xfrm>
            <a:prstGeom prst="rect">
              <a:avLst/>
            </a:prstGeom>
            <a:noFill/>
          </p:spPr>
          <p:txBody>
            <a:bodyPr wrap="square" rtlCol="0">
              <a:spAutoFit/>
            </a:bodyPr>
            <a:lstStyle/>
            <a:p>
              <a:r>
                <a:rPr lang="en-US" sz="2000" dirty="0">
                  <a:solidFill>
                    <a:schemeClr val="bg1"/>
                  </a:solidFill>
                </a:rPr>
                <a:t>8</a:t>
              </a:r>
            </a:p>
          </p:txBody>
        </p:sp>
      </p:grpSp>
    </p:spTree>
    <p:extLst>
      <p:ext uri="{BB962C8B-B14F-4D97-AF65-F5344CB8AC3E}">
        <p14:creationId xmlns:p14="http://schemas.microsoft.com/office/powerpoint/2010/main" val="239130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0A77-9553-39E0-423F-990CB5F18944}"/>
              </a:ext>
            </a:extLst>
          </p:cNvPr>
          <p:cNvSpPr>
            <a:spLocks noGrp="1"/>
          </p:cNvSpPr>
          <p:nvPr>
            <p:ph type="title"/>
          </p:nvPr>
        </p:nvSpPr>
        <p:spPr>
          <a:xfrm>
            <a:off x="446536" y="1274714"/>
            <a:ext cx="3207928" cy="1807013"/>
          </a:xfrm>
        </p:spPr>
        <p:txBody>
          <a:bodyPr anchor="b">
            <a:normAutofit/>
          </a:bodyPr>
          <a:lstStyle/>
          <a:p>
            <a:r>
              <a:rPr lang="en-US" dirty="0"/>
              <a:t>Need Help?</a:t>
            </a:r>
          </a:p>
        </p:txBody>
      </p:sp>
      <p:sp>
        <p:nvSpPr>
          <p:cNvPr id="8" name="Content Placeholder 2">
            <a:extLst>
              <a:ext uri="{FF2B5EF4-FFF2-40B4-BE49-F238E27FC236}">
                <a16:creationId xmlns:a16="http://schemas.microsoft.com/office/drawing/2014/main" id="{FA98A087-79F2-AE90-4466-E74F25C91701}"/>
              </a:ext>
            </a:extLst>
          </p:cNvPr>
          <p:cNvSpPr>
            <a:spLocks noGrp="1"/>
          </p:cNvSpPr>
          <p:nvPr>
            <p:ph idx="1"/>
          </p:nvPr>
        </p:nvSpPr>
        <p:spPr>
          <a:xfrm>
            <a:off x="4411579" y="611375"/>
            <a:ext cx="6800739" cy="4586336"/>
          </a:xfrm>
        </p:spPr>
        <p:txBody>
          <a:bodyPr>
            <a:normAutofit lnSpcReduction="10000"/>
          </a:bodyPr>
          <a:lstStyle/>
          <a:p>
            <a:pPr marL="0" indent="0">
              <a:buNone/>
            </a:pPr>
            <a:r>
              <a:rPr lang="en-US" dirty="0">
                <a:solidFill>
                  <a:schemeClr val="tx2"/>
                </a:solidFill>
                <a:latin typeface="+mn-lt"/>
              </a:rPr>
              <a:t>If you have additional questions about completing the ownership step in your IMPACT application:</a:t>
            </a:r>
          </a:p>
          <a:p>
            <a:endParaRPr lang="en-US" sz="2400" dirty="0">
              <a:solidFill>
                <a:schemeClr val="tx2"/>
              </a:solidFill>
              <a:effectLst/>
              <a:latin typeface="+mn-lt"/>
              <a:ea typeface="Aptos"/>
              <a:cs typeface="Aptos"/>
            </a:endParaRPr>
          </a:p>
          <a:p>
            <a:pPr lvl="1"/>
            <a:r>
              <a:rPr lang="en-US" dirty="0">
                <a:solidFill>
                  <a:schemeClr val="tx2"/>
                </a:solidFill>
                <a:effectLst/>
                <a:latin typeface="+mn-lt"/>
                <a:ea typeface="Aptos"/>
                <a:cs typeface="Aptos"/>
              </a:rPr>
              <a:t>Call 1-877-782-5565 and speak to an enrollment specialist, or </a:t>
            </a:r>
          </a:p>
          <a:p>
            <a:pPr lvl="1"/>
            <a:endParaRPr lang="en-US" dirty="0">
              <a:solidFill>
                <a:schemeClr val="tx2"/>
              </a:solidFill>
              <a:effectLst/>
              <a:latin typeface="+mn-lt"/>
              <a:ea typeface="Aptos"/>
              <a:cs typeface="Aptos"/>
            </a:endParaRPr>
          </a:p>
          <a:p>
            <a:pPr lvl="1"/>
            <a:r>
              <a:rPr lang="en-US" dirty="0">
                <a:solidFill>
                  <a:schemeClr val="tx2"/>
                </a:solidFill>
                <a:effectLst/>
                <a:latin typeface="+mn-lt"/>
                <a:ea typeface="Aptos"/>
                <a:cs typeface="Aptos"/>
              </a:rPr>
              <a:t>Email the MTAC Team for assistance at:</a:t>
            </a:r>
          </a:p>
          <a:p>
            <a:pPr lvl="2"/>
            <a:r>
              <a:rPr lang="en-US" sz="1800" dirty="0">
                <a:solidFill>
                  <a:schemeClr val="tx2"/>
                </a:solidFill>
                <a:latin typeface="+mn-lt"/>
                <a:hlinkClick r:id="rId2">
                  <a:extLst>
                    <a:ext uri="{A12FA001-AC4F-418D-AE19-62706E023703}">
                      <ahyp:hlinkClr xmlns:ahyp="http://schemas.microsoft.com/office/drawing/2018/hyperlinkcolor" val="tx"/>
                    </a:ext>
                  </a:extLst>
                </a:hlinkClick>
              </a:rPr>
              <a:t>OMI.IMPACT@uillinois.edu</a:t>
            </a:r>
            <a:endParaRPr lang="en-US" sz="1800" dirty="0">
              <a:solidFill>
                <a:schemeClr val="tx2"/>
              </a:solidFill>
              <a:latin typeface="+mn-lt"/>
            </a:endParaRPr>
          </a:p>
          <a:p>
            <a:pPr lvl="2"/>
            <a:r>
              <a:rPr lang="en-US" sz="1800" dirty="0">
                <a:solidFill>
                  <a:schemeClr val="tx2"/>
                </a:solidFill>
                <a:latin typeface="+mn-lt"/>
                <a:hlinkClick r:id="rId3">
                  <a:extLst>
                    <a:ext uri="{A12FA001-AC4F-418D-AE19-62706E023703}">
                      <ahyp:hlinkClr xmlns:ahyp="http://schemas.microsoft.com/office/drawing/2018/hyperlinkcolor" val="tx"/>
                    </a:ext>
                  </a:extLst>
                </a:hlinkClick>
              </a:rPr>
              <a:t>Info.mtac@illinois.gov</a:t>
            </a:r>
            <a:endParaRPr lang="en-US" sz="1800" dirty="0">
              <a:solidFill>
                <a:schemeClr val="tx2"/>
              </a:solidFill>
              <a:latin typeface="+mn-lt"/>
            </a:endParaRPr>
          </a:p>
        </p:txBody>
      </p:sp>
    </p:spTree>
    <p:extLst>
      <p:ext uri="{BB962C8B-B14F-4D97-AF65-F5344CB8AC3E}">
        <p14:creationId xmlns:p14="http://schemas.microsoft.com/office/powerpoint/2010/main" val="83593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336758" y="334168"/>
            <a:ext cx="8065167" cy="1325563"/>
          </a:xfrm>
        </p:spPr>
        <p:txBody>
          <a:bodyPr anchor="ctr">
            <a:noAutofit/>
          </a:bodyPr>
          <a:lstStyle/>
          <a:p>
            <a:pPr>
              <a:lnSpc>
                <a:spcPct val="150000"/>
              </a:lnSpc>
            </a:pPr>
            <a:r>
              <a:rPr lang="en-US" sz="2800" dirty="0"/>
              <a:t>IMPACT Enrollment Job Aide: Ownership</a:t>
            </a:r>
            <a:br>
              <a:rPr lang="en-US" sz="2800" dirty="0"/>
            </a:br>
            <a:r>
              <a:rPr lang="en-US" sz="2800" dirty="0"/>
              <a:t>Table of Contents</a:t>
            </a:r>
          </a:p>
        </p:txBody>
      </p:sp>
      <p:graphicFrame>
        <p:nvGraphicFramePr>
          <p:cNvPr id="10" name="Diagram 9">
            <a:extLst>
              <a:ext uri="{FF2B5EF4-FFF2-40B4-BE49-F238E27FC236}">
                <a16:creationId xmlns:a16="http://schemas.microsoft.com/office/drawing/2014/main" id="{7869A048-7D22-4300-9E3A-B947496A40AA}"/>
              </a:ext>
            </a:extLst>
          </p:cNvPr>
          <p:cNvGraphicFramePr/>
          <p:nvPr>
            <p:extLst>
              <p:ext uri="{D42A27DB-BD31-4B8C-83A1-F6EECF244321}">
                <p14:modId xmlns:p14="http://schemas.microsoft.com/office/powerpoint/2010/main" val="770872063"/>
              </p:ext>
            </p:extLst>
          </p:nvPr>
        </p:nvGraphicFramePr>
        <p:xfrm>
          <a:off x="3336758" y="1897278"/>
          <a:ext cx="8018630" cy="396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94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A262-7904-47C4-AA2D-9C3B0FAE053C}"/>
              </a:ext>
            </a:extLst>
          </p:cNvPr>
          <p:cNvSpPr>
            <a:spLocks noGrp="1"/>
          </p:cNvSpPr>
          <p:nvPr>
            <p:ph type="title"/>
          </p:nvPr>
        </p:nvSpPr>
        <p:spPr>
          <a:xfrm>
            <a:off x="1885948" y="2665136"/>
            <a:ext cx="8578851" cy="1324527"/>
          </a:xfrm>
        </p:spPr>
        <p:txBody>
          <a:bodyPr/>
          <a:lstStyle/>
          <a:p>
            <a:r>
              <a:rPr lang="en-US" dirty="0"/>
              <a:t>Who should be listed in the Ownership Step?</a:t>
            </a:r>
          </a:p>
        </p:txBody>
      </p:sp>
    </p:spTree>
    <p:extLst>
      <p:ext uri="{BB962C8B-B14F-4D97-AF65-F5344CB8AC3E}">
        <p14:creationId xmlns:p14="http://schemas.microsoft.com/office/powerpoint/2010/main" val="263178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F6A082BC-6019-0153-4AD9-5B0BF26A551E}"/>
              </a:ext>
            </a:extLst>
          </p:cNvPr>
          <p:cNvGraphicFramePr>
            <a:graphicFrameLocks noGrp="1"/>
          </p:cNvGraphicFramePr>
          <p:nvPr>
            <p:ph sz="half" idx="1"/>
            <p:extLst>
              <p:ext uri="{D42A27DB-BD31-4B8C-83A1-F6EECF244321}">
                <p14:modId xmlns:p14="http://schemas.microsoft.com/office/powerpoint/2010/main" val="3852365424"/>
              </p:ext>
            </p:extLst>
          </p:nvPr>
        </p:nvGraphicFramePr>
        <p:xfrm>
          <a:off x="1574292" y="2196312"/>
          <a:ext cx="9043416" cy="2889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Speech Bubble: Rectangle with Corners Rounded 21">
            <a:extLst>
              <a:ext uri="{FF2B5EF4-FFF2-40B4-BE49-F238E27FC236}">
                <a16:creationId xmlns:a16="http://schemas.microsoft.com/office/drawing/2014/main" id="{3DD8234E-4EF8-C30A-220C-B516B82AD06A}"/>
              </a:ext>
            </a:extLst>
          </p:cNvPr>
          <p:cNvSpPr/>
          <p:nvPr/>
        </p:nvSpPr>
        <p:spPr>
          <a:xfrm>
            <a:off x="5699760" y="5442965"/>
            <a:ext cx="5486400" cy="1039116"/>
          </a:xfrm>
          <a:prstGeom prst="wedgeRoundRectCallout">
            <a:avLst>
              <a:gd name="adj1" fmla="val -43425"/>
              <a:gd name="adj2" fmla="val -112198"/>
              <a:gd name="adj3" fmla="val 16667"/>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TIP: Managing employees must always be listed – </a:t>
            </a:r>
          </a:p>
          <a:p>
            <a:pPr algn="ctr"/>
            <a:r>
              <a:rPr lang="en-US" dirty="0">
                <a:solidFill>
                  <a:schemeClr val="tx2"/>
                </a:solidFill>
              </a:rPr>
              <a:t>even if they don’t directly or indirectly own at least 5% of the business</a:t>
            </a:r>
          </a:p>
        </p:txBody>
      </p:sp>
      <p:sp>
        <p:nvSpPr>
          <p:cNvPr id="2" name="Title 1">
            <a:extLst>
              <a:ext uri="{FF2B5EF4-FFF2-40B4-BE49-F238E27FC236}">
                <a16:creationId xmlns:a16="http://schemas.microsoft.com/office/drawing/2014/main" id="{65765C30-D9EB-5545-8163-4C4A55192C44}"/>
              </a:ext>
            </a:extLst>
          </p:cNvPr>
          <p:cNvSpPr>
            <a:spLocks noGrp="1"/>
          </p:cNvSpPr>
          <p:nvPr>
            <p:ph type="title"/>
          </p:nvPr>
        </p:nvSpPr>
        <p:spPr>
          <a:xfrm>
            <a:off x="1076960" y="745785"/>
            <a:ext cx="9043415" cy="1325563"/>
          </a:xfrm>
        </p:spPr>
        <p:txBody>
          <a:bodyPr/>
          <a:lstStyle/>
          <a:p>
            <a:r>
              <a:rPr lang="en-US" dirty="0"/>
              <a:t>Who should be listed in the Ownership Step?</a:t>
            </a:r>
          </a:p>
        </p:txBody>
      </p:sp>
    </p:spTree>
    <p:extLst>
      <p:ext uri="{BB962C8B-B14F-4D97-AF65-F5344CB8AC3E}">
        <p14:creationId xmlns:p14="http://schemas.microsoft.com/office/powerpoint/2010/main" val="384664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A017-7B37-809B-B6EC-26DB3D61BE95}"/>
              </a:ext>
            </a:extLst>
          </p:cNvPr>
          <p:cNvSpPr>
            <a:spLocks noGrp="1"/>
          </p:cNvSpPr>
          <p:nvPr>
            <p:ph type="title"/>
          </p:nvPr>
        </p:nvSpPr>
        <p:spPr>
          <a:xfrm>
            <a:off x="446536" y="1274714"/>
            <a:ext cx="3207928" cy="1807013"/>
          </a:xfrm>
        </p:spPr>
        <p:txBody>
          <a:bodyPr anchor="b">
            <a:normAutofit/>
          </a:bodyPr>
          <a:lstStyle/>
          <a:p>
            <a:r>
              <a:rPr lang="en-US" sz="3000" dirty="0"/>
              <a:t>Reporting Owner Information</a:t>
            </a:r>
          </a:p>
        </p:txBody>
      </p:sp>
      <p:sp>
        <p:nvSpPr>
          <p:cNvPr id="3" name="Content Placeholder 2">
            <a:extLst>
              <a:ext uri="{FF2B5EF4-FFF2-40B4-BE49-F238E27FC236}">
                <a16:creationId xmlns:a16="http://schemas.microsoft.com/office/drawing/2014/main" id="{A41903F5-1F96-46BB-7207-B2F458782D00}"/>
              </a:ext>
            </a:extLst>
          </p:cNvPr>
          <p:cNvSpPr>
            <a:spLocks noGrp="1"/>
          </p:cNvSpPr>
          <p:nvPr>
            <p:ph idx="1"/>
          </p:nvPr>
        </p:nvSpPr>
        <p:spPr>
          <a:xfrm>
            <a:off x="4334256" y="611374"/>
            <a:ext cx="7411208" cy="5222497"/>
          </a:xfrm>
        </p:spPr>
        <p:txBody>
          <a:bodyPr>
            <a:normAutofit/>
          </a:bodyPr>
          <a:lstStyle/>
          <a:p>
            <a:pPr marL="342900" indent="-342900">
              <a:buAutoNum type="arabicPeriod"/>
            </a:pPr>
            <a:r>
              <a:rPr lang="en-US" sz="2000" b="1" dirty="0">
                <a:solidFill>
                  <a:srgbClr val="002060"/>
                </a:solidFill>
                <a:effectLst/>
              </a:rPr>
              <a:t>Why does IMPACT need this information?</a:t>
            </a:r>
            <a:br>
              <a:rPr lang="en-US" sz="2000" dirty="0">
                <a:solidFill>
                  <a:srgbClr val="002060"/>
                </a:solidFill>
                <a:effectLst/>
              </a:rPr>
            </a:br>
            <a:endParaRPr lang="en-US" sz="2000" dirty="0">
              <a:solidFill>
                <a:srgbClr val="002060"/>
              </a:solidFill>
              <a:effectLst/>
            </a:endParaRPr>
          </a:p>
          <a:p>
            <a:pPr marL="457200" lvl="1" indent="0">
              <a:buNone/>
            </a:pPr>
            <a:r>
              <a:rPr lang="en-US" sz="2000" dirty="0">
                <a:solidFill>
                  <a:srgbClr val="002060"/>
                </a:solidFill>
                <a:effectLst/>
              </a:rPr>
              <a:t>This information is required to be disclosed per CMS regulation, as part of transparency requirements </a:t>
            </a:r>
            <a:r>
              <a:rPr lang="en-US" sz="2000" dirty="0">
                <a:solidFill>
                  <a:srgbClr val="002060"/>
                </a:solidFill>
              </a:rPr>
              <a:t>outlined in the Affordable Care Act. </a:t>
            </a:r>
            <a:r>
              <a:rPr lang="en-US" sz="2000" dirty="0">
                <a:solidFill>
                  <a:srgbClr val="002060"/>
                </a:solidFill>
                <a:effectLst/>
              </a:rPr>
              <a:t> </a:t>
            </a:r>
          </a:p>
          <a:p>
            <a:pPr marL="914400" lvl="2" indent="0">
              <a:buNone/>
            </a:pPr>
            <a:r>
              <a:rPr lang="en-US" sz="2000" dirty="0">
                <a:solidFill>
                  <a:srgbClr val="002060"/>
                </a:solidFill>
                <a:effectLst/>
                <a:hlinkClick r:id="rId2">
                  <a:extLst>
                    <a:ext uri="{A12FA001-AC4F-418D-AE19-62706E023703}">
                      <ahyp:hlinkClr xmlns:ahyp="http://schemas.microsoft.com/office/drawing/2018/hyperlinkcolor" val="tx"/>
                    </a:ext>
                  </a:extLst>
                </a:hlinkClick>
              </a:rPr>
              <a:t>CFR Ownership Disclosure Requirements</a:t>
            </a:r>
            <a:endParaRPr lang="en-US" sz="2000" dirty="0">
              <a:solidFill>
                <a:srgbClr val="002060"/>
              </a:solidFill>
              <a:effectLst/>
            </a:endParaRPr>
          </a:p>
          <a:p>
            <a:pPr marL="914400" lvl="2" indent="0">
              <a:buNone/>
            </a:pPr>
            <a:endParaRPr lang="en-US" sz="2000" dirty="0">
              <a:solidFill>
                <a:srgbClr val="002060"/>
              </a:solidFill>
            </a:endParaRPr>
          </a:p>
          <a:p>
            <a:pPr marL="0" indent="0">
              <a:buNone/>
            </a:pPr>
            <a:r>
              <a:rPr lang="en-US" sz="2000" b="1" dirty="0">
                <a:solidFill>
                  <a:srgbClr val="002060"/>
                </a:solidFill>
                <a:effectLst/>
              </a:rPr>
              <a:t>2. Is IMPACT secure?</a:t>
            </a:r>
            <a:br>
              <a:rPr lang="en-US" sz="2000" dirty="0">
                <a:solidFill>
                  <a:srgbClr val="002060"/>
                </a:solidFill>
                <a:effectLst/>
              </a:rPr>
            </a:br>
            <a:endParaRPr lang="en-US" sz="2000" dirty="0">
              <a:solidFill>
                <a:srgbClr val="002060"/>
              </a:solidFill>
              <a:effectLst/>
            </a:endParaRPr>
          </a:p>
          <a:p>
            <a:pPr marL="457200" lvl="1" indent="0">
              <a:buNone/>
            </a:pPr>
            <a:r>
              <a:rPr lang="en-US" sz="2000" dirty="0">
                <a:solidFill>
                  <a:srgbClr val="002060"/>
                </a:solidFill>
                <a:effectLst/>
              </a:rPr>
              <a:t>Access to IMPACT data is secured through </a:t>
            </a:r>
            <a:r>
              <a:rPr lang="en-US" sz="2000" dirty="0" err="1">
                <a:solidFill>
                  <a:srgbClr val="002060"/>
                </a:solidFill>
                <a:effectLst/>
              </a:rPr>
              <a:t>ILogin</a:t>
            </a:r>
            <a:r>
              <a:rPr lang="en-US" sz="2000" dirty="0">
                <a:solidFill>
                  <a:srgbClr val="002060"/>
                </a:solidFill>
                <a:effectLst/>
              </a:rPr>
              <a:t> and Okta single sign-on and multi-factor authorization identity proofing. More information about IMPACT security features can be found here:</a:t>
            </a:r>
          </a:p>
          <a:p>
            <a:pPr marL="914400" lvl="2" indent="0">
              <a:buNone/>
            </a:pPr>
            <a:r>
              <a:rPr lang="en-US" sz="2000" u="sng" dirty="0">
                <a:solidFill>
                  <a:srgbClr val="002060"/>
                </a:solidFill>
                <a:hlinkClick r:id="rId3">
                  <a:extLst>
                    <a:ext uri="{A12FA001-AC4F-418D-AE19-62706E023703}">
                      <ahyp:hlinkClr xmlns:ahyp="http://schemas.microsoft.com/office/drawing/2018/hyperlinkcolor" val="tx"/>
                    </a:ext>
                  </a:extLst>
                </a:hlinkClick>
              </a:rPr>
              <a:t>Provider Notice Issued 3/14/2022</a:t>
            </a:r>
            <a:endParaRPr lang="en-US" sz="2000" u="sng" dirty="0">
              <a:solidFill>
                <a:srgbClr val="002060"/>
              </a:solidFill>
            </a:endParaRPr>
          </a:p>
          <a:p>
            <a:pPr marL="914400" lvl="2" indent="0">
              <a:buNone/>
            </a:pPr>
            <a:r>
              <a:rPr lang="en-US" sz="2000" dirty="0">
                <a:solidFill>
                  <a:srgbClr val="002060"/>
                </a:solidFill>
                <a:hlinkClick r:id="rId4">
                  <a:extLst>
                    <a:ext uri="{A12FA001-AC4F-418D-AE19-62706E023703}">
                      <ahyp:hlinkClr xmlns:ahyp="http://schemas.microsoft.com/office/drawing/2018/hyperlinkcolor" val="tx"/>
                    </a:ext>
                  </a:extLst>
                </a:hlinkClick>
              </a:rPr>
              <a:t>https://iloginhelp.illinois.gov/</a:t>
            </a:r>
            <a:endParaRPr lang="en-US" sz="2000" dirty="0">
              <a:solidFill>
                <a:srgbClr val="002060"/>
              </a:solidFill>
            </a:endParaRPr>
          </a:p>
          <a:p>
            <a:pPr marL="0" indent="0">
              <a:buNone/>
            </a:pPr>
            <a:endParaRPr lang="en-US" sz="1800" dirty="0"/>
          </a:p>
        </p:txBody>
      </p:sp>
    </p:spTree>
    <p:extLst>
      <p:ext uri="{BB962C8B-B14F-4D97-AF65-F5344CB8AC3E}">
        <p14:creationId xmlns:p14="http://schemas.microsoft.com/office/powerpoint/2010/main" val="140563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AAF9-3FE3-B867-C807-09AB527DF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F9B94-C3B5-F750-F1F3-B7C3055FACED}"/>
              </a:ext>
            </a:extLst>
          </p:cNvPr>
          <p:cNvSpPr>
            <a:spLocks noGrp="1"/>
          </p:cNvSpPr>
          <p:nvPr>
            <p:ph type="title"/>
          </p:nvPr>
        </p:nvSpPr>
        <p:spPr>
          <a:xfrm>
            <a:off x="1885948" y="606056"/>
            <a:ext cx="7236787" cy="1477926"/>
          </a:xfrm>
        </p:spPr>
        <p:txBody>
          <a:bodyPr>
            <a:normAutofit/>
          </a:bodyPr>
          <a:lstStyle/>
          <a:p>
            <a:pPr>
              <a:spcAft>
                <a:spcPts val="1200"/>
              </a:spcAft>
            </a:pPr>
            <a:r>
              <a:rPr lang="en-US" dirty="0"/>
              <a:t>Definitions</a:t>
            </a:r>
            <a:endParaRPr lang="en-US" sz="2200" b="0" dirty="0"/>
          </a:p>
        </p:txBody>
      </p:sp>
      <p:sp>
        <p:nvSpPr>
          <p:cNvPr id="3" name="TextBox 2">
            <a:extLst>
              <a:ext uri="{FF2B5EF4-FFF2-40B4-BE49-F238E27FC236}">
                <a16:creationId xmlns:a16="http://schemas.microsoft.com/office/drawing/2014/main" id="{61B970AD-327C-14B9-01F1-E228F7DA199E}"/>
              </a:ext>
            </a:extLst>
          </p:cNvPr>
          <p:cNvSpPr txBox="1"/>
          <p:nvPr/>
        </p:nvSpPr>
        <p:spPr>
          <a:xfrm>
            <a:off x="2236822" y="1819364"/>
            <a:ext cx="5907717" cy="295465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800" b="0" dirty="0">
                <a:solidFill>
                  <a:schemeClr val="bg1"/>
                </a:solidFill>
              </a:rPr>
              <a:t>Disclosing Entity</a:t>
            </a:r>
          </a:p>
          <a:p>
            <a:pPr marL="285750" indent="-285750">
              <a:spcBef>
                <a:spcPts val="600"/>
              </a:spcBef>
              <a:spcAft>
                <a:spcPts val="600"/>
              </a:spcAft>
              <a:buFont typeface="Arial" panose="020B0604020202020204" pitchFamily="34" charset="0"/>
              <a:buChar char="•"/>
            </a:pPr>
            <a:r>
              <a:rPr lang="en-US" sz="1800" b="0" dirty="0">
                <a:solidFill>
                  <a:schemeClr val="bg1"/>
                </a:solidFill>
              </a:rPr>
              <a:t>Ownership Interest</a:t>
            </a:r>
          </a:p>
          <a:p>
            <a:pPr marL="285750" indent="-285750">
              <a:spcBef>
                <a:spcPts val="600"/>
              </a:spcBef>
              <a:spcAft>
                <a:spcPts val="600"/>
              </a:spcAft>
              <a:buFont typeface="Arial" panose="020B0604020202020204" pitchFamily="34" charset="0"/>
              <a:buChar char="•"/>
            </a:pPr>
            <a:r>
              <a:rPr lang="en-US" sz="1800" b="0" dirty="0">
                <a:solidFill>
                  <a:schemeClr val="bg1"/>
                </a:solidFill>
              </a:rPr>
              <a:t>Indirect Ownership Interest</a:t>
            </a:r>
          </a:p>
          <a:p>
            <a:pPr marL="285750" indent="-285750">
              <a:spcBef>
                <a:spcPts val="600"/>
              </a:spcBef>
              <a:spcAft>
                <a:spcPts val="600"/>
              </a:spcAft>
              <a:buFont typeface="Arial" panose="020B0604020202020204" pitchFamily="34" charset="0"/>
              <a:buChar char="•"/>
            </a:pPr>
            <a:r>
              <a:rPr lang="en-US" sz="1800" b="0" dirty="0">
                <a:solidFill>
                  <a:schemeClr val="bg1"/>
                </a:solidFill>
              </a:rPr>
              <a:t>Person with Ownership or Controlling Interest</a:t>
            </a:r>
          </a:p>
          <a:p>
            <a:pPr marL="285750" indent="-285750">
              <a:spcBef>
                <a:spcPts val="600"/>
              </a:spcBef>
              <a:spcAft>
                <a:spcPts val="600"/>
              </a:spcAft>
              <a:buFont typeface="Arial" panose="020B0604020202020204" pitchFamily="34" charset="0"/>
              <a:buChar char="•"/>
            </a:pPr>
            <a:r>
              <a:rPr lang="en-US" sz="1800" b="0" dirty="0">
                <a:solidFill>
                  <a:schemeClr val="bg1"/>
                </a:solidFill>
              </a:rPr>
              <a:t>Managing Employee</a:t>
            </a:r>
          </a:p>
          <a:p>
            <a:pPr marL="285750" indent="-285750">
              <a:spcBef>
                <a:spcPts val="600"/>
              </a:spcBef>
              <a:spcAft>
                <a:spcPts val="600"/>
              </a:spcAft>
              <a:buFont typeface="Arial" panose="020B0604020202020204" pitchFamily="34" charset="0"/>
              <a:buChar char="•"/>
            </a:pPr>
            <a:r>
              <a:rPr lang="en-US" sz="1800" b="0" dirty="0">
                <a:solidFill>
                  <a:schemeClr val="bg1"/>
                </a:solidFill>
              </a:rPr>
              <a:t>Non-Profit Entities</a:t>
            </a:r>
          </a:p>
          <a:p>
            <a:pPr marL="285750" indent="-285750">
              <a:spcBef>
                <a:spcPts val="600"/>
              </a:spcBef>
              <a:spcAft>
                <a:spcPts val="600"/>
              </a:spcAft>
              <a:buFont typeface="Arial" panose="020B0604020202020204" pitchFamily="34" charset="0"/>
              <a:buChar char="•"/>
            </a:pPr>
            <a:r>
              <a:rPr lang="en-US" sz="1800" b="0" dirty="0">
                <a:solidFill>
                  <a:schemeClr val="bg1"/>
                </a:solidFill>
              </a:rPr>
              <a:t>Government-Owned Entities</a:t>
            </a:r>
            <a:endParaRPr lang="en-US" dirty="0">
              <a:solidFill>
                <a:schemeClr val="bg1"/>
              </a:solidFill>
            </a:endParaRPr>
          </a:p>
        </p:txBody>
      </p:sp>
    </p:spTree>
    <p:extLst>
      <p:ext uri="{BB962C8B-B14F-4D97-AF65-F5344CB8AC3E}">
        <p14:creationId xmlns:p14="http://schemas.microsoft.com/office/powerpoint/2010/main" val="124066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1183341" y="847385"/>
            <a:ext cx="6726220" cy="1325563"/>
          </a:xfrm>
        </p:spPr>
        <p:txBody>
          <a:bodyPr/>
          <a:lstStyle/>
          <a:p>
            <a:r>
              <a:rPr lang="en-US" dirty="0"/>
              <a:t>Disclosing Entity</a:t>
            </a:r>
          </a:p>
        </p:txBody>
      </p:sp>
      <p:sp>
        <p:nvSpPr>
          <p:cNvPr id="6" name="TextBox 5">
            <a:extLst>
              <a:ext uri="{FF2B5EF4-FFF2-40B4-BE49-F238E27FC236}">
                <a16:creationId xmlns:a16="http://schemas.microsoft.com/office/drawing/2014/main" id="{149A3607-A504-1908-0BA4-CA29B2C96FDE}"/>
              </a:ext>
            </a:extLst>
          </p:cNvPr>
          <p:cNvSpPr txBox="1"/>
          <p:nvPr/>
        </p:nvSpPr>
        <p:spPr>
          <a:xfrm>
            <a:off x="1183341" y="2592431"/>
            <a:ext cx="6608826" cy="1015663"/>
          </a:xfrm>
          <a:prstGeom prst="rect">
            <a:avLst/>
          </a:prstGeom>
          <a:noFill/>
        </p:spPr>
        <p:txBody>
          <a:bodyPr wrap="square">
            <a:spAutoFit/>
          </a:bodyPr>
          <a:lstStyle/>
          <a:p>
            <a:r>
              <a:rPr lang="en-US" sz="2000" kern="100" dirty="0">
                <a:effectLst/>
                <a:ea typeface="Aptos"/>
                <a:cs typeface="Times New Roman" panose="02020603050405020304" pitchFamily="18" charset="0"/>
              </a:rPr>
              <a:t>The entity that is enrolling/modifying their enrollment. </a:t>
            </a:r>
          </a:p>
          <a:p>
            <a:endParaRPr lang="en-US" sz="2000" kern="100" dirty="0">
              <a:effectLst/>
              <a:ea typeface="Aptos"/>
              <a:cs typeface="Times New Roman" panose="02020603050405020304" pitchFamily="18" charset="0"/>
            </a:endParaRPr>
          </a:p>
          <a:p>
            <a:r>
              <a:rPr lang="en-US" sz="2000" kern="100" dirty="0">
                <a:effectLst/>
                <a:ea typeface="Aptos"/>
                <a:cs typeface="Times New Roman" panose="02020603050405020304" pitchFamily="18" charset="0"/>
              </a:rPr>
              <a:t>This is the organization the enrollment belongs to.</a:t>
            </a:r>
          </a:p>
        </p:txBody>
      </p:sp>
      <p:pic>
        <p:nvPicPr>
          <p:cNvPr id="7" name="Picture 6" descr="Pen placed on top of a signature line">
            <a:extLst>
              <a:ext uri="{FF2B5EF4-FFF2-40B4-BE49-F238E27FC236}">
                <a16:creationId xmlns:a16="http://schemas.microsoft.com/office/drawing/2014/main" id="{777C564E-7F9F-10A9-C349-51551AC5D98D}"/>
              </a:ext>
            </a:extLst>
          </p:cNvPr>
          <p:cNvPicPr>
            <a:picLocks noChangeAspect="1"/>
          </p:cNvPicPr>
          <p:nvPr/>
        </p:nvPicPr>
        <p:blipFill>
          <a:blip r:embed="rId2"/>
          <a:srcRect l="51362" r="1467" b="-1"/>
          <a:stretch>
            <a:fillRect/>
          </a:stretch>
        </p:blipFill>
        <p:spPr>
          <a:xfrm>
            <a:off x="8193024" y="374217"/>
            <a:ext cx="3956303" cy="5598534"/>
          </a:xfrm>
          <a:prstGeom prst="rect">
            <a:avLst/>
          </a:prstGeom>
        </p:spPr>
      </p:pic>
    </p:spTree>
    <p:extLst>
      <p:ext uri="{BB962C8B-B14F-4D97-AF65-F5344CB8AC3E}">
        <p14:creationId xmlns:p14="http://schemas.microsoft.com/office/powerpoint/2010/main" val="52310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0A495-8297-EA21-EA37-EEA80683E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D92FB-CF7C-0811-56F9-2B03D04CB5C7}"/>
              </a:ext>
            </a:extLst>
          </p:cNvPr>
          <p:cNvSpPr>
            <a:spLocks noGrp="1"/>
          </p:cNvSpPr>
          <p:nvPr>
            <p:ph type="title"/>
          </p:nvPr>
        </p:nvSpPr>
        <p:spPr>
          <a:xfrm>
            <a:off x="1183341" y="847385"/>
            <a:ext cx="6726220" cy="1325563"/>
          </a:xfrm>
        </p:spPr>
        <p:txBody>
          <a:bodyPr/>
          <a:lstStyle/>
          <a:p>
            <a:r>
              <a:rPr lang="en-US" dirty="0"/>
              <a:t>Ownership Interest</a:t>
            </a:r>
          </a:p>
        </p:txBody>
      </p:sp>
      <p:sp>
        <p:nvSpPr>
          <p:cNvPr id="6" name="TextBox 5">
            <a:extLst>
              <a:ext uri="{FF2B5EF4-FFF2-40B4-BE49-F238E27FC236}">
                <a16:creationId xmlns:a16="http://schemas.microsoft.com/office/drawing/2014/main" id="{D25537D6-E68C-64DB-D6D2-D20999241E98}"/>
              </a:ext>
            </a:extLst>
          </p:cNvPr>
          <p:cNvSpPr txBox="1"/>
          <p:nvPr/>
        </p:nvSpPr>
        <p:spPr>
          <a:xfrm>
            <a:off x="1112307" y="2690336"/>
            <a:ext cx="4912659" cy="1938992"/>
          </a:xfrm>
          <a:prstGeom prst="rect">
            <a:avLst/>
          </a:prstGeom>
          <a:noFill/>
        </p:spPr>
        <p:txBody>
          <a:bodyPr wrap="square">
            <a:spAutoFit/>
          </a:bodyPr>
          <a:lstStyle/>
          <a:p>
            <a:r>
              <a:rPr lang="en-US" sz="2000" kern="100" dirty="0">
                <a:effectLst/>
                <a:ea typeface="Aptos"/>
                <a:cs typeface="Times New Roman" panose="02020603050405020304" pitchFamily="18" charset="0"/>
              </a:rPr>
              <a:t>The possession of equity in the capital, the stock, or the profits of the disclosing entity</a:t>
            </a:r>
          </a:p>
          <a:p>
            <a:endParaRPr lang="en-US" sz="2000" dirty="0"/>
          </a:p>
          <a:p>
            <a:r>
              <a:rPr lang="en-US" sz="2000" dirty="0"/>
              <a:t>Also described as “Direct” ownership interest</a:t>
            </a:r>
          </a:p>
        </p:txBody>
      </p:sp>
      <p:pic>
        <p:nvPicPr>
          <p:cNvPr id="3" name="Picture 2" descr="Man in apron leaning against shop entrance">
            <a:extLst>
              <a:ext uri="{FF2B5EF4-FFF2-40B4-BE49-F238E27FC236}">
                <a16:creationId xmlns:a16="http://schemas.microsoft.com/office/drawing/2014/main" id="{DD8A4C7D-EDB5-6A1A-DB3E-3C00E33D99E1}"/>
              </a:ext>
            </a:extLst>
          </p:cNvPr>
          <p:cNvPicPr>
            <a:picLocks noChangeAspect="1"/>
          </p:cNvPicPr>
          <p:nvPr/>
        </p:nvPicPr>
        <p:blipFill>
          <a:blip r:embed="rId2">
            <a:extLst>
              <a:ext uri="{28A0092B-C50C-407E-A947-70E740481C1C}">
                <a14:useLocalDpi xmlns:a14="http://schemas.microsoft.com/office/drawing/2010/main" val="0"/>
              </a:ext>
            </a:extLst>
          </a:blip>
          <a:srcRect l="13430" r="15429" b="-1"/>
          <a:stretch>
            <a:fillRect/>
          </a:stretch>
        </p:blipFill>
        <p:spPr>
          <a:xfrm>
            <a:off x="6167035" y="357410"/>
            <a:ext cx="6024965" cy="5653205"/>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Tree>
    <p:extLst>
      <p:ext uri="{BB962C8B-B14F-4D97-AF65-F5344CB8AC3E}">
        <p14:creationId xmlns:p14="http://schemas.microsoft.com/office/powerpoint/2010/main" val="3650782522"/>
      </p:ext>
    </p:extLst>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8A9BAE-2950-462A-A3D6-F71F15CEF123}">
  <ds:schemaRefs>
    <ds:schemaRef ds:uri="http://schemas.microsoft.com/sharepoint/v3/contenttype/forms"/>
  </ds:schemaRefs>
</ds:datastoreItem>
</file>

<file path=customXml/itemProps2.xml><?xml version="1.0" encoding="utf-8"?>
<ds:datastoreItem xmlns:ds="http://schemas.openxmlformats.org/officeDocument/2006/customXml" ds:itemID="{4B37182E-0630-48A7-B8DA-341295C9E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F1DBE69-64C5-4D6D-8219-531906B56E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12589</TotalTime>
  <Words>1461</Words>
  <Application>Microsoft Office PowerPoint</Application>
  <PresentationFormat>Widescreen</PresentationFormat>
  <Paragraphs>159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Calibri</vt:lpstr>
      <vt:lpstr>Wingdings</vt:lpstr>
      <vt:lpstr>Office Theme</vt:lpstr>
      <vt:lpstr>IMPACT Enrollment Job Aid:   Ownership</vt:lpstr>
      <vt:lpstr>PowerPoint Presentation</vt:lpstr>
      <vt:lpstr>IMPACT Enrollment Job Aide: Ownership Table of Contents</vt:lpstr>
      <vt:lpstr>Who should be listed in the Ownership Step?</vt:lpstr>
      <vt:lpstr>Who should be listed in the Ownership Step?</vt:lpstr>
      <vt:lpstr>Reporting Owner Information</vt:lpstr>
      <vt:lpstr>Definitions</vt:lpstr>
      <vt:lpstr>Disclosing Entity</vt:lpstr>
      <vt:lpstr>Ownership Interest</vt:lpstr>
      <vt:lpstr>Indirect Ownership Interest</vt:lpstr>
      <vt:lpstr>Person with Ownership or Controlling Interest</vt:lpstr>
      <vt:lpstr>Managing Employee</vt:lpstr>
      <vt:lpstr>Non-Profit Entities</vt:lpstr>
      <vt:lpstr>Government-Owned Entities</vt:lpstr>
      <vt:lpstr>Adding a New Owner</vt:lpstr>
      <vt:lpstr>Adding a New Owner: Step by Step</vt:lpstr>
      <vt:lpstr>Adding a New Owner:  Step by Step</vt:lpstr>
      <vt:lpstr>Adding a New Owner: Step by Step</vt:lpstr>
      <vt:lpstr>Changing an Existing Owner</vt:lpstr>
      <vt:lpstr>Changing an Existing Owner: Step by Step</vt:lpstr>
      <vt:lpstr>PowerPoint Presentation</vt:lpstr>
      <vt:lpstr>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Tanner, Faith</cp:lastModifiedBy>
  <cp:revision>75</cp:revision>
  <dcterms:created xsi:type="dcterms:W3CDTF">2022-09-22T21:24:39Z</dcterms:created>
  <dcterms:modified xsi:type="dcterms:W3CDTF">2025-07-07T20:06:57Z</dcterms:modified>
</cp:coreProperties>
</file>