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5"/>
  </p:sldMasterIdLst>
  <p:notesMasterIdLst>
    <p:notesMasterId r:id="rId48"/>
  </p:notesMasterIdLst>
  <p:sldIdLst>
    <p:sldId id="256" r:id="rId6"/>
    <p:sldId id="257" r:id="rId7"/>
    <p:sldId id="372" r:id="rId8"/>
    <p:sldId id="396" r:id="rId9"/>
    <p:sldId id="371" r:id="rId10"/>
    <p:sldId id="373" r:id="rId11"/>
    <p:sldId id="374" r:id="rId12"/>
    <p:sldId id="397" r:id="rId13"/>
    <p:sldId id="399" r:id="rId14"/>
    <p:sldId id="401" r:id="rId15"/>
    <p:sldId id="391" r:id="rId16"/>
    <p:sldId id="392" r:id="rId17"/>
    <p:sldId id="390" r:id="rId18"/>
    <p:sldId id="403" r:id="rId19"/>
    <p:sldId id="400" r:id="rId20"/>
    <p:sldId id="404" r:id="rId21"/>
    <p:sldId id="405" r:id="rId22"/>
    <p:sldId id="388" r:id="rId23"/>
    <p:sldId id="389" r:id="rId24"/>
    <p:sldId id="382" r:id="rId25"/>
    <p:sldId id="432" r:id="rId26"/>
    <p:sldId id="430" r:id="rId27"/>
    <p:sldId id="429" r:id="rId28"/>
    <p:sldId id="431" r:id="rId29"/>
    <p:sldId id="433" r:id="rId30"/>
    <p:sldId id="393" r:id="rId31"/>
    <p:sldId id="410" r:id="rId32"/>
    <p:sldId id="411" r:id="rId33"/>
    <p:sldId id="414" r:id="rId34"/>
    <p:sldId id="413" r:id="rId35"/>
    <p:sldId id="412" r:id="rId36"/>
    <p:sldId id="267" r:id="rId37"/>
    <p:sldId id="415" r:id="rId38"/>
    <p:sldId id="416" r:id="rId39"/>
    <p:sldId id="394" r:id="rId40"/>
    <p:sldId id="395" r:id="rId41"/>
    <p:sldId id="377" r:id="rId42"/>
    <p:sldId id="379" r:id="rId43"/>
    <p:sldId id="407" r:id="rId44"/>
    <p:sldId id="408" r:id="rId45"/>
    <p:sldId id="409" r:id="rId46"/>
    <p:sldId id="380" r:id="rId4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D63F094-06F6-4C24-A3DB-0405A2F21A42}">
          <p14:sldIdLst>
            <p14:sldId id="256"/>
          </p14:sldIdLst>
        </p14:section>
        <p14:section name="Chair Calls the meeting to Order" id="{A1E41D7E-328C-435A-B6B8-7ACBE9CC48FC}">
          <p14:sldIdLst>
            <p14:sldId id="257"/>
          </p14:sldIdLst>
        </p14:section>
        <p14:section name="Intro" id="{9233AFBA-CD57-45EE-97EA-4D50221D28D7}">
          <p14:sldIdLst>
            <p14:sldId id="372"/>
            <p14:sldId id="396"/>
            <p14:sldId id="371"/>
          </p14:sldIdLst>
        </p14:section>
        <p14:section name="Agenda" id="{01824595-54EA-4D6E-98C5-D32F8FDEC958}">
          <p14:sldIdLst>
            <p14:sldId id="373"/>
            <p14:sldId id="374"/>
            <p14:sldId id="397"/>
          </p14:sldIdLst>
        </p14:section>
        <p14:section name="State updates" id="{A07A9057-3C91-497B-9B33-6A3F35A2329E}">
          <p14:sldIdLst/>
        </p14:section>
        <p14:section name="A. Medical Programs" id="{66C288F4-C3E9-47FE-8A13-043D5D2A6A81}">
          <p14:sldIdLst>
            <p14:sldId id="399"/>
            <p14:sldId id="401"/>
            <p14:sldId id="391"/>
            <p14:sldId id="392"/>
            <p14:sldId id="390"/>
            <p14:sldId id="403"/>
            <p14:sldId id="400"/>
            <p14:sldId id="404"/>
          </p14:sldIdLst>
        </p14:section>
        <p14:section name="B. DHS Update" id="{09B60324-F3F0-4EA0-88F8-6885E24E7593}">
          <p14:sldIdLst>
            <p14:sldId id="405"/>
          </p14:sldIdLst>
        </p14:section>
        <p14:section name="C. HealthChoice Illinios" id="{349F5D3E-7249-4F4F-8D40-7799981B0F60}">
          <p14:sldIdLst>
            <p14:sldId id="388"/>
            <p14:sldId id="389"/>
            <p14:sldId id="382"/>
            <p14:sldId id="432"/>
            <p14:sldId id="430"/>
            <p14:sldId id="429"/>
            <p14:sldId id="431"/>
            <p14:sldId id="433"/>
          </p14:sldIdLst>
        </p14:section>
        <p14:section name="Eligibility" id="{C57C7D24-79BB-4275-B49A-D5CDA7F85A3F}">
          <p14:sldIdLst/>
        </p14:section>
        <p14:section name="VI End of the Public Health and Key Messaging Phase Two" id="{6E6C062D-8766-4F91-AF1D-7506D8C849CF}">
          <p14:sldIdLst>
            <p14:sldId id="393"/>
            <p14:sldId id="410"/>
            <p14:sldId id="411"/>
            <p14:sldId id="414"/>
            <p14:sldId id="413"/>
            <p14:sldId id="412"/>
            <p14:sldId id="267"/>
            <p14:sldId id="415"/>
            <p14:sldId id="416"/>
          </p14:sldIdLst>
        </p14:section>
        <p14:section name="Public Comments" id="{BE38FC2A-C671-4EAB-AA8C-81FC0C2267B4}">
          <p14:sldIdLst>
            <p14:sldId id="394"/>
            <p14:sldId id="395"/>
          </p14:sldIdLst>
        </p14:section>
        <p14:section name="Additional Business: Old and New" id="{8FF22783-6280-4678-A793-9DDE1E56BAC3}">
          <p14:sldIdLst>
            <p14:sldId id="377"/>
          </p14:sldIdLst>
        </p14:section>
        <p14:section name="Announcements" id="{324986EE-0136-40DE-9A42-D3B231B287C8}">
          <p14:sldIdLst>
            <p14:sldId id="379"/>
            <p14:sldId id="407"/>
            <p14:sldId id="408"/>
            <p14:sldId id="409"/>
          </p14:sldIdLst>
        </p14:section>
        <p14:section name="Adjournment" id="{1B01D7EC-3492-42CA-83B5-0643F67A9E7C}">
          <p14:sldIdLst>
            <p14:sldId id="38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496D"/>
    <a:srgbClr val="F15E23"/>
    <a:srgbClr val="3D363D"/>
    <a:srgbClr val="938EC4"/>
    <a:srgbClr val="75B9E5"/>
    <a:srgbClr val="F2BF1C"/>
    <a:srgbClr val="70AD47"/>
    <a:srgbClr val="009978"/>
    <a:srgbClr val="1A43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80" autoAdjust="0"/>
    <p:restoredTop sz="94697"/>
  </p:normalViewPr>
  <p:slideViewPr>
    <p:cSldViewPr snapToGrid="0" snapToObjects="1">
      <p:cViewPr varScale="1">
        <p:scale>
          <a:sx n="76" d="100"/>
          <a:sy n="76" d="100"/>
        </p:scale>
        <p:origin x="84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theme" Target="theme/theme1.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52E-AF43-A1DB-40BA8CFE3AB5}"/>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52E-AF43-A1DB-40BA8CFE3AB5}"/>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52E-AF43-A1DB-40BA8CFE3AB5}"/>
            </c:ext>
          </c:extLst>
        </c:ser>
        <c:dLbls>
          <c:showLegendKey val="0"/>
          <c:showVal val="0"/>
          <c:showCatName val="0"/>
          <c:showSerName val="0"/>
          <c:showPercent val="0"/>
          <c:showBubbleSize val="0"/>
        </c:dLbls>
        <c:gapWidth val="219"/>
        <c:overlap val="-27"/>
        <c:axId val="743222688"/>
        <c:axId val="742795472"/>
      </c:barChart>
      <c:catAx>
        <c:axId val="743222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2795472"/>
        <c:crosses val="autoZero"/>
        <c:auto val="1"/>
        <c:lblAlgn val="ctr"/>
        <c:lblOffset val="100"/>
        <c:noMultiLvlLbl val="0"/>
      </c:catAx>
      <c:valAx>
        <c:axId val="742795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3222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Series 1</c:v>
                </c:pt>
              </c:strCache>
            </c:strRef>
          </c:tx>
          <c:dPt>
            <c:idx val="0"/>
            <c:bubble3D val="0"/>
            <c:spPr>
              <a:solidFill>
                <a:schemeClr val="accent1"/>
              </a:solidFill>
              <a:ln>
                <a:noFill/>
              </a:ln>
              <a:effectLst/>
            </c:spPr>
            <c:extLst>
              <c:ext xmlns:c16="http://schemas.microsoft.com/office/drawing/2014/chart" uri="{C3380CC4-5D6E-409C-BE32-E72D297353CC}">
                <c16:uniqueId val="{00000001-AE73-4BF0-9B65-99FFA1BC3FC1}"/>
              </c:ext>
            </c:extLst>
          </c:dPt>
          <c:dPt>
            <c:idx val="1"/>
            <c:bubble3D val="0"/>
            <c:spPr>
              <a:solidFill>
                <a:schemeClr val="accent2"/>
              </a:solidFill>
              <a:ln>
                <a:noFill/>
              </a:ln>
              <a:effectLst/>
            </c:spPr>
            <c:extLst>
              <c:ext xmlns:c16="http://schemas.microsoft.com/office/drawing/2014/chart" uri="{C3380CC4-5D6E-409C-BE32-E72D297353CC}">
                <c16:uniqueId val="{00000003-AE73-4BF0-9B65-99FFA1BC3FC1}"/>
              </c:ext>
            </c:extLst>
          </c:dPt>
          <c:dPt>
            <c:idx val="2"/>
            <c:bubble3D val="0"/>
            <c:spPr>
              <a:solidFill>
                <a:schemeClr val="accent3"/>
              </a:solidFill>
              <a:ln>
                <a:noFill/>
              </a:ln>
              <a:effectLst/>
            </c:spPr>
            <c:extLst>
              <c:ext xmlns:c16="http://schemas.microsoft.com/office/drawing/2014/chart" uri="{C3380CC4-5D6E-409C-BE32-E72D297353CC}">
                <c16:uniqueId val="{00000005-AE73-4BF0-9B65-99FFA1BC3FC1}"/>
              </c:ext>
            </c:extLst>
          </c:dPt>
          <c:dPt>
            <c:idx val="3"/>
            <c:bubble3D val="0"/>
            <c:spPr>
              <a:solidFill>
                <a:schemeClr val="accent4"/>
              </a:solidFill>
              <a:ln>
                <a:noFill/>
              </a:ln>
              <a:effectLst/>
            </c:spPr>
            <c:extLst>
              <c:ext xmlns:c16="http://schemas.microsoft.com/office/drawing/2014/chart" uri="{C3380CC4-5D6E-409C-BE32-E72D297353CC}">
                <c16:uniqueId val="{00000007-AE73-4BF0-9B65-99FFA1BC3FC1}"/>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52E-AF43-A1DB-40BA8CFE3AB5}"/>
            </c:ext>
          </c:extLst>
        </c:ser>
        <c:ser>
          <c:idx val="1"/>
          <c:order val="1"/>
          <c:tx>
            <c:strRef>
              <c:f>Sheet1!$C$1</c:f>
              <c:strCache>
                <c:ptCount val="1"/>
                <c:pt idx="0">
                  <c:v>Series 2</c:v>
                </c:pt>
              </c:strCache>
            </c:strRef>
          </c:tx>
          <c:dPt>
            <c:idx val="0"/>
            <c:bubble3D val="0"/>
            <c:spPr>
              <a:solidFill>
                <a:schemeClr val="accent1"/>
              </a:solidFill>
              <a:ln>
                <a:noFill/>
              </a:ln>
              <a:effectLst/>
            </c:spPr>
            <c:extLst>
              <c:ext xmlns:c16="http://schemas.microsoft.com/office/drawing/2014/chart" uri="{C3380CC4-5D6E-409C-BE32-E72D297353CC}">
                <c16:uniqueId val="{00000009-AE73-4BF0-9B65-99FFA1BC3FC1}"/>
              </c:ext>
            </c:extLst>
          </c:dPt>
          <c:dPt>
            <c:idx val="1"/>
            <c:bubble3D val="0"/>
            <c:spPr>
              <a:solidFill>
                <a:schemeClr val="accent2"/>
              </a:solidFill>
              <a:ln>
                <a:noFill/>
              </a:ln>
              <a:effectLst/>
            </c:spPr>
            <c:extLst>
              <c:ext xmlns:c16="http://schemas.microsoft.com/office/drawing/2014/chart" uri="{C3380CC4-5D6E-409C-BE32-E72D297353CC}">
                <c16:uniqueId val="{0000000B-AE73-4BF0-9B65-99FFA1BC3FC1}"/>
              </c:ext>
            </c:extLst>
          </c:dPt>
          <c:dPt>
            <c:idx val="2"/>
            <c:bubble3D val="0"/>
            <c:spPr>
              <a:solidFill>
                <a:schemeClr val="accent3"/>
              </a:solidFill>
              <a:ln>
                <a:noFill/>
              </a:ln>
              <a:effectLst/>
            </c:spPr>
            <c:extLst>
              <c:ext xmlns:c16="http://schemas.microsoft.com/office/drawing/2014/chart" uri="{C3380CC4-5D6E-409C-BE32-E72D297353CC}">
                <c16:uniqueId val="{0000000D-AE73-4BF0-9B65-99FFA1BC3FC1}"/>
              </c:ext>
            </c:extLst>
          </c:dPt>
          <c:dPt>
            <c:idx val="3"/>
            <c:bubble3D val="0"/>
            <c:spPr>
              <a:solidFill>
                <a:schemeClr val="accent4"/>
              </a:solidFill>
              <a:ln>
                <a:noFill/>
              </a:ln>
              <a:effectLst/>
            </c:spPr>
            <c:extLst>
              <c:ext xmlns:c16="http://schemas.microsoft.com/office/drawing/2014/chart" uri="{C3380CC4-5D6E-409C-BE32-E72D297353CC}">
                <c16:uniqueId val="{0000000F-AE73-4BF0-9B65-99FFA1BC3FC1}"/>
              </c:ext>
            </c:extLst>
          </c:dPt>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52E-AF43-A1DB-40BA8CFE3AB5}"/>
            </c:ext>
          </c:extLst>
        </c:ser>
        <c:ser>
          <c:idx val="2"/>
          <c:order val="2"/>
          <c:tx>
            <c:strRef>
              <c:f>Sheet1!$D$1</c:f>
              <c:strCache>
                <c:ptCount val="1"/>
                <c:pt idx="0">
                  <c:v>Series 3</c:v>
                </c:pt>
              </c:strCache>
            </c:strRef>
          </c:tx>
          <c:dPt>
            <c:idx val="0"/>
            <c:bubble3D val="0"/>
            <c:spPr>
              <a:solidFill>
                <a:schemeClr val="accent1"/>
              </a:solidFill>
              <a:ln>
                <a:noFill/>
              </a:ln>
              <a:effectLst/>
            </c:spPr>
            <c:extLst>
              <c:ext xmlns:c16="http://schemas.microsoft.com/office/drawing/2014/chart" uri="{C3380CC4-5D6E-409C-BE32-E72D297353CC}">
                <c16:uniqueId val="{00000011-AE73-4BF0-9B65-99FFA1BC3FC1}"/>
              </c:ext>
            </c:extLst>
          </c:dPt>
          <c:dPt>
            <c:idx val="1"/>
            <c:bubble3D val="0"/>
            <c:spPr>
              <a:solidFill>
                <a:schemeClr val="accent2"/>
              </a:solidFill>
              <a:ln>
                <a:noFill/>
              </a:ln>
              <a:effectLst/>
            </c:spPr>
            <c:extLst>
              <c:ext xmlns:c16="http://schemas.microsoft.com/office/drawing/2014/chart" uri="{C3380CC4-5D6E-409C-BE32-E72D297353CC}">
                <c16:uniqueId val="{00000013-AE73-4BF0-9B65-99FFA1BC3FC1}"/>
              </c:ext>
            </c:extLst>
          </c:dPt>
          <c:dPt>
            <c:idx val="2"/>
            <c:bubble3D val="0"/>
            <c:spPr>
              <a:solidFill>
                <a:schemeClr val="accent3"/>
              </a:solidFill>
              <a:ln>
                <a:noFill/>
              </a:ln>
              <a:effectLst/>
            </c:spPr>
            <c:extLst>
              <c:ext xmlns:c16="http://schemas.microsoft.com/office/drawing/2014/chart" uri="{C3380CC4-5D6E-409C-BE32-E72D297353CC}">
                <c16:uniqueId val="{00000015-AE73-4BF0-9B65-99FFA1BC3FC1}"/>
              </c:ext>
            </c:extLst>
          </c:dPt>
          <c:dPt>
            <c:idx val="3"/>
            <c:bubble3D val="0"/>
            <c:spPr>
              <a:solidFill>
                <a:schemeClr val="accent4"/>
              </a:solidFill>
              <a:ln>
                <a:noFill/>
              </a:ln>
              <a:effectLst/>
            </c:spPr>
            <c:extLst>
              <c:ext xmlns:c16="http://schemas.microsoft.com/office/drawing/2014/chart" uri="{C3380CC4-5D6E-409C-BE32-E72D297353CC}">
                <c16:uniqueId val="{00000017-AE73-4BF0-9B65-99FFA1BC3FC1}"/>
              </c:ext>
            </c:extLst>
          </c:dPt>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52E-AF43-A1DB-40BA8CFE3AB5}"/>
            </c:ext>
          </c:extLst>
        </c:ser>
        <c:dLbls>
          <c:showLegendKey val="0"/>
          <c:showVal val="0"/>
          <c:showCatName val="0"/>
          <c:showSerName val="0"/>
          <c:showPercent val="0"/>
          <c:showBubbleSize val="0"/>
          <c:showLeaderLines val="1"/>
        </c:dLbls>
        <c:firstSliceAng val="0"/>
      </c:pieChart>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2D9212-0618-436B-9C18-614E837C3109}" type="doc">
      <dgm:prSet loTypeId="urn:microsoft.com/office/officeart/2005/8/layout/vList4" loCatId="list" qsTypeId="urn:microsoft.com/office/officeart/2005/8/quickstyle/simple1" qsCatId="simple" csTypeId="urn:microsoft.com/office/officeart/2005/8/colors/colorful1" csCatId="colorful" phldr="0"/>
      <dgm:spPr/>
      <dgm:t>
        <a:bodyPr/>
        <a:lstStyle/>
        <a:p>
          <a:endParaRPr lang="en-US"/>
        </a:p>
      </dgm:t>
    </dgm:pt>
    <dgm:pt modelId="{B2F10D0E-7C3D-439A-A3A1-18ECB54BB097}">
      <dgm:prSet phldrT="[Text]" phldr="1"/>
      <dgm:spPr/>
      <dgm:t>
        <a:bodyPr/>
        <a:lstStyle/>
        <a:p>
          <a:endParaRPr lang="en-US"/>
        </a:p>
      </dgm:t>
    </dgm:pt>
    <dgm:pt modelId="{16A46168-A08B-46A4-BE5E-C374BEF35EEF}" type="parTrans" cxnId="{CFF57962-652A-4EFD-83ED-25BFF2957B0A}">
      <dgm:prSet/>
      <dgm:spPr/>
      <dgm:t>
        <a:bodyPr/>
        <a:lstStyle/>
        <a:p>
          <a:endParaRPr lang="en-US"/>
        </a:p>
      </dgm:t>
    </dgm:pt>
    <dgm:pt modelId="{B5361143-5BAD-4F7C-9025-000E1EA23B79}" type="sibTrans" cxnId="{CFF57962-652A-4EFD-83ED-25BFF2957B0A}">
      <dgm:prSet/>
      <dgm:spPr/>
      <dgm:t>
        <a:bodyPr/>
        <a:lstStyle/>
        <a:p>
          <a:endParaRPr lang="en-US"/>
        </a:p>
      </dgm:t>
    </dgm:pt>
    <dgm:pt modelId="{FED6053F-90BB-44B5-A455-DEF61A630651}">
      <dgm:prSet phldrT="[Text]" phldr="1"/>
      <dgm:spPr/>
      <dgm:t>
        <a:bodyPr/>
        <a:lstStyle/>
        <a:p>
          <a:endParaRPr lang="en-US"/>
        </a:p>
      </dgm:t>
    </dgm:pt>
    <dgm:pt modelId="{CD98A2DF-1F99-4272-9FE7-C930B65163FA}" type="parTrans" cxnId="{D6B4F3E5-C874-454B-8845-383D04DD9986}">
      <dgm:prSet/>
      <dgm:spPr/>
      <dgm:t>
        <a:bodyPr/>
        <a:lstStyle/>
        <a:p>
          <a:endParaRPr lang="en-US"/>
        </a:p>
      </dgm:t>
    </dgm:pt>
    <dgm:pt modelId="{7859A0E5-044F-4420-9D4F-B38F330605DE}" type="sibTrans" cxnId="{D6B4F3E5-C874-454B-8845-383D04DD9986}">
      <dgm:prSet/>
      <dgm:spPr/>
      <dgm:t>
        <a:bodyPr/>
        <a:lstStyle/>
        <a:p>
          <a:endParaRPr lang="en-US"/>
        </a:p>
      </dgm:t>
    </dgm:pt>
    <dgm:pt modelId="{3E892B96-4EAB-4E21-B1EB-FA1F95ABAF44}">
      <dgm:prSet phldrT="[Text]" phldr="1"/>
      <dgm:spPr/>
      <dgm:t>
        <a:bodyPr/>
        <a:lstStyle/>
        <a:p>
          <a:endParaRPr lang="en-US"/>
        </a:p>
      </dgm:t>
    </dgm:pt>
    <dgm:pt modelId="{934C7B6A-D038-46F9-B60A-C97F8958038A}" type="parTrans" cxnId="{7FA40AEB-B811-4DC4-9320-89F1EBDC7292}">
      <dgm:prSet/>
      <dgm:spPr/>
      <dgm:t>
        <a:bodyPr/>
        <a:lstStyle/>
        <a:p>
          <a:endParaRPr lang="en-US"/>
        </a:p>
      </dgm:t>
    </dgm:pt>
    <dgm:pt modelId="{8BF0A035-DFC7-4367-98CD-F8F19034E3B4}" type="sibTrans" cxnId="{7FA40AEB-B811-4DC4-9320-89F1EBDC7292}">
      <dgm:prSet/>
      <dgm:spPr/>
      <dgm:t>
        <a:bodyPr/>
        <a:lstStyle/>
        <a:p>
          <a:endParaRPr lang="en-US"/>
        </a:p>
      </dgm:t>
    </dgm:pt>
    <dgm:pt modelId="{CE7E5663-B7F5-4B50-A3FD-9881C096F1A5}">
      <dgm:prSet phldrT="[Text]" phldr="1"/>
      <dgm:spPr/>
      <dgm:t>
        <a:bodyPr/>
        <a:lstStyle/>
        <a:p>
          <a:endParaRPr lang="en-US"/>
        </a:p>
      </dgm:t>
    </dgm:pt>
    <dgm:pt modelId="{90DFD166-2C47-42A3-8FFB-663B813C47A6}" type="parTrans" cxnId="{7D01EBF9-96EB-487C-BD46-BAF52FD86849}">
      <dgm:prSet/>
      <dgm:spPr/>
      <dgm:t>
        <a:bodyPr/>
        <a:lstStyle/>
        <a:p>
          <a:endParaRPr lang="en-US"/>
        </a:p>
      </dgm:t>
    </dgm:pt>
    <dgm:pt modelId="{F6069FEA-B351-493D-821C-A4471669860D}" type="sibTrans" cxnId="{7D01EBF9-96EB-487C-BD46-BAF52FD86849}">
      <dgm:prSet/>
      <dgm:spPr/>
      <dgm:t>
        <a:bodyPr/>
        <a:lstStyle/>
        <a:p>
          <a:endParaRPr lang="en-US"/>
        </a:p>
      </dgm:t>
    </dgm:pt>
    <dgm:pt modelId="{158A7B61-9A57-42D3-849E-5725CC9D2828}">
      <dgm:prSet phldrT="[Text]" phldr="1"/>
      <dgm:spPr/>
      <dgm:t>
        <a:bodyPr/>
        <a:lstStyle/>
        <a:p>
          <a:endParaRPr lang="en-US"/>
        </a:p>
      </dgm:t>
    </dgm:pt>
    <dgm:pt modelId="{022649B9-DDF2-496E-B4AC-9CAD1EB8A569}" type="parTrans" cxnId="{9D7D9F8E-0EC1-4329-8701-741B27640B4D}">
      <dgm:prSet/>
      <dgm:spPr/>
      <dgm:t>
        <a:bodyPr/>
        <a:lstStyle/>
        <a:p>
          <a:endParaRPr lang="en-US"/>
        </a:p>
      </dgm:t>
    </dgm:pt>
    <dgm:pt modelId="{3EFD7DB5-64DA-44FE-AD37-66218F0542EB}" type="sibTrans" cxnId="{9D7D9F8E-0EC1-4329-8701-741B27640B4D}">
      <dgm:prSet/>
      <dgm:spPr/>
      <dgm:t>
        <a:bodyPr/>
        <a:lstStyle/>
        <a:p>
          <a:endParaRPr lang="en-US"/>
        </a:p>
      </dgm:t>
    </dgm:pt>
    <dgm:pt modelId="{83B5CD82-D5E8-40FB-B99C-2619980E60D8}">
      <dgm:prSet phldrT="[Text]" phldr="1"/>
      <dgm:spPr/>
      <dgm:t>
        <a:bodyPr/>
        <a:lstStyle/>
        <a:p>
          <a:endParaRPr lang="en-US"/>
        </a:p>
      </dgm:t>
    </dgm:pt>
    <dgm:pt modelId="{B03F5176-D673-4158-980C-4CCD11D8431D}" type="parTrans" cxnId="{A28991B4-0A89-473F-95F4-D3D4CEB73356}">
      <dgm:prSet/>
      <dgm:spPr/>
      <dgm:t>
        <a:bodyPr/>
        <a:lstStyle/>
        <a:p>
          <a:endParaRPr lang="en-US"/>
        </a:p>
      </dgm:t>
    </dgm:pt>
    <dgm:pt modelId="{20278CBB-52BA-4DBB-862F-280A21C7EA21}" type="sibTrans" cxnId="{A28991B4-0A89-473F-95F4-D3D4CEB73356}">
      <dgm:prSet/>
      <dgm:spPr/>
      <dgm:t>
        <a:bodyPr/>
        <a:lstStyle/>
        <a:p>
          <a:endParaRPr lang="en-US"/>
        </a:p>
      </dgm:t>
    </dgm:pt>
    <dgm:pt modelId="{916F7FEB-5DF4-4AF8-859D-3FF3E3C46A82}">
      <dgm:prSet phldrT="[Text]" phldr="1"/>
      <dgm:spPr/>
      <dgm:t>
        <a:bodyPr/>
        <a:lstStyle/>
        <a:p>
          <a:endParaRPr lang="en-US"/>
        </a:p>
      </dgm:t>
    </dgm:pt>
    <dgm:pt modelId="{8E06E7CB-EDA4-4D73-A7B7-34D22ED88BEC}" type="parTrans" cxnId="{EB5E602B-781E-4160-964F-672F6E85FA1B}">
      <dgm:prSet/>
      <dgm:spPr/>
      <dgm:t>
        <a:bodyPr/>
        <a:lstStyle/>
        <a:p>
          <a:endParaRPr lang="en-US"/>
        </a:p>
      </dgm:t>
    </dgm:pt>
    <dgm:pt modelId="{28EA5F4F-68FD-4019-A167-044D82ADD0F2}" type="sibTrans" cxnId="{EB5E602B-781E-4160-964F-672F6E85FA1B}">
      <dgm:prSet/>
      <dgm:spPr/>
      <dgm:t>
        <a:bodyPr/>
        <a:lstStyle/>
        <a:p>
          <a:endParaRPr lang="en-US"/>
        </a:p>
      </dgm:t>
    </dgm:pt>
    <dgm:pt modelId="{14845EBC-AFF7-44C1-991C-8BA1341F8052}">
      <dgm:prSet phldrT="[Text]" phldr="1"/>
      <dgm:spPr/>
      <dgm:t>
        <a:bodyPr/>
        <a:lstStyle/>
        <a:p>
          <a:endParaRPr lang="en-US"/>
        </a:p>
      </dgm:t>
    </dgm:pt>
    <dgm:pt modelId="{FAE7E36E-201F-4905-A0D3-954CB65D8FD4}" type="parTrans" cxnId="{C2304850-0D9D-4473-9DC4-7A0D1CD3257E}">
      <dgm:prSet/>
      <dgm:spPr/>
      <dgm:t>
        <a:bodyPr/>
        <a:lstStyle/>
        <a:p>
          <a:endParaRPr lang="en-US"/>
        </a:p>
      </dgm:t>
    </dgm:pt>
    <dgm:pt modelId="{C9F3AC0A-862E-4A0C-B7F1-559A7C92A059}" type="sibTrans" cxnId="{C2304850-0D9D-4473-9DC4-7A0D1CD3257E}">
      <dgm:prSet/>
      <dgm:spPr/>
      <dgm:t>
        <a:bodyPr/>
        <a:lstStyle/>
        <a:p>
          <a:endParaRPr lang="en-US"/>
        </a:p>
      </dgm:t>
    </dgm:pt>
    <dgm:pt modelId="{09FD9834-30A8-4601-9409-6D52FBAF40CB}">
      <dgm:prSet phldrT="[Text]" phldr="1"/>
      <dgm:spPr/>
      <dgm:t>
        <a:bodyPr/>
        <a:lstStyle/>
        <a:p>
          <a:endParaRPr lang="en-US"/>
        </a:p>
      </dgm:t>
    </dgm:pt>
    <dgm:pt modelId="{6D617F55-A674-4638-AE88-F24EEA3FC1FE}" type="parTrans" cxnId="{8B74D73D-DB99-42E5-A28F-8E687A81323D}">
      <dgm:prSet/>
      <dgm:spPr/>
      <dgm:t>
        <a:bodyPr/>
        <a:lstStyle/>
        <a:p>
          <a:endParaRPr lang="en-US"/>
        </a:p>
      </dgm:t>
    </dgm:pt>
    <dgm:pt modelId="{E83823B2-E396-4B6A-8147-6252878242D0}" type="sibTrans" cxnId="{8B74D73D-DB99-42E5-A28F-8E687A81323D}">
      <dgm:prSet/>
      <dgm:spPr/>
      <dgm:t>
        <a:bodyPr/>
        <a:lstStyle/>
        <a:p>
          <a:endParaRPr lang="en-US"/>
        </a:p>
      </dgm:t>
    </dgm:pt>
    <dgm:pt modelId="{2E1CBDA2-6F79-422E-8222-BC463A554AD6}" type="pres">
      <dgm:prSet presAssocID="{B12D9212-0618-436B-9C18-614E837C3109}" presName="linear" presStyleCnt="0">
        <dgm:presLayoutVars>
          <dgm:dir/>
          <dgm:resizeHandles val="exact"/>
        </dgm:presLayoutVars>
      </dgm:prSet>
      <dgm:spPr/>
    </dgm:pt>
    <dgm:pt modelId="{894452D8-BA9A-470B-9EBD-8D4D40BF2754}" type="pres">
      <dgm:prSet presAssocID="{B2F10D0E-7C3D-439A-A3A1-18ECB54BB097}" presName="comp" presStyleCnt="0"/>
      <dgm:spPr/>
    </dgm:pt>
    <dgm:pt modelId="{1C6B7C76-9A72-4ABB-87B0-7082796C1572}" type="pres">
      <dgm:prSet presAssocID="{B2F10D0E-7C3D-439A-A3A1-18ECB54BB097}" presName="box" presStyleLbl="node1" presStyleIdx="0" presStyleCnt="3" custLinFactNeighborX="19893" custLinFactNeighborY="14000"/>
      <dgm:spPr/>
    </dgm:pt>
    <dgm:pt modelId="{8282C180-86DF-46B1-9D29-CAABC640E30D}" type="pres">
      <dgm:prSet presAssocID="{B2F10D0E-7C3D-439A-A3A1-18ECB54BB097}" presName="img" presStyleLbl="fgImgPlace1" presStyleIdx="0" presStyleCnt="3" custLinFactNeighborY="17940"/>
      <dgm:spPr/>
    </dgm:pt>
    <dgm:pt modelId="{008D82D1-B3BD-4560-BB37-82E905A0929F}" type="pres">
      <dgm:prSet presAssocID="{B2F10D0E-7C3D-439A-A3A1-18ECB54BB097}" presName="text" presStyleLbl="node1" presStyleIdx="0" presStyleCnt="3">
        <dgm:presLayoutVars>
          <dgm:bulletEnabled val="1"/>
        </dgm:presLayoutVars>
      </dgm:prSet>
      <dgm:spPr/>
    </dgm:pt>
    <dgm:pt modelId="{67399E61-74E3-495E-BD35-A0AA4CF2827E}" type="pres">
      <dgm:prSet presAssocID="{B5361143-5BAD-4F7C-9025-000E1EA23B79}" presName="spacer" presStyleCnt="0"/>
      <dgm:spPr/>
    </dgm:pt>
    <dgm:pt modelId="{EE41783C-DFAB-4F42-8B9B-E065C7EE5F13}" type="pres">
      <dgm:prSet presAssocID="{CE7E5663-B7F5-4B50-A3FD-9881C096F1A5}" presName="comp" presStyleCnt="0"/>
      <dgm:spPr/>
    </dgm:pt>
    <dgm:pt modelId="{41E6FCBB-BBB5-4099-91EE-AE5D029F6C75}" type="pres">
      <dgm:prSet presAssocID="{CE7E5663-B7F5-4B50-A3FD-9881C096F1A5}" presName="box" presStyleLbl="node1" presStyleIdx="1" presStyleCnt="3" custLinFactNeighborY="7654"/>
      <dgm:spPr/>
    </dgm:pt>
    <dgm:pt modelId="{4A2185A7-AB2A-4614-8A68-FF2C1F5BDC63}" type="pres">
      <dgm:prSet presAssocID="{CE7E5663-B7F5-4B50-A3FD-9881C096F1A5}" presName="img" presStyleLbl="fgImgPlace1" presStyleIdx="1" presStyleCnt="3" custLinFactNeighborY="10098"/>
      <dgm:spPr/>
    </dgm:pt>
    <dgm:pt modelId="{4E1DDF7F-86CB-47C8-BD35-FF25B2F82464}" type="pres">
      <dgm:prSet presAssocID="{CE7E5663-B7F5-4B50-A3FD-9881C096F1A5}" presName="text" presStyleLbl="node1" presStyleIdx="1" presStyleCnt="3">
        <dgm:presLayoutVars>
          <dgm:bulletEnabled val="1"/>
        </dgm:presLayoutVars>
      </dgm:prSet>
      <dgm:spPr/>
    </dgm:pt>
    <dgm:pt modelId="{700C3220-23AB-4BEF-A469-26A776A3DFB9}" type="pres">
      <dgm:prSet presAssocID="{F6069FEA-B351-493D-821C-A4471669860D}" presName="spacer" presStyleCnt="0"/>
      <dgm:spPr/>
    </dgm:pt>
    <dgm:pt modelId="{8F7EC7C0-DE59-495D-B56F-DD808DD4CA1F}" type="pres">
      <dgm:prSet presAssocID="{916F7FEB-5DF4-4AF8-859D-3FF3E3C46A82}" presName="comp" presStyleCnt="0"/>
      <dgm:spPr/>
    </dgm:pt>
    <dgm:pt modelId="{172E315B-7BF6-464F-B1F8-5154F190E1C9}" type="pres">
      <dgm:prSet presAssocID="{916F7FEB-5DF4-4AF8-859D-3FF3E3C46A82}" presName="box" presStyleLbl="node1" presStyleIdx="2" presStyleCnt="3" custLinFactNeighborY="897"/>
      <dgm:spPr/>
    </dgm:pt>
    <dgm:pt modelId="{E6608033-8302-4425-9AD2-99A9BBD050CE}" type="pres">
      <dgm:prSet presAssocID="{916F7FEB-5DF4-4AF8-859D-3FF3E3C46A82}" presName="img" presStyleLbl="fgImgPlace1" presStyleIdx="2" presStyleCnt="3"/>
      <dgm:spPr/>
    </dgm:pt>
    <dgm:pt modelId="{6657DE5B-6F46-47A7-BCB5-48D96A631D49}" type="pres">
      <dgm:prSet presAssocID="{916F7FEB-5DF4-4AF8-859D-3FF3E3C46A82}" presName="text" presStyleLbl="node1" presStyleIdx="2" presStyleCnt="3">
        <dgm:presLayoutVars>
          <dgm:bulletEnabled val="1"/>
        </dgm:presLayoutVars>
      </dgm:prSet>
      <dgm:spPr/>
    </dgm:pt>
  </dgm:ptLst>
  <dgm:cxnLst>
    <dgm:cxn modelId="{38EDF121-0143-4996-8319-BFD71209884E}" type="presOf" srcId="{3E892B96-4EAB-4E21-B1EB-FA1F95ABAF44}" destId="{1C6B7C76-9A72-4ABB-87B0-7082796C1572}" srcOrd="0" destOrd="2" presId="urn:microsoft.com/office/officeart/2005/8/layout/vList4"/>
    <dgm:cxn modelId="{EB5E602B-781E-4160-964F-672F6E85FA1B}" srcId="{B12D9212-0618-436B-9C18-614E837C3109}" destId="{916F7FEB-5DF4-4AF8-859D-3FF3E3C46A82}" srcOrd="2" destOrd="0" parTransId="{8E06E7CB-EDA4-4D73-A7B7-34D22ED88BEC}" sibTransId="{28EA5F4F-68FD-4019-A167-044D82ADD0F2}"/>
    <dgm:cxn modelId="{98B8213A-EECD-4A84-9CC6-B791252B2E9D}" type="presOf" srcId="{916F7FEB-5DF4-4AF8-859D-3FF3E3C46A82}" destId="{172E315B-7BF6-464F-B1F8-5154F190E1C9}" srcOrd="0" destOrd="0" presId="urn:microsoft.com/office/officeart/2005/8/layout/vList4"/>
    <dgm:cxn modelId="{8B74D73D-DB99-42E5-A28F-8E687A81323D}" srcId="{916F7FEB-5DF4-4AF8-859D-3FF3E3C46A82}" destId="{09FD9834-30A8-4601-9409-6D52FBAF40CB}" srcOrd="1" destOrd="0" parTransId="{6D617F55-A674-4638-AE88-F24EEA3FC1FE}" sibTransId="{E83823B2-E396-4B6A-8147-6252878242D0}"/>
    <dgm:cxn modelId="{A4324A41-2A02-4559-9873-E7DF57ED142C}" type="presOf" srcId="{3E892B96-4EAB-4E21-B1EB-FA1F95ABAF44}" destId="{008D82D1-B3BD-4560-BB37-82E905A0929F}" srcOrd="1" destOrd="2" presId="urn:microsoft.com/office/officeart/2005/8/layout/vList4"/>
    <dgm:cxn modelId="{CFF57962-652A-4EFD-83ED-25BFF2957B0A}" srcId="{B12D9212-0618-436B-9C18-614E837C3109}" destId="{B2F10D0E-7C3D-439A-A3A1-18ECB54BB097}" srcOrd="0" destOrd="0" parTransId="{16A46168-A08B-46A4-BE5E-C374BEF35EEF}" sibTransId="{B5361143-5BAD-4F7C-9025-000E1EA23B79}"/>
    <dgm:cxn modelId="{BDC9C667-E612-43DE-89BF-C3254742D9E5}" type="presOf" srcId="{FED6053F-90BB-44B5-A455-DEF61A630651}" destId="{1C6B7C76-9A72-4ABB-87B0-7082796C1572}" srcOrd="0" destOrd="1" presId="urn:microsoft.com/office/officeart/2005/8/layout/vList4"/>
    <dgm:cxn modelId="{B7C6804C-6B24-40B8-A4D9-3D3ECE965835}" type="presOf" srcId="{83B5CD82-D5E8-40FB-B99C-2619980E60D8}" destId="{41E6FCBB-BBB5-4099-91EE-AE5D029F6C75}" srcOrd="0" destOrd="2" presId="urn:microsoft.com/office/officeart/2005/8/layout/vList4"/>
    <dgm:cxn modelId="{B350F04D-D59A-43D9-A73D-A524B9DF39F3}" type="presOf" srcId="{83B5CD82-D5E8-40FB-B99C-2619980E60D8}" destId="{4E1DDF7F-86CB-47C8-BD35-FF25B2F82464}" srcOrd="1" destOrd="2" presId="urn:microsoft.com/office/officeart/2005/8/layout/vList4"/>
    <dgm:cxn modelId="{91DC704E-3F83-4626-9664-801756DBFB31}" type="presOf" srcId="{158A7B61-9A57-42D3-849E-5725CC9D2828}" destId="{41E6FCBB-BBB5-4099-91EE-AE5D029F6C75}" srcOrd="0" destOrd="1" presId="urn:microsoft.com/office/officeart/2005/8/layout/vList4"/>
    <dgm:cxn modelId="{C2304850-0D9D-4473-9DC4-7A0D1CD3257E}" srcId="{916F7FEB-5DF4-4AF8-859D-3FF3E3C46A82}" destId="{14845EBC-AFF7-44C1-991C-8BA1341F8052}" srcOrd="0" destOrd="0" parTransId="{FAE7E36E-201F-4905-A0D3-954CB65D8FD4}" sibTransId="{C9F3AC0A-862E-4A0C-B7F1-559A7C92A059}"/>
    <dgm:cxn modelId="{58EE2651-B7BD-4CAA-B755-18B8D5AB68B4}" type="presOf" srcId="{158A7B61-9A57-42D3-849E-5725CC9D2828}" destId="{4E1DDF7F-86CB-47C8-BD35-FF25B2F82464}" srcOrd="1" destOrd="1" presId="urn:microsoft.com/office/officeart/2005/8/layout/vList4"/>
    <dgm:cxn modelId="{E807E271-4330-4DAD-BDE5-3E9D4374CE54}" type="presOf" srcId="{09FD9834-30A8-4601-9409-6D52FBAF40CB}" destId="{172E315B-7BF6-464F-B1F8-5154F190E1C9}" srcOrd="0" destOrd="2" presId="urn:microsoft.com/office/officeart/2005/8/layout/vList4"/>
    <dgm:cxn modelId="{5EDBDF75-3095-4A13-B983-8893C87E02A8}" type="presOf" srcId="{14845EBC-AFF7-44C1-991C-8BA1341F8052}" destId="{172E315B-7BF6-464F-B1F8-5154F190E1C9}" srcOrd="0" destOrd="1" presId="urn:microsoft.com/office/officeart/2005/8/layout/vList4"/>
    <dgm:cxn modelId="{9D7D9F8E-0EC1-4329-8701-741B27640B4D}" srcId="{CE7E5663-B7F5-4B50-A3FD-9881C096F1A5}" destId="{158A7B61-9A57-42D3-849E-5725CC9D2828}" srcOrd="0" destOrd="0" parTransId="{022649B9-DDF2-496E-B4AC-9CAD1EB8A569}" sibTransId="{3EFD7DB5-64DA-44FE-AD37-66218F0542EB}"/>
    <dgm:cxn modelId="{AB949B8F-480A-47DE-82D3-07EE52E629F1}" type="presOf" srcId="{FED6053F-90BB-44B5-A455-DEF61A630651}" destId="{008D82D1-B3BD-4560-BB37-82E905A0929F}" srcOrd="1" destOrd="1" presId="urn:microsoft.com/office/officeart/2005/8/layout/vList4"/>
    <dgm:cxn modelId="{3837F491-4CFF-4B4B-B43B-CE98BA662F0F}" type="presOf" srcId="{B2F10D0E-7C3D-439A-A3A1-18ECB54BB097}" destId="{1C6B7C76-9A72-4ABB-87B0-7082796C1572}" srcOrd="0" destOrd="0" presId="urn:microsoft.com/office/officeart/2005/8/layout/vList4"/>
    <dgm:cxn modelId="{A28991B4-0A89-473F-95F4-D3D4CEB73356}" srcId="{CE7E5663-B7F5-4B50-A3FD-9881C096F1A5}" destId="{83B5CD82-D5E8-40FB-B99C-2619980E60D8}" srcOrd="1" destOrd="0" parTransId="{B03F5176-D673-4158-980C-4CCD11D8431D}" sibTransId="{20278CBB-52BA-4DBB-862F-280A21C7EA21}"/>
    <dgm:cxn modelId="{5D9FF4BD-C966-40F5-BE47-40DF27D92A71}" type="presOf" srcId="{CE7E5663-B7F5-4B50-A3FD-9881C096F1A5}" destId="{4E1DDF7F-86CB-47C8-BD35-FF25B2F82464}" srcOrd="1" destOrd="0" presId="urn:microsoft.com/office/officeart/2005/8/layout/vList4"/>
    <dgm:cxn modelId="{5E69B8BE-BB26-4CBC-A08A-92365E663FA0}" type="presOf" srcId="{09FD9834-30A8-4601-9409-6D52FBAF40CB}" destId="{6657DE5B-6F46-47A7-BCB5-48D96A631D49}" srcOrd="1" destOrd="2" presId="urn:microsoft.com/office/officeart/2005/8/layout/vList4"/>
    <dgm:cxn modelId="{4F06F9C0-6E94-4D52-B992-F3101FE87357}" type="presOf" srcId="{B12D9212-0618-436B-9C18-614E837C3109}" destId="{2E1CBDA2-6F79-422E-8222-BC463A554AD6}" srcOrd="0" destOrd="0" presId="urn:microsoft.com/office/officeart/2005/8/layout/vList4"/>
    <dgm:cxn modelId="{76BAADD6-D7FA-471F-BB20-5992E18085AB}" type="presOf" srcId="{B2F10D0E-7C3D-439A-A3A1-18ECB54BB097}" destId="{008D82D1-B3BD-4560-BB37-82E905A0929F}" srcOrd="1" destOrd="0" presId="urn:microsoft.com/office/officeart/2005/8/layout/vList4"/>
    <dgm:cxn modelId="{D6B4F3E5-C874-454B-8845-383D04DD9986}" srcId="{B2F10D0E-7C3D-439A-A3A1-18ECB54BB097}" destId="{FED6053F-90BB-44B5-A455-DEF61A630651}" srcOrd="0" destOrd="0" parTransId="{CD98A2DF-1F99-4272-9FE7-C930B65163FA}" sibTransId="{7859A0E5-044F-4420-9D4F-B38F330605DE}"/>
    <dgm:cxn modelId="{7FA40AEB-B811-4DC4-9320-89F1EBDC7292}" srcId="{B2F10D0E-7C3D-439A-A3A1-18ECB54BB097}" destId="{3E892B96-4EAB-4E21-B1EB-FA1F95ABAF44}" srcOrd="1" destOrd="0" parTransId="{934C7B6A-D038-46F9-B60A-C97F8958038A}" sibTransId="{8BF0A035-DFC7-4367-98CD-F8F19034E3B4}"/>
    <dgm:cxn modelId="{7A2F3CF2-6BFC-48DC-ABAC-50AD9AAEDD83}" type="presOf" srcId="{916F7FEB-5DF4-4AF8-859D-3FF3E3C46A82}" destId="{6657DE5B-6F46-47A7-BCB5-48D96A631D49}" srcOrd="1" destOrd="0" presId="urn:microsoft.com/office/officeart/2005/8/layout/vList4"/>
    <dgm:cxn modelId="{0F9393F8-757A-4D21-AED2-BA0D7824998A}" type="presOf" srcId="{14845EBC-AFF7-44C1-991C-8BA1341F8052}" destId="{6657DE5B-6F46-47A7-BCB5-48D96A631D49}" srcOrd="1" destOrd="1" presId="urn:microsoft.com/office/officeart/2005/8/layout/vList4"/>
    <dgm:cxn modelId="{7D01EBF9-96EB-487C-BD46-BAF52FD86849}" srcId="{B12D9212-0618-436B-9C18-614E837C3109}" destId="{CE7E5663-B7F5-4B50-A3FD-9881C096F1A5}" srcOrd="1" destOrd="0" parTransId="{90DFD166-2C47-42A3-8FFB-663B813C47A6}" sibTransId="{F6069FEA-B351-493D-821C-A4471669860D}"/>
    <dgm:cxn modelId="{046A70FC-A72A-4A22-BAB6-FD50CC0B6C6D}" type="presOf" srcId="{CE7E5663-B7F5-4B50-A3FD-9881C096F1A5}" destId="{41E6FCBB-BBB5-4099-91EE-AE5D029F6C75}" srcOrd="0" destOrd="0" presId="urn:microsoft.com/office/officeart/2005/8/layout/vList4"/>
    <dgm:cxn modelId="{50C083D0-C985-4D0D-874D-C4A0CDD1D199}" type="presParOf" srcId="{2E1CBDA2-6F79-422E-8222-BC463A554AD6}" destId="{894452D8-BA9A-470B-9EBD-8D4D40BF2754}" srcOrd="0" destOrd="0" presId="urn:microsoft.com/office/officeart/2005/8/layout/vList4"/>
    <dgm:cxn modelId="{84333C4E-B66E-4166-A558-E0B307F6F6BE}" type="presParOf" srcId="{894452D8-BA9A-470B-9EBD-8D4D40BF2754}" destId="{1C6B7C76-9A72-4ABB-87B0-7082796C1572}" srcOrd="0" destOrd="0" presId="urn:microsoft.com/office/officeart/2005/8/layout/vList4"/>
    <dgm:cxn modelId="{98E6A3A7-EAEF-42DA-ABE1-A66C2BCE6A3D}" type="presParOf" srcId="{894452D8-BA9A-470B-9EBD-8D4D40BF2754}" destId="{8282C180-86DF-46B1-9D29-CAABC640E30D}" srcOrd="1" destOrd="0" presId="urn:microsoft.com/office/officeart/2005/8/layout/vList4"/>
    <dgm:cxn modelId="{234500D9-8985-4D85-93CB-74BA8404587D}" type="presParOf" srcId="{894452D8-BA9A-470B-9EBD-8D4D40BF2754}" destId="{008D82D1-B3BD-4560-BB37-82E905A0929F}" srcOrd="2" destOrd="0" presId="urn:microsoft.com/office/officeart/2005/8/layout/vList4"/>
    <dgm:cxn modelId="{722FE0EE-FA00-47B0-A089-73943BA231D9}" type="presParOf" srcId="{2E1CBDA2-6F79-422E-8222-BC463A554AD6}" destId="{67399E61-74E3-495E-BD35-A0AA4CF2827E}" srcOrd="1" destOrd="0" presId="urn:microsoft.com/office/officeart/2005/8/layout/vList4"/>
    <dgm:cxn modelId="{B6AF2CFB-4CB6-4471-BF8B-E332FDC08332}" type="presParOf" srcId="{2E1CBDA2-6F79-422E-8222-BC463A554AD6}" destId="{EE41783C-DFAB-4F42-8B9B-E065C7EE5F13}" srcOrd="2" destOrd="0" presId="urn:microsoft.com/office/officeart/2005/8/layout/vList4"/>
    <dgm:cxn modelId="{4894EAE2-7F45-4E57-A8B2-F3C3CA25F34A}" type="presParOf" srcId="{EE41783C-DFAB-4F42-8B9B-E065C7EE5F13}" destId="{41E6FCBB-BBB5-4099-91EE-AE5D029F6C75}" srcOrd="0" destOrd="0" presId="urn:microsoft.com/office/officeart/2005/8/layout/vList4"/>
    <dgm:cxn modelId="{0D3DEA8D-E2B8-4920-8CBD-8213EE08B254}" type="presParOf" srcId="{EE41783C-DFAB-4F42-8B9B-E065C7EE5F13}" destId="{4A2185A7-AB2A-4614-8A68-FF2C1F5BDC63}" srcOrd="1" destOrd="0" presId="urn:microsoft.com/office/officeart/2005/8/layout/vList4"/>
    <dgm:cxn modelId="{8D265242-7CF2-44B6-8907-312ACD57A85B}" type="presParOf" srcId="{EE41783C-DFAB-4F42-8B9B-E065C7EE5F13}" destId="{4E1DDF7F-86CB-47C8-BD35-FF25B2F82464}" srcOrd="2" destOrd="0" presId="urn:microsoft.com/office/officeart/2005/8/layout/vList4"/>
    <dgm:cxn modelId="{6A62D18E-473C-4E68-8FFA-1EE327DA5276}" type="presParOf" srcId="{2E1CBDA2-6F79-422E-8222-BC463A554AD6}" destId="{700C3220-23AB-4BEF-A469-26A776A3DFB9}" srcOrd="3" destOrd="0" presId="urn:microsoft.com/office/officeart/2005/8/layout/vList4"/>
    <dgm:cxn modelId="{D6336FD2-4119-4693-AA26-CD4F199AE8E1}" type="presParOf" srcId="{2E1CBDA2-6F79-422E-8222-BC463A554AD6}" destId="{8F7EC7C0-DE59-495D-B56F-DD808DD4CA1F}" srcOrd="4" destOrd="0" presId="urn:microsoft.com/office/officeart/2005/8/layout/vList4"/>
    <dgm:cxn modelId="{CAFE63D3-EA42-46EB-9D8D-5074F5C3C56E}" type="presParOf" srcId="{8F7EC7C0-DE59-495D-B56F-DD808DD4CA1F}" destId="{172E315B-7BF6-464F-B1F8-5154F190E1C9}" srcOrd="0" destOrd="0" presId="urn:microsoft.com/office/officeart/2005/8/layout/vList4"/>
    <dgm:cxn modelId="{7016F9CC-E168-4F5B-B140-F07B05209288}" type="presParOf" srcId="{8F7EC7C0-DE59-495D-B56F-DD808DD4CA1F}" destId="{E6608033-8302-4425-9AD2-99A9BBD050CE}" srcOrd="1" destOrd="0" presId="urn:microsoft.com/office/officeart/2005/8/layout/vList4"/>
    <dgm:cxn modelId="{02D682F0-5708-4A9D-A59A-4F7CE77CCE2E}" type="presParOf" srcId="{8F7EC7C0-DE59-495D-B56F-DD808DD4CA1F}" destId="{6657DE5B-6F46-47A7-BCB5-48D96A631D49}"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2D9212-0618-436B-9C18-614E837C3109}" type="doc">
      <dgm:prSet loTypeId="urn:microsoft.com/office/officeart/2008/layout/VerticalCurvedList" loCatId="list" qsTypeId="urn:microsoft.com/office/officeart/2005/8/quickstyle/simple1" qsCatId="simple" csTypeId="urn:microsoft.com/office/officeart/2005/8/colors/colorful1" csCatId="colorful" phldr="0"/>
      <dgm:spPr/>
      <dgm:t>
        <a:bodyPr/>
        <a:lstStyle/>
        <a:p>
          <a:endParaRPr lang="en-US"/>
        </a:p>
      </dgm:t>
    </dgm:pt>
    <dgm:pt modelId="{1BC701F1-E7FE-4BA7-99F0-AF107C565640}">
      <dgm:prSet phldrT="[Text]" phldr="1"/>
      <dgm:spPr/>
      <dgm:t>
        <a:bodyPr/>
        <a:lstStyle/>
        <a:p>
          <a:endParaRPr lang="en-US"/>
        </a:p>
      </dgm:t>
    </dgm:pt>
    <dgm:pt modelId="{59047174-78B1-4944-8CA6-57D8A2C9BCD6}" type="parTrans" cxnId="{CBECA3D0-AC0D-4A0D-8006-F8DD8CE18ED3}">
      <dgm:prSet/>
      <dgm:spPr/>
      <dgm:t>
        <a:bodyPr/>
        <a:lstStyle/>
        <a:p>
          <a:endParaRPr lang="en-US"/>
        </a:p>
      </dgm:t>
    </dgm:pt>
    <dgm:pt modelId="{6F94E410-7A07-46C4-84B3-3CE69890A949}" type="sibTrans" cxnId="{CBECA3D0-AC0D-4A0D-8006-F8DD8CE18ED3}">
      <dgm:prSet/>
      <dgm:spPr/>
      <dgm:t>
        <a:bodyPr/>
        <a:lstStyle/>
        <a:p>
          <a:endParaRPr lang="en-US"/>
        </a:p>
      </dgm:t>
    </dgm:pt>
    <dgm:pt modelId="{C9646E54-FD23-4A79-B1AF-D16449D8E8B8}">
      <dgm:prSet phldrT="[Text]" phldr="1"/>
      <dgm:spPr/>
      <dgm:t>
        <a:bodyPr/>
        <a:lstStyle/>
        <a:p>
          <a:endParaRPr lang="en-US"/>
        </a:p>
      </dgm:t>
    </dgm:pt>
    <dgm:pt modelId="{721C54DE-5C90-4469-919F-B9ECB981C56E}" type="parTrans" cxnId="{64D31EE7-F211-49B7-B88B-37159D4D8CB8}">
      <dgm:prSet/>
      <dgm:spPr/>
      <dgm:t>
        <a:bodyPr/>
        <a:lstStyle/>
        <a:p>
          <a:endParaRPr lang="en-US"/>
        </a:p>
      </dgm:t>
    </dgm:pt>
    <dgm:pt modelId="{9D8DD1A8-86F6-4F53-9421-38F4E9BE38E0}" type="sibTrans" cxnId="{64D31EE7-F211-49B7-B88B-37159D4D8CB8}">
      <dgm:prSet/>
      <dgm:spPr/>
      <dgm:t>
        <a:bodyPr/>
        <a:lstStyle/>
        <a:p>
          <a:endParaRPr lang="en-US"/>
        </a:p>
      </dgm:t>
    </dgm:pt>
    <dgm:pt modelId="{51C60AA3-CC4F-414B-A57E-F71AB00AC4A0}">
      <dgm:prSet phldrT="[Text]" phldr="1"/>
      <dgm:spPr/>
      <dgm:t>
        <a:bodyPr/>
        <a:lstStyle/>
        <a:p>
          <a:endParaRPr lang="en-US"/>
        </a:p>
      </dgm:t>
    </dgm:pt>
    <dgm:pt modelId="{6B0E4F0E-C691-4943-B2A0-B71FFCBFFD30}" type="parTrans" cxnId="{3D4BBD59-4E17-4770-B1EB-2DFD58F08D6F}">
      <dgm:prSet/>
      <dgm:spPr/>
      <dgm:t>
        <a:bodyPr/>
        <a:lstStyle/>
        <a:p>
          <a:endParaRPr lang="en-US"/>
        </a:p>
      </dgm:t>
    </dgm:pt>
    <dgm:pt modelId="{82CDD3EC-C29D-4DE7-AE98-F4797DF004A2}" type="sibTrans" cxnId="{3D4BBD59-4E17-4770-B1EB-2DFD58F08D6F}">
      <dgm:prSet/>
      <dgm:spPr/>
      <dgm:t>
        <a:bodyPr/>
        <a:lstStyle/>
        <a:p>
          <a:endParaRPr lang="en-US"/>
        </a:p>
      </dgm:t>
    </dgm:pt>
    <dgm:pt modelId="{61689D11-BA59-4E85-A0C7-793F61BC8498}" type="pres">
      <dgm:prSet presAssocID="{B12D9212-0618-436B-9C18-614E837C3109}" presName="Name0" presStyleCnt="0">
        <dgm:presLayoutVars>
          <dgm:chMax val="7"/>
          <dgm:chPref val="7"/>
          <dgm:dir/>
        </dgm:presLayoutVars>
      </dgm:prSet>
      <dgm:spPr/>
    </dgm:pt>
    <dgm:pt modelId="{B04023CC-BF73-4292-99EC-7DB5C899814A}" type="pres">
      <dgm:prSet presAssocID="{B12D9212-0618-436B-9C18-614E837C3109}" presName="Name1" presStyleCnt="0"/>
      <dgm:spPr/>
    </dgm:pt>
    <dgm:pt modelId="{88054DB3-6A93-4E58-B4D7-804AC000CB33}" type="pres">
      <dgm:prSet presAssocID="{B12D9212-0618-436B-9C18-614E837C3109}" presName="cycle" presStyleCnt="0"/>
      <dgm:spPr/>
    </dgm:pt>
    <dgm:pt modelId="{25877C90-ACDD-4352-BB85-E5C08108CFF1}" type="pres">
      <dgm:prSet presAssocID="{B12D9212-0618-436B-9C18-614E837C3109}" presName="srcNode" presStyleLbl="node1" presStyleIdx="0" presStyleCnt="3"/>
      <dgm:spPr/>
    </dgm:pt>
    <dgm:pt modelId="{B2E487FC-9ADC-40B7-9CE7-43265FD484ED}" type="pres">
      <dgm:prSet presAssocID="{B12D9212-0618-436B-9C18-614E837C3109}" presName="conn" presStyleLbl="parChTrans1D2" presStyleIdx="0" presStyleCnt="1"/>
      <dgm:spPr/>
    </dgm:pt>
    <dgm:pt modelId="{9AD82D97-B5D4-4E71-9E72-767FC4766DAB}" type="pres">
      <dgm:prSet presAssocID="{B12D9212-0618-436B-9C18-614E837C3109}" presName="extraNode" presStyleLbl="node1" presStyleIdx="0" presStyleCnt="3"/>
      <dgm:spPr/>
    </dgm:pt>
    <dgm:pt modelId="{0360D6FF-FB18-4EFA-BE31-CF37220154D2}" type="pres">
      <dgm:prSet presAssocID="{B12D9212-0618-436B-9C18-614E837C3109}" presName="dstNode" presStyleLbl="node1" presStyleIdx="0" presStyleCnt="3"/>
      <dgm:spPr/>
    </dgm:pt>
    <dgm:pt modelId="{92831B08-B2A5-4C01-85D6-ABAF9A10F358}" type="pres">
      <dgm:prSet presAssocID="{1BC701F1-E7FE-4BA7-99F0-AF107C565640}" presName="text_1" presStyleLbl="node1" presStyleIdx="0" presStyleCnt="3">
        <dgm:presLayoutVars>
          <dgm:bulletEnabled val="1"/>
        </dgm:presLayoutVars>
      </dgm:prSet>
      <dgm:spPr/>
    </dgm:pt>
    <dgm:pt modelId="{37603D99-DB8A-465F-BE8D-B03BFE8E6ACD}" type="pres">
      <dgm:prSet presAssocID="{1BC701F1-E7FE-4BA7-99F0-AF107C565640}" presName="accent_1" presStyleCnt="0"/>
      <dgm:spPr/>
    </dgm:pt>
    <dgm:pt modelId="{FB7B6910-C0AB-4793-BDF6-650093A75590}" type="pres">
      <dgm:prSet presAssocID="{1BC701F1-E7FE-4BA7-99F0-AF107C565640}" presName="accentRepeatNode" presStyleLbl="solidFgAcc1" presStyleIdx="0" presStyleCnt="3"/>
      <dgm:spPr/>
    </dgm:pt>
    <dgm:pt modelId="{F8C76ECE-02AB-4D7A-B7FB-7B5E3BB5D012}" type="pres">
      <dgm:prSet presAssocID="{C9646E54-FD23-4A79-B1AF-D16449D8E8B8}" presName="text_2" presStyleLbl="node1" presStyleIdx="1" presStyleCnt="3">
        <dgm:presLayoutVars>
          <dgm:bulletEnabled val="1"/>
        </dgm:presLayoutVars>
      </dgm:prSet>
      <dgm:spPr/>
    </dgm:pt>
    <dgm:pt modelId="{FF917C4D-5C28-44D6-A329-E213786E3850}" type="pres">
      <dgm:prSet presAssocID="{C9646E54-FD23-4A79-B1AF-D16449D8E8B8}" presName="accent_2" presStyleCnt="0"/>
      <dgm:spPr/>
    </dgm:pt>
    <dgm:pt modelId="{3DC6477F-072D-43BA-BBD3-99AC0E9CAAF2}" type="pres">
      <dgm:prSet presAssocID="{C9646E54-FD23-4A79-B1AF-D16449D8E8B8}" presName="accentRepeatNode" presStyleLbl="solidFgAcc1" presStyleIdx="1" presStyleCnt="3"/>
      <dgm:spPr/>
    </dgm:pt>
    <dgm:pt modelId="{C30C0C79-DEB4-47F5-AADA-72A3E00CAF4C}" type="pres">
      <dgm:prSet presAssocID="{51C60AA3-CC4F-414B-A57E-F71AB00AC4A0}" presName="text_3" presStyleLbl="node1" presStyleIdx="2" presStyleCnt="3">
        <dgm:presLayoutVars>
          <dgm:bulletEnabled val="1"/>
        </dgm:presLayoutVars>
      </dgm:prSet>
      <dgm:spPr/>
    </dgm:pt>
    <dgm:pt modelId="{FA9FE449-E6BD-467B-9291-FB32CF62BB16}" type="pres">
      <dgm:prSet presAssocID="{51C60AA3-CC4F-414B-A57E-F71AB00AC4A0}" presName="accent_3" presStyleCnt="0"/>
      <dgm:spPr/>
    </dgm:pt>
    <dgm:pt modelId="{BE3919B2-5DEB-436A-BBC0-5EC5FCD358E5}" type="pres">
      <dgm:prSet presAssocID="{51C60AA3-CC4F-414B-A57E-F71AB00AC4A0}" presName="accentRepeatNode" presStyleLbl="solidFgAcc1" presStyleIdx="2" presStyleCnt="3"/>
      <dgm:spPr/>
    </dgm:pt>
  </dgm:ptLst>
  <dgm:cxnLst>
    <dgm:cxn modelId="{4F07E616-874D-43EA-B5E7-7F46185A1454}" type="presOf" srcId="{51C60AA3-CC4F-414B-A57E-F71AB00AC4A0}" destId="{C30C0C79-DEB4-47F5-AADA-72A3E00CAF4C}" srcOrd="0" destOrd="0" presId="urn:microsoft.com/office/officeart/2008/layout/VerticalCurvedList"/>
    <dgm:cxn modelId="{7286FD30-BE78-4680-BE2E-97B648A3020A}" type="presOf" srcId="{B12D9212-0618-436B-9C18-614E837C3109}" destId="{61689D11-BA59-4E85-A0C7-793F61BC8498}" srcOrd="0" destOrd="0" presId="urn:microsoft.com/office/officeart/2008/layout/VerticalCurvedList"/>
    <dgm:cxn modelId="{16448A33-A470-4E66-9B18-8DBD20A04D9E}" type="presOf" srcId="{6F94E410-7A07-46C4-84B3-3CE69890A949}" destId="{B2E487FC-9ADC-40B7-9CE7-43265FD484ED}" srcOrd="0" destOrd="0" presId="urn:microsoft.com/office/officeart/2008/layout/VerticalCurvedList"/>
    <dgm:cxn modelId="{3D4BBD59-4E17-4770-B1EB-2DFD58F08D6F}" srcId="{B12D9212-0618-436B-9C18-614E837C3109}" destId="{51C60AA3-CC4F-414B-A57E-F71AB00AC4A0}" srcOrd="2" destOrd="0" parTransId="{6B0E4F0E-C691-4943-B2A0-B71FFCBFFD30}" sibTransId="{82CDD3EC-C29D-4DE7-AE98-F4797DF004A2}"/>
    <dgm:cxn modelId="{4AD14ED0-E081-4DF4-A5C3-F9E64D02B54D}" type="presOf" srcId="{1BC701F1-E7FE-4BA7-99F0-AF107C565640}" destId="{92831B08-B2A5-4C01-85D6-ABAF9A10F358}" srcOrd="0" destOrd="0" presId="urn:microsoft.com/office/officeart/2008/layout/VerticalCurvedList"/>
    <dgm:cxn modelId="{CBECA3D0-AC0D-4A0D-8006-F8DD8CE18ED3}" srcId="{B12D9212-0618-436B-9C18-614E837C3109}" destId="{1BC701F1-E7FE-4BA7-99F0-AF107C565640}" srcOrd="0" destOrd="0" parTransId="{59047174-78B1-4944-8CA6-57D8A2C9BCD6}" sibTransId="{6F94E410-7A07-46C4-84B3-3CE69890A949}"/>
    <dgm:cxn modelId="{3C551CDA-2073-42A6-A5C5-431170288466}" type="presOf" srcId="{C9646E54-FD23-4A79-B1AF-D16449D8E8B8}" destId="{F8C76ECE-02AB-4D7A-B7FB-7B5E3BB5D012}" srcOrd="0" destOrd="0" presId="urn:microsoft.com/office/officeart/2008/layout/VerticalCurvedList"/>
    <dgm:cxn modelId="{64D31EE7-F211-49B7-B88B-37159D4D8CB8}" srcId="{B12D9212-0618-436B-9C18-614E837C3109}" destId="{C9646E54-FD23-4A79-B1AF-D16449D8E8B8}" srcOrd="1" destOrd="0" parTransId="{721C54DE-5C90-4469-919F-B9ECB981C56E}" sibTransId="{9D8DD1A8-86F6-4F53-9421-38F4E9BE38E0}"/>
    <dgm:cxn modelId="{7C692296-34E7-4A72-BB9E-EAFAA42758E8}" type="presParOf" srcId="{61689D11-BA59-4E85-A0C7-793F61BC8498}" destId="{B04023CC-BF73-4292-99EC-7DB5C899814A}" srcOrd="0" destOrd="0" presId="urn:microsoft.com/office/officeart/2008/layout/VerticalCurvedList"/>
    <dgm:cxn modelId="{38CFA23E-2D42-43B2-A6B5-9715D39F4181}" type="presParOf" srcId="{B04023CC-BF73-4292-99EC-7DB5C899814A}" destId="{88054DB3-6A93-4E58-B4D7-804AC000CB33}" srcOrd="0" destOrd="0" presId="urn:microsoft.com/office/officeart/2008/layout/VerticalCurvedList"/>
    <dgm:cxn modelId="{A0239B29-4AE6-49BE-BE2A-8D247F23100F}" type="presParOf" srcId="{88054DB3-6A93-4E58-B4D7-804AC000CB33}" destId="{25877C90-ACDD-4352-BB85-E5C08108CFF1}" srcOrd="0" destOrd="0" presId="urn:microsoft.com/office/officeart/2008/layout/VerticalCurvedList"/>
    <dgm:cxn modelId="{73A263FD-2DF9-4984-845C-4D95D3BC5778}" type="presParOf" srcId="{88054DB3-6A93-4E58-B4D7-804AC000CB33}" destId="{B2E487FC-9ADC-40B7-9CE7-43265FD484ED}" srcOrd="1" destOrd="0" presId="urn:microsoft.com/office/officeart/2008/layout/VerticalCurvedList"/>
    <dgm:cxn modelId="{8A48E0AE-23A7-4933-B37C-F92D7C65F8D4}" type="presParOf" srcId="{88054DB3-6A93-4E58-B4D7-804AC000CB33}" destId="{9AD82D97-B5D4-4E71-9E72-767FC4766DAB}" srcOrd="2" destOrd="0" presId="urn:microsoft.com/office/officeart/2008/layout/VerticalCurvedList"/>
    <dgm:cxn modelId="{9064F542-BD0A-47F4-8F00-E31E4563F96E}" type="presParOf" srcId="{88054DB3-6A93-4E58-B4D7-804AC000CB33}" destId="{0360D6FF-FB18-4EFA-BE31-CF37220154D2}" srcOrd="3" destOrd="0" presId="urn:microsoft.com/office/officeart/2008/layout/VerticalCurvedList"/>
    <dgm:cxn modelId="{4900BBF5-40BB-4454-A651-C5F73A8D10FF}" type="presParOf" srcId="{B04023CC-BF73-4292-99EC-7DB5C899814A}" destId="{92831B08-B2A5-4C01-85D6-ABAF9A10F358}" srcOrd="1" destOrd="0" presId="urn:microsoft.com/office/officeart/2008/layout/VerticalCurvedList"/>
    <dgm:cxn modelId="{6FFEDAD9-D502-4E9D-BD6A-8EFAF28C54CD}" type="presParOf" srcId="{B04023CC-BF73-4292-99EC-7DB5C899814A}" destId="{37603D99-DB8A-465F-BE8D-B03BFE8E6ACD}" srcOrd="2" destOrd="0" presId="urn:microsoft.com/office/officeart/2008/layout/VerticalCurvedList"/>
    <dgm:cxn modelId="{515A4C93-E1D0-43C9-B278-323EA29CB55A}" type="presParOf" srcId="{37603D99-DB8A-465F-BE8D-B03BFE8E6ACD}" destId="{FB7B6910-C0AB-4793-BDF6-650093A75590}" srcOrd="0" destOrd="0" presId="urn:microsoft.com/office/officeart/2008/layout/VerticalCurvedList"/>
    <dgm:cxn modelId="{F77083D7-9ED6-482C-B2A3-17AB4145B669}" type="presParOf" srcId="{B04023CC-BF73-4292-99EC-7DB5C899814A}" destId="{F8C76ECE-02AB-4D7A-B7FB-7B5E3BB5D012}" srcOrd="3" destOrd="0" presId="urn:microsoft.com/office/officeart/2008/layout/VerticalCurvedList"/>
    <dgm:cxn modelId="{4A3259F6-7279-4A5F-9F36-FB185ED76B12}" type="presParOf" srcId="{B04023CC-BF73-4292-99EC-7DB5C899814A}" destId="{FF917C4D-5C28-44D6-A329-E213786E3850}" srcOrd="4" destOrd="0" presId="urn:microsoft.com/office/officeart/2008/layout/VerticalCurvedList"/>
    <dgm:cxn modelId="{5962DF90-300D-41E9-BCAE-72B717C3E469}" type="presParOf" srcId="{FF917C4D-5C28-44D6-A329-E213786E3850}" destId="{3DC6477F-072D-43BA-BBD3-99AC0E9CAAF2}" srcOrd="0" destOrd="0" presId="urn:microsoft.com/office/officeart/2008/layout/VerticalCurvedList"/>
    <dgm:cxn modelId="{1F1FF668-3761-4B79-979C-A36FDE990965}" type="presParOf" srcId="{B04023CC-BF73-4292-99EC-7DB5C899814A}" destId="{C30C0C79-DEB4-47F5-AADA-72A3E00CAF4C}" srcOrd="5" destOrd="0" presId="urn:microsoft.com/office/officeart/2008/layout/VerticalCurvedList"/>
    <dgm:cxn modelId="{F52C8D49-C494-4C9E-AAD1-0DE7D40217DC}" type="presParOf" srcId="{B04023CC-BF73-4292-99EC-7DB5C899814A}" destId="{FA9FE449-E6BD-467B-9291-FB32CF62BB16}" srcOrd="6" destOrd="0" presId="urn:microsoft.com/office/officeart/2008/layout/VerticalCurvedList"/>
    <dgm:cxn modelId="{8FB67ED2-3612-4C2F-8A7C-BDA8DC508466}" type="presParOf" srcId="{FA9FE449-E6BD-467B-9291-FB32CF62BB16}" destId="{BE3919B2-5DEB-436A-BBC0-5EC5FCD358E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56EF7F-57E7-4F0C-AD94-AF75487D12C9}" type="doc">
      <dgm:prSet loTypeId="urn:microsoft.com/office/officeart/2005/8/layout/hList7" loCatId="process" qsTypeId="urn:microsoft.com/office/officeart/2005/8/quickstyle/simple1" qsCatId="simple" csTypeId="urn:microsoft.com/office/officeart/2005/8/colors/colorful1" csCatId="colorful" phldr="0"/>
      <dgm:spPr/>
    </dgm:pt>
    <dgm:pt modelId="{EDE6CB9B-7E17-4A46-A763-F1E69C341827}">
      <dgm:prSet phldrT="[Text]" phldr="1"/>
      <dgm:spPr/>
      <dgm:t>
        <a:bodyPr/>
        <a:lstStyle/>
        <a:p>
          <a:endParaRPr lang="en-US"/>
        </a:p>
      </dgm:t>
    </dgm:pt>
    <dgm:pt modelId="{D190E52B-FF28-4CD5-8BA8-3FAD4357B071}" type="parTrans" cxnId="{D843A8E4-81FB-4C67-85B8-65A461CD92D6}">
      <dgm:prSet/>
      <dgm:spPr/>
      <dgm:t>
        <a:bodyPr/>
        <a:lstStyle/>
        <a:p>
          <a:endParaRPr lang="en-US"/>
        </a:p>
      </dgm:t>
    </dgm:pt>
    <dgm:pt modelId="{0CD48426-8FF7-47A8-8686-19863EE1FBDE}" type="sibTrans" cxnId="{D843A8E4-81FB-4C67-85B8-65A461CD92D6}">
      <dgm:prSet/>
      <dgm:spPr/>
      <dgm:t>
        <a:bodyPr/>
        <a:lstStyle/>
        <a:p>
          <a:endParaRPr lang="en-US"/>
        </a:p>
      </dgm:t>
    </dgm:pt>
    <dgm:pt modelId="{9BBADC5B-914E-4B6E-802C-AA27FF130911}">
      <dgm:prSet phldrT="[Text]" phldr="1"/>
      <dgm:spPr/>
      <dgm:t>
        <a:bodyPr/>
        <a:lstStyle/>
        <a:p>
          <a:endParaRPr lang="en-US"/>
        </a:p>
      </dgm:t>
    </dgm:pt>
    <dgm:pt modelId="{FD57AC15-C569-4E5E-BA7D-F1DE552CCB31}" type="parTrans" cxnId="{B445513A-AF75-4B46-962C-DDF0EFB9F7D5}">
      <dgm:prSet/>
      <dgm:spPr/>
      <dgm:t>
        <a:bodyPr/>
        <a:lstStyle/>
        <a:p>
          <a:endParaRPr lang="en-US"/>
        </a:p>
      </dgm:t>
    </dgm:pt>
    <dgm:pt modelId="{9A67BB11-B4D5-4090-B377-85A5D4711915}" type="sibTrans" cxnId="{B445513A-AF75-4B46-962C-DDF0EFB9F7D5}">
      <dgm:prSet/>
      <dgm:spPr/>
      <dgm:t>
        <a:bodyPr/>
        <a:lstStyle/>
        <a:p>
          <a:endParaRPr lang="en-US"/>
        </a:p>
      </dgm:t>
    </dgm:pt>
    <dgm:pt modelId="{7CCFF8D9-67E5-4FEC-A04B-523C02541FC4}">
      <dgm:prSet phldrT="[Text]" phldr="1"/>
      <dgm:spPr/>
      <dgm:t>
        <a:bodyPr/>
        <a:lstStyle/>
        <a:p>
          <a:endParaRPr lang="en-US"/>
        </a:p>
      </dgm:t>
    </dgm:pt>
    <dgm:pt modelId="{B54B7D99-8E7F-4A9B-BEBF-350166ACB176}" type="parTrans" cxnId="{FA56210E-6FD8-4184-94F5-9183FEE596F8}">
      <dgm:prSet/>
      <dgm:spPr/>
      <dgm:t>
        <a:bodyPr/>
        <a:lstStyle/>
        <a:p>
          <a:endParaRPr lang="en-US"/>
        </a:p>
      </dgm:t>
    </dgm:pt>
    <dgm:pt modelId="{DCB2B215-DDB9-4F7E-A607-2BC0C3D67F40}" type="sibTrans" cxnId="{FA56210E-6FD8-4184-94F5-9183FEE596F8}">
      <dgm:prSet/>
      <dgm:spPr/>
      <dgm:t>
        <a:bodyPr/>
        <a:lstStyle/>
        <a:p>
          <a:endParaRPr lang="en-US"/>
        </a:p>
      </dgm:t>
    </dgm:pt>
    <dgm:pt modelId="{89E18185-40E1-4256-AC1D-CCCEABDDE91B}" type="pres">
      <dgm:prSet presAssocID="{F256EF7F-57E7-4F0C-AD94-AF75487D12C9}" presName="Name0" presStyleCnt="0">
        <dgm:presLayoutVars>
          <dgm:dir/>
          <dgm:resizeHandles val="exact"/>
        </dgm:presLayoutVars>
      </dgm:prSet>
      <dgm:spPr/>
    </dgm:pt>
    <dgm:pt modelId="{1721B91B-4BEF-46EF-9FF4-844D84BB133F}" type="pres">
      <dgm:prSet presAssocID="{F256EF7F-57E7-4F0C-AD94-AF75487D12C9}" presName="fgShape" presStyleLbl="fgShp" presStyleIdx="0" presStyleCnt="1"/>
      <dgm:spPr/>
    </dgm:pt>
    <dgm:pt modelId="{4E7701BE-D165-42E7-AA65-A90FBA35B140}" type="pres">
      <dgm:prSet presAssocID="{F256EF7F-57E7-4F0C-AD94-AF75487D12C9}" presName="linComp" presStyleCnt="0"/>
      <dgm:spPr/>
    </dgm:pt>
    <dgm:pt modelId="{35074FC8-003D-4506-82C7-7EFCDE70A7FB}" type="pres">
      <dgm:prSet presAssocID="{EDE6CB9B-7E17-4A46-A763-F1E69C341827}" presName="compNode" presStyleCnt="0"/>
      <dgm:spPr/>
    </dgm:pt>
    <dgm:pt modelId="{B625945D-28A9-4ED3-8AC6-A690A79A68CC}" type="pres">
      <dgm:prSet presAssocID="{EDE6CB9B-7E17-4A46-A763-F1E69C341827}" presName="bkgdShape" presStyleLbl="node1" presStyleIdx="0" presStyleCnt="3"/>
      <dgm:spPr/>
    </dgm:pt>
    <dgm:pt modelId="{02AE6D71-161D-4407-B0E1-D45D0940087D}" type="pres">
      <dgm:prSet presAssocID="{EDE6CB9B-7E17-4A46-A763-F1E69C341827}" presName="nodeTx" presStyleLbl="node1" presStyleIdx="0" presStyleCnt="3">
        <dgm:presLayoutVars>
          <dgm:bulletEnabled val="1"/>
        </dgm:presLayoutVars>
      </dgm:prSet>
      <dgm:spPr/>
    </dgm:pt>
    <dgm:pt modelId="{3FC040A7-8878-47C1-92EB-9362E0D6A577}" type="pres">
      <dgm:prSet presAssocID="{EDE6CB9B-7E17-4A46-A763-F1E69C341827}" presName="invisiNode" presStyleLbl="node1" presStyleIdx="0" presStyleCnt="3"/>
      <dgm:spPr/>
    </dgm:pt>
    <dgm:pt modelId="{139FB097-CE8A-45DF-BA3C-93200FBF3BBC}" type="pres">
      <dgm:prSet presAssocID="{EDE6CB9B-7E17-4A46-A763-F1E69C341827}" presName="imagNode" presStyleLbl="fgImgPlace1" presStyleIdx="0" presStyleCnt="3"/>
      <dgm:spPr/>
    </dgm:pt>
    <dgm:pt modelId="{BE258C19-8C9B-484E-8BDF-EC0EB8F53901}" type="pres">
      <dgm:prSet presAssocID="{0CD48426-8FF7-47A8-8686-19863EE1FBDE}" presName="sibTrans" presStyleLbl="sibTrans2D1" presStyleIdx="0" presStyleCnt="0"/>
      <dgm:spPr/>
    </dgm:pt>
    <dgm:pt modelId="{4FB4490B-B883-452A-8D0E-CD085CDB13FA}" type="pres">
      <dgm:prSet presAssocID="{9BBADC5B-914E-4B6E-802C-AA27FF130911}" presName="compNode" presStyleCnt="0"/>
      <dgm:spPr/>
    </dgm:pt>
    <dgm:pt modelId="{44173C32-9B1F-4CE9-9340-C7BB93FF6642}" type="pres">
      <dgm:prSet presAssocID="{9BBADC5B-914E-4B6E-802C-AA27FF130911}" presName="bkgdShape" presStyleLbl="node1" presStyleIdx="1" presStyleCnt="3"/>
      <dgm:spPr/>
    </dgm:pt>
    <dgm:pt modelId="{DE3F38AC-61AC-41DB-9FDF-EFDDFF6F304D}" type="pres">
      <dgm:prSet presAssocID="{9BBADC5B-914E-4B6E-802C-AA27FF130911}" presName="nodeTx" presStyleLbl="node1" presStyleIdx="1" presStyleCnt="3">
        <dgm:presLayoutVars>
          <dgm:bulletEnabled val="1"/>
        </dgm:presLayoutVars>
      </dgm:prSet>
      <dgm:spPr/>
    </dgm:pt>
    <dgm:pt modelId="{43CA1D1F-3B77-4A8C-9862-99F3CACA0224}" type="pres">
      <dgm:prSet presAssocID="{9BBADC5B-914E-4B6E-802C-AA27FF130911}" presName="invisiNode" presStyleLbl="node1" presStyleIdx="1" presStyleCnt="3"/>
      <dgm:spPr/>
    </dgm:pt>
    <dgm:pt modelId="{56850AB6-029C-42F4-AC72-6F485BE0DFBA}" type="pres">
      <dgm:prSet presAssocID="{9BBADC5B-914E-4B6E-802C-AA27FF130911}" presName="imagNode" presStyleLbl="fgImgPlace1" presStyleIdx="1" presStyleCnt="3"/>
      <dgm:spPr/>
    </dgm:pt>
    <dgm:pt modelId="{AB15370F-AB76-4822-907A-1B8680E4023C}" type="pres">
      <dgm:prSet presAssocID="{9A67BB11-B4D5-4090-B377-85A5D4711915}" presName="sibTrans" presStyleLbl="sibTrans2D1" presStyleIdx="0" presStyleCnt="0"/>
      <dgm:spPr/>
    </dgm:pt>
    <dgm:pt modelId="{35265D91-E043-4573-8575-9EF66AF9C821}" type="pres">
      <dgm:prSet presAssocID="{7CCFF8D9-67E5-4FEC-A04B-523C02541FC4}" presName="compNode" presStyleCnt="0"/>
      <dgm:spPr/>
    </dgm:pt>
    <dgm:pt modelId="{C937FA16-6D95-4161-8B07-39C9321D2167}" type="pres">
      <dgm:prSet presAssocID="{7CCFF8D9-67E5-4FEC-A04B-523C02541FC4}" presName="bkgdShape" presStyleLbl="node1" presStyleIdx="2" presStyleCnt="3"/>
      <dgm:spPr/>
    </dgm:pt>
    <dgm:pt modelId="{7E989ABF-9E1A-4127-986B-71B92D030DFD}" type="pres">
      <dgm:prSet presAssocID="{7CCFF8D9-67E5-4FEC-A04B-523C02541FC4}" presName="nodeTx" presStyleLbl="node1" presStyleIdx="2" presStyleCnt="3">
        <dgm:presLayoutVars>
          <dgm:bulletEnabled val="1"/>
        </dgm:presLayoutVars>
      </dgm:prSet>
      <dgm:spPr/>
    </dgm:pt>
    <dgm:pt modelId="{B2D0AE08-2F1C-4622-89FD-BA640091F154}" type="pres">
      <dgm:prSet presAssocID="{7CCFF8D9-67E5-4FEC-A04B-523C02541FC4}" presName="invisiNode" presStyleLbl="node1" presStyleIdx="2" presStyleCnt="3"/>
      <dgm:spPr/>
    </dgm:pt>
    <dgm:pt modelId="{8E066C5C-C037-4AD2-B901-9F3CB9BC49F2}" type="pres">
      <dgm:prSet presAssocID="{7CCFF8D9-67E5-4FEC-A04B-523C02541FC4}" presName="imagNode" presStyleLbl="fgImgPlace1" presStyleIdx="2" presStyleCnt="3"/>
      <dgm:spPr/>
    </dgm:pt>
  </dgm:ptLst>
  <dgm:cxnLst>
    <dgm:cxn modelId="{FA56210E-6FD8-4184-94F5-9183FEE596F8}" srcId="{F256EF7F-57E7-4F0C-AD94-AF75487D12C9}" destId="{7CCFF8D9-67E5-4FEC-A04B-523C02541FC4}" srcOrd="2" destOrd="0" parTransId="{B54B7D99-8E7F-4A9B-BEBF-350166ACB176}" sibTransId="{DCB2B215-DDB9-4F7E-A607-2BC0C3D67F40}"/>
    <dgm:cxn modelId="{CE4B7813-8DEC-4A39-8E66-C78EAA0AB998}" type="presOf" srcId="{F256EF7F-57E7-4F0C-AD94-AF75487D12C9}" destId="{89E18185-40E1-4256-AC1D-CCCEABDDE91B}" srcOrd="0" destOrd="0" presId="urn:microsoft.com/office/officeart/2005/8/layout/hList7"/>
    <dgm:cxn modelId="{DA01C113-FA7A-4FA7-BC00-7EBF36A48D4D}" type="presOf" srcId="{EDE6CB9B-7E17-4A46-A763-F1E69C341827}" destId="{B625945D-28A9-4ED3-8AC6-A690A79A68CC}" srcOrd="0" destOrd="0" presId="urn:microsoft.com/office/officeart/2005/8/layout/hList7"/>
    <dgm:cxn modelId="{6CB0BD16-1BD6-4BC3-99D3-CB78EC4288A9}" type="presOf" srcId="{9A67BB11-B4D5-4090-B377-85A5D4711915}" destId="{AB15370F-AB76-4822-907A-1B8680E4023C}" srcOrd="0" destOrd="0" presId="urn:microsoft.com/office/officeart/2005/8/layout/hList7"/>
    <dgm:cxn modelId="{A9182F1F-DEDE-43CB-9381-323E09EBBB7C}" type="presOf" srcId="{0CD48426-8FF7-47A8-8686-19863EE1FBDE}" destId="{BE258C19-8C9B-484E-8BDF-EC0EB8F53901}" srcOrd="0" destOrd="0" presId="urn:microsoft.com/office/officeart/2005/8/layout/hList7"/>
    <dgm:cxn modelId="{B445513A-AF75-4B46-962C-DDF0EFB9F7D5}" srcId="{F256EF7F-57E7-4F0C-AD94-AF75487D12C9}" destId="{9BBADC5B-914E-4B6E-802C-AA27FF130911}" srcOrd="1" destOrd="0" parTransId="{FD57AC15-C569-4E5E-BA7D-F1DE552CCB31}" sibTransId="{9A67BB11-B4D5-4090-B377-85A5D4711915}"/>
    <dgm:cxn modelId="{86A0AC3E-34C2-4E90-8B33-AEF3E1B9C133}" type="presOf" srcId="{EDE6CB9B-7E17-4A46-A763-F1E69C341827}" destId="{02AE6D71-161D-4407-B0E1-D45D0940087D}" srcOrd="1" destOrd="0" presId="urn:microsoft.com/office/officeart/2005/8/layout/hList7"/>
    <dgm:cxn modelId="{CE51FA90-F093-49AC-8039-EAFC5340A72B}" type="presOf" srcId="{9BBADC5B-914E-4B6E-802C-AA27FF130911}" destId="{DE3F38AC-61AC-41DB-9FDF-EFDDFF6F304D}" srcOrd="1" destOrd="0" presId="urn:microsoft.com/office/officeart/2005/8/layout/hList7"/>
    <dgm:cxn modelId="{1E03F8BC-2D5A-4467-AC1F-1FABF8C6DDD7}" type="presOf" srcId="{7CCFF8D9-67E5-4FEC-A04B-523C02541FC4}" destId="{C937FA16-6D95-4161-8B07-39C9321D2167}" srcOrd="0" destOrd="0" presId="urn:microsoft.com/office/officeart/2005/8/layout/hList7"/>
    <dgm:cxn modelId="{51D823CA-ACB6-40EE-A9E6-F4B15AB1ACB9}" type="presOf" srcId="{7CCFF8D9-67E5-4FEC-A04B-523C02541FC4}" destId="{7E989ABF-9E1A-4127-986B-71B92D030DFD}" srcOrd="1" destOrd="0" presId="urn:microsoft.com/office/officeart/2005/8/layout/hList7"/>
    <dgm:cxn modelId="{D843A8E4-81FB-4C67-85B8-65A461CD92D6}" srcId="{F256EF7F-57E7-4F0C-AD94-AF75487D12C9}" destId="{EDE6CB9B-7E17-4A46-A763-F1E69C341827}" srcOrd="0" destOrd="0" parTransId="{D190E52B-FF28-4CD5-8BA8-3FAD4357B071}" sibTransId="{0CD48426-8FF7-47A8-8686-19863EE1FBDE}"/>
    <dgm:cxn modelId="{BFE7A6E6-493C-40CF-B185-C39C04640949}" type="presOf" srcId="{9BBADC5B-914E-4B6E-802C-AA27FF130911}" destId="{44173C32-9B1F-4CE9-9340-C7BB93FF6642}" srcOrd="0" destOrd="0" presId="urn:microsoft.com/office/officeart/2005/8/layout/hList7"/>
    <dgm:cxn modelId="{940CE020-C712-4AAA-A2D8-6DF366954764}" type="presParOf" srcId="{89E18185-40E1-4256-AC1D-CCCEABDDE91B}" destId="{1721B91B-4BEF-46EF-9FF4-844D84BB133F}" srcOrd="0" destOrd="0" presId="urn:microsoft.com/office/officeart/2005/8/layout/hList7"/>
    <dgm:cxn modelId="{333740B8-2390-4B63-A8F4-6021A0DF0349}" type="presParOf" srcId="{89E18185-40E1-4256-AC1D-CCCEABDDE91B}" destId="{4E7701BE-D165-42E7-AA65-A90FBA35B140}" srcOrd="1" destOrd="0" presId="urn:microsoft.com/office/officeart/2005/8/layout/hList7"/>
    <dgm:cxn modelId="{75915B4F-FF1C-4FC9-A04D-7702A1265DF0}" type="presParOf" srcId="{4E7701BE-D165-42E7-AA65-A90FBA35B140}" destId="{35074FC8-003D-4506-82C7-7EFCDE70A7FB}" srcOrd="0" destOrd="0" presId="urn:microsoft.com/office/officeart/2005/8/layout/hList7"/>
    <dgm:cxn modelId="{1B6FB1F9-9F3A-4136-B8ED-66BF08A87F15}" type="presParOf" srcId="{35074FC8-003D-4506-82C7-7EFCDE70A7FB}" destId="{B625945D-28A9-4ED3-8AC6-A690A79A68CC}" srcOrd="0" destOrd="0" presId="urn:microsoft.com/office/officeart/2005/8/layout/hList7"/>
    <dgm:cxn modelId="{AB619915-4A20-43FE-B7CF-5B7E28DC05E2}" type="presParOf" srcId="{35074FC8-003D-4506-82C7-7EFCDE70A7FB}" destId="{02AE6D71-161D-4407-B0E1-D45D0940087D}" srcOrd="1" destOrd="0" presId="urn:microsoft.com/office/officeart/2005/8/layout/hList7"/>
    <dgm:cxn modelId="{036F57BA-5A73-40AA-9F28-5BCC0B5010E0}" type="presParOf" srcId="{35074FC8-003D-4506-82C7-7EFCDE70A7FB}" destId="{3FC040A7-8878-47C1-92EB-9362E0D6A577}" srcOrd="2" destOrd="0" presId="urn:microsoft.com/office/officeart/2005/8/layout/hList7"/>
    <dgm:cxn modelId="{37E8875F-354F-465F-AA6D-BAF59909C042}" type="presParOf" srcId="{35074FC8-003D-4506-82C7-7EFCDE70A7FB}" destId="{139FB097-CE8A-45DF-BA3C-93200FBF3BBC}" srcOrd="3" destOrd="0" presId="urn:microsoft.com/office/officeart/2005/8/layout/hList7"/>
    <dgm:cxn modelId="{7881A36C-F79D-426C-B448-BB3682765D6D}" type="presParOf" srcId="{4E7701BE-D165-42E7-AA65-A90FBA35B140}" destId="{BE258C19-8C9B-484E-8BDF-EC0EB8F53901}" srcOrd="1" destOrd="0" presId="urn:microsoft.com/office/officeart/2005/8/layout/hList7"/>
    <dgm:cxn modelId="{F07237E6-A4AA-4628-8103-19D84806484C}" type="presParOf" srcId="{4E7701BE-D165-42E7-AA65-A90FBA35B140}" destId="{4FB4490B-B883-452A-8D0E-CD085CDB13FA}" srcOrd="2" destOrd="0" presId="urn:microsoft.com/office/officeart/2005/8/layout/hList7"/>
    <dgm:cxn modelId="{EF895665-3A44-4C73-9548-588F4A4FF437}" type="presParOf" srcId="{4FB4490B-B883-452A-8D0E-CD085CDB13FA}" destId="{44173C32-9B1F-4CE9-9340-C7BB93FF6642}" srcOrd="0" destOrd="0" presId="urn:microsoft.com/office/officeart/2005/8/layout/hList7"/>
    <dgm:cxn modelId="{A54A20A5-B0DF-4D66-AE65-875A9CA01426}" type="presParOf" srcId="{4FB4490B-B883-452A-8D0E-CD085CDB13FA}" destId="{DE3F38AC-61AC-41DB-9FDF-EFDDFF6F304D}" srcOrd="1" destOrd="0" presId="urn:microsoft.com/office/officeart/2005/8/layout/hList7"/>
    <dgm:cxn modelId="{EB7B89C9-452E-4FF7-93D1-0044B98070A9}" type="presParOf" srcId="{4FB4490B-B883-452A-8D0E-CD085CDB13FA}" destId="{43CA1D1F-3B77-4A8C-9862-99F3CACA0224}" srcOrd="2" destOrd="0" presId="urn:microsoft.com/office/officeart/2005/8/layout/hList7"/>
    <dgm:cxn modelId="{D20FBBDF-9542-4660-9766-51948AA33E23}" type="presParOf" srcId="{4FB4490B-B883-452A-8D0E-CD085CDB13FA}" destId="{56850AB6-029C-42F4-AC72-6F485BE0DFBA}" srcOrd="3" destOrd="0" presId="urn:microsoft.com/office/officeart/2005/8/layout/hList7"/>
    <dgm:cxn modelId="{FB80A30E-5E5F-4677-AFE5-AEDD777B14E7}" type="presParOf" srcId="{4E7701BE-D165-42E7-AA65-A90FBA35B140}" destId="{AB15370F-AB76-4822-907A-1B8680E4023C}" srcOrd="3" destOrd="0" presId="urn:microsoft.com/office/officeart/2005/8/layout/hList7"/>
    <dgm:cxn modelId="{59B07298-7DAA-4A01-8F72-5EF027B94253}" type="presParOf" srcId="{4E7701BE-D165-42E7-AA65-A90FBA35B140}" destId="{35265D91-E043-4573-8575-9EF66AF9C821}" srcOrd="4" destOrd="0" presId="urn:microsoft.com/office/officeart/2005/8/layout/hList7"/>
    <dgm:cxn modelId="{8C2A7770-F6CD-474F-9F5E-E83AD6570623}" type="presParOf" srcId="{35265D91-E043-4573-8575-9EF66AF9C821}" destId="{C937FA16-6D95-4161-8B07-39C9321D2167}" srcOrd="0" destOrd="0" presId="urn:microsoft.com/office/officeart/2005/8/layout/hList7"/>
    <dgm:cxn modelId="{2FC13A80-ABE1-4B83-90D7-118198F0A8F5}" type="presParOf" srcId="{35265D91-E043-4573-8575-9EF66AF9C821}" destId="{7E989ABF-9E1A-4127-986B-71B92D030DFD}" srcOrd="1" destOrd="0" presId="urn:microsoft.com/office/officeart/2005/8/layout/hList7"/>
    <dgm:cxn modelId="{1654CB1B-74F5-4AB5-B682-351D444599A3}" type="presParOf" srcId="{35265D91-E043-4573-8575-9EF66AF9C821}" destId="{B2D0AE08-2F1C-4622-89FD-BA640091F154}" srcOrd="2" destOrd="0" presId="urn:microsoft.com/office/officeart/2005/8/layout/hList7"/>
    <dgm:cxn modelId="{82D111CA-7C6D-467D-8F31-AC74E074D2EF}" type="presParOf" srcId="{35265D91-E043-4573-8575-9EF66AF9C821}" destId="{8E066C5C-C037-4AD2-B901-9F3CB9BC49F2}"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B7C76-9A72-4ABB-87B0-7082796C1572}">
      <dsp:nvSpPr>
        <dsp:cNvPr id="0" name=""/>
        <dsp:cNvSpPr/>
      </dsp:nvSpPr>
      <dsp:spPr>
        <a:xfrm>
          <a:off x="0" y="158537"/>
          <a:ext cx="8204500" cy="113240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endParaRPr lang="en-US" sz="2300" kern="1200"/>
        </a:p>
        <a:p>
          <a:pPr marL="171450" lvl="1" indent="-171450" algn="l" defTabSz="800100">
            <a:lnSpc>
              <a:spcPct val="90000"/>
            </a:lnSpc>
            <a:spcBef>
              <a:spcPct val="0"/>
            </a:spcBef>
            <a:spcAft>
              <a:spcPct val="15000"/>
            </a:spcAft>
            <a:buChar char="•"/>
          </a:pPr>
          <a:endParaRPr lang="en-US" sz="1800" kern="1200"/>
        </a:p>
        <a:p>
          <a:pPr marL="171450" lvl="1" indent="-171450" algn="l" defTabSz="800100">
            <a:lnSpc>
              <a:spcPct val="90000"/>
            </a:lnSpc>
            <a:spcBef>
              <a:spcPct val="0"/>
            </a:spcBef>
            <a:spcAft>
              <a:spcPct val="15000"/>
            </a:spcAft>
            <a:buChar char="•"/>
          </a:pPr>
          <a:endParaRPr lang="en-US" sz="1800" kern="1200"/>
        </a:p>
      </dsp:txBody>
      <dsp:txXfrm>
        <a:off x="1754140" y="158537"/>
        <a:ext cx="6450359" cy="1132407"/>
      </dsp:txXfrm>
    </dsp:sp>
    <dsp:sp modelId="{8282C180-86DF-46B1-9D29-CAABC640E30D}">
      <dsp:nvSpPr>
        <dsp:cNvPr id="0" name=""/>
        <dsp:cNvSpPr/>
      </dsp:nvSpPr>
      <dsp:spPr>
        <a:xfrm>
          <a:off x="113240" y="275763"/>
          <a:ext cx="1640900" cy="905926"/>
        </a:xfrm>
        <a:prstGeom prst="roundRect">
          <a:avLst>
            <a:gd name="adj" fmla="val 10000"/>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E6FCBB-BBB5-4099-91EE-AE5D029F6C75}">
      <dsp:nvSpPr>
        <dsp:cNvPr id="0" name=""/>
        <dsp:cNvSpPr/>
      </dsp:nvSpPr>
      <dsp:spPr>
        <a:xfrm>
          <a:off x="0" y="1332323"/>
          <a:ext cx="8204500" cy="113240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endParaRPr lang="en-US" sz="2300" kern="1200"/>
        </a:p>
        <a:p>
          <a:pPr marL="171450" lvl="1" indent="-171450" algn="l" defTabSz="800100">
            <a:lnSpc>
              <a:spcPct val="90000"/>
            </a:lnSpc>
            <a:spcBef>
              <a:spcPct val="0"/>
            </a:spcBef>
            <a:spcAft>
              <a:spcPct val="15000"/>
            </a:spcAft>
            <a:buChar char="•"/>
          </a:pPr>
          <a:endParaRPr lang="en-US" sz="1800" kern="1200"/>
        </a:p>
        <a:p>
          <a:pPr marL="171450" lvl="1" indent="-171450" algn="l" defTabSz="800100">
            <a:lnSpc>
              <a:spcPct val="90000"/>
            </a:lnSpc>
            <a:spcBef>
              <a:spcPct val="0"/>
            </a:spcBef>
            <a:spcAft>
              <a:spcPct val="15000"/>
            </a:spcAft>
            <a:buChar char="•"/>
          </a:pPr>
          <a:endParaRPr lang="en-US" sz="1800" kern="1200"/>
        </a:p>
      </dsp:txBody>
      <dsp:txXfrm>
        <a:off x="1754140" y="1332323"/>
        <a:ext cx="6450359" cy="1132407"/>
      </dsp:txXfrm>
    </dsp:sp>
    <dsp:sp modelId="{4A2185A7-AB2A-4614-8A68-FF2C1F5BDC63}">
      <dsp:nvSpPr>
        <dsp:cNvPr id="0" name=""/>
        <dsp:cNvSpPr/>
      </dsp:nvSpPr>
      <dsp:spPr>
        <a:xfrm>
          <a:off x="113240" y="1450369"/>
          <a:ext cx="1640900" cy="905926"/>
        </a:xfrm>
        <a:prstGeom prst="roundRect">
          <a:avLst>
            <a:gd name="adj" fmla="val 10000"/>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2E315B-7BF6-464F-B1F8-5154F190E1C9}">
      <dsp:nvSpPr>
        <dsp:cNvPr id="0" name=""/>
        <dsp:cNvSpPr/>
      </dsp:nvSpPr>
      <dsp:spPr>
        <a:xfrm>
          <a:off x="0" y="2491297"/>
          <a:ext cx="8204500" cy="113240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endParaRPr lang="en-US" sz="2300" kern="1200"/>
        </a:p>
        <a:p>
          <a:pPr marL="171450" lvl="1" indent="-171450" algn="l" defTabSz="800100">
            <a:lnSpc>
              <a:spcPct val="90000"/>
            </a:lnSpc>
            <a:spcBef>
              <a:spcPct val="0"/>
            </a:spcBef>
            <a:spcAft>
              <a:spcPct val="15000"/>
            </a:spcAft>
            <a:buChar char="•"/>
          </a:pPr>
          <a:endParaRPr lang="en-US" sz="1800" kern="1200"/>
        </a:p>
        <a:p>
          <a:pPr marL="171450" lvl="1" indent="-171450" algn="l" defTabSz="800100">
            <a:lnSpc>
              <a:spcPct val="90000"/>
            </a:lnSpc>
            <a:spcBef>
              <a:spcPct val="0"/>
            </a:spcBef>
            <a:spcAft>
              <a:spcPct val="15000"/>
            </a:spcAft>
            <a:buChar char="•"/>
          </a:pPr>
          <a:endParaRPr lang="en-US" sz="1800" kern="1200"/>
        </a:p>
      </dsp:txBody>
      <dsp:txXfrm>
        <a:off x="1754140" y="2491297"/>
        <a:ext cx="6450359" cy="1132407"/>
      </dsp:txXfrm>
    </dsp:sp>
    <dsp:sp modelId="{E6608033-8302-4425-9AD2-99A9BBD050CE}">
      <dsp:nvSpPr>
        <dsp:cNvPr id="0" name=""/>
        <dsp:cNvSpPr/>
      </dsp:nvSpPr>
      <dsp:spPr>
        <a:xfrm>
          <a:off x="113240" y="2604537"/>
          <a:ext cx="1640900" cy="905926"/>
        </a:xfrm>
        <a:prstGeom prst="roundRect">
          <a:avLst>
            <a:gd name="adj" fmla="val 10000"/>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487FC-9ADC-40B7-9CE7-43265FD484ED}">
      <dsp:nvSpPr>
        <dsp:cNvPr id="0" name=""/>
        <dsp:cNvSpPr/>
      </dsp:nvSpPr>
      <dsp:spPr>
        <a:xfrm>
          <a:off x="-4096193" y="-628677"/>
          <a:ext cx="4881059" cy="4881059"/>
        </a:xfrm>
        <a:prstGeom prst="blockArc">
          <a:avLst>
            <a:gd name="adj1" fmla="val 18900000"/>
            <a:gd name="adj2" fmla="val 2700000"/>
            <a:gd name="adj3" fmla="val 443"/>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831B08-B2A5-4C01-85D6-ABAF9A10F358}">
      <dsp:nvSpPr>
        <dsp:cNvPr id="0" name=""/>
        <dsp:cNvSpPr/>
      </dsp:nvSpPr>
      <dsp:spPr>
        <a:xfrm>
          <a:off x="504744" y="362370"/>
          <a:ext cx="7651522" cy="72474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5263" tIns="99060" rIns="99060" bIns="99060" numCol="1" spcCol="1270" anchor="ctr" anchorCtr="0">
          <a:noAutofit/>
        </a:bodyPr>
        <a:lstStyle/>
        <a:p>
          <a:pPr marL="0" lvl="0" indent="0" algn="l" defTabSz="1733550">
            <a:lnSpc>
              <a:spcPct val="90000"/>
            </a:lnSpc>
            <a:spcBef>
              <a:spcPct val="0"/>
            </a:spcBef>
            <a:spcAft>
              <a:spcPct val="35000"/>
            </a:spcAft>
            <a:buNone/>
          </a:pPr>
          <a:endParaRPr lang="en-US" sz="3900" kern="1200"/>
        </a:p>
      </dsp:txBody>
      <dsp:txXfrm>
        <a:off x="504744" y="362370"/>
        <a:ext cx="7651522" cy="724741"/>
      </dsp:txXfrm>
    </dsp:sp>
    <dsp:sp modelId="{FB7B6910-C0AB-4793-BDF6-650093A75590}">
      <dsp:nvSpPr>
        <dsp:cNvPr id="0" name=""/>
        <dsp:cNvSpPr/>
      </dsp:nvSpPr>
      <dsp:spPr>
        <a:xfrm>
          <a:off x="51781" y="271777"/>
          <a:ext cx="905926" cy="90592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C76ECE-02AB-4D7A-B7FB-7B5E3BB5D012}">
      <dsp:nvSpPr>
        <dsp:cNvPr id="0" name=""/>
        <dsp:cNvSpPr/>
      </dsp:nvSpPr>
      <dsp:spPr>
        <a:xfrm>
          <a:off x="768188" y="1449481"/>
          <a:ext cx="7388079" cy="72474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5263" tIns="99060" rIns="99060" bIns="99060" numCol="1" spcCol="1270" anchor="ctr" anchorCtr="0">
          <a:noAutofit/>
        </a:bodyPr>
        <a:lstStyle/>
        <a:p>
          <a:pPr marL="0" lvl="0" indent="0" algn="l" defTabSz="1733550">
            <a:lnSpc>
              <a:spcPct val="90000"/>
            </a:lnSpc>
            <a:spcBef>
              <a:spcPct val="0"/>
            </a:spcBef>
            <a:spcAft>
              <a:spcPct val="35000"/>
            </a:spcAft>
            <a:buNone/>
          </a:pPr>
          <a:endParaRPr lang="en-US" sz="3900" kern="1200"/>
        </a:p>
      </dsp:txBody>
      <dsp:txXfrm>
        <a:off x="768188" y="1449481"/>
        <a:ext cx="7388079" cy="724741"/>
      </dsp:txXfrm>
    </dsp:sp>
    <dsp:sp modelId="{3DC6477F-072D-43BA-BBD3-99AC0E9CAAF2}">
      <dsp:nvSpPr>
        <dsp:cNvPr id="0" name=""/>
        <dsp:cNvSpPr/>
      </dsp:nvSpPr>
      <dsp:spPr>
        <a:xfrm>
          <a:off x="315225" y="1358889"/>
          <a:ext cx="905926" cy="905926"/>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0C0C79-DEB4-47F5-AADA-72A3E00CAF4C}">
      <dsp:nvSpPr>
        <dsp:cNvPr id="0" name=""/>
        <dsp:cNvSpPr/>
      </dsp:nvSpPr>
      <dsp:spPr>
        <a:xfrm>
          <a:off x="504744" y="2536593"/>
          <a:ext cx="7651522" cy="72474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5263" tIns="99060" rIns="99060" bIns="99060" numCol="1" spcCol="1270" anchor="ctr" anchorCtr="0">
          <a:noAutofit/>
        </a:bodyPr>
        <a:lstStyle/>
        <a:p>
          <a:pPr marL="0" lvl="0" indent="0" algn="l" defTabSz="1733550">
            <a:lnSpc>
              <a:spcPct val="90000"/>
            </a:lnSpc>
            <a:spcBef>
              <a:spcPct val="0"/>
            </a:spcBef>
            <a:spcAft>
              <a:spcPct val="35000"/>
            </a:spcAft>
            <a:buNone/>
          </a:pPr>
          <a:endParaRPr lang="en-US" sz="3900" kern="1200"/>
        </a:p>
      </dsp:txBody>
      <dsp:txXfrm>
        <a:off x="504744" y="2536593"/>
        <a:ext cx="7651522" cy="724741"/>
      </dsp:txXfrm>
    </dsp:sp>
    <dsp:sp modelId="{BE3919B2-5DEB-436A-BBC0-5EC5FCD358E5}">
      <dsp:nvSpPr>
        <dsp:cNvPr id="0" name=""/>
        <dsp:cNvSpPr/>
      </dsp:nvSpPr>
      <dsp:spPr>
        <a:xfrm>
          <a:off x="51781" y="2446000"/>
          <a:ext cx="905926" cy="905926"/>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5945D-28A9-4ED3-8AC6-A690A79A68CC}">
      <dsp:nvSpPr>
        <dsp:cNvPr id="0" name=""/>
        <dsp:cNvSpPr/>
      </dsp:nvSpPr>
      <dsp:spPr>
        <a:xfrm>
          <a:off x="1902" y="0"/>
          <a:ext cx="2960429" cy="363583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endParaRPr lang="en-US" sz="5300" kern="1200"/>
        </a:p>
      </dsp:txBody>
      <dsp:txXfrm>
        <a:off x="1902" y="1454333"/>
        <a:ext cx="2960429" cy="1454333"/>
      </dsp:txXfrm>
    </dsp:sp>
    <dsp:sp modelId="{139FB097-CE8A-45DF-BA3C-93200FBF3BBC}">
      <dsp:nvSpPr>
        <dsp:cNvPr id="0" name=""/>
        <dsp:cNvSpPr/>
      </dsp:nvSpPr>
      <dsp:spPr>
        <a:xfrm>
          <a:off x="876751" y="218150"/>
          <a:ext cx="1210732" cy="1210732"/>
        </a:xfrm>
        <a:prstGeom prst="ellipse">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173C32-9B1F-4CE9-9340-C7BB93FF6642}">
      <dsp:nvSpPr>
        <dsp:cNvPr id="0" name=""/>
        <dsp:cNvSpPr/>
      </dsp:nvSpPr>
      <dsp:spPr>
        <a:xfrm>
          <a:off x="3051145" y="0"/>
          <a:ext cx="2960429" cy="363583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endParaRPr lang="en-US" sz="5300" kern="1200"/>
        </a:p>
      </dsp:txBody>
      <dsp:txXfrm>
        <a:off x="3051145" y="1454333"/>
        <a:ext cx="2960429" cy="1454333"/>
      </dsp:txXfrm>
    </dsp:sp>
    <dsp:sp modelId="{56850AB6-029C-42F4-AC72-6F485BE0DFBA}">
      <dsp:nvSpPr>
        <dsp:cNvPr id="0" name=""/>
        <dsp:cNvSpPr/>
      </dsp:nvSpPr>
      <dsp:spPr>
        <a:xfrm>
          <a:off x="3925993" y="218150"/>
          <a:ext cx="1210732" cy="1210732"/>
        </a:xfrm>
        <a:prstGeom prst="ellipse">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37FA16-6D95-4161-8B07-39C9321D2167}">
      <dsp:nvSpPr>
        <dsp:cNvPr id="0" name=""/>
        <dsp:cNvSpPr/>
      </dsp:nvSpPr>
      <dsp:spPr>
        <a:xfrm>
          <a:off x="6100387" y="0"/>
          <a:ext cx="2960429" cy="363583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endParaRPr lang="en-US" sz="5300" kern="1200"/>
        </a:p>
      </dsp:txBody>
      <dsp:txXfrm>
        <a:off x="6100387" y="1454333"/>
        <a:ext cx="2960429" cy="1454333"/>
      </dsp:txXfrm>
    </dsp:sp>
    <dsp:sp modelId="{8E066C5C-C037-4AD2-B901-9F3CB9BC49F2}">
      <dsp:nvSpPr>
        <dsp:cNvPr id="0" name=""/>
        <dsp:cNvSpPr/>
      </dsp:nvSpPr>
      <dsp:spPr>
        <a:xfrm>
          <a:off x="6975236" y="218150"/>
          <a:ext cx="1210732" cy="1210732"/>
        </a:xfrm>
        <a:prstGeom prst="ellipse">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21B91B-4BEF-46EF-9FF4-844D84BB133F}">
      <dsp:nvSpPr>
        <dsp:cNvPr id="0" name=""/>
        <dsp:cNvSpPr/>
      </dsp:nvSpPr>
      <dsp:spPr>
        <a:xfrm>
          <a:off x="362508" y="2908667"/>
          <a:ext cx="8337702" cy="545375"/>
        </a:xfrm>
        <a:prstGeom prst="leftRight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98C145DE-29F7-451B-AF67-D87183360246}" type="datetimeFigureOut">
              <a:rPr lang="en-US" smtClean="0"/>
              <a:t>12/21/2022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752FD5B-91DF-4B1E-A049-46741247435F}" type="slidenum">
              <a:rPr lang="en-US" smtClean="0"/>
              <a:t>‹#›</a:t>
            </a:fld>
            <a:endParaRPr lang="en-US"/>
          </a:p>
        </p:txBody>
      </p:sp>
    </p:spTree>
    <p:extLst>
      <p:ext uri="{BB962C8B-B14F-4D97-AF65-F5344CB8AC3E}">
        <p14:creationId xmlns:p14="http://schemas.microsoft.com/office/powerpoint/2010/main" val="795149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BBD446-C8EC-9140-9C8D-59B11C13C1B8}"/>
              </a:ext>
            </a:extLst>
          </p:cNvPr>
          <p:cNvSpPr/>
          <p:nvPr userDrawn="1"/>
        </p:nvSpPr>
        <p:spPr>
          <a:xfrm>
            <a:off x="-13447" y="-13447"/>
            <a:ext cx="12225866" cy="5194205"/>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pic>
        <p:nvPicPr>
          <p:cNvPr id="9" name="Picture 8">
            <a:extLst>
              <a:ext uri="{FF2B5EF4-FFF2-40B4-BE49-F238E27FC236}">
                <a16:creationId xmlns:a16="http://schemas.microsoft.com/office/drawing/2014/main" id="{40077F22-7594-1544-8593-29DB45ED8CA9}"/>
              </a:ext>
            </a:extLst>
          </p:cNvPr>
          <p:cNvPicPr>
            <a:picLocks noChangeAspect="1"/>
          </p:cNvPicPr>
          <p:nvPr userDrawn="1"/>
        </p:nvPicPr>
        <p:blipFill rotWithShape="1">
          <a:blip r:embed="rId2"/>
          <a:srcRect l="27846" t="11753" r="22062" b="17738"/>
          <a:stretch/>
        </p:blipFill>
        <p:spPr>
          <a:xfrm>
            <a:off x="-36811" y="-13447"/>
            <a:ext cx="4334290" cy="6871447"/>
          </a:xfrm>
          <a:prstGeom prst="rect">
            <a:avLst/>
          </a:prstGeom>
        </p:spPr>
      </p:pic>
      <p:sp>
        <p:nvSpPr>
          <p:cNvPr id="2" name="Title 1">
            <a:extLst>
              <a:ext uri="{FF2B5EF4-FFF2-40B4-BE49-F238E27FC236}">
                <a16:creationId xmlns:a16="http://schemas.microsoft.com/office/drawing/2014/main" id="{A182252A-579C-F34A-B18C-625D4F224531}"/>
              </a:ext>
            </a:extLst>
          </p:cNvPr>
          <p:cNvSpPr>
            <a:spLocks noGrp="1"/>
          </p:cNvSpPr>
          <p:nvPr>
            <p:ph type="ctrTitle" hasCustomPrompt="1"/>
          </p:nvPr>
        </p:nvSpPr>
        <p:spPr>
          <a:xfrm>
            <a:off x="4668250" y="1122363"/>
            <a:ext cx="6336634" cy="2387600"/>
          </a:xfrm>
        </p:spPr>
        <p:txBody>
          <a:bodyPr anchor="b">
            <a:normAutofit/>
          </a:bodyPr>
          <a:lstStyle>
            <a:lvl1pPr algn="l">
              <a:defRPr sz="4800" b="1">
                <a:solidFill>
                  <a:schemeClr val="bg1"/>
                </a:solidFill>
                <a:latin typeface="Arial" panose="020B0604020202020204" pitchFamily="34" charset="0"/>
                <a:cs typeface="Arial" panose="020B0604020202020204" pitchFamily="34" charset="0"/>
              </a:defRPr>
            </a:lvl1pPr>
          </a:lstStyle>
          <a:p>
            <a:r>
              <a:rPr lang="en-US" dirty="0"/>
              <a:t>Click to add presentation title</a:t>
            </a:r>
          </a:p>
        </p:txBody>
      </p:sp>
      <p:sp>
        <p:nvSpPr>
          <p:cNvPr id="3" name="Subtitle 2">
            <a:extLst>
              <a:ext uri="{FF2B5EF4-FFF2-40B4-BE49-F238E27FC236}">
                <a16:creationId xmlns:a16="http://schemas.microsoft.com/office/drawing/2014/main" id="{A6E8A690-6552-FA47-A7EE-CD3FC8C1CC68}"/>
              </a:ext>
            </a:extLst>
          </p:cNvPr>
          <p:cNvSpPr>
            <a:spLocks noGrp="1"/>
          </p:cNvSpPr>
          <p:nvPr>
            <p:ph type="subTitle" idx="1" hasCustomPrompt="1"/>
          </p:nvPr>
        </p:nvSpPr>
        <p:spPr>
          <a:xfrm>
            <a:off x="4668249" y="3602038"/>
            <a:ext cx="6336633" cy="1467503"/>
          </a:xfrm>
        </p:spPr>
        <p:txBody>
          <a:bodyPr/>
          <a:lstStyle>
            <a:lvl1pPr marL="0" indent="0" algn="l">
              <a:buNone/>
              <a:defRPr sz="2400" b="1">
                <a:solidFill>
                  <a:srgbClr val="75B9E5"/>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presentation date</a:t>
            </a:r>
          </a:p>
        </p:txBody>
      </p:sp>
      <p:pic>
        <p:nvPicPr>
          <p:cNvPr id="8" name="Picture 7" descr="Text&#10;&#10;Description automatically generated">
            <a:extLst>
              <a:ext uri="{FF2B5EF4-FFF2-40B4-BE49-F238E27FC236}">
                <a16:creationId xmlns:a16="http://schemas.microsoft.com/office/drawing/2014/main" id="{9CDD3909-D3E1-DD4C-A6CF-E0372336CFFD}"/>
              </a:ext>
            </a:extLst>
          </p:cNvPr>
          <p:cNvPicPr>
            <a:picLocks noChangeAspect="1"/>
          </p:cNvPicPr>
          <p:nvPr userDrawn="1"/>
        </p:nvPicPr>
        <p:blipFill>
          <a:blip r:embed="rId3"/>
          <a:stretch>
            <a:fillRect/>
          </a:stretch>
        </p:blipFill>
        <p:spPr>
          <a:xfrm>
            <a:off x="4684293" y="5498875"/>
            <a:ext cx="3942349" cy="1054454"/>
          </a:xfrm>
          <a:prstGeom prst="rect">
            <a:avLst/>
          </a:prstGeom>
        </p:spPr>
      </p:pic>
    </p:spTree>
    <p:extLst>
      <p:ext uri="{BB962C8B-B14F-4D97-AF65-F5344CB8AC3E}">
        <p14:creationId xmlns:p14="http://schemas.microsoft.com/office/powerpoint/2010/main" val="2824516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dirty="0"/>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4" name="TextBox 3">
            <a:extLst>
              <a:ext uri="{FF2B5EF4-FFF2-40B4-BE49-F238E27FC236}">
                <a16:creationId xmlns:a16="http://schemas.microsoft.com/office/drawing/2014/main" id="{6909E05D-687E-3F46-86BD-DDADF46D8958}"/>
              </a:ext>
            </a:extLst>
          </p:cNvPr>
          <p:cNvSpPr txBox="1"/>
          <p:nvPr userDrawn="1"/>
        </p:nvSpPr>
        <p:spPr>
          <a:xfrm>
            <a:off x="8615680" y="5171440"/>
            <a:ext cx="184731" cy="369332"/>
          </a:xfrm>
          <a:prstGeom prst="rect">
            <a:avLst/>
          </a:prstGeom>
          <a:noFill/>
        </p:spPr>
        <p:txBody>
          <a:bodyPr wrap="none" rtlCol="0">
            <a:spAutoFit/>
          </a:bodyPr>
          <a:lstStyle/>
          <a:p>
            <a:endParaRPr lang="en-US"/>
          </a:p>
        </p:txBody>
      </p:sp>
      <p:graphicFrame>
        <p:nvGraphicFramePr>
          <p:cNvPr id="3" name="Chart 2">
            <a:extLst>
              <a:ext uri="{FF2B5EF4-FFF2-40B4-BE49-F238E27FC236}">
                <a16:creationId xmlns:a16="http://schemas.microsoft.com/office/drawing/2014/main" id="{7DA66FE9-DE8D-F24B-9362-5A51CC98C3EC}"/>
              </a:ext>
            </a:extLst>
          </p:cNvPr>
          <p:cNvGraphicFramePr/>
          <p:nvPr userDrawn="1">
            <p:extLst>
              <p:ext uri="{D42A27DB-BD31-4B8C-83A1-F6EECF244321}">
                <p14:modId xmlns:p14="http://schemas.microsoft.com/office/powerpoint/2010/main" val="1172581387"/>
              </p:ext>
            </p:extLst>
          </p:nvPr>
        </p:nvGraphicFramePr>
        <p:xfrm>
          <a:off x="5992540" y="2170151"/>
          <a:ext cx="5361259" cy="3574173"/>
        </p:xfrm>
        <a:graphic>
          <a:graphicData uri="http://schemas.openxmlformats.org/drawingml/2006/chart">
            <c:chart xmlns:c="http://schemas.openxmlformats.org/drawingml/2006/chart" xmlns:r="http://schemas.openxmlformats.org/officeDocument/2006/relationships" r:id="rId3"/>
          </a:graphicData>
        </a:graphic>
      </p:graphicFrame>
      <p:sp>
        <p:nvSpPr>
          <p:cNvPr id="13" name="Content Placeholder 2">
            <a:extLst>
              <a:ext uri="{FF2B5EF4-FFF2-40B4-BE49-F238E27FC236}">
                <a16:creationId xmlns:a16="http://schemas.microsoft.com/office/drawing/2014/main" id="{3F3282A3-FC1F-F447-AC5A-ADF9F8B13CCD}"/>
              </a:ext>
            </a:extLst>
          </p:cNvPr>
          <p:cNvSpPr>
            <a:spLocks noGrp="1"/>
          </p:cNvSpPr>
          <p:nvPr>
            <p:ph sz="half" idx="1"/>
          </p:nvPr>
        </p:nvSpPr>
        <p:spPr>
          <a:xfrm>
            <a:off x="1183338" y="2421436"/>
            <a:ext cx="4675021" cy="3375217"/>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FDD13D03-EF4A-41B6-AB3C-29BBD17CC1D2}"/>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pic>
        <p:nvPicPr>
          <p:cNvPr id="14" name="Picture 13" descr="Logo, company name&#10;&#10;Description automatically generated">
            <a:extLst>
              <a:ext uri="{FF2B5EF4-FFF2-40B4-BE49-F238E27FC236}">
                <a16:creationId xmlns:a16="http://schemas.microsoft.com/office/drawing/2014/main" id="{BBA8378C-8BA0-4ACA-9A91-6E2CBEE49241}"/>
              </a:ext>
            </a:extLst>
          </p:cNvPr>
          <p:cNvPicPr>
            <a:picLocks noChangeAspect="1"/>
          </p:cNvPicPr>
          <p:nvPr userDrawn="1"/>
        </p:nvPicPr>
        <p:blipFill rotWithShape="1">
          <a:blip r:embed="rId4"/>
          <a:srcRect l="15625" t="13043" r="18617" b="27247"/>
          <a:stretch/>
        </p:blipFill>
        <p:spPr>
          <a:xfrm rot="10800000" flipH="1">
            <a:off x="-7628" y="-6945"/>
            <a:ext cx="3161396" cy="1653417"/>
          </a:xfrm>
          <a:prstGeom prst="rect">
            <a:avLst/>
          </a:prstGeom>
        </p:spPr>
      </p:pic>
      <p:sp>
        <p:nvSpPr>
          <p:cNvPr id="15" name="Rectangle 14">
            <a:extLst>
              <a:ext uri="{FF2B5EF4-FFF2-40B4-BE49-F238E27FC236}">
                <a16:creationId xmlns:a16="http://schemas.microsoft.com/office/drawing/2014/main" id="{41A3D8B6-C776-49F6-A3AC-83CFD388ED48}"/>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8884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dirty="0"/>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4" name="TextBox 3">
            <a:extLst>
              <a:ext uri="{FF2B5EF4-FFF2-40B4-BE49-F238E27FC236}">
                <a16:creationId xmlns:a16="http://schemas.microsoft.com/office/drawing/2014/main" id="{6909E05D-687E-3F46-86BD-DDADF46D8958}"/>
              </a:ext>
            </a:extLst>
          </p:cNvPr>
          <p:cNvSpPr txBox="1"/>
          <p:nvPr userDrawn="1"/>
        </p:nvSpPr>
        <p:spPr>
          <a:xfrm>
            <a:off x="8615680" y="5171440"/>
            <a:ext cx="184731" cy="369332"/>
          </a:xfrm>
          <a:prstGeom prst="rect">
            <a:avLst/>
          </a:prstGeom>
          <a:noFill/>
        </p:spPr>
        <p:txBody>
          <a:bodyPr wrap="none" rtlCol="0">
            <a:spAutoFit/>
          </a:bodyPr>
          <a:lstStyle/>
          <a:p>
            <a:endParaRPr lang="en-US"/>
          </a:p>
        </p:txBody>
      </p:sp>
      <p:graphicFrame>
        <p:nvGraphicFramePr>
          <p:cNvPr id="3" name="Chart 2">
            <a:extLst>
              <a:ext uri="{FF2B5EF4-FFF2-40B4-BE49-F238E27FC236}">
                <a16:creationId xmlns:a16="http://schemas.microsoft.com/office/drawing/2014/main" id="{7DA66FE9-DE8D-F24B-9362-5A51CC98C3EC}"/>
              </a:ext>
            </a:extLst>
          </p:cNvPr>
          <p:cNvGraphicFramePr/>
          <p:nvPr userDrawn="1">
            <p:extLst>
              <p:ext uri="{D42A27DB-BD31-4B8C-83A1-F6EECF244321}">
                <p14:modId xmlns:p14="http://schemas.microsoft.com/office/powerpoint/2010/main" val="942279797"/>
              </p:ext>
            </p:extLst>
          </p:nvPr>
        </p:nvGraphicFramePr>
        <p:xfrm>
          <a:off x="5992540" y="2170151"/>
          <a:ext cx="5361259" cy="3574173"/>
        </p:xfrm>
        <a:graphic>
          <a:graphicData uri="http://schemas.openxmlformats.org/drawingml/2006/chart">
            <c:chart xmlns:c="http://schemas.openxmlformats.org/drawingml/2006/chart" xmlns:r="http://schemas.openxmlformats.org/officeDocument/2006/relationships" r:id="rId3"/>
          </a:graphicData>
        </a:graphic>
      </p:graphicFrame>
      <p:sp>
        <p:nvSpPr>
          <p:cNvPr id="13" name="Content Placeholder 2">
            <a:extLst>
              <a:ext uri="{FF2B5EF4-FFF2-40B4-BE49-F238E27FC236}">
                <a16:creationId xmlns:a16="http://schemas.microsoft.com/office/drawing/2014/main" id="{3F3282A3-FC1F-F447-AC5A-ADF9F8B13CCD}"/>
              </a:ext>
            </a:extLst>
          </p:cNvPr>
          <p:cNvSpPr>
            <a:spLocks noGrp="1"/>
          </p:cNvSpPr>
          <p:nvPr>
            <p:ph sz="half" idx="1"/>
          </p:nvPr>
        </p:nvSpPr>
        <p:spPr>
          <a:xfrm>
            <a:off x="1183338" y="2421436"/>
            <a:ext cx="4675021" cy="3375217"/>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9D2E9A27-EA6C-4AC4-A27B-E591A1D170C8}"/>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pic>
        <p:nvPicPr>
          <p:cNvPr id="14" name="Picture 13" descr="Logo, company name&#10;&#10;Description automatically generated">
            <a:extLst>
              <a:ext uri="{FF2B5EF4-FFF2-40B4-BE49-F238E27FC236}">
                <a16:creationId xmlns:a16="http://schemas.microsoft.com/office/drawing/2014/main" id="{98CA644B-73AA-4BEA-A24C-104AC00AD51E}"/>
              </a:ext>
            </a:extLst>
          </p:cNvPr>
          <p:cNvPicPr>
            <a:picLocks noChangeAspect="1"/>
          </p:cNvPicPr>
          <p:nvPr userDrawn="1"/>
        </p:nvPicPr>
        <p:blipFill rotWithShape="1">
          <a:blip r:embed="rId4"/>
          <a:srcRect l="15625" t="13043" r="18617" b="27247"/>
          <a:stretch/>
        </p:blipFill>
        <p:spPr>
          <a:xfrm rot="10800000" flipH="1">
            <a:off x="-7628" y="-6945"/>
            <a:ext cx="3161396" cy="1653417"/>
          </a:xfrm>
          <a:prstGeom prst="rect">
            <a:avLst/>
          </a:prstGeom>
        </p:spPr>
      </p:pic>
      <p:sp>
        <p:nvSpPr>
          <p:cNvPr id="15" name="Rectangle 14">
            <a:extLst>
              <a:ext uri="{FF2B5EF4-FFF2-40B4-BE49-F238E27FC236}">
                <a16:creationId xmlns:a16="http://schemas.microsoft.com/office/drawing/2014/main" id="{97431141-A981-42A4-8639-8A7E7A84D77B}"/>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5679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4917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dirty="0"/>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10" name="Rectangle 9">
            <a:extLst>
              <a:ext uri="{FF2B5EF4-FFF2-40B4-BE49-F238E27FC236}">
                <a16:creationId xmlns:a16="http://schemas.microsoft.com/office/drawing/2014/main" id="{454B0321-6B92-C749-95F6-84C08C79E8FE}"/>
              </a:ext>
            </a:extLst>
          </p:cNvPr>
          <p:cNvSpPr/>
          <p:nvPr userDrawn="1"/>
        </p:nvSpPr>
        <p:spPr>
          <a:xfrm>
            <a:off x="-7628" y="-12603"/>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sp>
        <p:nvSpPr>
          <p:cNvPr id="12" name="Content Placeholder 2">
            <a:extLst>
              <a:ext uri="{FF2B5EF4-FFF2-40B4-BE49-F238E27FC236}">
                <a16:creationId xmlns:a16="http://schemas.microsoft.com/office/drawing/2014/main" id="{638C9793-C446-254D-BFD7-5DCD05853744}"/>
              </a:ext>
            </a:extLst>
          </p:cNvPr>
          <p:cNvSpPr>
            <a:spLocks noGrp="1"/>
          </p:cNvSpPr>
          <p:nvPr>
            <p:ph sz="half" idx="1"/>
          </p:nvPr>
        </p:nvSpPr>
        <p:spPr>
          <a:xfrm>
            <a:off x="1183338" y="1817348"/>
            <a:ext cx="10170458"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64187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50194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dirty="0"/>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10" name="Rectangle 9">
            <a:extLst>
              <a:ext uri="{FF2B5EF4-FFF2-40B4-BE49-F238E27FC236}">
                <a16:creationId xmlns:a16="http://schemas.microsoft.com/office/drawing/2014/main" id="{454B0321-6B92-C749-95F6-84C08C79E8FE}"/>
              </a:ext>
            </a:extLst>
          </p:cNvPr>
          <p:cNvSpPr/>
          <p:nvPr userDrawn="1"/>
        </p:nvSpPr>
        <p:spPr>
          <a:xfrm>
            <a:off x="-7628" y="-12603"/>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sp>
        <p:nvSpPr>
          <p:cNvPr id="12" name="Content Placeholder 2">
            <a:extLst>
              <a:ext uri="{FF2B5EF4-FFF2-40B4-BE49-F238E27FC236}">
                <a16:creationId xmlns:a16="http://schemas.microsoft.com/office/drawing/2014/main" id="{638C9793-C446-254D-BFD7-5DCD05853744}"/>
              </a:ext>
            </a:extLst>
          </p:cNvPr>
          <p:cNvSpPr>
            <a:spLocks noGrp="1"/>
          </p:cNvSpPr>
          <p:nvPr>
            <p:ph sz="half" idx="1"/>
          </p:nvPr>
        </p:nvSpPr>
        <p:spPr>
          <a:xfrm>
            <a:off x="1183338" y="1827508"/>
            <a:ext cx="4912662"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2F15AA04-95A2-FC4A-BCBD-C3F279F6D969}"/>
              </a:ext>
            </a:extLst>
          </p:cNvPr>
          <p:cNvSpPr>
            <a:spLocks noGrp="1"/>
          </p:cNvSpPr>
          <p:nvPr>
            <p:ph sz="half" idx="13"/>
          </p:nvPr>
        </p:nvSpPr>
        <p:spPr>
          <a:xfrm>
            <a:off x="6441137" y="1841899"/>
            <a:ext cx="4912662"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66686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ADB3412-9690-9548-BB59-0C91B0FCA69C}"/>
              </a:ext>
            </a:extLst>
          </p:cNvPr>
          <p:cNvPicPr>
            <a:picLocks noChangeAspect="1"/>
          </p:cNvPicPr>
          <p:nvPr userDrawn="1"/>
        </p:nvPicPr>
        <p:blipFill rotWithShape="1">
          <a:blip r:embed="rId2"/>
          <a:srcRect l="41722" t="11753" r="22062" b="17738"/>
          <a:stretch/>
        </p:blipFill>
        <p:spPr>
          <a:xfrm>
            <a:off x="-31244" y="-16041"/>
            <a:ext cx="2884033" cy="6008853"/>
          </a:xfrm>
          <a:prstGeom prst="rect">
            <a:avLst/>
          </a:prstGeom>
        </p:spPr>
      </p:pic>
      <p:cxnSp>
        <p:nvCxnSpPr>
          <p:cNvPr id="15" name="Straight Connector 14">
            <a:extLst>
              <a:ext uri="{FF2B5EF4-FFF2-40B4-BE49-F238E27FC236}">
                <a16:creationId xmlns:a16="http://schemas.microsoft.com/office/drawing/2014/main" id="{A887BD64-67D7-834F-96ED-9E86F8BC5469}"/>
              </a:ext>
            </a:extLst>
          </p:cNvPr>
          <p:cNvCxnSpPr/>
          <p:nvPr userDrawn="1"/>
        </p:nvCxnSpPr>
        <p:spPr>
          <a:xfrm>
            <a:off x="0" y="6041985"/>
            <a:ext cx="12218504"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E744DFA-EB0B-D84A-9D2C-A42E8B2C6FE9}"/>
              </a:ext>
            </a:extLst>
          </p:cNvPr>
          <p:cNvSpPr>
            <a:spLocks noGrp="1"/>
          </p:cNvSpPr>
          <p:nvPr>
            <p:ph type="title"/>
          </p:nvPr>
        </p:nvSpPr>
        <p:spPr>
          <a:xfrm>
            <a:off x="3336758" y="522544"/>
            <a:ext cx="8065167" cy="1325563"/>
          </a:xfrm>
          <a:prstGeom prst="rect">
            <a:avLst/>
          </a:prstGeom>
        </p:spPr>
        <p:txBody>
          <a:bodyPr/>
          <a:lstStyle>
            <a:lvl1pPr>
              <a:defRPr sz="4000" b="1">
                <a:solidFill>
                  <a:srgbClr val="1A438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2" name="Content Placeholder 2">
            <a:extLst>
              <a:ext uri="{FF2B5EF4-FFF2-40B4-BE49-F238E27FC236}">
                <a16:creationId xmlns:a16="http://schemas.microsoft.com/office/drawing/2014/main" id="{DE1229BD-8A87-5545-A3D5-821AABABFDEB}"/>
              </a:ext>
            </a:extLst>
          </p:cNvPr>
          <p:cNvSpPr>
            <a:spLocks noGrp="1"/>
          </p:cNvSpPr>
          <p:nvPr>
            <p:ph sz="half" idx="1"/>
          </p:nvPr>
        </p:nvSpPr>
        <p:spPr>
          <a:xfrm>
            <a:off x="3336758" y="2043538"/>
            <a:ext cx="3946358" cy="3347494"/>
          </a:xfrm>
          <a:prstGeom prst="rect">
            <a:avLst/>
          </a:prstGeom>
        </p:spPr>
        <p:txBody>
          <a:bodyPr/>
          <a:lstStyle>
            <a:lvl1pPr>
              <a:defRPr>
                <a:solidFill>
                  <a:schemeClr val="tx1">
                    <a:lumMod val="75000"/>
                    <a:lumOff val="25000"/>
                  </a:schemeClr>
                </a:solidFill>
                <a:latin typeface="Arial" panose="020B0604020202020204" pitchFamily="34" charset="0"/>
                <a:cs typeface="Arial" panose="020B0604020202020204" pitchFamily="34" charset="0"/>
              </a:defRPr>
            </a:lvl1pPr>
            <a:lvl2pPr>
              <a:defRPr>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3">
            <a:extLst>
              <a:ext uri="{FF2B5EF4-FFF2-40B4-BE49-F238E27FC236}">
                <a16:creationId xmlns:a16="http://schemas.microsoft.com/office/drawing/2014/main" id="{72430F7E-5337-5842-80B1-AE629F9C30CB}"/>
              </a:ext>
            </a:extLst>
          </p:cNvPr>
          <p:cNvSpPr>
            <a:spLocks noGrp="1"/>
          </p:cNvSpPr>
          <p:nvPr>
            <p:ph sz="half" idx="2"/>
          </p:nvPr>
        </p:nvSpPr>
        <p:spPr>
          <a:xfrm>
            <a:off x="7407442" y="2016547"/>
            <a:ext cx="3946358" cy="3347494"/>
          </a:xfrm>
          <a:prstGeom prst="rect">
            <a:avLst/>
          </a:prstGeom>
        </p:spPr>
        <p:txBody>
          <a:bodyPr/>
          <a:lstStyle>
            <a:lvl1pPr>
              <a:defRPr>
                <a:solidFill>
                  <a:schemeClr val="tx1">
                    <a:lumMod val="75000"/>
                    <a:lumOff val="25000"/>
                  </a:schemeClr>
                </a:solidFill>
                <a:latin typeface="Arial" panose="020B0604020202020204" pitchFamily="34" charset="0"/>
                <a:cs typeface="Arial" panose="020B0604020202020204" pitchFamily="34" charset="0"/>
              </a:defRPr>
            </a:lvl1pPr>
            <a:lvl2pPr>
              <a:defRPr>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Rectangle 19">
            <a:extLst>
              <a:ext uri="{FF2B5EF4-FFF2-40B4-BE49-F238E27FC236}">
                <a16:creationId xmlns:a16="http://schemas.microsoft.com/office/drawing/2014/main" id="{E0C90227-4BFF-DA48-9C21-E2D64D04A9C2}"/>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sp>
        <p:nvSpPr>
          <p:cNvPr id="21" name="Slide Number Placeholder 5">
            <a:extLst>
              <a:ext uri="{FF2B5EF4-FFF2-40B4-BE49-F238E27FC236}">
                <a16:creationId xmlns:a16="http://schemas.microsoft.com/office/drawing/2014/main" id="{B765F6FD-78AA-8D4E-BC48-E75D1C64EA00}"/>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dirty="0"/>
          </a:p>
        </p:txBody>
      </p:sp>
      <p:pic>
        <p:nvPicPr>
          <p:cNvPr id="22" name="Picture 21">
            <a:extLst>
              <a:ext uri="{FF2B5EF4-FFF2-40B4-BE49-F238E27FC236}">
                <a16:creationId xmlns:a16="http://schemas.microsoft.com/office/drawing/2014/main" id="{61F04636-098A-A240-9303-1CF477E1B594}"/>
              </a:ext>
            </a:extLst>
          </p:cNvPr>
          <p:cNvPicPr>
            <a:picLocks noChangeAspect="1"/>
          </p:cNvPicPr>
          <p:nvPr userDrawn="1"/>
        </p:nvPicPr>
        <p:blipFill>
          <a:blip r:embed="rId3"/>
          <a:stretch>
            <a:fillRect/>
          </a:stretch>
        </p:blipFill>
        <p:spPr>
          <a:xfrm>
            <a:off x="1010652" y="6264275"/>
            <a:ext cx="1752600" cy="457200"/>
          </a:xfrm>
          <a:prstGeom prst="rect">
            <a:avLst/>
          </a:prstGeom>
        </p:spPr>
      </p:pic>
    </p:spTree>
    <p:extLst>
      <p:ext uri="{BB962C8B-B14F-4D97-AF65-F5344CB8AC3E}">
        <p14:creationId xmlns:p14="http://schemas.microsoft.com/office/powerpoint/2010/main" val="2298902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A887BD64-67D7-834F-96ED-9E86F8BC5469}"/>
              </a:ext>
            </a:extLst>
          </p:cNvPr>
          <p:cNvCxnSpPr/>
          <p:nvPr userDrawn="1"/>
        </p:nvCxnSpPr>
        <p:spPr>
          <a:xfrm>
            <a:off x="0" y="6041985"/>
            <a:ext cx="12218504"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E744DFA-EB0B-D84A-9D2C-A42E8B2C6FE9}"/>
              </a:ext>
            </a:extLst>
          </p:cNvPr>
          <p:cNvSpPr>
            <a:spLocks noGrp="1"/>
          </p:cNvSpPr>
          <p:nvPr>
            <p:ph type="title"/>
          </p:nvPr>
        </p:nvSpPr>
        <p:spPr>
          <a:xfrm>
            <a:off x="3336758" y="522544"/>
            <a:ext cx="8065167" cy="1325563"/>
          </a:xfrm>
          <a:prstGeom prst="rect">
            <a:avLst/>
          </a:prstGeom>
        </p:spPr>
        <p:txBody>
          <a:bodyPr/>
          <a:lstStyle>
            <a:lvl1pPr>
              <a:defRPr sz="4000" b="1">
                <a:solidFill>
                  <a:srgbClr val="1A438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0" name="Rectangle 19">
            <a:extLst>
              <a:ext uri="{FF2B5EF4-FFF2-40B4-BE49-F238E27FC236}">
                <a16:creationId xmlns:a16="http://schemas.microsoft.com/office/drawing/2014/main" id="{E0C90227-4BFF-DA48-9C21-E2D64D04A9C2}"/>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pic>
        <p:nvPicPr>
          <p:cNvPr id="22" name="Picture 21">
            <a:extLst>
              <a:ext uri="{FF2B5EF4-FFF2-40B4-BE49-F238E27FC236}">
                <a16:creationId xmlns:a16="http://schemas.microsoft.com/office/drawing/2014/main" id="{61F04636-098A-A240-9303-1CF477E1B594}"/>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17" name="Slide Number Placeholder 5">
            <a:extLst>
              <a:ext uri="{FF2B5EF4-FFF2-40B4-BE49-F238E27FC236}">
                <a16:creationId xmlns:a16="http://schemas.microsoft.com/office/drawing/2014/main" id="{681AE1A3-0323-6945-90BC-80AA3FD69F1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dirty="0"/>
          </a:p>
        </p:txBody>
      </p:sp>
      <p:sp>
        <p:nvSpPr>
          <p:cNvPr id="18" name="Content Placeholder 2">
            <a:extLst>
              <a:ext uri="{FF2B5EF4-FFF2-40B4-BE49-F238E27FC236}">
                <a16:creationId xmlns:a16="http://schemas.microsoft.com/office/drawing/2014/main" id="{89E4E8DD-73F8-454D-A1FF-B0FA3F49AAE3}"/>
              </a:ext>
            </a:extLst>
          </p:cNvPr>
          <p:cNvSpPr>
            <a:spLocks noGrp="1"/>
          </p:cNvSpPr>
          <p:nvPr>
            <p:ph idx="1"/>
          </p:nvPr>
        </p:nvSpPr>
        <p:spPr>
          <a:xfrm>
            <a:off x="3336758" y="1897278"/>
            <a:ext cx="8018630" cy="3963772"/>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CCB28ECF-CEA3-407F-A6E1-5A76A7B70314}"/>
              </a:ext>
            </a:extLst>
          </p:cNvPr>
          <p:cNvPicPr>
            <a:picLocks noChangeAspect="1"/>
          </p:cNvPicPr>
          <p:nvPr userDrawn="1"/>
        </p:nvPicPr>
        <p:blipFill rotWithShape="1">
          <a:blip r:embed="rId3"/>
          <a:srcRect l="41722" t="11753" r="22062" b="17738"/>
          <a:stretch/>
        </p:blipFill>
        <p:spPr>
          <a:xfrm>
            <a:off x="-31244" y="-16041"/>
            <a:ext cx="2884033" cy="6008853"/>
          </a:xfrm>
          <a:prstGeom prst="rect">
            <a:avLst/>
          </a:prstGeom>
        </p:spPr>
      </p:pic>
    </p:spTree>
    <p:extLst>
      <p:ext uri="{BB962C8B-B14F-4D97-AF65-F5344CB8AC3E}">
        <p14:creationId xmlns:p14="http://schemas.microsoft.com/office/powerpoint/2010/main" val="1653384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Content Placeholder 5">
            <a:extLst>
              <a:ext uri="{FF2B5EF4-FFF2-40B4-BE49-F238E27FC236}">
                <a16:creationId xmlns:a16="http://schemas.microsoft.com/office/drawing/2014/main" id="{B31032D0-C1D1-A648-8F30-FA1C50787304}"/>
              </a:ext>
            </a:extLst>
          </p:cNvPr>
          <p:cNvSpPr txBox="1">
            <a:spLocks/>
          </p:cNvSpPr>
          <p:nvPr userDrawn="1"/>
        </p:nvSpPr>
        <p:spPr>
          <a:xfrm>
            <a:off x="8521785" y="2588085"/>
            <a:ext cx="3200400" cy="292608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indent="-285750" fontAlgn="b">
              <a:lnSpc>
                <a:spcPct val="120000"/>
              </a:lnSpc>
              <a:spcBef>
                <a:spcPts val="0"/>
              </a:spcBef>
              <a:buFont typeface="Wingdings" pitchFamily="2" charset="2"/>
              <a:buChar char="§"/>
            </a:pPr>
            <a:r>
              <a:rPr lang="en-US" sz="1800" dirty="0">
                <a:solidFill>
                  <a:srgbClr val="1A4387"/>
                </a:solidFill>
                <a:latin typeface="Arial" panose="020B0604020202020204" pitchFamily="34" charset="0"/>
                <a:cs typeface="Arial" panose="020B0604020202020204" pitchFamily="34" charset="0"/>
              </a:rPr>
              <a:t>Second Level</a:t>
            </a:r>
          </a:p>
          <a:p>
            <a:pPr marL="971550" lvl="2" indent="-285750" fontAlgn="b">
              <a:lnSpc>
                <a:spcPct val="120000"/>
              </a:lnSpc>
              <a:spcBef>
                <a:spcPts val="0"/>
              </a:spcBef>
              <a:buFont typeface="Wingdings" pitchFamily="2" charset="2"/>
              <a:buChar char="§"/>
              <a:defRPr/>
            </a:pPr>
            <a:r>
              <a:rPr lang="en-US" sz="1400" dirty="0">
                <a:solidFill>
                  <a:srgbClr val="1A4387"/>
                </a:solidFill>
                <a:latin typeface="Arial" panose="020B0604020202020204" pitchFamily="34" charset="0"/>
                <a:cs typeface="Arial" panose="020B0604020202020204" pitchFamily="34" charset="0"/>
              </a:rPr>
              <a:t>Third Level</a:t>
            </a:r>
          </a:p>
          <a:p>
            <a:pPr marL="971550" lvl="2" indent="-285750" fontAlgn="b">
              <a:lnSpc>
                <a:spcPct val="120000"/>
              </a:lnSpc>
              <a:spcBef>
                <a:spcPts val="0"/>
              </a:spcBef>
              <a:buFont typeface="Wingdings" pitchFamily="2" charset="2"/>
              <a:buChar char="§"/>
              <a:defRPr/>
            </a:pPr>
            <a:r>
              <a:rPr lang="en-US" sz="1400" dirty="0">
                <a:solidFill>
                  <a:srgbClr val="1A4387"/>
                </a:solidFill>
                <a:latin typeface="Arial" panose="020B0604020202020204" pitchFamily="34" charset="0"/>
                <a:cs typeface="Arial" panose="020B0604020202020204" pitchFamily="34" charset="0"/>
              </a:rPr>
              <a:t>Third Level</a:t>
            </a:r>
          </a:p>
          <a:p>
            <a:pPr marL="57150" indent="-285750" fontAlgn="b">
              <a:lnSpc>
                <a:spcPct val="120000"/>
              </a:lnSpc>
              <a:spcBef>
                <a:spcPts val="0"/>
              </a:spcBef>
              <a:buFont typeface="Wingdings" pitchFamily="2" charset="2"/>
              <a:buChar char="§"/>
              <a:defRPr/>
            </a:pPr>
            <a:r>
              <a:rPr lang="en-US" sz="1800" dirty="0">
                <a:solidFill>
                  <a:srgbClr val="1A4387"/>
                </a:solidFill>
                <a:latin typeface="Arial" panose="020B0604020202020204" pitchFamily="34" charset="0"/>
                <a:cs typeface="Arial" panose="020B0604020202020204" pitchFamily="34" charset="0"/>
              </a:rPr>
              <a:t>Second Level</a:t>
            </a:r>
          </a:p>
          <a:p>
            <a:pPr marL="971550" lvl="2" indent="-285750" fontAlgn="b">
              <a:lnSpc>
                <a:spcPct val="120000"/>
              </a:lnSpc>
              <a:spcBef>
                <a:spcPts val="0"/>
              </a:spcBef>
              <a:buFont typeface="Wingdings" pitchFamily="2" charset="2"/>
              <a:buChar char="§"/>
              <a:defRPr/>
            </a:pPr>
            <a:r>
              <a:rPr lang="en-US" sz="1400" dirty="0">
                <a:solidFill>
                  <a:srgbClr val="1A4387"/>
                </a:solidFill>
                <a:latin typeface="Arial" panose="020B0604020202020204" pitchFamily="34" charset="0"/>
                <a:cs typeface="Arial" panose="020B0604020202020204" pitchFamily="34" charset="0"/>
              </a:rPr>
              <a:t>Third Level</a:t>
            </a:r>
          </a:p>
          <a:p>
            <a:pPr marL="971550" lvl="2" indent="-285750" fontAlgn="b">
              <a:lnSpc>
                <a:spcPct val="120000"/>
              </a:lnSpc>
              <a:spcBef>
                <a:spcPts val="0"/>
              </a:spcBef>
              <a:buFont typeface="Wingdings" pitchFamily="2" charset="2"/>
              <a:buChar char="§"/>
              <a:defRPr/>
            </a:pPr>
            <a:r>
              <a:rPr lang="en-US" sz="1400" dirty="0">
                <a:solidFill>
                  <a:srgbClr val="1A4387"/>
                </a:solidFill>
                <a:latin typeface="Arial" panose="020B0604020202020204" pitchFamily="34" charset="0"/>
                <a:cs typeface="Arial" panose="020B0604020202020204" pitchFamily="34" charset="0"/>
              </a:rPr>
              <a:t>Third Level</a:t>
            </a:r>
          </a:p>
          <a:p>
            <a:pPr marL="971550" lvl="2" indent="-285750" fontAlgn="b">
              <a:lnSpc>
                <a:spcPct val="120000"/>
              </a:lnSpc>
              <a:spcBef>
                <a:spcPts val="0"/>
              </a:spcBef>
              <a:buFont typeface="Wingdings" pitchFamily="2" charset="2"/>
              <a:buChar char="§"/>
              <a:defRPr/>
            </a:pPr>
            <a:r>
              <a:rPr lang="en-US" sz="1400" dirty="0">
                <a:solidFill>
                  <a:srgbClr val="1A4387"/>
                </a:solidFill>
                <a:latin typeface="Arial" panose="020B0604020202020204" pitchFamily="34" charset="0"/>
                <a:cs typeface="Arial" panose="020B0604020202020204" pitchFamily="34" charset="0"/>
              </a:rPr>
              <a:t>Third Level</a:t>
            </a:r>
          </a:p>
        </p:txBody>
      </p:sp>
      <p:sp>
        <p:nvSpPr>
          <p:cNvPr id="8" name="Rectangle 7">
            <a:extLst>
              <a:ext uri="{FF2B5EF4-FFF2-40B4-BE49-F238E27FC236}">
                <a16:creationId xmlns:a16="http://schemas.microsoft.com/office/drawing/2014/main" id="{8A8F89F0-BCA2-FC4B-85B1-4788E78263DF}"/>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pic>
        <p:nvPicPr>
          <p:cNvPr id="10" name="Picture 9">
            <a:extLst>
              <a:ext uri="{FF2B5EF4-FFF2-40B4-BE49-F238E27FC236}">
                <a16:creationId xmlns:a16="http://schemas.microsoft.com/office/drawing/2014/main" id="{48828677-7BBD-E24B-991A-1B1A38CEBCEF}"/>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11" name="Title 2">
            <a:extLst>
              <a:ext uri="{FF2B5EF4-FFF2-40B4-BE49-F238E27FC236}">
                <a16:creationId xmlns:a16="http://schemas.microsoft.com/office/drawing/2014/main" id="{9DC5AB42-E1FE-3F40-8AAD-098F018B5D5E}"/>
              </a:ext>
            </a:extLst>
          </p:cNvPr>
          <p:cNvSpPr txBox="1">
            <a:spLocks/>
          </p:cNvSpPr>
          <p:nvPr userDrawn="1"/>
        </p:nvSpPr>
        <p:spPr>
          <a:xfrm>
            <a:off x="469813" y="659551"/>
            <a:ext cx="11487409" cy="822960"/>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nSpc>
                <a:spcPct val="100000"/>
              </a:lnSpc>
              <a:defRPr/>
            </a:pPr>
            <a:r>
              <a:rPr lang="en-US" sz="4400" b="1" cap="none" dirty="0">
                <a:solidFill>
                  <a:srgbClr val="75B7E6"/>
                </a:solidFill>
                <a:latin typeface="Arial" panose="020B0604020202020204" pitchFamily="34" charset="0"/>
                <a:cs typeface="Arial" panose="020B0604020202020204" pitchFamily="34" charset="0"/>
              </a:rPr>
              <a:t>Click To </a:t>
            </a:r>
            <a:r>
              <a:rPr lang="en-US" sz="4400" b="1" cap="none" dirty="0">
                <a:solidFill>
                  <a:srgbClr val="1A4387"/>
                </a:solidFill>
                <a:latin typeface="Arial" panose="020B0604020202020204" pitchFamily="34" charset="0"/>
                <a:cs typeface="Arial" panose="020B0604020202020204" pitchFamily="34" charset="0"/>
              </a:rPr>
              <a:t>Add Title </a:t>
            </a:r>
            <a:endParaRPr kumimoji="0" lang="en-US" sz="4400" b="1" i="0" u="none" strike="noStrike" kern="1200" cap="none" spc="0" normalizeH="0" baseline="0" noProof="0" dirty="0">
              <a:ln>
                <a:noFill/>
              </a:ln>
              <a:solidFill>
                <a:srgbClr val="75B7E6"/>
              </a:solidFill>
              <a:effectLst/>
              <a:uLnTx/>
              <a:uFillTx/>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806053EC-94F6-BC46-88EA-CD746453C257}"/>
              </a:ext>
            </a:extLst>
          </p:cNvPr>
          <p:cNvCxnSpPr>
            <a:cxnSpLocks/>
          </p:cNvCxnSpPr>
          <p:nvPr userDrawn="1"/>
        </p:nvCxnSpPr>
        <p:spPr>
          <a:xfrm>
            <a:off x="7696199" y="2588084"/>
            <a:ext cx="0" cy="2308303"/>
          </a:xfrm>
          <a:prstGeom prst="line">
            <a:avLst/>
          </a:prstGeom>
          <a:ln w="19050">
            <a:solidFill>
              <a:srgbClr val="938DC4"/>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8F695C3-40C9-5648-B802-E345F2E4D22E}"/>
              </a:ext>
            </a:extLst>
          </p:cNvPr>
          <p:cNvSpPr txBox="1"/>
          <p:nvPr userDrawn="1"/>
        </p:nvSpPr>
        <p:spPr>
          <a:xfrm>
            <a:off x="503266" y="1359427"/>
            <a:ext cx="8249511" cy="338554"/>
          </a:xfrm>
          <a:prstGeom prst="rect">
            <a:avLst/>
          </a:prstGeom>
          <a:noFill/>
        </p:spPr>
        <p:txBody>
          <a:bodyPr wrap="square">
            <a:spAutoFit/>
          </a:bodyPr>
          <a:lstStyle/>
          <a:p>
            <a:r>
              <a:rPr lang="en-US" sz="1600" b="0" i="0" u="none" strike="noStrike" dirty="0">
                <a:solidFill>
                  <a:srgbClr val="1A4387"/>
                </a:solidFill>
                <a:effectLst/>
                <a:latin typeface="Calibri" panose="020F0502020204030204" pitchFamily="34" charset="0"/>
              </a:rPr>
              <a:t>Click to Add Subtitle</a:t>
            </a:r>
          </a:p>
        </p:txBody>
      </p:sp>
      <p:sp>
        <p:nvSpPr>
          <p:cNvPr id="17" name="Text Placeholder 3">
            <a:extLst>
              <a:ext uri="{FF2B5EF4-FFF2-40B4-BE49-F238E27FC236}">
                <a16:creationId xmlns:a16="http://schemas.microsoft.com/office/drawing/2014/main" id="{639C7D00-C5F8-CC44-B1A6-5EE161C72385}"/>
              </a:ext>
            </a:extLst>
          </p:cNvPr>
          <p:cNvSpPr txBox="1">
            <a:spLocks/>
          </p:cNvSpPr>
          <p:nvPr userDrawn="1"/>
        </p:nvSpPr>
        <p:spPr>
          <a:xfrm>
            <a:off x="469815" y="2090968"/>
            <a:ext cx="2834640" cy="457200"/>
          </a:xfrm>
          <a:prstGeom prst="rect">
            <a:avLst/>
          </a:prstGeom>
        </p:spPr>
        <p:txBody>
          <a:bodyPr vert="horz" lIns="91440" tIns="45720" rIns="91440" bIns="45720" rtlCol="0" anchor="b">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1A4387"/>
                </a:solidFill>
                <a:latin typeface="Arial" panose="020B0604020202020204" pitchFamily="34" charset="0"/>
                <a:cs typeface="Arial" panose="020B0604020202020204" pitchFamily="34" charset="0"/>
              </a:rPr>
              <a:t>Click to Add</a:t>
            </a:r>
          </a:p>
        </p:txBody>
      </p:sp>
      <p:sp>
        <p:nvSpPr>
          <p:cNvPr id="18" name="Content Placeholder 2">
            <a:extLst>
              <a:ext uri="{FF2B5EF4-FFF2-40B4-BE49-F238E27FC236}">
                <a16:creationId xmlns:a16="http://schemas.microsoft.com/office/drawing/2014/main" id="{AC29E822-5135-CD40-85D4-9E9333E33703}"/>
              </a:ext>
            </a:extLst>
          </p:cNvPr>
          <p:cNvSpPr txBox="1">
            <a:spLocks/>
          </p:cNvSpPr>
          <p:nvPr userDrawn="1"/>
        </p:nvSpPr>
        <p:spPr>
          <a:xfrm>
            <a:off x="469813" y="2588085"/>
            <a:ext cx="3200400" cy="2926080"/>
          </a:xfrm>
          <a:prstGeom prst="rect">
            <a:avLst/>
          </a:prstGeom>
          <a:ln>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fontAlgn="b">
              <a:lnSpc>
                <a:spcPct val="120000"/>
              </a:lnSpc>
              <a:spcBef>
                <a:spcPts val="0"/>
              </a:spcBef>
              <a:buFont typeface="Wingdings" pitchFamily="2" charset="2"/>
              <a:buChar char="§"/>
            </a:pPr>
            <a:r>
              <a:rPr lang="en-US" sz="1800" dirty="0">
                <a:solidFill>
                  <a:srgbClr val="1A4387"/>
                </a:solidFill>
                <a:latin typeface="Arial" panose="020B0604020202020204" pitchFamily="34" charset="0"/>
                <a:cs typeface="Arial" panose="020B0604020202020204" pitchFamily="34" charset="0"/>
              </a:rPr>
              <a:t>Second Level</a:t>
            </a:r>
          </a:p>
          <a:p>
            <a:pPr marL="228600" indent="-228600" fontAlgn="b">
              <a:lnSpc>
                <a:spcPct val="120000"/>
              </a:lnSpc>
              <a:spcBef>
                <a:spcPts val="0"/>
              </a:spcBef>
              <a:buFont typeface="Wingdings" pitchFamily="2" charset="2"/>
              <a:buChar char="§"/>
            </a:pPr>
            <a:r>
              <a:rPr lang="en-US" sz="1800" dirty="0">
                <a:solidFill>
                  <a:srgbClr val="1A4387"/>
                </a:solidFill>
                <a:latin typeface="Arial" panose="020B0604020202020204" pitchFamily="34" charset="0"/>
                <a:cs typeface="Arial" panose="020B0604020202020204" pitchFamily="34" charset="0"/>
              </a:rPr>
              <a:t>Second Level</a:t>
            </a:r>
          </a:p>
          <a:p>
            <a:pPr marL="228600" marR="0" lvl="0" indent="-228600" algn="l" defTabSz="914400" rtl="0" eaLnBrk="1" fontAlgn="b" latinLnBrk="0" hangingPunct="1">
              <a:lnSpc>
                <a:spcPct val="120000"/>
              </a:lnSpc>
              <a:spcBef>
                <a:spcPts val="0"/>
              </a:spcBef>
              <a:spcAft>
                <a:spcPts val="0"/>
              </a:spcAft>
              <a:buClrTx/>
              <a:buSzTx/>
              <a:buFont typeface="Wingdings" pitchFamily="2" charset="2"/>
              <a:buChar char="§"/>
              <a:tabLst/>
              <a:defRPr/>
            </a:pPr>
            <a:r>
              <a:rPr lang="en-US" sz="1800" dirty="0">
                <a:solidFill>
                  <a:srgbClr val="1A4387"/>
                </a:solidFill>
                <a:latin typeface="Arial" panose="020B0604020202020204" pitchFamily="34" charset="0"/>
                <a:cs typeface="Arial" panose="020B0604020202020204" pitchFamily="34" charset="0"/>
              </a:rPr>
              <a:t>Second Level</a:t>
            </a:r>
          </a:p>
          <a:p>
            <a:pPr marL="228600" marR="0" lvl="0" indent="-228600" algn="l" defTabSz="914400" rtl="0" eaLnBrk="1" fontAlgn="b" latinLnBrk="0" hangingPunct="1">
              <a:lnSpc>
                <a:spcPct val="120000"/>
              </a:lnSpc>
              <a:spcBef>
                <a:spcPts val="0"/>
              </a:spcBef>
              <a:spcAft>
                <a:spcPts val="0"/>
              </a:spcAft>
              <a:buClrTx/>
              <a:buSzTx/>
              <a:buFont typeface="Wingdings" pitchFamily="2" charset="2"/>
              <a:buChar char="§"/>
              <a:tabLst/>
              <a:defRPr/>
            </a:pPr>
            <a:r>
              <a:rPr lang="en-US" sz="1800" dirty="0">
                <a:solidFill>
                  <a:srgbClr val="1A4387"/>
                </a:solidFill>
                <a:latin typeface="Arial" panose="020B0604020202020204" pitchFamily="34" charset="0"/>
                <a:cs typeface="Arial" panose="020B0604020202020204" pitchFamily="34" charset="0"/>
              </a:rPr>
              <a:t>Second Level</a:t>
            </a:r>
          </a:p>
          <a:p>
            <a:pPr marL="228600" marR="0" lvl="0" indent="-228600" algn="l" defTabSz="914400" rtl="0" eaLnBrk="1" fontAlgn="b" latinLnBrk="0" hangingPunct="1">
              <a:lnSpc>
                <a:spcPct val="120000"/>
              </a:lnSpc>
              <a:spcBef>
                <a:spcPts val="0"/>
              </a:spcBef>
              <a:spcAft>
                <a:spcPts val="0"/>
              </a:spcAft>
              <a:buClrTx/>
              <a:buSzTx/>
              <a:buFont typeface="Wingdings" pitchFamily="2" charset="2"/>
              <a:buChar char="§"/>
              <a:tabLst/>
              <a:defRPr/>
            </a:pPr>
            <a:r>
              <a:rPr lang="en-US" sz="1800" dirty="0">
                <a:solidFill>
                  <a:srgbClr val="1A4387"/>
                </a:solidFill>
                <a:latin typeface="Arial" panose="020B0604020202020204" pitchFamily="34" charset="0"/>
                <a:cs typeface="Arial" panose="020B0604020202020204" pitchFamily="34" charset="0"/>
              </a:rPr>
              <a:t>Second Level</a:t>
            </a:r>
          </a:p>
          <a:p>
            <a:pPr marL="228600" indent="-228600" fontAlgn="b">
              <a:lnSpc>
                <a:spcPct val="120000"/>
              </a:lnSpc>
              <a:spcBef>
                <a:spcPts val="0"/>
              </a:spcBef>
              <a:buFont typeface="Wingdings" pitchFamily="2" charset="2"/>
              <a:buChar char="§"/>
            </a:pPr>
            <a:endParaRPr lang="en-US" sz="1800" dirty="0">
              <a:solidFill>
                <a:srgbClr val="1A4387"/>
              </a:solidFill>
              <a:latin typeface="Arial" panose="020B0604020202020204" pitchFamily="34" charset="0"/>
              <a:cs typeface="Arial" panose="020B0604020202020204" pitchFamily="34" charset="0"/>
            </a:endParaRPr>
          </a:p>
        </p:txBody>
      </p:sp>
      <p:sp>
        <p:nvSpPr>
          <p:cNvPr id="19" name="Text Placeholder 4">
            <a:extLst>
              <a:ext uri="{FF2B5EF4-FFF2-40B4-BE49-F238E27FC236}">
                <a16:creationId xmlns:a16="http://schemas.microsoft.com/office/drawing/2014/main" id="{9668EC96-EB90-C449-A6E4-12355201362E}"/>
              </a:ext>
            </a:extLst>
          </p:cNvPr>
          <p:cNvSpPr txBox="1">
            <a:spLocks/>
          </p:cNvSpPr>
          <p:nvPr userDrawn="1"/>
        </p:nvSpPr>
        <p:spPr>
          <a:xfrm>
            <a:off x="8521785" y="2083845"/>
            <a:ext cx="2834640" cy="457200"/>
          </a:xfrm>
          <a:prstGeom prst="rect">
            <a:avLst/>
          </a:prstGeom>
        </p:spPr>
        <p:txBody>
          <a:bodyPr anchor="b">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dirty="0">
                <a:solidFill>
                  <a:srgbClr val="938DC4"/>
                </a:solidFill>
                <a:latin typeface="Arial" panose="020B0604020202020204" pitchFamily="34" charset="0"/>
                <a:cs typeface="Arial" panose="020B0604020202020204" pitchFamily="34" charset="0"/>
              </a:rPr>
              <a:t>Click to Add</a:t>
            </a:r>
          </a:p>
        </p:txBody>
      </p:sp>
      <p:sp>
        <p:nvSpPr>
          <p:cNvPr id="20" name="Text Placeholder 3">
            <a:extLst>
              <a:ext uri="{FF2B5EF4-FFF2-40B4-BE49-F238E27FC236}">
                <a16:creationId xmlns:a16="http://schemas.microsoft.com/office/drawing/2014/main" id="{FFDBA2E5-259C-DE41-A099-C4875BBC3598}"/>
              </a:ext>
            </a:extLst>
          </p:cNvPr>
          <p:cNvSpPr txBox="1">
            <a:spLocks/>
          </p:cNvSpPr>
          <p:nvPr userDrawn="1"/>
        </p:nvSpPr>
        <p:spPr>
          <a:xfrm>
            <a:off x="4495799" y="2090968"/>
            <a:ext cx="2834640" cy="457200"/>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indent="0">
              <a:buNone/>
            </a:pPr>
            <a:r>
              <a:rPr lang="en-US" sz="2800" b="1" dirty="0">
                <a:solidFill>
                  <a:srgbClr val="1A4387"/>
                </a:solidFill>
                <a:latin typeface="Arial" panose="020B0604020202020204" pitchFamily="34" charset="0"/>
                <a:cs typeface="Arial" panose="020B0604020202020204" pitchFamily="34" charset="0"/>
              </a:rPr>
              <a:t>Click to Add</a:t>
            </a:r>
          </a:p>
        </p:txBody>
      </p:sp>
      <p:sp>
        <p:nvSpPr>
          <p:cNvPr id="22" name="Content Placeholder 2">
            <a:extLst>
              <a:ext uri="{FF2B5EF4-FFF2-40B4-BE49-F238E27FC236}">
                <a16:creationId xmlns:a16="http://schemas.microsoft.com/office/drawing/2014/main" id="{18F01E98-69B0-7A41-BC8C-BE47FFD9D933}"/>
              </a:ext>
            </a:extLst>
          </p:cNvPr>
          <p:cNvSpPr txBox="1">
            <a:spLocks/>
          </p:cNvSpPr>
          <p:nvPr userDrawn="1"/>
        </p:nvSpPr>
        <p:spPr>
          <a:xfrm>
            <a:off x="4495799" y="2588085"/>
            <a:ext cx="3200400" cy="2926080"/>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fontAlgn="b">
              <a:lnSpc>
                <a:spcPct val="120000"/>
              </a:lnSpc>
              <a:spcBef>
                <a:spcPts val="0"/>
              </a:spcBef>
              <a:buFont typeface="Wingdings" pitchFamily="2" charset="2"/>
              <a:buChar char="§"/>
            </a:pPr>
            <a:r>
              <a:rPr lang="en-US" sz="1800" dirty="0">
                <a:solidFill>
                  <a:srgbClr val="1A4387"/>
                </a:solidFill>
                <a:latin typeface="Arial" panose="020B0604020202020204" pitchFamily="34" charset="0"/>
                <a:cs typeface="Arial" panose="020B0604020202020204" pitchFamily="34" charset="0"/>
              </a:rPr>
              <a:t>Second Level</a:t>
            </a:r>
          </a:p>
          <a:p>
            <a:pPr marL="228600" indent="-228600" fontAlgn="b">
              <a:lnSpc>
                <a:spcPct val="120000"/>
              </a:lnSpc>
              <a:spcBef>
                <a:spcPts val="0"/>
              </a:spcBef>
              <a:buFont typeface="Wingdings" pitchFamily="2" charset="2"/>
              <a:buChar char="§"/>
            </a:pPr>
            <a:r>
              <a:rPr lang="en-US" sz="1800" dirty="0">
                <a:solidFill>
                  <a:srgbClr val="1A4387"/>
                </a:solidFill>
                <a:latin typeface="Arial" panose="020B0604020202020204" pitchFamily="34" charset="0"/>
                <a:cs typeface="Arial" panose="020B0604020202020204" pitchFamily="34" charset="0"/>
              </a:rPr>
              <a:t>Second Level</a:t>
            </a:r>
          </a:p>
          <a:p>
            <a:pPr marL="228600" marR="0" lvl="0" indent="-228600" algn="l" defTabSz="914400" rtl="0" eaLnBrk="1" fontAlgn="b" latinLnBrk="0" hangingPunct="1">
              <a:lnSpc>
                <a:spcPct val="120000"/>
              </a:lnSpc>
              <a:spcBef>
                <a:spcPts val="0"/>
              </a:spcBef>
              <a:spcAft>
                <a:spcPts val="0"/>
              </a:spcAft>
              <a:buClrTx/>
              <a:buSzTx/>
              <a:buFont typeface="Wingdings" pitchFamily="2" charset="2"/>
              <a:buChar char="§"/>
              <a:tabLst/>
              <a:defRPr/>
            </a:pPr>
            <a:r>
              <a:rPr lang="en-US" sz="1800" dirty="0">
                <a:solidFill>
                  <a:srgbClr val="1A4387"/>
                </a:solidFill>
                <a:latin typeface="Arial" panose="020B0604020202020204" pitchFamily="34" charset="0"/>
                <a:cs typeface="Arial" panose="020B0604020202020204" pitchFamily="34" charset="0"/>
              </a:rPr>
              <a:t>Second Level</a:t>
            </a:r>
          </a:p>
          <a:p>
            <a:pPr marL="228600" marR="0" lvl="0" indent="-228600" algn="l" defTabSz="914400" rtl="0" eaLnBrk="1" fontAlgn="b" latinLnBrk="0" hangingPunct="1">
              <a:lnSpc>
                <a:spcPct val="120000"/>
              </a:lnSpc>
              <a:spcBef>
                <a:spcPts val="0"/>
              </a:spcBef>
              <a:spcAft>
                <a:spcPts val="0"/>
              </a:spcAft>
              <a:buClrTx/>
              <a:buSzTx/>
              <a:buFont typeface="Wingdings" pitchFamily="2" charset="2"/>
              <a:buChar char="§"/>
              <a:tabLst/>
              <a:defRPr/>
            </a:pPr>
            <a:r>
              <a:rPr lang="en-US" sz="1800" dirty="0">
                <a:solidFill>
                  <a:srgbClr val="1A4387"/>
                </a:solidFill>
                <a:latin typeface="Arial" panose="020B0604020202020204" pitchFamily="34" charset="0"/>
                <a:cs typeface="Arial" panose="020B0604020202020204" pitchFamily="34" charset="0"/>
              </a:rPr>
              <a:t>Second Level</a:t>
            </a:r>
          </a:p>
          <a:p>
            <a:pPr marL="228600" marR="0" lvl="0" indent="-228600" algn="l" defTabSz="914400" rtl="0" eaLnBrk="1" fontAlgn="b" latinLnBrk="0" hangingPunct="1">
              <a:lnSpc>
                <a:spcPct val="120000"/>
              </a:lnSpc>
              <a:spcBef>
                <a:spcPts val="0"/>
              </a:spcBef>
              <a:spcAft>
                <a:spcPts val="0"/>
              </a:spcAft>
              <a:buClrTx/>
              <a:buSzTx/>
              <a:buFont typeface="Wingdings" pitchFamily="2" charset="2"/>
              <a:buChar char="§"/>
              <a:tabLst/>
              <a:defRPr/>
            </a:pPr>
            <a:r>
              <a:rPr lang="en-US" sz="1800" dirty="0">
                <a:solidFill>
                  <a:srgbClr val="1A4387"/>
                </a:solidFill>
                <a:latin typeface="Arial" panose="020B0604020202020204" pitchFamily="34" charset="0"/>
                <a:cs typeface="Arial" panose="020B0604020202020204" pitchFamily="34" charset="0"/>
              </a:rPr>
              <a:t>Second Level</a:t>
            </a:r>
          </a:p>
          <a:p>
            <a:pPr marL="228600" indent="-228600" fontAlgn="b">
              <a:lnSpc>
                <a:spcPct val="120000"/>
              </a:lnSpc>
              <a:spcBef>
                <a:spcPts val="0"/>
              </a:spcBef>
              <a:buFont typeface="Wingdings" pitchFamily="2" charset="2"/>
              <a:buChar char="§"/>
            </a:pPr>
            <a:endParaRPr lang="en-US" sz="1800" dirty="0">
              <a:solidFill>
                <a:srgbClr val="1A4387"/>
              </a:solidFill>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id="{D2747972-0052-F04A-9497-8F6A733BFC15}"/>
              </a:ext>
            </a:extLst>
          </p:cNvPr>
          <p:cNvCxnSpPr>
            <a:cxnSpLocks/>
          </p:cNvCxnSpPr>
          <p:nvPr userDrawn="1"/>
        </p:nvCxnSpPr>
        <p:spPr>
          <a:xfrm>
            <a:off x="3670213" y="2588085"/>
            <a:ext cx="0" cy="2308303"/>
          </a:xfrm>
          <a:prstGeom prst="line">
            <a:avLst/>
          </a:prstGeom>
          <a:ln w="19050">
            <a:solidFill>
              <a:srgbClr val="938DC4"/>
            </a:solidFill>
          </a:ln>
        </p:spPr>
        <p:style>
          <a:lnRef idx="1">
            <a:schemeClr val="accent1"/>
          </a:lnRef>
          <a:fillRef idx="0">
            <a:schemeClr val="accent1"/>
          </a:fillRef>
          <a:effectRef idx="0">
            <a:schemeClr val="accent1"/>
          </a:effectRef>
          <a:fontRef idx="minor">
            <a:schemeClr val="tx1"/>
          </a:fontRef>
        </p:style>
      </p:cxnSp>
      <p:sp>
        <p:nvSpPr>
          <p:cNvPr id="25" name="Slide Number Placeholder 5">
            <a:extLst>
              <a:ext uri="{FF2B5EF4-FFF2-40B4-BE49-F238E27FC236}">
                <a16:creationId xmlns:a16="http://schemas.microsoft.com/office/drawing/2014/main" id="{57373524-FBDE-FF4F-B055-5F3D54C012E0}"/>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dirty="0"/>
          </a:p>
        </p:txBody>
      </p:sp>
    </p:spTree>
    <p:extLst>
      <p:ext uri="{BB962C8B-B14F-4D97-AF65-F5344CB8AC3E}">
        <p14:creationId xmlns:p14="http://schemas.microsoft.com/office/powerpoint/2010/main" val="378635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8EB634-E164-4148-87B5-5BADD0284202}"/>
              </a:ext>
            </a:extLst>
          </p:cNvPr>
          <p:cNvSpPr/>
          <p:nvPr userDrawn="1"/>
        </p:nvSpPr>
        <p:spPr>
          <a:xfrm>
            <a:off x="1" y="0"/>
            <a:ext cx="4065784" cy="6858000"/>
          </a:xfrm>
          <a:prstGeom prst="rect">
            <a:avLst/>
          </a:prstGeom>
          <a:solidFill>
            <a:srgbClr val="75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6060E9D-FF07-9449-8AF0-BFF2F09904CC}"/>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pic>
        <p:nvPicPr>
          <p:cNvPr id="14" name="Picture 13">
            <a:extLst>
              <a:ext uri="{FF2B5EF4-FFF2-40B4-BE49-F238E27FC236}">
                <a16:creationId xmlns:a16="http://schemas.microsoft.com/office/drawing/2014/main" id="{954CE4B0-35B6-AB43-A573-83F1D99D95BA}"/>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21" name="Title 1">
            <a:extLst>
              <a:ext uri="{FF2B5EF4-FFF2-40B4-BE49-F238E27FC236}">
                <a16:creationId xmlns:a16="http://schemas.microsoft.com/office/drawing/2014/main" id="{15EFC2CF-2841-7D45-A01C-65E4BE3E0E36}"/>
              </a:ext>
            </a:extLst>
          </p:cNvPr>
          <p:cNvSpPr>
            <a:spLocks noGrp="1"/>
          </p:cNvSpPr>
          <p:nvPr>
            <p:ph type="title" hasCustomPrompt="1"/>
          </p:nvPr>
        </p:nvSpPr>
        <p:spPr>
          <a:xfrm>
            <a:off x="446536" y="1274714"/>
            <a:ext cx="3207928" cy="1807013"/>
          </a:xfrm>
          <a:prstGeom prst="rect">
            <a:avLst/>
          </a:prstGeom>
        </p:spPr>
        <p:txBody>
          <a:bodyPr anchor="b">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dirty="0"/>
              <a:t>Click to add title</a:t>
            </a:r>
          </a:p>
        </p:txBody>
      </p:sp>
      <p:sp>
        <p:nvSpPr>
          <p:cNvPr id="24" name="Slide Number Placeholder 5">
            <a:extLst>
              <a:ext uri="{FF2B5EF4-FFF2-40B4-BE49-F238E27FC236}">
                <a16:creationId xmlns:a16="http://schemas.microsoft.com/office/drawing/2014/main" id="{18E98C26-1753-524A-A405-E6FAFFA7BADE}"/>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dirty="0"/>
          </a:p>
        </p:txBody>
      </p:sp>
      <p:sp>
        <p:nvSpPr>
          <p:cNvPr id="11" name="Content Placeholder 2">
            <a:extLst>
              <a:ext uri="{FF2B5EF4-FFF2-40B4-BE49-F238E27FC236}">
                <a16:creationId xmlns:a16="http://schemas.microsoft.com/office/drawing/2014/main" id="{93AFCF90-683E-43E5-B583-D4B06BFCDBC7}"/>
              </a:ext>
            </a:extLst>
          </p:cNvPr>
          <p:cNvSpPr>
            <a:spLocks noGrp="1"/>
          </p:cNvSpPr>
          <p:nvPr>
            <p:ph idx="1"/>
          </p:nvPr>
        </p:nvSpPr>
        <p:spPr>
          <a:xfrm>
            <a:off x="5040118" y="1097530"/>
            <a:ext cx="6172200" cy="4586336"/>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895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8EB634-E164-4148-87B5-5BADD0284202}"/>
              </a:ext>
            </a:extLst>
          </p:cNvPr>
          <p:cNvSpPr/>
          <p:nvPr userDrawn="1"/>
        </p:nvSpPr>
        <p:spPr>
          <a:xfrm>
            <a:off x="1" y="0"/>
            <a:ext cx="406578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6060E9D-FF07-9449-8AF0-BFF2F09904CC}"/>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pic>
        <p:nvPicPr>
          <p:cNvPr id="14" name="Picture 13">
            <a:extLst>
              <a:ext uri="{FF2B5EF4-FFF2-40B4-BE49-F238E27FC236}">
                <a16:creationId xmlns:a16="http://schemas.microsoft.com/office/drawing/2014/main" id="{954CE4B0-35B6-AB43-A573-83F1D99D95BA}"/>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21" name="Title 1">
            <a:extLst>
              <a:ext uri="{FF2B5EF4-FFF2-40B4-BE49-F238E27FC236}">
                <a16:creationId xmlns:a16="http://schemas.microsoft.com/office/drawing/2014/main" id="{15EFC2CF-2841-7D45-A01C-65E4BE3E0E36}"/>
              </a:ext>
            </a:extLst>
          </p:cNvPr>
          <p:cNvSpPr>
            <a:spLocks noGrp="1"/>
          </p:cNvSpPr>
          <p:nvPr>
            <p:ph type="title" hasCustomPrompt="1"/>
          </p:nvPr>
        </p:nvSpPr>
        <p:spPr>
          <a:xfrm>
            <a:off x="446536" y="1274714"/>
            <a:ext cx="3207928" cy="1807013"/>
          </a:xfrm>
          <a:prstGeom prst="rect">
            <a:avLst/>
          </a:prstGeom>
        </p:spPr>
        <p:txBody>
          <a:bodyPr anchor="b">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dirty="0"/>
              <a:t>Click to add title</a:t>
            </a:r>
          </a:p>
        </p:txBody>
      </p:sp>
      <p:sp>
        <p:nvSpPr>
          <p:cNvPr id="24" name="Slide Number Placeholder 5">
            <a:extLst>
              <a:ext uri="{FF2B5EF4-FFF2-40B4-BE49-F238E27FC236}">
                <a16:creationId xmlns:a16="http://schemas.microsoft.com/office/drawing/2014/main" id="{18E98C26-1753-524A-A405-E6FAFFA7BADE}"/>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dirty="0"/>
          </a:p>
        </p:txBody>
      </p:sp>
      <p:sp>
        <p:nvSpPr>
          <p:cNvPr id="8" name="Content Placeholder 2">
            <a:extLst>
              <a:ext uri="{FF2B5EF4-FFF2-40B4-BE49-F238E27FC236}">
                <a16:creationId xmlns:a16="http://schemas.microsoft.com/office/drawing/2014/main" id="{FCAC0366-7B63-4906-9C93-2E262C09A367}"/>
              </a:ext>
            </a:extLst>
          </p:cNvPr>
          <p:cNvSpPr>
            <a:spLocks noGrp="1"/>
          </p:cNvSpPr>
          <p:nvPr>
            <p:ph idx="1"/>
          </p:nvPr>
        </p:nvSpPr>
        <p:spPr>
          <a:xfrm>
            <a:off x="5040118" y="1097530"/>
            <a:ext cx="6172200" cy="4586336"/>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4575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8EB634-E164-4148-87B5-5BADD0284202}"/>
              </a:ext>
            </a:extLst>
          </p:cNvPr>
          <p:cNvSpPr/>
          <p:nvPr userDrawn="1"/>
        </p:nvSpPr>
        <p:spPr>
          <a:xfrm>
            <a:off x="1" y="0"/>
            <a:ext cx="4065784" cy="6858000"/>
          </a:xfrm>
          <a:prstGeom prst="rect">
            <a:avLst/>
          </a:prstGeom>
          <a:solidFill>
            <a:srgbClr val="938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6060E9D-FF07-9449-8AF0-BFF2F09904CC}"/>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pic>
        <p:nvPicPr>
          <p:cNvPr id="14" name="Picture 13">
            <a:extLst>
              <a:ext uri="{FF2B5EF4-FFF2-40B4-BE49-F238E27FC236}">
                <a16:creationId xmlns:a16="http://schemas.microsoft.com/office/drawing/2014/main" id="{954CE4B0-35B6-AB43-A573-83F1D99D95BA}"/>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21" name="Title 1">
            <a:extLst>
              <a:ext uri="{FF2B5EF4-FFF2-40B4-BE49-F238E27FC236}">
                <a16:creationId xmlns:a16="http://schemas.microsoft.com/office/drawing/2014/main" id="{15EFC2CF-2841-7D45-A01C-65E4BE3E0E36}"/>
              </a:ext>
            </a:extLst>
          </p:cNvPr>
          <p:cNvSpPr>
            <a:spLocks noGrp="1"/>
          </p:cNvSpPr>
          <p:nvPr>
            <p:ph type="title" hasCustomPrompt="1"/>
          </p:nvPr>
        </p:nvSpPr>
        <p:spPr>
          <a:xfrm>
            <a:off x="446536" y="1274714"/>
            <a:ext cx="3207928" cy="1807013"/>
          </a:xfrm>
          <a:prstGeom prst="rect">
            <a:avLst/>
          </a:prstGeom>
        </p:spPr>
        <p:txBody>
          <a:bodyPr anchor="b">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dirty="0"/>
              <a:t>Click to add title</a:t>
            </a:r>
          </a:p>
        </p:txBody>
      </p:sp>
      <p:sp>
        <p:nvSpPr>
          <p:cNvPr id="24" name="Slide Number Placeholder 5">
            <a:extLst>
              <a:ext uri="{FF2B5EF4-FFF2-40B4-BE49-F238E27FC236}">
                <a16:creationId xmlns:a16="http://schemas.microsoft.com/office/drawing/2014/main" id="{18E98C26-1753-524A-A405-E6FAFFA7BADE}"/>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dirty="0"/>
          </a:p>
        </p:txBody>
      </p:sp>
      <p:sp>
        <p:nvSpPr>
          <p:cNvPr id="8" name="Content Placeholder 2">
            <a:extLst>
              <a:ext uri="{FF2B5EF4-FFF2-40B4-BE49-F238E27FC236}">
                <a16:creationId xmlns:a16="http://schemas.microsoft.com/office/drawing/2014/main" id="{F993DECF-4C9A-4C27-820C-748FC82B292F}"/>
              </a:ext>
            </a:extLst>
          </p:cNvPr>
          <p:cNvSpPr>
            <a:spLocks noGrp="1"/>
          </p:cNvSpPr>
          <p:nvPr>
            <p:ph idx="1"/>
          </p:nvPr>
        </p:nvSpPr>
        <p:spPr>
          <a:xfrm>
            <a:off x="5040118" y="1097530"/>
            <a:ext cx="6172200" cy="4586336"/>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82516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2252A-579C-F34A-B18C-625D4F224531}"/>
              </a:ext>
            </a:extLst>
          </p:cNvPr>
          <p:cNvSpPr>
            <a:spLocks noGrp="1"/>
          </p:cNvSpPr>
          <p:nvPr>
            <p:ph type="ctrTitle" hasCustomPrompt="1"/>
          </p:nvPr>
        </p:nvSpPr>
        <p:spPr>
          <a:xfrm>
            <a:off x="3176337" y="1122363"/>
            <a:ext cx="7828547" cy="2387600"/>
          </a:xfrm>
        </p:spPr>
        <p:txBody>
          <a:bodyPr anchor="b">
            <a:normAutofit/>
          </a:bodyPr>
          <a:lstStyle>
            <a:lvl1pPr algn="l">
              <a:defRPr sz="5400" b="1">
                <a:solidFill>
                  <a:srgbClr val="1A4387"/>
                </a:solidFill>
                <a:latin typeface="Arial" panose="020B0604020202020204" pitchFamily="34" charset="0"/>
                <a:cs typeface="Arial" panose="020B0604020202020204" pitchFamily="34" charset="0"/>
              </a:defRPr>
            </a:lvl1pPr>
          </a:lstStyle>
          <a:p>
            <a:r>
              <a:rPr lang="en-US" dirty="0"/>
              <a:t>Click to add presentation title</a:t>
            </a:r>
          </a:p>
        </p:txBody>
      </p:sp>
      <p:sp>
        <p:nvSpPr>
          <p:cNvPr id="3" name="Subtitle 2">
            <a:extLst>
              <a:ext uri="{FF2B5EF4-FFF2-40B4-BE49-F238E27FC236}">
                <a16:creationId xmlns:a16="http://schemas.microsoft.com/office/drawing/2014/main" id="{A6E8A690-6552-FA47-A7EE-CD3FC8C1CC68}"/>
              </a:ext>
            </a:extLst>
          </p:cNvPr>
          <p:cNvSpPr>
            <a:spLocks noGrp="1"/>
          </p:cNvSpPr>
          <p:nvPr>
            <p:ph type="subTitle" idx="1" hasCustomPrompt="1"/>
          </p:nvPr>
        </p:nvSpPr>
        <p:spPr>
          <a:xfrm>
            <a:off x="3176337" y="3602038"/>
            <a:ext cx="7828546" cy="1467503"/>
          </a:xfrm>
        </p:spPr>
        <p:txBody>
          <a:bodyPr/>
          <a:lstStyle>
            <a:lvl1pPr marL="0" indent="0" algn="l">
              <a:buNone/>
              <a:defRPr sz="2400" b="1">
                <a:solidFill>
                  <a:srgbClr val="75B9E5"/>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presentation date</a:t>
            </a:r>
          </a:p>
        </p:txBody>
      </p:sp>
      <p:pic>
        <p:nvPicPr>
          <p:cNvPr id="8" name="Picture 7" descr="Text&#10;&#10;Description automatically generated">
            <a:extLst>
              <a:ext uri="{FF2B5EF4-FFF2-40B4-BE49-F238E27FC236}">
                <a16:creationId xmlns:a16="http://schemas.microsoft.com/office/drawing/2014/main" id="{9CDD3909-D3E1-DD4C-A6CF-E0372336CFFD}"/>
              </a:ext>
            </a:extLst>
          </p:cNvPr>
          <p:cNvPicPr>
            <a:picLocks noChangeAspect="1"/>
          </p:cNvPicPr>
          <p:nvPr userDrawn="1"/>
        </p:nvPicPr>
        <p:blipFill>
          <a:blip r:embed="rId2"/>
          <a:stretch>
            <a:fillRect/>
          </a:stretch>
        </p:blipFill>
        <p:spPr>
          <a:xfrm>
            <a:off x="3176337" y="5498875"/>
            <a:ext cx="3942349" cy="1054454"/>
          </a:xfrm>
          <a:prstGeom prst="rect">
            <a:avLst/>
          </a:prstGeom>
        </p:spPr>
      </p:pic>
      <p:pic>
        <p:nvPicPr>
          <p:cNvPr id="10" name="Picture 9" descr="Logo, company name&#10;&#10;Description automatically generated">
            <a:extLst>
              <a:ext uri="{FF2B5EF4-FFF2-40B4-BE49-F238E27FC236}">
                <a16:creationId xmlns:a16="http://schemas.microsoft.com/office/drawing/2014/main" id="{7314CEAA-2730-C44C-8ADD-BC586B06AC5F}"/>
              </a:ext>
            </a:extLst>
          </p:cNvPr>
          <p:cNvPicPr>
            <a:picLocks noChangeAspect="1"/>
          </p:cNvPicPr>
          <p:nvPr userDrawn="1"/>
        </p:nvPicPr>
        <p:blipFill rotWithShape="1">
          <a:blip r:embed="rId3"/>
          <a:srcRect l="15625" t="13043" r="18617" b="27247"/>
          <a:stretch/>
        </p:blipFill>
        <p:spPr>
          <a:xfrm rot="16200000" flipH="1" flipV="1">
            <a:off x="-1635094" y="1586969"/>
            <a:ext cx="6911746" cy="3705726"/>
          </a:xfrm>
          <a:prstGeom prst="rect">
            <a:avLst/>
          </a:prstGeom>
        </p:spPr>
      </p:pic>
    </p:spTree>
    <p:extLst>
      <p:ext uri="{BB962C8B-B14F-4D97-AF65-F5344CB8AC3E}">
        <p14:creationId xmlns:p14="http://schemas.microsoft.com/office/powerpoint/2010/main" val="11530439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8EB634-E164-4148-87B5-5BADD0284202}"/>
              </a:ext>
            </a:extLst>
          </p:cNvPr>
          <p:cNvSpPr/>
          <p:nvPr userDrawn="1"/>
        </p:nvSpPr>
        <p:spPr>
          <a:xfrm>
            <a:off x="1" y="0"/>
            <a:ext cx="406578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6060E9D-FF07-9449-8AF0-BFF2F09904CC}"/>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pic>
        <p:nvPicPr>
          <p:cNvPr id="14" name="Picture 13">
            <a:extLst>
              <a:ext uri="{FF2B5EF4-FFF2-40B4-BE49-F238E27FC236}">
                <a16:creationId xmlns:a16="http://schemas.microsoft.com/office/drawing/2014/main" id="{954CE4B0-35B6-AB43-A573-83F1D99D95BA}"/>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21" name="Title 1">
            <a:extLst>
              <a:ext uri="{FF2B5EF4-FFF2-40B4-BE49-F238E27FC236}">
                <a16:creationId xmlns:a16="http://schemas.microsoft.com/office/drawing/2014/main" id="{15EFC2CF-2841-7D45-A01C-65E4BE3E0E36}"/>
              </a:ext>
            </a:extLst>
          </p:cNvPr>
          <p:cNvSpPr>
            <a:spLocks noGrp="1"/>
          </p:cNvSpPr>
          <p:nvPr>
            <p:ph type="title" hasCustomPrompt="1"/>
          </p:nvPr>
        </p:nvSpPr>
        <p:spPr>
          <a:xfrm>
            <a:off x="446536" y="1274714"/>
            <a:ext cx="3207928" cy="1807013"/>
          </a:xfrm>
          <a:prstGeom prst="rect">
            <a:avLst/>
          </a:prstGeom>
        </p:spPr>
        <p:txBody>
          <a:bodyPr anchor="b">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dirty="0"/>
              <a:t>Click to add title</a:t>
            </a:r>
          </a:p>
        </p:txBody>
      </p:sp>
      <p:sp>
        <p:nvSpPr>
          <p:cNvPr id="24" name="Slide Number Placeholder 5">
            <a:extLst>
              <a:ext uri="{FF2B5EF4-FFF2-40B4-BE49-F238E27FC236}">
                <a16:creationId xmlns:a16="http://schemas.microsoft.com/office/drawing/2014/main" id="{18E98C26-1753-524A-A405-E6FAFFA7BADE}"/>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dirty="0"/>
          </a:p>
        </p:txBody>
      </p:sp>
      <p:sp>
        <p:nvSpPr>
          <p:cNvPr id="8" name="Content Placeholder 2">
            <a:extLst>
              <a:ext uri="{FF2B5EF4-FFF2-40B4-BE49-F238E27FC236}">
                <a16:creationId xmlns:a16="http://schemas.microsoft.com/office/drawing/2014/main" id="{F993DECF-4C9A-4C27-820C-748FC82B292F}"/>
              </a:ext>
            </a:extLst>
          </p:cNvPr>
          <p:cNvSpPr>
            <a:spLocks noGrp="1"/>
          </p:cNvSpPr>
          <p:nvPr>
            <p:ph idx="1"/>
          </p:nvPr>
        </p:nvSpPr>
        <p:spPr>
          <a:xfrm>
            <a:off x="5040118" y="1097530"/>
            <a:ext cx="6172200" cy="4586336"/>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37618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8EB634-E164-4148-87B5-5BADD0284202}"/>
              </a:ext>
            </a:extLst>
          </p:cNvPr>
          <p:cNvSpPr/>
          <p:nvPr userDrawn="1"/>
        </p:nvSpPr>
        <p:spPr>
          <a:xfrm>
            <a:off x="1" y="0"/>
            <a:ext cx="406578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6060E9D-FF07-9449-8AF0-BFF2F09904CC}"/>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pic>
        <p:nvPicPr>
          <p:cNvPr id="14" name="Picture 13">
            <a:extLst>
              <a:ext uri="{FF2B5EF4-FFF2-40B4-BE49-F238E27FC236}">
                <a16:creationId xmlns:a16="http://schemas.microsoft.com/office/drawing/2014/main" id="{954CE4B0-35B6-AB43-A573-83F1D99D95BA}"/>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21" name="Title 1">
            <a:extLst>
              <a:ext uri="{FF2B5EF4-FFF2-40B4-BE49-F238E27FC236}">
                <a16:creationId xmlns:a16="http://schemas.microsoft.com/office/drawing/2014/main" id="{15EFC2CF-2841-7D45-A01C-65E4BE3E0E36}"/>
              </a:ext>
            </a:extLst>
          </p:cNvPr>
          <p:cNvSpPr>
            <a:spLocks noGrp="1"/>
          </p:cNvSpPr>
          <p:nvPr>
            <p:ph type="title" hasCustomPrompt="1"/>
          </p:nvPr>
        </p:nvSpPr>
        <p:spPr>
          <a:xfrm>
            <a:off x="446536" y="1274714"/>
            <a:ext cx="3207928" cy="1807013"/>
          </a:xfrm>
          <a:prstGeom prst="rect">
            <a:avLst/>
          </a:prstGeom>
        </p:spPr>
        <p:txBody>
          <a:bodyPr anchor="b">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dirty="0"/>
              <a:t>Click to add title</a:t>
            </a:r>
          </a:p>
        </p:txBody>
      </p:sp>
      <p:sp>
        <p:nvSpPr>
          <p:cNvPr id="24" name="Slide Number Placeholder 5">
            <a:extLst>
              <a:ext uri="{FF2B5EF4-FFF2-40B4-BE49-F238E27FC236}">
                <a16:creationId xmlns:a16="http://schemas.microsoft.com/office/drawing/2014/main" id="{18E98C26-1753-524A-A405-E6FAFFA7BADE}"/>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dirty="0"/>
          </a:p>
        </p:txBody>
      </p:sp>
      <p:sp>
        <p:nvSpPr>
          <p:cNvPr id="8" name="Content Placeholder 2">
            <a:extLst>
              <a:ext uri="{FF2B5EF4-FFF2-40B4-BE49-F238E27FC236}">
                <a16:creationId xmlns:a16="http://schemas.microsoft.com/office/drawing/2014/main" id="{F993DECF-4C9A-4C27-820C-748FC82B292F}"/>
              </a:ext>
            </a:extLst>
          </p:cNvPr>
          <p:cNvSpPr>
            <a:spLocks noGrp="1"/>
          </p:cNvSpPr>
          <p:nvPr>
            <p:ph idx="1"/>
          </p:nvPr>
        </p:nvSpPr>
        <p:spPr>
          <a:xfrm>
            <a:off x="5040118" y="1097530"/>
            <a:ext cx="6172200" cy="4586336"/>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5542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8EB634-E164-4148-87B5-5BADD0284202}"/>
              </a:ext>
            </a:extLst>
          </p:cNvPr>
          <p:cNvSpPr/>
          <p:nvPr userDrawn="1"/>
        </p:nvSpPr>
        <p:spPr>
          <a:xfrm>
            <a:off x="1" y="0"/>
            <a:ext cx="4065784" cy="6858000"/>
          </a:xfrm>
          <a:prstGeom prst="rect">
            <a:avLst/>
          </a:prstGeom>
          <a:solidFill>
            <a:srgbClr val="009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6060E9D-FF07-9449-8AF0-BFF2F09904CC}"/>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pic>
        <p:nvPicPr>
          <p:cNvPr id="14" name="Picture 13">
            <a:extLst>
              <a:ext uri="{FF2B5EF4-FFF2-40B4-BE49-F238E27FC236}">
                <a16:creationId xmlns:a16="http://schemas.microsoft.com/office/drawing/2014/main" id="{954CE4B0-35B6-AB43-A573-83F1D99D95BA}"/>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21" name="Title 1">
            <a:extLst>
              <a:ext uri="{FF2B5EF4-FFF2-40B4-BE49-F238E27FC236}">
                <a16:creationId xmlns:a16="http://schemas.microsoft.com/office/drawing/2014/main" id="{15EFC2CF-2841-7D45-A01C-65E4BE3E0E36}"/>
              </a:ext>
            </a:extLst>
          </p:cNvPr>
          <p:cNvSpPr>
            <a:spLocks noGrp="1"/>
          </p:cNvSpPr>
          <p:nvPr>
            <p:ph type="title" hasCustomPrompt="1"/>
          </p:nvPr>
        </p:nvSpPr>
        <p:spPr>
          <a:xfrm>
            <a:off x="446536" y="1274714"/>
            <a:ext cx="3207928" cy="1807013"/>
          </a:xfrm>
          <a:prstGeom prst="rect">
            <a:avLst/>
          </a:prstGeom>
        </p:spPr>
        <p:txBody>
          <a:bodyPr anchor="b">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dirty="0"/>
              <a:t>Click to add title</a:t>
            </a:r>
          </a:p>
        </p:txBody>
      </p:sp>
      <p:sp>
        <p:nvSpPr>
          <p:cNvPr id="24" name="Slide Number Placeholder 5">
            <a:extLst>
              <a:ext uri="{FF2B5EF4-FFF2-40B4-BE49-F238E27FC236}">
                <a16:creationId xmlns:a16="http://schemas.microsoft.com/office/drawing/2014/main" id="{18E98C26-1753-524A-A405-E6FAFFA7BADE}"/>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dirty="0"/>
          </a:p>
        </p:txBody>
      </p:sp>
      <p:sp>
        <p:nvSpPr>
          <p:cNvPr id="8" name="Content Placeholder 2">
            <a:extLst>
              <a:ext uri="{FF2B5EF4-FFF2-40B4-BE49-F238E27FC236}">
                <a16:creationId xmlns:a16="http://schemas.microsoft.com/office/drawing/2014/main" id="{F993DECF-4C9A-4C27-820C-748FC82B292F}"/>
              </a:ext>
            </a:extLst>
          </p:cNvPr>
          <p:cNvSpPr>
            <a:spLocks noGrp="1"/>
          </p:cNvSpPr>
          <p:nvPr>
            <p:ph idx="1"/>
          </p:nvPr>
        </p:nvSpPr>
        <p:spPr>
          <a:xfrm>
            <a:off x="5040118" y="1097530"/>
            <a:ext cx="6172200" cy="4586336"/>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2713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dirty="0"/>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4" name="TextBox 3">
            <a:extLst>
              <a:ext uri="{FF2B5EF4-FFF2-40B4-BE49-F238E27FC236}">
                <a16:creationId xmlns:a16="http://schemas.microsoft.com/office/drawing/2014/main" id="{6909E05D-687E-3F46-86BD-DDADF46D8958}"/>
              </a:ext>
            </a:extLst>
          </p:cNvPr>
          <p:cNvSpPr txBox="1"/>
          <p:nvPr userDrawn="1"/>
        </p:nvSpPr>
        <p:spPr>
          <a:xfrm>
            <a:off x="8615680" y="5171440"/>
            <a:ext cx="184731" cy="369332"/>
          </a:xfrm>
          <a:prstGeom prst="rect">
            <a:avLst/>
          </a:prstGeom>
          <a:noFill/>
        </p:spPr>
        <p:txBody>
          <a:bodyPr wrap="none" rtlCol="0">
            <a:spAutoFit/>
          </a:bodyPr>
          <a:lstStyle/>
          <a:p>
            <a:endParaRPr lang="en-US"/>
          </a:p>
        </p:txBody>
      </p:sp>
      <p:graphicFrame>
        <p:nvGraphicFramePr>
          <p:cNvPr id="5" name="Diagram 4">
            <a:extLst>
              <a:ext uri="{FF2B5EF4-FFF2-40B4-BE49-F238E27FC236}">
                <a16:creationId xmlns:a16="http://schemas.microsoft.com/office/drawing/2014/main" id="{B92B37AD-9090-4360-987B-120BF44B4458}"/>
              </a:ext>
            </a:extLst>
          </p:cNvPr>
          <p:cNvGraphicFramePr/>
          <p:nvPr userDrawn="1">
            <p:extLst>
              <p:ext uri="{D42A27DB-BD31-4B8C-83A1-F6EECF244321}">
                <p14:modId xmlns:p14="http://schemas.microsoft.com/office/powerpoint/2010/main" val="415245029"/>
              </p:ext>
            </p:extLst>
          </p:nvPr>
        </p:nvGraphicFramePr>
        <p:xfrm>
          <a:off x="1183340" y="2108717"/>
          <a:ext cx="8204500" cy="3623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id="{F3708CDE-FF9F-4C9D-93E8-7FE23A488662}"/>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pic>
        <p:nvPicPr>
          <p:cNvPr id="14" name="Picture 13" descr="Logo, company name&#10;&#10;Description automatically generated">
            <a:extLst>
              <a:ext uri="{FF2B5EF4-FFF2-40B4-BE49-F238E27FC236}">
                <a16:creationId xmlns:a16="http://schemas.microsoft.com/office/drawing/2014/main" id="{074FAA3A-CFD9-4F9D-A1BF-B8ECF691025C}"/>
              </a:ext>
            </a:extLst>
          </p:cNvPr>
          <p:cNvPicPr>
            <a:picLocks noChangeAspect="1"/>
          </p:cNvPicPr>
          <p:nvPr userDrawn="1"/>
        </p:nvPicPr>
        <p:blipFill rotWithShape="1">
          <a:blip r:embed="rId8"/>
          <a:srcRect l="15625" t="13043" r="18617" b="27247"/>
          <a:stretch/>
        </p:blipFill>
        <p:spPr>
          <a:xfrm rot="10800000" flipH="1">
            <a:off x="-7628" y="-6945"/>
            <a:ext cx="3161396" cy="1653417"/>
          </a:xfrm>
          <a:prstGeom prst="rect">
            <a:avLst/>
          </a:prstGeom>
        </p:spPr>
      </p:pic>
      <p:sp>
        <p:nvSpPr>
          <p:cNvPr id="15" name="Rectangle 14">
            <a:extLst>
              <a:ext uri="{FF2B5EF4-FFF2-40B4-BE49-F238E27FC236}">
                <a16:creationId xmlns:a16="http://schemas.microsoft.com/office/drawing/2014/main" id="{AEDB9028-7508-4FD4-8DBC-6308B09BA907}"/>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3604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dirty="0"/>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4" name="TextBox 3">
            <a:extLst>
              <a:ext uri="{FF2B5EF4-FFF2-40B4-BE49-F238E27FC236}">
                <a16:creationId xmlns:a16="http://schemas.microsoft.com/office/drawing/2014/main" id="{6909E05D-687E-3F46-86BD-DDADF46D8958}"/>
              </a:ext>
            </a:extLst>
          </p:cNvPr>
          <p:cNvSpPr txBox="1"/>
          <p:nvPr userDrawn="1"/>
        </p:nvSpPr>
        <p:spPr>
          <a:xfrm>
            <a:off x="8615680" y="5171440"/>
            <a:ext cx="184731" cy="369332"/>
          </a:xfrm>
          <a:prstGeom prst="rect">
            <a:avLst/>
          </a:prstGeom>
          <a:noFill/>
        </p:spPr>
        <p:txBody>
          <a:bodyPr wrap="none" rtlCol="0">
            <a:spAutoFit/>
          </a:bodyPr>
          <a:lstStyle/>
          <a:p>
            <a:endParaRPr lang="en-US"/>
          </a:p>
        </p:txBody>
      </p:sp>
      <p:graphicFrame>
        <p:nvGraphicFramePr>
          <p:cNvPr id="5" name="Diagram 4">
            <a:extLst>
              <a:ext uri="{FF2B5EF4-FFF2-40B4-BE49-F238E27FC236}">
                <a16:creationId xmlns:a16="http://schemas.microsoft.com/office/drawing/2014/main" id="{B92B37AD-9090-4360-987B-120BF44B4458}"/>
              </a:ext>
            </a:extLst>
          </p:cNvPr>
          <p:cNvGraphicFramePr/>
          <p:nvPr userDrawn="1">
            <p:extLst>
              <p:ext uri="{D42A27DB-BD31-4B8C-83A1-F6EECF244321}">
                <p14:modId xmlns:p14="http://schemas.microsoft.com/office/powerpoint/2010/main" val="2473671330"/>
              </p:ext>
            </p:extLst>
          </p:nvPr>
        </p:nvGraphicFramePr>
        <p:xfrm>
          <a:off x="1183340" y="2172948"/>
          <a:ext cx="8204500" cy="3623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id="{414DCFBF-6DC8-4CD1-88A3-C9B305842DB7}"/>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pic>
        <p:nvPicPr>
          <p:cNvPr id="13" name="Picture 12" descr="Logo, company name&#10;&#10;Description automatically generated">
            <a:extLst>
              <a:ext uri="{FF2B5EF4-FFF2-40B4-BE49-F238E27FC236}">
                <a16:creationId xmlns:a16="http://schemas.microsoft.com/office/drawing/2014/main" id="{7E3BE176-EB63-44AB-8B08-F06B7EA83744}"/>
              </a:ext>
            </a:extLst>
          </p:cNvPr>
          <p:cNvPicPr>
            <a:picLocks noChangeAspect="1"/>
          </p:cNvPicPr>
          <p:nvPr userDrawn="1"/>
        </p:nvPicPr>
        <p:blipFill rotWithShape="1">
          <a:blip r:embed="rId8"/>
          <a:srcRect l="15625" t="13043" r="18617" b="27247"/>
          <a:stretch/>
        </p:blipFill>
        <p:spPr>
          <a:xfrm rot="10800000" flipH="1">
            <a:off x="-7628" y="-6945"/>
            <a:ext cx="3161396" cy="1653417"/>
          </a:xfrm>
          <a:prstGeom prst="rect">
            <a:avLst/>
          </a:prstGeom>
        </p:spPr>
      </p:pic>
      <p:sp>
        <p:nvSpPr>
          <p:cNvPr id="14" name="Rectangle 13">
            <a:extLst>
              <a:ext uri="{FF2B5EF4-FFF2-40B4-BE49-F238E27FC236}">
                <a16:creationId xmlns:a16="http://schemas.microsoft.com/office/drawing/2014/main" id="{A3F4EE60-2C51-4FD7-BE97-008A5FA8A738}"/>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6228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6"/>
            <a:ext cx="10170459" cy="1199416"/>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dirty="0"/>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4" name="TextBox 3">
            <a:extLst>
              <a:ext uri="{FF2B5EF4-FFF2-40B4-BE49-F238E27FC236}">
                <a16:creationId xmlns:a16="http://schemas.microsoft.com/office/drawing/2014/main" id="{6909E05D-687E-3F46-86BD-DDADF46D8958}"/>
              </a:ext>
            </a:extLst>
          </p:cNvPr>
          <p:cNvSpPr txBox="1"/>
          <p:nvPr userDrawn="1"/>
        </p:nvSpPr>
        <p:spPr>
          <a:xfrm>
            <a:off x="8615680" y="5171440"/>
            <a:ext cx="184731" cy="369332"/>
          </a:xfrm>
          <a:prstGeom prst="rect">
            <a:avLst/>
          </a:prstGeom>
          <a:noFill/>
        </p:spPr>
        <p:txBody>
          <a:bodyPr wrap="none" rtlCol="0">
            <a:spAutoFit/>
          </a:bodyPr>
          <a:lstStyle/>
          <a:p>
            <a:endParaRPr lang="en-US"/>
          </a:p>
        </p:txBody>
      </p:sp>
      <p:graphicFrame>
        <p:nvGraphicFramePr>
          <p:cNvPr id="3" name="Diagram 2">
            <a:extLst>
              <a:ext uri="{FF2B5EF4-FFF2-40B4-BE49-F238E27FC236}">
                <a16:creationId xmlns:a16="http://schemas.microsoft.com/office/drawing/2014/main" id="{F7948510-679B-4B07-8CEB-C37CEEBAEF51}"/>
              </a:ext>
            </a:extLst>
          </p:cNvPr>
          <p:cNvGraphicFramePr/>
          <p:nvPr userDrawn="1">
            <p:extLst>
              <p:ext uri="{D42A27DB-BD31-4B8C-83A1-F6EECF244321}">
                <p14:modId xmlns:p14="http://schemas.microsoft.com/office/powerpoint/2010/main" val="1526001836"/>
              </p:ext>
            </p:extLst>
          </p:nvPr>
        </p:nvGraphicFramePr>
        <p:xfrm>
          <a:off x="1183340" y="2046801"/>
          <a:ext cx="9062720" cy="3635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id="{D0D17FAC-A2C3-45E3-80E5-DEC1243168F2}"/>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pic>
        <p:nvPicPr>
          <p:cNvPr id="13" name="Picture 12" descr="Logo, company name&#10;&#10;Description automatically generated">
            <a:extLst>
              <a:ext uri="{FF2B5EF4-FFF2-40B4-BE49-F238E27FC236}">
                <a16:creationId xmlns:a16="http://schemas.microsoft.com/office/drawing/2014/main" id="{C4EAE2E5-4078-4855-9130-F3A2FE65B38F}"/>
              </a:ext>
            </a:extLst>
          </p:cNvPr>
          <p:cNvPicPr>
            <a:picLocks noChangeAspect="1"/>
          </p:cNvPicPr>
          <p:nvPr userDrawn="1"/>
        </p:nvPicPr>
        <p:blipFill rotWithShape="1">
          <a:blip r:embed="rId8"/>
          <a:srcRect l="15625" t="13043" r="18617" b="27247"/>
          <a:stretch/>
        </p:blipFill>
        <p:spPr>
          <a:xfrm rot="10800000" flipH="1">
            <a:off x="-7628" y="-6945"/>
            <a:ext cx="3161396" cy="1653417"/>
          </a:xfrm>
          <a:prstGeom prst="rect">
            <a:avLst/>
          </a:prstGeom>
        </p:spPr>
      </p:pic>
      <p:sp>
        <p:nvSpPr>
          <p:cNvPr id="14" name="Rectangle 13">
            <a:extLst>
              <a:ext uri="{FF2B5EF4-FFF2-40B4-BE49-F238E27FC236}">
                <a16:creationId xmlns:a16="http://schemas.microsoft.com/office/drawing/2014/main" id="{76CD4AC2-1976-4FB4-A1A3-745187F1E314}"/>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6330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aphicFrame>
        <p:nvGraphicFramePr>
          <p:cNvPr id="7" name="Table 27">
            <a:extLst>
              <a:ext uri="{FF2B5EF4-FFF2-40B4-BE49-F238E27FC236}">
                <a16:creationId xmlns:a16="http://schemas.microsoft.com/office/drawing/2014/main" id="{F77E70D7-BD24-D04E-AB37-19EF85210BAD}"/>
              </a:ext>
            </a:extLst>
          </p:cNvPr>
          <p:cNvGraphicFramePr>
            <a:graphicFrameLocks noGrp="1"/>
          </p:cNvGraphicFramePr>
          <p:nvPr userDrawn="1">
            <p:extLst>
              <p:ext uri="{D42A27DB-BD31-4B8C-83A1-F6EECF244321}">
                <p14:modId xmlns:p14="http://schemas.microsoft.com/office/powerpoint/2010/main" val="3968500331"/>
              </p:ext>
            </p:extLst>
          </p:nvPr>
        </p:nvGraphicFramePr>
        <p:xfrm>
          <a:off x="780534" y="1096468"/>
          <a:ext cx="2437807" cy="5194709"/>
        </p:xfrm>
        <a:graphic>
          <a:graphicData uri="http://schemas.openxmlformats.org/drawingml/2006/table">
            <a:tbl>
              <a:tblPr firstRow="1" bandRow="1">
                <a:tableStyleId>{5C22544A-7EE6-4342-B048-85BDC9FD1C3A}</a:tableStyleId>
              </a:tblPr>
              <a:tblGrid>
                <a:gridCol w="2437807">
                  <a:extLst>
                    <a:ext uri="{9D8B030D-6E8A-4147-A177-3AD203B41FA5}">
                      <a16:colId xmlns:a16="http://schemas.microsoft.com/office/drawing/2014/main" val="3149078001"/>
                    </a:ext>
                  </a:extLst>
                </a:gridCol>
              </a:tblGrid>
              <a:tr h="369839">
                <a:tc>
                  <a:txBody>
                    <a:bodyPr/>
                    <a:lstStyle/>
                    <a:p>
                      <a:pPr algn="ctr"/>
                      <a:r>
                        <a:rPr lang="en-US" dirty="0"/>
                        <a:t>Audience</a:t>
                      </a:r>
                    </a:p>
                  </a:txBody>
                  <a:tcPr anchor="ctr">
                    <a:noFill/>
                  </a:tcPr>
                </a:tc>
                <a:extLst>
                  <a:ext uri="{0D108BD9-81ED-4DB2-BD59-A6C34878D82A}">
                    <a16:rowId xmlns:a16="http://schemas.microsoft.com/office/drawing/2014/main" val="418758776"/>
                  </a:ext>
                </a:extLst>
              </a:tr>
              <a:tr h="471750">
                <a:tc>
                  <a:txBody>
                    <a:bodyPr/>
                    <a:lstStyle/>
                    <a:p>
                      <a:pPr marL="0" algn="l" defTabSz="914400" rtl="0" eaLnBrk="1" latinLnBrk="0" hangingPunct="1"/>
                      <a:r>
                        <a:rPr lang="en-US" sz="1600" kern="1200" dirty="0">
                          <a:solidFill>
                            <a:schemeClr val="dk1"/>
                          </a:solidFill>
                          <a:latin typeface="+mn-lt"/>
                          <a:ea typeface="+mn-ea"/>
                          <a:cs typeface="+mn-cs"/>
                        </a:rPr>
                        <a:t>Staff</a:t>
                      </a:r>
                    </a:p>
                  </a:txBody>
                  <a:tcPr anchor="ctr">
                    <a:solidFill>
                      <a:srgbClr val="F25E22">
                        <a:alpha val="50000"/>
                      </a:srgbClr>
                    </a:solidFill>
                  </a:tcPr>
                </a:tc>
                <a:extLst>
                  <a:ext uri="{0D108BD9-81ED-4DB2-BD59-A6C34878D82A}">
                    <a16:rowId xmlns:a16="http://schemas.microsoft.com/office/drawing/2014/main" val="1452919484"/>
                  </a:ext>
                </a:extLst>
              </a:tr>
              <a:tr h="471750">
                <a:tc>
                  <a:txBody>
                    <a:bodyPr/>
                    <a:lstStyle/>
                    <a:p>
                      <a:pPr algn="l"/>
                      <a:r>
                        <a:rPr lang="en-US" sz="1600" dirty="0"/>
                        <a:t>MCOs</a:t>
                      </a:r>
                    </a:p>
                  </a:txBody>
                  <a:tcPr anchor="ctr">
                    <a:solidFill>
                      <a:srgbClr val="F25E22">
                        <a:alpha val="15000"/>
                      </a:srgbClr>
                    </a:solidFill>
                  </a:tcPr>
                </a:tc>
                <a:extLst>
                  <a:ext uri="{0D108BD9-81ED-4DB2-BD59-A6C34878D82A}">
                    <a16:rowId xmlns:a16="http://schemas.microsoft.com/office/drawing/2014/main" val="1587445389"/>
                  </a:ext>
                </a:extLst>
              </a:tr>
              <a:tr h="471750">
                <a:tc>
                  <a:txBody>
                    <a:bodyPr/>
                    <a:lstStyle/>
                    <a:p>
                      <a:pPr algn="l"/>
                      <a:r>
                        <a:rPr lang="en-US" sz="1600" dirty="0"/>
                        <a:t>Media</a:t>
                      </a:r>
                    </a:p>
                  </a:txBody>
                  <a:tcPr anchor="ctr">
                    <a:solidFill>
                      <a:srgbClr val="F25E22">
                        <a:alpha val="50000"/>
                      </a:srgbClr>
                    </a:solidFill>
                  </a:tcPr>
                </a:tc>
                <a:extLst>
                  <a:ext uri="{0D108BD9-81ED-4DB2-BD59-A6C34878D82A}">
                    <a16:rowId xmlns:a16="http://schemas.microsoft.com/office/drawing/2014/main" val="2057484031"/>
                  </a:ext>
                </a:extLst>
              </a:tr>
              <a:tr h="471750">
                <a:tc>
                  <a:txBody>
                    <a:bodyPr/>
                    <a:lstStyle/>
                    <a:p>
                      <a:pPr algn="l"/>
                      <a:r>
                        <a:rPr lang="en-US" sz="1600" dirty="0"/>
                        <a:t>MACs</a:t>
                      </a:r>
                    </a:p>
                  </a:txBody>
                  <a:tcPr anchor="ctr">
                    <a:solidFill>
                      <a:srgbClr val="F25E22">
                        <a:alpha val="15000"/>
                      </a:srgbClr>
                    </a:solidFill>
                  </a:tcPr>
                </a:tc>
                <a:extLst>
                  <a:ext uri="{0D108BD9-81ED-4DB2-BD59-A6C34878D82A}">
                    <a16:rowId xmlns:a16="http://schemas.microsoft.com/office/drawing/2014/main" val="1719199323"/>
                  </a:ext>
                </a:extLst>
              </a:tr>
              <a:tr h="471750">
                <a:tc>
                  <a:txBody>
                    <a:bodyPr/>
                    <a:lstStyle/>
                    <a:p>
                      <a:pPr algn="l"/>
                      <a:r>
                        <a:rPr lang="en-US" sz="1600" dirty="0"/>
                        <a:t>Providers</a:t>
                      </a:r>
                    </a:p>
                  </a:txBody>
                  <a:tcPr anchor="ctr">
                    <a:solidFill>
                      <a:srgbClr val="F25E22">
                        <a:alpha val="50000"/>
                      </a:srgbClr>
                    </a:solidFill>
                  </a:tcPr>
                </a:tc>
                <a:extLst>
                  <a:ext uri="{0D108BD9-81ED-4DB2-BD59-A6C34878D82A}">
                    <a16:rowId xmlns:a16="http://schemas.microsoft.com/office/drawing/2014/main" val="1599517905"/>
                  </a:ext>
                </a:extLst>
              </a:tr>
              <a:tr h="471750">
                <a:tc>
                  <a:txBody>
                    <a:bodyPr/>
                    <a:lstStyle/>
                    <a:p>
                      <a:pPr algn="l"/>
                      <a:r>
                        <a:rPr lang="en-US" sz="1600" dirty="0"/>
                        <a:t>Customers</a:t>
                      </a:r>
                    </a:p>
                  </a:txBody>
                  <a:tcPr anchor="ctr">
                    <a:solidFill>
                      <a:srgbClr val="F25E22">
                        <a:alpha val="15000"/>
                      </a:srgbClr>
                    </a:solidFill>
                  </a:tcPr>
                </a:tc>
                <a:extLst>
                  <a:ext uri="{0D108BD9-81ED-4DB2-BD59-A6C34878D82A}">
                    <a16:rowId xmlns:a16="http://schemas.microsoft.com/office/drawing/2014/main" val="2902433611"/>
                  </a:ext>
                </a:extLst>
              </a:tr>
              <a:tr h="471750">
                <a:tc>
                  <a:txBody>
                    <a:bodyPr/>
                    <a:lstStyle/>
                    <a:p>
                      <a:pPr marL="0" algn="l" defTabSz="914400" rtl="0" eaLnBrk="1" latinLnBrk="0" hangingPunct="1"/>
                      <a:r>
                        <a:rPr lang="en-US" sz="1600" kern="1200" dirty="0">
                          <a:solidFill>
                            <a:schemeClr val="dk1"/>
                          </a:solidFill>
                          <a:latin typeface="+mn-lt"/>
                          <a:ea typeface="+mn-ea"/>
                          <a:cs typeface="+mn-cs"/>
                        </a:rPr>
                        <a:t>GO + GO Communications</a:t>
                      </a:r>
                    </a:p>
                  </a:txBody>
                  <a:tcPr anchor="ctr">
                    <a:solidFill>
                      <a:srgbClr val="F25E22">
                        <a:alpha val="50000"/>
                      </a:srgbClr>
                    </a:solidFill>
                  </a:tcPr>
                </a:tc>
                <a:extLst>
                  <a:ext uri="{0D108BD9-81ED-4DB2-BD59-A6C34878D82A}">
                    <a16:rowId xmlns:a16="http://schemas.microsoft.com/office/drawing/2014/main" val="2680337404"/>
                  </a:ext>
                </a:extLst>
              </a:tr>
              <a:tr h="471750">
                <a:tc>
                  <a:txBody>
                    <a:bodyPr/>
                    <a:lstStyle/>
                    <a:p>
                      <a:pPr marL="0" algn="l" defTabSz="914400" rtl="0" eaLnBrk="1" latinLnBrk="0" hangingPunct="1"/>
                      <a:r>
                        <a:rPr lang="en-US" sz="1600" kern="1200" dirty="0">
                          <a:solidFill>
                            <a:schemeClr val="dk1"/>
                          </a:solidFill>
                          <a:latin typeface="+mn-lt"/>
                          <a:ea typeface="+mn-ea"/>
                          <a:cs typeface="+mn-cs"/>
                        </a:rPr>
                        <a:t>Sister agencies</a:t>
                      </a:r>
                    </a:p>
                  </a:txBody>
                  <a:tcPr anchor="ctr">
                    <a:solidFill>
                      <a:srgbClr val="F25E22">
                        <a:alpha val="15000"/>
                      </a:srgbClr>
                    </a:solidFill>
                  </a:tcPr>
                </a:tc>
                <a:extLst>
                  <a:ext uri="{0D108BD9-81ED-4DB2-BD59-A6C34878D82A}">
                    <a16:rowId xmlns:a16="http://schemas.microsoft.com/office/drawing/2014/main" val="3140889767"/>
                  </a:ext>
                </a:extLst>
              </a:tr>
              <a:tr h="471750">
                <a:tc>
                  <a:txBody>
                    <a:bodyPr/>
                    <a:lstStyle/>
                    <a:p>
                      <a:pPr marL="0" algn="l" defTabSz="914400" rtl="0" eaLnBrk="1" latinLnBrk="0" hangingPunct="1"/>
                      <a:r>
                        <a:rPr lang="en-US" sz="1600" kern="1200" dirty="0">
                          <a:solidFill>
                            <a:schemeClr val="dk1"/>
                          </a:solidFill>
                          <a:latin typeface="+mn-lt"/>
                          <a:ea typeface="+mn-ea"/>
                          <a:cs typeface="+mn-cs"/>
                        </a:rPr>
                        <a:t>Institutional Outreach</a:t>
                      </a:r>
                    </a:p>
                  </a:txBody>
                  <a:tcPr anchor="ctr">
                    <a:solidFill>
                      <a:srgbClr val="F25E22">
                        <a:alpha val="50000"/>
                      </a:srgbClr>
                    </a:solidFill>
                  </a:tcPr>
                </a:tc>
                <a:extLst>
                  <a:ext uri="{0D108BD9-81ED-4DB2-BD59-A6C34878D82A}">
                    <a16:rowId xmlns:a16="http://schemas.microsoft.com/office/drawing/2014/main" val="1548250779"/>
                  </a:ext>
                </a:extLst>
              </a:tr>
              <a:tr h="471750">
                <a:tc>
                  <a:txBody>
                    <a:bodyPr/>
                    <a:lstStyle/>
                    <a:p>
                      <a:pPr marL="0" algn="l" defTabSz="914400" rtl="0" eaLnBrk="1" latinLnBrk="0" hangingPunct="1"/>
                      <a:r>
                        <a:rPr lang="en-US" sz="1600" kern="1200" dirty="0">
                          <a:solidFill>
                            <a:schemeClr val="dk1"/>
                          </a:solidFill>
                          <a:latin typeface="+mn-lt"/>
                          <a:ea typeface="+mn-ea"/>
                          <a:cs typeface="+mn-cs"/>
                        </a:rPr>
                        <a:t>General Public</a:t>
                      </a:r>
                    </a:p>
                  </a:txBody>
                  <a:tcPr anchor="ctr">
                    <a:solidFill>
                      <a:srgbClr val="F25E22">
                        <a:alpha val="15000"/>
                      </a:srgbClr>
                    </a:solidFill>
                  </a:tcPr>
                </a:tc>
                <a:extLst>
                  <a:ext uri="{0D108BD9-81ED-4DB2-BD59-A6C34878D82A}">
                    <a16:rowId xmlns:a16="http://schemas.microsoft.com/office/drawing/2014/main" val="62523668"/>
                  </a:ext>
                </a:extLst>
              </a:tr>
            </a:tbl>
          </a:graphicData>
        </a:graphic>
      </p:graphicFrame>
      <p:sp>
        <p:nvSpPr>
          <p:cNvPr id="8" name="Rectangle 7">
            <a:extLst>
              <a:ext uri="{FF2B5EF4-FFF2-40B4-BE49-F238E27FC236}">
                <a16:creationId xmlns:a16="http://schemas.microsoft.com/office/drawing/2014/main" id="{E221F1D2-560A-864F-8879-92D391D5858A}"/>
              </a:ext>
            </a:extLst>
          </p:cNvPr>
          <p:cNvSpPr/>
          <p:nvPr userDrawn="1"/>
        </p:nvSpPr>
        <p:spPr>
          <a:xfrm>
            <a:off x="1" y="6279664"/>
            <a:ext cx="12191999" cy="578336"/>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pic>
        <p:nvPicPr>
          <p:cNvPr id="9" name="Picture 8">
            <a:extLst>
              <a:ext uri="{FF2B5EF4-FFF2-40B4-BE49-F238E27FC236}">
                <a16:creationId xmlns:a16="http://schemas.microsoft.com/office/drawing/2014/main" id="{F5BA115D-16DD-EA47-8F25-58A3846809A3}"/>
              </a:ext>
            </a:extLst>
          </p:cNvPr>
          <p:cNvPicPr>
            <a:picLocks noChangeAspect="1"/>
          </p:cNvPicPr>
          <p:nvPr userDrawn="1"/>
        </p:nvPicPr>
        <p:blipFill>
          <a:blip r:embed="rId2"/>
          <a:stretch>
            <a:fillRect/>
          </a:stretch>
        </p:blipFill>
        <p:spPr>
          <a:xfrm>
            <a:off x="296818" y="6374381"/>
            <a:ext cx="1490792" cy="388902"/>
          </a:xfrm>
          <a:prstGeom prst="rect">
            <a:avLst/>
          </a:prstGeom>
        </p:spPr>
      </p:pic>
      <p:sp>
        <p:nvSpPr>
          <p:cNvPr id="10" name="Title 2">
            <a:extLst>
              <a:ext uri="{FF2B5EF4-FFF2-40B4-BE49-F238E27FC236}">
                <a16:creationId xmlns:a16="http://schemas.microsoft.com/office/drawing/2014/main" id="{7DA08FFA-B635-964B-BBA3-7E843970014D}"/>
              </a:ext>
            </a:extLst>
          </p:cNvPr>
          <p:cNvSpPr txBox="1">
            <a:spLocks/>
          </p:cNvSpPr>
          <p:nvPr userDrawn="1"/>
        </p:nvSpPr>
        <p:spPr>
          <a:xfrm>
            <a:off x="723870" y="165333"/>
            <a:ext cx="8037597" cy="822960"/>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nSpc>
                <a:spcPct val="100000"/>
              </a:lnSpc>
              <a:defRPr/>
            </a:pPr>
            <a:r>
              <a:rPr lang="en-US" sz="4400" b="1" cap="none" dirty="0">
                <a:solidFill>
                  <a:srgbClr val="082068"/>
                </a:solidFill>
                <a:latin typeface="Arial" panose="020B0604020202020204" pitchFamily="34" charset="0"/>
                <a:cs typeface="Arial" panose="020B0604020202020204" pitchFamily="34" charset="0"/>
              </a:rPr>
              <a:t>Sample</a:t>
            </a:r>
            <a:r>
              <a:rPr lang="en-US" sz="4400" b="1" cap="none" dirty="0">
                <a:solidFill>
                  <a:srgbClr val="75B7E6"/>
                </a:solidFill>
                <a:latin typeface="Arial" panose="020B0604020202020204" pitchFamily="34" charset="0"/>
                <a:cs typeface="Arial" panose="020B0604020202020204" pitchFamily="34" charset="0"/>
              </a:rPr>
              <a:t> timeline</a:t>
            </a:r>
            <a:endParaRPr kumimoji="0" lang="en-US" sz="4400" b="1" i="0" u="none" strike="noStrike" kern="1200" cap="none" spc="0" normalizeH="0" baseline="0" noProof="0" dirty="0">
              <a:ln>
                <a:noFill/>
              </a:ln>
              <a:solidFill>
                <a:srgbClr val="75B7E6"/>
              </a:solidFill>
              <a:effectLst/>
              <a:uLnTx/>
              <a:uFillTx/>
              <a:latin typeface="Arial" panose="020B0604020202020204" pitchFamily="34" charset="0"/>
              <a:cs typeface="Arial" panose="020B0604020202020204" pitchFamily="34" charset="0"/>
            </a:endParaRPr>
          </a:p>
        </p:txBody>
      </p:sp>
      <p:sp>
        <p:nvSpPr>
          <p:cNvPr id="11" name="Rectangle">
            <a:extLst>
              <a:ext uri="{FF2B5EF4-FFF2-40B4-BE49-F238E27FC236}">
                <a16:creationId xmlns:a16="http://schemas.microsoft.com/office/drawing/2014/main" id="{9348D19A-5583-DE4A-AE49-D00D6FD49E0C}"/>
              </a:ext>
            </a:extLst>
          </p:cNvPr>
          <p:cNvSpPr/>
          <p:nvPr userDrawn="1"/>
        </p:nvSpPr>
        <p:spPr>
          <a:xfrm>
            <a:off x="3193276" y="1260119"/>
            <a:ext cx="1545374" cy="5017192"/>
          </a:xfrm>
          <a:prstGeom prst="rect">
            <a:avLst/>
          </a:prstGeom>
          <a:solidFill>
            <a:srgbClr val="F25E22">
              <a:alpha val="14760"/>
            </a:srgbClr>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dirty="0"/>
          </a:p>
        </p:txBody>
      </p:sp>
      <p:sp>
        <p:nvSpPr>
          <p:cNvPr id="12" name="Rectangle">
            <a:extLst>
              <a:ext uri="{FF2B5EF4-FFF2-40B4-BE49-F238E27FC236}">
                <a16:creationId xmlns:a16="http://schemas.microsoft.com/office/drawing/2014/main" id="{150755F2-D707-534A-BA49-F61F8EF7EF70}"/>
              </a:ext>
            </a:extLst>
          </p:cNvPr>
          <p:cNvSpPr/>
          <p:nvPr userDrawn="1"/>
        </p:nvSpPr>
        <p:spPr>
          <a:xfrm>
            <a:off x="6432096" y="1264883"/>
            <a:ext cx="1568889" cy="5026294"/>
          </a:xfrm>
          <a:prstGeom prst="rect">
            <a:avLst/>
          </a:prstGeom>
          <a:solidFill>
            <a:srgbClr val="F25E22">
              <a:alpha val="14760"/>
            </a:srgbClr>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dirty="0"/>
          </a:p>
        </p:txBody>
      </p:sp>
      <p:sp>
        <p:nvSpPr>
          <p:cNvPr id="13" name="Rectangle">
            <a:extLst>
              <a:ext uri="{FF2B5EF4-FFF2-40B4-BE49-F238E27FC236}">
                <a16:creationId xmlns:a16="http://schemas.microsoft.com/office/drawing/2014/main" id="{D78B1763-6C61-C84E-B8C6-01D887A089A8}"/>
              </a:ext>
            </a:extLst>
          </p:cNvPr>
          <p:cNvSpPr/>
          <p:nvPr userDrawn="1"/>
        </p:nvSpPr>
        <p:spPr>
          <a:xfrm>
            <a:off x="9666333" y="1264574"/>
            <a:ext cx="1469000" cy="5026603"/>
          </a:xfrm>
          <a:prstGeom prst="rect">
            <a:avLst/>
          </a:prstGeom>
          <a:solidFill>
            <a:srgbClr val="F25E22">
              <a:alpha val="14760"/>
            </a:srgbClr>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14" name="Month / Week">
            <a:extLst>
              <a:ext uri="{FF2B5EF4-FFF2-40B4-BE49-F238E27FC236}">
                <a16:creationId xmlns:a16="http://schemas.microsoft.com/office/drawing/2014/main" id="{01C3262C-2A20-6B45-BC87-60D08451A0E8}"/>
              </a:ext>
            </a:extLst>
          </p:cNvPr>
          <p:cNvSpPr txBox="1">
            <a:spLocks/>
          </p:cNvSpPr>
          <p:nvPr userDrawn="1"/>
        </p:nvSpPr>
        <p:spPr>
          <a:xfrm>
            <a:off x="3211830" y="1090099"/>
            <a:ext cx="1553318" cy="300515"/>
          </a:xfrm>
          <a:prstGeom prst="roundRect">
            <a:avLst>
              <a:gd name="adj" fmla="val 50000"/>
            </a:avLst>
          </a:prstGeom>
          <a:solidFill>
            <a:srgbClr val="F25E22"/>
          </a:solidFill>
        </p:spPr>
        <p:txBody>
          <a:bodyPr anchor="ctr">
            <a:noAutofit/>
          </a:bodyPr>
          <a:lstStyle>
            <a:lvl1pPr marL="0" marR="0" indent="0" algn="ctr" defTabSz="825500" rtl="0" latinLnBrk="0">
              <a:lnSpc>
                <a:spcPct val="100000"/>
              </a:lnSpc>
              <a:spcBef>
                <a:spcPts val="0"/>
              </a:spcBef>
              <a:spcAft>
                <a:spcPts val="0"/>
              </a:spcAft>
              <a:buClrTx/>
              <a:buSzTx/>
              <a:buFontTx/>
              <a:buNone/>
              <a:tabLst/>
              <a:defRPr sz="2600" b="0" i="0" u="none" strike="noStrike" cap="none" spc="0" baseline="0">
                <a:solidFill>
                  <a:srgbClr val="4F2F27"/>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300" dirty="0">
                <a:solidFill>
                  <a:schemeClr val="bg1"/>
                </a:solidFill>
              </a:rPr>
              <a:t>60 Day Notice</a:t>
            </a:r>
          </a:p>
        </p:txBody>
      </p:sp>
      <p:sp>
        <p:nvSpPr>
          <p:cNvPr id="15" name="Month / Week">
            <a:extLst>
              <a:ext uri="{FF2B5EF4-FFF2-40B4-BE49-F238E27FC236}">
                <a16:creationId xmlns:a16="http://schemas.microsoft.com/office/drawing/2014/main" id="{C8D7B1CD-9E20-4944-84EA-6650C1D14CFE}"/>
              </a:ext>
            </a:extLst>
          </p:cNvPr>
          <p:cNvSpPr txBox="1">
            <a:spLocks/>
          </p:cNvSpPr>
          <p:nvPr userDrawn="1"/>
        </p:nvSpPr>
        <p:spPr>
          <a:xfrm>
            <a:off x="4796297" y="1087478"/>
            <a:ext cx="1595071" cy="300515"/>
          </a:xfrm>
          <a:prstGeom prst="roundRect">
            <a:avLst>
              <a:gd name="adj" fmla="val 50000"/>
            </a:avLst>
          </a:prstGeom>
          <a:solidFill>
            <a:srgbClr val="F25E22"/>
          </a:solidFill>
        </p:spPr>
        <p:txBody>
          <a:bodyPr lIns="0" tIns="91440" rIns="0" bIns="91440" anchor="ctr">
            <a:noAutofit/>
          </a:bodyPr>
          <a:lstStyle>
            <a:lvl1pPr marL="0" marR="0" indent="0" algn="ctr" defTabSz="825500" rtl="0" latinLnBrk="0">
              <a:lnSpc>
                <a:spcPct val="100000"/>
              </a:lnSpc>
              <a:spcBef>
                <a:spcPts val="0"/>
              </a:spcBef>
              <a:spcAft>
                <a:spcPts val="0"/>
              </a:spcAft>
              <a:buClrTx/>
              <a:buSzTx/>
              <a:buFontTx/>
              <a:buNone/>
              <a:tabLst/>
              <a:defRPr sz="2600" b="0" i="0" u="none" strike="noStrike" cap="none" spc="0" baseline="0">
                <a:solidFill>
                  <a:srgbClr val="4F2F27"/>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100" dirty="0">
                <a:solidFill>
                  <a:schemeClr val="bg1"/>
                </a:solidFill>
              </a:rPr>
              <a:t>30 Days Pre-PHE End</a:t>
            </a:r>
          </a:p>
        </p:txBody>
      </p:sp>
      <p:sp>
        <p:nvSpPr>
          <p:cNvPr id="16" name="Month / Week">
            <a:extLst>
              <a:ext uri="{FF2B5EF4-FFF2-40B4-BE49-F238E27FC236}">
                <a16:creationId xmlns:a16="http://schemas.microsoft.com/office/drawing/2014/main" id="{1C5B4B26-0248-6C42-9FE1-98611240D08E}"/>
              </a:ext>
            </a:extLst>
          </p:cNvPr>
          <p:cNvSpPr txBox="1">
            <a:spLocks/>
          </p:cNvSpPr>
          <p:nvPr userDrawn="1"/>
        </p:nvSpPr>
        <p:spPr>
          <a:xfrm>
            <a:off x="8036785" y="1112272"/>
            <a:ext cx="1604804" cy="300515"/>
          </a:xfrm>
          <a:prstGeom prst="roundRect">
            <a:avLst>
              <a:gd name="adj" fmla="val 50000"/>
            </a:avLst>
          </a:prstGeom>
          <a:solidFill>
            <a:srgbClr val="F25E2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397" tIns="25397" rIns="25397" bIns="25397" anchor="ctr">
            <a:noAutofit/>
          </a:bodyPr>
          <a:lstStyle>
            <a:lvl1pPr marL="0" marR="0" indent="0" algn="ctr" defTabSz="825500" rtl="0" latinLnBrk="0">
              <a:lnSpc>
                <a:spcPct val="100000"/>
              </a:lnSpc>
              <a:spcBef>
                <a:spcPts val="0"/>
              </a:spcBef>
              <a:spcAft>
                <a:spcPts val="0"/>
              </a:spcAft>
              <a:buClrTx/>
              <a:buSzTx/>
              <a:buFontTx/>
              <a:buNone/>
              <a:tabLst/>
              <a:defRPr sz="2600" b="0" i="0" u="none" strike="noStrike" cap="none" spc="0" baseline="0">
                <a:solidFill>
                  <a:srgbClr val="4F2F27"/>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300" dirty="0">
                <a:solidFill>
                  <a:schemeClr val="bg1"/>
                </a:solidFill>
              </a:rPr>
              <a:t>PHE End</a:t>
            </a:r>
          </a:p>
        </p:txBody>
      </p:sp>
      <p:sp>
        <p:nvSpPr>
          <p:cNvPr id="17" name="Month / Week">
            <a:extLst>
              <a:ext uri="{FF2B5EF4-FFF2-40B4-BE49-F238E27FC236}">
                <a16:creationId xmlns:a16="http://schemas.microsoft.com/office/drawing/2014/main" id="{D41C922A-90AE-3645-AA40-59BDBBFE908B}"/>
              </a:ext>
            </a:extLst>
          </p:cNvPr>
          <p:cNvSpPr txBox="1">
            <a:spLocks/>
          </p:cNvSpPr>
          <p:nvPr userDrawn="1"/>
        </p:nvSpPr>
        <p:spPr>
          <a:xfrm>
            <a:off x="9665848" y="1114626"/>
            <a:ext cx="1467719" cy="300515"/>
          </a:xfrm>
          <a:prstGeom prst="roundRect">
            <a:avLst>
              <a:gd name="adj" fmla="val 50000"/>
            </a:avLst>
          </a:prstGeom>
          <a:solidFill>
            <a:srgbClr val="F25E22"/>
          </a:solidFill>
        </p:spPr>
        <p:txBody>
          <a:bodyPr anchor="ctr">
            <a:noAutofit/>
          </a:bodyPr>
          <a:lstStyle>
            <a:lvl1pPr marL="0" marR="0" indent="0" algn="ctr" defTabSz="825500" rtl="0" latinLnBrk="0">
              <a:lnSpc>
                <a:spcPct val="100000"/>
              </a:lnSpc>
              <a:spcBef>
                <a:spcPts val="0"/>
              </a:spcBef>
              <a:spcAft>
                <a:spcPts val="0"/>
              </a:spcAft>
              <a:buClrTx/>
              <a:buSzTx/>
              <a:buFontTx/>
              <a:buNone/>
              <a:tabLst/>
              <a:defRPr sz="2600" b="0" i="0" u="none" strike="noStrike" cap="none" spc="0" baseline="0">
                <a:solidFill>
                  <a:srgbClr val="4F2F27"/>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300" dirty="0">
                <a:solidFill>
                  <a:schemeClr val="bg1"/>
                </a:solidFill>
              </a:rPr>
              <a:t>Post-PHE End</a:t>
            </a:r>
          </a:p>
        </p:txBody>
      </p:sp>
      <p:sp>
        <p:nvSpPr>
          <p:cNvPr id="18" name="Month / Week">
            <a:extLst>
              <a:ext uri="{FF2B5EF4-FFF2-40B4-BE49-F238E27FC236}">
                <a16:creationId xmlns:a16="http://schemas.microsoft.com/office/drawing/2014/main" id="{103F980D-48AF-C841-BC04-6478F5FA221B}"/>
              </a:ext>
            </a:extLst>
          </p:cNvPr>
          <p:cNvSpPr txBox="1">
            <a:spLocks/>
          </p:cNvSpPr>
          <p:nvPr userDrawn="1"/>
        </p:nvSpPr>
        <p:spPr>
          <a:xfrm>
            <a:off x="6416541" y="1096469"/>
            <a:ext cx="1595071" cy="300515"/>
          </a:xfrm>
          <a:prstGeom prst="roundRect">
            <a:avLst>
              <a:gd name="adj" fmla="val 50000"/>
            </a:avLst>
          </a:prstGeom>
          <a:solidFill>
            <a:srgbClr val="F25E22"/>
          </a:solidFill>
        </p:spPr>
        <p:txBody>
          <a:bodyPr lIns="0" tIns="91440" rIns="0" bIns="91440" anchor="ctr">
            <a:noAutofit/>
          </a:bodyPr>
          <a:lstStyle>
            <a:lvl1pPr marL="0" marR="0" indent="0" algn="ctr" defTabSz="825500" rtl="0" latinLnBrk="0">
              <a:lnSpc>
                <a:spcPct val="100000"/>
              </a:lnSpc>
              <a:spcBef>
                <a:spcPts val="0"/>
              </a:spcBef>
              <a:spcAft>
                <a:spcPts val="0"/>
              </a:spcAft>
              <a:buClrTx/>
              <a:buSzTx/>
              <a:buFontTx/>
              <a:buNone/>
              <a:tabLst/>
              <a:defRPr sz="2600" b="0" i="0" u="none" strike="noStrike" cap="none" spc="0" baseline="0">
                <a:solidFill>
                  <a:srgbClr val="4F2F27"/>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50" dirty="0">
                <a:solidFill>
                  <a:schemeClr val="bg1"/>
                </a:solidFill>
              </a:rPr>
              <a:t>1 Week Before PHE End</a:t>
            </a:r>
          </a:p>
        </p:txBody>
      </p:sp>
      <p:sp>
        <p:nvSpPr>
          <p:cNvPr id="19" name="Lorem ipsum dolor sit amet, consectetur adipiscing elit.">
            <a:extLst>
              <a:ext uri="{FF2B5EF4-FFF2-40B4-BE49-F238E27FC236}">
                <a16:creationId xmlns:a16="http://schemas.microsoft.com/office/drawing/2014/main" id="{D3547447-F308-7B45-9322-ADF3C077BFA2}"/>
              </a:ext>
            </a:extLst>
          </p:cNvPr>
          <p:cNvSpPr txBox="1">
            <a:spLocks/>
          </p:cNvSpPr>
          <p:nvPr userDrawn="1"/>
        </p:nvSpPr>
        <p:spPr>
          <a:xfrm>
            <a:off x="3588107" y="1631752"/>
            <a:ext cx="115952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All-staff message</a:t>
            </a:r>
          </a:p>
        </p:txBody>
      </p:sp>
      <p:sp>
        <p:nvSpPr>
          <p:cNvPr id="20" name="MM/DD">
            <a:extLst>
              <a:ext uri="{FF2B5EF4-FFF2-40B4-BE49-F238E27FC236}">
                <a16:creationId xmlns:a16="http://schemas.microsoft.com/office/drawing/2014/main" id="{0084811A-5CC3-6442-BB7A-8DD8BC3CA759}"/>
              </a:ext>
            </a:extLst>
          </p:cNvPr>
          <p:cNvSpPr txBox="1">
            <a:spLocks/>
          </p:cNvSpPr>
          <p:nvPr userDrawn="1"/>
        </p:nvSpPr>
        <p:spPr>
          <a:xfrm>
            <a:off x="3592950" y="2441248"/>
            <a:ext cx="1668214"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Medium" panose="02000503000000020004" pitchFamily="2" charset="0"/>
                <a:ea typeface="Helvetica Neue Medium" panose="02000503000000020004" pitchFamily="2" charset="0"/>
                <a:cs typeface="Helvetica Neue Medium" panose="02000503000000020004" pitchFamily="2" charset="0"/>
                <a:sym typeface="SF Pro Display Medium"/>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Press release, pitch</a:t>
            </a:r>
          </a:p>
        </p:txBody>
      </p:sp>
      <p:sp>
        <p:nvSpPr>
          <p:cNvPr id="22" name="Circle">
            <a:extLst>
              <a:ext uri="{FF2B5EF4-FFF2-40B4-BE49-F238E27FC236}">
                <a16:creationId xmlns:a16="http://schemas.microsoft.com/office/drawing/2014/main" id="{565A7DA3-1D16-6C43-8CF9-460E3EF50CB3}"/>
              </a:ext>
            </a:extLst>
          </p:cNvPr>
          <p:cNvSpPr/>
          <p:nvPr userDrawn="1"/>
        </p:nvSpPr>
        <p:spPr>
          <a:xfrm>
            <a:off x="6528949" y="2555813"/>
            <a:ext cx="223212" cy="223211"/>
          </a:xfrm>
          <a:prstGeom prst="ellipse">
            <a:avLst/>
          </a:prstGeom>
          <a:solidFill>
            <a:schemeClr val="tx1"/>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24" name="Circle">
            <a:extLst>
              <a:ext uri="{FF2B5EF4-FFF2-40B4-BE49-F238E27FC236}">
                <a16:creationId xmlns:a16="http://schemas.microsoft.com/office/drawing/2014/main" id="{6A853F60-CE52-5440-AB30-B764F9C483BE}"/>
              </a:ext>
            </a:extLst>
          </p:cNvPr>
          <p:cNvSpPr/>
          <p:nvPr userDrawn="1"/>
        </p:nvSpPr>
        <p:spPr>
          <a:xfrm>
            <a:off x="3404443" y="1632443"/>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27" name="Circle">
            <a:extLst>
              <a:ext uri="{FF2B5EF4-FFF2-40B4-BE49-F238E27FC236}">
                <a16:creationId xmlns:a16="http://schemas.microsoft.com/office/drawing/2014/main" id="{1A82E187-781F-A141-9305-15647C4ECA55}"/>
              </a:ext>
            </a:extLst>
          </p:cNvPr>
          <p:cNvSpPr/>
          <p:nvPr userDrawn="1"/>
        </p:nvSpPr>
        <p:spPr>
          <a:xfrm>
            <a:off x="3404443" y="2555813"/>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cxnSp>
        <p:nvCxnSpPr>
          <p:cNvPr id="28" name="Straight Arrow Connector 27">
            <a:extLst>
              <a:ext uri="{FF2B5EF4-FFF2-40B4-BE49-F238E27FC236}">
                <a16:creationId xmlns:a16="http://schemas.microsoft.com/office/drawing/2014/main" id="{B12AA5E8-384D-9142-819A-332BBF7C7F56}"/>
              </a:ext>
            </a:extLst>
          </p:cNvPr>
          <p:cNvCxnSpPr>
            <a:cxnSpLocks/>
          </p:cNvCxnSpPr>
          <p:nvPr userDrawn="1"/>
        </p:nvCxnSpPr>
        <p:spPr>
          <a:xfrm flipV="1">
            <a:off x="3471652" y="2656263"/>
            <a:ext cx="7498080" cy="223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MM/DD">
            <a:extLst>
              <a:ext uri="{FF2B5EF4-FFF2-40B4-BE49-F238E27FC236}">
                <a16:creationId xmlns:a16="http://schemas.microsoft.com/office/drawing/2014/main" id="{485A3B1B-505D-3A44-AFDE-C0CE1D038ABC}"/>
              </a:ext>
            </a:extLst>
          </p:cNvPr>
          <p:cNvSpPr txBox="1">
            <a:spLocks/>
          </p:cNvSpPr>
          <p:nvPr userDrawn="1"/>
        </p:nvSpPr>
        <p:spPr>
          <a:xfrm>
            <a:off x="6649332" y="2398036"/>
            <a:ext cx="1668214"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Medium" panose="02000503000000020004" pitchFamily="2" charset="0"/>
                <a:ea typeface="Helvetica Neue Medium" panose="02000503000000020004" pitchFamily="2" charset="0"/>
                <a:cs typeface="Helvetica Neue Medium" panose="02000503000000020004" pitchFamily="2" charset="0"/>
                <a:sym typeface="SF Pro Display Medium"/>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Renew pitching</a:t>
            </a:r>
          </a:p>
        </p:txBody>
      </p:sp>
      <p:sp>
        <p:nvSpPr>
          <p:cNvPr id="30" name="Circle">
            <a:extLst>
              <a:ext uri="{FF2B5EF4-FFF2-40B4-BE49-F238E27FC236}">
                <a16:creationId xmlns:a16="http://schemas.microsoft.com/office/drawing/2014/main" id="{A614A41A-B980-DA4F-99BC-1C9F0014694C}"/>
              </a:ext>
            </a:extLst>
          </p:cNvPr>
          <p:cNvSpPr/>
          <p:nvPr userDrawn="1"/>
        </p:nvSpPr>
        <p:spPr>
          <a:xfrm>
            <a:off x="8090510" y="2555813"/>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31" name="MM/DD">
            <a:extLst>
              <a:ext uri="{FF2B5EF4-FFF2-40B4-BE49-F238E27FC236}">
                <a16:creationId xmlns:a16="http://schemas.microsoft.com/office/drawing/2014/main" id="{691880F7-6825-DD4A-98F2-3CD1C81D23B0}"/>
              </a:ext>
            </a:extLst>
          </p:cNvPr>
          <p:cNvSpPr txBox="1">
            <a:spLocks/>
          </p:cNvSpPr>
          <p:nvPr userDrawn="1"/>
        </p:nvSpPr>
        <p:spPr>
          <a:xfrm>
            <a:off x="8216700" y="2398036"/>
            <a:ext cx="1668214"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Medium" panose="02000503000000020004" pitchFamily="2" charset="0"/>
                <a:ea typeface="Helvetica Neue Medium" panose="02000503000000020004" pitchFamily="2" charset="0"/>
                <a:cs typeface="Helvetica Neue Medium" panose="02000503000000020004" pitchFamily="2" charset="0"/>
                <a:sym typeface="SF Pro Display Medium"/>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Press release + pitch</a:t>
            </a:r>
          </a:p>
        </p:txBody>
      </p:sp>
      <p:sp>
        <p:nvSpPr>
          <p:cNvPr id="32" name="Circle">
            <a:extLst>
              <a:ext uri="{FF2B5EF4-FFF2-40B4-BE49-F238E27FC236}">
                <a16:creationId xmlns:a16="http://schemas.microsoft.com/office/drawing/2014/main" id="{12837CE2-7457-0A45-9F66-719348765692}"/>
              </a:ext>
            </a:extLst>
          </p:cNvPr>
          <p:cNvSpPr/>
          <p:nvPr userDrawn="1"/>
        </p:nvSpPr>
        <p:spPr>
          <a:xfrm>
            <a:off x="3404443" y="3509373"/>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33" name="Lorem ipsum dolor sit amet, consectetur adipiscing elit.">
            <a:extLst>
              <a:ext uri="{FF2B5EF4-FFF2-40B4-BE49-F238E27FC236}">
                <a16:creationId xmlns:a16="http://schemas.microsoft.com/office/drawing/2014/main" id="{E5A573B3-BD82-1A43-83F5-084A2AC2D4E9}"/>
              </a:ext>
            </a:extLst>
          </p:cNvPr>
          <p:cNvSpPr txBox="1">
            <a:spLocks/>
          </p:cNvSpPr>
          <p:nvPr userDrawn="1"/>
        </p:nvSpPr>
        <p:spPr>
          <a:xfrm>
            <a:off x="3606042" y="3291068"/>
            <a:ext cx="1159523"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Provider notice</a:t>
            </a:r>
          </a:p>
          <a:p>
            <a:pPr hangingPunct="1"/>
            <a:r>
              <a:rPr lang="en-US" sz="1000" dirty="0"/>
              <a:t>Collect FAQs</a:t>
            </a:r>
          </a:p>
        </p:txBody>
      </p:sp>
      <p:sp>
        <p:nvSpPr>
          <p:cNvPr id="34" name="Circle">
            <a:extLst>
              <a:ext uri="{FF2B5EF4-FFF2-40B4-BE49-F238E27FC236}">
                <a16:creationId xmlns:a16="http://schemas.microsoft.com/office/drawing/2014/main" id="{86A550DA-F313-324D-8637-7D5FB63A8A1A}"/>
              </a:ext>
            </a:extLst>
          </p:cNvPr>
          <p:cNvSpPr/>
          <p:nvPr userDrawn="1"/>
        </p:nvSpPr>
        <p:spPr>
          <a:xfrm>
            <a:off x="4845634" y="3505213"/>
            <a:ext cx="223212" cy="223211"/>
          </a:xfrm>
          <a:prstGeom prst="ellipse">
            <a:avLst/>
          </a:prstGeom>
          <a:solidFill>
            <a:schemeClr val="tx1"/>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35" name="Lorem ipsum dolor sit amet, consectetur adipiscing elit.">
            <a:extLst>
              <a:ext uri="{FF2B5EF4-FFF2-40B4-BE49-F238E27FC236}">
                <a16:creationId xmlns:a16="http://schemas.microsoft.com/office/drawing/2014/main" id="{D3F67E5C-CCA6-CB4E-8698-D3F61F2C350F}"/>
              </a:ext>
            </a:extLst>
          </p:cNvPr>
          <p:cNvSpPr txBox="1">
            <a:spLocks/>
          </p:cNvSpPr>
          <p:nvPr userDrawn="1"/>
        </p:nvSpPr>
        <p:spPr>
          <a:xfrm>
            <a:off x="5048596" y="3344457"/>
            <a:ext cx="1159523"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Provider notice</a:t>
            </a:r>
          </a:p>
          <a:p>
            <a:pPr hangingPunct="1"/>
            <a:r>
              <a:rPr lang="en-US" sz="1000" dirty="0"/>
              <a:t>Publish FAQs</a:t>
            </a:r>
          </a:p>
        </p:txBody>
      </p:sp>
      <p:sp>
        <p:nvSpPr>
          <p:cNvPr id="36" name="Circle">
            <a:extLst>
              <a:ext uri="{FF2B5EF4-FFF2-40B4-BE49-F238E27FC236}">
                <a16:creationId xmlns:a16="http://schemas.microsoft.com/office/drawing/2014/main" id="{D6780943-1EF3-8B46-9DFA-3CF198AF9B04}"/>
              </a:ext>
            </a:extLst>
          </p:cNvPr>
          <p:cNvSpPr/>
          <p:nvPr userDrawn="1"/>
        </p:nvSpPr>
        <p:spPr>
          <a:xfrm>
            <a:off x="6509257" y="3512926"/>
            <a:ext cx="223212" cy="223211"/>
          </a:xfrm>
          <a:prstGeom prst="ellipse">
            <a:avLst/>
          </a:prstGeom>
          <a:solidFill>
            <a:schemeClr val="tx1"/>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37" name="Lorem ipsum dolor sit amet, consectetur adipiscing elit.">
            <a:extLst>
              <a:ext uri="{FF2B5EF4-FFF2-40B4-BE49-F238E27FC236}">
                <a16:creationId xmlns:a16="http://schemas.microsoft.com/office/drawing/2014/main" id="{F70DAF0E-2FE3-EB4B-BFAD-DE2D6BA45C45}"/>
              </a:ext>
            </a:extLst>
          </p:cNvPr>
          <p:cNvSpPr txBox="1">
            <a:spLocks/>
          </p:cNvSpPr>
          <p:nvPr userDrawn="1"/>
        </p:nvSpPr>
        <p:spPr>
          <a:xfrm>
            <a:off x="6678380" y="3344457"/>
            <a:ext cx="115952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Provider notice</a:t>
            </a:r>
          </a:p>
        </p:txBody>
      </p:sp>
      <p:sp>
        <p:nvSpPr>
          <p:cNvPr id="38" name="Circle">
            <a:extLst>
              <a:ext uri="{FF2B5EF4-FFF2-40B4-BE49-F238E27FC236}">
                <a16:creationId xmlns:a16="http://schemas.microsoft.com/office/drawing/2014/main" id="{D11ED134-2D99-1D4E-A782-9C643CF6E245}"/>
              </a:ext>
            </a:extLst>
          </p:cNvPr>
          <p:cNvSpPr/>
          <p:nvPr userDrawn="1"/>
        </p:nvSpPr>
        <p:spPr>
          <a:xfrm>
            <a:off x="8090510" y="3507851"/>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39" name="Lorem ipsum dolor sit amet, consectetur adipiscing elit.">
            <a:extLst>
              <a:ext uri="{FF2B5EF4-FFF2-40B4-BE49-F238E27FC236}">
                <a16:creationId xmlns:a16="http://schemas.microsoft.com/office/drawing/2014/main" id="{6EB4B63E-1858-D041-87E1-736BC3704E2B}"/>
              </a:ext>
            </a:extLst>
          </p:cNvPr>
          <p:cNvSpPr txBox="1">
            <a:spLocks/>
          </p:cNvSpPr>
          <p:nvPr userDrawn="1"/>
        </p:nvSpPr>
        <p:spPr>
          <a:xfrm>
            <a:off x="8264843" y="3344457"/>
            <a:ext cx="115952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Provider notice</a:t>
            </a:r>
          </a:p>
        </p:txBody>
      </p:sp>
      <p:sp>
        <p:nvSpPr>
          <p:cNvPr id="40" name="Lorem ipsum dolor sit amet, consectetur adipiscing elit.">
            <a:extLst>
              <a:ext uri="{FF2B5EF4-FFF2-40B4-BE49-F238E27FC236}">
                <a16:creationId xmlns:a16="http://schemas.microsoft.com/office/drawing/2014/main" id="{0FFD983E-2E81-6140-864E-2830F4EC72C4}"/>
              </a:ext>
            </a:extLst>
          </p:cNvPr>
          <p:cNvSpPr txBox="1">
            <a:spLocks/>
          </p:cNvSpPr>
          <p:nvPr userDrawn="1"/>
        </p:nvSpPr>
        <p:spPr>
          <a:xfrm>
            <a:off x="3592950" y="2089617"/>
            <a:ext cx="115952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Notify MCOs</a:t>
            </a:r>
          </a:p>
        </p:txBody>
      </p:sp>
      <p:sp>
        <p:nvSpPr>
          <p:cNvPr id="41" name="Circle">
            <a:extLst>
              <a:ext uri="{FF2B5EF4-FFF2-40B4-BE49-F238E27FC236}">
                <a16:creationId xmlns:a16="http://schemas.microsoft.com/office/drawing/2014/main" id="{3D714B4C-CAFD-D148-853C-8C94D6B4F9CB}"/>
              </a:ext>
            </a:extLst>
          </p:cNvPr>
          <p:cNvSpPr/>
          <p:nvPr userDrawn="1"/>
        </p:nvSpPr>
        <p:spPr>
          <a:xfrm>
            <a:off x="3404443" y="2112639"/>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42" name="Lorem ipsum dolor sit amet, consectetur adipiscing elit.">
            <a:extLst>
              <a:ext uri="{FF2B5EF4-FFF2-40B4-BE49-F238E27FC236}">
                <a16:creationId xmlns:a16="http://schemas.microsoft.com/office/drawing/2014/main" id="{D54C884F-E89F-D34D-87E9-F9A1B6FEE49E}"/>
              </a:ext>
            </a:extLst>
          </p:cNvPr>
          <p:cNvSpPr txBox="1">
            <a:spLocks/>
          </p:cNvSpPr>
          <p:nvPr userDrawn="1"/>
        </p:nvSpPr>
        <p:spPr>
          <a:xfrm>
            <a:off x="3606042" y="2893487"/>
            <a:ext cx="213410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Notify MACs, discuss in meetings</a:t>
            </a:r>
          </a:p>
        </p:txBody>
      </p:sp>
      <p:sp>
        <p:nvSpPr>
          <p:cNvPr id="43" name="Circle">
            <a:extLst>
              <a:ext uri="{FF2B5EF4-FFF2-40B4-BE49-F238E27FC236}">
                <a16:creationId xmlns:a16="http://schemas.microsoft.com/office/drawing/2014/main" id="{6C213858-157F-864E-A5D4-DF2E47EE930B}"/>
              </a:ext>
            </a:extLst>
          </p:cNvPr>
          <p:cNvSpPr/>
          <p:nvPr userDrawn="1"/>
        </p:nvSpPr>
        <p:spPr>
          <a:xfrm>
            <a:off x="3404443" y="3030340"/>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44" name="Circle">
            <a:extLst>
              <a:ext uri="{FF2B5EF4-FFF2-40B4-BE49-F238E27FC236}">
                <a16:creationId xmlns:a16="http://schemas.microsoft.com/office/drawing/2014/main" id="{C1FA8746-45AF-B047-B46B-5244EAB77ADA}"/>
              </a:ext>
            </a:extLst>
          </p:cNvPr>
          <p:cNvSpPr/>
          <p:nvPr userDrawn="1"/>
        </p:nvSpPr>
        <p:spPr>
          <a:xfrm>
            <a:off x="3404443" y="4005932"/>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45" name="Lorem ipsum dolor sit amet, consectetur adipiscing elit.">
            <a:extLst>
              <a:ext uri="{FF2B5EF4-FFF2-40B4-BE49-F238E27FC236}">
                <a16:creationId xmlns:a16="http://schemas.microsoft.com/office/drawing/2014/main" id="{02BB967A-F127-8B41-BDBD-089FD49A3414}"/>
              </a:ext>
            </a:extLst>
          </p:cNvPr>
          <p:cNvSpPr txBox="1">
            <a:spLocks/>
          </p:cNvSpPr>
          <p:nvPr userDrawn="1"/>
        </p:nvSpPr>
        <p:spPr>
          <a:xfrm>
            <a:off x="3571611" y="3869992"/>
            <a:ext cx="2715335"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Mail, social, email, text (PHE ending, CTAs)</a:t>
            </a:r>
          </a:p>
        </p:txBody>
      </p:sp>
      <p:sp>
        <p:nvSpPr>
          <p:cNvPr id="46" name="Lorem ipsum dolor sit amet, consectetur adipiscing elit.">
            <a:extLst>
              <a:ext uri="{FF2B5EF4-FFF2-40B4-BE49-F238E27FC236}">
                <a16:creationId xmlns:a16="http://schemas.microsoft.com/office/drawing/2014/main" id="{A1FB8F63-ED4F-B249-8C7E-B92CBAD54C5F}"/>
              </a:ext>
            </a:extLst>
          </p:cNvPr>
          <p:cNvSpPr txBox="1">
            <a:spLocks/>
          </p:cNvSpPr>
          <p:nvPr userDrawn="1"/>
        </p:nvSpPr>
        <p:spPr>
          <a:xfrm>
            <a:off x="3588108" y="4233666"/>
            <a:ext cx="1159523"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Notify Gov’s office + comms</a:t>
            </a:r>
          </a:p>
        </p:txBody>
      </p:sp>
      <p:sp>
        <p:nvSpPr>
          <p:cNvPr id="47" name="Circle">
            <a:extLst>
              <a:ext uri="{FF2B5EF4-FFF2-40B4-BE49-F238E27FC236}">
                <a16:creationId xmlns:a16="http://schemas.microsoft.com/office/drawing/2014/main" id="{E03FE8DC-D0F4-5E45-8D3F-76C44AE0C527}"/>
              </a:ext>
            </a:extLst>
          </p:cNvPr>
          <p:cNvSpPr/>
          <p:nvPr userDrawn="1"/>
        </p:nvSpPr>
        <p:spPr>
          <a:xfrm>
            <a:off x="3404443" y="4428960"/>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48" name="Lorem ipsum dolor sit amet, consectetur adipiscing elit.">
            <a:extLst>
              <a:ext uri="{FF2B5EF4-FFF2-40B4-BE49-F238E27FC236}">
                <a16:creationId xmlns:a16="http://schemas.microsoft.com/office/drawing/2014/main" id="{C84C2B7B-2FE4-674B-861D-864BD92DC973}"/>
              </a:ext>
            </a:extLst>
          </p:cNvPr>
          <p:cNvSpPr txBox="1">
            <a:spLocks/>
          </p:cNvSpPr>
          <p:nvPr userDrawn="1"/>
        </p:nvSpPr>
        <p:spPr>
          <a:xfrm>
            <a:off x="3617567" y="4711525"/>
            <a:ext cx="1159523"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Notify DHS and sister agencies</a:t>
            </a:r>
          </a:p>
        </p:txBody>
      </p:sp>
      <p:sp>
        <p:nvSpPr>
          <p:cNvPr id="49" name="Circle">
            <a:extLst>
              <a:ext uri="{FF2B5EF4-FFF2-40B4-BE49-F238E27FC236}">
                <a16:creationId xmlns:a16="http://schemas.microsoft.com/office/drawing/2014/main" id="{CF590EF3-86BA-E647-BDBE-A7BC9DEF397D}"/>
              </a:ext>
            </a:extLst>
          </p:cNvPr>
          <p:cNvSpPr/>
          <p:nvPr userDrawn="1"/>
        </p:nvSpPr>
        <p:spPr>
          <a:xfrm>
            <a:off x="3404443" y="4905751"/>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50" name="Lorem ipsum dolor sit amet, consectetur adipiscing elit.">
            <a:extLst>
              <a:ext uri="{FF2B5EF4-FFF2-40B4-BE49-F238E27FC236}">
                <a16:creationId xmlns:a16="http://schemas.microsoft.com/office/drawing/2014/main" id="{B4993F00-F183-BF49-8537-3324383DEF75}"/>
              </a:ext>
            </a:extLst>
          </p:cNvPr>
          <p:cNvSpPr txBox="1">
            <a:spLocks/>
          </p:cNvSpPr>
          <p:nvPr userDrawn="1"/>
        </p:nvSpPr>
        <p:spPr>
          <a:xfrm>
            <a:off x="5051287" y="1640030"/>
            <a:ext cx="1451751"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Employee newsletter</a:t>
            </a:r>
          </a:p>
        </p:txBody>
      </p:sp>
      <p:sp>
        <p:nvSpPr>
          <p:cNvPr id="51" name="Circle">
            <a:extLst>
              <a:ext uri="{FF2B5EF4-FFF2-40B4-BE49-F238E27FC236}">
                <a16:creationId xmlns:a16="http://schemas.microsoft.com/office/drawing/2014/main" id="{9FE2D4E2-F4F1-0F48-86AE-BB7B86050035}"/>
              </a:ext>
            </a:extLst>
          </p:cNvPr>
          <p:cNvSpPr/>
          <p:nvPr userDrawn="1"/>
        </p:nvSpPr>
        <p:spPr>
          <a:xfrm>
            <a:off x="4845634" y="1632443"/>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52" name="Lorem ipsum dolor sit amet, consectetur adipiscing elit.">
            <a:extLst>
              <a:ext uri="{FF2B5EF4-FFF2-40B4-BE49-F238E27FC236}">
                <a16:creationId xmlns:a16="http://schemas.microsoft.com/office/drawing/2014/main" id="{5D114455-541F-AD48-BC18-F058D469E2FE}"/>
              </a:ext>
            </a:extLst>
          </p:cNvPr>
          <p:cNvSpPr txBox="1">
            <a:spLocks/>
          </p:cNvSpPr>
          <p:nvPr userDrawn="1"/>
        </p:nvSpPr>
        <p:spPr>
          <a:xfrm>
            <a:off x="6735703" y="1587681"/>
            <a:ext cx="1467719"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Employee newsletter All-staff email</a:t>
            </a:r>
          </a:p>
        </p:txBody>
      </p:sp>
      <p:sp>
        <p:nvSpPr>
          <p:cNvPr id="53" name="Circle">
            <a:extLst>
              <a:ext uri="{FF2B5EF4-FFF2-40B4-BE49-F238E27FC236}">
                <a16:creationId xmlns:a16="http://schemas.microsoft.com/office/drawing/2014/main" id="{CD9BC57E-6C8E-1C42-A009-8CC2FC3F3E7A}"/>
              </a:ext>
            </a:extLst>
          </p:cNvPr>
          <p:cNvSpPr/>
          <p:nvPr userDrawn="1"/>
        </p:nvSpPr>
        <p:spPr>
          <a:xfrm>
            <a:off x="6530050" y="1632443"/>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54" name="Lorem ipsum dolor sit amet, consectetur adipiscing elit.">
            <a:extLst>
              <a:ext uri="{FF2B5EF4-FFF2-40B4-BE49-F238E27FC236}">
                <a16:creationId xmlns:a16="http://schemas.microsoft.com/office/drawing/2014/main" id="{1D39D2B5-7F60-7744-981E-905EC75D62A6}"/>
              </a:ext>
            </a:extLst>
          </p:cNvPr>
          <p:cNvSpPr txBox="1">
            <a:spLocks/>
          </p:cNvSpPr>
          <p:nvPr userDrawn="1"/>
        </p:nvSpPr>
        <p:spPr>
          <a:xfrm>
            <a:off x="8292156" y="2844265"/>
            <a:ext cx="115952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Notify MACs</a:t>
            </a:r>
          </a:p>
        </p:txBody>
      </p:sp>
      <p:sp>
        <p:nvSpPr>
          <p:cNvPr id="55" name="Circle">
            <a:extLst>
              <a:ext uri="{FF2B5EF4-FFF2-40B4-BE49-F238E27FC236}">
                <a16:creationId xmlns:a16="http://schemas.microsoft.com/office/drawing/2014/main" id="{012A2A73-0BBE-6E46-9C26-BBFA401B025E}"/>
              </a:ext>
            </a:extLst>
          </p:cNvPr>
          <p:cNvSpPr/>
          <p:nvPr userDrawn="1"/>
        </p:nvSpPr>
        <p:spPr>
          <a:xfrm>
            <a:off x="8090510" y="3030340"/>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cxnSp>
        <p:nvCxnSpPr>
          <p:cNvPr id="56" name="Straight Arrow Connector 55">
            <a:extLst>
              <a:ext uri="{FF2B5EF4-FFF2-40B4-BE49-F238E27FC236}">
                <a16:creationId xmlns:a16="http://schemas.microsoft.com/office/drawing/2014/main" id="{3A9307F0-C5BC-1644-AFBA-E96FD45F7F7E}"/>
              </a:ext>
            </a:extLst>
          </p:cNvPr>
          <p:cNvCxnSpPr>
            <a:cxnSpLocks/>
          </p:cNvCxnSpPr>
          <p:nvPr userDrawn="1"/>
        </p:nvCxnSpPr>
        <p:spPr>
          <a:xfrm flipV="1">
            <a:off x="3471652" y="3141509"/>
            <a:ext cx="7498080" cy="87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9247AE7D-8AF0-FD44-A2FD-E80CF83B7A12}"/>
              </a:ext>
            </a:extLst>
          </p:cNvPr>
          <p:cNvCxnSpPr>
            <a:cxnSpLocks/>
          </p:cNvCxnSpPr>
          <p:nvPr userDrawn="1"/>
        </p:nvCxnSpPr>
        <p:spPr>
          <a:xfrm>
            <a:off x="3471652" y="4105203"/>
            <a:ext cx="7498080" cy="2466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Lorem ipsum dolor sit amet, consectetur adipiscing elit.">
            <a:extLst>
              <a:ext uri="{FF2B5EF4-FFF2-40B4-BE49-F238E27FC236}">
                <a16:creationId xmlns:a16="http://schemas.microsoft.com/office/drawing/2014/main" id="{D2DA97F6-B386-C745-980A-C9A71D8CF4BE}"/>
              </a:ext>
            </a:extLst>
          </p:cNvPr>
          <p:cNvSpPr txBox="1">
            <a:spLocks/>
          </p:cNvSpPr>
          <p:nvPr userDrawn="1"/>
        </p:nvSpPr>
        <p:spPr>
          <a:xfrm>
            <a:off x="3612321" y="5113486"/>
            <a:ext cx="1338939"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Notify, encourage toolkit use</a:t>
            </a:r>
          </a:p>
        </p:txBody>
      </p:sp>
      <p:sp>
        <p:nvSpPr>
          <p:cNvPr id="59" name="Circle">
            <a:extLst>
              <a:ext uri="{FF2B5EF4-FFF2-40B4-BE49-F238E27FC236}">
                <a16:creationId xmlns:a16="http://schemas.microsoft.com/office/drawing/2014/main" id="{DBD07298-92C0-0342-8F1E-2BEE2EDC49AE}"/>
              </a:ext>
            </a:extLst>
          </p:cNvPr>
          <p:cNvSpPr/>
          <p:nvPr userDrawn="1"/>
        </p:nvSpPr>
        <p:spPr>
          <a:xfrm>
            <a:off x="3404443" y="5391312"/>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60" name="Lorem ipsum dolor sit amet, consectetur adipiscing elit.">
            <a:extLst>
              <a:ext uri="{FF2B5EF4-FFF2-40B4-BE49-F238E27FC236}">
                <a16:creationId xmlns:a16="http://schemas.microsoft.com/office/drawing/2014/main" id="{13F24932-8795-224A-9CF0-43FDE15B6E1D}"/>
              </a:ext>
            </a:extLst>
          </p:cNvPr>
          <p:cNvSpPr txBox="1">
            <a:spLocks/>
          </p:cNvSpPr>
          <p:nvPr userDrawn="1"/>
        </p:nvSpPr>
        <p:spPr>
          <a:xfrm>
            <a:off x="6677718" y="5243455"/>
            <a:ext cx="1614437"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Prep shift to new toolkit</a:t>
            </a:r>
          </a:p>
        </p:txBody>
      </p:sp>
      <p:sp>
        <p:nvSpPr>
          <p:cNvPr id="61" name="Circle">
            <a:extLst>
              <a:ext uri="{FF2B5EF4-FFF2-40B4-BE49-F238E27FC236}">
                <a16:creationId xmlns:a16="http://schemas.microsoft.com/office/drawing/2014/main" id="{2667D630-C66D-4C45-9F91-4AF21875A4D0}"/>
              </a:ext>
            </a:extLst>
          </p:cNvPr>
          <p:cNvSpPr/>
          <p:nvPr userDrawn="1"/>
        </p:nvSpPr>
        <p:spPr>
          <a:xfrm>
            <a:off x="6521418" y="5391312"/>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cxnSp>
        <p:nvCxnSpPr>
          <p:cNvPr id="62" name="Straight Arrow Connector 61">
            <a:extLst>
              <a:ext uri="{FF2B5EF4-FFF2-40B4-BE49-F238E27FC236}">
                <a16:creationId xmlns:a16="http://schemas.microsoft.com/office/drawing/2014/main" id="{8CBD09E1-7ACC-5841-A9E3-F0CA113BFDB8}"/>
              </a:ext>
            </a:extLst>
          </p:cNvPr>
          <p:cNvCxnSpPr>
            <a:cxnSpLocks/>
          </p:cNvCxnSpPr>
          <p:nvPr userDrawn="1"/>
        </p:nvCxnSpPr>
        <p:spPr>
          <a:xfrm flipV="1">
            <a:off x="3471652" y="5503555"/>
            <a:ext cx="749808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Lorem ipsum dolor sit amet, consectetur adipiscing elit.">
            <a:extLst>
              <a:ext uri="{FF2B5EF4-FFF2-40B4-BE49-F238E27FC236}">
                <a16:creationId xmlns:a16="http://schemas.microsoft.com/office/drawing/2014/main" id="{2EBD8FA1-6282-4442-9609-25DF7DB2C554}"/>
              </a:ext>
            </a:extLst>
          </p:cNvPr>
          <p:cNvSpPr txBox="1">
            <a:spLocks/>
          </p:cNvSpPr>
          <p:nvPr userDrawn="1"/>
        </p:nvSpPr>
        <p:spPr>
          <a:xfrm>
            <a:off x="8303141" y="5243455"/>
            <a:ext cx="2751009"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Distribute new toolkit, obtain commitments</a:t>
            </a:r>
          </a:p>
        </p:txBody>
      </p:sp>
      <p:sp>
        <p:nvSpPr>
          <p:cNvPr id="64" name="Circle">
            <a:extLst>
              <a:ext uri="{FF2B5EF4-FFF2-40B4-BE49-F238E27FC236}">
                <a16:creationId xmlns:a16="http://schemas.microsoft.com/office/drawing/2014/main" id="{3F5FD373-63A0-2348-A85F-2748F9DA5382}"/>
              </a:ext>
            </a:extLst>
          </p:cNvPr>
          <p:cNvSpPr/>
          <p:nvPr userDrawn="1"/>
        </p:nvSpPr>
        <p:spPr>
          <a:xfrm>
            <a:off x="8090510" y="5390698"/>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65" name="Lorem ipsum dolor sit amet, consectetur adipiscing elit.">
            <a:extLst>
              <a:ext uri="{FF2B5EF4-FFF2-40B4-BE49-F238E27FC236}">
                <a16:creationId xmlns:a16="http://schemas.microsoft.com/office/drawing/2014/main" id="{FE3DEAA1-F7CE-764E-906D-AA81A4C7CE39}"/>
              </a:ext>
            </a:extLst>
          </p:cNvPr>
          <p:cNvSpPr txBox="1">
            <a:spLocks/>
          </p:cNvSpPr>
          <p:nvPr userDrawn="1"/>
        </p:nvSpPr>
        <p:spPr>
          <a:xfrm>
            <a:off x="5000953" y="5235408"/>
            <a:ext cx="1614437"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Remind</a:t>
            </a:r>
          </a:p>
        </p:txBody>
      </p:sp>
      <p:sp>
        <p:nvSpPr>
          <p:cNvPr id="66" name="Circle">
            <a:extLst>
              <a:ext uri="{FF2B5EF4-FFF2-40B4-BE49-F238E27FC236}">
                <a16:creationId xmlns:a16="http://schemas.microsoft.com/office/drawing/2014/main" id="{F0A3097B-DD50-154B-8542-641937918DA0}"/>
              </a:ext>
            </a:extLst>
          </p:cNvPr>
          <p:cNvSpPr/>
          <p:nvPr userDrawn="1"/>
        </p:nvSpPr>
        <p:spPr>
          <a:xfrm>
            <a:off x="4844653" y="5391312"/>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67" name="Circle">
            <a:extLst>
              <a:ext uri="{FF2B5EF4-FFF2-40B4-BE49-F238E27FC236}">
                <a16:creationId xmlns:a16="http://schemas.microsoft.com/office/drawing/2014/main" id="{20F2650C-1166-624F-A59E-C814EB7D20E9}"/>
              </a:ext>
            </a:extLst>
          </p:cNvPr>
          <p:cNvSpPr/>
          <p:nvPr userDrawn="1"/>
        </p:nvSpPr>
        <p:spPr>
          <a:xfrm>
            <a:off x="8090510" y="4005932"/>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68" name="Lorem ipsum dolor sit amet, consectetur adipiscing elit.">
            <a:extLst>
              <a:ext uri="{FF2B5EF4-FFF2-40B4-BE49-F238E27FC236}">
                <a16:creationId xmlns:a16="http://schemas.microsoft.com/office/drawing/2014/main" id="{E8B92518-A255-A847-BE85-1C4B547808AC}"/>
              </a:ext>
            </a:extLst>
          </p:cNvPr>
          <p:cNvSpPr txBox="1">
            <a:spLocks/>
          </p:cNvSpPr>
          <p:nvPr userDrawn="1"/>
        </p:nvSpPr>
        <p:spPr>
          <a:xfrm>
            <a:off x="8279302" y="3832051"/>
            <a:ext cx="115952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PHE end notice</a:t>
            </a:r>
          </a:p>
        </p:txBody>
      </p:sp>
      <p:sp>
        <p:nvSpPr>
          <p:cNvPr id="69" name="Lorem ipsum dolor sit amet, consectetur adipiscing elit.">
            <a:extLst>
              <a:ext uri="{FF2B5EF4-FFF2-40B4-BE49-F238E27FC236}">
                <a16:creationId xmlns:a16="http://schemas.microsoft.com/office/drawing/2014/main" id="{C66CEA14-753F-5548-8A73-87D86ADC73CB}"/>
              </a:ext>
            </a:extLst>
          </p:cNvPr>
          <p:cNvSpPr txBox="1">
            <a:spLocks/>
          </p:cNvSpPr>
          <p:nvPr userDrawn="1"/>
        </p:nvSpPr>
        <p:spPr>
          <a:xfrm>
            <a:off x="3583146" y="5750501"/>
            <a:ext cx="1159523"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Public notice on web + Listserv</a:t>
            </a:r>
          </a:p>
        </p:txBody>
      </p:sp>
      <p:sp>
        <p:nvSpPr>
          <p:cNvPr id="70" name="Circle">
            <a:extLst>
              <a:ext uri="{FF2B5EF4-FFF2-40B4-BE49-F238E27FC236}">
                <a16:creationId xmlns:a16="http://schemas.microsoft.com/office/drawing/2014/main" id="{F6286E97-90F9-EB44-B7C9-E8A3F00F74A9}"/>
              </a:ext>
            </a:extLst>
          </p:cNvPr>
          <p:cNvSpPr/>
          <p:nvPr userDrawn="1"/>
        </p:nvSpPr>
        <p:spPr>
          <a:xfrm>
            <a:off x="3399482" y="5828136"/>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71" name="Lorem ipsum dolor sit amet, consectetur adipiscing elit.">
            <a:extLst>
              <a:ext uri="{FF2B5EF4-FFF2-40B4-BE49-F238E27FC236}">
                <a16:creationId xmlns:a16="http://schemas.microsoft.com/office/drawing/2014/main" id="{348F9934-978B-244C-B3C4-677823040CE1}"/>
              </a:ext>
            </a:extLst>
          </p:cNvPr>
          <p:cNvSpPr txBox="1">
            <a:spLocks/>
          </p:cNvSpPr>
          <p:nvPr userDrawn="1"/>
        </p:nvSpPr>
        <p:spPr>
          <a:xfrm>
            <a:off x="8365789" y="5784837"/>
            <a:ext cx="1237664"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Public notice on web + Listserv</a:t>
            </a:r>
          </a:p>
        </p:txBody>
      </p:sp>
      <p:sp>
        <p:nvSpPr>
          <p:cNvPr id="72" name="Circle">
            <a:extLst>
              <a:ext uri="{FF2B5EF4-FFF2-40B4-BE49-F238E27FC236}">
                <a16:creationId xmlns:a16="http://schemas.microsoft.com/office/drawing/2014/main" id="{9757FA83-970B-B24A-BDE5-DF6A83778630}"/>
              </a:ext>
            </a:extLst>
          </p:cNvPr>
          <p:cNvSpPr/>
          <p:nvPr userDrawn="1"/>
        </p:nvSpPr>
        <p:spPr>
          <a:xfrm>
            <a:off x="8090510" y="5829599"/>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73" name="Month / Week">
            <a:extLst>
              <a:ext uri="{FF2B5EF4-FFF2-40B4-BE49-F238E27FC236}">
                <a16:creationId xmlns:a16="http://schemas.microsoft.com/office/drawing/2014/main" id="{2C147926-FD1C-1D4F-81EE-9B2997B3BE1E}"/>
              </a:ext>
            </a:extLst>
          </p:cNvPr>
          <p:cNvSpPr txBox="1">
            <a:spLocks/>
          </p:cNvSpPr>
          <p:nvPr userDrawn="1"/>
        </p:nvSpPr>
        <p:spPr>
          <a:xfrm>
            <a:off x="836361" y="1090035"/>
            <a:ext cx="2370934" cy="412797"/>
          </a:xfrm>
          <a:prstGeom prst="roundRect">
            <a:avLst>
              <a:gd name="adj" fmla="val 50000"/>
            </a:avLst>
          </a:prstGeom>
          <a:solidFill>
            <a:srgbClr val="F25E22"/>
          </a:solidFill>
        </p:spPr>
        <p:txBody>
          <a:bodyPr anchor="ctr">
            <a:noAutofit/>
          </a:bodyPr>
          <a:lstStyle>
            <a:lvl1pPr marL="0" marR="0" indent="0" algn="ctr" defTabSz="825500" rtl="0" latinLnBrk="0">
              <a:lnSpc>
                <a:spcPct val="100000"/>
              </a:lnSpc>
              <a:spcBef>
                <a:spcPts val="0"/>
              </a:spcBef>
              <a:spcAft>
                <a:spcPts val="0"/>
              </a:spcAft>
              <a:buClrTx/>
              <a:buSzTx/>
              <a:buFontTx/>
              <a:buNone/>
              <a:tabLst/>
              <a:defRPr sz="2600" b="0" i="0" u="none" strike="noStrike" cap="none" spc="0" baseline="0">
                <a:solidFill>
                  <a:srgbClr val="4F2F27"/>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600" b="1" dirty="0">
                <a:solidFill>
                  <a:schemeClr val="bg1"/>
                </a:solidFill>
                <a:latin typeface="Arial" panose="020B0604020202020204" pitchFamily="34" charset="0"/>
                <a:cs typeface="Arial" panose="020B0604020202020204" pitchFamily="34" charset="0"/>
              </a:rPr>
              <a:t>Add Text</a:t>
            </a:r>
          </a:p>
        </p:txBody>
      </p:sp>
    </p:spTree>
    <p:extLst>
      <p:ext uri="{BB962C8B-B14F-4D97-AF65-F5344CB8AC3E}">
        <p14:creationId xmlns:p14="http://schemas.microsoft.com/office/powerpoint/2010/main" val="2511495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3BAA5A63-016F-0A44-B58D-3A2811A6564D}"/>
              </a:ext>
            </a:extLst>
          </p:cNvPr>
          <p:cNvPicPr>
            <a:picLocks noChangeAspect="1"/>
          </p:cNvPicPr>
          <p:nvPr userDrawn="1"/>
        </p:nvPicPr>
        <p:blipFill rotWithShape="1">
          <a:blip r:embed="rId2"/>
          <a:srcRect l="33075" t="33469" b="-1"/>
          <a:stretch/>
        </p:blipFill>
        <p:spPr>
          <a:xfrm>
            <a:off x="0" y="0"/>
            <a:ext cx="12290612" cy="6916517"/>
          </a:xfrm>
          <a:prstGeom prst="rect">
            <a:avLst/>
          </a:prstGeom>
        </p:spPr>
      </p:pic>
      <p:sp>
        <p:nvSpPr>
          <p:cNvPr id="6" name="Title 1">
            <a:extLst>
              <a:ext uri="{FF2B5EF4-FFF2-40B4-BE49-F238E27FC236}">
                <a16:creationId xmlns:a16="http://schemas.microsoft.com/office/drawing/2014/main" id="{E91ECF9D-465D-C947-91D1-76C515B21E3D}"/>
              </a:ext>
            </a:extLst>
          </p:cNvPr>
          <p:cNvSpPr>
            <a:spLocks noGrp="1"/>
          </p:cNvSpPr>
          <p:nvPr>
            <p:ph type="title" hasCustomPrompt="1"/>
          </p:nvPr>
        </p:nvSpPr>
        <p:spPr>
          <a:xfrm>
            <a:off x="1885949" y="2766736"/>
            <a:ext cx="6492227" cy="1324527"/>
          </a:xfrm>
          <a:prstGeom prst="rect">
            <a:avLst/>
          </a:prstGeom>
        </p:spPr>
        <p:txBody>
          <a:bodyPr/>
          <a:lstStyle>
            <a:lvl1pPr>
              <a:defRPr sz="4400" b="1">
                <a:solidFill>
                  <a:schemeClr val="bg1"/>
                </a:solidFill>
                <a:latin typeface="Arial" panose="020B0604020202020204" pitchFamily="34" charset="0"/>
                <a:cs typeface="Arial" panose="020B0604020202020204" pitchFamily="34" charset="0"/>
              </a:defRPr>
            </a:lvl1pPr>
          </a:lstStyle>
          <a:p>
            <a:r>
              <a:rPr lang="en-US" dirty="0"/>
              <a:t>Insert Section Title</a:t>
            </a:r>
          </a:p>
        </p:txBody>
      </p:sp>
      <p:pic>
        <p:nvPicPr>
          <p:cNvPr id="8" name="Picture 7">
            <a:extLst>
              <a:ext uri="{FF2B5EF4-FFF2-40B4-BE49-F238E27FC236}">
                <a16:creationId xmlns:a16="http://schemas.microsoft.com/office/drawing/2014/main" id="{D0A19CC7-9160-274F-98CD-0E459D7BB785}"/>
              </a:ext>
            </a:extLst>
          </p:cNvPr>
          <p:cNvPicPr>
            <a:picLocks noChangeAspect="1"/>
          </p:cNvPicPr>
          <p:nvPr userDrawn="1"/>
        </p:nvPicPr>
        <p:blipFill>
          <a:blip r:embed="rId3"/>
          <a:stretch>
            <a:fillRect/>
          </a:stretch>
        </p:blipFill>
        <p:spPr>
          <a:xfrm>
            <a:off x="260176" y="6146606"/>
            <a:ext cx="1752600" cy="457200"/>
          </a:xfrm>
          <a:prstGeom prst="rect">
            <a:avLst/>
          </a:prstGeom>
        </p:spPr>
      </p:pic>
      <p:sp>
        <p:nvSpPr>
          <p:cNvPr id="3" name="Rectangle 2">
            <a:extLst>
              <a:ext uri="{FF2B5EF4-FFF2-40B4-BE49-F238E27FC236}">
                <a16:creationId xmlns:a16="http://schemas.microsoft.com/office/drawing/2014/main" id="{02AE15D4-9E89-486F-BF67-866C44D9246E}"/>
              </a:ext>
            </a:extLst>
          </p:cNvPr>
          <p:cNvSpPr/>
          <p:nvPr userDrawn="1"/>
        </p:nvSpPr>
        <p:spPr>
          <a:xfrm>
            <a:off x="8775342" y="2"/>
            <a:ext cx="3515270" cy="1691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Isosceles Triangle 1">
            <a:extLst>
              <a:ext uri="{FF2B5EF4-FFF2-40B4-BE49-F238E27FC236}">
                <a16:creationId xmlns:a16="http://schemas.microsoft.com/office/drawing/2014/main" id="{4A700762-227F-441F-8A30-877ED8E00CED}"/>
              </a:ext>
            </a:extLst>
          </p:cNvPr>
          <p:cNvSpPr/>
          <p:nvPr userDrawn="1"/>
        </p:nvSpPr>
        <p:spPr>
          <a:xfrm rot="5400000">
            <a:off x="8825944" y="-50601"/>
            <a:ext cx="1691459" cy="1792662"/>
          </a:xfrm>
          <a:prstGeom prst="triangl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4DF875FB-581F-4038-9B0F-0924CE552D20}"/>
              </a:ext>
            </a:extLst>
          </p:cNvPr>
          <p:cNvSpPr/>
          <p:nvPr userDrawn="1"/>
        </p:nvSpPr>
        <p:spPr>
          <a:xfrm rot="16200000" flipH="1">
            <a:off x="10565508" y="-33643"/>
            <a:ext cx="1691459" cy="1758749"/>
          </a:xfrm>
          <a:prstGeom prst="triangle">
            <a:avLst>
              <a:gd name="adj" fmla="val 100000"/>
            </a:avLst>
          </a:prstGeom>
          <a:solidFill>
            <a:srgbClr val="938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990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FBCB505-95B4-C64A-8C8F-A34C07B86C78}"/>
              </a:ext>
            </a:extLst>
          </p:cNvPr>
          <p:cNvSpPr/>
          <p:nvPr userDrawn="1"/>
        </p:nvSpPr>
        <p:spPr>
          <a:xfrm>
            <a:off x="-23714" y="-33574"/>
            <a:ext cx="12231756" cy="6951208"/>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sp>
        <p:nvSpPr>
          <p:cNvPr id="18" name="Rectangle 17">
            <a:extLst>
              <a:ext uri="{FF2B5EF4-FFF2-40B4-BE49-F238E27FC236}">
                <a16:creationId xmlns:a16="http://schemas.microsoft.com/office/drawing/2014/main" id="{A0F3E355-68B0-7F41-9EAA-533270731B1F}"/>
              </a:ext>
            </a:extLst>
          </p:cNvPr>
          <p:cNvSpPr/>
          <p:nvPr userDrawn="1"/>
        </p:nvSpPr>
        <p:spPr>
          <a:xfrm>
            <a:off x="10848230" y="6030410"/>
            <a:ext cx="1359268" cy="8872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Logo, company name&#10;&#10;Description automatically generated">
            <a:extLst>
              <a:ext uri="{FF2B5EF4-FFF2-40B4-BE49-F238E27FC236}">
                <a16:creationId xmlns:a16="http://schemas.microsoft.com/office/drawing/2014/main" id="{C7E58F49-A29D-974D-852F-169570881F18}"/>
              </a:ext>
            </a:extLst>
          </p:cNvPr>
          <p:cNvPicPr>
            <a:picLocks noChangeAspect="1"/>
          </p:cNvPicPr>
          <p:nvPr userDrawn="1"/>
        </p:nvPicPr>
        <p:blipFill rotWithShape="1">
          <a:blip r:embed="rId2"/>
          <a:srcRect l="15625" t="13043" r="18617" b="27247"/>
          <a:stretch/>
        </p:blipFill>
        <p:spPr>
          <a:xfrm flipH="1">
            <a:off x="4270819" y="2766736"/>
            <a:ext cx="7936679" cy="4150898"/>
          </a:xfrm>
          <a:prstGeom prst="rect">
            <a:avLst/>
          </a:prstGeom>
        </p:spPr>
      </p:pic>
      <p:pic>
        <p:nvPicPr>
          <p:cNvPr id="21" name="Picture 20">
            <a:extLst>
              <a:ext uri="{FF2B5EF4-FFF2-40B4-BE49-F238E27FC236}">
                <a16:creationId xmlns:a16="http://schemas.microsoft.com/office/drawing/2014/main" id="{8B372FC9-E5BD-0C42-8C7D-8575B0DF677B}"/>
              </a:ext>
            </a:extLst>
          </p:cNvPr>
          <p:cNvPicPr>
            <a:picLocks noChangeAspect="1"/>
          </p:cNvPicPr>
          <p:nvPr userDrawn="1"/>
        </p:nvPicPr>
        <p:blipFill>
          <a:blip r:embed="rId3"/>
          <a:stretch>
            <a:fillRect/>
          </a:stretch>
        </p:blipFill>
        <p:spPr>
          <a:xfrm>
            <a:off x="301660" y="6146606"/>
            <a:ext cx="1752600" cy="457200"/>
          </a:xfrm>
          <a:prstGeom prst="rect">
            <a:avLst/>
          </a:prstGeom>
        </p:spPr>
      </p:pic>
      <p:sp>
        <p:nvSpPr>
          <p:cNvPr id="22" name="Title 1">
            <a:extLst>
              <a:ext uri="{FF2B5EF4-FFF2-40B4-BE49-F238E27FC236}">
                <a16:creationId xmlns:a16="http://schemas.microsoft.com/office/drawing/2014/main" id="{549C286A-E9B9-B242-A7A7-CF2D2F5A033D}"/>
              </a:ext>
            </a:extLst>
          </p:cNvPr>
          <p:cNvSpPr>
            <a:spLocks noGrp="1"/>
          </p:cNvSpPr>
          <p:nvPr>
            <p:ph type="title" hasCustomPrompt="1"/>
          </p:nvPr>
        </p:nvSpPr>
        <p:spPr>
          <a:xfrm>
            <a:off x="1885949" y="2766736"/>
            <a:ext cx="7707230" cy="1324527"/>
          </a:xfrm>
          <a:prstGeom prst="rect">
            <a:avLst/>
          </a:prstGeom>
        </p:spPr>
        <p:txBody>
          <a:bodyPr/>
          <a:lstStyle>
            <a:lvl1pPr>
              <a:defRPr sz="4400" b="1">
                <a:solidFill>
                  <a:schemeClr val="bg1"/>
                </a:solidFill>
                <a:latin typeface="Arial" panose="020B0604020202020204" pitchFamily="34" charset="0"/>
                <a:cs typeface="Arial" panose="020B0604020202020204" pitchFamily="34" charset="0"/>
              </a:defRPr>
            </a:lvl1pPr>
          </a:lstStyle>
          <a:p>
            <a:r>
              <a:rPr lang="en-US" dirty="0"/>
              <a:t>Insert Section Title</a:t>
            </a:r>
          </a:p>
        </p:txBody>
      </p:sp>
    </p:spTree>
    <p:extLst>
      <p:ext uri="{BB962C8B-B14F-4D97-AF65-F5344CB8AC3E}">
        <p14:creationId xmlns:p14="http://schemas.microsoft.com/office/powerpoint/2010/main" val="1459426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14441F0-AF68-B142-A528-B7B70744BE3D}"/>
              </a:ext>
            </a:extLst>
          </p:cNvPr>
          <p:cNvPicPr>
            <a:picLocks noChangeAspect="1"/>
          </p:cNvPicPr>
          <p:nvPr userDrawn="1"/>
        </p:nvPicPr>
        <p:blipFill rotWithShape="1">
          <a:blip r:embed="rId2"/>
          <a:srcRect r="56321"/>
          <a:stretch/>
        </p:blipFill>
        <p:spPr>
          <a:xfrm>
            <a:off x="0" y="-856"/>
            <a:ext cx="4485235" cy="6857142"/>
          </a:xfrm>
          <a:prstGeom prst="rect">
            <a:avLst/>
          </a:prstGeom>
        </p:spPr>
      </p:pic>
      <p:pic>
        <p:nvPicPr>
          <p:cNvPr id="23" name="Picture 22">
            <a:extLst>
              <a:ext uri="{FF2B5EF4-FFF2-40B4-BE49-F238E27FC236}">
                <a16:creationId xmlns:a16="http://schemas.microsoft.com/office/drawing/2014/main" id="{25744D9D-2640-134E-AE65-6F63DB286405}"/>
              </a:ext>
            </a:extLst>
          </p:cNvPr>
          <p:cNvPicPr>
            <a:picLocks noChangeAspect="1"/>
          </p:cNvPicPr>
          <p:nvPr userDrawn="1"/>
        </p:nvPicPr>
        <p:blipFill>
          <a:blip r:embed="rId2"/>
          <a:srcRect/>
          <a:stretch/>
        </p:blipFill>
        <p:spPr>
          <a:xfrm>
            <a:off x="1796716" y="858"/>
            <a:ext cx="10410042" cy="6857142"/>
          </a:xfrm>
          <a:prstGeom prst="rect">
            <a:avLst/>
          </a:prstGeom>
        </p:spPr>
      </p:pic>
      <p:sp>
        <p:nvSpPr>
          <p:cNvPr id="25" name="Title 1">
            <a:extLst>
              <a:ext uri="{FF2B5EF4-FFF2-40B4-BE49-F238E27FC236}">
                <a16:creationId xmlns:a16="http://schemas.microsoft.com/office/drawing/2014/main" id="{3B01DE73-4112-E14D-9E1C-43AEE2749FA1}"/>
              </a:ext>
            </a:extLst>
          </p:cNvPr>
          <p:cNvSpPr txBox="1">
            <a:spLocks/>
          </p:cNvSpPr>
          <p:nvPr userDrawn="1"/>
        </p:nvSpPr>
        <p:spPr>
          <a:xfrm>
            <a:off x="586547" y="2557532"/>
            <a:ext cx="6853106" cy="2175106"/>
          </a:xfrm>
          <a:prstGeom prst="rect">
            <a:avLst/>
          </a:prstGeom>
        </p:spPr>
        <p:txBody>
          <a:bodyPr vert="horz" lIns="0" tIns="0" rIns="0" bIns="0" rtlCol="0" anchor="t">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marL="457200" marR="0" lvl="0" indent="0" defTabSz="914400" rtl="0" eaLnBrk="1" fontAlgn="auto" latinLnBrk="0" hangingPunct="1">
              <a:lnSpc>
                <a:spcPct val="120000"/>
              </a:lnSpc>
              <a:spcBef>
                <a:spcPts val="0"/>
              </a:spcBef>
              <a:spcAft>
                <a:spcPts val="0"/>
              </a:spcAft>
              <a:buClrTx/>
              <a:buSzTx/>
              <a:buFontTx/>
              <a:buNone/>
              <a:tabLst/>
              <a:defRPr/>
            </a:pPr>
            <a:r>
              <a:rPr lang="en-US" sz="4800" b="1" cap="none" dirty="0">
                <a:solidFill>
                  <a:schemeClr val="bg1"/>
                </a:solidFill>
                <a:latin typeface="Arial" panose="020B0604020202020204" pitchFamily="34" charset="0"/>
                <a:cs typeface="Arial" panose="020B0604020202020204" pitchFamily="34" charset="0"/>
              </a:rPr>
              <a:t>Insert Section Title</a:t>
            </a:r>
          </a:p>
          <a:p>
            <a:pPr marL="800100" marR="0" lvl="0" indent="-342900"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2400" cap="none" dirty="0">
                <a:solidFill>
                  <a:schemeClr val="bg1"/>
                </a:solidFill>
                <a:latin typeface="Arial" panose="020B0604020202020204" pitchFamily="34" charset="0"/>
                <a:cs typeface="Arial" panose="020B0604020202020204" pitchFamily="34" charset="0"/>
              </a:rPr>
              <a:t>Add Text </a:t>
            </a:r>
          </a:p>
          <a:p>
            <a:pPr marL="800100" marR="0" lvl="0" indent="-342900"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2400" cap="none" dirty="0">
                <a:solidFill>
                  <a:schemeClr val="bg1"/>
                </a:solidFill>
                <a:latin typeface="Arial" panose="020B0604020202020204" pitchFamily="34" charset="0"/>
                <a:cs typeface="Arial" panose="020B0604020202020204" pitchFamily="34" charset="0"/>
              </a:rPr>
              <a:t>Add Text</a:t>
            </a:r>
          </a:p>
        </p:txBody>
      </p:sp>
      <p:pic>
        <p:nvPicPr>
          <p:cNvPr id="26" name="Picture 25" descr="Graphical user interface, text&#10;&#10;Description automatically generated">
            <a:extLst>
              <a:ext uri="{FF2B5EF4-FFF2-40B4-BE49-F238E27FC236}">
                <a16:creationId xmlns:a16="http://schemas.microsoft.com/office/drawing/2014/main" id="{0C7CCC55-97DF-A24A-B761-56685272F1EE}"/>
              </a:ext>
            </a:extLst>
          </p:cNvPr>
          <p:cNvPicPr>
            <a:picLocks noChangeAspect="1"/>
          </p:cNvPicPr>
          <p:nvPr userDrawn="1"/>
        </p:nvPicPr>
        <p:blipFill>
          <a:blip r:embed="rId3"/>
          <a:stretch>
            <a:fillRect/>
          </a:stretch>
        </p:blipFill>
        <p:spPr>
          <a:xfrm>
            <a:off x="957949" y="5762836"/>
            <a:ext cx="2462242" cy="658572"/>
          </a:xfrm>
          <a:prstGeom prst="rect">
            <a:avLst/>
          </a:prstGeom>
        </p:spPr>
      </p:pic>
    </p:spTree>
    <p:extLst>
      <p:ext uri="{BB962C8B-B14F-4D97-AF65-F5344CB8AC3E}">
        <p14:creationId xmlns:p14="http://schemas.microsoft.com/office/powerpoint/2010/main" val="3731207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3" name="Picture 2" descr="Logo&#10;&#10;Description automatically generated with medium confidence">
            <a:extLst>
              <a:ext uri="{FF2B5EF4-FFF2-40B4-BE49-F238E27FC236}">
                <a16:creationId xmlns:a16="http://schemas.microsoft.com/office/drawing/2014/main" id="{A0D65E5E-83A2-6844-8D09-77DC128B5839}"/>
              </a:ext>
            </a:extLst>
          </p:cNvPr>
          <p:cNvPicPr>
            <a:picLocks noChangeAspect="1"/>
          </p:cNvPicPr>
          <p:nvPr userDrawn="1"/>
        </p:nvPicPr>
        <p:blipFill>
          <a:blip r:embed="rId2"/>
          <a:stretch>
            <a:fillRect/>
          </a:stretch>
        </p:blipFill>
        <p:spPr>
          <a:xfrm>
            <a:off x="-30330" y="-33838"/>
            <a:ext cx="12264917" cy="6980070"/>
          </a:xfrm>
          <a:prstGeom prst="rect">
            <a:avLst/>
          </a:prstGeom>
        </p:spPr>
      </p:pic>
      <p:sp>
        <p:nvSpPr>
          <p:cNvPr id="6" name="Title 1">
            <a:extLst>
              <a:ext uri="{FF2B5EF4-FFF2-40B4-BE49-F238E27FC236}">
                <a16:creationId xmlns:a16="http://schemas.microsoft.com/office/drawing/2014/main" id="{E91ECF9D-465D-C947-91D1-76C515B21E3D}"/>
              </a:ext>
            </a:extLst>
          </p:cNvPr>
          <p:cNvSpPr>
            <a:spLocks noGrp="1"/>
          </p:cNvSpPr>
          <p:nvPr>
            <p:ph type="title" hasCustomPrompt="1"/>
          </p:nvPr>
        </p:nvSpPr>
        <p:spPr>
          <a:xfrm>
            <a:off x="5557838" y="2766736"/>
            <a:ext cx="5957887" cy="1436296"/>
          </a:xfrm>
          <a:prstGeom prst="rect">
            <a:avLst/>
          </a:prstGeom>
        </p:spPr>
        <p:txBody>
          <a:bodyPr/>
          <a:lstStyle>
            <a:lvl1pPr>
              <a:defRPr sz="4400" b="1">
                <a:solidFill>
                  <a:srgbClr val="1A4387"/>
                </a:solidFill>
                <a:latin typeface="Arial" panose="020B0604020202020204" pitchFamily="34" charset="0"/>
                <a:cs typeface="Arial" panose="020B0604020202020204" pitchFamily="34" charset="0"/>
              </a:defRPr>
            </a:lvl1pPr>
          </a:lstStyle>
          <a:p>
            <a:r>
              <a:rPr lang="en-US" dirty="0"/>
              <a:t>Insert Section Title</a:t>
            </a:r>
          </a:p>
        </p:txBody>
      </p:sp>
      <p:pic>
        <p:nvPicPr>
          <p:cNvPr id="7" name="Picture 6">
            <a:extLst>
              <a:ext uri="{FF2B5EF4-FFF2-40B4-BE49-F238E27FC236}">
                <a16:creationId xmlns:a16="http://schemas.microsoft.com/office/drawing/2014/main" id="{FFE160F8-7366-7C4E-9F59-5A0F7C5B12A2}"/>
              </a:ext>
            </a:extLst>
          </p:cNvPr>
          <p:cNvPicPr>
            <a:picLocks noChangeAspect="1"/>
          </p:cNvPicPr>
          <p:nvPr userDrawn="1"/>
        </p:nvPicPr>
        <p:blipFill>
          <a:blip r:embed="rId3"/>
          <a:stretch>
            <a:fillRect/>
          </a:stretch>
        </p:blipFill>
        <p:spPr>
          <a:xfrm>
            <a:off x="217314" y="6326828"/>
            <a:ext cx="1752600" cy="457200"/>
          </a:xfrm>
          <a:prstGeom prst="rect">
            <a:avLst/>
          </a:prstGeom>
        </p:spPr>
      </p:pic>
    </p:spTree>
    <p:extLst>
      <p:ext uri="{BB962C8B-B14F-4D97-AF65-F5344CB8AC3E}">
        <p14:creationId xmlns:p14="http://schemas.microsoft.com/office/powerpoint/2010/main" val="3258582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7816418-0221-2944-98B5-E40017B01549}"/>
              </a:ext>
            </a:extLst>
          </p:cNvPr>
          <p:cNvPicPr>
            <a:picLocks noChangeAspect="1"/>
          </p:cNvPicPr>
          <p:nvPr userDrawn="1"/>
        </p:nvPicPr>
        <p:blipFill>
          <a:blip r:embed="rId2"/>
          <a:srcRect/>
          <a:stretch/>
        </p:blipFill>
        <p:spPr>
          <a:xfrm>
            <a:off x="1922003" y="1436"/>
            <a:ext cx="10269994" cy="6855126"/>
          </a:xfrm>
          <a:prstGeom prst="rect">
            <a:avLst/>
          </a:prstGeom>
        </p:spPr>
      </p:pic>
      <p:pic>
        <p:nvPicPr>
          <p:cNvPr id="11" name="Picture 10">
            <a:extLst>
              <a:ext uri="{FF2B5EF4-FFF2-40B4-BE49-F238E27FC236}">
                <a16:creationId xmlns:a16="http://schemas.microsoft.com/office/drawing/2014/main" id="{CAC7AFFB-D9E1-0443-931D-E39800EF5F54}"/>
              </a:ext>
            </a:extLst>
          </p:cNvPr>
          <p:cNvPicPr>
            <a:picLocks noChangeAspect="1"/>
          </p:cNvPicPr>
          <p:nvPr userDrawn="1"/>
        </p:nvPicPr>
        <p:blipFill>
          <a:blip r:embed="rId3"/>
          <a:srcRect/>
          <a:stretch/>
        </p:blipFill>
        <p:spPr>
          <a:xfrm>
            <a:off x="242570" y="457200"/>
            <a:ext cx="1419860" cy="1310640"/>
          </a:xfrm>
          <a:prstGeom prst="rect">
            <a:avLst/>
          </a:prstGeom>
        </p:spPr>
      </p:pic>
    </p:spTree>
    <p:extLst>
      <p:ext uri="{BB962C8B-B14F-4D97-AF65-F5344CB8AC3E}">
        <p14:creationId xmlns:p14="http://schemas.microsoft.com/office/powerpoint/2010/main" val="710895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dirty="0"/>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10" name="Rectangle 9">
            <a:extLst>
              <a:ext uri="{FF2B5EF4-FFF2-40B4-BE49-F238E27FC236}">
                <a16:creationId xmlns:a16="http://schemas.microsoft.com/office/drawing/2014/main" id="{454B0321-6B92-C749-95F6-84C08C79E8FE}"/>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pic>
        <p:nvPicPr>
          <p:cNvPr id="11" name="Picture 10" descr="Logo, company name&#10;&#10;Description automatically generated">
            <a:extLst>
              <a:ext uri="{FF2B5EF4-FFF2-40B4-BE49-F238E27FC236}">
                <a16:creationId xmlns:a16="http://schemas.microsoft.com/office/drawing/2014/main" id="{B7ABBC32-E10A-984D-9B30-C822AE0FD8BF}"/>
              </a:ext>
            </a:extLst>
          </p:cNvPr>
          <p:cNvPicPr>
            <a:picLocks noChangeAspect="1"/>
          </p:cNvPicPr>
          <p:nvPr userDrawn="1"/>
        </p:nvPicPr>
        <p:blipFill rotWithShape="1">
          <a:blip r:embed="rId3"/>
          <a:srcRect l="15625" t="13043" r="18617" b="27247"/>
          <a:stretch/>
        </p:blipFill>
        <p:spPr>
          <a:xfrm rot="10800000" flipH="1">
            <a:off x="-7628" y="-6945"/>
            <a:ext cx="3161396" cy="1653417"/>
          </a:xfrm>
          <a:prstGeom prst="rect">
            <a:avLst/>
          </a:prstGeom>
        </p:spPr>
      </p:pic>
      <p:sp>
        <p:nvSpPr>
          <p:cNvPr id="4" name="TextBox 3">
            <a:extLst>
              <a:ext uri="{FF2B5EF4-FFF2-40B4-BE49-F238E27FC236}">
                <a16:creationId xmlns:a16="http://schemas.microsoft.com/office/drawing/2014/main" id="{6909E05D-687E-3F46-86BD-DDADF46D8958}"/>
              </a:ext>
            </a:extLst>
          </p:cNvPr>
          <p:cNvSpPr txBox="1"/>
          <p:nvPr userDrawn="1"/>
        </p:nvSpPr>
        <p:spPr>
          <a:xfrm>
            <a:off x="8615680" y="5171440"/>
            <a:ext cx="184731" cy="369332"/>
          </a:xfrm>
          <a:prstGeom prst="rect">
            <a:avLst/>
          </a:prstGeom>
          <a:noFill/>
        </p:spPr>
        <p:txBody>
          <a:bodyPr wrap="none" rtlCol="0">
            <a:spAutoFit/>
          </a:bodyPr>
          <a:lstStyle/>
          <a:p>
            <a:endParaRPr lang="en-US"/>
          </a:p>
        </p:txBody>
      </p:sp>
      <p:sp>
        <p:nvSpPr>
          <p:cNvPr id="13" name="Content Placeholder 2">
            <a:extLst>
              <a:ext uri="{FF2B5EF4-FFF2-40B4-BE49-F238E27FC236}">
                <a16:creationId xmlns:a16="http://schemas.microsoft.com/office/drawing/2014/main" id="{3F3282A3-FC1F-F447-AC5A-ADF9F8B13CCD}"/>
              </a:ext>
            </a:extLst>
          </p:cNvPr>
          <p:cNvSpPr>
            <a:spLocks noGrp="1"/>
          </p:cNvSpPr>
          <p:nvPr>
            <p:ph sz="half" idx="1"/>
          </p:nvPr>
        </p:nvSpPr>
        <p:spPr>
          <a:xfrm>
            <a:off x="1183338" y="2421436"/>
            <a:ext cx="10170459" cy="3375217"/>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1F9CE083-FCAE-4E6D-83E3-F595193D5562}"/>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9069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dirty="0"/>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12" name="Content Placeholder 2">
            <a:extLst>
              <a:ext uri="{FF2B5EF4-FFF2-40B4-BE49-F238E27FC236}">
                <a16:creationId xmlns:a16="http://schemas.microsoft.com/office/drawing/2014/main" id="{638C9793-C446-254D-BFD7-5DCD05853744}"/>
              </a:ext>
            </a:extLst>
          </p:cNvPr>
          <p:cNvSpPr>
            <a:spLocks noGrp="1"/>
          </p:cNvSpPr>
          <p:nvPr>
            <p:ph sz="half" idx="1"/>
          </p:nvPr>
        </p:nvSpPr>
        <p:spPr>
          <a:xfrm>
            <a:off x="1183338" y="2172948"/>
            <a:ext cx="4912662"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2F15AA04-95A2-FC4A-BCBD-C3F279F6D969}"/>
              </a:ext>
            </a:extLst>
          </p:cNvPr>
          <p:cNvSpPr>
            <a:spLocks noGrp="1"/>
          </p:cNvSpPr>
          <p:nvPr>
            <p:ph sz="half" idx="13"/>
          </p:nvPr>
        </p:nvSpPr>
        <p:spPr>
          <a:xfrm>
            <a:off x="6441137" y="2187339"/>
            <a:ext cx="4912662"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a:extLst>
              <a:ext uri="{FF2B5EF4-FFF2-40B4-BE49-F238E27FC236}">
                <a16:creationId xmlns:a16="http://schemas.microsoft.com/office/drawing/2014/main" id="{39057F7B-6506-40D1-BCF0-89305B8B9046}"/>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pic>
        <p:nvPicPr>
          <p:cNvPr id="15" name="Picture 14" descr="Logo, company name&#10;&#10;Description automatically generated">
            <a:extLst>
              <a:ext uri="{FF2B5EF4-FFF2-40B4-BE49-F238E27FC236}">
                <a16:creationId xmlns:a16="http://schemas.microsoft.com/office/drawing/2014/main" id="{DEF211DD-2A4B-4B54-A33D-0EDE811401A3}"/>
              </a:ext>
            </a:extLst>
          </p:cNvPr>
          <p:cNvPicPr>
            <a:picLocks noChangeAspect="1"/>
          </p:cNvPicPr>
          <p:nvPr userDrawn="1"/>
        </p:nvPicPr>
        <p:blipFill rotWithShape="1">
          <a:blip r:embed="rId3"/>
          <a:srcRect l="15625" t="13043" r="18617" b="27247"/>
          <a:stretch/>
        </p:blipFill>
        <p:spPr>
          <a:xfrm rot="10800000" flipH="1">
            <a:off x="-7628" y="-6945"/>
            <a:ext cx="3161396" cy="1653417"/>
          </a:xfrm>
          <a:prstGeom prst="rect">
            <a:avLst/>
          </a:prstGeom>
        </p:spPr>
      </p:pic>
      <p:sp>
        <p:nvSpPr>
          <p:cNvPr id="16" name="Rectangle 15">
            <a:extLst>
              <a:ext uri="{FF2B5EF4-FFF2-40B4-BE49-F238E27FC236}">
                <a16:creationId xmlns:a16="http://schemas.microsoft.com/office/drawing/2014/main" id="{3AB47A10-B2BE-4C04-B620-00ABB6E78655}"/>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9959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D978CD-51EE-6D44-9512-636BDB85C2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0D47074-80C6-AC4E-82FC-CC81C6966C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60C8BB0-8ADB-F645-98CC-0155A125E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57158-6C61-3F4E-B631-9284DDFAFA14}" type="datetimeFigureOut">
              <a:rPr lang="en-US" smtClean="0"/>
              <a:t>12/21/2022</a:t>
            </a:fld>
            <a:endParaRPr lang="en-US"/>
          </a:p>
        </p:txBody>
      </p:sp>
      <p:sp>
        <p:nvSpPr>
          <p:cNvPr id="5" name="Footer Placeholder 4">
            <a:extLst>
              <a:ext uri="{FF2B5EF4-FFF2-40B4-BE49-F238E27FC236}">
                <a16:creationId xmlns:a16="http://schemas.microsoft.com/office/drawing/2014/main" id="{E97A60FB-5D22-CE44-8FEE-03E11F46A4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172696-7704-9140-AB55-9D3E1C58F7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4ED436-5DEC-1040-8C1D-A2907BDC52C1}" type="slidenum">
              <a:rPr lang="en-US" smtClean="0"/>
              <a:t>‹#›</a:t>
            </a:fld>
            <a:endParaRPr lang="en-US"/>
          </a:p>
        </p:txBody>
      </p:sp>
    </p:spTree>
    <p:extLst>
      <p:ext uri="{BB962C8B-B14F-4D97-AF65-F5344CB8AC3E}">
        <p14:creationId xmlns:p14="http://schemas.microsoft.com/office/powerpoint/2010/main" val="386339583"/>
      </p:ext>
    </p:extLst>
  </p:cSld>
  <p:clrMap bg1="lt1" tx1="dk1" bg2="lt2" tx2="dk2" accent1="accent1" accent2="accent2" accent3="accent3" accent4="accent4" accent5="accent5" accent6="accent6" hlink="hlink" folHlink="folHlink"/>
  <p:sldLayoutIdLst>
    <p:sldLayoutId id="2147483671" r:id="rId1"/>
    <p:sldLayoutId id="2147483683" r:id="rId2"/>
    <p:sldLayoutId id="2147483661" r:id="rId3"/>
    <p:sldLayoutId id="2147483650" r:id="rId4"/>
    <p:sldLayoutId id="2147483717" r:id="rId5"/>
    <p:sldLayoutId id="2147483662" r:id="rId6"/>
    <p:sldLayoutId id="2147483685" r:id="rId7"/>
    <p:sldLayoutId id="2147483698" r:id="rId8"/>
    <p:sldLayoutId id="2147483682" r:id="rId9"/>
    <p:sldLayoutId id="2147483672" r:id="rId10"/>
    <p:sldLayoutId id="2147483690" r:id="rId11"/>
    <p:sldLayoutId id="2147483697" r:id="rId12"/>
    <p:sldLayoutId id="2147483696" r:id="rId13"/>
    <p:sldLayoutId id="2147483669" r:id="rId14"/>
    <p:sldLayoutId id="2147483684" r:id="rId15"/>
    <p:sldLayoutId id="2147483687" r:id="rId16"/>
    <p:sldLayoutId id="2147483711" r:id="rId17"/>
    <p:sldLayoutId id="2147483712" r:id="rId18"/>
    <p:sldLayoutId id="2147483713" r:id="rId19"/>
    <p:sldLayoutId id="2147483714" r:id="rId20"/>
    <p:sldLayoutId id="2147483715" r:id="rId21"/>
    <p:sldLayoutId id="2147483716" r:id="rId22"/>
    <p:sldLayoutId id="2147483708" r:id="rId23"/>
    <p:sldLayoutId id="2147483709" r:id="rId24"/>
    <p:sldLayoutId id="2147483710" r:id="rId25"/>
    <p:sldLayoutId id="2147483689"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hyperlink" Target="https://www2.illinois.gov/hfs/About/BoardsandCommisions/MAC/publiced/Pages/Reports.aspx" TargetMode="Externa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hyperlink" Target="https://www2.illinois.gov/hfs/MedicalPrograms/AllKids/akaa/Pages/default.aspx" TargetMode="External"/><Relationship Id="rId2" Type="http://schemas.openxmlformats.org/officeDocument/2006/relationships/hyperlink" Target="https://www2.illinois.gov/hfs/MedicalPrograms/AllKids/Pages/default.aspx" TargetMode="Externa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hyperlink" Target="https://login.yahoo.com/account/create" TargetMode="External"/><Relationship Id="rId2" Type="http://schemas.openxmlformats.org/officeDocument/2006/relationships/hyperlink" Target="https://www.google.com/gmail/about" TargetMode="External"/><Relationship Id="rId1" Type="http://schemas.openxmlformats.org/officeDocument/2006/relationships/slideLayout" Target="../slideLayouts/slideLayout12.xml"/><Relationship Id="rId4" Type="http://schemas.openxmlformats.org/officeDocument/2006/relationships/hyperlink" Target="https://outlook.live.com/owa"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9.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hyperlink" Target="https://www2.illinois.gov/hfs/About/BoardsandCommisions/MAC/Pages/Notify.aspx" TargetMode="External"/><Relationship Id="rId2" Type="http://schemas.openxmlformats.org/officeDocument/2006/relationships/hyperlink" Target="https://www2.illinois.gov/hfs/About/BoardsandCommisions/MAC/Pages/default.aspx" TargetMode="Externa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hyperlink" Target="https://twitter.com/ILDHFS" TargetMode="External"/><Relationship Id="rId2" Type="http://schemas.openxmlformats.org/officeDocument/2006/relationships/hyperlink" Target="https://www.facebook.com/ILDHFS" TargetMode="External"/><Relationship Id="rId1" Type="http://schemas.openxmlformats.org/officeDocument/2006/relationships/slideLayout" Target="../slideLayouts/slideLayout9.xml"/><Relationship Id="rId4" Type="http://schemas.openxmlformats.org/officeDocument/2006/relationships/hyperlink" Target="https://www.linkedin.com/company/ildhfs"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mailto:Margaret.dunne@illinois.gov" TargetMode="External"/><Relationship Id="rId2" Type="http://schemas.openxmlformats.org/officeDocument/2006/relationships/hyperlink" Target="mailto:veronica.archundia@illinois.gov" TargetMode="External"/><Relationship Id="rId1" Type="http://schemas.openxmlformats.org/officeDocument/2006/relationships/slideLayout" Target="../slideLayouts/slideLayout17.xml"/><Relationship Id="rId4" Type="http://schemas.openxmlformats.org/officeDocument/2006/relationships/hyperlink" Target="mailto:Melisha.Bansa@Illinois.gov"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6B043-9E92-F544-A1CD-D02819BEA66F}"/>
              </a:ext>
            </a:extLst>
          </p:cNvPr>
          <p:cNvSpPr>
            <a:spLocks noGrp="1"/>
          </p:cNvSpPr>
          <p:nvPr>
            <p:ph type="ctrTitle"/>
          </p:nvPr>
        </p:nvSpPr>
        <p:spPr>
          <a:xfrm>
            <a:off x="4145872" y="713990"/>
            <a:ext cx="7634796" cy="2387600"/>
          </a:xfrm>
        </p:spPr>
        <p:txBody>
          <a:bodyPr>
            <a:normAutofit/>
          </a:bodyPr>
          <a:lstStyle/>
          <a:p>
            <a:pPr algn="ctr"/>
            <a:r>
              <a:rPr lang="en-US" sz="4400" dirty="0"/>
              <a:t>PUBLIC EDUCATION SUBCOMMITTEE     </a:t>
            </a:r>
            <a:br>
              <a:rPr lang="en-US" sz="4400" dirty="0"/>
            </a:br>
            <a:r>
              <a:rPr lang="en-US" sz="4400" dirty="0"/>
              <a:t> (PUB ED)</a:t>
            </a:r>
          </a:p>
        </p:txBody>
      </p:sp>
      <p:sp>
        <p:nvSpPr>
          <p:cNvPr id="3" name="Subtitle 2">
            <a:extLst>
              <a:ext uri="{FF2B5EF4-FFF2-40B4-BE49-F238E27FC236}">
                <a16:creationId xmlns:a16="http://schemas.microsoft.com/office/drawing/2014/main" id="{F03CF45E-A827-9645-BF41-E541AFE3FBE8}"/>
              </a:ext>
            </a:extLst>
          </p:cNvPr>
          <p:cNvSpPr>
            <a:spLocks noGrp="1"/>
          </p:cNvSpPr>
          <p:nvPr>
            <p:ph type="subTitle" idx="1"/>
          </p:nvPr>
        </p:nvSpPr>
        <p:spPr/>
        <p:txBody>
          <a:bodyPr>
            <a:normAutofit/>
          </a:bodyPr>
          <a:lstStyle/>
          <a:p>
            <a:pPr algn="ctr"/>
            <a:r>
              <a:rPr lang="en-US" dirty="0"/>
              <a:t>DECEMBER 15, 2022</a:t>
            </a:r>
          </a:p>
          <a:p>
            <a:pPr algn="ctr"/>
            <a:r>
              <a:rPr lang="en-US" dirty="0"/>
              <a:t>VIRTUAL WebEx Meeting</a:t>
            </a:r>
          </a:p>
          <a:p>
            <a:pPr algn="ctr"/>
            <a:r>
              <a:rPr lang="en-US" dirty="0"/>
              <a:t>10AM – 12PM  </a:t>
            </a:r>
          </a:p>
        </p:txBody>
      </p:sp>
    </p:spTree>
    <p:extLst>
      <p:ext uri="{BB962C8B-B14F-4D97-AF65-F5344CB8AC3E}">
        <p14:creationId xmlns:p14="http://schemas.microsoft.com/office/powerpoint/2010/main" val="2568483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101D93-48C5-6A5E-B3B2-E6AFA2596F80}"/>
              </a:ext>
            </a:extLst>
          </p:cNvPr>
          <p:cNvSpPr txBox="1"/>
          <p:nvPr/>
        </p:nvSpPr>
        <p:spPr>
          <a:xfrm>
            <a:off x="135802" y="424273"/>
            <a:ext cx="11535507" cy="461665"/>
          </a:xfrm>
          <a:prstGeom prst="rect">
            <a:avLst/>
          </a:prstGeom>
          <a:noFill/>
        </p:spPr>
        <p:txBody>
          <a:bodyPr wrap="square" rtlCol="0">
            <a:spAutoFit/>
          </a:bodyPr>
          <a:lstStyle/>
          <a:p>
            <a:pPr algn="r"/>
            <a:r>
              <a:rPr lang="en-US" sz="2400" b="1" dirty="0">
                <a:solidFill>
                  <a:schemeClr val="tx2"/>
                </a:solidFill>
                <a:ea typeface="Proxima Nova"/>
                <a:cs typeface="Proxima Nova"/>
                <a:sym typeface="Proxima Nova"/>
              </a:rPr>
              <a:t>V. Required Training for Appointees   </a:t>
            </a:r>
            <a:endParaRPr lang="en-US" sz="2400" b="1" dirty="0">
              <a:solidFill>
                <a:schemeClr val="tx2"/>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CDB399D-7CC8-FD3D-D72E-1A473E79341D}"/>
              </a:ext>
            </a:extLst>
          </p:cNvPr>
          <p:cNvSpPr txBox="1"/>
          <p:nvPr/>
        </p:nvSpPr>
        <p:spPr>
          <a:xfrm>
            <a:off x="335281" y="885938"/>
            <a:ext cx="12032792" cy="6591548"/>
          </a:xfrm>
          <a:prstGeom prst="rect">
            <a:avLst/>
          </a:prstGeom>
          <a:noFill/>
        </p:spPr>
        <p:txBody>
          <a:bodyPr wrap="square">
            <a:spAutoFit/>
          </a:bodyPr>
          <a:lstStyle/>
          <a:p>
            <a:pPr marL="0" marR="0">
              <a:lnSpc>
                <a:spcPct val="130000"/>
              </a:lnSpc>
              <a:spcBef>
                <a:spcPts val="0"/>
              </a:spcBef>
              <a:spcAft>
                <a:spcPts val="800"/>
              </a:spcAft>
            </a:pPr>
            <a:r>
              <a:rPr lang="en-US" sz="2400" b="1" dirty="0">
                <a:solidFill>
                  <a:srgbClr val="071E66"/>
                </a:solidFill>
                <a:latin typeface="Arial" panose="020B0604020202020204" pitchFamily="34" charset="0"/>
                <a:ea typeface="Arial" panose="020B0604020202020204" pitchFamily="34" charset="0"/>
                <a:cs typeface="Times New Roman" panose="02020603050405020304" pitchFamily="18" charset="0"/>
              </a:rPr>
              <a:t>A. All appointees must complete the following trainings on OneNet</a:t>
            </a:r>
            <a:r>
              <a:rPr lang="en-US" sz="2400" b="1" dirty="0">
                <a:solidFill>
                  <a:srgbClr val="071E66"/>
                </a:solidFill>
                <a:effectLst/>
                <a:latin typeface="Arial" panose="020B0604020202020204" pitchFamily="34" charset="0"/>
                <a:ea typeface="Arial" panose="020B0604020202020204" pitchFamily="34" charset="0"/>
                <a:cs typeface="Times New Roman" panose="02020603050405020304" pitchFamily="18" charset="0"/>
              </a:rPr>
              <a:t>: </a:t>
            </a:r>
            <a:r>
              <a:rPr lang="en-US" sz="2400" b="1" dirty="0">
                <a:effectLst/>
                <a:latin typeface="Arial" panose="020B0604020202020204" pitchFamily="34" charset="0"/>
                <a:ea typeface="Arial" panose="020B0604020202020204" pitchFamily="34" charset="0"/>
                <a:cs typeface="Times New Roman" panose="02020603050405020304" pitchFamily="18" charset="0"/>
              </a:rPr>
              <a:t> </a:t>
            </a:r>
          </a:p>
          <a:p>
            <a:pPr marL="457200" marR="0" indent="-457200">
              <a:lnSpc>
                <a:spcPct val="130000"/>
              </a:lnSpc>
              <a:spcBef>
                <a:spcPts val="0"/>
              </a:spcBef>
              <a:spcAft>
                <a:spcPts val="800"/>
              </a:spcAft>
              <a:buAutoNum type="arabicPeriod"/>
            </a:pPr>
            <a:r>
              <a:rPr lang="en-US" b="1" dirty="0">
                <a:latin typeface="Arial" panose="020B0604020202020204" pitchFamily="34" charset="0"/>
                <a:ea typeface="Arial" panose="020B0604020202020204" pitchFamily="34" charset="0"/>
                <a:cs typeface="Times New Roman" panose="02020603050405020304" pitchFamily="18" charset="0"/>
              </a:rPr>
              <a:t>Diversity, Equity, and Inclusion Training</a:t>
            </a:r>
          </a:p>
          <a:p>
            <a:pPr marL="457200" marR="0" indent="-457200">
              <a:lnSpc>
                <a:spcPct val="130000"/>
              </a:lnSpc>
              <a:spcBef>
                <a:spcPts val="0"/>
              </a:spcBef>
              <a:spcAft>
                <a:spcPts val="800"/>
              </a:spcAft>
              <a:buAutoNum type="arabicPeriod"/>
            </a:pPr>
            <a:r>
              <a:rPr lang="en-US" b="1" dirty="0">
                <a:latin typeface="Arial" panose="020B0604020202020204" pitchFamily="34" charset="0"/>
                <a:ea typeface="Arial" panose="020B0604020202020204" pitchFamily="34" charset="0"/>
                <a:cs typeface="Times New Roman" panose="02020603050405020304" pitchFamily="18" charset="0"/>
              </a:rPr>
              <a:t>HIPPA and Privacy Training</a:t>
            </a:r>
          </a:p>
          <a:p>
            <a:pPr marL="457200" marR="0" indent="-457200">
              <a:lnSpc>
                <a:spcPct val="130000"/>
              </a:lnSpc>
              <a:spcBef>
                <a:spcPts val="0"/>
              </a:spcBef>
              <a:spcAft>
                <a:spcPts val="800"/>
              </a:spcAft>
              <a:buAutoNum type="arabicPeriod"/>
            </a:pPr>
            <a:r>
              <a:rPr lang="en-US" b="1" dirty="0">
                <a:latin typeface="Arial" panose="020B0604020202020204" pitchFamily="34" charset="0"/>
                <a:ea typeface="Arial" panose="020B0604020202020204" pitchFamily="34" charset="0"/>
                <a:cs typeface="Times New Roman" panose="02020603050405020304" pitchFamily="18" charset="0"/>
              </a:rPr>
              <a:t>Security Awareness Training</a:t>
            </a:r>
          </a:p>
          <a:p>
            <a:pPr marL="457200" marR="0" indent="-457200">
              <a:lnSpc>
                <a:spcPct val="130000"/>
              </a:lnSpc>
              <a:spcBef>
                <a:spcPts val="0"/>
              </a:spcBef>
              <a:spcAft>
                <a:spcPts val="800"/>
              </a:spcAft>
              <a:buAutoNum type="arabicPeriod"/>
            </a:pPr>
            <a:r>
              <a:rPr lang="en-US" b="1" dirty="0">
                <a:latin typeface="Arial" panose="020B0604020202020204" pitchFamily="34" charset="0"/>
                <a:ea typeface="Arial" panose="020B0604020202020204" pitchFamily="34" charset="0"/>
                <a:cs typeface="Times New Roman" panose="02020603050405020304" pitchFamily="18" charset="0"/>
              </a:rPr>
              <a:t>Harassment and Discrimination Prevention Training</a:t>
            </a:r>
          </a:p>
          <a:p>
            <a:pPr marL="457200" marR="0" indent="-457200">
              <a:lnSpc>
                <a:spcPct val="130000"/>
              </a:lnSpc>
              <a:spcBef>
                <a:spcPts val="0"/>
              </a:spcBef>
              <a:spcAft>
                <a:spcPts val="800"/>
              </a:spcAft>
              <a:buAutoNum type="arabicPeriod"/>
            </a:pPr>
            <a:r>
              <a:rPr lang="en-US" b="1" dirty="0">
                <a:latin typeface="Arial" panose="020B0604020202020204" pitchFamily="34" charset="0"/>
                <a:ea typeface="Arial" panose="020B0604020202020204" pitchFamily="34" charset="0"/>
                <a:cs typeface="Times New Roman" panose="02020603050405020304" pitchFamily="18" charset="0"/>
              </a:rPr>
              <a:t>Ethics Training</a:t>
            </a:r>
          </a:p>
          <a:p>
            <a:pPr marR="0">
              <a:lnSpc>
                <a:spcPct val="130000"/>
              </a:lnSpc>
              <a:spcBef>
                <a:spcPts val="0"/>
              </a:spcBef>
              <a:spcAft>
                <a:spcPts val="800"/>
              </a:spcAft>
            </a:pPr>
            <a:r>
              <a:rPr lang="en-US" sz="2400" b="1" dirty="0">
                <a:latin typeface="Arial" panose="020B0604020202020204" pitchFamily="34" charset="0"/>
                <a:ea typeface="Arial" panose="020B0604020202020204" pitchFamily="34" charset="0"/>
                <a:cs typeface="Times New Roman" panose="02020603050405020304" pitchFamily="18" charset="0"/>
              </a:rPr>
              <a:t>You can access the training at the following link:</a:t>
            </a:r>
          </a:p>
          <a:p>
            <a:pPr marR="0">
              <a:lnSpc>
                <a:spcPct val="130000"/>
              </a:lnSpc>
              <a:spcBef>
                <a:spcPts val="0"/>
              </a:spcBef>
              <a:spcAft>
                <a:spcPts val="800"/>
              </a:spcAft>
            </a:pPr>
            <a:r>
              <a:rPr lang="en-US" sz="1600" dirty="0">
                <a:latin typeface="Arial" panose="020B0604020202020204" pitchFamily="34" charset="0"/>
                <a:ea typeface="Arial" panose="020B0604020202020204" pitchFamily="34" charset="0"/>
                <a:cs typeface="Times New Roman" panose="02020603050405020304" pitchFamily="18" charset="0"/>
              </a:rPr>
              <a:t>http:onenet.Illinois.gov/mytraining</a:t>
            </a:r>
          </a:p>
          <a:p>
            <a:pPr marR="0">
              <a:lnSpc>
                <a:spcPct val="130000"/>
              </a:lnSpc>
              <a:spcBef>
                <a:spcPts val="0"/>
              </a:spcBef>
              <a:spcAft>
                <a:spcPts val="800"/>
              </a:spcAft>
            </a:pPr>
            <a:r>
              <a:rPr lang="en-US" sz="2400" b="1" dirty="0">
                <a:latin typeface="Arial" panose="020B0604020202020204" pitchFamily="34" charset="0"/>
                <a:ea typeface="Arial" panose="020B0604020202020204" pitchFamily="34" charset="0"/>
                <a:cs typeface="Times New Roman" panose="02020603050405020304" pitchFamily="18" charset="0"/>
              </a:rPr>
              <a:t>Please see attached memo for additional details. Please complete the training through OneNet later than December 16, 2022.</a:t>
            </a:r>
          </a:p>
          <a:p>
            <a:pPr marL="457200" marR="0" indent="-457200">
              <a:lnSpc>
                <a:spcPct val="130000"/>
              </a:lnSpc>
              <a:spcBef>
                <a:spcPts val="0"/>
              </a:spcBef>
              <a:spcAft>
                <a:spcPts val="800"/>
              </a:spcAft>
              <a:buAutoNum type="arabicPeriod"/>
            </a:pPr>
            <a:endParaRPr lang="en-US" sz="2400" b="1" dirty="0">
              <a:latin typeface="Arial" panose="020B0604020202020204" pitchFamily="34" charset="0"/>
              <a:ea typeface="Arial" panose="020B0604020202020204" pitchFamily="34" charset="0"/>
              <a:cs typeface="Times New Roman" panose="02020603050405020304" pitchFamily="18" charset="0"/>
            </a:endParaRPr>
          </a:p>
          <a:p>
            <a:pPr marL="457200" marR="0" indent="-457200">
              <a:lnSpc>
                <a:spcPct val="130000"/>
              </a:lnSpc>
              <a:spcBef>
                <a:spcPts val="0"/>
              </a:spcBef>
              <a:spcAft>
                <a:spcPts val="800"/>
              </a:spcAft>
              <a:buFont typeface="+mj-lt"/>
              <a:buAutoNum type="alphaUcPeriod"/>
            </a:pPr>
            <a:endParaRPr lang="en-US" sz="2400" b="1" dirty="0">
              <a:effectLst/>
              <a:latin typeface="Arial" panose="020B0604020202020204" pitchFamily="34" charset="0"/>
              <a:ea typeface="Arial" panose="020B0604020202020204" pitchFamily="34" charset="0"/>
              <a:cs typeface="Times New Roman" panose="02020603050405020304" pitchFamily="18" charset="0"/>
            </a:endParaRPr>
          </a:p>
          <a:p>
            <a:pPr lvl="1"/>
            <a:endParaRPr lang="en-US" sz="2400" dirty="0">
              <a:solidFill>
                <a:srgbClr val="FF0000"/>
              </a:solidFill>
            </a:endParaRPr>
          </a:p>
        </p:txBody>
      </p:sp>
      <p:sp>
        <p:nvSpPr>
          <p:cNvPr id="6" name="TextBox 5">
            <a:extLst>
              <a:ext uri="{FF2B5EF4-FFF2-40B4-BE49-F238E27FC236}">
                <a16:creationId xmlns:a16="http://schemas.microsoft.com/office/drawing/2014/main" id="{074ABCCC-4BD4-4E5E-B2CB-9683A8EF64AC}"/>
              </a:ext>
            </a:extLst>
          </p:cNvPr>
          <p:cNvSpPr txBox="1"/>
          <p:nvPr/>
        </p:nvSpPr>
        <p:spPr>
          <a:xfrm>
            <a:off x="4820575" y="6249061"/>
            <a:ext cx="7405455" cy="369332"/>
          </a:xfrm>
          <a:prstGeom prst="rect">
            <a:avLst/>
          </a:prstGeom>
          <a:noFill/>
        </p:spPr>
        <p:txBody>
          <a:bodyPr wrap="square">
            <a:spAutoFit/>
          </a:bodyPr>
          <a:lstStyle/>
          <a:p>
            <a:r>
              <a:rPr lang="en-US" sz="1800" b="1" dirty="0">
                <a:solidFill>
                  <a:schemeClr val="bg2"/>
                </a:solidFill>
              </a:rPr>
              <a:t>                  Presenter: Kiran Mehta, Assistant General Counsel</a:t>
            </a:r>
          </a:p>
        </p:txBody>
      </p:sp>
    </p:spTree>
    <p:extLst>
      <p:ext uri="{BB962C8B-B14F-4D97-AF65-F5344CB8AC3E}">
        <p14:creationId xmlns:p14="http://schemas.microsoft.com/office/powerpoint/2010/main" val="3694036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2E97D1-2A32-4734-9DAD-CAE6760E95CD}"/>
              </a:ext>
            </a:extLst>
          </p:cNvPr>
          <p:cNvSpPr>
            <a:spLocks noGrp="1"/>
          </p:cNvSpPr>
          <p:nvPr>
            <p:ph type="title"/>
          </p:nvPr>
        </p:nvSpPr>
        <p:spPr>
          <a:xfrm>
            <a:off x="-111760" y="2808027"/>
            <a:ext cx="10495280" cy="1324527"/>
          </a:xfrm>
        </p:spPr>
        <p:txBody>
          <a:bodyPr/>
          <a:lstStyle/>
          <a:p>
            <a:r>
              <a:rPr lang="en-US" dirty="0"/>
              <a:t>VI. 2023 Public Education Subcommittee Meeting Schedule</a:t>
            </a:r>
          </a:p>
        </p:txBody>
      </p:sp>
      <p:sp>
        <p:nvSpPr>
          <p:cNvPr id="6" name="Rectangle 5">
            <a:extLst>
              <a:ext uri="{FF2B5EF4-FFF2-40B4-BE49-F238E27FC236}">
                <a16:creationId xmlns:a16="http://schemas.microsoft.com/office/drawing/2014/main" id="{16319572-3DE5-4CF2-A6FE-B7955B1421A5}"/>
              </a:ext>
            </a:extLst>
          </p:cNvPr>
          <p:cNvSpPr/>
          <p:nvPr/>
        </p:nvSpPr>
        <p:spPr>
          <a:xfrm>
            <a:off x="6536722" y="4119"/>
            <a:ext cx="2228335" cy="16805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5617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101D93-48C5-6A5E-B3B2-E6AFA2596F80}"/>
              </a:ext>
            </a:extLst>
          </p:cNvPr>
          <p:cNvSpPr txBox="1"/>
          <p:nvPr/>
        </p:nvSpPr>
        <p:spPr>
          <a:xfrm>
            <a:off x="135802" y="424273"/>
            <a:ext cx="11535507" cy="461665"/>
          </a:xfrm>
          <a:prstGeom prst="rect">
            <a:avLst/>
          </a:prstGeom>
          <a:noFill/>
        </p:spPr>
        <p:txBody>
          <a:bodyPr wrap="square" rtlCol="0">
            <a:spAutoFit/>
          </a:bodyPr>
          <a:lstStyle/>
          <a:p>
            <a:pPr algn="r"/>
            <a:r>
              <a:rPr lang="en-US" sz="2400" b="1" dirty="0">
                <a:solidFill>
                  <a:schemeClr val="tx2"/>
                </a:solidFill>
                <a:ea typeface="Proxima Nova"/>
                <a:cs typeface="Proxima Nova"/>
                <a:sym typeface="Proxima Nova"/>
              </a:rPr>
              <a:t>VI. 2023 Pub Ed Meeting Dates   </a:t>
            </a:r>
            <a:endParaRPr lang="en-US" sz="2400" b="1" dirty="0">
              <a:solidFill>
                <a:schemeClr val="tx2"/>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CDB399D-7CC8-FD3D-D72E-1A473E79341D}"/>
              </a:ext>
            </a:extLst>
          </p:cNvPr>
          <p:cNvSpPr txBox="1"/>
          <p:nvPr/>
        </p:nvSpPr>
        <p:spPr>
          <a:xfrm>
            <a:off x="1310640" y="1168400"/>
            <a:ext cx="11057432" cy="5706177"/>
          </a:xfrm>
          <a:prstGeom prst="rect">
            <a:avLst/>
          </a:prstGeom>
          <a:noFill/>
        </p:spPr>
        <p:txBody>
          <a:bodyPr wrap="square">
            <a:spAutoFit/>
          </a:bodyPr>
          <a:lstStyle/>
          <a:p>
            <a:pPr marL="0" marR="0">
              <a:lnSpc>
                <a:spcPct val="130000"/>
              </a:lnSpc>
              <a:spcBef>
                <a:spcPts val="0"/>
              </a:spcBef>
              <a:spcAft>
                <a:spcPts val="800"/>
              </a:spcAft>
            </a:pPr>
            <a:r>
              <a:rPr lang="en-US" sz="2600" b="1" dirty="0">
                <a:solidFill>
                  <a:srgbClr val="071E66"/>
                </a:solidFill>
                <a:latin typeface="Arial" panose="020B0604020202020204" pitchFamily="34" charset="0"/>
                <a:ea typeface="Arial" panose="020B0604020202020204" pitchFamily="34" charset="0"/>
                <a:cs typeface="Times New Roman" panose="02020603050405020304" pitchFamily="18" charset="0"/>
              </a:rPr>
              <a:t>Wednesdays</a:t>
            </a:r>
            <a:r>
              <a:rPr lang="en-US" sz="2400" b="1" dirty="0">
                <a:solidFill>
                  <a:srgbClr val="071E66"/>
                </a:solidFill>
                <a:latin typeface="Arial" panose="020B0604020202020204" pitchFamily="34" charset="0"/>
                <a:ea typeface="Arial" panose="020B0604020202020204" pitchFamily="34" charset="0"/>
                <a:cs typeface="Times New Roman" panose="02020603050405020304" pitchFamily="18" charset="0"/>
              </a:rPr>
              <a:t> </a:t>
            </a:r>
          </a:p>
          <a:p>
            <a:pPr marL="0" marR="0">
              <a:lnSpc>
                <a:spcPct val="130000"/>
              </a:lnSpc>
              <a:spcBef>
                <a:spcPts val="0"/>
              </a:spcBef>
              <a:spcAft>
                <a:spcPts val="800"/>
              </a:spcAft>
            </a:pPr>
            <a:r>
              <a:rPr lang="en-US" sz="2400" b="1" dirty="0">
                <a:solidFill>
                  <a:srgbClr val="071E66"/>
                </a:solidFill>
                <a:latin typeface="Arial" panose="020B0604020202020204" pitchFamily="34" charset="0"/>
                <a:ea typeface="Arial" panose="020B0604020202020204" pitchFamily="34" charset="0"/>
                <a:cs typeface="Times New Roman" panose="02020603050405020304" pitchFamily="18" charset="0"/>
              </a:rPr>
              <a:t>Time</a:t>
            </a:r>
            <a:r>
              <a:rPr lang="en-US" sz="2400" b="1" dirty="0">
                <a:solidFill>
                  <a:srgbClr val="071E66"/>
                </a:solidFill>
                <a:effectLst/>
                <a:latin typeface="Arial" panose="020B0604020202020204" pitchFamily="34" charset="0"/>
                <a:ea typeface="Arial" panose="020B0604020202020204" pitchFamily="34" charset="0"/>
                <a:cs typeface="Times New Roman" panose="02020603050405020304" pitchFamily="18" charset="0"/>
              </a:rPr>
              <a:t>: 10:00 a.m. – 12:00 p.m. </a:t>
            </a:r>
            <a:r>
              <a:rPr lang="en-US" sz="2400" b="1" dirty="0">
                <a:effectLst/>
                <a:latin typeface="Arial" panose="020B0604020202020204" pitchFamily="34" charset="0"/>
                <a:ea typeface="Arial" panose="020B0604020202020204" pitchFamily="34" charset="0"/>
                <a:cs typeface="Times New Roman" panose="02020603050405020304" pitchFamily="18" charset="0"/>
              </a:rPr>
              <a:t> </a:t>
            </a:r>
          </a:p>
          <a:p>
            <a:pPr marR="0">
              <a:lnSpc>
                <a:spcPct val="130000"/>
              </a:lnSpc>
              <a:spcBef>
                <a:spcPts val="0"/>
              </a:spcBef>
              <a:spcAft>
                <a:spcPts val="800"/>
              </a:spcAft>
            </a:pPr>
            <a:r>
              <a:rPr lang="en-US" sz="2400" b="1" dirty="0">
                <a:latin typeface="Arial" panose="020B0604020202020204" pitchFamily="34" charset="0"/>
                <a:ea typeface="Arial" panose="020B0604020202020204" pitchFamily="34" charset="0"/>
                <a:cs typeface="Times New Roman" panose="02020603050405020304" pitchFamily="18" charset="0"/>
              </a:rPr>
              <a:t>February 22, </a:t>
            </a:r>
          </a:p>
          <a:p>
            <a:pPr marR="0">
              <a:lnSpc>
                <a:spcPct val="130000"/>
              </a:lnSpc>
              <a:spcBef>
                <a:spcPts val="0"/>
              </a:spcBef>
              <a:spcAft>
                <a:spcPts val="800"/>
              </a:spcAft>
            </a:pPr>
            <a:r>
              <a:rPr lang="en-US" sz="2400" b="1" dirty="0">
                <a:latin typeface="Arial" panose="020B0604020202020204" pitchFamily="34" charset="0"/>
                <a:ea typeface="Arial" panose="020B0604020202020204" pitchFamily="34" charset="0"/>
                <a:cs typeface="Times New Roman" panose="02020603050405020304" pitchFamily="18" charset="0"/>
              </a:rPr>
              <a:t>April 26,</a:t>
            </a:r>
          </a:p>
          <a:p>
            <a:pPr marR="0">
              <a:lnSpc>
                <a:spcPct val="130000"/>
              </a:lnSpc>
              <a:spcBef>
                <a:spcPts val="0"/>
              </a:spcBef>
              <a:spcAft>
                <a:spcPts val="800"/>
              </a:spcAft>
            </a:pPr>
            <a:r>
              <a:rPr lang="en-US" sz="2400" b="1" dirty="0">
                <a:latin typeface="Arial" panose="020B0604020202020204" pitchFamily="34" charset="0"/>
                <a:ea typeface="Arial" panose="020B0604020202020204" pitchFamily="34" charset="0"/>
                <a:cs typeface="Times New Roman" panose="02020603050405020304" pitchFamily="18" charset="0"/>
              </a:rPr>
              <a:t>June 21,</a:t>
            </a:r>
          </a:p>
          <a:p>
            <a:pPr marR="0">
              <a:lnSpc>
                <a:spcPct val="130000"/>
              </a:lnSpc>
              <a:spcBef>
                <a:spcPts val="0"/>
              </a:spcBef>
              <a:spcAft>
                <a:spcPts val="800"/>
              </a:spcAft>
            </a:pPr>
            <a:r>
              <a:rPr lang="en-US" sz="2400" b="1" dirty="0">
                <a:latin typeface="Arial" panose="020B0604020202020204" pitchFamily="34" charset="0"/>
                <a:ea typeface="Arial" panose="020B0604020202020204" pitchFamily="34" charset="0"/>
                <a:cs typeface="Times New Roman" panose="02020603050405020304" pitchFamily="18" charset="0"/>
              </a:rPr>
              <a:t>August 23,</a:t>
            </a:r>
          </a:p>
          <a:p>
            <a:pPr marR="0">
              <a:lnSpc>
                <a:spcPct val="130000"/>
              </a:lnSpc>
              <a:spcBef>
                <a:spcPts val="0"/>
              </a:spcBef>
              <a:spcAft>
                <a:spcPts val="800"/>
              </a:spcAft>
            </a:pPr>
            <a:r>
              <a:rPr lang="en-US" sz="2400" b="1" dirty="0">
                <a:latin typeface="Arial" panose="020B0604020202020204" pitchFamily="34" charset="0"/>
                <a:ea typeface="Arial" panose="020B0604020202020204" pitchFamily="34" charset="0"/>
                <a:cs typeface="Times New Roman" panose="02020603050405020304" pitchFamily="18" charset="0"/>
              </a:rPr>
              <a:t>October 25,</a:t>
            </a:r>
          </a:p>
          <a:p>
            <a:pPr marR="0">
              <a:lnSpc>
                <a:spcPct val="130000"/>
              </a:lnSpc>
              <a:spcBef>
                <a:spcPts val="0"/>
              </a:spcBef>
              <a:spcAft>
                <a:spcPts val="800"/>
              </a:spcAft>
            </a:pPr>
            <a:r>
              <a:rPr lang="en-US" sz="2400" b="1" dirty="0">
                <a:latin typeface="Arial" panose="020B0604020202020204" pitchFamily="34" charset="0"/>
                <a:ea typeface="Arial" panose="020B0604020202020204" pitchFamily="34" charset="0"/>
                <a:cs typeface="Times New Roman" panose="02020603050405020304" pitchFamily="18" charset="0"/>
              </a:rPr>
              <a:t>December 13</a:t>
            </a:r>
          </a:p>
          <a:p>
            <a:pPr marL="457200" marR="0" indent="-457200">
              <a:lnSpc>
                <a:spcPct val="130000"/>
              </a:lnSpc>
              <a:spcBef>
                <a:spcPts val="0"/>
              </a:spcBef>
              <a:spcAft>
                <a:spcPts val="800"/>
              </a:spcAft>
              <a:buFont typeface="+mj-lt"/>
              <a:buAutoNum type="alphaUcPeriod"/>
            </a:pPr>
            <a:endParaRPr lang="en-US" sz="2400" b="1" dirty="0">
              <a:effectLst/>
              <a:latin typeface="Arial" panose="020B0604020202020204" pitchFamily="34" charset="0"/>
              <a:ea typeface="Arial" panose="020B0604020202020204" pitchFamily="34" charset="0"/>
              <a:cs typeface="Times New Roman" panose="02020603050405020304" pitchFamily="18" charset="0"/>
            </a:endParaRPr>
          </a:p>
          <a:p>
            <a:pPr lvl="1"/>
            <a:endParaRPr lang="en-US" sz="2400" dirty="0">
              <a:solidFill>
                <a:srgbClr val="FF0000"/>
              </a:solidFill>
            </a:endParaRPr>
          </a:p>
        </p:txBody>
      </p:sp>
      <p:sp>
        <p:nvSpPr>
          <p:cNvPr id="6" name="TextBox 5">
            <a:extLst>
              <a:ext uri="{FF2B5EF4-FFF2-40B4-BE49-F238E27FC236}">
                <a16:creationId xmlns:a16="http://schemas.microsoft.com/office/drawing/2014/main" id="{074ABCCC-4BD4-4E5E-B2CB-9683A8EF64AC}"/>
              </a:ext>
            </a:extLst>
          </p:cNvPr>
          <p:cNvSpPr txBox="1"/>
          <p:nvPr/>
        </p:nvSpPr>
        <p:spPr>
          <a:xfrm>
            <a:off x="4820575" y="6249061"/>
            <a:ext cx="7405455" cy="369332"/>
          </a:xfrm>
          <a:prstGeom prst="rect">
            <a:avLst/>
          </a:prstGeom>
          <a:noFill/>
        </p:spPr>
        <p:txBody>
          <a:bodyPr wrap="square">
            <a:spAutoFit/>
          </a:bodyPr>
          <a:lstStyle/>
          <a:p>
            <a:r>
              <a:rPr lang="en-US" sz="1800" b="1" dirty="0">
                <a:solidFill>
                  <a:schemeClr val="bg2"/>
                </a:solidFill>
              </a:rPr>
              <a:t>  Presenter: Kathy Chan, Chair of Public Education Subcommittee </a:t>
            </a:r>
          </a:p>
        </p:txBody>
      </p:sp>
    </p:spTree>
    <p:extLst>
      <p:ext uri="{BB962C8B-B14F-4D97-AF65-F5344CB8AC3E}">
        <p14:creationId xmlns:p14="http://schemas.microsoft.com/office/powerpoint/2010/main" val="724678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2E97D1-2A32-4734-9DAD-CAE6760E95CD}"/>
              </a:ext>
            </a:extLst>
          </p:cNvPr>
          <p:cNvSpPr>
            <a:spLocks noGrp="1"/>
          </p:cNvSpPr>
          <p:nvPr>
            <p:ph type="title"/>
          </p:nvPr>
        </p:nvSpPr>
        <p:spPr>
          <a:xfrm>
            <a:off x="-470519" y="2808027"/>
            <a:ext cx="10653206" cy="1324527"/>
          </a:xfrm>
        </p:spPr>
        <p:txBody>
          <a:bodyPr/>
          <a:lstStyle/>
          <a:p>
            <a:pPr algn="ctr"/>
            <a:r>
              <a:rPr lang="en-US" dirty="0"/>
              <a:t>VII. State Updates</a:t>
            </a:r>
          </a:p>
        </p:txBody>
      </p:sp>
      <p:sp>
        <p:nvSpPr>
          <p:cNvPr id="6" name="Rectangle 5">
            <a:extLst>
              <a:ext uri="{FF2B5EF4-FFF2-40B4-BE49-F238E27FC236}">
                <a16:creationId xmlns:a16="http://schemas.microsoft.com/office/drawing/2014/main" id="{16319572-3DE5-4CF2-A6FE-B7955B1421A5}"/>
              </a:ext>
            </a:extLst>
          </p:cNvPr>
          <p:cNvSpPr/>
          <p:nvPr/>
        </p:nvSpPr>
        <p:spPr>
          <a:xfrm>
            <a:off x="6536722" y="4119"/>
            <a:ext cx="2228335" cy="16805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1906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2E97D1-2A32-4734-9DAD-CAE6760E95CD}"/>
              </a:ext>
            </a:extLst>
          </p:cNvPr>
          <p:cNvSpPr>
            <a:spLocks noGrp="1"/>
          </p:cNvSpPr>
          <p:nvPr>
            <p:ph type="title"/>
          </p:nvPr>
        </p:nvSpPr>
        <p:spPr>
          <a:xfrm>
            <a:off x="-1595120" y="2808027"/>
            <a:ext cx="11777807" cy="1324527"/>
          </a:xfrm>
        </p:spPr>
        <p:txBody>
          <a:bodyPr/>
          <a:lstStyle/>
          <a:p>
            <a:pPr algn="ctr"/>
            <a:r>
              <a:rPr lang="en-US" dirty="0"/>
              <a:t>VII. A. Medical Programs  </a:t>
            </a:r>
          </a:p>
        </p:txBody>
      </p:sp>
      <p:sp>
        <p:nvSpPr>
          <p:cNvPr id="6" name="Rectangle 5">
            <a:extLst>
              <a:ext uri="{FF2B5EF4-FFF2-40B4-BE49-F238E27FC236}">
                <a16:creationId xmlns:a16="http://schemas.microsoft.com/office/drawing/2014/main" id="{16319572-3DE5-4CF2-A6FE-B7955B1421A5}"/>
              </a:ext>
            </a:extLst>
          </p:cNvPr>
          <p:cNvSpPr/>
          <p:nvPr/>
        </p:nvSpPr>
        <p:spPr>
          <a:xfrm>
            <a:off x="6536722" y="4119"/>
            <a:ext cx="2228335" cy="16805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832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101D93-48C5-6A5E-B3B2-E6AFA2596F80}"/>
              </a:ext>
            </a:extLst>
          </p:cNvPr>
          <p:cNvSpPr txBox="1"/>
          <p:nvPr/>
        </p:nvSpPr>
        <p:spPr>
          <a:xfrm>
            <a:off x="135802" y="424273"/>
            <a:ext cx="11535507" cy="461665"/>
          </a:xfrm>
          <a:prstGeom prst="rect">
            <a:avLst/>
          </a:prstGeom>
          <a:noFill/>
        </p:spPr>
        <p:txBody>
          <a:bodyPr wrap="square" rtlCol="0">
            <a:spAutoFit/>
          </a:bodyPr>
          <a:lstStyle/>
          <a:p>
            <a:pPr algn="r"/>
            <a:r>
              <a:rPr lang="en-US" sz="2400" b="1" dirty="0">
                <a:solidFill>
                  <a:schemeClr val="tx2"/>
                </a:solidFill>
                <a:ea typeface="Proxima Nova"/>
                <a:cs typeface="Proxima Nova"/>
                <a:sym typeface="Proxima Nova"/>
              </a:rPr>
              <a:t>VII. A. Medical Programs   </a:t>
            </a:r>
            <a:endParaRPr lang="en-US" sz="2400" b="1" dirty="0">
              <a:solidFill>
                <a:schemeClr val="tx2"/>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CDB399D-7CC8-FD3D-D72E-1A473E79341D}"/>
              </a:ext>
            </a:extLst>
          </p:cNvPr>
          <p:cNvSpPr txBox="1"/>
          <p:nvPr/>
        </p:nvSpPr>
        <p:spPr>
          <a:xfrm>
            <a:off x="1279645" y="1555190"/>
            <a:ext cx="11088427" cy="4438138"/>
          </a:xfrm>
          <a:prstGeom prst="rect">
            <a:avLst/>
          </a:prstGeom>
          <a:noFill/>
        </p:spPr>
        <p:txBody>
          <a:bodyPr wrap="square">
            <a:spAutoFit/>
          </a:bodyPr>
          <a:lstStyle/>
          <a:p>
            <a:pPr marL="0" marR="0">
              <a:lnSpc>
                <a:spcPct val="130000"/>
              </a:lnSpc>
              <a:spcBef>
                <a:spcPts val="0"/>
              </a:spcBef>
              <a:spcAft>
                <a:spcPts val="800"/>
              </a:spcAft>
            </a:pPr>
            <a:r>
              <a:rPr lang="en-US" sz="2400" b="1" dirty="0">
                <a:solidFill>
                  <a:srgbClr val="3D496D"/>
                </a:solidFill>
                <a:latin typeface="Arial" panose="020B0604020202020204" pitchFamily="34" charset="0"/>
                <a:ea typeface="Arial" panose="020B0604020202020204" pitchFamily="34" charset="0"/>
                <a:cs typeface="Times New Roman" panose="02020603050405020304" pitchFamily="18" charset="0"/>
              </a:rPr>
              <a:t>Update</a:t>
            </a:r>
            <a:r>
              <a:rPr lang="en-US" sz="2400" b="1" dirty="0">
                <a:solidFill>
                  <a:srgbClr val="3D496D"/>
                </a:solidFill>
                <a:effectLst/>
                <a:latin typeface="Arial" panose="020B0604020202020204" pitchFamily="34" charset="0"/>
                <a:ea typeface="Arial" panose="020B0604020202020204" pitchFamily="34" charset="0"/>
                <a:cs typeface="Times New Roman" panose="02020603050405020304" pitchFamily="18" charset="0"/>
              </a:rPr>
              <a:t>:  </a:t>
            </a:r>
          </a:p>
          <a:p>
            <a:pPr marL="457200" marR="0" indent="-457200">
              <a:lnSpc>
                <a:spcPct val="130000"/>
              </a:lnSpc>
              <a:spcBef>
                <a:spcPts val="0"/>
              </a:spcBef>
              <a:spcAft>
                <a:spcPts val="800"/>
              </a:spcAft>
              <a:buFont typeface="+mj-lt"/>
              <a:buAutoNum type="arabicParenR"/>
            </a:pPr>
            <a:r>
              <a:rPr lang="en-US" sz="2400" b="1" dirty="0">
                <a:solidFill>
                  <a:srgbClr val="3D496D"/>
                </a:solidFill>
                <a:latin typeface="Arial" panose="020B0604020202020204" pitchFamily="34" charset="0"/>
                <a:ea typeface="Arial" panose="020B0604020202020204" pitchFamily="34" charset="0"/>
                <a:cs typeface="Times New Roman" panose="02020603050405020304" pitchFamily="18" charset="0"/>
              </a:rPr>
              <a:t>Certified Community Behavioral Health Clinic – Planning Grant Application</a:t>
            </a:r>
          </a:p>
          <a:p>
            <a:pPr marL="457200" marR="0" indent="-457200">
              <a:lnSpc>
                <a:spcPct val="130000"/>
              </a:lnSpc>
              <a:spcBef>
                <a:spcPts val="0"/>
              </a:spcBef>
              <a:spcAft>
                <a:spcPts val="800"/>
              </a:spcAft>
              <a:buFont typeface="+mj-lt"/>
              <a:buAutoNum type="arabicParenR"/>
            </a:pPr>
            <a:r>
              <a:rPr lang="en-US" sz="2400" b="1" dirty="0">
                <a:solidFill>
                  <a:srgbClr val="3D496D"/>
                </a:solidFill>
                <a:latin typeface="Arial" panose="020B0604020202020204" pitchFamily="34" charset="0"/>
                <a:ea typeface="Arial" panose="020B0604020202020204" pitchFamily="34" charset="0"/>
                <a:cs typeface="Times New Roman" panose="02020603050405020304" pitchFamily="18" charset="0"/>
              </a:rPr>
              <a:t>Healthcare Transformation</a:t>
            </a:r>
          </a:p>
          <a:p>
            <a:pPr marL="457200" marR="0" indent="-457200">
              <a:lnSpc>
                <a:spcPct val="130000"/>
              </a:lnSpc>
              <a:spcBef>
                <a:spcPts val="0"/>
              </a:spcBef>
              <a:spcAft>
                <a:spcPts val="800"/>
              </a:spcAft>
              <a:buFont typeface="+mj-lt"/>
              <a:buAutoNum type="arabicParenR"/>
            </a:pPr>
            <a:r>
              <a:rPr lang="en-US" sz="2400" b="1" dirty="0">
                <a:solidFill>
                  <a:srgbClr val="3D496D"/>
                </a:solidFill>
                <a:latin typeface="Arial" panose="020B0604020202020204" pitchFamily="34" charset="0"/>
                <a:ea typeface="Arial" panose="020B0604020202020204" pitchFamily="34" charset="0"/>
                <a:cs typeface="Times New Roman" panose="02020603050405020304" pitchFamily="18" charset="0"/>
              </a:rPr>
              <a:t>Statewide Transition Plan (HCBS Services)</a:t>
            </a:r>
          </a:p>
          <a:p>
            <a:pPr marL="457200" marR="0" indent="-457200">
              <a:lnSpc>
                <a:spcPct val="130000"/>
              </a:lnSpc>
              <a:spcBef>
                <a:spcPts val="0"/>
              </a:spcBef>
              <a:spcAft>
                <a:spcPts val="800"/>
              </a:spcAft>
              <a:buFont typeface="+mj-lt"/>
              <a:buAutoNum type="arabicParenR"/>
            </a:pPr>
            <a:r>
              <a:rPr lang="en-US" sz="2400" b="1">
                <a:solidFill>
                  <a:srgbClr val="3D496D"/>
                </a:solidFill>
                <a:latin typeface="Arial" panose="020B0604020202020204" pitchFamily="34" charset="0"/>
                <a:ea typeface="Arial" panose="020B0604020202020204" pitchFamily="34" charset="0"/>
                <a:cs typeface="Times New Roman" panose="02020603050405020304" pitchFamily="18" charset="0"/>
              </a:rPr>
              <a:t>Money Follows the Person </a:t>
            </a:r>
            <a:r>
              <a:rPr lang="en-US" sz="2400" b="1" dirty="0">
                <a:solidFill>
                  <a:srgbClr val="3D496D"/>
                </a:solidFill>
                <a:latin typeface="Arial" panose="020B0604020202020204" pitchFamily="34" charset="0"/>
                <a:ea typeface="Arial" panose="020B0604020202020204" pitchFamily="34" charset="0"/>
                <a:cs typeface="Times New Roman" panose="02020603050405020304" pitchFamily="18" charset="0"/>
              </a:rPr>
              <a:t>– Planning Grant Status </a:t>
            </a:r>
          </a:p>
          <a:p>
            <a:pPr marL="457200" marR="0" indent="-457200">
              <a:lnSpc>
                <a:spcPct val="130000"/>
              </a:lnSpc>
              <a:spcBef>
                <a:spcPts val="0"/>
              </a:spcBef>
              <a:spcAft>
                <a:spcPts val="800"/>
              </a:spcAft>
              <a:buFont typeface="+mj-lt"/>
              <a:buAutoNum type="arabicParenR"/>
            </a:pPr>
            <a:endParaRPr lang="en-US" sz="2400" b="1" dirty="0">
              <a:effectLst/>
              <a:latin typeface="Arial" panose="020B0604020202020204" pitchFamily="34" charset="0"/>
              <a:ea typeface="Arial" panose="020B0604020202020204" pitchFamily="34" charset="0"/>
              <a:cs typeface="Times New Roman" panose="02020603050405020304" pitchFamily="18" charset="0"/>
            </a:endParaRPr>
          </a:p>
          <a:p>
            <a:pPr lvl="1"/>
            <a:endParaRPr lang="en-US" sz="2400" dirty="0">
              <a:solidFill>
                <a:srgbClr val="FF0000"/>
              </a:solidFill>
            </a:endParaRPr>
          </a:p>
        </p:txBody>
      </p:sp>
      <p:sp>
        <p:nvSpPr>
          <p:cNvPr id="6" name="TextBox 5">
            <a:extLst>
              <a:ext uri="{FF2B5EF4-FFF2-40B4-BE49-F238E27FC236}">
                <a16:creationId xmlns:a16="http://schemas.microsoft.com/office/drawing/2014/main" id="{074ABCCC-4BD4-4E5E-B2CB-9683A8EF64AC}"/>
              </a:ext>
            </a:extLst>
          </p:cNvPr>
          <p:cNvSpPr txBox="1"/>
          <p:nvPr/>
        </p:nvSpPr>
        <p:spPr>
          <a:xfrm>
            <a:off x="4820575" y="6249061"/>
            <a:ext cx="7405455" cy="369332"/>
          </a:xfrm>
          <a:prstGeom prst="rect">
            <a:avLst/>
          </a:prstGeom>
          <a:noFill/>
        </p:spPr>
        <p:txBody>
          <a:bodyPr wrap="square">
            <a:spAutoFit/>
          </a:bodyPr>
          <a:lstStyle/>
          <a:p>
            <a:r>
              <a:rPr lang="en-US" sz="1800" b="1" dirty="0">
                <a:solidFill>
                  <a:schemeClr val="bg2"/>
                </a:solidFill>
              </a:rPr>
              <a:t>                  Presenter: </a:t>
            </a:r>
            <a:r>
              <a:rPr lang="en-US" b="1" dirty="0">
                <a:solidFill>
                  <a:schemeClr val="bg2"/>
                </a:solidFill>
              </a:rPr>
              <a:t>Kelly Cunningham,</a:t>
            </a:r>
            <a:r>
              <a:rPr lang="en-US" sz="1800" b="1" dirty="0">
                <a:solidFill>
                  <a:schemeClr val="bg2"/>
                </a:solidFill>
              </a:rPr>
              <a:t> Medicaid Administrator  </a:t>
            </a:r>
          </a:p>
        </p:txBody>
      </p:sp>
    </p:spTree>
    <p:extLst>
      <p:ext uri="{BB962C8B-B14F-4D97-AF65-F5344CB8AC3E}">
        <p14:creationId xmlns:p14="http://schemas.microsoft.com/office/powerpoint/2010/main" val="2842820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2E97D1-2A32-4734-9DAD-CAE6760E95CD}"/>
              </a:ext>
            </a:extLst>
          </p:cNvPr>
          <p:cNvSpPr>
            <a:spLocks noGrp="1"/>
          </p:cNvSpPr>
          <p:nvPr>
            <p:ph type="title"/>
          </p:nvPr>
        </p:nvSpPr>
        <p:spPr>
          <a:xfrm>
            <a:off x="-470519" y="2808027"/>
            <a:ext cx="10653206" cy="1324527"/>
          </a:xfrm>
        </p:spPr>
        <p:txBody>
          <a:bodyPr/>
          <a:lstStyle/>
          <a:p>
            <a:pPr algn="ctr"/>
            <a:r>
              <a:rPr lang="en-US" dirty="0"/>
              <a:t>VII</a:t>
            </a:r>
            <a:r>
              <a:rPr lang="en-US" b="0" dirty="0"/>
              <a:t>.</a:t>
            </a:r>
            <a:r>
              <a:rPr lang="en-US" dirty="0"/>
              <a:t>B</a:t>
            </a:r>
            <a:r>
              <a:rPr lang="en-US" b="0" dirty="0"/>
              <a:t>.</a:t>
            </a:r>
            <a:r>
              <a:rPr lang="en-US" dirty="0"/>
              <a:t>  DHS Update</a:t>
            </a:r>
          </a:p>
        </p:txBody>
      </p:sp>
      <p:sp>
        <p:nvSpPr>
          <p:cNvPr id="6" name="Rectangle 5">
            <a:extLst>
              <a:ext uri="{FF2B5EF4-FFF2-40B4-BE49-F238E27FC236}">
                <a16:creationId xmlns:a16="http://schemas.microsoft.com/office/drawing/2014/main" id="{16319572-3DE5-4CF2-A6FE-B7955B1421A5}"/>
              </a:ext>
            </a:extLst>
          </p:cNvPr>
          <p:cNvSpPr/>
          <p:nvPr/>
        </p:nvSpPr>
        <p:spPr>
          <a:xfrm>
            <a:off x="6536722" y="4119"/>
            <a:ext cx="2228335" cy="16805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10DDB55-7D1A-4455-88BC-6F139C9EF43A}"/>
              </a:ext>
            </a:extLst>
          </p:cNvPr>
          <p:cNvSpPr txBox="1"/>
          <p:nvPr/>
        </p:nvSpPr>
        <p:spPr>
          <a:xfrm>
            <a:off x="2997200" y="6177280"/>
            <a:ext cx="8634033" cy="369332"/>
          </a:xfrm>
          <a:prstGeom prst="rect">
            <a:avLst/>
          </a:prstGeom>
          <a:noFill/>
        </p:spPr>
        <p:txBody>
          <a:bodyPr wrap="square">
            <a:spAutoFit/>
          </a:bodyPr>
          <a:lstStyle/>
          <a:p>
            <a:r>
              <a:rPr lang="en-US" b="1" dirty="0">
                <a:solidFill>
                  <a:schemeClr val="bg2"/>
                </a:solidFill>
              </a:rPr>
              <a:t>                                               </a:t>
            </a:r>
            <a:endParaRPr lang="en-US" sz="1800" b="1" dirty="0">
              <a:solidFill>
                <a:schemeClr val="bg2"/>
              </a:solidFill>
            </a:endParaRPr>
          </a:p>
        </p:txBody>
      </p:sp>
    </p:spTree>
    <p:extLst>
      <p:ext uri="{BB962C8B-B14F-4D97-AF65-F5344CB8AC3E}">
        <p14:creationId xmlns:p14="http://schemas.microsoft.com/office/powerpoint/2010/main" val="3230719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101D93-48C5-6A5E-B3B2-E6AFA2596F80}"/>
              </a:ext>
            </a:extLst>
          </p:cNvPr>
          <p:cNvSpPr txBox="1"/>
          <p:nvPr/>
        </p:nvSpPr>
        <p:spPr>
          <a:xfrm>
            <a:off x="135802" y="424273"/>
            <a:ext cx="11535507" cy="461665"/>
          </a:xfrm>
          <a:prstGeom prst="rect">
            <a:avLst/>
          </a:prstGeom>
          <a:noFill/>
        </p:spPr>
        <p:txBody>
          <a:bodyPr wrap="square" rtlCol="0">
            <a:spAutoFit/>
          </a:bodyPr>
          <a:lstStyle/>
          <a:p>
            <a:pPr algn="r"/>
            <a:r>
              <a:rPr lang="en-US" sz="2400" b="1" dirty="0">
                <a:solidFill>
                  <a:schemeClr val="tx2"/>
                </a:solidFill>
                <a:ea typeface="Proxima Nova"/>
                <a:cs typeface="Proxima Nova"/>
                <a:sym typeface="Proxima Nova"/>
              </a:rPr>
              <a:t>VII. B. DHS Update   </a:t>
            </a:r>
            <a:endParaRPr lang="en-US" sz="2400" b="1" dirty="0">
              <a:solidFill>
                <a:schemeClr val="tx2"/>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CDB399D-7CC8-FD3D-D72E-1A473E79341D}"/>
              </a:ext>
            </a:extLst>
          </p:cNvPr>
          <p:cNvSpPr txBox="1"/>
          <p:nvPr/>
        </p:nvSpPr>
        <p:spPr>
          <a:xfrm>
            <a:off x="1279645" y="1555190"/>
            <a:ext cx="11088427" cy="2209836"/>
          </a:xfrm>
          <a:prstGeom prst="rect">
            <a:avLst/>
          </a:prstGeom>
          <a:noFill/>
        </p:spPr>
        <p:txBody>
          <a:bodyPr wrap="square">
            <a:spAutoFit/>
          </a:bodyPr>
          <a:lstStyle/>
          <a:p>
            <a:pPr marL="0" marR="0">
              <a:lnSpc>
                <a:spcPct val="130000"/>
              </a:lnSpc>
              <a:spcBef>
                <a:spcPts val="0"/>
              </a:spcBef>
              <a:spcAft>
                <a:spcPts val="800"/>
              </a:spcAft>
            </a:pPr>
            <a:r>
              <a:rPr lang="en-US" sz="2400" b="1" dirty="0">
                <a:solidFill>
                  <a:srgbClr val="071E66"/>
                </a:solidFill>
                <a:effectLst/>
                <a:latin typeface="Arial" panose="020B0604020202020204" pitchFamily="34" charset="0"/>
                <a:ea typeface="Arial" panose="020B0604020202020204" pitchFamily="34" charset="0"/>
                <a:cs typeface="Times New Roman" panose="02020603050405020304" pitchFamily="18" charset="0"/>
              </a:rPr>
              <a:t> </a:t>
            </a:r>
            <a:r>
              <a:rPr lang="en-US" sz="2400" b="1" dirty="0">
                <a:effectLst/>
                <a:latin typeface="Arial" panose="020B0604020202020204" pitchFamily="34" charset="0"/>
                <a:ea typeface="Arial" panose="020B0604020202020204" pitchFamily="34" charset="0"/>
                <a:cs typeface="Times New Roman" panose="02020603050405020304" pitchFamily="18" charset="0"/>
              </a:rPr>
              <a:t> </a:t>
            </a:r>
          </a:p>
          <a:p>
            <a:pPr marL="457200" marR="0" indent="-457200">
              <a:lnSpc>
                <a:spcPct val="130000"/>
              </a:lnSpc>
              <a:spcBef>
                <a:spcPts val="0"/>
              </a:spcBef>
              <a:spcAft>
                <a:spcPts val="800"/>
              </a:spcAft>
              <a:buFont typeface="+mj-lt"/>
              <a:buAutoNum type="alphaUcPeriod"/>
            </a:pPr>
            <a:endParaRPr lang="en-US" sz="2400" b="1" dirty="0">
              <a:latin typeface="Arial" panose="020B0604020202020204" pitchFamily="34" charset="0"/>
              <a:ea typeface="Arial" panose="020B0604020202020204" pitchFamily="34" charset="0"/>
              <a:cs typeface="Times New Roman" panose="02020603050405020304" pitchFamily="18" charset="0"/>
            </a:endParaRPr>
          </a:p>
          <a:p>
            <a:pPr marL="457200" marR="0" indent="-457200">
              <a:lnSpc>
                <a:spcPct val="130000"/>
              </a:lnSpc>
              <a:spcBef>
                <a:spcPts val="0"/>
              </a:spcBef>
              <a:spcAft>
                <a:spcPts val="800"/>
              </a:spcAft>
              <a:buFont typeface="+mj-lt"/>
              <a:buAutoNum type="alphaUcPeriod"/>
            </a:pPr>
            <a:endParaRPr lang="en-US" sz="2400" b="1" dirty="0">
              <a:effectLst/>
              <a:latin typeface="Arial" panose="020B0604020202020204" pitchFamily="34" charset="0"/>
              <a:ea typeface="Arial" panose="020B0604020202020204" pitchFamily="34" charset="0"/>
              <a:cs typeface="Times New Roman" panose="02020603050405020304" pitchFamily="18" charset="0"/>
            </a:endParaRPr>
          </a:p>
          <a:p>
            <a:pPr lvl="1"/>
            <a:endParaRPr lang="en-US" sz="2400" dirty="0">
              <a:solidFill>
                <a:srgbClr val="FF0000"/>
              </a:solidFill>
            </a:endParaRPr>
          </a:p>
        </p:txBody>
      </p:sp>
      <p:sp>
        <p:nvSpPr>
          <p:cNvPr id="6" name="TextBox 5">
            <a:extLst>
              <a:ext uri="{FF2B5EF4-FFF2-40B4-BE49-F238E27FC236}">
                <a16:creationId xmlns:a16="http://schemas.microsoft.com/office/drawing/2014/main" id="{074ABCCC-4BD4-4E5E-B2CB-9683A8EF64AC}"/>
              </a:ext>
            </a:extLst>
          </p:cNvPr>
          <p:cNvSpPr txBox="1"/>
          <p:nvPr/>
        </p:nvSpPr>
        <p:spPr>
          <a:xfrm>
            <a:off x="5608319" y="6177281"/>
            <a:ext cx="6617711" cy="646331"/>
          </a:xfrm>
          <a:prstGeom prst="rect">
            <a:avLst/>
          </a:prstGeom>
          <a:noFill/>
        </p:spPr>
        <p:txBody>
          <a:bodyPr wrap="square">
            <a:spAutoFit/>
          </a:bodyPr>
          <a:lstStyle/>
          <a:p>
            <a:r>
              <a:rPr lang="en-US" sz="1800" b="1" dirty="0">
                <a:solidFill>
                  <a:schemeClr val="bg2"/>
                </a:solidFill>
              </a:rPr>
              <a:t>Presenter: Leslie Cully,</a:t>
            </a:r>
            <a:r>
              <a:rPr lang="en-US" b="1" dirty="0">
                <a:solidFill>
                  <a:schemeClr val="bg2"/>
                </a:solidFill>
              </a:rPr>
              <a:t> Associate Director,                                                            IDHS Division</a:t>
            </a:r>
            <a:r>
              <a:rPr lang="en-US" sz="1800" b="1" dirty="0">
                <a:solidFill>
                  <a:schemeClr val="bg2"/>
                </a:solidFill>
              </a:rPr>
              <a:t> of Family &amp; Community Services</a:t>
            </a:r>
          </a:p>
        </p:txBody>
      </p:sp>
    </p:spTree>
    <p:extLst>
      <p:ext uri="{BB962C8B-B14F-4D97-AF65-F5344CB8AC3E}">
        <p14:creationId xmlns:p14="http://schemas.microsoft.com/office/powerpoint/2010/main" val="977754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2E97D1-2A32-4734-9DAD-CAE6760E95CD}"/>
              </a:ext>
            </a:extLst>
          </p:cNvPr>
          <p:cNvSpPr>
            <a:spLocks noGrp="1"/>
          </p:cNvSpPr>
          <p:nvPr>
            <p:ph type="title"/>
          </p:nvPr>
        </p:nvSpPr>
        <p:spPr>
          <a:xfrm>
            <a:off x="-470519" y="2808027"/>
            <a:ext cx="9738804" cy="1324527"/>
          </a:xfrm>
        </p:spPr>
        <p:txBody>
          <a:bodyPr/>
          <a:lstStyle/>
          <a:p>
            <a:pPr algn="ctr"/>
            <a:r>
              <a:rPr lang="en-US" dirty="0"/>
              <a:t>VII.C.  HealthChoice Illinois </a:t>
            </a:r>
            <a:br>
              <a:rPr lang="en-US" dirty="0"/>
            </a:br>
            <a:r>
              <a:rPr lang="en-US" dirty="0"/>
              <a:t>Update</a:t>
            </a:r>
          </a:p>
        </p:txBody>
      </p:sp>
      <p:sp>
        <p:nvSpPr>
          <p:cNvPr id="6" name="Rectangle 5">
            <a:extLst>
              <a:ext uri="{FF2B5EF4-FFF2-40B4-BE49-F238E27FC236}">
                <a16:creationId xmlns:a16="http://schemas.microsoft.com/office/drawing/2014/main" id="{16319572-3DE5-4CF2-A6FE-B7955B1421A5}"/>
              </a:ext>
            </a:extLst>
          </p:cNvPr>
          <p:cNvSpPr/>
          <p:nvPr/>
        </p:nvSpPr>
        <p:spPr>
          <a:xfrm>
            <a:off x="6536722" y="4119"/>
            <a:ext cx="2228335" cy="16805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1397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101D93-48C5-6A5E-B3B2-E6AFA2596F80}"/>
              </a:ext>
            </a:extLst>
          </p:cNvPr>
          <p:cNvSpPr txBox="1"/>
          <p:nvPr/>
        </p:nvSpPr>
        <p:spPr>
          <a:xfrm>
            <a:off x="135802" y="424273"/>
            <a:ext cx="11535507" cy="461665"/>
          </a:xfrm>
          <a:prstGeom prst="rect">
            <a:avLst/>
          </a:prstGeom>
          <a:noFill/>
        </p:spPr>
        <p:txBody>
          <a:bodyPr wrap="square" rtlCol="0">
            <a:spAutoFit/>
          </a:bodyPr>
          <a:lstStyle/>
          <a:p>
            <a:pPr algn="r"/>
            <a:r>
              <a:rPr lang="en-US" sz="2400" b="1" dirty="0">
                <a:solidFill>
                  <a:schemeClr val="tx2"/>
                </a:solidFill>
                <a:ea typeface="Proxima Nova"/>
                <a:cs typeface="Proxima Nova"/>
                <a:sym typeface="Proxima Nova"/>
              </a:rPr>
              <a:t>VII. C. HealthChoice Illinois   </a:t>
            </a:r>
            <a:endParaRPr lang="en-US" sz="2400" b="1" dirty="0">
              <a:solidFill>
                <a:schemeClr val="tx2"/>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CDB399D-7CC8-FD3D-D72E-1A473E79341D}"/>
              </a:ext>
            </a:extLst>
          </p:cNvPr>
          <p:cNvSpPr txBox="1"/>
          <p:nvPr/>
        </p:nvSpPr>
        <p:spPr>
          <a:xfrm>
            <a:off x="689095" y="2383865"/>
            <a:ext cx="11088427" cy="2792559"/>
          </a:xfrm>
          <a:prstGeom prst="rect">
            <a:avLst/>
          </a:prstGeom>
          <a:noFill/>
        </p:spPr>
        <p:txBody>
          <a:bodyPr wrap="square">
            <a:spAutoFit/>
          </a:bodyPr>
          <a:lstStyle/>
          <a:p>
            <a:pPr marL="0" marR="0">
              <a:lnSpc>
                <a:spcPct val="130000"/>
              </a:lnSpc>
              <a:spcBef>
                <a:spcPts val="0"/>
              </a:spcBef>
              <a:spcAft>
                <a:spcPts val="800"/>
              </a:spcAft>
            </a:pPr>
            <a:r>
              <a:rPr lang="en-US" sz="2400" b="1" dirty="0">
                <a:solidFill>
                  <a:srgbClr val="071E66"/>
                </a:solidFill>
                <a:latin typeface="Arial" panose="020B0604020202020204" pitchFamily="34" charset="0"/>
                <a:ea typeface="Arial" panose="020B0604020202020204" pitchFamily="34" charset="0"/>
                <a:cs typeface="Times New Roman" panose="02020603050405020304" pitchFamily="18" charset="0"/>
              </a:rPr>
              <a:t>Health Choice Update</a:t>
            </a:r>
            <a:r>
              <a:rPr lang="en-US" sz="2400" b="1" dirty="0">
                <a:solidFill>
                  <a:srgbClr val="071E66"/>
                </a:solidFill>
                <a:effectLst/>
                <a:latin typeface="Arial" panose="020B0604020202020204" pitchFamily="34" charset="0"/>
                <a:ea typeface="Arial" panose="020B0604020202020204" pitchFamily="34" charset="0"/>
                <a:cs typeface="Times New Roman" panose="02020603050405020304" pitchFamily="18" charset="0"/>
              </a:rPr>
              <a:t>: </a:t>
            </a:r>
            <a:r>
              <a:rPr lang="en-US" sz="2400" b="1" dirty="0">
                <a:effectLst/>
                <a:latin typeface="Arial" panose="020B0604020202020204" pitchFamily="34" charset="0"/>
                <a:ea typeface="Arial" panose="020B0604020202020204" pitchFamily="34" charset="0"/>
                <a:cs typeface="Times New Roman" panose="02020603050405020304" pitchFamily="18" charset="0"/>
              </a:rPr>
              <a:t> </a:t>
            </a:r>
          </a:p>
          <a:p>
            <a:pPr marL="457200" marR="0" indent="-457200">
              <a:lnSpc>
                <a:spcPct val="130000"/>
              </a:lnSpc>
              <a:spcBef>
                <a:spcPts val="0"/>
              </a:spcBef>
              <a:spcAft>
                <a:spcPts val="800"/>
              </a:spcAft>
              <a:buAutoNum type="alphaUcPeriod"/>
            </a:pPr>
            <a:r>
              <a:rPr lang="en-US" sz="2400" b="1" dirty="0">
                <a:effectLst/>
                <a:latin typeface="Arial" panose="020B0604020202020204" pitchFamily="34" charset="0"/>
                <a:ea typeface="Arial" panose="020B0604020202020204" pitchFamily="34" charset="0"/>
                <a:cs typeface="Times New Roman" panose="02020603050405020304" pitchFamily="18" charset="0"/>
              </a:rPr>
              <a:t>MMAI transition plan submitted to CMS on 10/01/2022.</a:t>
            </a:r>
          </a:p>
          <a:p>
            <a:pPr marL="457200" marR="0" indent="-457200">
              <a:lnSpc>
                <a:spcPct val="130000"/>
              </a:lnSpc>
              <a:spcBef>
                <a:spcPts val="0"/>
              </a:spcBef>
              <a:spcAft>
                <a:spcPts val="800"/>
              </a:spcAft>
              <a:buAutoNum type="alphaUcPeriod"/>
            </a:pPr>
            <a:r>
              <a:rPr lang="en-US" sz="2400" b="1" dirty="0">
                <a:latin typeface="Arial" panose="020B0604020202020204" pitchFamily="34" charset="0"/>
                <a:ea typeface="Arial" panose="020B0604020202020204" pitchFamily="34" charset="0"/>
                <a:cs typeface="Times New Roman" panose="02020603050405020304" pitchFamily="18" charset="0"/>
              </a:rPr>
              <a:t>Awaiting feedback from CMS.</a:t>
            </a:r>
            <a:endParaRPr lang="en-US" sz="2400" b="1" dirty="0">
              <a:effectLst/>
              <a:latin typeface="Arial" panose="020B0604020202020204" pitchFamily="34" charset="0"/>
              <a:ea typeface="Arial" panose="020B0604020202020204" pitchFamily="34" charset="0"/>
              <a:cs typeface="Times New Roman" panose="02020603050405020304" pitchFamily="18" charset="0"/>
            </a:endParaRPr>
          </a:p>
          <a:p>
            <a:pPr marL="457200" marR="0" indent="-457200">
              <a:lnSpc>
                <a:spcPct val="130000"/>
              </a:lnSpc>
              <a:spcBef>
                <a:spcPts val="0"/>
              </a:spcBef>
              <a:spcAft>
                <a:spcPts val="800"/>
              </a:spcAft>
              <a:buFont typeface="+mj-lt"/>
              <a:buAutoNum type="alphaUcPeriod"/>
            </a:pPr>
            <a:endParaRPr lang="en-US" sz="2400" b="1" dirty="0"/>
          </a:p>
          <a:p>
            <a:pPr lvl="1"/>
            <a:endParaRPr lang="en-US" sz="2400" dirty="0">
              <a:solidFill>
                <a:srgbClr val="FF0000"/>
              </a:solidFill>
            </a:endParaRPr>
          </a:p>
        </p:txBody>
      </p:sp>
      <p:sp>
        <p:nvSpPr>
          <p:cNvPr id="6" name="TextBox 5">
            <a:extLst>
              <a:ext uri="{FF2B5EF4-FFF2-40B4-BE49-F238E27FC236}">
                <a16:creationId xmlns:a16="http://schemas.microsoft.com/office/drawing/2014/main" id="{074ABCCC-4BD4-4E5E-B2CB-9683A8EF64AC}"/>
              </a:ext>
            </a:extLst>
          </p:cNvPr>
          <p:cNvSpPr txBox="1"/>
          <p:nvPr/>
        </p:nvSpPr>
        <p:spPr>
          <a:xfrm>
            <a:off x="4820575" y="6249061"/>
            <a:ext cx="7405455" cy="646331"/>
          </a:xfrm>
          <a:prstGeom prst="rect">
            <a:avLst/>
          </a:prstGeom>
          <a:noFill/>
        </p:spPr>
        <p:txBody>
          <a:bodyPr wrap="square">
            <a:spAutoFit/>
          </a:bodyPr>
          <a:lstStyle/>
          <a:p>
            <a:r>
              <a:rPr lang="en-US" sz="1800" b="1" dirty="0">
                <a:solidFill>
                  <a:schemeClr val="bg2"/>
                </a:solidFill>
              </a:rPr>
              <a:t>Presenter: Robert Mendonsa, Care Coordination Rate &amp; Finance </a:t>
            </a:r>
            <a:r>
              <a:rPr lang="en-US" b="1" dirty="0">
                <a:solidFill>
                  <a:schemeClr val="bg2"/>
                </a:solidFill>
              </a:rPr>
              <a:t>Administrator</a:t>
            </a:r>
            <a:endParaRPr lang="en-US" sz="1800" b="1" dirty="0">
              <a:solidFill>
                <a:schemeClr val="bg2"/>
              </a:solidFill>
            </a:endParaRPr>
          </a:p>
        </p:txBody>
      </p:sp>
    </p:spTree>
    <p:extLst>
      <p:ext uri="{BB962C8B-B14F-4D97-AF65-F5344CB8AC3E}">
        <p14:creationId xmlns:p14="http://schemas.microsoft.com/office/powerpoint/2010/main" val="2609468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3797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2E97D1-2A32-4734-9DAD-CAE6760E95CD}"/>
              </a:ext>
            </a:extLst>
          </p:cNvPr>
          <p:cNvSpPr>
            <a:spLocks noGrp="1"/>
          </p:cNvSpPr>
          <p:nvPr>
            <p:ph type="title"/>
          </p:nvPr>
        </p:nvSpPr>
        <p:spPr>
          <a:xfrm>
            <a:off x="971549" y="2808027"/>
            <a:ext cx="6840801" cy="1324527"/>
          </a:xfrm>
        </p:spPr>
        <p:txBody>
          <a:bodyPr/>
          <a:lstStyle/>
          <a:p>
            <a:r>
              <a:rPr lang="en-US" dirty="0"/>
              <a:t>VII.D.  Eligibility Update</a:t>
            </a:r>
          </a:p>
        </p:txBody>
      </p:sp>
      <p:sp>
        <p:nvSpPr>
          <p:cNvPr id="6" name="Rectangle 5">
            <a:extLst>
              <a:ext uri="{FF2B5EF4-FFF2-40B4-BE49-F238E27FC236}">
                <a16:creationId xmlns:a16="http://schemas.microsoft.com/office/drawing/2014/main" id="{16319572-3DE5-4CF2-A6FE-B7955B1421A5}"/>
              </a:ext>
            </a:extLst>
          </p:cNvPr>
          <p:cNvSpPr/>
          <p:nvPr/>
        </p:nvSpPr>
        <p:spPr>
          <a:xfrm>
            <a:off x="6536722" y="4119"/>
            <a:ext cx="2228335" cy="16805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8247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101D93-48C5-6A5E-B3B2-E6AFA2596F80}"/>
              </a:ext>
            </a:extLst>
          </p:cNvPr>
          <p:cNvSpPr txBox="1"/>
          <p:nvPr/>
        </p:nvSpPr>
        <p:spPr>
          <a:xfrm>
            <a:off x="135802" y="424273"/>
            <a:ext cx="11535507" cy="461665"/>
          </a:xfrm>
          <a:prstGeom prst="rect">
            <a:avLst/>
          </a:prstGeom>
          <a:noFill/>
        </p:spPr>
        <p:txBody>
          <a:bodyPr wrap="square" rtlCol="0">
            <a:spAutoFit/>
          </a:bodyPr>
          <a:lstStyle/>
          <a:p>
            <a:pPr algn="r"/>
            <a:r>
              <a:rPr lang="en-US" sz="2400" b="1" dirty="0">
                <a:solidFill>
                  <a:schemeClr val="tx2"/>
                </a:solidFill>
                <a:ea typeface="Proxima Nova"/>
                <a:cs typeface="Proxima Nova"/>
                <a:sym typeface="Proxima Nova"/>
              </a:rPr>
              <a:t>D.2.  Family Planning</a:t>
            </a:r>
            <a:endParaRPr lang="en-US" sz="2400" b="1" dirty="0">
              <a:solidFill>
                <a:schemeClr val="tx2"/>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0E0C232-12CD-4219-A3BC-E6676D2AA39C}"/>
              </a:ext>
            </a:extLst>
          </p:cNvPr>
          <p:cNvSpPr txBox="1"/>
          <p:nvPr/>
        </p:nvSpPr>
        <p:spPr>
          <a:xfrm>
            <a:off x="6096000" y="6249061"/>
            <a:ext cx="6130030" cy="369332"/>
          </a:xfrm>
          <a:prstGeom prst="rect">
            <a:avLst/>
          </a:prstGeom>
          <a:noFill/>
        </p:spPr>
        <p:txBody>
          <a:bodyPr wrap="square">
            <a:spAutoFit/>
          </a:bodyPr>
          <a:lstStyle/>
          <a:p>
            <a:r>
              <a:rPr lang="en-US" sz="1800" b="1" dirty="0">
                <a:solidFill>
                  <a:schemeClr val="bg2"/>
                </a:solidFill>
              </a:rPr>
              <a:t>                  Presenter: Laura Phelan, Policy Director</a:t>
            </a:r>
          </a:p>
        </p:txBody>
      </p:sp>
      <p:sp>
        <p:nvSpPr>
          <p:cNvPr id="6" name="TextBox 5">
            <a:extLst>
              <a:ext uri="{FF2B5EF4-FFF2-40B4-BE49-F238E27FC236}">
                <a16:creationId xmlns:a16="http://schemas.microsoft.com/office/drawing/2014/main" id="{86B96D75-A135-4358-9ACB-199E271001B3}"/>
              </a:ext>
            </a:extLst>
          </p:cNvPr>
          <p:cNvSpPr txBox="1"/>
          <p:nvPr/>
        </p:nvSpPr>
        <p:spPr>
          <a:xfrm>
            <a:off x="900046" y="1337676"/>
            <a:ext cx="10840085" cy="4486613"/>
          </a:xfrm>
          <a:prstGeom prst="rect">
            <a:avLst/>
          </a:prstGeom>
          <a:noFill/>
        </p:spPr>
        <p:txBody>
          <a:bodyPr wrap="square">
            <a:spAutoFit/>
          </a:bodyPr>
          <a:lstStyle/>
          <a:p>
            <a:pPr>
              <a:lnSpc>
                <a:spcPct val="130000"/>
              </a:lnSpc>
              <a:spcAft>
                <a:spcPts val="800"/>
              </a:spcAft>
            </a:pPr>
            <a:r>
              <a:rPr lang="en-US" sz="2400" b="1" dirty="0">
                <a:solidFill>
                  <a:srgbClr val="071E66"/>
                </a:solidFill>
                <a:latin typeface="Arial" panose="020B0604020202020204" pitchFamily="34" charset="0"/>
                <a:ea typeface="Arial" panose="020B0604020202020204" pitchFamily="34" charset="0"/>
                <a:cs typeface="Times New Roman" panose="02020603050405020304" pitchFamily="18" charset="0"/>
              </a:rPr>
              <a:t>Update</a:t>
            </a:r>
            <a:r>
              <a:rPr lang="en-US" sz="2400" b="1" dirty="0">
                <a:solidFill>
                  <a:srgbClr val="071E66"/>
                </a:solidFill>
                <a:effectLst/>
                <a:latin typeface="Arial" panose="020B0604020202020204" pitchFamily="34" charset="0"/>
                <a:ea typeface="Arial" panose="020B0604020202020204" pitchFamily="34" charset="0"/>
                <a:cs typeface="Times New Roman" panose="02020603050405020304" pitchFamily="18" charset="0"/>
              </a:rPr>
              <a:t>: </a:t>
            </a:r>
            <a:r>
              <a:rPr lang="en-US" sz="2400" dirty="0">
                <a:effectLst/>
                <a:latin typeface="Arial" panose="020B0604020202020204" pitchFamily="34" charset="0"/>
                <a:ea typeface="Arial" panose="020B0604020202020204" pitchFamily="34" charset="0"/>
                <a:cs typeface="Times New Roman" panose="02020603050405020304" pitchFamily="18" charset="0"/>
              </a:rPr>
              <a:t> </a:t>
            </a:r>
          </a:p>
          <a:p>
            <a:pPr marL="457200" indent="-457200">
              <a:buFont typeface="+mj-lt"/>
              <a:buAutoNum type="alphaUcPeriod"/>
            </a:pPr>
            <a:r>
              <a:rPr lang="en-US" sz="2400" b="1" dirty="0">
                <a:solidFill>
                  <a:schemeClr val="bg2">
                    <a:lumMod val="25000"/>
                  </a:schemeClr>
                </a:solidFill>
              </a:rPr>
              <a:t>Family Planning: Go Live - November 30, 2022</a:t>
            </a:r>
            <a:endParaRPr lang="en-US" sz="900" b="1" dirty="0">
              <a:solidFill>
                <a:schemeClr val="bg2">
                  <a:lumMod val="25000"/>
                </a:schemeClr>
              </a:solidFill>
            </a:endParaRPr>
          </a:p>
          <a:p>
            <a:pPr marL="800100" lvl="1" indent="-342900">
              <a:buFont typeface="Arial" panose="020B0604020202020204" pitchFamily="34" charset="0"/>
              <a:buChar char="•"/>
            </a:pPr>
            <a:r>
              <a:rPr lang="en-US" sz="2400" dirty="0">
                <a:solidFill>
                  <a:schemeClr val="bg2">
                    <a:lumMod val="25000"/>
                  </a:schemeClr>
                </a:solidFill>
              </a:rPr>
              <a:t>Number of individuals enrolled to date = </a:t>
            </a:r>
            <a:r>
              <a:rPr lang="en-US" sz="2400" u="sng" dirty="0">
                <a:solidFill>
                  <a:schemeClr val="bg2">
                    <a:lumMod val="25000"/>
                  </a:schemeClr>
                </a:solidFill>
              </a:rPr>
              <a:t>294</a:t>
            </a:r>
            <a:endParaRPr lang="en-US" sz="2400" u="sng" dirty="0">
              <a:solidFill>
                <a:schemeClr val="bg2">
                  <a:lumMod val="25000"/>
                </a:schemeClr>
              </a:solidFill>
              <a:highlight>
                <a:srgbClr val="FFFF00"/>
              </a:highlight>
            </a:endParaRPr>
          </a:p>
          <a:p>
            <a:pPr marL="800100" lvl="1" indent="-342900">
              <a:buFont typeface="Arial" panose="020B0604020202020204" pitchFamily="34" charset="0"/>
              <a:buChar char="•"/>
            </a:pPr>
            <a:r>
              <a:rPr lang="en-US" sz="2400" dirty="0">
                <a:solidFill>
                  <a:schemeClr val="bg2">
                    <a:lumMod val="25000"/>
                  </a:schemeClr>
                </a:solidFill>
              </a:rPr>
              <a:t>Ways to enroll in Family Planning</a:t>
            </a:r>
          </a:p>
          <a:p>
            <a:pPr marL="1257300" lvl="2" indent="-342900">
              <a:buFont typeface="Arial" panose="020B0604020202020204" pitchFamily="34" charset="0"/>
              <a:buChar char="•"/>
            </a:pPr>
            <a:r>
              <a:rPr lang="en-US" sz="2400" dirty="0">
                <a:solidFill>
                  <a:schemeClr val="bg2">
                    <a:lumMod val="25000"/>
                  </a:schemeClr>
                </a:solidFill>
              </a:rPr>
              <a:t>Customer already has Medicaid – Call caseworker</a:t>
            </a:r>
          </a:p>
          <a:p>
            <a:pPr marL="1257300" lvl="2" indent="-342900">
              <a:buFont typeface="Arial" panose="020B0604020202020204" pitchFamily="34" charset="0"/>
              <a:buChar char="•"/>
            </a:pPr>
            <a:r>
              <a:rPr lang="en-US" sz="2400" dirty="0">
                <a:solidFill>
                  <a:schemeClr val="bg2">
                    <a:lumMod val="25000"/>
                  </a:schemeClr>
                </a:solidFill>
              </a:rPr>
              <a:t>Customer does not have Medicaid – Apply via ABE</a:t>
            </a:r>
          </a:p>
          <a:p>
            <a:pPr marL="800100" lvl="1" indent="-342900">
              <a:buFont typeface="Arial" panose="020B0604020202020204" pitchFamily="34" charset="0"/>
              <a:buChar char="•"/>
            </a:pPr>
            <a:r>
              <a:rPr lang="en-US" sz="2400" dirty="0">
                <a:solidFill>
                  <a:schemeClr val="bg2">
                    <a:lumMod val="25000"/>
                  </a:schemeClr>
                </a:solidFill>
              </a:rPr>
              <a:t>Public Facing Website – Updates coming soon</a:t>
            </a:r>
          </a:p>
          <a:p>
            <a:pPr marL="342900" indent="-342900">
              <a:lnSpc>
                <a:spcPct val="130000"/>
              </a:lnSpc>
              <a:spcAft>
                <a:spcPts val="800"/>
              </a:spcAft>
              <a:buFont typeface="Arial" panose="020B0604020202020204" pitchFamily="34" charset="0"/>
              <a:buChar char="•"/>
            </a:pPr>
            <a:endParaRPr lang="en-US" sz="2400" dirty="0"/>
          </a:p>
          <a:p>
            <a:pPr marL="342900" indent="-342900">
              <a:lnSpc>
                <a:spcPct val="130000"/>
              </a:lnSpc>
              <a:spcAft>
                <a:spcPts val="800"/>
              </a:spcAft>
              <a:buFont typeface="Arial" panose="020B0604020202020204" pitchFamily="34" charset="0"/>
              <a:buChar char="•"/>
            </a:pPr>
            <a:endParaRPr lang="en-US" sz="2400" dirty="0"/>
          </a:p>
          <a:p>
            <a:pPr marL="0" marR="0">
              <a:lnSpc>
                <a:spcPct val="130000"/>
              </a:lnSpc>
              <a:spcBef>
                <a:spcPts val="0"/>
              </a:spcBef>
              <a:spcAft>
                <a:spcPts val="800"/>
              </a:spcAft>
            </a:pP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175500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101D93-48C5-6A5E-B3B2-E6AFA2596F80}"/>
              </a:ext>
            </a:extLst>
          </p:cNvPr>
          <p:cNvSpPr txBox="1"/>
          <p:nvPr/>
        </p:nvSpPr>
        <p:spPr>
          <a:xfrm>
            <a:off x="135802" y="424273"/>
            <a:ext cx="11535507" cy="461665"/>
          </a:xfrm>
          <a:prstGeom prst="rect">
            <a:avLst/>
          </a:prstGeom>
          <a:noFill/>
        </p:spPr>
        <p:txBody>
          <a:bodyPr wrap="square" rtlCol="0">
            <a:spAutoFit/>
          </a:bodyPr>
          <a:lstStyle/>
          <a:p>
            <a:pPr algn="r"/>
            <a:r>
              <a:rPr lang="en-US" sz="2400" b="1" dirty="0">
                <a:solidFill>
                  <a:schemeClr val="tx2"/>
                </a:solidFill>
                <a:ea typeface="Proxima Nova"/>
                <a:cs typeface="Proxima Nova"/>
                <a:sym typeface="Proxima Nova"/>
              </a:rPr>
              <a:t> a. Metrics   </a:t>
            </a:r>
            <a:endParaRPr lang="en-US" sz="2400" b="1" dirty="0">
              <a:solidFill>
                <a:schemeClr val="tx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74ABCCC-4BD4-4E5E-B2CB-9683A8EF64AC}"/>
              </a:ext>
            </a:extLst>
          </p:cNvPr>
          <p:cNvSpPr txBox="1"/>
          <p:nvPr/>
        </p:nvSpPr>
        <p:spPr>
          <a:xfrm>
            <a:off x="4613945" y="6249061"/>
            <a:ext cx="7612085" cy="369332"/>
          </a:xfrm>
          <a:prstGeom prst="rect">
            <a:avLst/>
          </a:prstGeom>
          <a:noFill/>
        </p:spPr>
        <p:txBody>
          <a:bodyPr wrap="square">
            <a:spAutoFit/>
          </a:bodyPr>
          <a:lstStyle/>
          <a:p>
            <a:r>
              <a:rPr lang="en-US" sz="1800" b="1" dirty="0">
                <a:solidFill>
                  <a:schemeClr val="bg2"/>
                </a:solidFill>
              </a:rPr>
              <a:t>                  Presenter: </a:t>
            </a:r>
            <a:r>
              <a:rPr lang="en-US" b="1" dirty="0">
                <a:solidFill>
                  <a:schemeClr val="bg2"/>
                </a:solidFill>
              </a:rPr>
              <a:t>Sergio Obregón</a:t>
            </a:r>
            <a:r>
              <a:rPr lang="en-US" sz="1800" b="1" dirty="0">
                <a:solidFill>
                  <a:schemeClr val="bg2"/>
                </a:solidFill>
              </a:rPr>
              <a:t>, Division of Medical Eligibility </a:t>
            </a:r>
          </a:p>
        </p:txBody>
      </p:sp>
      <p:graphicFrame>
        <p:nvGraphicFramePr>
          <p:cNvPr id="4" name="Table 7">
            <a:extLst>
              <a:ext uri="{FF2B5EF4-FFF2-40B4-BE49-F238E27FC236}">
                <a16:creationId xmlns:a16="http://schemas.microsoft.com/office/drawing/2014/main" id="{CD15243C-BB7F-4F96-8936-B134FE37C835}"/>
              </a:ext>
            </a:extLst>
          </p:cNvPr>
          <p:cNvGraphicFramePr>
            <a:graphicFrameLocks noGrp="1"/>
          </p:cNvGraphicFramePr>
          <p:nvPr/>
        </p:nvGraphicFramePr>
        <p:xfrm>
          <a:off x="1457820" y="1561270"/>
          <a:ext cx="9276360" cy="2473960"/>
        </p:xfrm>
        <a:graphic>
          <a:graphicData uri="http://schemas.openxmlformats.org/drawingml/2006/table">
            <a:tbl>
              <a:tblPr firstRow="1" bandRow="1">
                <a:tableStyleId>{5C22544A-7EE6-4342-B048-85BDC9FD1C3A}</a:tableStyleId>
              </a:tblPr>
              <a:tblGrid>
                <a:gridCol w="2426283">
                  <a:extLst>
                    <a:ext uri="{9D8B030D-6E8A-4147-A177-3AD203B41FA5}">
                      <a16:colId xmlns:a16="http://schemas.microsoft.com/office/drawing/2014/main" val="4053893008"/>
                    </a:ext>
                  </a:extLst>
                </a:gridCol>
                <a:gridCol w="1510018">
                  <a:extLst>
                    <a:ext uri="{9D8B030D-6E8A-4147-A177-3AD203B41FA5}">
                      <a16:colId xmlns:a16="http://schemas.microsoft.com/office/drawing/2014/main" val="1610769439"/>
                    </a:ext>
                  </a:extLst>
                </a:gridCol>
                <a:gridCol w="5340059">
                  <a:extLst>
                    <a:ext uri="{9D8B030D-6E8A-4147-A177-3AD203B41FA5}">
                      <a16:colId xmlns:a16="http://schemas.microsoft.com/office/drawing/2014/main" val="3071867303"/>
                    </a:ext>
                  </a:extLst>
                </a:gridCol>
              </a:tblGrid>
              <a:tr h="370840">
                <a:tc>
                  <a:txBody>
                    <a:bodyPr/>
                    <a:lstStyle/>
                    <a:p>
                      <a:pPr algn="ctr"/>
                      <a:r>
                        <a:rPr lang="en-US" dirty="0"/>
                        <a:t>Type</a:t>
                      </a:r>
                    </a:p>
                  </a:txBody>
                  <a:tcPr/>
                </a:tc>
                <a:tc>
                  <a:txBody>
                    <a:bodyPr/>
                    <a:lstStyle/>
                    <a:p>
                      <a:pPr algn="ctr"/>
                      <a:r>
                        <a:rPr lang="en-US" dirty="0"/>
                        <a:t>Total</a:t>
                      </a:r>
                    </a:p>
                  </a:txBody>
                  <a:tcPr/>
                </a:tc>
                <a:tc>
                  <a:txBody>
                    <a:bodyPr/>
                    <a:lstStyle/>
                    <a:p>
                      <a:pPr algn="ctr"/>
                      <a:r>
                        <a:rPr lang="en-US" dirty="0"/>
                        <a:t>Notes</a:t>
                      </a:r>
                    </a:p>
                  </a:txBody>
                  <a:tcPr/>
                </a:tc>
                <a:extLst>
                  <a:ext uri="{0D108BD9-81ED-4DB2-BD59-A6C34878D82A}">
                    <a16:rowId xmlns:a16="http://schemas.microsoft.com/office/drawing/2014/main" val="3578342358"/>
                  </a:ext>
                </a:extLst>
              </a:tr>
              <a:tr h="370840">
                <a:tc>
                  <a:txBody>
                    <a:bodyPr/>
                    <a:lstStyle/>
                    <a:p>
                      <a:r>
                        <a:rPr lang="en-US" dirty="0"/>
                        <a:t>New Application</a:t>
                      </a:r>
                    </a:p>
                  </a:txBody>
                  <a:tcPr/>
                </a:tc>
                <a:tc>
                  <a:txBody>
                    <a:bodyPr/>
                    <a:lstStyle/>
                    <a:p>
                      <a:r>
                        <a:rPr lang="en-US" dirty="0"/>
                        <a:t>5,073</a:t>
                      </a:r>
                    </a:p>
                  </a:txBody>
                  <a:tcPr/>
                </a:tc>
                <a:tc>
                  <a:txBody>
                    <a:bodyPr/>
                    <a:lstStyle/>
                    <a:p>
                      <a:pPr marL="285750" indent="-285750">
                        <a:buFont typeface="Arial" panose="020B0604020202020204" pitchFamily="34" charset="0"/>
                        <a:buChar char="•"/>
                      </a:pPr>
                      <a:r>
                        <a:rPr lang="en-US" dirty="0"/>
                        <a:t>Total reflects statewide applications</a:t>
                      </a:r>
                    </a:p>
                    <a:p>
                      <a:pPr marL="285750" indent="-285750">
                        <a:buFont typeface="Arial" panose="020B0604020202020204" pitchFamily="34" charset="0"/>
                        <a:buChar char="•"/>
                      </a:pPr>
                      <a:r>
                        <a:rPr lang="en-US" dirty="0"/>
                        <a:t>Older than 45 days</a:t>
                      </a:r>
                    </a:p>
                  </a:txBody>
                  <a:tcPr/>
                </a:tc>
                <a:extLst>
                  <a:ext uri="{0D108BD9-81ED-4DB2-BD59-A6C34878D82A}">
                    <a16:rowId xmlns:a16="http://schemas.microsoft.com/office/drawing/2014/main" val="83977873"/>
                  </a:ext>
                </a:extLst>
              </a:tr>
              <a:tr h="370840">
                <a:tc>
                  <a:txBody>
                    <a:bodyPr/>
                    <a:lstStyle/>
                    <a:p>
                      <a:r>
                        <a:rPr lang="en-US" dirty="0"/>
                        <a:t>Redetermination</a:t>
                      </a:r>
                    </a:p>
                  </a:txBody>
                  <a:tcPr/>
                </a:tc>
                <a:tc>
                  <a:txBody>
                    <a:bodyPr/>
                    <a:lstStyle/>
                    <a:p>
                      <a:r>
                        <a:rPr lang="en-US" dirty="0"/>
                        <a:t>6,662</a:t>
                      </a:r>
                    </a:p>
                  </a:txBody>
                  <a:tcPr/>
                </a:tc>
                <a:tc>
                  <a:txBody>
                    <a:bodyPr/>
                    <a:lstStyle/>
                    <a:p>
                      <a:pPr marL="285750" indent="-285750">
                        <a:buFont typeface="Arial" panose="020B0604020202020204" pitchFamily="34" charset="0"/>
                        <a:buChar char="•"/>
                      </a:pPr>
                      <a:r>
                        <a:rPr lang="en-US" dirty="0"/>
                        <a:t>On hand</a:t>
                      </a:r>
                    </a:p>
                    <a:p>
                      <a:pPr marL="285750" indent="-285750">
                        <a:buFont typeface="Arial" panose="020B0604020202020204" pitchFamily="34" charset="0"/>
                        <a:buChar char="•"/>
                      </a:pPr>
                      <a:r>
                        <a:rPr lang="en-US" dirty="0"/>
                        <a:t>Form A that is being returned, but are not required</a:t>
                      </a:r>
                    </a:p>
                    <a:p>
                      <a:pPr marL="285750" indent="-285750">
                        <a:buFont typeface="Arial" panose="020B0604020202020204" pitchFamily="34" charset="0"/>
                        <a:buChar char="•"/>
                      </a:pPr>
                      <a:r>
                        <a:rPr lang="en-US" dirty="0"/>
                        <a:t>SNAP Redetermination that has a Medical Redetermination attached to it</a:t>
                      </a:r>
                    </a:p>
                  </a:txBody>
                  <a:tcPr/>
                </a:tc>
                <a:extLst>
                  <a:ext uri="{0D108BD9-81ED-4DB2-BD59-A6C34878D82A}">
                    <a16:rowId xmlns:a16="http://schemas.microsoft.com/office/drawing/2014/main" val="2199070244"/>
                  </a:ext>
                </a:extLst>
              </a:tr>
            </a:tbl>
          </a:graphicData>
        </a:graphic>
      </p:graphicFrame>
    </p:spTree>
    <p:extLst>
      <p:ext uri="{BB962C8B-B14F-4D97-AF65-F5344CB8AC3E}">
        <p14:creationId xmlns:p14="http://schemas.microsoft.com/office/powerpoint/2010/main" val="4027129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101D93-48C5-6A5E-B3B2-E6AFA2596F80}"/>
              </a:ext>
            </a:extLst>
          </p:cNvPr>
          <p:cNvSpPr txBox="1"/>
          <p:nvPr/>
        </p:nvSpPr>
        <p:spPr>
          <a:xfrm>
            <a:off x="440602" y="424273"/>
            <a:ext cx="11535507" cy="461665"/>
          </a:xfrm>
          <a:prstGeom prst="rect">
            <a:avLst/>
          </a:prstGeom>
          <a:noFill/>
        </p:spPr>
        <p:txBody>
          <a:bodyPr wrap="square" rtlCol="0">
            <a:spAutoFit/>
          </a:bodyPr>
          <a:lstStyle/>
          <a:p>
            <a:pPr algn="r"/>
            <a:r>
              <a:rPr lang="en-US" sz="2400" b="1" dirty="0">
                <a:solidFill>
                  <a:schemeClr val="tx2"/>
                </a:solidFill>
                <a:ea typeface="Proxima Nova"/>
                <a:cs typeface="Proxima Nova"/>
                <a:sym typeface="Proxima Nova"/>
              </a:rPr>
              <a:t> b. Health Benefits for Immigrants</a:t>
            </a:r>
            <a:endParaRPr lang="en-US" sz="2400" b="1" dirty="0">
              <a:solidFill>
                <a:schemeClr val="tx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74ABCCC-4BD4-4E5E-B2CB-9683A8EF64AC}"/>
              </a:ext>
            </a:extLst>
          </p:cNvPr>
          <p:cNvSpPr txBox="1"/>
          <p:nvPr/>
        </p:nvSpPr>
        <p:spPr>
          <a:xfrm>
            <a:off x="5008228" y="6249061"/>
            <a:ext cx="7217802" cy="369332"/>
          </a:xfrm>
          <a:prstGeom prst="rect">
            <a:avLst/>
          </a:prstGeom>
          <a:noFill/>
        </p:spPr>
        <p:txBody>
          <a:bodyPr wrap="square">
            <a:spAutoFit/>
          </a:bodyPr>
          <a:lstStyle/>
          <a:p>
            <a:r>
              <a:rPr lang="en-US" sz="1800" b="1" dirty="0">
                <a:solidFill>
                  <a:schemeClr val="bg2"/>
                </a:solidFill>
              </a:rPr>
              <a:t>         Presenter: </a:t>
            </a:r>
            <a:r>
              <a:rPr lang="en-US" b="1" dirty="0">
                <a:solidFill>
                  <a:schemeClr val="bg2"/>
                </a:solidFill>
              </a:rPr>
              <a:t>Sergio Obregón</a:t>
            </a:r>
            <a:r>
              <a:rPr lang="en-US" sz="1800" b="1" dirty="0">
                <a:solidFill>
                  <a:schemeClr val="bg2"/>
                </a:solidFill>
              </a:rPr>
              <a:t>, Division of Medical Eligibility </a:t>
            </a:r>
          </a:p>
        </p:txBody>
      </p:sp>
      <p:graphicFrame>
        <p:nvGraphicFramePr>
          <p:cNvPr id="3" name="Table 3">
            <a:extLst>
              <a:ext uri="{FF2B5EF4-FFF2-40B4-BE49-F238E27FC236}">
                <a16:creationId xmlns:a16="http://schemas.microsoft.com/office/drawing/2014/main" id="{C8A73C9A-DBD8-44F2-8962-1129A0097BB4}"/>
              </a:ext>
            </a:extLst>
          </p:cNvPr>
          <p:cNvGraphicFramePr>
            <a:graphicFrameLocks noGrp="1"/>
          </p:cNvGraphicFramePr>
          <p:nvPr/>
        </p:nvGraphicFramePr>
        <p:xfrm>
          <a:off x="588160" y="1544414"/>
          <a:ext cx="3102062" cy="1010920"/>
        </p:xfrm>
        <a:graphic>
          <a:graphicData uri="http://schemas.openxmlformats.org/drawingml/2006/table">
            <a:tbl>
              <a:tblPr firstRow="1" bandRow="1">
                <a:tableStyleId>{5C22544A-7EE6-4342-B048-85BDC9FD1C3A}</a:tableStyleId>
              </a:tblPr>
              <a:tblGrid>
                <a:gridCol w="3102062">
                  <a:extLst>
                    <a:ext uri="{9D8B030D-6E8A-4147-A177-3AD203B41FA5}">
                      <a16:colId xmlns:a16="http://schemas.microsoft.com/office/drawing/2014/main" val="1007928611"/>
                    </a:ext>
                  </a:extLst>
                </a:gridCol>
              </a:tblGrid>
              <a:tr h="370840">
                <a:tc>
                  <a:txBody>
                    <a:bodyPr/>
                    <a:lstStyle/>
                    <a:p>
                      <a:pPr algn="ctr"/>
                      <a:r>
                        <a:rPr lang="en-US" sz="1800" dirty="0"/>
                        <a:t>Immigrant Seniors (65+)</a:t>
                      </a:r>
                      <a:endParaRPr lang="en-US" dirty="0"/>
                    </a:p>
                  </a:txBody>
                  <a:tcPr/>
                </a:tc>
                <a:extLst>
                  <a:ext uri="{0D108BD9-81ED-4DB2-BD59-A6C34878D82A}">
                    <a16:rowId xmlns:a16="http://schemas.microsoft.com/office/drawing/2014/main" val="2968725435"/>
                  </a:ext>
                </a:extLst>
              </a:tr>
              <a:tr h="370840">
                <a:tc>
                  <a:txBody>
                    <a:bodyPr/>
                    <a:lstStyle/>
                    <a:p>
                      <a:pPr marL="285750" indent="-285750">
                        <a:buFont typeface="Arial" panose="020B0604020202020204" pitchFamily="34" charset="0"/>
                        <a:buChar char="•"/>
                      </a:pPr>
                      <a:r>
                        <a:rPr lang="en-US" dirty="0"/>
                        <a:t> 14,698 enrolled</a:t>
                      </a:r>
                    </a:p>
                    <a:p>
                      <a:pPr marL="285750" indent="-285750">
                        <a:buFont typeface="Arial" panose="020B0604020202020204" pitchFamily="34" charset="0"/>
                        <a:buChar char="•"/>
                      </a:pPr>
                      <a:r>
                        <a:rPr lang="en-US" dirty="0"/>
                        <a:t>$261,200,522 in claims</a:t>
                      </a:r>
                    </a:p>
                  </a:txBody>
                  <a:tcPr/>
                </a:tc>
                <a:extLst>
                  <a:ext uri="{0D108BD9-81ED-4DB2-BD59-A6C34878D82A}">
                    <a16:rowId xmlns:a16="http://schemas.microsoft.com/office/drawing/2014/main" val="3652073572"/>
                  </a:ext>
                </a:extLst>
              </a:tr>
            </a:tbl>
          </a:graphicData>
        </a:graphic>
      </p:graphicFrame>
      <p:graphicFrame>
        <p:nvGraphicFramePr>
          <p:cNvPr id="4" name="Table 8">
            <a:extLst>
              <a:ext uri="{FF2B5EF4-FFF2-40B4-BE49-F238E27FC236}">
                <a16:creationId xmlns:a16="http://schemas.microsoft.com/office/drawing/2014/main" id="{D8F1C60F-EB68-4851-9D37-A97E0B3F0DA7}"/>
              </a:ext>
            </a:extLst>
          </p:cNvPr>
          <p:cNvGraphicFramePr>
            <a:graphicFrameLocks noGrp="1"/>
          </p:cNvGraphicFramePr>
          <p:nvPr/>
        </p:nvGraphicFramePr>
        <p:xfrm>
          <a:off x="4414474" y="2555334"/>
          <a:ext cx="3102062" cy="1010920"/>
        </p:xfrm>
        <a:graphic>
          <a:graphicData uri="http://schemas.openxmlformats.org/drawingml/2006/table">
            <a:tbl>
              <a:tblPr firstRow="1" bandRow="1">
                <a:tableStyleId>{5C22544A-7EE6-4342-B048-85BDC9FD1C3A}</a:tableStyleId>
              </a:tblPr>
              <a:tblGrid>
                <a:gridCol w="3102062">
                  <a:extLst>
                    <a:ext uri="{9D8B030D-6E8A-4147-A177-3AD203B41FA5}">
                      <a16:colId xmlns:a16="http://schemas.microsoft.com/office/drawing/2014/main" val="1344015196"/>
                    </a:ext>
                  </a:extLst>
                </a:gridCol>
              </a:tblGrid>
              <a:tr h="370840">
                <a:tc>
                  <a:txBody>
                    <a:bodyPr/>
                    <a:lstStyle/>
                    <a:p>
                      <a:pPr algn="ctr"/>
                      <a:r>
                        <a:rPr lang="en-US" sz="1800" dirty="0"/>
                        <a:t>Immigrant Adults 55-64 </a:t>
                      </a:r>
                      <a:endParaRPr lang="en-US" dirty="0"/>
                    </a:p>
                  </a:txBody>
                  <a:tcPr/>
                </a:tc>
                <a:extLst>
                  <a:ext uri="{0D108BD9-81ED-4DB2-BD59-A6C34878D82A}">
                    <a16:rowId xmlns:a16="http://schemas.microsoft.com/office/drawing/2014/main" val="1975535052"/>
                  </a:ext>
                </a:extLst>
              </a:tr>
              <a:tr h="370840">
                <a:tc>
                  <a:txBody>
                    <a:bodyPr/>
                    <a:lstStyle/>
                    <a:p>
                      <a:pPr marL="285750" indent="-285750">
                        <a:buFont typeface="Arial" panose="020B0604020202020204" pitchFamily="34" charset="0"/>
                        <a:buChar char="•"/>
                      </a:pPr>
                      <a:r>
                        <a:rPr lang="en-US" dirty="0"/>
                        <a:t>10,687 enrolled</a:t>
                      </a:r>
                    </a:p>
                    <a:p>
                      <a:pPr marL="285750" indent="-285750">
                        <a:buFont typeface="Arial" panose="020B0604020202020204" pitchFamily="34" charset="0"/>
                        <a:buChar char="•"/>
                      </a:pPr>
                      <a:r>
                        <a:rPr lang="en-US" dirty="0"/>
                        <a:t>$73,485,345 in claims</a:t>
                      </a:r>
                    </a:p>
                  </a:txBody>
                  <a:tcPr/>
                </a:tc>
                <a:extLst>
                  <a:ext uri="{0D108BD9-81ED-4DB2-BD59-A6C34878D82A}">
                    <a16:rowId xmlns:a16="http://schemas.microsoft.com/office/drawing/2014/main" val="3713568552"/>
                  </a:ext>
                </a:extLst>
              </a:tr>
            </a:tbl>
          </a:graphicData>
        </a:graphic>
      </p:graphicFrame>
      <p:graphicFrame>
        <p:nvGraphicFramePr>
          <p:cNvPr id="9" name="Table 9">
            <a:extLst>
              <a:ext uri="{FF2B5EF4-FFF2-40B4-BE49-F238E27FC236}">
                <a16:creationId xmlns:a16="http://schemas.microsoft.com/office/drawing/2014/main" id="{78D59D70-CB91-4AE5-ABB9-126B04AA3021}"/>
              </a:ext>
            </a:extLst>
          </p:cNvPr>
          <p:cNvGraphicFramePr>
            <a:graphicFrameLocks noGrp="1"/>
          </p:cNvGraphicFramePr>
          <p:nvPr/>
        </p:nvGraphicFramePr>
        <p:xfrm>
          <a:off x="8240788" y="3566254"/>
          <a:ext cx="3102062" cy="1010920"/>
        </p:xfrm>
        <a:graphic>
          <a:graphicData uri="http://schemas.openxmlformats.org/drawingml/2006/table">
            <a:tbl>
              <a:tblPr firstRow="1" bandRow="1">
                <a:tableStyleId>{5C22544A-7EE6-4342-B048-85BDC9FD1C3A}</a:tableStyleId>
              </a:tblPr>
              <a:tblGrid>
                <a:gridCol w="3102062">
                  <a:extLst>
                    <a:ext uri="{9D8B030D-6E8A-4147-A177-3AD203B41FA5}">
                      <a16:colId xmlns:a16="http://schemas.microsoft.com/office/drawing/2014/main" val="3195706748"/>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Immigrant Adults 42-54 </a:t>
                      </a:r>
                    </a:p>
                  </a:txBody>
                  <a:tcPr/>
                </a:tc>
                <a:extLst>
                  <a:ext uri="{0D108BD9-81ED-4DB2-BD59-A6C34878D82A}">
                    <a16:rowId xmlns:a16="http://schemas.microsoft.com/office/drawing/2014/main" val="2926837914"/>
                  </a:ext>
                </a:extLst>
              </a:tr>
              <a:tr h="370840">
                <a:tc>
                  <a:txBody>
                    <a:bodyPr/>
                    <a:lstStyle/>
                    <a:p>
                      <a:pPr marL="285750" indent="-285750">
                        <a:buFont typeface="Arial" panose="020B0604020202020204" pitchFamily="34" charset="0"/>
                        <a:buChar char="•"/>
                      </a:pPr>
                      <a:r>
                        <a:rPr lang="en-US" dirty="0"/>
                        <a:t>15,693 enrolled</a:t>
                      </a:r>
                    </a:p>
                    <a:p>
                      <a:pPr marL="285750" indent="-285750">
                        <a:buFont typeface="Arial" panose="020B0604020202020204" pitchFamily="34" charset="0"/>
                        <a:buChar char="•"/>
                      </a:pPr>
                      <a:r>
                        <a:rPr lang="en-US" dirty="0"/>
                        <a:t>$52,686,208 in claims</a:t>
                      </a:r>
                    </a:p>
                  </a:txBody>
                  <a:tcPr/>
                </a:tc>
                <a:extLst>
                  <a:ext uri="{0D108BD9-81ED-4DB2-BD59-A6C34878D82A}">
                    <a16:rowId xmlns:a16="http://schemas.microsoft.com/office/drawing/2014/main" val="2152912790"/>
                  </a:ext>
                </a:extLst>
              </a:tr>
            </a:tbl>
          </a:graphicData>
        </a:graphic>
      </p:graphicFrame>
      <p:sp>
        <p:nvSpPr>
          <p:cNvPr id="11" name="TextBox 10">
            <a:extLst>
              <a:ext uri="{FF2B5EF4-FFF2-40B4-BE49-F238E27FC236}">
                <a16:creationId xmlns:a16="http://schemas.microsoft.com/office/drawing/2014/main" id="{85AD6CDA-4511-41FE-9D03-04BFF480B193}"/>
              </a:ext>
            </a:extLst>
          </p:cNvPr>
          <p:cNvSpPr txBox="1"/>
          <p:nvPr/>
        </p:nvSpPr>
        <p:spPr>
          <a:xfrm>
            <a:off x="1336969" y="5089952"/>
            <a:ext cx="9257071" cy="646331"/>
          </a:xfrm>
          <a:prstGeom prst="rect">
            <a:avLst/>
          </a:prstGeom>
          <a:noFill/>
        </p:spPr>
        <p:txBody>
          <a:bodyPr wrap="square">
            <a:spAutoFit/>
          </a:bodyPr>
          <a:lstStyle/>
          <a:p>
            <a:pPr lvl="0" algn="ctr"/>
            <a:r>
              <a:rPr lang="en-US" sz="1800" b="1" dirty="0"/>
              <a:t>Complete reports by county can be viewed on the HFS Public Education Subcommittee website at : </a:t>
            </a:r>
            <a:r>
              <a:rPr lang="en-US" sz="1800" dirty="0">
                <a:hlinkClick r:id="rId2"/>
              </a:rPr>
              <a:t>Reports | HFS (illinois.gov)</a:t>
            </a:r>
            <a:endParaRPr lang="en-US" sz="1800" b="1" dirty="0"/>
          </a:p>
        </p:txBody>
      </p:sp>
    </p:spTree>
    <p:extLst>
      <p:ext uri="{BB962C8B-B14F-4D97-AF65-F5344CB8AC3E}">
        <p14:creationId xmlns:p14="http://schemas.microsoft.com/office/powerpoint/2010/main" val="482582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101D93-48C5-6A5E-B3B2-E6AFA2596F80}"/>
              </a:ext>
            </a:extLst>
          </p:cNvPr>
          <p:cNvSpPr txBox="1"/>
          <p:nvPr/>
        </p:nvSpPr>
        <p:spPr>
          <a:xfrm>
            <a:off x="135802" y="424273"/>
            <a:ext cx="11535507" cy="461665"/>
          </a:xfrm>
          <a:prstGeom prst="rect">
            <a:avLst/>
          </a:prstGeom>
          <a:noFill/>
        </p:spPr>
        <p:txBody>
          <a:bodyPr wrap="square" rtlCol="0">
            <a:spAutoFit/>
          </a:bodyPr>
          <a:lstStyle/>
          <a:p>
            <a:pPr algn="r"/>
            <a:r>
              <a:rPr lang="en-US" sz="2400" b="1" dirty="0">
                <a:solidFill>
                  <a:schemeClr val="tx2"/>
                </a:solidFill>
                <a:ea typeface="Proxima Nova"/>
                <a:cs typeface="Proxima Nova"/>
                <a:sym typeface="Proxima Nova"/>
              </a:rPr>
              <a:t> c. Other Eligibility Updates    </a:t>
            </a:r>
            <a:endParaRPr lang="en-US" sz="2400" b="1" dirty="0">
              <a:solidFill>
                <a:schemeClr val="tx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74ABCCC-4BD4-4E5E-B2CB-9683A8EF64AC}"/>
              </a:ext>
            </a:extLst>
          </p:cNvPr>
          <p:cNvSpPr txBox="1"/>
          <p:nvPr/>
        </p:nvSpPr>
        <p:spPr>
          <a:xfrm>
            <a:off x="4228051" y="6249061"/>
            <a:ext cx="7997979" cy="369332"/>
          </a:xfrm>
          <a:prstGeom prst="rect">
            <a:avLst/>
          </a:prstGeom>
          <a:noFill/>
        </p:spPr>
        <p:txBody>
          <a:bodyPr wrap="square">
            <a:spAutoFit/>
          </a:bodyPr>
          <a:lstStyle/>
          <a:p>
            <a:r>
              <a:rPr lang="en-US" sz="1800" b="1" dirty="0">
                <a:solidFill>
                  <a:schemeClr val="bg2"/>
                </a:solidFill>
              </a:rPr>
              <a:t>                  Presenter: </a:t>
            </a:r>
            <a:r>
              <a:rPr lang="en-US" b="1" dirty="0">
                <a:solidFill>
                  <a:schemeClr val="bg2"/>
                </a:solidFill>
              </a:rPr>
              <a:t>Sergio Obregón</a:t>
            </a:r>
            <a:r>
              <a:rPr lang="en-US" sz="1800" b="1" dirty="0">
                <a:solidFill>
                  <a:schemeClr val="bg2"/>
                </a:solidFill>
              </a:rPr>
              <a:t>, Division of Medical Eligibility </a:t>
            </a:r>
          </a:p>
        </p:txBody>
      </p:sp>
      <p:sp>
        <p:nvSpPr>
          <p:cNvPr id="12" name="TextBox 11">
            <a:extLst>
              <a:ext uri="{FF2B5EF4-FFF2-40B4-BE49-F238E27FC236}">
                <a16:creationId xmlns:a16="http://schemas.microsoft.com/office/drawing/2014/main" id="{6D7F5908-6418-47A7-8BAE-92AA899B10EA}"/>
              </a:ext>
            </a:extLst>
          </p:cNvPr>
          <p:cNvSpPr txBox="1"/>
          <p:nvPr/>
        </p:nvSpPr>
        <p:spPr>
          <a:xfrm>
            <a:off x="251671" y="1519092"/>
            <a:ext cx="11535506" cy="462050"/>
          </a:xfrm>
          <a:prstGeom prst="rect">
            <a:avLst/>
          </a:prstGeom>
          <a:noFill/>
        </p:spPr>
        <p:txBody>
          <a:bodyPr wrap="square">
            <a:spAutoFit/>
          </a:bodyPr>
          <a:lstStyle/>
          <a:p>
            <a:pPr marL="0" marR="0" algn="ctr">
              <a:lnSpc>
                <a:spcPct val="105000"/>
              </a:lnSpc>
              <a:spcBef>
                <a:spcPts val="0"/>
              </a:spcBef>
              <a:spcAft>
                <a:spcPts val="800"/>
              </a:spcAft>
            </a:pPr>
            <a:r>
              <a:rPr lang="en-US" sz="2400" b="1" dirty="0">
                <a:effectLst/>
                <a:latin typeface="+mj-lt"/>
                <a:ea typeface="Calibri" panose="020F0502020204030204" pitchFamily="34" charset="0"/>
              </a:rPr>
              <a:t>Anticipated Public Health Emergency End Date: April 11, 2023</a:t>
            </a:r>
            <a:endParaRPr lang="en-US" dirty="0">
              <a:solidFill>
                <a:srgbClr val="000000"/>
              </a:solidFill>
              <a:effectLst/>
              <a:latin typeface="Calibri" panose="020F0502020204030204" pitchFamily="34" charset="0"/>
              <a:ea typeface="Calibri" panose="020F0502020204030204" pitchFamily="34" charset="0"/>
            </a:endParaRPr>
          </a:p>
        </p:txBody>
      </p:sp>
      <p:graphicFrame>
        <p:nvGraphicFramePr>
          <p:cNvPr id="3" name="Table 3">
            <a:extLst>
              <a:ext uri="{FF2B5EF4-FFF2-40B4-BE49-F238E27FC236}">
                <a16:creationId xmlns:a16="http://schemas.microsoft.com/office/drawing/2014/main" id="{9E5EF86A-B869-4266-A43F-E48695F81DD3}"/>
              </a:ext>
            </a:extLst>
          </p:cNvPr>
          <p:cNvGraphicFramePr>
            <a:graphicFrameLocks noGrp="1"/>
          </p:cNvGraphicFramePr>
          <p:nvPr/>
        </p:nvGraphicFramePr>
        <p:xfrm>
          <a:off x="2032000" y="2446321"/>
          <a:ext cx="8128000" cy="1112520"/>
        </p:xfrm>
        <a:graphic>
          <a:graphicData uri="http://schemas.openxmlformats.org/drawingml/2006/table">
            <a:tbl>
              <a:tblPr firstRow="1" bandRow="1">
                <a:tableStyleId>{BC89EF96-8CEA-46FF-86C4-4CE0E7609802}</a:tableStyleId>
              </a:tblPr>
              <a:tblGrid>
                <a:gridCol w="4064000">
                  <a:extLst>
                    <a:ext uri="{9D8B030D-6E8A-4147-A177-3AD203B41FA5}">
                      <a16:colId xmlns:a16="http://schemas.microsoft.com/office/drawing/2014/main" val="3757750575"/>
                    </a:ext>
                  </a:extLst>
                </a:gridCol>
                <a:gridCol w="4064000">
                  <a:extLst>
                    <a:ext uri="{9D8B030D-6E8A-4147-A177-3AD203B41FA5}">
                      <a16:colId xmlns:a16="http://schemas.microsoft.com/office/drawing/2014/main" val="1262605345"/>
                    </a:ext>
                  </a:extLst>
                </a:gridCol>
              </a:tblGrid>
              <a:tr h="370840">
                <a:tc>
                  <a:txBody>
                    <a:bodyPr/>
                    <a:lstStyle/>
                    <a:p>
                      <a:r>
                        <a:rPr lang="en-US" b="0" dirty="0"/>
                        <a:t>First Redeterminations Sent</a:t>
                      </a:r>
                    </a:p>
                  </a:txBody>
                  <a:tcPr/>
                </a:tc>
                <a:tc>
                  <a:txBody>
                    <a:bodyPr/>
                    <a:lstStyle/>
                    <a:p>
                      <a:r>
                        <a:rPr lang="en-US" b="0" dirty="0"/>
                        <a:t>05/31/2023</a:t>
                      </a:r>
                    </a:p>
                  </a:txBody>
                  <a:tcPr/>
                </a:tc>
                <a:extLst>
                  <a:ext uri="{0D108BD9-81ED-4DB2-BD59-A6C34878D82A}">
                    <a16:rowId xmlns:a16="http://schemas.microsoft.com/office/drawing/2014/main" val="1724862921"/>
                  </a:ext>
                </a:extLst>
              </a:tr>
              <a:tr h="370840">
                <a:tc>
                  <a:txBody>
                    <a:bodyPr/>
                    <a:lstStyle/>
                    <a:p>
                      <a:r>
                        <a:rPr lang="en-US" dirty="0"/>
                        <a:t>First Redeterminations Due</a:t>
                      </a:r>
                    </a:p>
                  </a:txBody>
                  <a:tcPr/>
                </a:tc>
                <a:tc>
                  <a:txBody>
                    <a:bodyPr/>
                    <a:lstStyle/>
                    <a:p>
                      <a:r>
                        <a:rPr lang="en-US" dirty="0"/>
                        <a:t>07/01/2023</a:t>
                      </a:r>
                    </a:p>
                  </a:txBody>
                  <a:tcPr/>
                </a:tc>
                <a:extLst>
                  <a:ext uri="{0D108BD9-81ED-4DB2-BD59-A6C34878D82A}">
                    <a16:rowId xmlns:a16="http://schemas.microsoft.com/office/drawing/2014/main" val="1953852021"/>
                  </a:ext>
                </a:extLst>
              </a:tr>
              <a:tr h="370840">
                <a:tc>
                  <a:txBody>
                    <a:bodyPr/>
                    <a:lstStyle/>
                    <a:p>
                      <a:r>
                        <a:rPr lang="en-US" dirty="0"/>
                        <a:t>First Cancellations to occur</a:t>
                      </a:r>
                    </a:p>
                  </a:txBody>
                  <a:tcPr/>
                </a:tc>
                <a:tc>
                  <a:txBody>
                    <a:bodyPr/>
                    <a:lstStyle/>
                    <a:p>
                      <a:r>
                        <a:rPr lang="en-US" dirty="0"/>
                        <a:t>07/31/2023</a:t>
                      </a:r>
                    </a:p>
                  </a:txBody>
                  <a:tcPr/>
                </a:tc>
                <a:extLst>
                  <a:ext uri="{0D108BD9-81ED-4DB2-BD59-A6C34878D82A}">
                    <a16:rowId xmlns:a16="http://schemas.microsoft.com/office/drawing/2014/main" val="160733616"/>
                  </a:ext>
                </a:extLst>
              </a:tr>
            </a:tbl>
          </a:graphicData>
        </a:graphic>
      </p:graphicFrame>
    </p:spTree>
    <p:extLst>
      <p:ext uri="{BB962C8B-B14F-4D97-AF65-F5344CB8AC3E}">
        <p14:creationId xmlns:p14="http://schemas.microsoft.com/office/powerpoint/2010/main" val="3582020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101D93-48C5-6A5E-B3B2-E6AFA2596F80}"/>
              </a:ext>
            </a:extLst>
          </p:cNvPr>
          <p:cNvSpPr txBox="1"/>
          <p:nvPr/>
        </p:nvSpPr>
        <p:spPr>
          <a:xfrm>
            <a:off x="135802" y="424273"/>
            <a:ext cx="11535507" cy="461665"/>
          </a:xfrm>
          <a:prstGeom prst="rect">
            <a:avLst/>
          </a:prstGeom>
          <a:noFill/>
        </p:spPr>
        <p:txBody>
          <a:bodyPr wrap="square" rtlCol="0">
            <a:spAutoFit/>
          </a:bodyPr>
          <a:lstStyle/>
          <a:p>
            <a:pPr algn="r"/>
            <a:r>
              <a:rPr lang="en-US" sz="2400" b="1" dirty="0">
                <a:solidFill>
                  <a:schemeClr val="tx2"/>
                </a:solidFill>
                <a:ea typeface="Proxima Nova"/>
                <a:cs typeface="Proxima Nova"/>
                <a:sym typeface="Proxima Nova"/>
              </a:rPr>
              <a:t> c. Other Eligibility Updates    </a:t>
            </a:r>
            <a:endParaRPr lang="en-US" sz="2400" b="1" dirty="0">
              <a:solidFill>
                <a:schemeClr val="tx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74ABCCC-4BD4-4E5E-B2CB-9683A8EF64AC}"/>
              </a:ext>
            </a:extLst>
          </p:cNvPr>
          <p:cNvSpPr txBox="1"/>
          <p:nvPr/>
        </p:nvSpPr>
        <p:spPr>
          <a:xfrm>
            <a:off x="4228051" y="6249061"/>
            <a:ext cx="7997979" cy="369332"/>
          </a:xfrm>
          <a:prstGeom prst="rect">
            <a:avLst/>
          </a:prstGeom>
          <a:noFill/>
        </p:spPr>
        <p:txBody>
          <a:bodyPr wrap="square">
            <a:spAutoFit/>
          </a:bodyPr>
          <a:lstStyle/>
          <a:p>
            <a:r>
              <a:rPr lang="en-US" sz="1800" b="1" dirty="0">
                <a:solidFill>
                  <a:schemeClr val="bg2"/>
                </a:solidFill>
              </a:rPr>
              <a:t>                  Presenter: </a:t>
            </a:r>
            <a:r>
              <a:rPr lang="en-US" b="1" dirty="0">
                <a:solidFill>
                  <a:schemeClr val="bg2"/>
                </a:solidFill>
              </a:rPr>
              <a:t>Sergio Obregón</a:t>
            </a:r>
            <a:r>
              <a:rPr lang="en-US" sz="1800" b="1" dirty="0">
                <a:solidFill>
                  <a:schemeClr val="bg2"/>
                </a:solidFill>
              </a:rPr>
              <a:t>, Division of Medical Eligibility </a:t>
            </a:r>
          </a:p>
        </p:txBody>
      </p:sp>
      <p:sp>
        <p:nvSpPr>
          <p:cNvPr id="12" name="TextBox 11">
            <a:extLst>
              <a:ext uri="{FF2B5EF4-FFF2-40B4-BE49-F238E27FC236}">
                <a16:creationId xmlns:a16="http://schemas.microsoft.com/office/drawing/2014/main" id="{6D7F5908-6418-47A7-8BAE-92AA899B10EA}"/>
              </a:ext>
            </a:extLst>
          </p:cNvPr>
          <p:cNvSpPr txBox="1"/>
          <p:nvPr/>
        </p:nvSpPr>
        <p:spPr>
          <a:xfrm>
            <a:off x="937471" y="1595292"/>
            <a:ext cx="9111404" cy="943592"/>
          </a:xfrm>
          <a:prstGeom prst="rect">
            <a:avLst/>
          </a:prstGeom>
          <a:noFill/>
        </p:spPr>
        <p:txBody>
          <a:bodyPr wrap="square">
            <a:spAutoFit/>
          </a:bodyPr>
          <a:lstStyle/>
          <a:p>
            <a:pPr marR="0">
              <a:lnSpc>
                <a:spcPct val="105000"/>
              </a:lnSpc>
              <a:spcBef>
                <a:spcPts val="0"/>
              </a:spcBef>
              <a:spcAft>
                <a:spcPts val="800"/>
              </a:spcAft>
            </a:pPr>
            <a:r>
              <a:rPr lang="en-US" sz="2400" b="1" dirty="0">
                <a:effectLst/>
                <a:latin typeface="+mj-lt"/>
                <a:ea typeface="Calibri" panose="020F0502020204030204" pitchFamily="34" charset="0"/>
              </a:rPr>
              <a:t>All Kids Landing Page - </a:t>
            </a:r>
            <a:r>
              <a:rPr lang="en-US" sz="2400" dirty="0">
                <a:hlinkClick r:id="rId2"/>
              </a:rPr>
              <a:t>Healthcare for Kids | HFS (illinois.gov)</a:t>
            </a:r>
            <a:endParaRPr lang="en-US" sz="2400" b="1" dirty="0">
              <a:effectLst/>
              <a:latin typeface="+mj-lt"/>
              <a:ea typeface="Calibri" panose="020F0502020204030204" pitchFamily="34" charset="0"/>
            </a:endParaRPr>
          </a:p>
          <a:p>
            <a:pPr marL="285750" marR="0" indent="-285750">
              <a:lnSpc>
                <a:spcPct val="105000"/>
              </a:lnSpc>
              <a:spcBef>
                <a:spcPts val="0"/>
              </a:spcBef>
              <a:spcAft>
                <a:spcPts val="800"/>
              </a:spcAft>
              <a:buFont typeface="Arial" panose="020B0604020202020204" pitchFamily="34" charset="0"/>
              <a:buChar char="•"/>
            </a:pPr>
            <a:r>
              <a:rPr lang="en-US" sz="2400" dirty="0">
                <a:solidFill>
                  <a:srgbClr val="000000"/>
                </a:solidFill>
                <a:latin typeface="+mj-lt"/>
                <a:ea typeface="Calibri" panose="020F0502020204030204" pitchFamily="34" charset="0"/>
              </a:rPr>
              <a:t>Updated to reflect CHIP to Medicaid transition</a:t>
            </a:r>
          </a:p>
        </p:txBody>
      </p:sp>
      <p:sp>
        <p:nvSpPr>
          <p:cNvPr id="7" name="TextBox 6">
            <a:extLst>
              <a:ext uri="{FF2B5EF4-FFF2-40B4-BE49-F238E27FC236}">
                <a16:creationId xmlns:a16="http://schemas.microsoft.com/office/drawing/2014/main" id="{9DD251F0-C788-44C4-9D41-8E5AF3A682B6}"/>
              </a:ext>
            </a:extLst>
          </p:cNvPr>
          <p:cNvSpPr txBox="1"/>
          <p:nvPr/>
        </p:nvSpPr>
        <p:spPr>
          <a:xfrm>
            <a:off x="937471" y="3095703"/>
            <a:ext cx="9111404" cy="1924373"/>
          </a:xfrm>
          <a:prstGeom prst="rect">
            <a:avLst/>
          </a:prstGeom>
          <a:noFill/>
        </p:spPr>
        <p:txBody>
          <a:bodyPr wrap="square">
            <a:spAutoFit/>
          </a:bodyPr>
          <a:lstStyle/>
          <a:p>
            <a:pPr marR="0">
              <a:lnSpc>
                <a:spcPct val="105000"/>
              </a:lnSpc>
              <a:spcBef>
                <a:spcPts val="0"/>
              </a:spcBef>
              <a:spcAft>
                <a:spcPts val="800"/>
              </a:spcAft>
            </a:pPr>
            <a:r>
              <a:rPr lang="en-US" sz="2400" b="1" dirty="0">
                <a:effectLst/>
                <a:latin typeface="+mj-lt"/>
                <a:ea typeface="Calibri" panose="020F0502020204030204" pitchFamily="34" charset="0"/>
              </a:rPr>
              <a:t>Collective Efforts for PHE Unwinding: </a:t>
            </a:r>
            <a:r>
              <a:rPr lang="en-US" sz="2400" b="1" dirty="0">
                <a:latin typeface="+mj-lt"/>
                <a:ea typeface="Calibri" panose="020F0502020204030204" pitchFamily="34" charset="0"/>
              </a:rPr>
              <a:t>Ambassadors of Health</a:t>
            </a:r>
            <a:endParaRPr lang="en-US" sz="2400" b="1" dirty="0">
              <a:effectLst/>
              <a:latin typeface="+mj-lt"/>
              <a:ea typeface="Calibri" panose="020F0502020204030204" pitchFamily="34" charset="0"/>
            </a:endParaRPr>
          </a:p>
          <a:p>
            <a:pPr marL="342900" marR="0" indent="-342900">
              <a:lnSpc>
                <a:spcPct val="105000"/>
              </a:lnSpc>
              <a:spcBef>
                <a:spcPts val="0"/>
              </a:spcBef>
              <a:spcAft>
                <a:spcPts val="800"/>
              </a:spcAft>
              <a:buFont typeface="Arial" panose="020B0604020202020204" pitchFamily="34" charset="0"/>
              <a:buChar char="•"/>
            </a:pPr>
            <a:r>
              <a:rPr lang="fr-FR" sz="2400" dirty="0">
                <a:hlinkClick r:id="rId3"/>
              </a:rPr>
              <a:t>HFS Application Agents | HFS (illinois.gov)</a:t>
            </a:r>
            <a:endParaRPr lang="fr-FR" sz="2400" dirty="0"/>
          </a:p>
          <a:p>
            <a:pPr marL="342900" marR="0" indent="-342900">
              <a:lnSpc>
                <a:spcPct val="105000"/>
              </a:lnSpc>
              <a:spcBef>
                <a:spcPts val="0"/>
              </a:spcBef>
              <a:spcAft>
                <a:spcPts val="800"/>
              </a:spcAft>
              <a:buFont typeface="Arial" panose="020B0604020202020204" pitchFamily="34" charset="0"/>
              <a:buChar char="•"/>
            </a:pPr>
            <a:r>
              <a:rPr lang="en-US" sz="2400" dirty="0">
                <a:solidFill>
                  <a:srgbClr val="000000"/>
                </a:solidFill>
                <a:latin typeface="+mj-lt"/>
                <a:ea typeface="Calibri" panose="020F0502020204030204" pitchFamily="34" charset="0"/>
              </a:rPr>
              <a:t>Navigators </a:t>
            </a:r>
          </a:p>
          <a:p>
            <a:pPr marL="342900" marR="0" indent="-342900">
              <a:lnSpc>
                <a:spcPct val="105000"/>
              </a:lnSpc>
              <a:spcBef>
                <a:spcPts val="0"/>
              </a:spcBef>
              <a:spcAft>
                <a:spcPts val="800"/>
              </a:spcAft>
              <a:buFont typeface="Arial" panose="020B0604020202020204" pitchFamily="34" charset="0"/>
              <a:buChar char="•"/>
            </a:pPr>
            <a:r>
              <a:rPr lang="en-US" sz="2400" dirty="0">
                <a:solidFill>
                  <a:srgbClr val="000000"/>
                </a:solidFill>
                <a:latin typeface="+mj-lt"/>
                <a:ea typeface="Calibri" panose="020F0502020204030204" pitchFamily="34" charset="0"/>
              </a:rPr>
              <a:t>In Person Counselors</a:t>
            </a:r>
          </a:p>
        </p:txBody>
      </p:sp>
    </p:spTree>
    <p:extLst>
      <p:ext uri="{BB962C8B-B14F-4D97-AF65-F5344CB8AC3E}">
        <p14:creationId xmlns:p14="http://schemas.microsoft.com/office/powerpoint/2010/main" val="232978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2E97D1-2A32-4734-9DAD-CAE6760E95CD}"/>
              </a:ext>
            </a:extLst>
          </p:cNvPr>
          <p:cNvSpPr>
            <a:spLocks noGrp="1"/>
          </p:cNvSpPr>
          <p:nvPr>
            <p:ph type="title"/>
          </p:nvPr>
        </p:nvSpPr>
        <p:spPr>
          <a:xfrm>
            <a:off x="177283" y="2808027"/>
            <a:ext cx="8472196" cy="1324527"/>
          </a:xfrm>
        </p:spPr>
        <p:txBody>
          <a:bodyPr>
            <a:normAutofit fontScale="90000"/>
          </a:bodyPr>
          <a:lstStyle/>
          <a:p>
            <a:r>
              <a:rPr lang="en-US" dirty="0"/>
              <a:t>VIII.  End of Public Health Emergency Communications and Key Messaging </a:t>
            </a:r>
          </a:p>
        </p:txBody>
      </p:sp>
      <p:sp>
        <p:nvSpPr>
          <p:cNvPr id="6" name="Rectangle 5">
            <a:extLst>
              <a:ext uri="{FF2B5EF4-FFF2-40B4-BE49-F238E27FC236}">
                <a16:creationId xmlns:a16="http://schemas.microsoft.com/office/drawing/2014/main" id="{16319572-3DE5-4CF2-A6FE-B7955B1421A5}"/>
              </a:ext>
            </a:extLst>
          </p:cNvPr>
          <p:cNvSpPr/>
          <p:nvPr/>
        </p:nvSpPr>
        <p:spPr>
          <a:xfrm>
            <a:off x="6536722" y="4119"/>
            <a:ext cx="2228335" cy="16805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4627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101D93-48C5-6A5E-B3B2-E6AFA2596F80}"/>
              </a:ext>
            </a:extLst>
          </p:cNvPr>
          <p:cNvSpPr txBox="1"/>
          <p:nvPr/>
        </p:nvSpPr>
        <p:spPr>
          <a:xfrm>
            <a:off x="135802" y="424273"/>
            <a:ext cx="11535507" cy="830997"/>
          </a:xfrm>
          <a:prstGeom prst="rect">
            <a:avLst/>
          </a:prstGeom>
          <a:noFill/>
        </p:spPr>
        <p:txBody>
          <a:bodyPr wrap="square" rtlCol="0">
            <a:spAutoFit/>
          </a:bodyPr>
          <a:lstStyle/>
          <a:p>
            <a:pPr algn="r"/>
            <a:r>
              <a:rPr lang="en-US" sz="2400" b="1" dirty="0">
                <a:solidFill>
                  <a:schemeClr val="tx2"/>
                </a:solidFill>
                <a:ea typeface="Proxima Nova"/>
                <a:cs typeface="Proxima Nova"/>
                <a:sym typeface="Proxima Nova"/>
              </a:rPr>
              <a:t>VIII. End of the Public Health Emergency  Communications </a:t>
            </a:r>
          </a:p>
          <a:p>
            <a:pPr algn="r"/>
            <a:r>
              <a:rPr lang="en-US" sz="2400" b="1" dirty="0">
                <a:solidFill>
                  <a:schemeClr val="tx2"/>
                </a:solidFill>
                <a:ea typeface="Proxima Nova"/>
                <a:cs typeface="Proxima Nova"/>
                <a:sym typeface="Proxima Nova"/>
              </a:rPr>
              <a:t>&amp; Key Messaging </a:t>
            </a:r>
            <a:endParaRPr lang="en-US" sz="2400" b="1" dirty="0">
              <a:solidFill>
                <a:schemeClr val="tx2"/>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8326C44-C775-496F-9304-1BF500CB8297}"/>
              </a:ext>
            </a:extLst>
          </p:cNvPr>
          <p:cNvSpPr txBox="1"/>
          <p:nvPr/>
        </p:nvSpPr>
        <p:spPr>
          <a:xfrm>
            <a:off x="4702629" y="6249061"/>
            <a:ext cx="7523401" cy="369332"/>
          </a:xfrm>
          <a:prstGeom prst="rect">
            <a:avLst/>
          </a:prstGeom>
          <a:noFill/>
        </p:spPr>
        <p:txBody>
          <a:bodyPr wrap="square">
            <a:spAutoFit/>
          </a:bodyPr>
          <a:lstStyle/>
          <a:p>
            <a:r>
              <a:rPr lang="en-US" sz="1800" b="1" dirty="0">
                <a:solidFill>
                  <a:schemeClr val="bg2"/>
                </a:solidFill>
              </a:rPr>
              <a:t>                  Presenter: Evan Fazio, Communications Director</a:t>
            </a:r>
          </a:p>
        </p:txBody>
      </p:sp>
      <p:sp>
        <p:nvSpPr>
          <p:cNvPr id="6" name="TextBox 5">
            <a:extLst>
              <a:ext uri="{FF2B5EF4-FFF2-40B4-BE49-F238E27FC236}">
                <a16:creationId xmlns:a16="http://schemas.microsoft.com/office/drawing/2014/main" id="{D4516500-F5B9-43F1-87D5-C20D9508BA17}"/>
              </a:ext>
            </a:extLst>
          </p:cNvPr>
          <p:cNvSpPr txBox="1"/>
          <p:nvPr/>
        </p:nvSpPr>
        <p:spPr>
          <a:xfrm>
            <a:off x="802495" y="2353288"/>
            <a:ext cx="11298828" cy="3534365"/>
          </a:xfrm>
          <a:prstGeom prst="rect">
            <a:avLst/>
          </a:prstGeom>
          <a:noFill/>
        </p:spPr>
        <p:txBody>
          <a:bodyPr wrap="square">
            <a:spAutoFit/>
          </a:bodyPr>
          <a:lstStyle/>
          <a:p>
            <a:pPr marL="0" marR="0">
              <a:lnSpc>
                <a:spcPct val="130000"/>
              </a:lnSpc>
              <a:spcBef>
                <a:spcPts val="0"/>
              </a:spcBef>
              <a:spcAft>
                <a:spcPts val="800"/>
              </a:spcAft>
            </a:pPr>
            <a:r>
              <a:rPr lang="en-US" sz="3200" dirty="0">
                <a:solidFill>
                  <a:srgbClr val="071E66"/>
                </a:solidFill>
                <a:effectLst/>
                <a:latin typeface="Arial" panose="020B0604020202020204" pitchFamily="34" charset="0"/>
                <a:ea typeface="Arial" panose="020B0604020202020204" pitchFamily="34" charset="0"/>
                <a:cs typeface="Times New Roman" panose="02020603050405020304" pitchFamily="18" charset="0"/>
              </a:rPr>
              <a:t>Phase </a:t>
            </a:r>
            <a:r>
              <a:rPr lang="en-US" sz="3200" dirty="0">
                <a:solidFill>
                  <a:srgbClr val="071E66"/>
                </a:solidFill>
                <a:latin typeface="Arial" panose="020B0604020202020204" pitchFamily="34" charset="0"/>
                <a:ea typeface="Arial" panose="020B0604020202020204" pitchFamily="34" charset="0"/>
                <a:cs typeface="Times New Roman" panose="02020603050405020304" pitchFamily="18" charset="0"/>
              </a:rPr>
              <a:t>1</a:t>
            </a:r>
            <a:r>
              <a:rPr lang="en-US" sz="3200" dirty="0">
                <a:solidFill>
                  <a:srgbClr val="071E66"/>
                </a:solidFill>
                <a:effectLst/>
                <a:latin typeface="Arial" panose="020B0604020202020204" pitchFamily="34" charset="0"/>
                <a:ea typeface="Arial" panose="020B0604020202020204" pitchFamily="34" charset="0"/>
                <a:cs typeface="Times New Roman" panose="02020603050405020304" pitchFamily="18" charset="0"/>
              </a:rPr>
              <a:t>: (NOW) </a:t>
            </a:r>
            <a:r>
              <a:rPr lang="en-US" sz="3200" dirty="0">
                <a:effectLst/>
                <a:latin typeface="Arial" panose="020B0604020202020204" pitchFamily="34" charset="0"/>
                <a:ea typeface="Arial" panose="020B0604020202020204" pitchFamily="34" charset="0"/>
                <a:cs typeface="Times New Roman" panose="02020603050405020304" pitchFamily="18" charset="0"/>
              </a:rPr>
              <a:t>Address updates</a:t>
            </a:r>
          </a:p>
          <a:p>
            <a:pPr marL="0" marR="0">
              <a:lnSpc>
                <a:spcPct val="130000"/>
              </a:lnSpc>
              <a:spcBef>
                <a:spcPts val="0"/>
              </a:spcBef>
              <a:spcAft>
                <a:spcPts val="800"/>
              </a:spcAft>
            </a:pPr>
            <a:r>
              <a:rPr lang="en-US" sz="3200" dirty="0">
                <a:solidFill>
                  <a:srgbClr val="071E66"/>
                </a:solidFill>
                <a:effectLst/>
                <a:latin typeface="Arial" panose="020B0604020202020204" pitchFamily="34" charset="0"/>
                <a:ea typeface="Arial" panose="020B0604020202020204" pitchFamily="34" charset="0"/>
                <a:cs typeface="Times New Roman" panose="02020603050405020304" pitchFamily="18" charset="0"/>
              </a:rPr>
              <a:t>Phase 1.5:</a:t>
            </a:r>
            <a:r>
              <a:rPr lang="en-US" sz="3200" dirty="0">
                <a:solidFill>
                  <a:srgbClr val="071E66"/>
                </a:solidFill>
                <a:latin typeface="Arial" panose="020B0604020202020204" pitchFamily="34" charset="0"/>
                <a:ea typeface="Arial" panose="020B0604020202020204" pitchFamily="34" charset="0"/>
                <a:cs typeface="Times New Roman" panose="02020603050405020304" pitchFamily="18" charset="0"/>
              </a:rPr>
              <a:t> (@ 60-Day Notice) </a:t>
            </a:r>
            <a:r>
              <a:rPr lang="en-US" sz="3200" dirty="0">
                <a:effectLst/>
                <a:latin typeface="Arial" panose="020B0604020202020204" pitchFamily="34" charset="0"/>
                <a:ea typeface="Arial" panose="020B0604020202020204" pitchFamily="34" charset="0"/>
                <a:cs typeface="Times New Roman" panose="02020603050405020304" pitchFamily="18" charset="0"/>
              </a:rPr>
              <a:t>Prepare transition to Phas</a:t>
            </a:r>
            <a:r>
              <a:rPr lang="en-US" sz="3200" dirty="0">
                <a:latin typeface="Arial" panose="020B0604020202020204" pitchFamily="34" charset="0"/>
                <a:ea typeface="Arial" panose="020B0604020202020204" pitchFamily="34" charset="0"/>
                <a:cs typeface="Times New Roman" panose="02020603050405020304" pitchFamily="18" charset="0"/>
              </a:rPr>
              <a:t>e 2</a:t>
            </a:r>
          </a:p>
          <a:p>
            <a:pPr marL="0" marR="0">
              <a:lnSpc>
                <a:spcPct val="130000"/>
              </a:lnSpc>
              <a:spcBef>
                <a:spcPts val="0"/>
              </a:spcBef>
              <a:spcAft>
                <a:spcPts val="800"/>
              </a:spcAft>
            </a:pPr>
            <a:r>
              <a:rPr lang="en-US" sz="3200" dirty="0">
                <a:solidFill>
                  <a:srgbClr val="071E66"/>
                </a:solidFill>
                <a:effectLst/>
                <a:latin typeface="Arial" panose="020B0604020202020204" pitchFamily="34" charset="0"/>
                <a:ea typeface="Arial" panose="020B0604020202020204" pitchFamily="34" charset="0"/>
                <a:cs typeface="Times New Roman" panose="02020603050405020304" pitchFamily="18" charset="0"/>
              </a:rPr>
              <a:t>Phase 2: (PHE End)</a:t>
            </a:r>
            <a:r>
              <a:rPr lang="en-US" sz="3200" dirty="0">
                <a:latin typeface="Arial" panose="020B0604020202020204" pitchFamily="34" charset="0"/>
                <a:ea typeface="Arial" panose="020B0604020202020204" pitchFamily="34" charset="0"/>
                <a:cs typeface="Times New Roman" panose="02020603050405020304" pitchFamily="18" charset="0"/>
              </a:rPr>
              <a:t> Connect to Coverage - renew/transition </a:t>
            </a:r>
          </a:p>
          <a:p>
            <a:pPr marL="914400" lvl="1" indent="-457200">
              <a:lnSpc>
                <a:spcPct val="130000"/>
              </a:lnSpc>
              <a:spcAft>
                <a:spcPts val="800"/>
              </a:spcAft>
              <a:buFont typeface="Arial" panose="020B0604020202020204" pitchFamily="34" charset="0"/>
              <a:buChar char="•"/>
            </a:pPr>
            <a:r>
              <a:rPr lang="en-US" sz="3200" dirty="0">
                <a:solidFill>
                  <a:schemeClr val="accent3"/>
                </a:solidFill>
                <a:effectLst/>
                <a:latin typeface="Arial" panose="020B0604020202020204" pitchFamily="34" charset="0"/>
                <a:ea typeface="Arial" panose="020B0604020202020204" pitchFamily="34" charset="0"/>
                <a:cs typeface="Times New Roman" panose="02020603050405020304" pitchFamily="18" charset="0"/>
              </a:rPr>
              <a:t>Seeking your feedback to the messaging. Please respond to the survey you received. </a:t>
            </a:r>
          </a:p>
        </p:txBody>
      </p:sp>
      <p:sp>
        <p:nvSpPr>
          <p:cNvPr id="3" name="Right Triangle 2">
            <a:extLst>
              <a:ext uri="{FF2B5EF4-FFF2-40B4-BE49-F238E27FC236}">
                <a16:creationId xmlns:a16="http://schemas.microsoft.com/office/drawing/2014/main" id="{D763C338-0025-4851-900E-4828F08EDBFB}"/>
              </a:ext>
            </a:extLst>
          </p:cNvPr>
          <p:cNvSpPr/>
          <p:nvPr/>
        </p:nvSpPr>
        <p:spPr>
          <a:xfrm rot="13466318">
            <a:off x="176620" y="2521767"/>
            <a:ext cx="425669" cy="42566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0875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C6970-BF34-4C53-B9D9-17EAD63D22D7}"/>
              </a:ext>
            </a:extLst>
          </p:cNvPr>
          <p:cNvSpPr>
            <a:spLocks noGrp="1"/>
          </p:cNvSpPr>
          <p:nvPr>
            <p:ph type="title"/>
          </p:nvPr>
        </p:nvSpPr>
        <p:spPr>
          <a:xfrm>
            <a:off x="1183341" y="847385"/>
            <a:ext cx="8936844" cy="1325563"/>
          </a:xfrm>
        </p:spPr>
        <p:txBody>
          <a:bodyPr/>
          <a:lstStyle/>
          <a:p>
            <a:r>
              <a:rPr lang="en-US" dirty="0"/>
              <a:t>TBC: Key Messaging for Phase 2</a:t>
            </a:r>
          </a:p>
        </p:txBody>
      </p:sp>
      <p:sp>
        <p:nvSpPr>
          <p:cNvPr id="5" name="Content Placeholder 4">
            <a:extLst>
              <a:ext uri="{FF2B5EF4-FFF2-40B4-BE49-F238E27FC236}">
                <a16:creationId xmlns:a16="http://schemas.microsoft.com/office/drawing/2014/main" id="{4C1BAC2E-231E-426F-AFAC-0DBDFC1B21BD}"/>
              </a:ext>
            </a:extLst>
          </p:cNvPr>
          <p:cNvSpPr>
            <a:spLocks noGrp="1"/>
          </p:cNvSpPr>
          <p:nvPr>
            <p:ph sz="half" idx="1"/>
          </p:nvPr>
        </p:nvSpPr>
        <p:spPr>
          <a:xfrm>
            <a:off x="1183341" y="2421436"/>
            <a:ext cx="10170459" cy="3375217"/>
          </a:xfrm>
        </p:spPr>
        <p:txBody>
          <a:bodyPr>
            <a:normAutofit lnSpcReduction="10000"/>
          </a:bodyPr>
          <a:lstStyle/>
          <a:p>
            <a:pPr>
              <a:lnSpc>
                <a:spcPct val="120000"/>
              </a:lnSpc>
            </a:pPr>
            <a:r>
              <a:rPr lang="en-US" dirty="0"/>
              <a:t>Step One: </a:t>
            </a:r>
            <a:r>
              <a:rPr lang="en-US" b="1" dirty="0"/>
              <a:t>Update your address</a:t>
            </a:r>
            <a:r>
              <a:rPr lang="en-US" dirty="0"/>
              <a:t> – If you use Medicaid, you need to keep your address current. Update your contact at </a:t>
            </a:r>
            <a:r>
              <a:rPr lang="en-US" dirty="0">
                <a:solidFill>
                  <a:schemeClr val="accent2"/>
                </a:solidFill>
              </a:rPr>
              <a:t>medicaid.illinois.gov</a:t>
            </a:r>
            <a:r>
              <a:rPr lang="en-US" dirty="0"/>
              <a:t> or report a change through your Manage My Case at </a:t>
            </a:r>
            <a:r>
              <a:rPr lang="en-US" dirty="0">
                <a:solidFill>
                  <a:schemeClr val="accent2"/>
                </a:solidFill>
              </a:rPr>
              <a:t>abe.Illinois.gov</a:t>
            </a:r>
            <a:r>
              <a:rPr lang="en-US" dirty="0"/>
              <a:t>. You can also call 877-805-5312. For TTY, call 877-204-1012.</a:t>
            </a:r>
          </a:p>
          <a:p>
            <a:pPr marL="0" indent="0">
              <a:lnSpc>
                <a:spcPct val="120000"/>
              </a:lnSpc>
              <a:buNone/>
            </a:pPr>
            <a:endParaRPr lang="en-US" sz="1100" dirty="0"/>
          </a:p>
          <a:p>
            <a:pPr>
              <a:lnSpc>
                <a:spcPct val="120000"/>
              </a:lnSpc>
            </a:pPr>
            <a:r>
              <a:rPr lang="en-US" dirty="0"/>
              <a:t>Step Two: </a:t>
            </a:r>
            <a:r>
              <a:rPr lang="en-US" b="1" dirty="0"/>
              <a:t>Check your mail</a:t>
            </a:r>
            <a:r>
              <a:rPr lang="en-US" dirty="0"/>
              <a:t> – Check your mail for a letter about your Medicaid coverage. It will tell you if you need to complete a renewal to see if you still qualify for Medicaid. </a:t>
            </a:r>
          </a:p>
        </p:txBody>
      </p:sp>
    </p:spTree>
    <p:extLst>
      <p:ext uri="{BB962C8B-B14F-4D97-AF65-F5344CB8AC3E}">
        <p14:creationId xmlns:p14="http://schemas.microsoft.com/office/powerpoint/2010/main" val="2474567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C6970-BF34-4C53-B9D9-17EAD63D22D7}"/>
              </a:ext>
            </a:extLst>
          </p:cNvPr>
          <p:cNvSpPr>
            <a:spLocks noGrp="1"/>
          </p:cNvSpPr>
          <p:nvPr>
            <p:ph type="title"/>
          </p:nvPr>
        </p:nvSpPr>
        <p:spPr>
          <a:xfrm>
            <a:off x="1183341" y="847385"/>
            <a:ext cx="8936844" cy="1325563"/>
          </a:xfrm>
        </p:spPr>
        <p:txBody>
          <a:bodyPr/>
          <a:lstStyle/>
          <a:p>
            <a:r>
              <a:rPr lang="en-US" dirty="0"/>
              <a:t>TBC: Key Messaging for Phase 2</a:t>
            </a:r>
          </a:p>
        </p:txBody>
      </p:sp>
      <p:sp>
        <p:nvSpPr>
          <p:cNvPr id="5" name="Content Placeholder 4">
            <a:extLst>
              <a:ext uri="{FF2B5EF4-FFF2-40B4-BE49-F238E27FC236}">
                <a16:creationId xmlns:a16="http://schemas.microsoft.com/office/drawing/2014/main" id="{4C1BAC2E-231E-426F-AFAC-0DBDFC1B21BD}"/>
              </a:ext>
            </a:extLst>
          </p:cNvPr>
          <p:cNvSpPr>
            <a:spLocks noGrp="1"/>
          </p:cNvSpPr>
          <p:nvPr>
            <p:ph sz="half" idx="1"/>
          </p:nvPr>
        </p:nvSpPr>
        <p:spPr>
          <a:xfrm>
            <a:off x="1183341" y="2421436"/>
            <a:ext cx="10170459" cy="3375217"/>
          </a:xfrm>
        </p:spPr>
        <p:txBody>
          <a:bodyPr>
            <a:normAutofit fontScale="92500" lnSpcReduction="10000"/>
          </a:bodyPr>
          <a:lstStyle/>
          <a:p>
            <a:pPr>
              <a:lnSpc>
                <a:spcPct val="130000"/>
              </a:lnSpc>
            </a:pPr>
            <a:r>
              <a:rPr lang="en-US" sz="1800" dirty="0"/>
              <a:t>Step Three: </a:t>
            </a:r>
            <a:r>
              <a:rPr lang="en-US" sz="1800" b="1" dirty="0"/>
              <a:t>Complete your renewal </a:t>
            </a:r>
            <a:r>
              <a:rPr lang="en-US" sz="1800" dirty="0"/>
              <a:t>– If you need to, complete and submit your renewal before the due date to avoid losing your Medicaid coverage. There are three options: 1) submit through your Manage My Case at </a:t>
            </a:r>
            <a:r>
              <a:rPr lang="en-US" sz="1800" dirty="0">
                <a:solidFill>
                  <a:schemeClr val="accent2"/>
                </a:solidFill>
              </a:rPr>
              <a:t>abe.illinois.gov</a:t>
            </a:r>
            <a:r>
              <a:rPr lang="en-US" sz="1800" dirty="0"/>
              <a:t>, or 2) mail/fax in your form according to the letter; or 3) call the DHS Customer Call Center at 1-800-843-6154 (coming soon).  Even if you think you are not eligible, submit the renewal. You will need a Medicaid denial to buy a plan on the Marketplace. </a:t>
            </a:r>
          </a:p>
          <a:p>
            <a:pPr>
              <a:lnSpc>
                <a:spcPct val="130000"/>
              </a:lnSpc>
            </a:pPr>
            <a:r>
              <a:rPr lang="en-US" sz="1800" dirty="0"/>
              <a:t>Step Four: </a:t>
            </a:r>
            <a:r>
              <a:rPr lang="en-US" sz="1800" b="1" dirty="0"/>
              <a:t>Connect to coverage </a:t>
            </a:r>
            <a:r>
              <a:rPr lang="en-US" sz="1800" dirty="0"/>
              <a:t>– If you still qualify for Medicaid, be sure to make an appointment with your primary care provider for a check-up and any immunizations. Contact your managed care organization with any questions or help making an appointment.  If you are no longer eligible for Medicaid, ask your job if they offer health insurance or visit Healthcare.gov to get your own Marketplace health plan. Financial help is available on the Marketplace!</a:t>
            </a:r>
          </a:p>
          <a:p>
            <a:pPr>
              <a:lnSpc>
                <a:spcPct val="120000"/>
              </a:lnSpc>
            </a:pPr>
            <a:endParaRPr lang="en-US" sz="1800" dirty="0"/>
          </a:p>
          <a:p>
            <a:pPr>
              <a:lnSpc>
                <a:spcPct val="120000"/>
              </a:lnSpc>
            </a:pPr>
            <a:endParaRPr lang="en-US" sz="1800" dirty="0"/>
          </a:p>
        </p:txBody>
      </p:sp>
    </p:spTree>
    <p:extLst>
      <p:ext uri="{BB962C8B-B14F-4D97-AF65-F5344CB8AC3E}">
        <p14:creationId xmlns:p14="http://schemas.microsoft.com/office/powerpoint/2010/main" val="114653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A9E4DD-693A-48A6-A5F3-0F3050F702AD}"/>
              </a:ext>
            </a:extLst>
          </p:cNvPr>
          <p:cNvSpPr>
            <a:spLocks noGrp="1"/>
          </p:cNvSpPr>
          <p:nvPr>
            <p:ph type="title"/>
          </p:nvPr>
        </p:nvSpPr>
        <p:spPr>
          <a:xfrm>
            <a:off x="1" y="1274714"/>
            <a:ext cx="4117328" cy="1807013"/>
          </a:xfrm>
        </p:spPr>
        <p:txBody>
          <a:bodyPr>
            <a:noAutofit/>
          </a:bodyPr>
          <a:lstStyle/>
          <a:p>
            <a:r>
              <a:rPr lang="en-US" sz="4400" dirty="0"/>
              <a:t>Public Education Subcommittee</a:t>
            </a:r>
            <a:br>
              <a:rPr lang="en-US" sz="4400" dirty="0"/>
            </a:br>
            <a:r>
              <a:rPr lang="en-US" sz="4400" dirty="0"/>
              <a:t>Charter </a:t>
            </a:r>
          </a:p>
        </p:txBody>
      </p:sp>
      <p:sp>
        <p:nvSpPr>
          <p:cNvPr id="4" name="Content Placeholder 3">
            <a:extLst>
              <a:ext uri="{FF2B5EF4-FFF2-40B4-BE49-F238E27FC236}">
                <a16:creationId xmlns:a16="http://schemas.microsoft.com/office/drawing/2014/main" id="{0FAB93AF-36FF-48E3-9900-16C8889593E8}"/>
              </a:ext>
            </a:extLst>
          </p:cNvPr>
          <p:cNvSpPr>
            <a:spLocks noGrp="1"/>
          </p:cNvSpPr>
          <p:nvPr>
            <p:ph idx="1"/>
          </p:nvPr>
        </p:nvSpPr>
        <p:spPr>
          <a:xfrm>
            <a:off x="4117329" y="6961"/>
            <a:ext cx="8074670" cy="4586336"/>
          </a:xfrm>
        </p:spPr>
        <p:txBody>
          <a:bodyPr>
            <a:noAutofit/>
          </a:bodyPr>
          <a:lstStyle/>
          <a:p>
            <a:pPr algn="l"/>
            <a:r>
              <a:rPr lang="en-US" sz="1600" b="1" i="0" dirty="0">
                <a:solidFill>
                  <a:schemeClr val="tx2"/>
                </a:solidFill>
                <a:effectLst/>
                <a:latin typeface="+mn-lt"/>
              </a:rPr>
              <a:t>The Public Education Subcommittee is established to advise the Medicaid Advisory Committee concerning materials and methods for informing individuals about health benefits available under the Department of Healthcare and Family Service's medical programs.</a:t>
            </a:r>
          </a:p>
          <a:p>
            <a:pPr algn="l"/>
            <a:r>
              <a:rPr lang="en-US" sz="1600" b="1" i="0" dirty="0">
                <a:solidFill>
                  <a:schemeClr val="tx2"/>
                </a:solidFill>
                <a:effectLst/>
                <a:latin typeface="+mn-lt"/>
              </a:rPr>
              <a:t>The subcommittee, comprised of a diverse group of stakeholders, will:</a:t>
            </a:r>
          </a:p>
          <a:p>
            <a:pPr>
              <a:spcAft>
                <a:spcPts val="1000"/>
              </a:spcAft>
            </a:pPr>
            <a:endParaRPr lang="en-US" sz="1600" b="1" i="1" dirty="0">
              <a:solidFill>
                <a:schemeClr val="tx2"/>
              </a:solidFill>
              <a:latin typeface="+mn-lt"/>
            </a:endParaRPr>
          </a:p>
          <a:p>
            <a:pPr>
              <a:spcAft>
                <a:spcPts val="1000"/>
              </a:spcAft>
            </a:pPr>
            <a:r>
              <a:rPr lang="en-US" sz="1600" b="1" i="1" dirty="0">
                <a:solidFill>
                  <a:schemeClr val="tx2"/>
                </a:solidFill>
                <a:latin typeface="+mn-lt"/>
              </a:rPr>
              <a:t>This sub-committee shall:</a:t>
            </a:r>
          </a:p>
          <a:p>
            <a:pPr marL="342900" indent="-342900">
              <a:buFont typeface="+mj-lt"/>
              <a:buAutoNum type="arabicPeriod"/>
            </a:pPr>
            <a:r>
              <a:rPr lang="en-US" sz="1600" b="0" i="0" dirty="0">
                <a:solidFill>
                  <a:schemeClr val="tx2"/>
                </a:solidFill>
                <a:effectLst/>
                <a:latin typeface="+mn-lt"/>
              </a:rPr>
              <a:t>Review and provide advice on brochures, pamphlets and other written materials prepared by the department;</a:t>
            </a:r>
            <a:endParaRPr lang="en-US" sz="1600" dirty="0">
              <a:solidFill>
                <a:schemeClr val="tx2"/>
              </a:solidFill>
              <a:latin typeface="+mn-lt"/>
            </a:endParaRPr>
          </a:p>
          <a:p>
            <a:pPr marL="342900" indent="-342900">
              <a:buFont typeface="+mj-lt"/>
              <a:buAutoNum type="arabicPeriod"/>
            </a:pPr>
            <a:r>
              <a:rPr lang="en-US" sz="1600" dirty="0">
                <a:solidFill>
                  <a:schemeClr val="tx2"/>
                </a:solidFill>
                <a:latin typeface="+mn-lt"/>
              </a:rPr>
              <a:t> </a:t>
            </a:r>
            <a:r>
              <a:rPr lang="en-US" sz="1600" b="0" i="0" dirty="0">
                <a:solidFill>
                  <a:schemeClr val="tx2"/>
                </a:solidFill>
                <a:effectLst/>
                <a:latin typeface="+mn-lt"/>
              </a:rPr>
              <a:t>Review and provide advice on HFS website content directed towards Medicaid beneficiaries and the general public;</a:t>
            </a:r>
            <a:endParaRPr lang="en-US" sz="1600" dirty="0">
              <a:solidFill>
                <a:schemeClr val="tx2"/>
              </a:solidFill>
              <a:latin typeface="+mn-lt"/>
            </a:endParaRPr>
          </a:p>
          <a:p>
            <a:pPr marL="342900" indent="-342900">
              <a:buFont typeface="+mj-lt"/>
              <a:buAutoNum type="arabicPeriod"/>
            </a:pPr>
            <a:r>
              <a:rPr lang="en-US" sz="1600" b="0" i="0" dirty="0">
                <a:solidFill>
                  <a:schemeClr val="tx2"/>
                </a:solidFill>
                <a:effectLst/>
                <a:latin typeface="+mn-lt"/>
              </a:rPr>
              <a:t>Review projects designed to inform the general public about medical programs;</a:t>
            </a:r>
            <a:endParaRPr lang="en-US" sz="1600" dirty="0">
              <a:solidFill>
                <a:schemeClr val="tx2"/>
              </a:solidFill>
              <a:latin typeface="+mn-lt"/>
            </a:endParaRPr>
          </a:p>
          <a:p>
            <a:pPr marL="342900" lvl="0" indent="-342900">
              <a:buFont typeface="+mj-lt"/>
              <a:buAutoNum type="arabicPeriod"/>
            </a:pPr>
            <a:r>
              <a:rPr lang="en-US" sz="1600" b="0" i="0" dirty="0">
                <a:solidFill>
                  <a:schemeClr val="tx2"/>
                </a:solidFill>
                <a:effectLst/>
                <a:latin typeface="+mn-lt"/>
              </a:rPr>
              <a:t>Serve as conduit for informing the Medicaid Advisory Committee and the department concerning gaps in public understanding of the medical programs;</a:t>
            </a:r>
            <a:endParaRPr lang="en-US" sz="1600" dirty="0">
              <a:solidFill>
                <a:schemeClr val="tx2"/>
              </a:solidFill>
              <a:latin typeface="+mn-lt"/>
            </a:endParaRPr>
          </a:p>
          <a:p>
            <a:pPr marL="342900" lvl="0" indent="-342900">
              <a:buFont typeface="+mj-lt"/>
              <a:buAutoNum type="arabicPeriod"/>
            </a:pPr>
            <a:r>
              <a:rPr lang="en-US" sz="1600" b="0" i="0" dirty="0">
                <a:solidFill>
                  <a:schemeClr val="tx2"/>
                </a:solidFill>
                <a:effectLst/>
                <a:latin typeface="+mn-lt"/>
              </a:rPr>
              <a:t>Propose additional means of communicating information about medical programs;</a:t>
            </a:r>
          </a:p>
          <a:p>
            <a:pPr marL="342900" lvl="0" indent="-342900">
              <a:buFont typeface="+mj-lt"/>
              <a:buAutoNum type="arabicPeriod"/>
            </a:pPr>
            <a:r>
              <a:rPr lang="en-US" sz="1600" dirty="0">
                <a:solidFill>
                  <a:schemeClr val="tx2"/>
                </a:solidFill>
                <a:latin typeface="+mn-lt"/>
              </a:rPr>
              <a:t>Review and provide advice on program eligibility changes, customer service delivery, and eligibility processing systems, and</a:t>
            </a:r>
          </a:p>
          <a:p>
            <a:pPr marL="342900" lvl="0" indent="-342900">
              <a:buFont typeface="+mj-lt"/>
              <a:buAutoNum type="arabicPeriod"/>
            </a:pPr>
            <a:r>
              <a:rPr lang="en-US" sz="1600" dirty="0">
                <a:solidFill>
                  <a:schemeClr val="tx2"/>
                </a:solidFill>
                <a:latin typeface="+mn-lt"/>
              </a:rPr>
              <a:t>Make necessary recommendations to the Medicaid Advisory Committee</a:t>
            </a:r>
          </a:p>
        </p:txBody>
      </p:sp>
      <p:sp>
        <p:nvSpPr>
          <p:cNvPr id="6" name="TextBox 5">
            <a:extLst>
              <a:ext uri="{FF2B5EF4-FFF2-40B4-BE49-F238E27FC236}">
                <a16:creationId xmlns:a16="http://schemas.microsoft.com/office/drawing/2014/main" id="{ABC9CAD3-0CBC-4E40-AFBB-0456D524A6B9}"/>
              </a:ext>
            </a:extLst>
          </p:cNvPr>
          <p:cNvSpPr txBox="1"/>
          <p:nvPr/>
        </p:nvSpPr>
        <p:spPr>
          <a:xfrm>
            <a:off x="3760237" y="6274604"/>
            <a:ext cx="8568430" cy="369332"/>
          </a:xfrm>
          <a:prstGeom prst="rect">
            <a:avLst/>
          </a:prstGeom>
          <a:noFill/>
        </p:spPr>
        <p:txBody>
          <a:bodyPr wrap="square">
            <a:spAutoFit/>
          </a:bodyPr>
          <a:lstStyle/>
          <a:p>
            <a:r>
              <a:rPr lang="en-US" sz="1800" b="1" dirty="0">
                <a:solidFill>
                  <a:schemeClr val="bg2"/>
                </a:solidFill>
              </a:rPr>
              <a:t>                  Presenter: </a:t>
            </a:r>
            <a:r>
              <a:rPr lang="en-US" b="1" dirty="0">
                <a:solidFill>
                  <a:schemeClr val="bg2"/>
                </a:solidFill>
              </a:rPr>
              <a:t>Kathy Chan</a:t>
            </a:r>
            <a:r>
              <a:rPr lang="en-US" sz="1800" b="1" dirty="0">
                <a:solidFill>
                  <a:schemeClr val="bg2"/>
                </a:solidFill>
              </a:rPr>
              <a:t>, Chair of Public Education Subcommittee </a:t>
            </a:r>
          </a:p>
        </p:txBody>
      </p:sp>
    </p:spTree>
    <p:extLst>
      <p:ext uri="{BB962C8B-B14F-4D97-AF65-F5344CB8AC3E}">
        <p14:creationId xmlns:p14="http://schemas.microsoft.com/office/powerpoint/2010/main" val="1030659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70A6F44A-C4B2-4BFA-888C-8E59A9A506EF}"/>
              </a:ext>
            </a:extLst>
          </p:cNvPr>
          <p:cNvSpPr txBox="1">
            <a:spLocks/>
          </p:cNvSpPr>
          <p:nvPr/>
        </p:nvSpPr>
        <p:spPr>
          <a:xfrm>
            <a:off x="7179035" y="2578914"/>
            <a:ext cx="4316868" cy="36576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fontAlgn="b">
              <a:lnSpc>
                <a:spcPct val="120000"/>
              </a:lnSpc>
              <a:spcBef>
                <a:spcPts val="0"/>
              </a:spcBef>
            </a:pPr>
            <a:r>
              <a:rPr lang="en-US" sz="2200" dirty="0">
                <a:solidFill>
                  <a:srgbClr val="1A4387"/>
                </a:solidFill>
                <a:latin typeface="Arial" panose="020B0604020202020204" pitchFamily="34" charset="0"/>
                <a:cs typeface="Arial" panose="020B0604020202020204" pitchFamily="34" charset="0"/>
              </a:rPr>
              <a:t>Salesforce Marketing Cloud</a:t>
            </a:r>
          </a:p>
          <a:p>
            <a:pPr marL="457200" lvl="1" fontAlgn="b">
              <a:lnSpc>
                <a:spcPct val="120000"/>
              </a:lnSpc>
              <a:spcBef>
                <a:spcPts val="0"/>
              </a:spcBef>
            </a:pPr>
            <a:r>
              <a:rPr lang="en-US" sz="2200" dirty="0">
                <a:solidFill>
                  <a:srgbClr val="1A4387"/>
                </a:solidFill>
                <a:latin typeface="Arial" panose="020B0604020202020204" pitchFamily="34" charset="0"/>
                <a:cs typeface="Arial" panose="020B0604020202020204" pitchFamily="34" charset="0"/>
              </a:rPr>
              <a:t>Email</a:t>
            </a:r>
          </a:p>
          <a:p>
            <a:pPr marL="457200" lvl="1" fontAlgn="b">
              <a:lnSpc>
                <a:spcPct val="120000"/>
              </a:lnSpc>
              <a:spcBef>
                <a:spcPts val="0"/>
              </a:spcBef>
            </a:pPr>
            <a:r>
              <a:rPr lang="en-US" sz="2200" dirty="0">
                <a:solidFill>
                  <a:srgbClr val="1A4387"/>
                </a:solidFill>
                <a:latin typeface="Arial" panose="020B0604020202020204" pitchFamily="34" charset="0"/>
                <a:cs typeface="Arial" panose="020B0604020202020204" pitchFamily="34" charset="0"/>
              </a:rPr>
              <a:t>Text</a:t>
            </a:r>
          </a:p>
          <a:p>
            <a:pPr marL="457200" lvl="1" fontAlgn="b">
              <a:lnSpc>
                <a:spcPct val="120000"/>
              </a:lnSpc>
              <a:spcBef>
                <a:spcPts val="0"/>
              </a:spcBef>
            </a:pPr>
            <a:r>
              <a:rPr lang="en-US" sz="2200" dirty="0">
                <a:solidFill>
                  <a:srgbClr val="1A4387"/>
                </a:solidFill>
                <a:latin typeface="Arial" panose="020B0604020202020204" pitchFamily="34" charset="0"/>
                <a:cs typeface="Arial" panose="020B0604020202020204" pitchFamily="34" charset="0"/>
              </a:rPr>
              <a:t>Social Media (Paid) </a:t>
            </a:r>
          </a:p>
          <a:p>
            <a:pPr marL="0" fontAlgn="b">
              <a:lnSpc>
                <a:spcPct val="120000"/>
              </a:lnSpc>
              <a:spcBef>
                <a:spcPts val="0"/>
              </a:spcBef>
              <a:defRPr/>
            </a:pPr>
            <a:r>
              <a:rPr lang="en-US" sz="2200" dirty="0">
                <a:solidFill>
                  <a:srgbClr val="1A4387"/>
                </a:solidFill>
                <a:latin typeface="Arial" panose="020B0604020202020204" pitchFamily="34" charset="0"/>
                <a:cs typeface="Arial" panose="020B0604020202020204" pitchFamily="34" charset="0"/>
              </a:rPr>
              <a:t>Paid media (digital, broadcast, out of home) </a:t>
            </a:r>
          </a:p>
        </p:txBody>
      </p:sp>
      <p:sp>
        <p:nvSpPr>
          <p:cNvPr id="5" name="Title 2">
            <a:extLst>
              <a:ext uri="{FF2B5EF4-FFF2-40B4-BE49-F238E27FC236}">
                <a16:creationId xmlns:a16="http://schemas.microsoft.com/office/drawing/2014/main" id="{A1914DFC-DE73-4761-84A7-829AE5CA67E8}"/>
              </a:ext>
            </a:extLst>
          </p:cNvPr>
          <p:cNvSpPr txBox="1">
            <a:spLocks/>
          </p:cNvSpPr>
          <p:nvPr/>
        </p:nvSpPr>
        <p:spPr>
          <a:xfrm>
            <a:off x="469813" y="659551"/>
            <a:ext cx="11487409" cy="822960"/>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nSpc>
                <a:spcPct val="100000"/>
              </a:lnSpc>
              <a:defRPr/>
            </a:pPr>
            <a:r>
              <a:rPr lang="en-US" sz="4600" b="1" cap="none" dirty="0">
                <a:solidFill>
                  <a:srgbClr val="1A4387"/>
                </a:solidFill>
                <a:latin typeface="Arial" panose="020B0604020202020204" pitchFamily="34" charset="0"/>
                <a:cs typeface="Arial" panose="020B0604020202020204" pitchFamily="34" charset="0"/>
              </a:rPr>
              <a:t>Messaging </a:t>
            </a:r>
            <a:r>
              <a:rPr lang="en-US" sz="4600" b="1" cap="none" dirty="0">
                <a:solidFill>
                  <a:schemeClr val="accent1"/>
                </a:solidFill>
                <a:latin typeface="Arial" panose="020B0604020202020204" pitchFamily="34" charset="0"/>
                <a:cs typeface="Arial" panose="020B0604020202020204" pitchFamily="34" charset="0"/>
              </a:rPr>
              <a:t>Channels</a:t>
            </a:r>
            <a:endParaRPr kumimoji="0" lang="en-US" sz="46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35567A02-815E-4AF7-8DC7-81C263E991B3}"/>
              </a:ext>
            </a:extLst>
          </p:cNvPr>
          <p:cNvCxnSpPr>
            <a:cxnSpLocks/>
          </p:cNvCxnSpPr>
          <p:nvPr/>
        </p:nvCxnSpPr>
        <p:spPr>
          <a:xfrm>
            <a:off x="6511551" y="2472953"/>
            <a:ext cx="0" cy="3458290"/>
          </a:xfrm>
          <a:prstGeom prst="line">
            <a:avLst/>
          </a:prstGeom>
          <a:ln w="19050">
            <a:solidFill>
              <a:srgbClr val="938DC4"/>
            </a:solidFill>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C6B002FB-F905-4A38-89FC-B294A6626C65}"/>
              </a:ext>
            </a:extLst>
          </p:cNvPr>
          <p:cNvSpPr txBox="1">
            <a:spLocks/>
          </p:cNvSpPr>
          <p:nvPr/>
        </p:nvSpPr>
        <p:spPr>
          <a:xfrm>
            <a:off x="469815" y="1824617"/>
            <a:ext cx="2614612" cy="515395"/>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1A4387"/>
                </a:solidFill>
                <a:latin typeface="Arial" panose="020B0604020202020204" pitchFamily="34" charset="0"/>
                <a:cs typeface="Arial" panose="020B0604020202020204" pitchFamily="34" charset="0"/>
              </a:rPr>
              <a:t>HFS</a:t>
            </a:r>
          </a:p>
        </p:txBody>
      </p:sp>
      <p:sp>
        <p:nvSpPr>
          <p:cNvPr id="9" name="Content Placeholder 2">
            <a:extLst>
              <a:ext uri="{FF2B5EF4-FFF2-40B4-BE49-F238E27FC236}">
                <a16:creationId xmlns:a16="http://schemas.microsoft.com/office/drawing/2014/main" id="{C36A3159-955B-4A0F-9957-11BD29AD2894}"/>
              </a:ext>
            </a:extLst>
          </p:cNvPr>
          <p:cNvSpPr txBox="1">
            <a:spLocks/>
          </p:cNvSpPr>
          <p:nvPr/>
        </p:nvSpPr>
        <p:spPr>
          <a:xfrm>
            <a:off x="469813" y="2340012"/>
            <a:ext cx="2834640" cy="36576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
              <a:lnSpc>
                <a:spcPct val="120000"/>
              </a:lnSpc>
              <a:spcBef>
                <a:spcPts val="0"/>
              </a:spcBef>
            </a:pPr>
            <a:r>
              <a:rPr lang="en-US" sz="2000" dirty="0">
                <a:solidFill>
                  <a:srgbClr val="1A4387"/>
                </a:solidFill>
                <a:latin typeface="Arial" panose="020B0604020202020204" pitchFamily="34" charset="0"/>
                <a:cs typeface="Arial" panose="020B0604020202020204" pitchFamily="34" charset="0"/>
              </a:rPr>
              <a:t>Social (organic)</a:t>
            </a:r>
          </a:p>
          <a:p>
            <a:pPr marL="0" indent="0" fontAlgn="b">
              <a:lnSpc>
                <a:spcPct val="120000"/>
              </a:lnSpc>
              <a:spcBef>
                <a:spcPts val="0"/>
              </a:spcBef>
            </a:pPr>
            <a:r>
              <a:rPr lang="en-US" sz="2000" dirty="0">
                <a:solidFill>
                  <a:srgbClr val="1A4387"/>
                </a:solidFill>
                <a:latin typeface="Arial" panose="020B0604020202020204" pitchFamily="34" charset="0"/>
                <a:cs typeface="Arial" panose="020B0604020202020204" pitchFamily="34" charset="0"/>
              </a:rPr>
              <a:t>News Media</a:t>
            </a:r>
          </a:p>
          <a:p>
            <a:pPr marL="0" indent="0" fontAlgn="b">
              <a:lnSpc>
                <a:spcPct val="120000"/>
              </a:lnSpc>
              <a:spcBef>
                <a:spcPts val="0"/>
              </a:spcBef>
            </a:pPr>
            <a:r>
              <a:rPr lang="en-US" sz="2000" dirty="0">
                <a:solidFill>
                  <a:srgbClr val="1A4387"/>
                </a:solidFill>
                <a:latin typeface="Arial" panose="020B0604020202020204" pitchFamily="34" charset="0"/>
                <a:cs typeface="Arial" panose="020B0604020202020204" pitchFamily="34" charset="0"/>
              </a:rPr>
              <a:t>ABE Texts/Emails</a:t>
            </a:r>
          </a:p>
          <a:p>
            <a:pPr marL="0" indent="0" fontAlgn="b">
              <a:lnSpc>
                <a:spcPct val="120000"/>
              </a:lnSpc>
              <a:spcBef>
                <a:spcPts val="0"/>
              </a:spcBef>
            </a:pPr>
            <a:r>
              <a:rPr lang="en-US" sz="2000" dirty="0">
                <a:solidFill>
                  <a:srgbClr val="1A4387"/>
                </a:solidFill>
                <a:latin typeface="Arial" panose="020B0604020202020204" pitchFamily="34" charset="0"/>
                <a:cs typeface="Arial" panose="020B0604020202020204" pitchFamily="34" charset="0"/>
              </a:rPr>
              <a:t>TV/Radio PSAs</a:t>
            </a:r>
          </a:p>
          <a:p>
            <a:pPr marL="0" indent="0" fontAlgn="b">
              <a:lnSpc>
                <a:spcPct val="120000"/>
              </a:lnSpc>
              <a:spcBef>
                <a:spcPts val="0"/>
              </a:spcBef>
            </a:pPr>
            <a:r>
              <a:rPr lang="en-US" sz="2000" dirty="0">
                <a:solidFill>
                  <a:srgbClr val="1A4387"/>
                </a:solidFill>
                <a:latin typeface="Arial" panose="020B0604020202020204" pitchFamily="34" charset="0"/>
                <a:cs typeface="Arial" panose="020B0604020202020204" pitchFamily="34" charset="0"/>
              </a:rPr>
              <a:t>Website</a:t>
            </a:r>
          </a:p>
          <a:p>
            <a:pPr marL="0" indent="0" fontAlgn="b">
              <a:lnSpc>
                <a:spcPct val="120000"/>
              </a:lnSpc>
              <a:spcBef>
                <a:spcPts val="0"/>
              </a:spcBef>
            </a:pPr>
            <a:r>
              <a:rPr lang="en-US" sz="2000" dirty="0">
                <a:solidFill>
                  <a:srgbClr val="1A4387"/>
                </a:solidFill>
                <a:latin typeface="Arial" panose="020B0604020202020204" pitchFamily="34" charset="0"/>
                <a:cs typeface="Arial" panose="020B0604020202020204" pitchFamily="34" charset="0"/>
              </a:rPr>
              <a:t>IVRs</a:t>
            </a:r>
          </a:p>
        </p:txBody>
      </p:sp>
      <p:sp>
        <p:nvSpPr>
          <p:cNvPr id="10" name="Text Placeholder 4">
            <a:extLst>
              <a:ext uri="{FF2B5EF4-FFF2-40B4-BE49-F238E27FC236}">
                <a16:creationId xmlns:a16="http://schemas.microsoft.com/office/drawing/2014/main" id="{B37E8C70-E9E2-4B25-8857-07BD732B978A}"/>
              </a:ext>
            </a:extLst>
          </p:cNvPr>
          <p:cNvSpPr txBox="1">
            <a:spLocks/>
          </p:cNvSpPr>
          <p:nvPr/>
        </p:nvSpPr>
        <p:spPr>
          <a:xfrm>
            <a:off x="7179035" y="1824617"/>
            <a:ext cx="4114800" cy="515395"/>
          </a:xfrm>
          <a:prstGeom prst="rect">
            <a:avLst/>
          </a:prstGeom>
        </p:spPr>
        <p:txBody>
          <a:bodyPr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938DC4"/>
                </a:solidFill>
                <a:latin typeface="Arial" panose="020B0604020202020204" pitchFamily="34" charset="0"/>
                <a:cs typeface="Arial" panose="020B0604020202020204" pitchFamily="34" charset="0"/>
              </a:rPr>
              <a:t>In Development</a:t>
            </a:r>
          </a:p>
        </p:txBody>
      </p:sp>
      <p:sp>
        <p:nvSpPr>
          <p:cNvPr id="11" name="Text Placeholder 3">
            <a:extLst>
              <a:ext uri="{FF2B5EF4-FFF2-40B4-BE49-F238E27FC236}">
                <a16:creationId xmlns:a16="http://schemas.microsoft.com/office/drawing/2014/main" id="{16B976F0-53F0-4D49-BB23-0613F48EA68C}"/>
              </a:ext>
            </a:extLst>
          </p:cNvPr>
          <p:cNvSpPr txBox="1">
            <a:spLocks/>
          </p:cNvSpPr>
          <p:nvPr/>
        </p:nvSpPr>
        <p:spPr>
          <a:xfrm>
            <a:off x="2990116" y="1824617"/>
            <a:ext cx="3200400" cy="515395"/>
          </a:xfrm>
          <a:prstGeom prst="rect">
            <a:avLst/>
          </a:prstGeom>
        </p:spPr>
        <p:txBody>
          <a:bodyPr vert="horz" lIns="91440" tIns="45720" rIns="91440" bIns="45720" rtlCol="0" anchor="b">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800" dirty="0">
                <a:solidFill>
                  <a:schemeClr val="accent1"/>
                </a:solidFill>
                <a:latin typeface="Arial" panose="020B0604020202020204" pitchFamily="34" charset="0"/>
                <a:cs typeface="Arial" panose="020B0604020202020204" pitchFamily="34" charset="0"/>
              </a:rPr>
              <a:t>MCOs and Partners</a:t>
            </a:r>
          </a:p>
        </p:txBody>
      </p:sp>
      <p:sp>
        <p:nvSpPr>
          <p:cNvPr id="12" name="Content Placeholder 2">
            <a:extLst>
              <a:ext uri="{FF2B5EF4-FFF2-40B4-BE49-F238E27FC236}">
                <a16:creationId xmlns:a16="http://schemas.microsoft.com/office/drawing/2014/main" id="{A815FB44-BC15-480A-9806-3216D640D990}"/>
              </a:ext>
            </a:extLst>
          </p:cNvPr>
          <p:cNvSpPr txBox="1">
            <a:spLocks/>
          </p:cNvSpPr>
          <p:nvPr/>
        </p:nvSpPr>
        <p:spPr>
          <a:xfrm>
            <a:off x="2990116" y="2340012"/>
            <a:ext cx="3657600" cy="3657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
              <a:lnSpc>
                <a:spcPct val="120000"/>
              </a:lnSpc>
              <a:spcBef>
                <a:spcPts val="0"/>
              </a:spcBef>
              <a:buNone/>
            </a:pPr>
            <a:r>
              <a:rPr lang="en-US" sz="1100" i="1" dirty="0">
                <a:latin typeface="Arial" panose="020B0604020202020204" pitchFamily="34" charset="0"/>
                <a:cs typeface="Arial" panose="020B0604020202020204" pitchFamily="34" charset="0"/>
              </a:rPr>
              <a:t>Partners to include: Members of this subcommittee, providers, CBOs, state and local governments, assisters, etc.</a:t>
            </a:r>
          </a:p>
          <a:p>
            <a:pPr marL="0" fontAlgn="b">
              <a:lnSpc>
                <a:spcPct val="120000"/>
              </a:lnSpc>
              <a:spcBef>
                <a:spcPts val="0"/>
              </a:spcBef>
            </a:pPr>
            <a:r>
              <a:rPr lang="en-US" sz="2000" dirty="0">
                <a:solidFill>
                  <a:srgbClr val="1A4387"/>
                </a:solidFill>
                <a:latin typeface="Arial" panose="020B0604020202020204" pitchFamily="34" charset="0"/>
                <a:cs typeface="Arial" panose="020B0604020202020204" pitchFamily="34" charset="0"/>
              </a:rPr>
              <a:t>Social: Organic + paid</a:t>
            </a:r>
          </a:p>
          <a:p>
            <a:pPr marL="0" fontAlgn="b">
              <a:lnSpc>
                <a:spcPct val="120000"/>
              </a:lnSpc>
              <a:spcBef>
                <a:spcPts val="0"/>
              </a:spcBef>
            </a:pPr>
            <a:r>
              <a:rPr lang="en-US" sz="2000" dirty="0">
                <a:solidFill>
                  <a:srgbClr val="1A4387"/>
                </a:solidFill>
                <a:latin typeface="Arial" panose="020B0604020202020204" pitchFamily="34" charset="0"/>
                <a:cs typeface="Arial" panose="020B0604020202020204" pitchFamily="34" charset="0"/>
              </a:rPr>
              <a:t>IVRs</a:t>
            </a:r>
          </a:p>
          <a:p>
            <a:pPr marL="0" fontAlgn="b">
              <a:lnSpc>
                <a:spcPct val="120000"/>
              </a:lnSpc>
              <a:spcBef>
                <a:spcPts val="0"/>
              </a:spcBef>
            </a:pPr>
            <a:r>
              <a:rPr lang="en-US" sz="2000" dirty="0">
                <a:solidFill>
                  <a:srgbClr val="1A4387"/>
                </a:solidFill>
                <a:latin typeface="Arial" panose="020B0604020202020204" pitchFamily="34" charset="0"/>
                <a:cs typeface="Arial" panose="020B0604020202020204" pitchFamily="34" charset="0"/>
              </a:rPr>
              <a:t>Emails</a:t>
            </a:r>
          </a:p>
          <a:p>
            <a:pPr marL="0" fontAlgn="b">
              <a:lnSpc>
                <a:spcPct val="120000"/>
              </a:lnSpc>
              <a:spcBef>
                <a:spcPts val="0"/>
              </a:spcBef>
            </a:pPr>
            <a:r>
              <a:rPr lang="en-US" sz="2000" dirty="0">
                <a:solidFill>
                  <a:srgbClr val="1A4387"/>
                </a:solidFill>
                <a:latin typeface="Arial" panose="020B0604020202020204" pitchFamily="34" charset="0"/>
                <a:cs typeface="Arial" panose="020B0604020202020204" pitchFamily="34" charset="0"/>
              </a:rPr>
              <a:t>Texts</a:t>
            </a:r>
          </a:p>
          <a:p>
            <a:pPr marL="0" fontAlgn="b">
              <a:lnSpc>
                <a:spcPct val="120000"/>
              </a:lnSpc>
              <a:spcBef>
                <a:spcPts val="0"/>
              </a:spcBef>
            </a:pPr>
            <a:r>
              <a:rPr lang="en-US" sz="2000" dirty="0">
                <a:solidFill>
                  <a:srgbClr val="1A4387"/>
                </a:solidFill>
                <a:latin typeface="Arial" panose="020B0604020202020204" pitchFamily="34" charset="0"/>
                <a:cs typeface="Arial" panose="020B0604020202020204" pitchFamily="34" charset="0"/>
              </a:rPr>
              <a:t>Phone Calls</a:t>
            </a:r>
          </a:p>
          <a:p>
            <a:pPr marL="0" fontAlgn="b">
              <a:lnSpc>
                <a:spcPct val="120000"/>
              </a:lnSpc>
              <a:spcBef>
                <a:spcPts val="0"/>
              </a:spcBef>
            </a:pPr>
            <a:r>
              <a:rPr lang="en-US" sz="2000" dirty="0">
                <a:solidFill>
                  <a:srgbClr val="1A4387"/>
                </a:solidFill>
                <a:latin typeface="Arial" panose="020B0604020202020204" pitchFamily="34" charset="0"/>
                <a:cs typeface="Arial" panose="020B0604020202020204" pitchFamily="34" charset="0"/>
              </a:rPr>
              <a:t>Events</a:t>
            </a:r>
          </a:p>
          <a:p>
            <a:pPr marL="0" fontAlgn="b">
              <a:lnSpc>
                <a:spcPct val="120000"/>
              </a:lnSpc>
              <a:spcBef>
                <a:spcPts val="0"/>
              </a:spcBef>
            </a:pPr>
            <a:r>
              <a:rPr lang="en-US" sz="2000" dirty="0">
                <a:solidFill>
                  <a:srgbClr val="1A4387"/>
                </a:solidFill>
                <a:latin typeface="Arial" panose="020B0604020202020204" pitchFamily="34" charset="0"/>
                <a:cs typeface="Arial" panose="020B0604020202020204" pitchFamily="34" charset="0"/>
              </a:rPr>
              <a:t>In-person locations</a:t>
            </a:r>
          </a:p>
          <a:p>
            <a:pPr marL="0" fontAlgn="b">
              <a:lnSpc>
                <a:spcPct val="120000"/>
              </a:lnSpc>
              <a:spcBef>
                <a:spcPts val="0"/>
              </a:spcBef>
            </a:pPr>
            <a:r>
              <a:rPr lang="en-US" sz="2000" dirty="0">
                <a:solidFill>
                  <a:srgbClr val="1A4387"/>
                </a:solidFill>
                <a:latin typeface="Arial" panose="020B0604020202020204" pitchFamily="34" charset="0"/>
                <a:cs typeface="Arial" panose="020B0604020202020204" pitchFamily="34" charset="0"/>
              </a:rPr>
              <a:t>1:1 conversations</a:t>
            </a:r>
            <a:endParaRPr lang="en-US" sz="2200" dirty="0">
              <a:solidFill>
                <a:srgbClr val="1A4387"/>
              </a:solidFill>
              <a:latin typeface="Arial" panose="020B0604020202020204" pitchFamily="34" charset="0"/>
              <a:cs typeface="Arial" panose="020B0604020202020204" pitchFamily="34" charset="0"/>
            </a:endParaRPr>
          </a:p>
        </p:txBody>
      </p:sp>
      <p:sp>
        <p:nvSpPr>
          <p:cNvPr id="15" name="Right Triangle 14">
            <a:extLst>
              <a:ext uri="{FF2B5EF4-FFF2-40B4-BE49-F238E27FC236}">
                <a16:creationId xmlns:a16="http://schemas.microsoft.com/office/drawing/2014/main" id="{16AD15E5-63D7-4FFE-817E-301C06851EA4}"/>
              </a:ext>
            </a:extLst>
          </p:cNvPr>
          <p:cNvSpPr/>
          <p:nvPr/>
        </p:nvSpPr>
        <p:spPr>
          <a:xfrm rot="13520634">
            <a:off x="6750087" y="2639719"/>
            <a:ext cx="293625" cy="293625"/>
          </a:xfrm>
          <a:prstGeom prst="rtTriangle">
            <a:avLst/>
          </a:prstGeom>
          <a:solidFill>
            <a:srgbClr val="F15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FB82C16F-AAC6-411A-A55B-389D23504F41}"/>
              </a:ext>
            </a:extLst>
          </p:cNvPr>
          <p:cNvSpPr/>
          <p:nvPr/>
        </p:nvSpPr>
        <p:spPr>
          <a:xfrm rot="13546927">
            <a:off x="6750072" y="4260900"/>
            <a:ext cx="293625" cy="293625"/>
          </a:xfrm>
          <a:prstGeom prst="rtTriangle">
            <a:avLst/>
          </a:prstGeom>
          <a:solidFill>
            <a:srgbClr val="F15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7C09E5EF-8927-4744-8DA5-B4DC9978BFFE}"/>
              </a:ext>
            </a:extLst>
          </p:cNvPr>
          <p:cNvSpPr/>
          <p:nvPr/>
        </p:nvSpPr>
        <p:spPr>
          <a:xfrm rot="13520634">
            <a:off x="7483255" y="917779"/>
            <a:ext cx="293625" cy="293625"/>
          </a:xfrm>
          <a:prstGeom prst="rtTriangle">
            <a:avLst/>
          </a:prstGeom>
          <a:solidFill>
            <a:srgbClr val="F15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F7FFD57-FD08-4616-B255-1A4442ACDF0B}"/>
              </a:ext>
            </a:extLst>
          </p:cNvPr>
          <p:cNvSpPr txBox="1"/>
          <p:nvPr/>
        </p:nvSpPr>
        <p:spPr>
          <a:xfrm>
            <a:off x="7837687" y="886365"/>
            <a:ext cx="1775869" cy="369332"/>
          </a:xfrm>
          <a:prstGeom prst="rect">
            <a:avLst/>
          </a:prstGeom>
          <a:noFill/>
        </p:spPr>
        <p:txBody>
          <a:bodyPr wrap="square" rtlCol="0">
            <a:spAutoFit/>
          </a:bodyPr>
          <a:lstStyle/>
          <a:p>
            <a:r>
              <a:rPr lang="en-US" dirty="0"/>
              <a:t>= Updates</a:t>
            </a:r>
          </a:p>
        </p:txBody>
      </p:sp>
      <p:cxnSp>
        <p:nvCxnSpPr>
          <p:cNvPr id="19" name="Straight Connector 18">
            <a:extLst>
              <a:ext uri="{FF2B5EF4-FFF2-40B4-BE49-F238E27FC236}">
                <a16:creationId xmlns:a16="http://schemas.microsoft.com/office/drawing/2014/main" id="{BE4E6A84-DB68-4AAD-BA2C-2506A1C1FCA3}"/>
              </a:ext>
            </a:extLst>
          </p:cNvPr>
          <p:cNvCxnSpPr>
            <a:cxnSpLocks/>
          </p:cNvCxnSpPr>
          <p:nvPr/>
        </p:nvCxnSpPr>
        <p:spPr>
          <a:xfrm>
            <a:off x="2825121" y="2441438"/>
            <a:ext cx="0" cy="348980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133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Friends looking at a a digital device">
            <a:extLst>
              <a:ext uri="{FF2B5EF4-FFF2-40B4-BE49-F238E27FC236}">
                <a16:creationId xmlns:a16="http://schemas.microsoft.com/office/drawing/2014/main" id="{8FA72824-0A08-4E4C-97EC-11048C6664DF}"/>
              </a:ext>
            </a:extLst>
          </p:cNvPr>
          <p:cNvPicPr>
            <a:picLocks noChangeAspect="1"/>
          </p:cNvPicPr>
          <p:nvPr/>
        </p:nvPicPr>
        <p:blipFill>
          <a:blip r:embed="rId2"/>
          <a:srcRect l="1252" t="2782" b="4450"/>
          <a:stretch>
            <a:fillRect/>
          </a:stretch>
        </p:blipFill>
        <p:spPr>
          <a:xfrm>
            <a:off x="6344699" y="2172948"/>
            <a:ext cx="5739446" cy="2869723"/>
          </a:xfrm>
          <a:custGeom>
            <a:avLst/>
            <a:gdLst>
              <a:gd name="connsiteX0" fmla="*/ 0 w 4754880"/>
              <a:gd name="connsiteY0" fmla="*/ 0 h 2377440"/>
              <a:gd name="connsiteX1" fmla="*/ 2377440 w 4754880"/>
              <a:gd name="connsiteY1" fmla="*/ 0 h 2377440"/>
              <a:gd name="connsiteX2" fmla="*/ 4754880 w 4754880"/>
              <a:gd name="connsiteY2" fmla="*/ 0 h 2377440"/>
              <a:gd name="connsiteX3" fmla="*/ 4754880 w 4754880"/>
              <a:gd name="connsiteY3" fmla="*/ 2377440 h 2377440"/>
              <a:gd name="connsiteX4" fmla="*/ 2377440 w 4754880"/>
              <a:gd name="connsiteY4" fmla="*/ 2377440 h 2377440"/>
              <a:gd name="connsiteX5" fmla="*/ 2377440 w 4754880"/>
              <a:gd name="connsiteY5" fmla="*/ 2371879 h 2377440"/>
              <a:gd name="connsiteX6" fmla="*/ 2272318 w 4754880"/>
              <a:gd name="connsiteY6" fmla="*/ 2377440 h 2377440"/>
              <a:gd name="connsiteX7" fmla="*/ 11593 w 4754880"/>
              <a:gd name="connsiteY7" fmla="*/ 240486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4880" h="2377440">
                <a:moveTo>
                  <a:pt x="0" y="0"/>
                </a:moveTo>
                <a:lnTo>
                  <a:pt x="2377440" y="0"/>
                </a:lnTo>
                <a:lnTo>
                  <a:pt x="4754880" y="0"/>
                </a:lnTo>
                <a:lnTo>
                  <a:pt x="4754880" y="2377440"/>
                </a:lnTo>
                <a:lnTo>
                  <a:pt x="2377440" y="2377440"/>
                </a:lnTo>
                <a:lnTo>
                  <a:pt x="2377440" y="2371879"/>
                </a:lnTo>
                <a:lnTo>
                  <a:pt x="2272318" y="2377440"/>
                </a:lnTo>
                <a:cubicBezTo>
                  <a:pt x="1095715" y="2377440"/>
                  <a:pt x="127966" y="1440781"/>
                  <a:pt x="11593" y="240486"/>
                </a:cubicBezTo>
                <a:close/>
              </a:path>
            </a:pathLst>
          </a:custGeom>
          <a:ln>
            <a:noFill/>
          </a:ln>
          <a:effectLst>
            <a:outerShdw blurRad="190500" algn="tl" rotWithShape="0">
              <a:srgbClr val="000000">
                <a:alpha val="70000"/>
              </a:srgbClr>
            </a:outerShdw>
          </a:effectLst>
        </p:spPr>
      </p:pic>
      <p:sp>
        <p:nvSpPr>
          <p:cNvPr id="2" name="Title 1">
            <a:extLst>
              <a:ext uri="{FF2B5EF4-FFF2-40B4-BE49-F238E27FC236}">
                <a16:creationId xmlns:a16="http://schemas.microsoft.com/office/drawing/2014/main" id="{97D3D639-A828-4E5B-BAF7-05C3E5F39EB9}"/>
              </a:ext>
            </a:extLst>
          </p:cNvPr>
          <p:cNvSpPr>
            <a:spLocks noGrp="1"/>
          </p:cNvSpPr>
          <p:nvPr>
            <p:ph type="title"/>
          </p:nvPr>
        </p:nvSpPr>
        <p:spPr>
          <a:xfrm>
            <a:off x="1183340" y="1200149"/>
            <a:ext cx="10170459" cy="1095375"/>
          </a:xfrm>
        </p:spPr>
        <p:txBody>
          <a:bodyPr>
            <a:normAutofit/>
          </a:bodyPr>
          <a:lstStyle/>
          <a:p>
            <a:r>
              <a:rPr lang="en-US" sz="4400" dirty="0"/>
              <a:t>Paid Media Campaign</a:t>
            </a:r>
          </a:p>
        </p:txBody>
      </p:sp>
      <p:sp>
        <p:nvSpPr>
          <p:cNvPr id="3" name="Content Placeholder 2">
            <a:extLst>
              <a:ext uri="{FF2B5EF4-FFF2-40B4-BE49-F238E27FC236}">
                <a16:creationId xmlns:a16="http://schemas.microsoft.com/office/drawing/2014/main" id="{7F84ED53-2400-412B-9A12-06A212032078}"/>
              </a:ext>
            </a:extLst>
          </p:cNvPr>
          <p:cNvSpPr>
            <a:spLocks noGrp="1"/>
          </p:cNvSpPr>
          <p:nvPr>
            <p:ph sz="half" idx="1"/>
          </p:nvPr>
        </p:nvSpPr>
        <p:spPr>
          <a:xfrm>
            <a:off x="1183338" y="2724149"/>
            <a:ext cx="10170459" cy="3072503"/>
          </a:xfrm>
        </p:spPr>
        <p:txBody>
          <a:bodyPr/>
          <a:lstStyle/>
          <a:p>
            <a:r>
              <a:rPr lang="en-US" sz="4800" dirty="0"/>
              <a:t>Statewide</a:t>
            </a:r>
          </a:p>
          <a:p>
            <a:r>
              <a:rPr lang="en-US" sz="4800" dirty="0"/>
              <a:t>Omnichannel</a:t>
            </a:r>
          </a:p>
          <a:p>
            <a:r>
              <a:rPr lang="en-US" sz="4800" dirty="0"/>
              <a:t>Spread over full year</a:t>
            </a:r>
          </a:p>
          <a:p>
            <a:endParaRPr lang="en-US" dirty="0"/>
          </a:p>
        </p:txBody>
      </p:sp>
    </p:spTree>
    <p:extLst>
      <p:ext uri="{BB962C8B-B14F-4D97-AF65-F5344CB8AC3E}">
        <p14:creationId xmlns:p14="http://schemas.microsoft.com/office/powerpoint/2010/main" val="2620305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2E97D1-2A32-4734-9DAD-CAE6760E95CD}"/>
              </a:ext>
            </a:extLst>
          </p:cNvPr>
          <p:cNvSpPr>
            <a:spLocks noGrp="1"/>
          </p:cNvSpPr>
          <p:nvPr>
            <p:ph type="title"/>
          </p:nvPr>
        </p:nvSpPr>
        <p:spPr/>
        <p:txBody>
          <a:bodyPr/>
          <a:lstStyle/>
          <a:p>
            <a:r>
              <a:rPr lang="en-US" dirty="0"/>
              <a:t>IX. ILOGIN</a:t>
            </a:r>
          </a:p>
        </p:txBody>
      </p:sp>
      <p:sp>
        <p:nvSpPr>
          <p:cNvPr id="6" name="Rectangle 5">
            <a:extLst>
              <a:ext uri="{FF2B5EF4-FFF2-40B4-BE49-F238E27FC236}">
                <a16:creationId xmlns:a16="http://schemas.microsoft.com/office/drawing/2014/main" id="{16319572-3DE5-4CF2-A6FE-B7955B1421A5}"/>
              </a:ext>
            </a:extLst>
          </p:cNvPr>
          <p:cNvSpPr/>
          <p:nvPr/>
        </p:nvSpPr>
        <p:spPr>
          <a:xfrm>
            <a:off x="6536722" y="4119"/>
            <a:ext cx="2228335" cy="16805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9143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101D93-48C5-6A5E-B3B2-E6AFA2596F80}"/>
              </a:ext>
            </a:extLst>
          </p:cNvPr>
          <p:cNvSpPr txBox="1"/>
          <p:nvPr/>
        </p:nvSpPr>
        <p:spPr>
          <a:xfrm>
            <a:off x="135802" y="424273"/>
            <a:ext cx="11535507" cy="461665"/>
          </a:xfrm>
          <a:prstGeom prst="rect">
            <a:avLst/>
          </a:prstGeom>
          <a:noFill/>
        </p:spPr>
        <p:txBody>
          <a:bodyPr wrap="square" rtlCol="0">
            <a:spAutoFit/>
          </a:bodyPr>
          <a:lstStyle/>
          <a:p>
            <a:pPr algn="r"/>
            <a:r>
              <a:rPr lang="en-US" sz="2400" b="1" dirty="0">
                <a:solidFill>
                  <a:schemeClr val="tx2"/>
                </a:solidFill>
                <a:ea typeface="Proxima Nova"/>
                <a:cs typeface="Proxima Nova"/>
                <a:sym typeface="Proxima Nova"/>
              </a:rPr>
              <a:t>IX. ILOGIN Update</a:t>
            </a:r>
          </a:p>
        </p:txBody>
      </p:sp>
      <p:sp>
        <p:nvSpPr>
          <p:cNvPr id="4" name="TextBox 3">
            <a:extLst>
              <a:ext uri="{FF2B5EF4-FFF2-40B4-BE49-F238E27FC236}">
                <a16:creationId xmlns:a16="http://schemas.microsoft.com/office/drawing/2014/main" id="{48326C44-C775-496F-9304-1BF500CB8297}"/>
              </a:ext>
            </a:extLst>
          </p:cNvPr>
          <p:cNvSpPr txBox="1"/>
          <p:nvPr/>
        </p:nvSpPr>
        <p:spPr>
          <a:xfrm>
            <a:off x="4702629" y="6249061"/>
            <a:ext cx="7523401" cy="369332"/>
          </a:xfrm>
          <a:prstGeom prst="rect">
            <a:avLst/>
          </a:prstGeom>
          <a:noFill/>
        </p:spPr>
        <p:txBody>
          <a:bodyPr wrap="square">
            <a:spAutoFit/>
          </a:bodyPr>
          <a:lstStyle/>
          <a:p>
            <a:r>
              <a:rPr lang="en-US" sz="1800" b="1" dirty="0">
                <a:solidFill>
                  <a:schemeClr val="bg2"/>
                </a:solidFill>
              </a:rPr>
              <a:t>                  Presenter: </a:t>
            </a:r>
            <a:r>
              <a:rPr lang="en-US" b="1" dirty="0">
                <a:solidFill>
                  <a:schemeClr val="bg2"/>
                </a:solidFill>
              </a:rPr>
              <a:t>Margaret Dunne</a:t>
            </a:r>
            <a:r>
              <a:rPr lang="en-US" sz="1800" b="1" dirty="0">
                <a:solidFill>
                  <a:schemeClr val="bg2"/>
                </a:solidFill>
              </a:rPr>
              <a:t>, Program Analyst</a:t>
            </a:r>
          </a:p>
        </p:txBody>
      </p:sp>
      <p:sp>
        <p:nvSpPr>
          <p:cNvPr id="3" name="TextBox 2">
            <a:extLst>
              <a:ext uri="{FF2B5EF4-FFF2-40B4-BE49-F238E27FC236}">
                <a16:creationId xmlns:a16="http://schemas.microsoft.com/office/drawing/2014/main" id="{7FDB73D4-F8E5-4042-86B5-C6F8DCEE7847}"/>
              </a:ext>
            </a:extLst>
          </p:cNvPr>
          <p:cNvSpPr txBox="1"/>
          <p:nvPr/>
        </p:nvSpPr>
        <p:spPr>
          <a:xfrm>
            <a:off x="1306285" y="1447747"/>
            <a:ext cx="10086392" cy="4801314"/>
          </a:xfrm>
          <a:prstGeom prst="rect">
            <a:avLst/>
          </a:prstGeom>
          <a:noFill/>
        </p:spPr>
        <p:txBody>
          <a:bodyPr wrap="square" rtlCol="0">
            <a:spAutoFit/>
          </a:bodyPr>
          <a:lstStyle/>
          <a:p>
            <a:r>
              <a:rPr lang="en-US" dirty="0">
                <a:solidFill>
                  <a:srgbClr val="002060"/>
                </a:solidFill>
              </a:rPr>
              <a:t>Will use latest security tools to improve protection of private information, will make account recovery easier, will be used across multiple state platforms </a:t>
            </a:r>
          </a:p>
          <a:p>
            <a:endParaRPr lang="en-US" dirty="0">
              <a:solidFill>
                <a:srgbClr val="002060"/>
              </a:solidFill>
            </a:endParaRPr>
          </a:p>
          <a:p>
            <a:r>
              <a:rPr lang="en-US" dirty="0">
                <a:solidFill>
                  <a:srgbClr val="002060"/>
                </a:solidFill>
              </a:rPr>
              <a:t>Already deployed:</a:t>
            </a:r>
          </a:p>
          <a:p>
            <a:r>
              <a:rPr lang="en-US" dirty="0">
                <a:solidFill>
                  <a:srgbClr val="002060"/>
                </a:solidFill>
              </a:rPr>
              <a:t>	HFS IMPACT</a:t>
            </a:r>
          </a:p>
          <a:p>
            <a:r>
              <a:rPr lang="en-US" dirty="0">
                <a:solidFill>
                  <a:srgbClr val="002060"/>
                </a:solidFill>
              </a:rPr>
              <a:t>	IDPH – Contact tracing</a:t>
            </a:r>
          </a:p>
          <a:p>
            <a:r>
              <a:rPr lang="en-US" dirty="0">
                <a:solidFill>
                  <a:srgbClr val="002060"/>
                </a:solidFill>
              </a:rPr>
              <a:t>	IDES</a:t>
            </a:r>
          </a:p>
          <a:p>
            <a:r>
              <a:rPr lang="en-US" dirty="0">
                <a:solidFill>
                  <a:srgbClr val="002060"/>
                </a:solidFill>
              </a:rPr>
              <a:t>	More systems in 2023</a:t>
            </a:r>
          </a:p>
          <a:p>
            <a:r>
              <a:rPr lang="en-US" dirty="0">
                <a:solidFill>
                  <a:srgbClr val="002060"/>
                </a:solidFill>
              </a:rPr>
              <a:t>Will be deployed for:</a:t>
            </a:r>
          </a:p>
          <a:p>
            <a:r>
              <a:rPr lang="en-US" dirty="0">
                <a:solidFill>
                  <a:srgbClr val="002060"/>
                </a:solidFill>
              </a:rPr>
              <a:t>	ABE Apply for Benefits</a:t>
            </a:r>
          </a:p>
          <a:p>
            <a:r>
              <a:rPr lang="en-US" dirty="0">
                <a:solidFill>
                  <a:srgbClr val="002060"/>
                </a:solidFill>
              </a:rPr>
              <a:t>	ABE Manage My Case</a:t>
            </a:r>
          </a:p>
          <a:p>
            <a:r>
              <a:rPr lang="en-US" dirty="0">
                <a:solidFill>
                  <a:srgbClr val="002060"/>
                </a:solidFill>
              </a:rPr>
              <a:t>	ABE Provider Portal </a:t>
            </a:r>
          </a:p>
          <a:p>
            <a:r>
              <a:rPr lang="en-US" dirty="0">
                <a:solidFill>
                  <a:srgbClr val="002060"/>
                </a:solidFill>
              </a:rPr>
              <a:t>	IES External Worker Portal</a:t>
            </a:r>
          </a:p>
          <a:p>
            <a:r>
              <a:rPr lang="en-US" dirty="0">
                <a:solidFill>
                  <a:srgbClr val="002060"/>
                </a:solidFill>
              </a:rPr>
              <a:t>Expected deployment March/April 2023</a:t>
            </a:r>
          </a:p>
          <a:p>
            <a:r>
              <a:rPr lang="en-US" dirty="0">
                <a:solidFill>
                  <a:srgbClr val="002060"/>
                </a:solidFill>
              </a:rPr>
              <a:t>	Communications through multiple sources; ABE page, FAQs, Webinars</a:t>
            </a:r>
          </a:p>
          <a:p>
            <a:r>
              <a:rPr lang="en-US" dirty="0">
                <a:solidFill>
                  <a:srgbClr val="002060"/>
                </a:solidFill>
              </a:rPr>
              <a:t>	</a:t>
            </a:r>
          </a:p>
          <a:p>
            <a:r>
              <a:rPr lang="en-US" dirty="0"/>
              <a:t>	 </a:t>
            </a:r>
          </a:p>
        </p:txBody>
      </p:sp>
    </p:spTree>
    <p:extLst>
      <p:ext uri="{BB962C8B-B14F-4D97-AF65-F5344CB8AC3E}">
        <p14:creationId xmlns:p14="http://schemas.microsoft.com/office/powerpoint/2010/main" val="10055090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8F02B-4DDD-44EE-9486-AC6C2DF9113C}"/>
              </a:ext>
            </a:extLst>
          </p:cNvPr>
          <p:cNvSpPr>
            <a:spLocks noGrp="1"/>
          </p:cNvSpPr>
          <p:nvPr>
            <p:ph type="title"/>
          </p:nvPr>
        </p:nvSpPr>
        <p:spPr/>
        <p:txBody>
          <a:bodyPr/>
          <a:lstStyle/>
          <a:p>
            <a:r>
              <a:rPr lang="en-US" dirty="0">
                <a:solidFill>
                  <a:srgbClr val="002060"/>
                </a:solidFill>
              </a:rPr>
              <a:t>What you Can do to Prepare</a:t>
            </a:r>
          </a:p>
        </p:txBody>
      </p:sp>
      <p:sp>
        <p:nvSpPr>
          <p:cNvPr id="3" name="Content Placeholder 2">
            <a:extLst>
              <a:ext uri="{FF2B5EF4-FFF2-40B4-BE49-F238E27FC236}">
                <a16:creationId xmlns:a16="http://schemas.microsoft.com/office/drawing/2014/main" id="{5DBD4986-2E1B-4EA5-84E7-20F51F0501E8}"/>
              </a:ext>
            </a:extLst>
          </p:cNvPr>
          <p:cNvSpPr>
            <a:spLocks noGrp="1"/>
          </p:cNvSpPr>
          <p:nvPr>
            <p:ph sz="half" idx="1"/>
          </p:nvPr>
        </p:nvSpPr>
        <p:spPr/>
        <p:txBody>
          <a:bodyPr>
            <a:normAutofit fontScale="77500" lnSpcReduction="20000"/>
          </a:bodyPr>
          <a:lstStyle/>
          <a:p>
            <a:pPr>
              <a:lnSpc>
                <a:spcPct val="150000"/>
              </a:lnSpc>
            </a:pPr>
            <a:r>
              <a:rPr lang="en-US" dirty="0">
                <a:solidFill>
                  <a:srgbClr val="002060"/>
                </a:solidFill>
                <a:latin typeface="Calibri" panose="020F0502020204030204" pitchFamily="34" charset="0"/>
                <a:ea typeface="Times New Roman" panose="02020603050405020304" pitchFamily="18" charset="0"/>
                <a:cs typeface="Calibri" panose="020F0502020204030204" pitchFamily="34" charset="0"/>
              </a:rPr>
              <a:t>Customers and Providers</a:t>
            </a:r>
            <a:r>
              <a:rPr lang="en-US"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will be required to use an email as their User ID instead of a self-chosen ID. This will help users to get into their account when they have forgotten passwords and prevent the need for creating new accounts. </a:t>
            </a:r>
            <a:endParaRPr lang="en-US"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1500"/>
              </a:spcBef>
              <a:spcAft>
                <a:spcPts val="750"/>
              </a:spcAft>
            </a:pPr>
            <a:r>
              <a:rPr lang="en-US"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What if I don't have an email address?</a:t>
            </a:r>
            <a:endParaRPr lang="en-US"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750"/>
              </a:spcAft>
            </a:pPr>
            <a:r>
              <a:rPr lang="en-US"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There are several email providers who offer free email accounts. Please note that these providers are not partners with the State of Illinois, and email messages are not stored in State of Illinois systems.</a:t>
            </a:r>
            <a:endParaRPr lang="en-US"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Gmail: </a:t>
            </a:r>
            <a:r>
              <a:rPr lang="en-US" u="sng" dirty="0">
                <a:solidFill>
                  <a:srgbClr val="F15E23"/>
                </a:solidFill>
                <a:effectLst/>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https://www.google.com/gmail/about</a:t>
            </a:r>
            <a:endParaRPr lang="en-US" dirty="0">
              <a:solidFill>
                <a:srgbClr val="F15E2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Yahoo Mail: </a:t>
            </a:r>
            <a:r>
              <a:rPr lang="en-US" u="sng" dirty="0">
                <a:solidFill>
                  <a:srgbClr val="F15E23"/>
                </a:solidFill>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https://login.yahoo.com/account/create</a:t>
            </a:r>
            <a:endParaRPr lang="en-US" dirty="0">
              <a:solidFill>
                <a:srgbClr val="F15E2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Microsoft Live Hotmail: </a:t>
            </a:r>
            <a:r>
              <a:rPr lang="en-US" u="sng" dirty="0">
                <a:solidFill>
                  <a:srgbClr val="F15E23"/>
                </a:solidFill>
                <a:effectLst/>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https://outlook.live.com/owa</a:t>
            </a:r>
            <a:endParaRPr lang="en-US" dirty="0">
              <a:solidFill>
                <a:srgbClr val="F15E23"/>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02592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178B20-E263-4761-A577-1886858F19B7}"/>
              </a:ext>
            </a:extLst>
          </p:cNvPr>
          <p:cNvSpPr>
            <a:spLocks noGrp="1"/>
          </p:cNvSpPr>
          <p:nvPr>
            <p:ph type="title"/>
          </p:nvPr>
        </p:nvSpPr>
        <p:spPr>
          <a:xfrm>
            <a:off x="1158662" y="2754761"/>
            <a:ext cx="6492227" cy="1324527"/>
          </a:xfrm>
        </p:spPr>
        <p:txBody>
          <a:bodyPr>
            <a:normAutofit/>
          </a:bodyPr>
          <a:lstStyle/>
          <a:p>
            <a:pPr algn="ctr"/>
            <a:r>
              <a:rPr lang="en-US" dirty="0"/>
              <a:t>X. Public Comments</a:t>
            </a:r>
          </a:p>
        </p:txBody>
      </p:sp>
      <p:sp>
        <p:nvSpPr>
          <p:cNvPr id="8" name="Rectangle 7">
            <a:extLst>
              <a:ext uri="{FF2B5EF4-FFF2-40B4-BE49-F238E27FC236}">
                <a16:creationId xmlns:a16="http://schemas.microsoft.com/office/drawing/2014/main" id="{44BA7858-2793-4D0A-A604-1F81A4C26133}"/>
              </a:ext>
            </a:extLst>
          </p:cNvPr>
          <p:cNvSpPr/>
          <p:nvPr/>
        </p:nvSpPr>
        <p:spPr>
          <a:xfrm>
            <a:off x="6536722" y="4119"/>
            <a:ext cx="2228335" cy="16805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87283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101D93-48C5-6A5E-B3B2-E6AFA2596F80}"/>
              </a:ext>
            </a:extLst>
          </p:cNvPr>
          <p:cNvSpPr txBox="1"/>
          <p:nvPr/>
        </p:nvSpPr>
        <p:spPr>
          <a:xfrm>
            <a:off x="135802" y="424273"/>
            <a:ext cx="11535507" cy="461665"/>
          </a:xfrm>
          <a:prstGeom prst="rect">
            <a:avLst/>
          </a:prstGeom>
          <a:noFill/>
        </p:spPr>
        <p:txBody>
          <a:bodyPr wrap="square" rtlCol="0">
            <a:spAutoFit/>
          </a:bodyPr>
          <a:lstStyle/>
          <a:p>
            <a:pPr algn="r"/>
            <a:r>
              <a:rPr lang="en-US" sz="2400" b="1" dirty="0">
                <a:solidFill>
                  <a:schemeClr val="tx2"/>
                </a:solidFill>
                <a:ea typeface="Proxima Nova"/>
                <a:cs typeface="Proxima Nova"/>
                <a:sym typeface="Proxima Nova"/>
              </a:rPr>
              <a:t>X. Public Comments   </a:t>
            </a:r>
            <a:endParaRPr lang="en-US" sz="2400" b="1" dirty="0">
              <a:solidFill>
                <a:schemeClr val="tx2"/>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CDB399D-7CC8-FD3D-D72E-1A473E79341D}"/>
              </a:ext>
            </a:extLst>
          </p:cNvPr>
          <p:cNvSpPr txBox="1"/>
          <p:nvPr/>
        </p:nvSpPr>
        <p:spPr>
          <a:xfrm>
            <a:off x="1279645" y="1555190"/>
            <a:ext cx="11088427" cy="1044388"/>
          </a:xfrm>
          <a:prstGeom prst="rect">
            <a:avLst/>
          </a:prstGeom>
          <a:noFill/>
        </p:spPr>
        <p:txBody>
          <a:bodyPr wrap="square">
            <a:spAutoFit/>
          </a:bodyPr>
          <a:lstStyle/>
          <a:p>
            <a:pPr marL="0" marR="0">
              <a:lnSpc>
                <a:spcPct val="130000"/>
              </a:lnSpc>
              <a:spcBef>
                <a:spcPts val="0"/>
              </a:spcBef>
              <a:spcAft>
                <a:spcPts val="800"/>
              </a:spcAft>
            </a:pPr>
            <a:endParaRPr lang="en-US" sz="2400" b="1" dirty="0">
              <a:effectLst/>
              <a:latin typeface="Arial" panose="020B0604020202020204" pitchFamily="34" charset="0"/>
              <a:ea typeface="Arial" panose="020B0604020202020204" pitchFamily="34" charset="0"/>
              <a:cs typeface="Times New Roman" panose="02020603050405020304" pitchFamily="18" charset="0"/>
            </a:endParaRPr>
          </a:p>
          <a:p>
            <a:pPr lvl="1"/>
            <a:endParaRPr lang="en-US" sz="2400" dirty="0">
              <a:solidFill>
                <a:srgbClr val="FF0000"/>
              </a:solidFill>
            </a:endParaRPr>
          </a:p>
        </p:txBody>
      </p:sp>
      <p:sp>
        <p:nvSpPr>
          <p:cNvPr id="8" name="TextBox 7">
            <a:extLst>
              <a:ext uri="{FF2B5EF4-FFF2-40B4-BE49-F238E27FC236}">
                <a16:creationId xmlns:a16="http://schemas.microsoft.com/office/drawing/2014/main" id="{CE7CECFF-9AF4-4736-8D0C-82D210FBE131}"/>
              </a:ext>
            </a:extLst>
          </p:cNvPr>
          <p:cNvSpPr txBox="1"/>
          <p:nvPr/>
        </p:nvSpPr>
        <p:spPr>
          <a:xfrm>
            <a:off x="3760237" y="6274604"/>
            <a:ext cx="8568430" cy="369332"/>
          </a:xfrm>
          <a:prstGeom prst="rect">
            <a:avLst/>
          </a:prstGeom>
          <a:noFill/>
        </p:spPr>
        <p:txBody>
          <a:bodyPr wrap="square">
            <a:spAutoFit/>
          </a:bodyPr>
          <a:lstStyle/>
          <a:p>
            <a:r>
              <a:rPr lang="en-US" sz="1800" b="1" dirty="0">
                <a:solidFill>
                  <a:schemeClr val="bg2"/>
                </a:solidFill>
              </a:rPr>
              <a:t>                  Presenter: Melishia Bansa, Special </a:t>
            </a:r>
            <a:r>
              <a:rPr lang="en-US" b="1" dirty="0">
                <a:solidFill>
                  <a:schemeClr val="bg2"/>
                </a:solidFill>
              </a:rPr>
              <a:t>A</a:t>
            </a:r>
            <a:r>
              <a:rPr lang="en-US" sz="1800" b="1" dirty="0">
                <a:solidFill>
                  <a:schemeClr val="bg2"/>
                </a:solidFill>
              </a:rPr>
              <a:t>ssistant to Director of HFS </a:t>
            </a:r>
          </a:p>
        </p:txBody>
      </p:sp>
    </p:spTree>
    <p:extLst>
      <p:ext uri="{BB962C8B-B14F-4D97-AF65-F5344CB8AC3E}">
        <p14:creationId xmlns:p14="http://schemas.microsoft.com/office/powerpoint/2010/main" val="3032261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178B20-E263-4761-A577-1886858F19B7}"/>
              </a:ext>
            </a:extLst>
          </p:cNvPr>
          <p:cNvSpPr>
            <a:spLocks noGrp="1"/>
          </p:cNvSpPr>
          <p:nvPr>
            <p:ph type="title"/>
          </p:nvPr>
        </p:nvSpPr>
        <p:spPr>
          <a:xfrm>
            <a:off x="1158662" y="2754761"/>
            <a:ext cx="7432888" cy="1324527"/>
          </a:xfrm>
        </p:spPr>
        <p:txBody>
          <a:bodyPr>
            <a:normAutofit/>
          </a:bodyPr>
          <a:lstStyle/>
          <a:p>
            <a:r>
              <a:rPr lang="en-US" dirty="0"/>
              <a:t>XI. Additional Business: Old &amp; New</a:t>
            </a:r>
          </a:p>
        </p:txBody>
      </p:sp>
      <p:sp>
        <p:nvSpPr>
          <p:cNvPr id="8" name="Rectangle 7">
            <a:extLst>
              <a:ext uri="{FF2B5EF4-FFF2-40B4-BE49-F238E27FC236}">
                <a16:creationId xmlns:a16="http://schemas.microsoft.com/office/drawing/2014/main" id="{44BA7858-2793-4D0A-A604-1F81A4C26133}"/>
              </a:ext>
            </a:extLst>
          </p:cNvPr>
          <p:cNvSpPr/>
          <p:nvPr/>
        </p:nvSpPr>
        <p:spPr>
          <a:xfrm>
            <a:off x="6536722" y="4119"/>
            <a:ext cx="2228335" cy="16805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09467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178B20-E263-4761-A577-1886858F19B7}"/>
              </a:ext>
            </a:extLst>
          </p:cNvPr>
          <p:cNvSpPr>
            <a:spLocks noGrp="1"/>
          </p:cNvSpPr>
          <p:nvPr>
            <p:ph type="title"/>
          </p:nvPr>
        </p:nvSpPr>
        <p:spPr>
          <a:xfrm>
            <a:off x="1158662" y="2754761"/>
            <a:ext cx="6492227" cy="1324527"/>
          </a:xfrm>
        </p:spPr>
        <p:txBody>
          <a:bodyPr>
            <a:normAutofit/>
          </a:bodyPr>
          <a:lstStyle/>
          <a:p>
            <a:pPr algn="ctr"/>
            <a:r>
              <a:rPr lang="en-US" dirty="0"/>
              <a:t>XII. Announcements</a:t>
            </a:r>
          </a:p>
        </p:txBody>
      </p:sp>
      <p:sp>
        <p:nvSpPr>
          <p:cNvPr id="8" name="Rectangle 7">
            <a:extLst>
              <a:ext uri="{FF2B5EF4-FFF2-40B4-BE49-F238E27FC236}">
                <a16:creationId xmlns:a16="http://schemas.microsoft.com/office/drawing/2014/main" id="{44BA7858-2793-4D0A-A604-1F81A4C26133}"/>
              </a:ext>
            </a:extLst>
          </p:cNvPr>
          <p:cNvSpPr/>
          <p:nvPr/>
        </p:nvSpPr>
        <p:spPr>
          <a:xfrm>
            <a:off x="6536722" y="4119"/>
            <a:ext cx="2228335" cy="16805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64480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A0520F6-103F-CAB3-BD00-D2A8ED7F4085}"/>
              </a:ext>
            </a:extLst>
          </p:cNvPr>
          <p:cNvSpPr txBox="1"/>
          <p:nvPr/>
        </p:nvSpPr>
        <p:spPr>
          <a:xfrm>
            <a:off x="656493" y="365465"/>
            <a:ext cx="11535507" cy="1077218"/>
          </a:xfrm>
          <a:prstGeom prst="rect">
            <a:avLst/>
          </a:prstGeom>
          <a:noFill/>
        </p:spPr>
        <p:txBody>
          <a:bodyPr wrap="square" rtlCol="0">
            <a:spAutoFit/>
          </a:bodyPr>
          <a:lstStyle/>
          <a:p>
            <a:pPr algn="r"/>
            <a:r>
              <a:rPr lang="en-US" sz="3200" b="1" dirty="0">
                <a:solidFill>
                  <a:schemeClr val="tx2"/>
                </a:solidFill>
                <a:ea typeface="Proxima Nova"/>
                <a:cs typeface="Proxima Nova"/>
                <a:sym typeface="Proxima Nova"/>
              </a:rPr>
              <a:t>A. New MAC and Subcommittee Membership Questionnaire </a:t>
            </a:r>
          </a:p>
        </p:txBody>
      </p:sp>
      <p:sp>
        <p:nvSpPr>
          <p:cNvPr id="10" name="TextBox 9">
            <a:extLst>
              <a:ext uri="{FF2B5EF4-FFF2-40B4-BE49-F238E27FC236}">
                <a16:creationId xmlns:a16="http://schemas.microsoft.com/office/drawing/2014/main" id="{7031529D-3DFA-FD0A-C9A6-C749FECC3438}"/>
              </a:ext>
            </a:extLst>
          </p:cNvPr>
          <p:cNvSpPr txBox="1"/>
          <p:nvPr/>
        </p:nvSpPr>
        <p:spPr>
          <a:xfrm>
            <a:off x="1081381" y="5525522"/>
            <a:ext cx="4033202" cy="461665"/>
          </a:xfrm>
          <a:prstGeom prst="rect">
            <a:avLst/>
          </a:prstGeom>
          <a:noFill/>
        </p:spPr>
        <p:txBody>
          <a:bodyPr wrap="square" rtlCol="0">
            <a:spAutoFit/>
          </a:bodyPr>
          <a:lstStyle/>
          <a:p>
            <a:r>
              <a:rPr lang="en-US" sz="2400" b="1" dirty="0">
                <a:solidFill>
                  <a:schemeClr val="tx2"/>
                </a:solidFill>
                <a:ea typeface="Proxima Nova"/>
                <a:cs typeface="Proxima Nova"/>
                <a:sym typeface="Proxima Nova"/>
              </a:rPr>
              <a:t>Step 1</a:t>
            </a:r>
            <a:endParaRPr lang="en-US" sz="2400" b="1" dirty="0">
              <a:solidFill>
                <a:schemeClr val="tx2"/>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66DE00E-EEE1-4681-B955-ECE4933165B5}"/>
              </a:ext>
            </a:extLst>
          </p:cNvPr>
          <p:cNvSpPr txBox="1"/>
          <p:nvPr/>
        </p:nvSpPr>
        <p:spPr>
          <a:xfrm>
            <a:off x="3657600" y="6249061"/>
            <a:ext cx="8568430" cy="369332"/>
          </a:xfrm>
          <a:prstGeom prst="rect">
            <a:avLst/>
          </a:prstGeom>
          <a:noFill/>
        </p:spPr>
        <p:txBody>
          <a:bodyPr wrap="square">
            <a:spAutoFit/>
          </a:bodyPr>
          <a:lstStyle/>
          <a:p>
            <a:r>
              <a:rPr lang="en-US" sz="1800" b="1" dirty="0">
                <a:solidFill>
                  <a:schemeClr val="bg2"/>
                </a:solidFill>
              </a:rPr>
              <a:t>                  Presenter: Melishia Bansa, Special Assistant to Director of HFS</a:t>
            </a:r>
          </a:p>
        </p:txBody>
      </p:sp>
      <p:pic>
        <p:nvPicPr>
          <p:cNvPr id="4" name="Picture 3" descr="Graphical user interface, application&#10;&#10;Description automatically generated">
            <a:extLst>
              <a:ext uri="{FF2B5EF4-FFF2-40B4-BE49-F238E27FC236}">
                <a16:creationId xmlns:a16="http://schemas.microsoft.com/office/drawing/2014/main" id="{44E730FA-B423-4C9C-9239-1B83F44B9134}"/>
              </a:ext>
            </a:extLst>
          </p:cNvPr>
          <p:cNvPicPr>
            <a:picLocks noChangeAspect="1"/>
          </p:cNvPicPr>
          <p:nvPr/>
        </p:nvPicPr>
        <p:blipFill>
          <a:blip r:embed="rId2"/>
          <a:stretch>
            <a:fillRect/>
          </a:stretch>
        </p:blipFill>
        <p:spPr>
          <a:xfrm>
            <a:off x="8771139" y="1331317"/>
            <a:ext cx="2900170" cy="4005625"/>
          </a:xfrm>
          <a:prstGeom prst="rect">
            <a:avLst/>
          </a:prstGeom>
        </p:spPr>
      </p:pic>
      <p:pic>
        <p:nvPicPr>
          <p:cNvPr id="9" name="Picture 8" descr="Text&#10;&#10;Description automatically generated">
            <a:extLst>
              <a:ext uri="{FF2B5EF4-FFF2-40B4-BE49-F238E27FC236}">
                <a16:creationId xmlns:a16="http://schemas.microsoft.com/office/drawing/2014/main" id="{51565E39-EC3A-4529-B9BA-E44E8A83E3A9}"/>
              </a:ext>
            </a:extLst>
          </p:cNvPr>
          <p:cNvPicPr>
            <a:picLocks noChangeAspect="1"/>
          </p:cNvPicPr>
          <p:nvPr/>
        </p:nvPicPr>
        <p:blipFill>
          <a:blip r:embed="rId3"/>
          <a:stretch>
            <a:fillRect/>
          </a:stretch>
        </p:blipFill>
        <p:spPr>
          <a:xfrm>
            <a:off x="4394447" y="1132643"/>
            <a:ext cx="3923930" cy="4444612"/>
          </a:xfrm>
          <a:prstGeom prst="rect">
            <a:avLst/>
          </a:prstGeom>
        </p:spPr>
      </p:pic>
      <p:pic>
        <p:nvPicPr>
          <p:cNvPr id="12" name="Picture 11" descr="Graphical user interface, text, application, email&#10;&#10;Description automatically generated">
            <a:extLst>
              <a:ext uri="{FF2B5EF4-FFF2-40B4-BE49-F238E27FC236}">
                <a16:creationId xmlns:a16="http://schemas.microsoft.com/office/drawing/2014/main" id="{7B495F76-F4C8-4FFD-8EFA-E47846723BB5}"/>
              </a:ext>
            </a:extLst>
          </p:cNvPr>
          <p:cNvPicPr>
            <a:picLocks noChangeAspect="1"/>
          </p:cNvPicPr>
          <p:nvPr/>
        </p:nvPicPr>
        <p:blipFill>
          <a:blip r:embed="rId4"/>
          <a:stretch>
            <a:fillRect/>
          </a:stretch>
        </p:blipFill>
        <p:spPr>
          <a:xfrm>
            <a:off x="956931" y="1163033"/>
            <a:ext cx="2993632" cy="4305628"/>
          </a:xfrm>
          <a:prstGeom prst="rect">
            <a:avLst/>
          </a:prstGeom>
        </p:spPr>
      </p:pic>
      <p:sp>
        <p:nvSpPr>
          <p:cNvPr id="13" name="TextBox 12">
            <a:extLst>
              <a:ext uri="{FF2B5EF4-FFF2-40B4-BE49-F238E27FC236}">
                <a16:creationId xmlns:a16="http://schemas.microsoft.com/office/drawing/2014/main" id="{A9571C23-E6B4-43E6-92E7-ABF81B657556}"/>
              </a:ext>
            </a:extLst>
          </p:cNvPr>
          <p:cNvSpPr txBox="1"/>
          <p:nvPr/>
        </p:nvSpPr>
        <p:spPr>
          <a:xfrm>
            <a:off x="5690386" y="5522984"/>
            <a:ext cx="4033202" cy="461665"/>
          </a:xfrm>
          <a:prstGeom prst="rect">
            <a:avLst/>
          </a:prstGeom>
          <a:noFill/>
        </p:spPr>
        <p:txBody>
          <a:bodyPr wrap="square" rtlCol="0">
            <a:spAutoFit/>
          </a:bodyPr>
          <a:lstStyle/>
          <a:p>
            <a:r>
              <a:rPr lang="en-US" sz="2400" b="1" dirty="0">
                <a:solidFill>
                  <a:schemeClr val="tx2"/>
                </a:solidFill>
                <a:ea typeface="Proxima Nova"/>
                <a:cs typeface="Proxima Nova"/>
                <a:sym typeface="Proxima Nova"/>
              </a:rPr>
              <a:t>Step 2</a:t>
            </a:r>
            <a:endParaRPr lang="en-US" sz="2400" b="1" dirty="0">
              <a:solidFill>
                <a:schemeClr val="tx2"/>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4CB2D982-CF86-4700-AC5A-F9671EEB0DFF}"/>
              </a:ext>
            </a:extLst>
          </p:cNvPr>
          <p:cNvSpPr txBox="1"/>
          <p:nvPr/>
        </p:nvSpPr>
        <p:spPr>
          <a:xfrm>
            <a:off x="9905525" y="5506870"/>
            <a:ext cx="4033202" cy="461665"/>
          </a:xfrm>
          <a:prstGeom prst="rect">
            <a:avLst/>
          </a:prstGeom>
          <a:noFill/>
        </p:spPr>
        <p:txBody>
          <a:bodyPr wrap="square" rtlCol="0">
            <a:spAutoFit/>
          </a:bodyPr>
          <a:lstStyle/>
          <a:p>
            <a:r>
              <a:rPr lang="en-US" sz="2400" b="1" dirty="0">
                <a:solidFill>
                  <a:schemeClr val="tx2"/>
                </a:solidFill>
                <a:ea typeface="Proxima Nova"/>
                <a:cs typeface="Proxima Nova"/>
                <a:sym typeface="Proxima Nova"/>
              </a:rPr>
              <a:t>Step 3</a:t>
            </a:r>
            <a:endParaRPr lang="en-US" sz="2400" b="1" dirty="0">
              <a:solidFill>
                <a:schemeClr val="tx2"/>
              </a:solidFill>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E615FE35-33E2-417D-857B-5507657588F0}"/>
              </a:ext>
            </a:extLst>
          </p:cNvPr>
          <p:cNvSpPr/>
          <p:nvPr/>
        </p:nvSpPr>
        <p:spPr>
          <a:xfrm>
            <a:off x="1198483" y="3633190"/>
            <a:ext cx="1988599" cy="7612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C327A1F8-E432-46D6-B02E-196A3F73C2B9}"/>
              </a:ext>
            </a:extLst>
          </p:cNvPr>
          <p:cNvSpPr/>
          <p:nvPr/>
        </p:nvSpPr>
        <p:spPr>
          <a:xfrm>
            <a:off x="6383044" y="4722919"/>
            <a:ext cx="923277" cy="5163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08089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0F27290-B598-48E5-ABEB-B3C9923BF839}"/>
              </a:ext>
            </a:extLst>
          </p:cNvPr>
          <p:cNvCxnSpPr>
            <a:cxnSpLocks/>
          </p:cNvCxnSpPr>
          <p:nvPr/>
        </p:nvCxnSpPr>
        <p:spPr>
          <a:xfrm>
            <a:off x="4541999" y="1841899"/>
            <a:ext cx="0" cy="2486025"/>
          </a:xfrm>
          <a:prstGeom prst="line">
            <a:avLst/>
          </a:prstGeom>
          <a:ln w="19050">
            <a:solidFill>
              <a:srgbClr val="75B7E6"/>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B1808B86-BA38-46EA-A9E8-D7497EEF5925}"/>
              </a:ext>
            </a:extLst>
          </p:cNvPr>
          <p:cNvSpPr>
            <a:spLocks noGrp="1"/>
          </p:cNvSpPr>
          <p:nvPr>
            <p:ph sz="half" idx="1"/>
          </p:nvPr>
        </p:nvSpPr>
        <p:spPr>
          <a:xfrm>
            <a:off x="0" y="1864939"/>
            <a:ext cx="4374046" cy="3623706"/>
          </a:xfrm>
        </p:spPr>
        <p:txBody>
          <a:bodyPr>
            <a:normAutofit/>
          </a:bodyPr>
          <a:lstStyle/>
          <a:p>
            <a:pPr marL="0" indent="0" algn="r">
              <a:buNone/>
            </a:pPr>
            <a:r>
              <a:rPr lang="en-US" sz="4400" b="1" dirty="0">
                <a:solidFill>
                  <a:schemeClr val="tx2"/>
                </a:solidFill>
                <a:sym typeface="Proxima Nova"/>
              </a:rPr>
              <a:t>Expectations of Subcommittee Members</a:t>
            </a:r>
            <a:endParaRPr lang="en-US" sz="4400" dirty="0">
              <a:solidFill>
                <a:srgbClr val="1A4387"/>
              </a:solidFill>
            </a:endParaRPr>
          </a:p>
        </p:txBody>
      </p:sp>
      <p:sp>
        <p:nvSpPr>
          <p:cNvPr id="12" name="TextBox 11">
            <a:extLst>
              <a:ext uri="{FF2B5EF4-FFF2-40B4-BE49-F238E27FC236}">
                <a16:creationId xmlns:a16="http://schemas.microsoft.com/office/drawing/2014/main" id="{B2236B31-5C37-4413-B093-C73343882288}"/>
              </a:ext>
            </a:extLst>
          </p:cNvPr>
          <p:cNvSpPr txBox="1"/>
          <p:nvPr/>
        </p:nvSpPr>
        <p:spPr>
          <a:xfrm>
            <a:off x="4918786" y="828671"/>
            <a:ext cx="7105261" cy="4483535"/>
          </a:xfrm>
          <a:prstGeom prst="rect">
            <a:avLst/>
          </a:prstGeom>
          <a:noFill/>
        </p:spPr>
        <p:txBody>
          <a:bodyPr wrap="square">
            <a:spAutoFit/>
          </a:bodyPr>
          <a:lstStyle/>
          <a:p>
            <a:pPr marL="342900" lvl="0" indent="-342900">
              <a:lnSpc>
                <a:spcPct val="120000"/>
              </a:lnSpc>
              <a:spcBef>
                <a:spcPts val="0"/>
              </a:spcBef>
              <a:spcAft>
                <a:spcPts val="0"/>
              </a:spcAft>
              <a:buClrTx/>
              <a:buFont typeface="Arial" panose="020B0604020202020204" pitchFamily="34" charset="0"/>
              <a:buChar char="•"/>
            </a:pPr>
            <a:r>
              <a:rPr lang="en-US" sz="2400" dirty="0">
                <a:solidFill>
                  <a:prstClr val="black"/>
                </a:solidFill>
                <a:ea typeface="Calibri" panose="020F0502020204030204" pitchFamily="34" charset="0"/>
                <a:cs typeface="Times New Roman" panose="02020603050405020304" pitchFamily="18" charset="0"/>
              </a:rPr>
              <a:t>Attend all regularly scheduled meetings; when this is not possible, secure prior approval from Chair to send a non-voting substitute.  </a:t>
            </a:r>
          </a:p>
          <a:p>
            <a:pPr marL="342900" lvl="0" indent="-342900">
              <a:lnSpc>
                <a:spcPct val="120000"/>
              </a:lnSpc>
              <a:spcBef>
                <a:spcPts val="0"/>
              </a:spcBef>
              <a:spcAft>
                <a:spcPts val="0"/>
              </a:spcAft>
              <a:buClrTx/>
              <a:buFont typeface="Arial" panose="020B0604020202020204" pitchFamily="34" charset="0"/>
              <a:buChar char="•"/>
            </a:pPr>
            <a:endParaRPr lang="en-US" sz="2400" dirty="0">
              <a:solidFill>
                <a:prstClr val="black"/>
              </a:solidFill>
              <a:ea typeface="Calibri" panose="020F0502020204030204" pitchFamily="34" charset="0"/>
              <a:cs typeface="Times New Roman" panose="02020603050405020304" pitchFamily="18" charset="0"/>
            </a:endParaRPr>
          </a:p>
          <a:p>
            <a:pPr marL="342900" lvl="0" indent="-342900">
              <a:lnSpc>
                <a:spcPct val="120000"/>
              </a:lnSpc>
              <a:spcBef>
                <a:spcPts val="0"/>
              </a:spcBef>
              <a:spcAft>
                <a:spcPts val="0"/>
              </a:spcAft>
              <a:buClrTx/>
              <a:buFont typeface="Arial" panose="020B0604020202020204" pitchFamily="34" charset="0"/>
              <a:buChar char="•"/>
            </a:pPr>
            <a:r>
              <a:rPr lang="en-US" sz="2400" dirty="0">
                <a:solidFill>
                  <a:prstClr val="black"/>
                </a:solidFill>
                <a:ea typeface="Calibri" panose="020F0502020204030204" pitchFamily="34" charset="0"/>
                <a:cs typeface="Times New Roman" panose="02020603050405020304" pitchFamily="18" charset="0"/>
              </a:rPr>
              <a:t>Bring healthcare and social determinants of health knowledge and subject matter expertise to bear on the work of the subcommittee in support of Illinois’ Medicaid Program.  </a:t>
            </a:r>
          </a:p>
          <a:p>
            <a:pPr marL="342900" lvl="0" indent="-342900">
              <a:lnSpc>
                <a:spcPct val="120000"/>
              </a:lnSpc>
              <a:spcBef>
                <a:spcPts val="0"/>
              </a:spcBef>
              <a:spcAft>
                <a:spcPts val="0"/>
              </a:spcAft>
              <a:buClrTx/>
              <a:buFont typeface="Arial" panose="020B0604020202020204" pitchFamily="34" charset="0"/>
              <a:buChar char="•"/>
            </a:pPr>
            <a:endParaRPr lang="en-US" sz="2400" dirty="0">
              <a:solidFill>
                <a:prstClr val="black"/>
              </a:solidFill>
              <a:ea typeface="Calibri" panose="020F0502020204030204" pitchFamily="34" charset="0"/>
              <a:cs typeface="Times New Roman" panose="02020603050405020304" pitchFamily="18" charset="0"/>
            </a:endParaRPr>
          </a:p>
          <a:p>
            <a:pPr marL="342900" lvl="0" indent="-342900">
              <a:lnSpc>
                <a:spcPct val="120000"/>
              </a:lnSpc>
              <a:spcBef>
                <a:spcPts val="0"/>
              </a:spcBef>
              <a:spcAft>
                <a:spcPts val="0"/>
              </a:spcAft>
              <a:buClrTx/>
              <a:buFont typeface="Arial" panose="020B0604020202020204" pitchFamily="34" charset="0"/>
              <a:buChar char="•"/>
            </a:pPr>
            <a:r>
              <a:rPr lang="en-US" sz="2400" dirty="0">
                <a:solidFill>
                  <a:prstClr val="black"/>
                </a:solidFill>
                <a:ea typeface="Calibri" panose="020F0502020204030204" pitchFamily="34" charset="0"/>
                <a:cs typeface="Times New Roman" panose="02020603050405020304" pitchFamily="18" charset="0"/>
              </a:rPr>
              <a:t>Drive meeting agendas and work products</a:t>
            </a:r>
            <a:endParaRPr lang="en-US" sz="2400" dirty="0"/>
          </a:p>
        </p:txBody>
      </p:sp>
    </p:spTree>
    <p:extLst>
      <p:ext uri="{BB962C8B-B14F-4D97-AF65-F5344CB8AC3E}">
        <p14:creationId xmlns:p14="http://schemas.microsoft.com/office/powerpoint/2010/main" val="10215862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35947A-85AB-4B1C-BB5B-B77D60BAEC55}"/>
              </a:ext>
            </a:extLst>
          </p:cNvPr>
          <p:cNvSpPr txBox="1"/>
          <p:nvPr/>
        </p:nvSpPr>
        <p:spPr>
          <a:xfrm>
            <a:off x="3657600" y="6249061"/>
            <a:ext cx="8568430" cy="369332"/>
          </a:xfrm>
          <a:prstGeom prst="rect">
            <a:avLst/>
          </a:prstGeom>
          <a:noFill/>
        </p:spPr>
        <p:txBody>
          <a:bodyPr wrap="square">
            <a:spAutoFit/>
          </a:bodyPr>
          <a:lstStyle/>
          <a:p>
            <a:r>
              <a:rPr lang="en-US" sz="1800" b="1" dirty="0">
                <a:solidFill>
                  <a:schemeClr val="bg2"/>
                </a:solidFill>
              </a:rPr>
              <a:t>                  Presenter: Melishia Bansa, Special Assistant to Director of HFS</a:t>
            </a:r>
          </a:p>
        </p:txBody>
      </p:sp>
      <p:sp>
        <p:nvSpPr>
          <p:cNvPr id="6" name="TextBox 5">
            <a:extLst>
              <a:ext uri="{FF2B5EF4-FFF2-40B4-BE49-F238E27FC236}">
                <a16:creationId xmlns:a16="http://schemas.microsoft.com/office/drawing/2014/main" id="{5360ECF5-182E-4D2A-B939-D056B430DEE1}"/>
              </a:ext>
            </a:extLst>
          </p:cNvPr>
          <p:cNvSpPr txBox="1"/>
          <p:nvPr/>
        </p:nvSpPr>
        <p:spPr>
          <a:xfrm>
            <a:off x="811088" y="1639810"/>
            <a:ext cx="11023134" cy="2750753"/>
          </a:xfrm>
          <a:prstGeom prst="rect">
            <a:avLst/>
          </a:prstGeom>
          <a:noFill/>
        </p:spPr>
        <p:txBody>
          <a:bodyPr wrap="square">
            <a:spAutoFit/>
          </a:bodyPr>
          <a:lstStyle/>
          <a:p>
            <a:pPr marL="457200" indent="-457200">
              <a:lnSpc>
                <a:spcPct val="130000"/>
              </a:lnSpc>
              <a:spcAft>
                <a:spcPts val="800"/>
              </a:spcAft>
              <a:buFont typeface="+mj-lt"/>
              <a:buAutoNum type="alphaUcPeriod"/>
            </a:pPr>
            <a:r>
              <a:rPr lang="en-US" sz="2400" b="1" dirty="0">
                <a:solidFill>
                  <a:schemeClr val="tx2"/>
                </a:solidFill>
              </a:rPr>
              <a:t>To receive email notifications regarding public meeting notices, sign up for our MAC and Subcommittee Listserv: </a:t>
            </a:r>
          </a:p>
          <a:p>
            <a:pPr marL="457200" indent="-457200">
              <a:lnSpc>
                <a:spcPct val="130000"/>
              </a:lnSpc>
              <a:spcAft>
                <a:spcPts val="800"/>
              </a:spcAft>
              <a:buFont typeface="+mj-lt"/>
              <a:buAutoNum type="arabicPeriod"/>
            </a:pPr>
            <a:r>
              <a:rPr lang="en-US" sz="2400" dirty="0">
                <a:hlinkClick r:id="rId2"/>
              </a:rPr>
              <a:t>Medicaid Advisory Committee (MAC) | HFS (illinois.gov)</a:t>
            </a:r>
            <a:endParaRPr lang="en-US" sz="2400" dirty="0"/>
          </a:p>
          <a:p>
            <a:pPr marL="457200" indent="-457200">
              <a:lnSpc>
                <a:spcPct val="130000"/>
              </a:lnSpc>
              <a:spcAft>
                <a:spcPts val="800"/>
              </a:spcAft>
              <a:buFont typeface="+mj-lt"/>
              <a:buAutoNum type="arabicPeriod"/>
            </a:pPr>
            <a:r>
              <a:rPr lang="en-US" sz="2400" dirty="0">
                <a:hlinkClick r:id="rId3"/>
              </a:rPr>
              <a:t>MAC and Subcommittees E-mail Notification Request | HFS (illinois.gov)</a:t>
            </a:r>
            <a:endParaRPr lang="en-US" altLang="en-US" sz="2400" dirty="0">
              <a:solidFill>
                <a:srgbClr val="000000"/>
              </a:solidFill>
              <a:ea typeface="Calibri" panose="020F0502020204030204" pitchFamily="34" charset="0"/>
            </a:endParaRPr>
          </a:p>
          <a:p>
            <a:pPr>
              <a:lnSpc>
                <a:spcPct val="130000"/>
              </a:lnSpc>
              <a:spcAft>
                <a:spcPts val="800"/>
              </a:spcAft>
            </a:pPr>
            <a:endParaRPr lang="en-US" sz="2400" dirty="0"/>
          </a:p>
        </p:txBody>
      </p:sp>
      <p:sp>
        <p:nvSpPr>
          <p:cNvPr id="9" name="TextBox 8">
            <a:extLst>
              <a:ext uri="{FF2B5EF4-FFF2-40B4-BE49-F238E27FC236}">
                <a16:creationId xmlns:a16="http://schemas.microsoft.com/office/drawing/2014/main" id="{0E59F5AA-AD72-43C2-B2E5-3E9C9E4EB648}"/>
              </a:ext>
            </a:extLst>
          </p:cNvPr>
          <p:cNvSpPr txBox="1"/>
          <p:nvPr/>
        </p:nvSpPr>
        <p:spPr>
          <a:xfrm>
            <a:off x="554902" y="386173"/>
            <a:ext cx="11535507" cy="584775"/>
          </a:xfrm>
          <a:prstGeom prst="rect">
            <a:avLst/>
          </a:prstGeom>
          <a:noFill/>
        </p:spPr>
        <p:txBody>
          <a:bodyPr wrap="square" rtlCol="0">
            <a:spAutoFit/>
          </a:bodyPr>
          <a:lstStyle/>
          <a:p>
            <a:pPr algn="r"/>
            <a:r>
              <a:rPr lang="en-US" sz="3200" b="1" dirty="0">
                <a:solidFill>
                  <a:schemeClr val="tx2"/>
                </a:solidFill>
                <a:ea typeface="Proxima Nova"/>
                <a:cs typeface="Proxima Nova"/>
                <a:sym typeface="Proxima Nova"/>
              </a:rPr>
              <a:t>B. Resources</a:t>
            </a:r>
          </a:p>
        </p:txBody>
      </p:sp>
    </p:spTree>
    <p:extLst>
      <p:ext uri="{BB962C8B-B14F-4D97-AF65-F5344CB8AC3E}">
        <p14:creationId xmlns:p14="http://schemas.microsoft.com/office/powerpoint/2010/main" val="29673206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A0520F6-103F-CAB3-BD00-D2A8ED7F4085}"/>
              </a:ext>
            </a:extLst>
          </p:cNvPr>
          <p:cNvSpPr txBox="1"/>
          <p:nvPr/>
        </p:nvSpPr>
        <p:spPr>
          <a:xfrm>
            <a:off x="135802" y="424273"/>
            <a:ext cx="11535507" cy="584775"/>
          </a:xfrm>
          <a:prstGeom prst="rect">
            <a:avLst/>
          </a:prstGeom>
          <a:noFill/>
        </p:spPr>
        <p:txBody>
          <a:bodyPr wrap="square" rtlCol="0">
            <a:spAutoFit/>
          </a:bodyPr>
          <a:lstStyle/>
          <a:p>
            <a:pPr algn="r"/>
            <a:r>
              <a:rPr lang="en-US" sz="3200" b="1" dirty="0">
                <a:solidFill>
                  <a:schemeClr val="tx2"/>
                </a:solidFill>
                <a:ea typeface="Proxima Nova"/>
                <a:cs typeface="Proxima Nova"/>
                <a:sym typeface="Proxima Nova"/>
              </a:rPr>
              <a:t>B. Resources</a:t>
            </a:r>
          </a:p>
        </p:txBody>
      </p:sp>
      <p:sp>
        <p:nvSpPr>
          <p:cNvPr id="4" name="TextBox 3">
            <a:extLst>
              <a:ext uri="{FF2B5EF4-FFF2-40B4-BE49-F238E27FC236}">
                <a16:creationId xmlns:a16="http://schemas.microsoft.com/office/drawing/2014/main" id="{FD35947A-85AB-4B1C-BB5B-B77D60BAEC55}"/>
              </a:ext>
            </a:extLst>
          </p:cNvPr>
          <p:cNvSpPr txBox="1"/>
          <p:nvPr/>
        </p:nvSpPr>
        <p:spPr>
          <a:xfrm>
            <a:off x="3657600" y="6249061"/>
            <a:ext cx="8568430" cy="369332"/>
          </a:xfrm>
          <a:prstGeom prst="rect">
            <a:avLst/>
          </a:prstGeom>
          <a:noFill/>
        </p:spPr>
        <p:txBody>
          <a:bodyPr wrap="square">
            <a:spAutoFit/>
          </a:bodyPr>
          <a:lstStyle/>
          <a:p>
            <a:r>
              <a:rPr lang="en-US" sz="1800" b="1" dirty="0">
                <a:solidFill>
                  <a:schemeClr val="bg2"/>
                </a:solidFill>
              </a:rPr>
              <a:t>                  Presenter: Melishia Bansa, Special Assistant to Director of HFS</a:t>
            </a:r>
          </a:p>
        </p:txBody>
      </p:sp>
      <p:sp>
        <p:nvSpPr>
          <p:cNvPr id="6" name="TextBox 5">
            <a:extLst>
              <a:ext uri="{FF2B5EF4-FFF2-40B4-BE49-F238E27FC236}">
                <a16:creationId xmlns:a16="http://schemas.microsoft.com/office/drawing/2014/main" id="{5360ECF5-182E-4D2A-B939-D056B430DEE1}"/>
              </a:ext>
            </a:extLst>
          </p:cNvPr>
          <p:cNvSpPr txBox="1"/>
          <p:nvPr/>
        </p:nvSpPr>
        <p:spPr>
          <a:xfrm>
            <a:off x="458835" y="1332161"/>
            <a:ext cx="11023134" cy="3846438"/>
          </a:xfrm>
          <a:prstGeom prst="rect">
            <a:avLst/>
          </a:prstGeom>
          <a:noFill/>
        </p:spPr>
        <p:txBody>
          <a:bodyPr wrap="square">
            <a:spAutoFit/>
          </a:bodyPr>
          <a:lstStyle/>
          <a:p>
            <a:pPr marL="971550" lvl="1" indent="-514350" eaLnBrk="0" fontAlgn="base" hangingPunct="0">
              <a:spcBef>
                <a:spcPct val="0"/>
              </a:spcBef>
              <a:spcAft>
                <a:spcPct val="0"/>
              </a:spcAft>
              <a:buFont typeface="+mj-lt"/>
              <a:buAutoNum type="alphaUcPeriod" startAt="2"/>
            </a:pPr>
            <a:r>
              <a:rPr kumimoji="0" lang="en-US" altLang="en-US" sz="2400" b="1" i="0" u="none" strike="noStrike" cap="none" normalizeH="0" baseline="0" dirty="0">
                <a:ln>
                  <a:noFill/>
                </a:ln>
                <a:solidFill>
                  <a:schemeClr val="tx2"/>
                </a:solidFill>
                <a:effectLst/>
                <a:ea typeface="Calibri" panose="020F0502020204030204" pitchFamily="34" charset="0"/>
              </a:rPr>
              <a:t>The Illinois Department of Healthcare and Family Services (HFS) utilizes a range of social media accounts to better reach our customers and stakeholders. We encourage you to follow us on </a:t>
            </a:r>
            <a:r>
              <a:rPr kumimoji="0" lang="en-US" altLang="en-US" sz="2400" b="1" i="0" u="none" strike="noStrike" cap="none" normalizeH="0" baseline="0" dirty="0">
                <a:ln>
                  <a:noFill/>
                </a:ln>
                <a:solidFill>
                  <a:schemeClr val="tx2"/>
                </a:solidFill>
                <a:effectLst/>
                <a:ea typeface="Calibri" panose="020F0502020204030204" pitchFamily="34" charset="0"/>
                <a:hlinkClick r:id="rId2" tooltip="https://www.facebook.com/ILDHFS">
                  <a:extLst>
                    <a:ext uri="{A12FA001-AC4F-418D-AE19-62706E023703}">
                      <ahyp:hlinkClr xmlns:ahyp="http://schemas.microsoft.com/office/drawing/2018/hyperlinkcolor" val="tx"/>
                    </a:ext>
                  </a:extLst>
                </a:hlinkClick>
              </a:rPr>
              <a:t>Facebook</a:t>
            </a:r>
            <a:r>
              <a:rPr kumimoji="0" lang="en-US" altLang="en-US" sz="2400" b="1" i="0" u="none" strike="noStrike" cap="none" normalizeH="0" baseline="0" dirty="0">
                <a:ln>
                  <a:noFill/>
                </a:ln>
                <a:solidFill>
                  <a:schemeClr val="tx2"/>
                </a:solidFill>
                <a:effectLst/>
                <a:ea typeface="Calibri" panose="020F0502020204030204" pitchFamily="34" charset="0"/>
              </a:rPr>
              <a:t>, </a:t>
            </a:r>
            <a:r>
              <a:rPr kumimoji="0" lang="en-US" altLang="en-US" sz="2400" b="1" i="0" u="none" strike="noStrike" cap="none" normalizeH="0" baseline="0" dirty="0">
                <a:ln>
                  <a:noFill/>
                </a:ln>
                <a:solidFill>
                  <a:schemeClr val="tx2"/>
                </a:solidFill>
                <a:effectLst/>
                <a:ea typeface="Calibri" panose="020F0502020204030204" pitchFamily="34" charset="0"/>
                <a:hlinkClick r:id="rId3" tooltip="https://twitter.com/ILDHFS">
                  <a:extLst>
                    <a:ext uri="{A12FA001-AC4F-418D-AE19-62706E023703}">
                      <ahyp:hlinkClr xmlns:ahyp="http://schemas.microsoft.com/office/drawing/2018/hyperlinkcolor" val="tx"/>
                    </a:ext>
                  </a:extLst>
                </a:hlinkClick>
              </a:rPr>
              <a:t>Twitter</a:t>
            </a:r>
            <a:r>
              <a:rPr kumimoji="0" lang="en-US" altLang="en-US" sz="2400" b="1" i="0" u="none" strike="noStrike" cap="none" normalizeH="0" baseline="0" dirty="0">
                <a:ln>
                  <a:noFill/>
                </a:ln>
                <a:solidFill>
                  <a:schemeClr val="tx2"/>
                </a:solidFill>
                <a:effectLst/>
                <a:ea typeface="Calibri" panose="020F0502020204030204" pitchFamily="34" charset="0"/>
              </a:rPr>
              <a:t>, and </a:t>
            </a:r>
            <a:r>
              <a:rPr kumimoji="0" lang="en-US" altLang="en-US" sz="2400" b="1" i="0" u="none" strike="noStrike" cap="none" normalizeH="0" baseline="0" dirty="0">
                <a:ln>
                  <a:noFill/>
                </a:ln>
                <a:solidFill>
                  <a:schemeClr val="tx2"/>
                </a:solidFill>
                <a:effectLst/>
                <a:ea typeface="Calibri" panose="020F0502020204030204" pitchFamily="34" charset="0"/>
                <a:hlinkClick r:id="rId4" tooltip="https://www.linkedin.com/company/ildhfs">
                  <a:extLst>
                    <a:ext uri="{A12FA001-AC4F-418D-AE19-62706E023703}">
                      <ahyp:hlinkClr xmlns:ahyp="http://schemas.microsoft.com/office/drawing/2018/hyperlinkcolor" val="tx"/>
                    </a:ext>
                  </a:extLst>
                </a:hlinkClick>
              </a:rPr>
              <a:t>LinkedIn</a:t>
            </a:r>
            <a:r>
              <a:rPr kumimoji="0" lang="en-US" altLang="en-US" sz="2400" b="1" i="0" u="none" strike="noStrike" cap="none" normalizeH="0" baseline="0" dirty="0">
                <a:ln>
                  <a:noFill/>
                </a:ln>
                <a:solidFill>
                  <a:schemeClr val="tx2"/>
                </a:solidFill>
                <a:effectLst/>
                <a:ea typeface="Calibri" panose="020F0502020204030204" pitchFamily="34" charset="0"/>
              </a:rPr>
              <a:t> for important news, announcements and alerts. And please spread the word to your own followers.</a:t>
            </a:r>
            <a:r>
              <a:rPr lang="en-US" altLang="en-US" sz="2400" b="1" dirty="0">
                <a:solidFill>
                  <a:schemeClr val="tx2"/>
                </a:solidFill>
                <a:ea typeface="Calibri" panose="020F0502020204030204" pitchFamily="34" charset="0"/>
              </a:rPr>
              <a:t> </a:t>
            </a:r>
          </a:p>
          <a:p>
            <a:pPr lvl="1" eaLnBrk="0" fontAlgn="base" hangingPunct="0">
              <a:spcBef>
                <a:spcPct val="0"/>
              </a:spcBef>
              <a:spcAft>
                <a:spcPct val="0"/>
              </a:spcAft>
            </a:pPr>
            <a:r>
              <a:rPr kumimoji="0" lang="en-US" altLang="en-US" sz="2400" b="1" i="0" u="none" strike="noStrike" cap="none" normalizeH="0" baseline="0" dirty="0">
                <a:ln>
                  <a:noFill/>
                </a:ln>
                <a:solidFill>
                  <a:schemeClr val="tx2"/>
                </a:solidFill>
                <a:effectLst/>
                <a:ea typeface="Calibri" panose="020F0502020204030204" pitchFamily="34" charset="0"/>
              </a:rPr>
              <a:t>       </a:t>
            </a:r>
          </a:p>
          <a:p>
            <a:pPr lvl="1" eaLnBrk="0" fontAlgn="base" hangingPunct="0">
              <a:spcBef>
                <a:spcPct val="0"/>
              </a:spcBef>
              <a:spcAft>
                <a:spcPct val="0"/>
              </a:spcAft>
            </a:pPr>
            <a:r>
              <a:rPr lang="en-US" altLang="en-US" sz="2400" b="1" dirty="0">
                <a:solidFill>
                  <a:schemeClr val="tx2"/>
                </a:solidFill>
                <a:ea typeface="Calibri" panose="020F0502020204030204" pitchFamily="34" charset="0"/>
              </a:rPr>
              <a:t>       </a:t>
            </a:r>
            <a:r>
              <a:rPr kumimoji="0" lang="en-US" altLang="en-US" sz="2400" b="1" i="0" u="none" strike="noStrike" cap="none" normalizeH="0" baseline="0" dirty="0">
                <a:ln>
                  <a:noFill/>
                </a:ln>
                <a:solidFill>
                  <a:schemeClr val="tx2"/>
                </a:solidFill>
                <a:effectLst/>
                <a:ea typeface="Calibri" panose="020F0502020204030204" pitchFamily="34" charset="0"/>
              </a:rPr>
              <a:t>Together, let's keep those we serve well informed, educated and   </a:t>
            </a:r>
          </a:p>
          <a:p>
            <a:pPr lvl="1" eaLnBrk="0" fontAlgn="base" hangingPunct="0">
              <a:spcBef>
                <a:spcPct val="0"/>
              </a:spcBef>
              <a:spcAft>
                <a:spcPct val="0"/>
              </a:spcAft>
            </a:pPr>
            <a:r>
              <a:rPr lang="en-US" altLang="en-US" sz="2400" b="1" dirty="0">
                <a:solidFill>
                  <a:schemeClr val="tx2"/>
                </a:solidFill>
                <a:ea typeface="Calibri" panose="020F0502020204030204" pitchFamily="34" charset="0"/>
              </a:rPr>
              <a:t>       </a:t>
            </a:r>
            <a:r>
              <a:rPr kumimoji="0" lang="en-US" altLang="en-US" sz="2400" b="1" i="0" u="none" strike="noStrike" cap="none" normalizeH="0" baseline="0" dirty="0">
                <a:ln>
                  <a:noFill/>
                </a:ln>
                <a:solidFill>
                  <a:schemeClr val="tx2"/>
                </a:solidFill>
                <a:effectLst/>
                <a:ea typeface="Calibri" panose="020F0502020204030204" pitchFamily="34" charset="0"/>
              </a:rPr>
              <a:t>empowered!</a:t>
            </a:r>
          </a:p>
          <a:p>
            <a:pPr marL="457200" indent="-457200">
              <a:lnSpc>
                <a:spcPct val="130000"/>
              </a:lnSpc>
              <a:spcAft>
                <a:spcPts val="800"/>
              </a:spcAft>
              <a:buFont typeface="+mj-lt"/>
              <a:buAutoNum type="alphaUcPeriod"/>
            </a:pPr>
            <a:endParaRPr lang="en-US" sz="2400" dirty="0"/>
          </a:p>
        </p:txBody>
      </p:sp>
    </p:spTree>
    <p:extLst>
      <p:ext uri="{BB962C8B-B14F-4D97-AF65-F5344CB8AC3E}">
        <p14:creationId xmlns:p14="http://schemas.microsoft.com/office/powerpoint/2010/main" val="26042176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178B20-E263-4761-A577-1886858F19B7}"/>
              </a:ext>
            </a:extLst>
          </p:cNvPr>
          <p:cNvSpPr>
            <a:spLocks noGrp="1"/>
          </p:cNvSpPr>
          <p:nvPr>
            <p:ph type="title"/>
          </p:nvPr>
        </p:nvSpPr>
        <p:spPr>
          <a:xfrm>
            <a:off x="1158662" y="2754761"/>
            <a:ext cx="6492227" cy="1324527"/>
          </a:xfrm>
        </p:spPr>
        <p:txBody>
          <a:bodyPr>
            <a:normAutofit/>
          </a:bodyPr>
          <a:lstStyle/>
          <a:p>
            <a:pPr algn="ctr"/>
            <a:r>
              <a:rPr lang="en-US" dirty="0"/>
              <a:t>XIII. Adjournment</a:t>
            </a:r>
          </a:p>
        </p:txBody>
      </p:sp>
      <p:sp>
        <p:nvSpPr>
          <p:cNvPr id="8" name="Rectangle 7">
            <a:extLst>
              <a:ext uri="{FF2B5EF4-FFF2-40B4-BE49-F238E27FC236}">
                <a16:creationId xmlns:a16="http://schemas.microsoft.com/office/drawing/2014/main" id="{44BA7858-2793-4D0A-A604-1F81A4C26133}"/>
              </a:ext>
            </a:extLst>
          </p:cNvPr>
          <p:cNvSpPr/>
          <p:nvPr/>
        </p:nvSpPr>
        <p:spPr>
          <a:xfrm>
            <a:off x="6536722" y="4119"/>
            <a:ext cx="2228335" cy="16805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614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A9E4DD-693A-48A6-A5F3-0F3050F702AD}"/>
              </a:ext>
            </a:extLst>
          </p:cNvPr>
          <p:cNvSpPr>
            <a:spLocks noGrp="1"/>
          </p:cNvSpPr>
          <p:nvPr>
            <p:ph type="title"/>
          </p:nvPr>
        </p:nvSpPr>
        <p:spPr/>
        <p:txBody>
          <a:bodyPr>
            <a:normAutofit/>
          </a:bodyPr>
          <a:lstStyle/>
          <a:p>
            <a:r>
              <a:rPr lang="en-US" sz="4400" dirty="0"/>
              <a:t>House Keeping</a:t>
            </a:r>
          </a:p>
        </p:txBody>
      </p:sp>
      <p:sp>
        <p:nvSpPr>
          <p:cNvPr id="4" name="Content Placeholder 3">
            <a:extLst>
              <a:ext uri="{FF2B5EF4-FFF2-40B4-BE49-F238E27FC236}">
                <a16:creationId xmlns:a16="http://schemas.microsoft.com/office/drawing/2014/main" id="{0FAB93AF-36FF-48E3-9900-16C8889593E8}"/>
              </a:ext>
            </a:extLst>
          </p:cNvPr>
          <p:cNvSpPr>
            <a:spLocks noGrp="1"/>
          </p:cNvSpPr>
          <p:nvPr>
            <p:ph idx="1"/>
          </p:nvPr>
        </p:nvSpPr>
        <p:spPr>
          <a:xfrm>
            <a:off x="4211273" y="15350"/>
            <a:ext cx="7894041" cy="5932444"/>
          </a:xfrm>
        </p:spPr>
        <p:txBody>
          <a:bodyPr>
            <a:noAutofit/>
          </a:bodyPr>
          <a:lstStyle/>
          <a:p>
            <a:pPr marL="0" indent="0">
              <a:lnSpc>
                <a:spcPct val="95000"/>
              </a:lnSpc>
              <a:spcBef>
                <a:spcPts val="1200"/>
              </a:spcBef>
              <a:spcAft>
                <a:spcPts val="1000"/>
              </a:spcAft>
              <a:buClr>
                <a:prstClr val="black"/>
              </a:buClr>
              <a:buFont typeface="Wingdings" pitchFamily="2" charset="2"/>
              <a:buNone/>
              <a:defRPr/>
            </a:pPr>
            <a:r>
              <a:rPr lang="en-US" sz="1400" b="1" dirty="0">
                <a:solidFill>
                  <a:schemeClr val="tx2"/>
                </a:solidFill>
                <a:latin typeface="+mj-lt"/>
              </a:rPr>
              <a:t>Facilitator: Melishia Bansa, Special Assistant to the Director of HFS</a:t>
            </a:r>
          </a:p>
          <a:p>
            <a:pPr>
              <a:lnSpc>
                <a:spcPct val="120000"/>
              </a:lnSpc>
              <a:spcBef>
                <a:spcPts val="0"/>
              </a:spcBef>
            </a:pPr>
            <a:endParaRPr lang="en-US" sz="1400" dirty="0">
              <a:latin typeface="+mj-lt"/>
              <a:ea typeface="Calibri" panose="020F0502020204030204" pitchFamily="34" charset="0"/>
              <a:cs typeface="Calibri"/>
            </a:endParaRPr>
          </a:p>
          <a:p>
            <a:pPr marL="342900" indent="-342900">
              <a:lnSpc>
                <a:spcPct val="120000"/>
              </a:lnSpc>
              <a:spcBef>
                <a:spcPts val="0"/>
              </a:spcBef>
              <a:buFont typeface="Wingdings" panose="05000000000000000000" pitchFamily="2" charset="2"/>
              <a:buChar char="§"/>
            </a:pPr>
            <a:r>
              <a:rPr lang="en-US" sz="1400" dirty="0">
                <a:latin typeface="+mj-lt"/>
                <a:ea typeface="Calibri" panose="020F0502020204030204" pitchFamily="34" charset="0"/>
                <a:cs typeface="Calibri"/>
              </a:rPr>
              <a:t>Meeting basics</a:t>
            </a:r>
          </a:p>
          <a:p>
            <a:pPr marL="800100" lvl="1" indent="-342900">
              <a:lnSpc>
                <a:spcPct val="120000"/>
              </a:lnSpc>
              <a:spcBef>
                <a:spcPts val="0"/>
              </a:spcBef>
              <a:buFont typeface="Wingdings" panose="05000000000000000000" pitchFamily="2" charset="2"/>
              <a:buChar char="§"/>
            </a:pPr>
            <a:r>
              <a:rPr lang="en-US" sz="1400" dirty="0">
                <a:latin typeface="+mj-lt"/>
                <a:ea typeface="Calibri" panose="020F0502020204030204" pitchFamily="34" charset="0"/>
                <a:cs typeface="Calibri"/>
              </a:rPr>
              <a:t>Please note, this meeting is being recorded.</a:t>
            </a:r>
          </a:p>
          <a:p>
            <a:pPr marL="800100" lvl="1" indent="-342900">
              <a:lnSpc>
                <a:spcPct val="120000"/>
              </a:lnSpc>
              <a:spcBef>
                <a:spcPts val="0"/>
              </a:spcBef>
              <a:buFont typeface="Wingdings" panose="05000000000000000000" pitchFamily="2" charset="2"/>
              <a:buChar char="§"/>
            </a:pPr>
            <a:r>
              <a:rPr lang="en-US" sz="1400" dirty="0">
                <a:latin typeface="+mj-lt"/>
                <a:ea typeface="Calibri" panose="020F0502020204030204" pitchFamily="34" charset="0"/>
                <a:cs typeface="Calibri"/>
              </a:rPr>
              <a:t>To ensure accurate records, please type name, organization, and email address into the chat.</a:t>
            </a:r>
          </a:p>
          <a:p>
            <a:pPr marL="800100" lvl="1" indent="-342900">
              <a:lnSpc>
                <a:spcPct val="120000"/>
              </a:lnSpc>
              <a:spcBef>
                <a:spcPts val="0"/>
              </a:spcBef>
              <a:buFont typeface="Wingdings" panose="05000000000000000000" pitchFamily="2" charset="2"/>
              <a:buChar char="§"/>
            </a:pPr>
            <a:r>
              <a:rPr lang="en-US" sz="1400" dirty="0">
                <a:latin typeface="+mj-lt"/>
                <a:ea typeface="Calibri" panose="020F0502020204030204" pitchFamily="34" charset="0"/>
                <a:cs typeface="Calibri"/>
              </a:rPr>
              <a:t>If possible, members are asked to attend meetings with their camera’s turned on, however, if you call in &amp; need materials, please  email </a:t>
            </a:r>
            <a:r>
              <a:rPr lang="en-US" sz="1400" dirty="0">
                <a:latin typeface="+mj-lt"/>
                <a:ea typeface="Calibri" panose="020F0502020204030204" pitchFamily="34" charset="0"/>
                <a:cs typeface="Calibri"/>
                <a:hlinkClick r:id="rId2"/>
              </a:rPr>
              <a:t>veronica.archundia@illinois.gov </a:t>
            </a:r>
            <a:r>
              <a:rPr lang="en-US" sz="1400" dirty="0">
                <a:latin typeface="+mj-lt"/>
                <a:ea typeface="Calibri" panose="020F0502020204030204" pitchFamily="34" charset="0"/>
                <a:cs typeface="Calibri"/>
              </a:rPr>
              <a:t> and </a:t>
            </a:r>
            <a:r>
              <a:rPr lang="en-US" sz="1400" dirty="0">
                <a:latin typeface="+mj-lt"/>
                <a:ea typeface="Calibri" panose="020F0502020204030204" pitchFamily="34" charset="0"/>
                <a:cs typeface="Calibri"/>
                <a:hlinkClick r:id="rId3"/>
              </a:rPr>
              <a:t>Margaret.dunne@illinois.gov</a:t>
            </a:r>
            <a:r>
              <a:rPr lang="en-US" sz="1400" dirty="0">
                <a:latin typeface="+mj-lt"/>
                <a:ea typeface="Calibri" panose="020F0502020204030204" pitchFamily="34" charset="0"/>
                <a:cs typeface="Calibri"/>
              </a:rPr>
              <a:t> with a copy to </a:t>
            </a:r>
            <a:r>
              <a:rPr lang="en-US" sz="1400" dirty="0">
                <a:latin typeface="+mj-lt"/>
                <a:ea typeface="Calibri" panose="020F0502020204030204" pitchFamily="34" charset="0"/>
                <a:cs typeface="Calibri"/>
                <a:hlinkClick r:id="rId4"/>
              </a:rPr>
              <a:t>Melisha.Bansa@Illinois.gov</a:t>
            </a:r>
            <a:r>
              <a:rPr lang="en-US" sz="1400" dirty="0">
                <a:latin typeface="+mj-lt"/>
                <a:ea typeface="Calibri" panose="020F0502020204030204" pitchFamily="34" charset="0"/>
                <a:cs typeface="Calibri"/>
              </a:rPr>
              <a:t> as soon as safely possible.  </a:t>
            </a:r>
            <a:endParaRPr lang="en-US" sz="1400" dirty="0">
              <a:latin typeface="+mj-lt"/>
              <a:ea typeface="Calibri" panose="020F0502020204030204" pitchFamily="34" charset="0"/>
              <a:cs typeface="Calibri" panose="020F0502020204030204" pitchFamily="34" charset="0"/>
            </a:endParaRPr>
          </a:p>
          <a:p>
            <a:pPr marL="800100" lvl="1" indent="-342900">
              <a:lnSpc>
                <a:spcPct val="120000"/>
              </a:lnSpc>
              <a:spcBef>
                <a:spcPts val="0"/>
              </a:spcBef>
              <a:buFont typeface="Wingdings" panose="05000000000000000000" pitchFamily="2" charset="2"/>
              <a:buChar char="§"/>
            </a:pPr>
            <a:r>
              <a:rPr lang="en-US" sz="1400" dirty="0">
                <a:latin typeface="+mj-lt"/>
                <a:ea typeface="Calibri" panose="020F0502020204030204" pitchFamily="34" charset="0"/>
                <a:cs typeface="Calibri"/>
              </a:rPr>
              <a:t>Mute audio except when speaking. </a:t>
            </a:r>
          </a:p>
          <a:p>
            <a:pPr marL="800100" lvl="1" indent="-342900">
              <a:lnSpc>
                <a:spcPct val="120000"/>
              </a:lnSpc>
              <a:spcBef>
                <a:spcPts val="0"/>
              </a:spcBef>
              <a:buFont typeface="Wingdings" panose="05000000000000000000" pitchFamily="2" charset="2"/>
              <a:buChar char="§"/>
            </a:pPr>
            <a:r>
              <a:rPr lang="en-US" sz="1400" dirty="0">
                <a:latin typeface="+mj-lt"/>
                <a:ea typeface="Calibri" panose="020F0502020204030204" pitchFamily="34" charset="0"/>
                <a:cs typeface="Calibri"/>
              </a:rPr>
              <a:t>Please note that HFS staff may mute participants to minimize disruptive noise or feedback. </a:t>
            </a:r>
            <a:endParaRPr lang="en-US" sz="1400" dirty="0">
              <a:latin typeface="+mj-lt"/>
              <a:ea typeface="Calibri" panose="020F0502020204030204" pitchFamily="34" charset="0"/>
              <a:cs typeface="Calibri" panose="020F0502020204030204" pitchFamily="34" charset="0"/>
            </a:endParaRPr>
          </a:p>
          <a:p>
            <a:pPr marL="800100" lvl="1" indent="-342900">
              <a:lnSpc>
                <a:spcPct val="120000"/>
              </a:lnSpc>
              <a:spcBef>
                <a:spcPts val="0"/>
              </a:spcBef>
              <a:buFont typeface="Wingdings" panose="05000000000000000000" pitchFamily="2" charset="2"/>
              <a:buChar char="§"/>
            </a:pPr>
            <a:r>
              <a:rPr lang="en-US" sz="1400" dirty="0">
                <a:latin typeface="+mj-lt"/>
                <a:ea typeface="Calibri" panose="020F0502020204030204" pitchFamily="34" charset="0"/>
                <a:cs typeface="Calibri"/>
              </a:rPr>
              <a:t>Patience, please – many subcommittee members and staff are new to MAC proceedings.  </a:t>
            </a:r>
            <a:endParaRPr lang="en-US" sz="1400" dirty="0">
              <a:latin typeface="+mj-lt"/>
              <a:ea typeface="Calibri" panose="020F0502020204030204" pitchFamily="34" charset="0"/>
              <a:cs typeface="Calibri" panose="020F0502020204030204" pitchFamily="34" charset="0"/>
            </a:endParaRPr>
          </a:p>
          <a:p>
            <a:pPr marL="285750" indent="-285750">
              <a:lnSpc>
                <a:spcPct val="120000"/>
              </a:lnSpc>
              <a:spcBef>
                <a:spcPts val="0"/>
              </a:spcBef>
              <a:buFont typeface="Wingdings" panose="05000000000000000000" pitchFamily="2" charset="2"/>
              <a:buChar char="§"/>
            </a:pPr>
            <a:r>
              <a:rPr lang="en-US" sz="1400" dirty="0">
                <a:latin typeface="+mj-lt"/>
                <a:ea typeface="Calibri" panose="020F0502020204030204" pitchFamily="34" charset="0"/>
                <a:cs typeface="Calibri"/>
              </a:rPr>
              <a:t>HFS is committed to hosting meetings that are accessible and ADA compliant.  Closed captioning will be provided.  Please email </a:t>
            </a:r>
            <a:r>
              <a:rPr lang="en-US" sz="1400" dirty="0">
                <a:latin typeface="+mj-lt"/>
                <a:ea typeface="Calibri" panose="020F0502020204030204" pitchFamily="34" charset="0"/>
                <a:cs typeface="Calibri"/>
                <a:hlinkClick r:id="rId2"/>
              </a:rPr>
              <a:t>veronica.archundia@illinois.gov</a:t>
            </a:r>
            <a:r>
              <a:rPr lang="en-US" sz="1400" dirty="0">
                <a:latin typeface="+mj-lt"/>
                <a:ea typeface="Calibri" panose="020F0502020204030204" pitchFamily="34" charset="0"/>
                <a:cs typeface="Calibri"/>
              </a:rPr>
              <a:t>  and </a:t>
            </a:r>
            <a:r>
              <a:rPr lang="en-US" sz="1400" dirty="0">
                <a:latin typeface="+mj-lt"/>
                <a:ea typeface="Calibri" panose="020F0502020204030204" pitchFamily="34" charset="0"/>
                <a:cs typeface="Calibri"/>
                <a:hlinkClick r:id="rId3"/>
              </a:rPr>
              <a:t>Margaret.dunne@illinois.gov</a:t>
            </a:r>
            <a:r>
              <a:rPr lang="en-US" sz="1400" dirty="0">
                <a:latin typeface="+mj-lt"/>
                <a:ea typeface="Calibri" panose="020F0502020204030204" pitchFamily="34" charset="0"/>
                <a:cs typeface="Calibri"/>
              </a:rPr>
              <a:t>  with a copy to  </a:t>
            </a:r>
            <a:r>
              <a:rPr lang="en-US" sz="1400" dirty="0">
                <a:latin typeface="+mj-lt"/>
                <a:ea typeface="Calibri" panose="020F0502020204030204" pitchFamily="34" charset="0"/>
                <a:cs typeface="Calibri"/>
                <a:hlinkClick r:id="rId4"/>
              </a:rPr>
              <a:t>Melisha.Bansa@Illinois.gov</a:t>
            </a:r>
            <a:r>
              <a:rPr lang="en-US" sz="1400" dirty="0">
                <a:latin typeface="+mj-lt"/>
                <a:ea typeface="Calibri" panose="020F0502020204030204" pitchFamily="34" charset="0"/>
                <a:cs typeface="Calibri"/>
              </a:rPr>
              <a:t>  in advance to report any requests or accommodations you may require or use the chat to alert us of challenges during a meeting.  </a:t>
            </a:r>
            <a:endParaRPr lang="en-US" sz="1400" dirty="0">
              <a:latin typeface="+mj-lt"/>
              <a:ea typeface="Calibri" panose="020F0502020204030204" pitchFamily="34" charset="0"/>
              <a:cs typeface="Calibri" panose="020F0502020204030204" pitchFamily="34" charset="0"/>
            </a:endParaRPr>
          </a:p>
          <a:p>
            <a:pPr marL="285750" indent="-285750">
              <a:lnSpc>
                <a:spcPct val="120000"/>
              </a:lnSpc>
              <a:spcBef>
                <a:spcPts val="0"/>
              </a:spcBef>
              <a:buFont typeface="Wingdings" panose="05000000000000000000" pitchFamily="2" charset="2"/>
              <a:buChar char="§"/>
            </a:pPr>
            <a:r>
              <a:rPr lang="en-US" sz="1400" dirty="0">
                <a:solidFill>
                  <a:prstClr val="black"/>
                </a:solidFill>
                <a:latin typeface="+mj-lt"/>
                <a:ea typeface="Calibri" panose="020F0502020204030204" pitchFamily="34" charset="0"/>
                <a:cs typeface="Calibri" panose="020F0502020204030204" pitchFamily="34" charset="0"/>
              </a:rPr>
              <a:t>Minutes of the prior meeting will be circulated to subcommittee members in advance of each session.  Once approved, they will be posted to the website.  </a:t>
            </a:r>
          </a:p>
        </p:txBody>
      </p:sp>
      <p:sp>
        <p:nvSpPr>
          <p:cNvPr id="5" name="TextBox 4">
            <a:extLst>
              <a:ext uri="{FF2B5EF4-FFF2-40B4-BE49-F238E27FC236}">
                <a16:creationId xmlns:a16="http://schemas.microsoft.com/office/drawing/2014/main" id="{E9587DD4-76CB-4483-8852-2D5A40B66794}"/>
              </a:ext>
            </a:extLst>
          </p:cNvPr>
          <p:cNvSpPr txBox="1"/>
          <p:nvPr/>
        </p:nvSpPr>
        <p:spPr>
          <a:xfrm>
            <a:off x="3657600" y="6249061"/>
            <a:ext cx="8568430" cy="369332"/>
          </a:xfrm>
          <a:prstGeom prst="rect">
            <a:avLst/>
          </a:prstGeom>
          <a:noFill/>
        </p:spPr>
        <p:txBody>
          <a:bodyPr wrap="square">
            <a:spAutoFit/>
          </a:bodyPr>
          <a:lstStyle/>
          <a:p>
            <a:r>
              <a:rPr lang="en-US" sz="1800" b="1" dirty="0">
                <a:solidFill>
                  <a:schemeClr val="bg2"/>
                </a:solidFill>
              </a:rPr>
              <a:t>                  Presenter: Melishia Bansa, Special Assistant to Director of HFS</a:t>
            </a:r>
          </a:p>
        </p:txBody>
      </p:sp>
    </p:spTree>
    <p:extLst>
      <p:ext uri="{BB962C8B-B14F-4D97-AF65-F5344CB8AC3E}">
        <p14:creationId xmlns:p14="http://schemas.microsoft.com/office/powerpoint/2010/main" val="2613328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A9E4DD-693A-48A6-A5F3-0F3050F702AD}"/>
              </a:ext>
            </a:extLst>
          </p:cNvPr>
          <p:cNvSpPr>
            <a:spLocks noGrp="1"/>
          </p:cNvSpPr>
          <p:nvPr>
            <p:ph type="title"/>
          </p:nvPr>
        </p:nvSpPr>
        <p:spPr>
          <a:xfrm>
            <a:off x="285227" y="1274714"/>
            <a:ext cx="4001548" cy="1807013"/>
          </a:xfrm>
        </p:spPr>
        <p:txBody>
          <a:bodyPr>
            <a:normAutofit/>
          </a:bodyPr>
          <a:lstStyle/>
          <a:p>
            <a:r>
              <a:rPr lang="en-US" sz="4400" dirty="0"/>
              <a:t>Agenda</a:t>
            </a:r>
          </a:p>
        </p:txBody>
      </p:sp>
      <p:sp>
        <p:nvSpPr>
          <p:cNvPr id="4" name="Content Placeholder 3">
            <a:extLst>
              <a:ext uri="{FF2B5EF4-FFF2-40B4-BE49-F238E27FC236}">
                <a16:creationId xmlns:a16="http://schemas.microsoft.com/office/drawing/2014/main" id="{0FAB93AF-36FF-48E3-9900-16C8889593E8}"/>
              </a:ext>
            </a:extLst>
          </p:cNvPr>
          <p:cNvSpPr>
            <a:spLocks noGrp="1"/>
          </p:cNvSpPr>
          <p:nvPr>
            <p:ph idx="1"/>
          </p:nvPr>
        </p:nvSpPr>
        <p:spPr>
          <a:xfrm>
            <a:off x="4117328" y="1274714"/>
            <a:ext cx="7987985" cy="4130407"/>
          </a:xfrm>
        </p:spPr>
        <p:txBody>
          <a:bodyPr>
            <a:noAutofit/>
          </a:bodyPr>
          <a:lstStyle/>
          <a:p>
            <a:pPr marL="400050" lvl="0" indent="-400050">
              <a:spcAft>
                <a:spcPts val="600"/>
              </a:spcAft>
              <a:buAutoNum type="romanUcPeriod"/>
            </a:pPr>
            <a:r>
              <a:rPr lang="en-US" sz="2400" b="1" dirty="0">
                <a:solidFill>
                  <a:schemeClr val="tx2"/>
                </a:solidFill>
              </a:rPr>
              <a:t>Call to order </a:t>
            </a:r>
          </a:p>
          <a:p>
            <a:pPr marL="400050" lvl="0" indent="-400050">
              <a:spcAft>
                <a:spcPts val="600"/>
              </a:spcAft>
              <a:buAutoNum type="romanUcPeriod"/>
            </a:pPr>
            <a:r>
              <a:rPr lang="en-US" sz="2400" b="1" dirty="0">
                <a:solidFill>
                  <a:schemeClr val="tx2"/>
                </a:solidFill>
              </a:rPr>
              <a:t>Roll call of Subcommittee Members </a:t>
            </a:r>
          </a:p>
          <a:p>
            <a:pPr marL="400050" lvl="0" indent="-400050">
              <a:spcAft>
                <a:spcPts val="600"/>
              </a:spcAft>
              <a:buAutoNum type="romanUcPeriod"/>
            </a:pPr>
            <a:r>
              <a:rPr lang="en-US" sz="2400" b="1" dirty="0">
                <a:solidFill>
                  <a:schemeClr val="tx2"/>
                </a:solidFill>
              </a:rPr>
              <a:t>Introduction of HFS staff </a:t>
            </a:r>
          </a:p>
          <a:p>
            <a:pPr marL="400050" lvl="0" indent="-400050">
              <a:spcAft>
                <a:spcPts val="600"/>
              </a:spcAft>
              <a:buAutoNum type="romanUcPeriod"/>
            </a:pPr>
            <a:r>
              <a:rPr lang="en-US" sz="2400" b="1" dirty="0">
                <a:solidFill>
                  <a:schemeClr val="tx2"/>
                </a:solidFill>
              </a:rPr>
              <a:t>Review and Approval of Meeting Minutes from  October 20, 2022</a:t>
            </a:r>
          </a:p>
          <a:p>
            <a:pPr marL="400050" lvl="0" indent="-400050">
              <a:spcAft>
                <a:spcPts val="600"/>
              </a:spcAft>
              <a:buAutoNum type="romanUcPeriod"/>
            </a:pPr>
            <a:r>
              <a:rPr lang="en-US" sz="2400" b="1" dirty="0">
                <a:solidFill>
                  <a:schemeClr val="tx2"/>
                </a:solidFill>
              </a:rPr>
              <a:t>Required Training for Appointees</a:t>
            </a:r>
          </a:p>
          <a:p>
            <a:pPr marL="400050" lvl="0" indent="-400050">
              <a:spcAft>
                <a:spcPts val="600"/>
              </a:spcAft>
              <a:buAutoNum type="romanUcPeriod"/>
            </a:pPr>
            <a:r>
              <a:rPr lang="en-US" sz="2400" b="1" dirty="0">
                <a:solidFill>
                  <a:schemeClr val="tx2"/>
                </a:solidFill>
              </a:rPr>
              <a:t> 2023 Public Education Subcommittee Meeting Schedule </a:t>
            </a:r>
          </a:p>
          <a:p>
            <a:pPr marL="400050" lvl="0" indent="-400050">
              <a:spcAft>
                <a:spcPts val="600"/>
              </a:spcAft>
              <a:buAutoNum type="romanUcPeriod"/>
            </a:pPr>
            <a:endParaRPr lang="en-US" sz="2400" b="1" dirty="0">
              <a:solidFill>
                <a:schemeClr val="tx2"/>
              </a:solidFill>
            </a:endParaRPr>
          </a:p>
          <a:p>
            <a:pPr marL="400050" lvl="0" indent="-400050">
              <a:spcAft>
                <a:spcPts val="600"/>
              </a:spcAft>
              <a:buAutoNum type="romanUcPeriod"/>
            </a:pPr>
            <a:endParaRPr lang="en-US" sz="2400" b="1" dirty="0">
              <a:solidFill>
                <a:schemeClr val="tx2"/>
              </a:solidFill>
            </a:endParaRPr>
          </a:p>
          <a:p>
            <a:pPr lvl="2"/>
            <a:endParaRPr lang="en-US" b="1" dirty="0"/>
          </a:p>
          <a:p>
            <a:pPr marL="342900" lvl="0" indent="-342900">
              <a:buFont typeface="+mj-lt"/>
              <a:buAutoNum type="arabicPeriod"/>
            </a:pPr>
            <a:endParaRPr lang="en-US" sz="2400" dirty="0">
              <a:solidFill>
                <a:schemeClr val="dk1"/>
              </a:solidFill>
            </a:endParaRPr>
          </a:p>
        </p:txBody>
      </p:sp>
      <p:sp>
        <p:nvSpPr>
          <p:cNvPr id="5" name="TextBox 4">
            <a:extLst>
              <a:ext uri="{FF2B5EF4-FFF2-40B4-BE49-F238E27FC236}">
                <a16:creationId xmlns:a16="http://schemas.microsoft.com/office/drawing/2014/main" id="{03B6034B-1FF1-41EA-9FAF-14BAAEAF45D1}"/>
              </a:ext>
            </a:extLst>
          </p:cNvPr>
          <p:cNvSpPr txBox="1"/>
          <p:nvPr/>
        </p:nvSpPr>
        <p:spPr>
          <a:xfrm>
            <a:off x="3623570" y="6274604"/>
            <a:ext cx="8568430" cy="369332"/>
          </a:xfrm>
          <a:prstGeom prst="rect">
            <a:avLst/>
          </a:prstGeom>
          <a:noFill/>
        </p:spPr>
        <p:txBody>
          <a:bodyPr wrap="square">
            <a:spAutoFit/>
          </a:bodyPr>
          <a:lstStyle/>
          <a:p>
            <a:r>
              <a:rPr lang="en-US" sz="1800" b="1" dirty="0">
                <a:solidFill>
                  <a:schemeClr val="bg2"/>
                </a:solidFill>
              </a:rPr>
              <a:t>                  Presenter: </a:t>
            </a:r>
            <a:r>
              <a:rPr lang="en-US" b="1" dirty="0">
                <a:solidFill>
                  <a:schemeClr val="bg2"/>
                </a:solidFill>
              </a:rPr>
              <a:t>Kathy Chan</a:t>
            </a:r>
            <a:r>
              <a:rPr lang="en-US" sz="1800" b="1" dirty="0">
                <a:solidFill>
                  <a:schemeClr val="bg2"/>
                </a:solidFill>
              </a:rPr>
              <a:t>, Chair of Public Education Subcommittee </a:t>
            </a:r>
          </a:p>
        </p:txBody>
      </p:sp>
    </p:spTree>
    <p:extLst>
      <p:ext uri="{BB962C8B-B14F-4D97-AF65-F5344CB8AC3E}">
        <p14:creationId xmlns:p14="http://schemas.microsoft.com/office/powerpoint/2010/main" val="2874849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A9E4DD-693A-48A6-A5F3-0F3050F702AD}"/>
              </a:ext>
            </a:extLst>
          </p:cNvPr>
          <p:cNvSpPr>
            <a:spLocks noGrp="1"/>
          </p:cNvSpPr>
          <p:nvPr>
            <p:ph type="title"/>
          </p:nvPr>
        </p:nvSpPr>
        <p:spPr>
          <a:xfrm>
            <a:off x="285227" y="1274714"/>
            <a:ext cx="4001548" cy="1807013"/>
          </a:xfrm>
        </p:spPr>
        <p:txBody>
          <a:bodyPr>
            <a:normAutofit/>
          </a:bodyPr>
          <a:lstStyle/>
          <a:p>
            <a:r>
              <a:rPr lang="en-US" sz="4400" dirty="0"/>
              <a:t>Agenda</a:t>
            </a:r>
          </a:p>
        </p:txBody>
      </p:sp>
      <p:sp>
        <p:nvSpPr>
          <p:cNvPr id="4" name="Content Placeholder 3">
            <a:extLst>
              <a:ext uri="{FF2B5EF4-FFF2-40B4-BE49-F238E27FC236}">
                <a16:creationId xmlns:a16="http://schemas.microsoft.com/office/drawing/2014/main" id="{0FAB93AF-36FF-48E3-9900-16C8889593E8}"/>
              </a:ext>
            </a:extLst>
          </p:cNvPr>
          <p:cNvSpPr>
            <a:spLocks noGrp="1"/>
          </p:cNvSpPr>
          <p:nvPr>
            <p:ph idx="1"/>
          </p:nvPr>
        </p:nvSpPr>
        <p:spPr>
          <a:xfrm>
            <a:off x="4117328" y="243841"/>
            <a:ext cx="8155952" cy="4349456"/>
          </a:xfrm>
        </p:spPr>
        <p:txBody>
          <a:bodyPr>
            <a:noAutofit/>
          </a:bodyPr>
          <a:lstStyle/>
          <a:p>
            <a:pPr marL="0" indent="0">
              <a:buNone/>
            </a:pPr>
            <a:r>
              <a:rPr lang="en-US" sz="2400" b="1" dirty="0">
                <a:solidFill>
                  <a:schemeClr val="tx2"/>
                </a:solidFill>
              </a:rPr>
              <a:t>VII. State Updates:</a:t>
            </a:r>
          </a:p>
          <a:p>
            <a:pPr marL="0" indent="0">
              <a:buNone/>
            </a:pPr>
            <a:endParaRPr lang="en-US" sz="2400" b="1" dirty="0">
              <a:solidFill>
                <a:schemeClr val="tx2"/>
              </a:solidFill>
            </a:endParaRPr>
          </a:p>
          <a:p>
            <a:pPr marL="971550" lvl="1" indent="-514350">
              <a:buFont typeface="+mj-lt"/>
              <a:buAutoNum type="alphaUcPeriod"/>
            </a:pPr>
            <a:r>
              <a:rPr lang="en-US" sz="2400" b="1" dirty="0">
                <a:solidFill>
                  <a:schemeClr val="tx2"/>
                </a:solidFill>
              </a:rPr>
              <a:t>Medical Programs Update</a:t>
            </a:r>
          </a:p>
          <a:p>
            <a:pPr marL="971550" lvl="1" indent="-514350">
              <a:buFont typeface="+mj-lt"/>
              <a:buAutoNum type="alphaUcPeriod"/>
            </a:pPr>
            <a:r>
              <a:rPr lang="en-US" sz="2400" b="1" dirty="0">
                <a:solidFill>
                  <a:schemeClr val="tx2"/>
                </a:solidFill>
              </a:rPr>
              <a:t>DHS Update</a:t>
            </a:r>
          </a:p>
          <a:p>
            <a:pPr marL="971550" lvl="1" indent="-514350">
              <a:buFont typeface="+mj-lt"/>
              <a:buAutoNum type="alphaUcPeriod"/>
            </a:pPr>
            <a:r>
              <a:rPr lang="en-US" sz="2400" b="1" dirty="0">
                <a:solidFill>
                  <a:schemeClr val="tx2"/>
                </a:solidFill>
              </a:rPr>
              <a:t>HealthChoice Illinois Update</a:t>
            </a:r>
          </a:p>
          <a:p>
            <a:pPr marL="971550" lvl="1" indent="-514350">
              <a:buFont typeface="+mj-lt"/>
              <a:buAutoNum type="alphaUcPeriod"/>
            </a:pPr>
            <a:r>
              <a:rPr lang="en-US" sz="2400" b="1" dirty="0">
                <a:solidFill>
                  <a:schemeClr val="tx2"/>
                </a:solidFill>
              </a:rPr>
              <a:t>Eligibility Update:</a:t>
            </a:r>
          </a:p>
          <a:p>
            <a:pPr marL="1428750" lvl="2" indent="-514350">
              <a:buFont typeface="+mj-lt"/>
              <a:buAutoNum type="arabicPeriod"/>
            </a:pPr>
            <a:r>
              <a:rPr lang="en-US" b="1" dirty="0">
                <a:solidFill>
                  <a:schemeClr val="tx2"/>
                </a:solidFill>
              </a:rPr>
              <a:t>Family Planning Program </a:t>
            </a:r>
          </a:p>
          <a:p>
            <a:pPr marL="1428750" lvl="2" indent="-514350">
              <a:buFont typeface="+mj-lt"/>
              <a:buAutoNum type="arabicPeriod"/>
            </a:pPr>
            <a:r>
              <a:rPr lang="en-US" b="1" dirty="0">
                <a:solidFill>
                  <a:schemeClr val="tx2"/>
                </a:solidFill>
              </a:rPr>
              <a:t>Applications, Redeterminations &amp; Reports</a:t>
            </a:r>
          </a:p>
          <a:p>
            <a:pPr marL="571500" indent="-571500">
              <a:buFont typeface="+mj-lt"/>
              <a:buAutoNum type="romanUcPeriod" startAt="6"/>
            </a:pPr>
            <a:endParaRPr lang="en-US" sz="2400" b="1" dirty="0">
              <a:solidFill>
                <a:schemeClr val="tx2"/>
              </a:solidFill>
            </a:endParaRPr>
          </a:p>
          <a:p>
            <a:pPr marL="0" indent="0">
              <a:buNone/>
            </a:pPr>
            <a:r>
              <a:rPr lang="en-US" sz="2400" b="1" dirty="0">
                <a:solidFill>
                  <a:schemeClr val="tx2"/>
                </a:solidFill>
              </a:rPr>
              <a:t>VIII. End of Public Health Emergency Communications</a:t>
            </a:r>
          </a:p>
          <a:p>
            <a:pPr marL="0" indent="0">
              <a:buNone/>
            </a:pPr>
            <a:r>
              <a:rPr lang="en-US" sz="2400" b="1" dirty="0">
                <a:solidFill>
                  <a:schemeClr val="tx2"/>
                </a:solidFill>
              </a:rPr>
              <a:t>        &amp; Key Messaging </a:t>
            </a:r>
          </a:p>
          <a:p>
            <a:pPr marL="0" indent="0">
              <a:buNone/>
            </a:pPr>
            <a:endParaRPr lang="en-US" sz="2400" b="1" dirty="0">
              <a:solidFill>
                <a:schemeClr val="tx2"/>
              </a:solidFill>
            </a:endParaRPr>
          </a:p>
          <a:p>
            <a:pPr marL="0" indent="0">
              <a:buNone/>
            </a:pPr>
            <a:r>
              <a:rPr lang="en-US" sz="2400" b="1" dirty="0">
                <a:solidFill>
                  <a:schemeClr val="tx2"/>
                </a:solidFill>
              </a:rPr>
              <a:t> IX.  Public Comments</a:t>
            </a:r>
          </a:p>
          <a:p>
            <a:pPr marL="342900" lvl="0" indent="-342900">
              <a:buFont typeface="+mj-lt"/>
              <a:buAutoNum type="arabicPeriod"/>
            </a:pPr>
            <a:endParaRPr lang="en-US" sz="2400" dirty="0">
              <a:solidFill>
                <a:schemeClr val="dk1"/>
              </a:solidFill>
            </a:endParaRPr>
          </a:p>
        </p:txBody>
      </p:sp>
    </p:spTree>
    <p:extLst>
      <p:ext uri="{BB962C8B-B14F-4D97-AF65-F5344CB8AC3E}">
        <p14:creationId xmlns:p14="http://schemas.microsoft.com/office/powerpoint/2010/main" val="1758196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A9E4DD-693A-48A6-A5F3-0F3050F702AD}"/>
              </a:ext>
            </a:extLst>
          </p:cNvPr>
          <p:cNvSpPr>
            <a:spLocks noGrp="1"/>
          </p:cNvSpPr>
          <p:nvPr>
            <p:ph type="title"/>
          </p:nvPr>
        </p:nvSpPr>
        <p:spPr>
          <a:xfrm>
            <a:off x="285227" y="1274714"/>
            <a:ext cx="4001548" cy="1807013"/>
          </a:xfrm>
        </p:spPr>
        <p:txBody>
          <a:bodyPr>
            <a:normAutofit/>
          </a:bodyPr>
          <a:lstStyle/>
          <a:p>
            <a:r>
              <a:rPr lang="en-US" sz="4400" dirty="0"/>
              <a:t>Agenda</a:t>
            </a:r>
          </a:p>
        </p:txBody>
      </p:sp>
      <p:sp>
        <p:nvSpPr>
          <p:cNvPr id="4" name="Content Placeholder 3">
            <a:extLst>
              <a:ext uri="{FF2B5EF4-FFF2-40B4-BE49-F238E27FC236}">
                <a16:creationId xmlns:a16="http://schemas.microsoft.com/office/drawing/2014/main" id="{0FAB93AF-36FF-48E3-9900-16C8889593E8}"/>
              </a:ext>
            </a:extLst>
          </p:cNvPr>
          <p:cNvSpPr>
            <a:spLocks noGrp="1"/>
          </p:cNvSpPr>
          <p:nvPr>
            <p:ph idx="1"/>
          </p:nvPr>
        </p:nvSpPr>
        <p:spPr>
          <a:xfrm>
            <a:off x="4117328" y="1534160"/>
            <a:ext cx="8155952" cy="3059136"/>
          </a:xfrm>
        </p:spPr>
        <p:txBody>
          <a:bodyPr>
            <a:noAutofit/>
          </a:bodyPr>
          <a:lstStyle/>
          <a:p>
            <a:pPr marL="0" indent="0">
              <a:buNone/>
            </a:pPr>
            <a:r>
              <a:rPr lang="en-US" sz="2400" b="1" dirty="0">
                <a:solidFill>
                  <a:schemeClr val="tx2"/>
                </a:solidFill>
              </a:rPr>
              <a:t>   X. Additional Business: Old &amp; New </a:t>
            </a:r>
          </a:p>
          <a:p>
            <a:pPr marL="0" indent="0">
              <a:buNone/>
            </a:pPr>
            <a:endParaRPr lang="en-US" sz="2400" b="1" dirty="0">
              <a:solidFill>
                <a:schemeClr val="tx2"/>
              </a:solidFill>
            </a:endParaRPr>
          </a:p>
          <a:p>
            <a:pPr marL="0" indent="0">
              <a:buNone/>
            </a:pPr>
            <a:r>
              <a:rPr lang="en-US" sz="2400" b="1" dirty="0">
                <a:solidFill>
                  <a:schemeClr val="tx2"/>
                </a:solidFill>
              </a:rPr>
              <a:t>  XI. HFS Announcements</a:t>
            </a:r>
          </a:p>
          <a:p>
            <a:pPr marL="0" indent="0">
              <a:buNone/>
            </a:pPr>
            <a:endParaRPr lang="en-US" sz="2400" b="1" dirty="0">
              <a:solidFill>
                <a:schemeClr val="tx2"/>
              </a:solidFill>
            </a:endParaRPr>
          </a:p>
          <a:p>
            <a:pPr marL="0" indent="0">
              <a:buNone/>
            </a:pPr>
            <a:r>
              <a:rPr lang="en-US" sz="2400" b="1" dirty="0">
                <a:solidFill>
                  <a:schemeClr val="tx2"/>
                </a:solidFill>
              </a:rPr>
              <a:t>  XII.  Public Comments</a:t>
            </a:r>
          </a:p>
          <a:p>
            <a:pPr marL="0" indent="0">
              <a:buNone/>
            </a:pPr>
            <a:endParaRPr lang="en-US" sz="2400" b="1" dirty="0">
              <a:solidFill>
                <a:schemeClr val="tx2"/>
              </a:solidFill>
            </a:endParaRPr>
          </a:p>
          <a:p>
            <a:pPr marL="0" indent="0">
              <a:buNone/>
            </a:pPr>
            <a:r>
              <a:rPr lang="en-US" sz="2400" b="1" dirty="0">
                <a:solidFill>
                  <a:schemeClr val="tx2"/>
                </a:solidFill>
              </a:rPr>
              <a:t> XIII.  Adjournment</a:t>
            </a:r>
          </a:p>
          <a:p>
            <a:pPr marL="0" indent="0">
              <a:buNone/>
            </a:pPr>
            <a:endParaRPr lang="en-US" sz="2400" b="1" dirty="0">
              <a:solidFill>
                <a:schemeClr val="tx2"/>
              </a:solidFill>
            </a:endParaRPr>
          </a:p>
          <a:p>
            <a:pPr marL="342900" lvl="0" indent="-342900">
              <a:buFont typeface="+mj-lt"/>
              <a:buAutoNum type="arabicPeriod"/>
            </a:pPr>
            <a:endParaRPr lang="en-US" sz="2400" dirty="0">
              <a:solidFill>
                <a:schemeClr val="dk1"/>
              </a:solidFill>
            </a:endParaRPr>
          </a:p>
        </p:txBody>
      </p:sp>
    </p:spTree>
    <p:extLst>
      <p:ext uri="{BB962C8B-B14F-4D97-AF65-F5344CB8AC3E}">
        <p14:creationId xmlns:p14="http://schemas.microsoft.com/office/powerpoint/2010/main" val="3783583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2E97D1-2A32-4734-9DAD-CAE6760E95CD}"/>
              </a:ext>
            </a:extLst>
          </p:cNvPr>
          <p:cNvSpPr>
            <a:spLocks noGrp="1"/>
          </p:cNvSpPr>
          <p:nvPr>
            <p:ph type="title"/>
          </p:nvPr>
        </p:nvSpPr>
        <p:spPr>
          <a:xfrm>
            <a:off x="-111760" y="2808027"/>
            <a:ext cx="10495280" cy="1324527"/>
          </a:xfrm>
        </p:spPr>
        <p:txBody>
          <a:bodyPr/>
          <a:lstStyle/>
          <a:p>
            <a:r>
              <a:rPr lang="en-US" dirty="0"/>
              <a:t>  V. Required Training for</a:t>
            </a:r>
            <a:br>
              <a:rPr lang="en-US" dirty="0"/>
            </a:br>
            <a:r>
              <a:rPr lang="en-US" dirty="0"/>
              <a:t>       Appointees</a:t>
            </a:r>
          </a:p>
        </p:txBody>
      </p:sp>
      <p:sp>
        <p:nvSpPr>
          <p:cNvPr id="6" name="Rectangle 5">
            <a:extLst>
              <a:ext uri="{FF2B5EF4-FFF2-40B4-BE49-F238E27FC236}">
                <a16:creationId xmlns:a16="http://schemas.microsoft.com/office/drawing/2014/main" id="{16319572-3DE5-4CF2-A6FE-B7955B1421A5}"/>
              </a:ext>
            </a:extLst>
          </p:cNvPr>
          <p:cNvSpPr/>
          <p:nvPr/>
        </p:nvSpPr>
        <p:spPr>
          <a:xfrm>
            <a:off x="6536722" y="4119"/>
            <a:ext cx="2228335" cy="16805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7938037"/>
      </p:ext>
    </p:extLst>
  </p:cSld>
  <p:clrMapOvr>
    <a:masterClrMapping/>
  </p:clrMapOvr>
</p:sld>
</file>

<file path=ppt/theme/theme1.xml><?xml version="1.0" encoding="utf-8"?>
<a:theme xmlns:a="http://schemas.openxmlformats.org/drawingml/2006/main" name="Office Theme">
  <a:themeElements>
    <a:clrScheme name="HFS Brand Colors">
      <a:dk1>
        <a:srgbClr val="3D3633"/>
      </a:dk1>
      <a:lt1>
        <a:srgbClr val="FFFFFF"/>
      </a:lt1>
      <a:dk2>
        <a:srgbClr val="1C4285"/>
      </a:dk2>
      <a:lt2>
        <a:srgbClr val="FFFFFF"/>
      </a:lt2>
      <a:accent1>
        <a:srgbClr val="73B8E3"/>
      </a:accent1>
      <a:accent2>
        <a:srgbClr val="928CC3"/>
      </a:accent2>
      <a:accent3>
        <a:srgbClr val="F05E21"/>
      </a:accent3>
      <a:accent4>
        <a:srgbClr val="009978"/>
      </a:accent4>
      <a:accent5>
        <a:srgbClr val="78B269"/>
      </a:accent5>
      <a:accent6>
        <a:srgbClr val="F2BF1C"/>
      </a:accent6>
      <a:hlink>
        <a:srgbClr val="928CC3"/>
      </a:hlink>
      <a:folHlink>
        <a:srgbClr val="928CC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3ACCA38F6BF5344A093910410F2C7C1" ma:contentTypeVersion="1" ma:contentTypeDescription="Create a new document." ma:contentTypeScope="" ma:versionID="5872afeec4abb606b74fd6d8b5178200">
  <xsd:schema xmlns:xsd="http://www.w3.org/2001/XMLSchema" xmlns:xs="http://www.w3.org/2001/XMLSchema" xmlns:p="http://schemas.microsoft.com/office/2006/metadata/properties" xmlns:ns1="http://schemas.microsoft.com/sharepoint/v3" xmlns:ns2="13ffcb3e-f415-468e-87a5-21b858d10b2f" targetNamespace="http://schemas.microsoft.com/office/2006/metadata/properties" ma:root="true" ma:fieldsID="5ca12eef3b42180f0f4d61092556ad40" ns1:_="" ns2:_="">
    <xsd:import namespace="http://schemas.microsoft.com/sharepoint/v3"/>
    <xsd:import namespace="13ffcb3e-f415-468e-87a5-21b858d10b2f"/>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3ffcb3e-f415-468e-87a5-21b858d10b2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ct:contentTypeSchema xmlns:ct="http://schemas.microsoft.com/office/2006/metadata/contentType" xmlns:ma="http://schemas.microsoft.com/office/2006/metadata/properties/metaAttributes" ct:_="" ma:_="" ma:contentTypeName="Document" ma:contentTypeID="0x0101000766A85E11E30F4E991D0A89AF3E1058" ma:contentTypeVersion="21" ma:contentTypeDescription="Create a new document." ma:contentTypeScope="" ma:versionID="e9e714bb0801ac8b7362f47fe2f2be00">
  <xsd:schema xmlns:xsd="http://www.w3.org/2001/XMLSchema" xmlns:xs="http://www.w3.org/2001/XMLSchema" xmlns:p="http://schemas.microsoft.com/office/2006/metadata/properties" xmlns:ns1="http://schemas.microsoft.com/sharepoint/v3" targetNamespace="http://schemas.microsoft.com/office/2006/metadata/properties" ma:root="true" ma:fieldsID="ad2c4303766fcadb54f511e1f5a2aa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hidden="true" ma:internalName="PublishingStartDate" ma:readOnly="false">
      <xsd:simpleType>
        <xsd:restriction base="dms:Unknown"/>
      </xsd:simpleType>
    </xsd:element>
    <xsd:element name="PublishingExpirationDate" ma:index="9" nillable="true" ma:displayName="Scheduling End Date" ma:hidden="true" ma:internalName="PublishingExpirationDate"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52C04C-0D24-4A7E-BA62-16887EAC2584}">
  <ds:schemaRefs>
    <ds:schemaRef ds:uri="http://schemas.microsoft.com/sharepoint/v3/contenttype/forms"/>
  </ds:schemaRefs>
</ds:datastoreItem>
</file>

<file path=customXml/itemProps2.xml><?xml version="1.0" encoding="utf-8"?>
<ds:datastoreItem xmlns:ds="http://schemas.openxmlformats.org/officeDocument/2006/customXml" ds:itemID="{9F997A36-5020-4114-A042-FFA5C70F9516}">
  <ds:schemaRefs>
    <ds:schemaRef ds:uri="13ffcb3e-f415-468e-87a5-21b858d10b2f"/>
    <ds:schemaRef ds:uri="http://purl.org/dc/elements/1.1/"/>
    <ds:schemaRef ds:uri="http://schemas.microsoft.com/office/2006/metadata/properties"/>
    <ds:schemaRef ds:uri="http://schemas.microsoft.com/office/2006/documentManagement/type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B081590E-A94F-411B-A4C5-AB84BD5D83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3ffcb3e-f415-468e-87a5-21b858d10b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9B27D32-95E2-4BEB-855B-2D37E86C7875}"/>
</file>

<file path=docProps/app.xml><?xml version="1.0" encoding="utf-8"?>
<Properties xmlns="http://schemas.openxmlformats.org/officeDocument/2006/extended-properties" xmlns:vt="http://schemas.openxmlformats.org/officeDocument/2006/docPropsVTypes">
  <Template/>
  <TotalTime>13431</TotalTime>
  <Words>2102</Words>
  <Application>Microsoft Office PowerPoint</Application>
  <PresentationFormat>Widescreen</PresentationFormat>
  <Paragraphs>259</Paragraphs>
  <Slides>42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Helvetica Neue</vt:lpstr>
      <vt:lpstr>Helvetica Neue Medium</vt:lpstr>
      <vt:lpstr>Symbol</vt:lpstr>
      <vt:lpstr>Wingdings</vt:lpstr>
      <vt:lpstr>Office Theme</vt:lpstr>
      <vt:lpstr>PUBLIC EDUCATION SUBCOMMITTEE       (PUB ED)</vt:lpstr>
      <vt:lpstr>PowerPoint Presentation</vt:lpstr>
      <vt:lpstr>Public Education Subcommittee Charter </vt:lpstr>
      <vt:lpstr>PowerPoint Presentation</vt:lpstr>
      <vt:lpstr>House Keeping</vt:lpstr>
      <vt:lpstr>Agenda</vt:lpstr>
      <vt:lpstr>Agenda</vt:lpstr>
      <vt:lpstr>Agenda</vt:lpstr>
      <vt:lpstr>  V. Required Training for        Appointees</vt:lpstr>
      <vt:lpstr>PowerPoint Presentation</vt:lpstr>
      <vt:lpstr>VI. 2023 Public Education Subcommittee Meeting Schedule</vt:lpstr>
      <vt:lpstr>PowerPoint Presentation</vt:lpstr>
      <vt:lpstr>VII. State Updates</vt:lpstr>
      <vt:lpstr>VII. A. Medical Programs  </vt:lpstr>
      <vt:lpstr>PowerPoint Presentation</vt:lpstr>
      <vt:lpstr>VII.B.  DHS Update</vt:lpstr>
      <vt:lpstr>PowerPoint Presentation</vt:lpstr>
      <vt:lpstr>VII.C.  HealthChoice Illinois  Update</vt:lpstr>
      <vt:lpstr>PowerPoint Presentation</vt:lpstr>
      <vt:lpstr>VII.D.  Eligibility Update</vt:lpstr>
      <vt:lpstr>PowerPoint Presentation</vt:lpstr>
      <vt:lpstr>PowerPoint Presentation</vt:lpstr>
      <vt:lpstr>PowerPoint Presentation</vt:lpstr>
      <vt:lpstr>PowerPoint Presentation</vt:lpstr>
      <vt:lpstr>PowerPoint Presentation</vt:lpstr>
      <vt:lpstr>VIII.  End of Public Health Emergency Communications and Key Messaging </vt:lpstr>
      <vt:lpstr>PowerPoint Presentation</vt:lpstr>
      <vt:lpstr>TBC: Key Messaging for Phase 2</vt:lpstr>
      <vt:lpstr>TBC: Key Messaging for Phase 2</vt:lpstr>
      <vt:lpstr>PowerPoint Presentation</vt:lpstr>
      <vt:lpstr>Paid Media Campaign</vt:lpstr>
      <vt:lpstr>IX. ILOGIN</vt:lpstr>
      <vt:lpstr>PowerPoint Presentation</vt:lpstr>
      <vt:lpstr>What you Can do to Prepare</vt:lpstr>
      <vt:lpstr>X. Public Comments</vt:lpstr>
      <vt:lpstr>PowerPoint Presentation</vt:lpstr>
      <vt:lpstr>XI. Additional Business: Old &amp; New</vt:lpstr>
      <vt:lpstr>XII. Announcements</vt:lpstr>
      <vt:lpstr>PowerPoint Presentation</vt:lpstr>
      <vt:lpstr>PowerPoint Presentation</vt:lpstr>
      <vt:lpstr>PowerPoint Presentation</vt:lpstr>
      <vt:lpstr>XIII. Adjournment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Rhett Holzmacher</dc:creator>
  <cp:lastModifiedBy>Finfrock, Ramona</cp:lastModifiedBy>
  <cp:revision>132</cp:revision>
  <cp:lastPrinted>2022-12-07T21:36:30Z</cp:lastPrinted>
  <dcterms:created xsi:type="dcterms:W3CDTF">2022-09-22T21:24:39Z</dcterms:created>
  <dcterms:modified xsi:type="dcterms:W3CDTF">2022-12-21T20:57:52Z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0x0101000766A85E11E30F4E991D0A89AF3E1058</vt:lpwstr>
  </property>
  <property fmtid="{D5CDD505-2E9C-101B-9397-08002B2CF9AE}" pid="3" name="_dlc_DocIdItemGuid">
    <vt:lpwstr>982b5758-f7cc-449e-86cf-450c738e2d64</vt:lpwstr>
  </property>
  <property fmtid="{D5CDD505-2E9C-101B-9397-08002B2CF9AE}" pid="4" name="TaxKeyword">
    <vt:lpwstr/>
  </property>
  <property fmtid="{D5CDD505-2E9C-101B-9397-08002B2CF9AE}" pid="5" name="TaxCatchAll">
    <vt:lpwstr/>
  </property>
  <property fmtid="{D5CDD505-2E9C-101B-9397-08002B2CF9AE}" pid="6" name="TaxKeywordTaxHTField">
    <vt:lpwstr/>
  </property>
</Properties>
</file>