
<file path=[Content_Types].xml><?xml version="1.0" encoding="utf-8"?>
<Types xmlns="http://schemas.openxmlformats.org/package/2006/content-types">
  <Default Extension="png" ContentType="image/png"/>
  <Default Extension="svg" ContentType="image/svg+xml"/>
  <Default Extension="tmp"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25.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presentation.xml" ContentType="application/vnd.openxmlformats-officedocument.presentationml.presentation.main+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authors.xml" ContentType="application/vnd.ms-powerpoint.authors+xml"/>
  <Override PartName="/ppt/theme/theme2.xml" ContentType="application/vnd.openxmlformats-officedocument.theme+xml"/>
  <Override PartName="/ppt/comments/modernComment_7FFDEBDD_10CC6AA7.xml" ContentType="application/vnd.ms-powerpoint.comments+xml"/>
  <Override PartName="/ppt/theme/theme4.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0" r:id="rId1"/>
    <p:sldMasterId id="2147483861" r:id="rId2"/>
  </p:sldMasterIdLst>
  <p:notesMasterIdLst>
    <p:notesMasterId r:id="rId38"/>
  </p:notesMasterIdLst>
  <p:handoutMasterIdLst>
    <p:handoutMasterId r:id="rId39"/>
  </p:handoutMasterIdLst>
  <p:sldIdLst>
    <p:sldId id="2147347420" r:id="rId3"/>
    <p:sldId id="2147347393" r:id="rId4"/>
    <p:sldId id="1564" r:id="rId5"/>
    <p:sldId id="2147347394" r:id="rId6"/>
    <p:sldId id="2144936573" r:id="rId7"/>
    <p:sldId id="2144936572" r:id="rId8"/>
    <p:sldId id="2147347423" r:id="rId9"/>
    <p:sldId id="2147347424" r:id="rId10"/>
    <p:sldId id="2144936283" r:id="rId11"/>
    <p:sldId id="2144936575" r:id="rId12"/>
    <p:sldId id="260" r:id="rId13"/>
    <p:sldId id="261" r:id="rId14"/>
    <p:sldId id="262" r:id="rId15"/>
    <p:sldId id="263" r:id="rId16"/>
    <p:sldId id="264" r:id="rId17"/>
    <p:sldId id="265" r:id="rId18"/>
    <p:sldId id="982" r:id="rId19"/>
    <p:sldId id="2147347421" r:id="rId20"/>
    <p:sldId id="2147347425" r:id="rId21"/>
    <p:sldId id="2147347426" r:id="rId22"/>
    <p:sldId id="2147347427" r:id="rId23"/>
    <p:sldId id="2147347430" r:id="rId24"/>
    <p:sldId id="2147347428" r:id="rId25"/>
    <p:sldId id="2147347429" r:id="rId26"/>
    <p:sldId id="2147347409" r:id="rId27"/>
    <p:sldId id="2147347410" r:id="rId28"/>
    <p:sldId id="2147347417" r:id="rId29"/>
    <p:sldId id="2147348837" r:id="rId30"/>
    <p:sldId id="2147348838" r:id="rId31"/>
    <p:sldId id="2147348839" r:id="rId32"/>
    <p:sldId id="2147347414" r:id="rId33"/>
    <p:sldId id="986" r:id="rId34"/>
    <p:sldId id="2147347419" r:id="rId35"/>
    <p:sldId id="2147347403" r:id="rId36"/>
    <p:sldId id="2147347404" r:id="rId37"/>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FFC64F-8C5F-D806-9978-3394CBD1F007}" name="Jose Galinato" initials="JG" userId="S::galinj@pointclickcare.com::7a3d8af0-bc3a-461d-a007-8d6c7943a79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acqueline Newman" initials="JN" lastIdx="4" clrIdx="0">
    <p:extLst>
      <p:ext uri="{19B8F6BF-5375-455C-9EA6-DF929625EA0E}">
        <p15:presenceInfo xmlns:p15="http://schemas.microsoft.com/office/powerpoint/2012/main" userId="S-1-5-21-3460607881-2156654895-2929397476-2372" providerId="AD"/>
      </p:ext>
    </p:extLst>
  </p:cmAuthor>
  <p:cmAuthor id="2" name="CMT 15" initials="C1" lastIdx="7" clrIdx="1">
    <p:extLst>
      <p:ext uri="{19B8F6BF-5375-455C-9EA6-DF929625EA0E}">
        <p15:presenceInfo xmlns:p15="http://schemas.microsoft.com/office/powerpoint/2012/main" userId="CMT 15"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99BA"/>
    <a:srgbClr val="4F5D71"/>
    <a:srgbClr val="505E72"/>
    <a:srgbClr val="FFFFFF"/>
    <a:srgbClr val="071E66"/>
    <a:srgbClr val="E8F6EF"/>
    <a:srgbClr val="CCECDE"/>
    <a:srgbClr val="E8EFF3"/>
    <a:srgbClr val="21CB9C"/>
    <a:srgbClr val="4554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D2A70D-7EAB-4502-BF5D-CAD750649208}" v="37" dt="2022-08-15T15:07:22.1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57" autoAdjust="0"/>
    <p:restoredTop sz="83019" autoAdjust="0"/>
  </p:normalViewPr>
  <p:slideViewPr>
    <p:cSldViewPr snapToGrid="0" snapToObjects="1">
      <p:cViewPr varScale="1">
        <p:scale>
          <a:sx n="97" d="100"/>
          <a:sy n="97" d="100"/>
        </p:scale>
        <p:origin x="534" y="84"/>
      </p:cViewPr>
      <p:guideLst>
        <p:guide orient="horz" pos="2160"/>
        <p:guide pos="3840"/>
      </p:guideLst>
    </p:cSldViewPr>
  </p:slideViewPr>
  <p:outlineViewPr>
    <p:cViewPr>
      <p:scale>
        <a:sx n="33" d="100"/>
        <a:sy n="33" d="100"/>
      </p:scale>
      <p:origin x="0" y="-42"/>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84" d="100"/>
          <a:sy n="84" d="100"/>
        </p:scale>
        <p:origin x="2976"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47"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ustomXml" Target="../customXml/item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48" Type="http://schemas.openxmlformats.org/officeDocument/2006/relationships/customXml" Target="../customXml/item2.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46" Type="http://schemas.microsoft.com/office/2018/10/relationships/authors" Target="authors.xml"/><Relationship Id="rId20" Type="http://schemas.openxmlformats.org/officeDocument/2006/relationships/slide" Target="slides/slide1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comments/modernComment_7FFDEBDD_10CC6AA7.xml><?xml version="1.0" encoding="utf-8"?>
<p188:cmLst xmlns:a="http://schemas.openxmlformats.org/drawingml/2006/main" xmlns:r="http://schemas.openxmlformats.org/officeDocument/2006/relationships" xmlns:p188="http://schemas.microsoft.com/office/powerpoint/2018/8/main">
  <p188:cm id="{BC43DE1F-E0A2-4830-B700-ECE00DAA48B7}" authorId="{2EFFC64F-8C5F-D806-9978-3394CBD1F007}" created="2022-08-08T20:36:57.872">
    <pc:sldMkLst xmlns:pc="http://schemas.microsoft.com/office/powerpoint/2013/main/command">
      <pc:docMk/>
      <pc:sldMk cId="281832103" sldId="2147347421"/>
    </pc:sldMkLst>
    <p188:txBody>
      <a:bodyPr/>
      <a:lstStyle/>
      <a:p>
        <a:r>
          <a:rPr lang="en-US"/>
          <a:t>Poll: Are you currently notifications?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AFCE05A-4C91-476B-914B-98AE22A853FB}"/>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a:extLst>
              <a:ext uri="{FF2B5EF4-FFF2-40B4-BE49-F238E27FC236}">
                <a16:creationId xmlns:a16="http://schemas.microsoft.com/office/drawing/2014/main" id="{EBF68D85-6C22-4822-B30B-919BB80DAB19}"/>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172D6B1A-57E9-4AE0-A9CF-C67C907D6C74}" type="datetimeFigureOut">
              <a:rPr lang="en-US" smtClean="0"/>
              <a:t>9/7/2022</a:t>
            </a:fld>
            <a:endParaRPr lang="en-US" dirty="0"/>
          </a:p>
        </p:txBody>
      </p:sp>
      <p:sp>
        <p:nvSpPr>
          <p:cNvPr id="4" name="Footer Placeholder 3">
            <a:extLst>
              <a:ext uri="{FF2B5EF4-FFF2-40B4-BE49-F238E27FC236}">
                <a16:creationId xmlns:a16="http://schemas.microsoft.com/office/drawing/2014/main" id="{D1E02563-1C7C-4E14-8EFD-8E68C29F5FE2}"/>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68DFCB0-045A-49C8-9D99-EEC4FA595AD8}"/>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4E873909-9567-4AC1-9031-4DFA90E49E62}" type="slidenum">
              <a:rPr lang="en-US" smtClean="0"/>
              <a:t>‹#›</a:t>
            </a:fld>
            <a:endParaRPr lang="en-US" dirty="0"/>
          </a:p>
        </p:txBody>
      </p:sp>
    </p:spTree>
    <p:extLst>
      <p:ext uri="{BB962C8B-B14F-4D97-AF65-F5344CB8AC3E}">
        <p14:creationId xmlns:p14="http://schemas.microsoft.com/office/powerpoint/2010/main" val="31890155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E628179A-246E-C948-AE5D-BF932728DE9C}" type="datetimeFigureOut">
              <a:rPr lang="en-US" smtClean="0"/>
              <a:t>9/7/2022</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D5F364CF-F2E7-CF47-9707-3BBE1EEB2178}" type="slidenum">
              <a:rPr lang="en-US" smtClean="0"/>
              <a:t>‹#›</a:t>
            </a:fld>
            <a:endParaRPr lang="en-US" dirty="0"/>
          </a:p>
        </p:txBody>
      </p:sp>
    </p:spTree>
    <p:extLst>
      <p:ext uri="{BB962C8B-B14F-4D97-AF65-F5344CB8AC3E}">
        <p14:creationId xmlns:p14="http://schemas.microsoft.com/office/powerpoint/2010/main" val="2078129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F364CF-F2E7-CF47-9707-3BBE1EEB2178}" type="slidenum">
              <a:rPr lang="en-US" smtClean="0"/>
              <a:t>3</a:t>
            </a:fld>
            <a:endParaRPr lang="en-US"/>
          </a:p>
        </p:txBody>
      </p:sp>
    </p:spTree>
    <p:extLst>
      <p:ext uri="{BB962C8B-B14F-4D97-AF65-F5344CB8AC3E}">
        <p14:creationId xmlns:p14="http://schemas.microsoft.com/office/powerpoint/2010/main" val="3743706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2" name="Google Shape;31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 name="Google Shape;36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F364CF-F2E7-CF47-9707-3BBE1EEB2178}" type="slidenum">
              <a:rPr lang="en-US" smtClean="0"/>
              <a:t>19</a:t>
            </a:fld>
            <a:endParaRPr lang="en-US" dirty="0"/>
          </a:p>
        </p:txBody>
      </p:sp>
    </p:spTree>
    <p:extLst>
      <p:ext uri="{BB962C8B-B14F-4D97-AF65-F5344CB8AC3E}">
        <p14:creationId xmlns:p14="http://schemas.microsoft.com/office/powerpoint/2010/main" val="2964952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F364CF-F2E7-CF47-9707-3BBE1EEB2178}" type="slidenum">
              <a:rPr lang="en-US" smtClean="0"/>
              <a:t>20</a:t>
            </a:fld>
            <a:endParaRPr lang="en-US" dirty="0"/>
          </a:p>
        </p:txBody>
      </p:sp>
    </p:spTree>
    <p:extLst>
      <p:ext uri="{BB962C8B-B14F-4D97-AF65-F5344CB8AC3E}">
        <p14:creationId xmlns:p14="http://schemas.microsoft.com/office/powerpoint/2010/main" val="5332644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F364CF-F2E7-CF47-9707-3BBE1EEB2178}" type="slidenum">
              <a:rPr lang="en-US" smtClean="0"/>
              <a:t>21</a:t>
            </a:fld>
            <a:endParaRPr lang="en-US" dirty="0"/>
          </a:p>
        </p:txBody>
      </p:sp>
    </p:spTree>
    <p:extLst>
      <p:ext uri="{BB962C8B-B14F-4D97-AF65-F5344CB8AC3E}">
        <p14:creationId xmlns:p14="http://schemas.microsoft.com/office/powerpoint/2010/main" val="12466423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F364CF-F2E7-CF47-9707-3BBE1EEB2178}" type="slidenum">
              <a:rPr lang="en-US" smtClean="0"/>
              <a:t>22</a:t>
            </a:fld>
            <a:endParaRPr lang="en-US" dirty="0"/>
          </a:p>
        </p:txBody>
      </p:sp>
    </p:spTree>
    <p:extLst>
      <p:ext uri="{BB962C8B-B14F-4D97-AF65-F5344CB8AC3E}">
        <p14:creationId xmlns:p14="http://schemas.microsoft.com/office/powerpoint/2010/main" val="9805606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F364CF-F2E7-CF47-9707-3BBE1EEB2178}" type="slidenum">
              <a:rPr lang="en-US" smtClean="0"/>
              <a:t>23</a:t>
            </a:fld>
            <a:endParaRPr lang="en-US" dirty="0"/>
          </a:p>
        </p:txBody>
      </p:sp>
    </p:spTree>
    <p:extLst>
      <p:ext uri="{BB962C8B-B14F-4D97-AF65-F5344CB8AC3E}">
        <p14:creationId xmlns:p14="http://schemas.microsoft.com/office/powerpoint/2010/main" val="2689560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F364CF-F2E7-CF47-9707-3BBE1EEB2178}" type="slidenum">
              <a:rPr lang="en-US" smtClean="0"/>
              <a:t>4</a:t>
            </a:fld>
            <a:endParaRPr lang="en-US" dirty="0"/>
          </a:p>
        </p:txBody>
      </p:sp>
    </p:spTree>
    <p:extLst>
      <p:ext uri="{BB962C8B-B14F-4D97-AF65-F5344CB8AC3E}">
        <p14:creationId xmlns:p14="http://schemas.microsoft.com/office/powerpoint/2010/main" val="5442189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F364CF-F2E7-CF47-9707-3BBE1EEB2178}" type="slidenum">
              <a:rPr lang="en-US" smtClean="0"/>
              <a:t>24</a:t>
            </a:fld>
            <a:endParaRPr lang="en-US" dirty="0"/>
          </a:p>
        </p:txBody>
      </p:sp>
    </p:spTree>
    <p:extLst>
      <p:ext uri="{BB962C8B-B14F-4D97-AF65-F5344CB8AC3E}">
        <p14:creationId xmlns:p14="http://schemas.microsoft.com/office/powerpoint/2010/main" val="23255628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 start with a high-level intro to Collective Medical and what we’re about</a:t>
            </a:r>
          </a:p>
          <a:p>
            <a:pPr marL="171450" indent="-171450">
              <a:buFont typeface="Arial" panose="020B0604020202020204" pitchFamily="34" charset="0"/>
              <a:buChar char="•"/>
            </a:pPr>
            <a:r>
              <a:rPr lang="en-US" dirty="0"/>
              <a:t>Then I’ll dive into a demo of the Collective Platform to give you an idea of how it can work for you</a:t>
            </a:r>
          </a:p>
          <a:p>
            <a:pPr marL="171450" indent="-171450">
              <a:buFont typeface="Arial" panose="020B0604020202020204" pitchFamily="34" charset="0"/>
              <a:buChar char="•"/>
            </a:pPr>
            <a:r>
              <a:rPr lang="en-US" dirty="0"/>
              <a:t>Next I’ll outline the technical and clinical implementation and review the rough project timeline</a:t>
            </a:r>
          </a:p>
          <a:p>
            <a:pPr marL="171450" indent="-171450">
              <a:buFont typeface="Arial" panose="020B0604020202020204" pitchFamily="34" charset="0"/>
              <a:buChar char="•"/>
            </a:pPr>
            <a:r>
              <a:rPr lang="en-US" dirty="0"/>
              <a:t>And we will wrap up with next steps and action items</a:t>
            </a:r>
          </a:p>
        </p:txBody>
      </p:sp>
      <p:sp>
        <p:nvSpPr>
          <p:cNvPr id="4" name="Slide Number Placeholder 3"/>
          <p:cNvSpPr>
            <a:spLocks noGrp="1"/>
          </p:cNvSpPr>
          <p:nvPr>
            <p:ph type="sldNum" sz="quarter" idx="5"/>
          </p:nvPr>
        </p:nvSpPr>
        <p:spPr/>
        <p:txBody>
          <a:bodyPr/>
          <a:lstStyle/>
          <a:p>
            <a:fld id="{E9F0B1EF-EBE2-644D-B9F9-00B5796CDE76}" type="slidenum">
              <a:rPr lang="en-US" smtClean="0"/>
              <a:t>32</a:t>
            </a:fld>
            <a:endParaRPr lang="en-US"/>
          </a:p>
        </p:txBody>
      </p:sp>
    </p:spTree>
    <p:extLst>
      <p:ext uri="{BB962C8B-B14F-4D97-AF65-F5344CB8AC3E}">
        <p14:creationId xmlns:p14="http://schemas.microsoft.com/office/powerpoint/2010/main" val="37306523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0B1EF-EBE2-644D-B9F9-00B5796CDE76}" type="slidenum">
              <a:rPr lang="en-US" smtClean="0"/>
              <a:t>33</a:t>
            </a:fld>
            <a:endParaRPr lang="en-US"/>
          </a:p>
        </p:txBody>
      </p:sp>
    </p:spTree>
    <p:extLst>
      <p:ext uri="{BB962C8B-B14F-4D97-AF65-F5344CB8AC3E}">
        <p14:creationId xmlns:p14="http://schemas.microsoft.com/office/powerpoint/2010/main" val="3246342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poll: how are familiar are you with HFS ADT Program?</a:t>
            </a:r>
          </a:p>
          <a:p>
            <a:r>
              <a:rPr lang="en-US" dirty="0"/>
              <a:t>Have you attended a CCG before? </a:t>
            </a:r>
          </a:p>
          <a:p>
            <a:r>
              <a:rPr lang="en-US" dirty="0"/>
              <a:t>What part of the care continuum are you a part of?</a:t>
            </a:r>
          </a:p>
        </p:txBody>
      </p:sp>
      <p:sp>
        <p:nvSpPr>
          <p:cNvPr id="4" name="Slide Number Placeholder 3"/>
          <p:cNvSpPr>
            <a:spLocks noGrp="1"/>
          </p:cNvSpPr>
          <p:nvPr>
            <p:ph type="sldNum" sz="quarter" idx="5"/>
          </p:nvPr>
        </p:nvSpPr>
        <p:spPr/>
        <p:txBody>
          <a:bodyPr/>
          <a:lstStyle/>
          <a:p>
            <a:fld id="{D5F364CF-F2E7-CF47-9707-3BBE1EEB2178}" type="slidenum">
              <a:rPr lang="en-US" smtClean="0"/>
              <a:t>5</a:t>
            </a:fld>
            <a:endParaRPr lang="en-US" dirty="0"/>
          </a:p>
        </p:txBody>
      </p:sp>
    </p:spTree>
    <p:extLst>
      <p:ext uri="{BB962C8B-B14F-4D97-AF65-F5344CB8AC3E}">
        <p14:creationId xmlns:p14="http://schemas.microsoft.com/office/powerpoint/2010/main" val="2570295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0B1EF-EBE2-644D-B9F9-00B5796CDE76}" type="slidenum">
              <a:rPr lang="en-US" smtClean="0"/>
              <a:t>6</a:t>
            </a:fld>
            <a:endParaRPr lang="en-US"/>
          </a:p>
        </p:txBody>
      </p:sp>
    </p:spTree>
    <p:extLst>
      <p:ext uri="{BB962C8B-B14F-4D97-AF65-F5344CB8AC3E}">
        <p14:creationId xmlns:p14="http://schemas.microsoft.com/office/powerpoint/2010/main" val="20930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0B1EF-EBE2-644D-B9F9-00B5796CDE76}" type="slidenum">
              <a:rPr lang="en-US" smtClean="0"/>
              <a:t>7</a:t>
            </a:fld>
            <a:endParaRPr lang="en-US"/>
          </a:p>
        </p:txBody>
      </p:sp>
    </p:spTree>
    <p:extLst>
      <p:ext uri="{BB962C8B-B14F-4D97-AF65-F5344CB8AC3E}">
        <p14:creationId xmlns:p14="http://schemas.microsoft.com/office/powerpoint/2010/main" val="3965688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0B1EF-EBE2-644D-B9F9-00B5796CDE76}" type="slidenum">
              <a:rPr lang="en-US" smtClean="0"/>
              <a:t>8</a:t>
            </a:fld>
            <a:endParaRPr lang="en-US"/>
          </a:p>
        </p:txBody>
      </p:sp>
    </p:spTree>
    <p:extLst>
      <p:ext uri="{BB962C8B-B14F-4D97-AF65-F5344CB8AC3E}">
        <p14:creationId xmlns:p14="http://schemas.microsoft.com/office/powerpoint/2010/main" val="626798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2: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2:notes"/>
          <p:cNvSpPr txBox="1">
            <a:spLocks noGrp="1"/>
          </p:cNvSpPr>
          <p:nvPr>
            <p:ph type="body" idx="1"/>
          </p:nvPr>
        </p:nvSpPr>
        <p:spPr>
          <a:xfrm>
            <a:off x="710248" y="4518204"/>
            <a:ext cx="5681980" cy="3696712"/>
          </a:xfrm>
          <a:prstGeom prst="rect">
            <a:avLst/>
          </a:prstGeom>
          <a:noFill/>
          <a:ln>
            <a:noFill/>
          </a:ln>
        </p:spPr>
        <p:txBody>
          <a:bodyPr spcFirstLastPara="1" wrap="square" lIns="94213" tIns="47094" rIns="94213" bIns="47094" anchor="t" anchorCtr="0">
            <a:noAutofit/>
          </a:bodyPr>
          <a:lstStyle/>
          <a:p>
            <a:pPr>
              <a:buClr>
                <a:schemeClr val="dk1"/>
              </a:buClr>
              <a:buSzPts val="1200"/>
            </a:pPr>
            <a:endParaRPr dirty="0"/>
          </a:p>
        </p:txBody>
      </p:sp>
      <p:sp>
        <p:nvSpPr>
          <p:cNvPr id="148" name="Google Shape;148;p2:notes"/>
          <p:cNvSpPr txBox="1">
            <a:spLocks noGrp="1"/>
          </p:cNvSpPr>
          <p:nvPr>
            <p:ph type="sldNum" idx="12"/>
          </p:nvPr>
        </p:nvSpPr>
        <p:spPr>
          <a:xfrm>
            <a:off x="4023092" y="8917422"/>
            <a:ext cx="3077739" cy="471053"/>
          </a:xfrm>
          <a:prstGeom prst="rect">
            <a:avLst/>
          </a:prstGeom>
          <a:noFill/>
          <a:ln>
            <a:noFill/>
          </a:ln>
        </p:spPr>
        <p:txBody>
          <a:bodyPr spcFirstLastPara="1" wrap="square" lIns="94213" tIns="47094" rIns="94213" bIns="47094" anchor="b" anchorCtr="0">
            <a:noAutofit/>
          </a:bodyPr>
          <a:lstStyle/>
          <a:p>
            <a:pPr marL="0" marR="0" lvl="0" indent="0" algn="r" defTabSz="942289"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42289" rtl="0" eaLnBrk="1" fontAlgn="auto" latinLnBrk="0" hangingPunct="1">
                <a:lnSpc>
                  <a:spcPct val="100000"/>
                </a:lnSpc>
                <a:spcBef>
                  <a:spcPts val="0"/>
                </a:spcBef>
                <a:spcAft>
                  <a:spcPts val="0"/>
                </a:spcAft>
                <a:buClr>
                  <a:srgbClr val="000000"/>
                </a:buClr>
                <a:buSzTx/>
                <a:buFontTx/>
                <a:buNone/>
                <a:tabLst/>
                <a:defRPr/>
              </a:pPr>
              <a:t>9</a:t>
            </a:fld>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9" name="Google Shape;20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81A356C-2E00-48E7-B3AD-09D3BCFA2ADA}"/>
              </a:ext>
            </a:extLst>
          </p:cNvPr>
          <p:cNvSpPr/>
          <p:nvPr userDrawn="1"/>
        </p:nvSpPr>
        <p:spPr>
          <a:xfrm>
            <a:off x="0" y="0"/>
            <a:ext cx="12192000" cy="6858000"/>
          </a:xfrm>
          <a:prstGeom prst="rect">
            <a:avLst/>
          </a:prstGeom>
          <a:gradFill>
            <a:gsLst>
              <a:gs pos="0">
                <a:schemeClr val="tx1"/>
              </a:gs>
              <a:gs pos="85000">
                <a:schemeClr val="tx1">
                  <a:lumMod val="5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bg1"/>
              </a:solidFill>
            </a:endParaRPr>
          </a:p>
        </p:txBody>
      </p:sp>
      <p:pic>
        <p:nvPicPr>
          <p:cNvPr id="7" name="Picture 6">
            <a:extLst>
              <a:ext uri="{FF2B5EF4-FFF2-40B4-BE49-F238E27FC236}">
                <a16:creationId xmlns:a16="http://schemas.microsoft.com/office/drawing/2014/main" id="{E0157A61-847C-4EB3-A436-172E4E0D1B0E}"/>
              </a:ext>
            </a:extLst>
          </p:cNvPr>
          <p:cNvPicPr>
            <a:picLocks noChangeAspect="1"/>
          </p:cNvPicPr>
          <p:nvPr userDrawn="1"/>
        </p:nvPicPr>
        <p:blipFill>
          <a:blip r:embed="rId2"/>
          <a:stretch>
            <a:fillRect/>
          </a:stretch>
        </p:blipFill>
        <p:spPr>
          <a:xfrm>
            <a:off x="7254785" y="5847449"/>
            <a:ext cx="4456366" cy="482160"/>
          </a:xfrm>
          <a:prstGeom prst="rect">
            <a:avLst/>
          </a:prstGeom>
        </p:spPr>
      </p:pic>
      <p:sp>
        <p:nvSpPr>
          <p:cNvPr id="8" name="TextBox 7">
            <a:extLst>
              <a:ext uri="{FF2B5EF4-FFF2-40B4-BE49-F238E27FC236}">
                <a16:creationId xmlns:a16="http://schemas.microsoft.com/office/drawing/2014/main" id="{8F5D0356-031A-4457-BA3B-7BA8C58E05AC}"/>
              </a:ext>
            </a:extLst>
          </p:cNvPr>
          <p:cNvSpPr txBox="1"/>
          <p:nvPr userDrawn="1"/>
        </p:nvSpPr>
        <p:spPr>
          <a:xfrm>
            <a:off x="9428337" y="6279571"/>
            <a:ext cx="2237712" cy="200055"/>
          </a:xfrm>
          <a:prstGeom prst="rect">
            <a:avLst/>
          </a:prstGeom>
          <a:noFill/>
        </p:spPr>
        <p:txBody>
          <a:bodyPr wrap="square" rtlCol="0">
            <a:spAutoFit/>
          </a:bodyPr>
          <a:lstStyle/>
          <a:p>
            <a:pPr algn="r"/>
            <a:r>
              <a:rPr lang="en-US" sz="700" i="0" dirty="0">
                <a:solidFill>
                  <a:schemeClr val="bg1"/>
                </a:solidFill>
                <a:latin typeface="+mj-lt"/>
              </a:rPr>
              <a:t>Strictly Confidential - ©2019</a:t>
            </a:r>
          </a:p>
        </p:txBody>
      </p:sp>
      <p:sp>
        <p:nvSpPr>
          <p:cNvPr id="14" name="Text Placeholder 13">
            <a:extLst>
              <a:ext uri="{FF2B5EF4-FFF2-40B4-BE49-F238E27FC236}">
                <a16:creationId xmlns:a16="http://schemas.microsoft.com/office/drawing/2014/main" id="{FBEB9001-A500-4D0F-B9F8-27F5C2AE9643}"/>
              </a:ext>
            </a:extLst>
          </p:cNvPr>
          <p:cNvSpPr>
            <a:spLocks noGrp="1"/>
          </p:cNvSpPr>
          <p:nvPr>
            <p:ph type="body" sz="quarter" idx="10" hasCustomPrompt="1"/>
          </p:nvPr>
        </p:nvSpPr>
        <p:spPr>
          <a:xfrm>
            <a:off x="530353" y="4390444"/>
            <a:ext cx="5819775" cy="383728"/>
          </a:xfrm>
        </p:spPr>
        <p:txBody>
          <a:bodyPr anchor="t">
            <a:noAutofit/>
          </a:bodyPr>
          <a:lstStyle>
            <a:lvl1pPr algn="l">
              <a:lnSpc>
                <a:spcPct val="100000"/>
              </a:lnSpc>
              <a:spcBef>
                <a:spcPts val="0"/>
              </a:spcBef>
              <a:defRPr sz="2000">
                <a:solidFill>
                  <a:schemeClr val="bg1"/>
                </a:solidFill>
              </a:defRPr>
            </a:lvl1pPr>
            <a:lvl2pPr>
              <a:defRPr sz="2000"/>
            </a:lvl2pPr>
            <a:lvl3pPr>
              <a:defRPr sz="2000"/>
            </a:lvl3pPr>
            <a:lvl4pPr>
              <a:defRPr sz="2000"/>
            </a:lvl4pPr>
            <a:lvl5pPr>
              <a:defRPr sz="2000"/>
            </a:lvl5pPr>
          </a:lstStyle>
          <a:p>
            <a:pPr lvl="0"/>
            <a:r>
              <a:rPr lang="en-US" dirty="0"/>
              <a:t>January 1, 2000</a:t>
            </a:r>
          </a:p>
        </p:txBody>
      </p:sp>
      <p:sp>
        <p:nvSpPr>
          <p:cNvPr id="17" name="Text Placeholder 16">
            <a:extLst>
              <a:ext uri="{FF2B5EF4-FFF2-40B4-BE49-F238E27FC236}">
                <a16:creationId xmlns:a16="http://schemas.microsoft.com/office/drawing/2014/main" id="{5E55C472-1B0C-4A0F-B6B4-02F6FFF35237}"/>
              </a:ext>
            </a:extLst>
          </p:cNvPr>
          <p:cNvSpPr>
            <a:spLocks noGrp="1"/>
          </p:cNvSpPr>
          <p:nvPr>
            <p:ph type="body" sz="quarter" idx="12" hasCustomPrompt="1"/>
          </p:nvPr>
        </p:nvSpPr>
        <p:spPr>
          <a:xfrm>
            <a:off x="525952" y="3245908"/>
            <a:ext cx="9585202" cy="546608"/>
          </a:xfrm>
        </p:spPr>
        <p:txBody>
          <a:bodyPr tIns="0" bIns="0" anchor="ctr">
            <a:noAutofit/>
          </a:bodyPr>
          <a:lstStyle>
            <a:lvl1pPr>
              <a:lnSpc>
                <a:spcPct val="100000"/>
              </a:lnSpc>
              <a:defRPr sz="2800">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dirty="0"/>
              <a:t>Subtitle of the Presentation</a:t>
            </a:r>
          </a:p>
        </p:txBody>
      </p:sp>
      <p:sp>
        <p:nvSpPr>
          <p:cNvPr id="19" name="Text Placeholder 18">
            <a:extLst>
              <a:ext uri="{FF2B5EF4-FFF2-40B4-BE49-F238E27FC236}">
                <a16:creationId xmlns:a16="http://schemas.microsoft.com/office/drawing/2014/main" id="{631DF3CC-59A8-4798-9AFE-386B374A9540}"/>
              </a:ext>
            </a:extLst>
          </p:cNvPr>
          <p:cNvSpPr>
            <a:spLocks noGrp="1"/>
          </p:cNvSpPr>
          <p:nvPr>
            <p:ph type="body" sz="quarter" idx="13" hasCustomPrompt="1"/>
          </p:nvPr>
        </p:nvSpPr>
        <p:spPr>
          <a:xfrm>
            <a:off x="530352" y="528391"/>
            <a:ext cx="9580802" cy="2717517"/>
          </a:xfrm>
        </p:spPr>
        <p:txBody>
          <a:bodyPr tIns="0" bIns="0" anchor="b">
            <a:normAutofit/>
          </a:bodyPr>
          <a:lstStyle>
            <a:lvl1pPr>
              <a:lnSpc>
                <a:spcPct val="100000"/>
              </a:lnSpc>
              <a:spcBef>
                <a:spcPts val="0"/>
              </a:spcBef>
              <a:defRPr sz="4000">
                <a:solidFill>
                  <a:schemeClr val="bg1"/>
                </a:solidFill>
              </a:defRPr>
            </a:lvl1pPr>
          </a:lstStyle>
          <a:p>
            <a:pPr lvl="0"/>
            <a:r>
              <a:rPr lang="en-US" dirty="0"/>
              <a:t>Title of the Presentation</a:t>
            </a:r>
          </a:p>
        </p:txBody>
      </p:sp>
      <p:sp>
        <p:nvSpPr>
          <p:cNvPr id="21" name="Text Placeholder 20">
            <a:extLst>
              <a:ext uri="{FF2B5EF4-FFF2-40B4-BE49-F238E27FC236}">
                <a16:creationId xmlns:a16="http://schemas.microsoft.com/office/drawing/2014/main" id="{5263B11B-44B8-44E0-B368-D776C2329CAF}"/>
              </a:ext>
            </a:extLst>
          </p:cNvPr>
          <p:cNvSpPr>
            <a:spLocks noGrp="1"/>
          </p:cNvSpPr>
          <p:nvPr>
            <p:ph type="body" sz="quarter" idx="14" hasCustomPrompt="1"/>
          </p:nvPr>
        </p:nvSpPr>
        <p:spPr>
          <a:xfrm>
            <a:off x="525952" y="5372099"/>
            <a:ext cx="5824176" cy="1006283"/>
          </a:xfrm>
        </p:spPr>
        <p:txBody>
          <a:bodyPr anchor="b">
            <a:noAutofit/>
          </a:bodyPr>
          <a:lstStyle>
            <a:lvl1pPr>
              <a:lnSpc>
                <a:spcPct val="100000"/>
              </a:lnSpc>
              <a:spcBef>
                <a:spcPts val="0"/>
              </a:spcBef>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err="1"/>
              <a:t>Firstname</a:t>
            </a:r>
            <a:r>
              <a:rPr lang="en-US" dirty="0"/>
              <a:t> </a:t>
            </a:r>
            <a:r>
              <a:rPr lang="en-US" dirty="0" err="1"/>
              <a:t>Lastname</a:t>
            </a:r>
            <a:endParaRPr lang="en-US" dirty="0"/>
          </a:p>
          <a:p>
            <a:pPr lvl="0"/>
            <a:r>
              <a:rPr lang="en-US" dirty="0"/>
              <a:t>Presenter’s Title</a:t>
            </a:r>
          </a:p>
          <a:p>
            <a:pPr lvl="0"/>
            <a:r>
              <a:rPr lang="en-US" dirty="0"/>
              <a:t>first.last@collectivemedical.com</a:t>
            </a:r>
          </a:p>
        </p:txBody>
      </p:sp>
      <p:pic>
        <p:nvPicPr>
          <p:cNvPr id="12" name="Picture 11">
            <a:extLst>
              <a:ext uri="{FF2B5EF4-FFF2-40B4-BE49-F238E27FC236}">
                <a16:creationId xmlns:a16="http://schemas.microsoft.com/office/drawing/2014/main" id="{16B3E43E-609F-47AB-89F4-C6CEBD67C69E}"/>
              </a:ext>
            </a:extLst>
          </p:cNvPr>
          <p:cNvPicPr>
            <a:picLocks noChangeAspect="1"/>
          </p:cNvPicPr>
          <p:nvPr userDrawn="1"/>
        </p:nvPicPr>
        <p:blipFill>
          <a:blip r:embed="rId3"/>
          <a:stretch>
            <a:fillRect/>
          </a:stretch>
        </p:blipFill>
        <p:spPr>
          <a:xfrm rot="21404601">
            <a:off x="7413327" y="503286"/>
            <a:ext cx="4255007" cy="45899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43191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DIENT BACKGROUN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A15BE27-BDF2-488D-8B32-8FEB4CDBFB17}"/>
              </a:ext>
            </a:extLst>
          </p:cNvPr>
          <p:cNvSpPr/>
          <p:nvPr userDrawn="1"/>
        </p:nvSpPr>
        <p:spPr>
          <a:xfrm>
            <a:off x="0" y="-1"/>
            <a:ext cx="12192000" cy="6153149"/>
          </a:xfrm>
          <a:prstGeom prst="rect">
            <a:avLst/>
          </a:prstGeom>
          <a:gradFill>
            <a:gsLst>
              <a:gs pos="0">
                <a:schemeClr val="bg2"/>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2" name="Rectangle 1">
            <a:extLst>
              <a:ext uri="{FF2B5EF4-FFF2-40B4-BE49-F238E27FC236}">
                <a16:creationId xmlns:a16="http://schemas.microsoft.com/office/drawing/2014/main" id="{2900243D-AF92-4D84-961C-E086662B2ED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7BC1BE39-E79A-4709-8883-79827677BE29}"/>
              </a:ext>
            </a:extLst>
          </p:cNvPr>
          <p:cNvSpPr>
            <a:spLocks noGrp="1"/>
          </p:cNvSpPr>
          <p:nvPr>
            <p:ph type="body" sz="quarter" idx="10"/>
          </p:nvPr>
        </p:nvSpPr>
        <p:spPr>
          <a:xfrm>
            <a:off x="1052513" y="638176"/>
            <a:ext cx="10086975" cy="4848224"/>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76065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TANDARD SLIDE (no subtitle)">
  <p:cSld name="1_STANDARD SLIDE (no subtitle)">
    <p:spTree>
      <p:nvGrpSpPr>
        <p:cNvPr id="1" name="Shape 221"/>
        <p:cNvGrpSpPr/>
        <p:nvPr/>
      </p:nvGrpSpPr>
      <p:grpSpPr>
        <a:xfrm>
          <a:off x="0" y="0"/>
          <a:ext cx="0" cy="0"/>
          <a:chOff x="0" y="0"/>
          <a:chExt cx="0" cy="0"/>
        </a:xfrm>
      </p:grpSpPr>
      <p:sp>
        <p:nvSpPr>
          <p:cNvPr id="222" name="Google Shape;222;p14"/>
          <p:cNvSpPr txBox="1">
            <a:spLocks noGrp="1"/>
          </p:cNvSpPr>
          <p:nvPr>
            <p:ph type="body" idx="1"/>
          </p:nvPr>
        </p:nvSpPr>
        <p:spPr>
          <a:xfrm>
            <a:off x="401216" y="474215"/>
            <a:ext cx="11389600" cy="526000"/>
          </a:xfrm>
          <a:prstGeom prst="rect">
            <a:avLst/>
          </a:prstGeom>
          <a:noFill/>
          <a:ln>
            <a:noFill/>
          </a:ln>
        </p:spPr>
        <p:txBody>
          <a:bodyPr spcFirstLastPara="1" wrap="square" lIns="68575" tIns="0" rIns="68575" bIns="0" anchor="ctr" anchorCtr="0">
            <a:noAutofit/>
          </a:bodyPr>
          <a:lstStyle>
            <a:lvl1pPr marL="609585" lvl="0" indent="-304792" algn="l" rtl="0">
              <a:lnSpc>
                <a:spcPct val="114000"/>
              </a:lnSpc>
              <a:spcBef>
                <a:spcPts val="1067"/>
              </a:spcBef>
              <a:spcAft>
                <a:spcPts val="0"/>
              </a:spcAft>
              <a:buClr>
                <a:schemeClr val="dk1"/>
              </a:buClr>
              <a:buSzPts val="2300"/>
              <a:buNone/>
              <a:defRPr sz="3067"/>
            </a:lvl1pPr>
            <a:lvl2pPr marL="1219170" lvl="1" indent="-423323" algn="l" rtl="0">
              <a:lnSpc>
                <a:spcPct val="114000"/>
              </a:lnSpc>
              <a:spcBef>
                <a:spcPts val="533"/>
              </a:spcBef>
              <a:spcAft>
                <a:spcPts val="0"/>
              </a:spcAft>
              <a:buClr>
                <a:schemeClr val="dk1"/>
              </a:buClr>
              <a:buSzPts val="1400"/>
              <a:buChar char="•"/>
              <a:defRPr/>
            </a:lvl2pPr>
            <a:lvl3pPr marL="1828754" lvl="2" indent="-380990" algn="l" rtl="0">
              <a:lnSpc>
                <a:spcPct val="114000"/>
              </a:lnSpc>
              <a:spcBef>
                <a:spcPts val="533"/>
              </a:spcBef>
              <a:spcAft>
                <a:spcPts val="0"/>
              </a:spcAft>
              <a:buClr>
                <a:schemeClr val="dk1"/>
              </a:buClr>
              <a:buSzPts val="900"/>
              <a:buChar char="o"/>
              <a:defRPr/>
            </a:lvl3pPr>
            <a:lvl4pPr marL="2438339" lvl="3" indent="-389457" algn="l" rtl="0">
              <a:lnSpc>
                <a:spcPct val="114000"/>
              </a:lnSpc>
              <a:spcBef>
                <a:spcPts val="533"/>
              </a:spcBef>
              <a:spcAft>
                <a:spcPts val="0"/>
              </a:spcAft>
              <a:buClr>
                <a:schemeClr val="dk1"/>
              </a:buClr>
              <a:buSzPts val="1000"/>
              <a:buChar char="▪"/>
              <a:defRPr/>
            </a:lvl4pPr>
            <a:lvl5pPr marL="3047924" lvl="4" indent="-423323" algn="l" rtl="0">
              <a:lnSpc>
                <a:spcPct val="114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223" name="Google Shape;223;p14"/>
          <p:cNvSpPr/>
          <p:nvPr/>
        </p:nvSpPr>
        <p:spPr>
          <a:xfrm>
            <a:off x="504725" y="1177441"/>
            <a:ext cx="754800" cy="45600"/>
          </a:xfrm>
          <a:prstGeom prst="rect">
            <a:avLst/>
          </a:prstGeom>
          <a:gradFill>
            <a:gsLst>
              <a:gs pos="0">
                <a:schemeClr val="lt2"/>
              </a:gs>
              <a:gs pos="100000">
                <a:srgbClr val="0E7890"/>
              </a:gs>
            </a:gsLst>
            <a:lin ang="3600008" scaled="0"/>
          </a:gra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a:solidFill>
                <a:schemeClr val="lt1"/>
              </a:solidFill>
              <a:latin typeface="Calibri"/>
              <a:ea typeface="Calibri"/>
              <a:cs typeface="Calibri"/>
              <a:sym typeface="Calibri"/>
            </a:endParaRPr>
          </a:p>
        </p:txBody>
      </p:sp>
      <p:sp>
        <p:nvSpPr>
          <p:cNvPr id="224" name="Google Shape;224;p14"/>
          <p:cNvSpPr txBox="1">
            <a:spLocks noGrp="1"/>
          </p:cNvSpPr>
          <p:nvPr>
            <p:ph type="body" idx="2"/>
          </p:nvPr>
        </p:nvSpPr>
        <p:spPr>
          <a:xfrm>
            <a:off x="560387" y="1483567"/>
            <a:ext cx="11071200" cy="4731600"/>
          </a:xfrm>
          <a:prstGeom prst="rect">
            <a:avLst/>
          </a:prstGeom>
          <a:noFill/>
          <a:ln>
            <a:noFill/>
          </a:ln>
        </p:spPr>
        <p:txBody>
          <a:bodyPr spcFirstLastPara="1" wrap="square" lIns="68575" tIns="34275" rIns="68575" bIns="34275" anchor="t" anchorCtr="0">
            <a:noAutofit/>
          </a:bodyPr>
          <a:lstStyle>
            <a:lvl1pPr marL="609585" lvl="0" indent="-304792" algn="l" rtl="0">
              <a:lnSpc>
                <a:spcPct val="114000"/>
              </a:lnSpc>
              <a:spcBef>
                <a:spcPts val="1067"/>
              </a:spcBef>
              <a:spcAft>
                <a:spcPts val="0"/>
              </a:spcAft>
              <a:buClr>
                <a:schemeClr val="dk1"/>
              </a:buClr>
              <a:buSzPts val="1100"/>
              <a:buNone/>
              <a:defRPr/>
            </a:lvl1pPr>
            <a:lvl2pPr marL="1219170" lvl="1" indent="-397923" algn="l" rtl="0">
              <a:lnSpc>
                <a:spcPct val="114000"/>
              </a:lnSpc>
              <a:spcBef>
                <a:spcPts val="533"/>
              </a:spcBef>
              <a:spcAft>
                <a:spcPts val="0"/>
              </a:spcAft>
              <a:buClr>
                <a:schemeClr val="dk1"/>
              </a:buClr>
              <a:buSzPts val="1100"/>
              <a:buChar char="•"/>
              <a:defRPr/>
            </a:lvl2pPr>
            <a:lvl3pPr marL="1828754" lvl="2" indent="-364058" algn="l" rtl="0">
              <a:lnSpc>
                <a:spcPct val="114000"/>
              </a:lnSpc>
              <a:spcBef>
                <a:spcPts val="533"/>
              </a:spcBef>
              <a:spcAft>
                <a:spcPts val="0"/>
              </a:spcAft>
              <a:buClr>
                <a:schemeClr val="dk1"/>
              </a:buClr>
              <a:buSzPts val="700"/>
              <a:buChar char="o"/>
              <a:defRPr/>
            </a:lvl3pPr>
            <a:lvl4pPr marL="2438339" lvl="3" indent="-372524" algn="l" rtl="0">
              <a:lnSpc>
                <a:spcPct val="114000"/>
              </a:lnSpc>
              <a:spcBef>
                <a:spcPts val="533"/>
              </a:spcBef>
              <a:spcAft>
                <a:spcPts val="0"/>
              </a:spcAft>
              <a:buClr>
                <a:schemeClr val="dk1"/>
              </a:buClr>
              <a:buSzPts val="800"/>
              <a:buChar char="▪"/>
              <a:defRPr/>
            </a:lvl4pPr>
            <a:lvl5pPr marL="3047924" lvl="4" indent="-397923" algn="l" rtl="0">
              <a:lnSpc>
                <a:spcPct val="114000"/>
              </a:lnSpc>
              <a:spcBef>
                <a:spcPts val="533"/>
              </a:spcBef>
              <a:spcAft>
                <a:spcPts val="0"/>
              </a:spcAft>
              <a:buClr>
                <a:schemeClr val="dk1"/>
              </a:buClr>
              <a:buSzPts val="11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225" name="Google Shape;225;p14"/>
          <p:cNvSpPr txBox="1">
            <a:spLocks noGrp="1"/>
          </p:cNvSpPr>
          <p:nvPr>
            <p:ph type="sldNum" idx="12"/>
          </p:nvPr>
        </p:nvSpPr>
        <p:spPr>
          <a:xfrm>
            <a:off x="8610599" y="6450468"/>
            <a:ext cx="3192000" cy="1488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067">
                <a:solidFill>
                  <a:schemeClr val="dk2"/>
                </a:solidFill>
                <a:latin typeface="Calibri"/>
                <a:ea typeface="Calibri"/>
                <a:cs typeface="Calibri"/>
                <a:sym typeface="Calibri"/>
              </a:defRPr>
            </a:lvl1pPr>
            <a:lvl2pPr marL="0" lvl="1" indent="0" algn="r" rtl="0">
              <a:spcBef>
                <a:spcPts val="0"/>
              </a:spcBef>
              <a:buNone/>
              <a:defRPr sz="1067">
                <a:solidFill>
                  <a:schemeClr val="dk2"/>
                </a:solidFill>
                <a:latin typeface="Calibri"/>
                <a:ea typeface="Calibri"/>
                <a:cs typeface="Calibri"/>
                <a:sym typeface="Calibri"/>
              </a:defRPr>
            </a:lvl2pPr>
            <a:lvl3pPr marL="0" lvl="2" indent="0" algn="r" rtl="0">
              <a:spcBef>
                <a:spcPts val="0"/>
              </a:spcBef>
              <a:buNone/>
              <a:defRPr sz="1067">
                <a:solidFill>
                  <a:schemeClr val="dk2"/>
                </a:solidFill>
                <a:latin typeface="Calibri"/>
                <a:ea typeface="Calibri"/>
                <a:cs typeface="Calibri"/>
                <a:sym typeface="Calibri"/>
              </a:defRPr>
            </a:lvl3pPr>
            <a:lvl4pPr marL="0" lvl="3" indent="0" algn="r" rtl="0">
              <a:spcBef>
                <a:spcPts val="0"/>
              </a:spcBef>
              <a:buNone/>
              <a:defRPr sz="1067">
                <a:solidFill>
                  <a:schemeClr val="dk2"/>
                </a:solidFill>
                <a:latin typeface="Calibri"/>
                <a:ea typeface="Calibri"/>
                <a:cs typeface="Calibri"/>
                <a:sym typeface="Calibri"/>
              </a:defRPr>
            </a:lvl4pPr>
            <a:lvl5pPr marL="0" lvl="4" indent="0" algn="r" rtl="0">
              <a:spcBef>
                <a:spcPts val="0"/>
              </a:spcBef>
              <a:buNone/>
              <a:defRPr sz="1067">
                <a:solidFill>
                  <a:schemeClr val="dk2"/>
                </a:solidFill>
                <a:latin typeface="Calibri"/>
                <a:ea typeface="Calibri"/>
                <a:cs typeface="Calibri"/>
                <a:sym typeface="Calibri"/>
              </a:defRPr>
            </a:lvl5pPr>
            <a:lvl6pPr marL="0" lvl="5" indent="0" algn="r" rtl="0">
              <a:spcBef>
                <a:spcPts val="0"/>
              </a:spcBef>
              <a:buNone/>
              <a:defRPr sz="1067">
                <a:solidFill>
                  <a:schemeClr val="dk2"/>
                </a:solidFill>
                <a:latin typeface="Calibri"/>
                <a:ea typeface="Calibri"/>
                <a:cs typeface="Calibri"/>
                <a:sym typeface="Calibri"/>
              </a:defRPr>
            </a:lvl6pPr>
            <a:lvl7pPr marL="0" lvl="6" indent="0" algn="r" rtl="0">
              <a:spcBef>
                <a:spcPts val="0"/>
              </a:spcBef>
              <a:buNone/>
              <a:defRPr sz="1067">
                <a:solidFill>
                  <a:schemeClr val="dk2"/>
                </a:solidFill>
                <a:latin typeface="Calibri"/>
                <a:ea typeface="Calibri"/>
                <a:cs typeface="Calibri"/>
                <a:sym typeface="Calibri"/>
              </a:defRPr>
            </a:lvl7pPr>
            <a:lvl8pPr marL="0" lvl="7" indent="0" algn="r" rtl="0">
              <a:spcBef>
                <a:spcPts val="0"/>
              </a:spcBef>
              <a:buNone/>
              <a:defRPr sz="1067">
                <a:solidFill>
                  <a:schemeClr val="dk2"/>
                </a:solidFill>
                <a:latin typeface="Calibri"/>
                <a:ea typeface="Calibri"/>
                <a:cs typeface="Calibri"/>
                <a:sym typeface="Calibri"/>
              </a:defRPr>
            </a:lvl8pPr>
            <a:lvl9pPr marL="0" lvl="8" indent="0" algn="r" rtl="0">
              <a:spcBef>
                <a:spcPts val="0"/>
              </a:spcBef>
              <a:buNone/>
              <a:defRPr sz="1067">
                <a:solidFill>
                  <a:schemeClr val="dk2"/>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51391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81A356C-2E00-48E7-B3AD-09D3BCFA2ADA}"/>
              </a:ext>
            </a:extLst>
          </p:cNvPr>
          <p:cNvSpPr/>
          <p:nvPr userDrawn="1"/>
        </p:nvSpPr>
        <p:spPr>
          <a:xfrm>
            <a:off x="0" y="0"/>
            <a:ext cx="12192000" cy="6858000"/>
          </a:xfrm>
          <a:prstGeom prst="rect">
            <a:avLst/>
          </a:prstGeom>
          <a:gradFill>
            <a:gsLst>
              <a:gs pos="0">
                <a:schemeClr val="tx1"/>
              </a:gs>
              <a:gs pos="85000">
                <a:schemeClr val="tx1">
                  <a:lumMod val="5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bg1"/>
              </a:solidFill>
            </a:endParaRPr>
          </a:p>
        </p:txBody>
      </p:sp>
      <p:pic>
        <p:nvPicPr>
          <p:cNvPr id="7" name="Picture 6">
            <a:extLst>
              <a:ext uri="{FF2B5EF4-FFF2-40B4-BE49-F238E27FC236}">
                <a16:creationId xmlns:a16="http://schemas.microsoft.com/office/drawing/2014/main" id="{E0157A61-847C-4EB3-A436-172E4E0D1B0E}"/>
              </a:ext>
            </a:extLst>
          </p:cNvPr>
          <p:cNvPicPr>
            <a:picLocks noChangeAspect="1"/>
          </p:cNvPicPr>
          <p:nvPr userDrawn="1"/>
        </p:nvPicPr>
        <p:blipFill>
          <a:blip r:embed="rId2"/>
          <a:stretch>
            <a:fillRect/>
          </a:stretch>
        </p:blipFill>
        <p:spPr>
          <a:xfrm>
            <a:off x="7254785" y="5847449"/>
            <a:ext cx="4456366" cy="482160"/>
          </a:xfrm>
          <a:prstGeom prst="rect">
            <a:avLst/>
          </a:prstGeom>
        </p:spPr>
      </p:pic>
      <p:sp>
        <p:nvSpPr>
          <p:cNvPr id="8" name="TextBox 7">
            <a:extLst>
              <a:ext uri="{FF2B5EF4-FFF2-40B4-BE49-F238E27FC236}">
                <a16:creationId xmlns:a16="http://schemas.microsoft.com/office/drawing/2014/main" id="{8F5D0356-031A-4457-BA3B-7BA8C58E05AC}"/>
              </a:ext>
            </a:extLst>
          </p:cNvPr>
          <p:cNvSpPr txBox="1"/>
          <p:nvPr userDrawn="1"/>
        </p:nvSpPr>
        <p:spPr>
          <a:xfrm>
            <a:off x="9428337" y="6279571"/>
            <a:ext cx="2237712" cy="200055"/>
          </a:xfrm>
          <a:prstGeom prst="rect">
            <a:avLst/>
          </a:prstGeom>
          <a:noFill/>
        </p:spPr>
        <p:txBody>
          <a:bodyPr wrap="square" rtlCol="0">
            <a:spAutoFit/>
          </a:bodyPr>
          <a:lstStyle/>
          <a:p>
            <a:pPr algn="r"/>
            <a:r>
              <a:rPr lang="en-US" sz="700" i="0" dirty="0">
                <a:solidFill>
                  <a:schemeClr val="bg1"/>
                </a:solidFill>
                <a:latin typeface="+mj-lt"/>
              </a:rPr>
              <a:t>Strictly Confidential - ©2019</a:t>
            </a:r>
          </a:p>
        </p:txBody>
      </p:sp>
      <p:sp>
        <p:nvSpPr>
          <p:cNvPr id="14" name="Text Placeholder 13">
            <a:extLst>
              <a:ext uri="{FF2B5EF4-FFF2-40B4-BE49-F238E27FC236}">
                <a16:creationId xmlns:a16="http://schemas.microsoft.com/office/drawing/2014/main" id="{FBEB9001-A500-4D0F-B9F8-27F5C2AE9643}"/>
              </a:ext>
            </a:extLst>
          </p:cNvPr>
          <p:cNvSpPr>
            <a:spLocks noGrp="1"/>
          </p:cNvSpPr>
          <p:nvPr>
            <p:ph type="body" sz="quarter" idx="10" hasCustomPrompt="1"/>
          </p:nvPr>
        </p:nvSpPr>
        <p:spPr>
          <a:xfrm>
            <a:off x="530353" y="4390444"/>
            <a:ext cx="5819775" cy="383728"/>
          </a:xfrm>
        </p:spPr>
        <p:txBody>
          <a:bodyPr anchor="t">
            <a:noAutofit/>
          </a:bodyPr>
          <a:lstStyle>
            <a:lvl1pPr algn="l">
              <a:lnSpc>
                <a:spcPct val="100000"/>
              </a:lnSpc>
              <a:spcBef>
                <a:spcPts val="0"/>
              </a:spcBef>
              <a:defRPr sz="2000">
                <a:solidFill>
                  <a:schemeClr val="bg1"/>
                </a:solidFill>
              </a:defRPr>
            </a:lvl1pPr>
            <a:lvl2pPr>
              <a:defRPr sz="2000"/>
            </a:lvl2pPr>
            <a:lvl3pPr>
              <a:defRPr sz="2000"/>
            </a:lvl3pPr>
            <a:lvl4pPr>
              <a:defRPr sz="2000"/>
            </a:lvl4pPr>
            <a:lvl5pPr>
              <a:defRPr sz="2000"/>
            </a:lvl5pPr>
          </a:lstStyle>
          <a:p>
            <a:pPr lvl="0"/>
            <a:r>
              <a:rPr lang="en-US" dirty="0"/>
              <a:t>January 1, 2000</a:t>
            </a:r>
          </a:p>
        </p:txBody>
      </p:sp>
      <p:sp>
        <p:nvSpPr>
          <p:cNvPr id="17" name="Text Placeholder 16">
            <a:extLst>
              <a:ext uri="{FF2B5EF4-FFF2-40B4-BE49-F238E27FC236}">
                <a16:creationId xmlns:a16="http://schemas.microsoft.com/office/drawing/2014/main" id="{5E55C472-1B0C-4A0F-B6B4-02F6FFF35237}"/>
              </a:ext>
            </a:extLst>
          </p:cNvPr>
          <p:cNvSpPr>
            <a:spLocks noGrp="1"/>
          </p:cNvSpPr>
          <p:nvPr>
            <p:ph type="body" sz="quarter" idx="12" hasCustomPrompt="1"/>
          </p:nvPr>
        </p:nvSpPr>
        <p:spPr>
          <a:xfrm>
            <a:off x="525952" y="3245908"/>
            <a:ext cx="9585202" cy="546608"/>
          </a:xfrm>
        </p:spPr>
        <p:txBody>
          <a:bodyPr tIns="0" bIns="0" anchor="ctr">
            <a:noAutofit/>
          </a:bodyPr>
          <a:lstStyle>
            <a:lvl1pPr>
              <a:lnSpc>
                <a:spcPct val="100000"/>
              </a:lnSpc>
              <a:defRPr sz="2800">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dirty="0"/>
              <a:t>Subtitle of the Presentation</a:t>
            </a:r>
          </a:p>
        </p:txBody>
      </p:sp>
      <p:sp>
        <p:nvSpPr>
          <p:cNvPr id="19" name="Text Placeholder 18">
            <a:extLst>
              <a:ext uri="{FF2B5EF4-FFF2-40B4-BE49-F238E27FC236}">
                <a16:creationId xmlns:a16="http://schemas.microsoft.com/office/drawing/2014/main" id="{631DF3CC-59A8-4798-9AFE-386B374A9540}"/>
              </a:ext>
            </a:extLst>
          </p:cNvPr>
          <p:cNvSpPr>
            <a:spLocks noGrp="1"/>
          </p:cNvSpPr>
          <p:nvPr>
            <p:ph type="body" sz="quarter" idx="13" hasCustomPrompt="1"/>
          </p:nvPr>
        </p:nvSpPr>
        <p:spPr>
          <a:xfrm>
            <a:off x="530352" y="528391"/>
            <a:ext cx="9580802" cy="2717517"/>
          </a:xfrm>
        </p:spPr>
        <p:txBody>
          <a:bodyPr tIns="0" bIns="0" anchor="b">
            <a:normAutofit/>
          </a:bodyPr>
          <a:lstStyle>
            <a:lvl1pPr>
              <a:lnSpc>
                <a:spcPct val="100000"/>
              </a:lnSpc>
              <a:spcBef>
                <a:spcPts val="0"/>
              </a:spcBef>
              <a:defRPr sz="4000">
                <a:solidFill>
                  <a:schemeClr val="bg1"/>
                </a:solidFill>
              </a:defRPr>
            </a:lvl1pPr>
          </a:lstStyle>
          <a:p>
            <a:pPr lvl="0"/>
            <a:r>
              <a:rPr lang="en-US" dirty="0"/>
              <a:t>Title of the Presentation</a:t>
            </a:r>
          </a:p>
        </p:txBody>
      </p:sp>
      <p:sp>
        <p:nvSpPr>
          <p:cNvPr id="21" name="Text Placeholder 20">
            <a:extLst>
              <a:ext uri="{FF2B5EF4-FFF2-40B4-BE49-F238E27FC236}">
                <a16:creationId xmlns:a16="http://schemas.microsoft.com/office/drawing/2014/main" id="{5263B11B-44B8-44E0-B368-D776C2329CAF}"/>
              </a:ext>
            </a:extLst>
          </p:cNvPr>
          <p:cNvSpPr>
            <a:spLocks noGrp="1"/>
          </p:cNvSpPr>
          <p:nvPr>
            <p:ph type="body" sz="quarter" idx="14" hasCustomPrompt="1"/>
          </p:nvPr>
        </p:nvSpPr>
        <p:spPr>
          <a:xfrm>
            <a:off x="525952" y="5372099"/>
            <a:ext cx="5824176" cy="1006283"/>
          </a:xfrm>
        </p:spPr>
        <p:txBody>
          <a:bodyPr anchor="b">
            <a:noAutofit/>
          </a:bodyPr>
          <a:lstStyle>
            <a:lvl1pPr>
              <a:lnSpc>
                <a:spcPct val="100000"/>
              </a:lnSpc>
              <a:spcBef>
                <a:spcPts val="0"/>
              </a:spcBef>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err="1"/>
              <a:t>Firstname</a:t>
            </a:r>
            <a:r>
              <a:rPr lang="en-US" dirty="0"/>
              <a:t> </a:t>
            </a:r>
            <a:r>
              <a:rPr lang="en-US" dirty="0" err="1"/>
              <a:t>Lastname</a:t>
            </a:r>
            <a:endParaRPr lang="en-US" dirty="0"/>
          </a:p>
          <a:p>
            <a:pPr lvl="0"/>
            <a:r>
              <a:rPr lang="en-US" dirty="0"/>
              <a:t>Presenter’s Title</a:t>
            </a:r>
          </a:p>
          <a:p>
            <a:pPr lvl="0"/>
            <a:r>
              <a:rPr lang="en-US" dirty="0"/>
              <a:t>first.last@collectivemedical.com</a:t>
            </a:r>
          </a:p>
        </p:txBody>
      </p:sp>
      <p:pic>
        <p:nvPicPr>
          <p:cNvPr id="12" name="Picture 11">
            <a:extLst>
              <a:ext uri="{FF2B5EF4-FFF2-40B4-BE49-F238E27FC236}">
                <a16:creationId xmlns:a16="http://schemas.microsoft.com/office/drawing/2014/main" id="{16B3E43E-609F-47AB-89F4-C6CEBD67C69E}"/>
              </a:ext>
            </a:extLst>
          </p:cNvPr>
          <p:cNvPicPr>
            <a:picLocks noChangeAspect="1"/>
          </p:cNvPicPr>
          <p:nvPr userDrawn="1"/>
        </p:nvPicPr>
        <p:blipFill>
          <a:blip r:embed="rId3"/>
          <a:stretch>
            <a:fillRect/>
          </a:stretch>
        </p:blipFill>
        <p:spPr>
          <a:xfrm rot="21404601">
            <a:off x="7413327" y="503286"/>
            <a:ext cx="4255007" cy="45899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70086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VIDER PAG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40041D2-B786-4059-A99D-DC3621B2200F}"/>
              </a:ext>
            </a:extLst>
          </p:cNvPr>
          <p:cNvSpPr/>
          <p:nvPr userDrawn="1"/>
        </p:nvSpPr>
        <p:spPr>
          <a:xfrm>
            <a:off x="2" y="1"/>
            <a:ext cx="12191998"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F831466B-629A-49C3-8951-F832777C53A7}"/>
              </a:ext>
            </a:extLst>
          </p:cNvPr>
          <p:cNvSpPr/>
          <p:nvPr userDrawn="1"/>
        </p:nvSpPr>
        <p:spPr>
          <a:xfrm>
            <a:off x="0" y="0"/>
            <a:ext cx="6962555" cy="6858000"/>
          </a:xfrm>
          <a:custGeom>
            <a:avLst/>
            <a:gdLst>
              <a:gd name="connsiteX0" fmla="*/ 0 w 6962555"/>
              <a:gd name="connsiteY0" fmla="*/ 0 h 6858000"/>
              <a:gd name="connsiteX1" fmla="*/ 4460688 w 6962555"/>
              <a:gd name="connsiteY1" fmla="*/ 0 h 6858000"/>
              <a:gd name="connsiteX2" fmla="*/ 6962555 w 6962555"/>
              <a:gd name="connsiteY2" fmla="*/ 3429000 h 6858000"/>
              <a:gd name="connsiteX3" fmla="*/ 4460688 w 6962555"/>
              <a:gd name="connsiteY3" fmla="*/ 6858000 h 6858000"/>
              <a:gd name="connsiteX4" fmla="*/ 0 w 6962555"/>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2555" h="6858000">
                <a:moveTo>
                  <a:pt x="0" y="0"/>
                </a:moveTo>
                <a:lnTo>
                  <a:pt x="4460688" y="0"/>
                </a:lnTo>
                <a:lnTo>
                  <a:pt x="6962555" y="3429000"/>
                </a:lnTo>
                <a:lnTo>
                  <a:pt x="4460688" y="6858000"/>
                </a:lnTo>
                <a:lnTo>
                  <a:pt x="0" y="6858000"/>
                </a:lnTo>
                <a:close/>
              </a:path>
            </a:pathLst>
          </a:custGeom>
          <a:gradFill>
            <a:gsLst>
              <a:gs pos="100000">
                <a:schemeClr val="tx1"/>
              </a:gs>
              <a:gs pos="0">
                <a:schemeClr val="tx1">
                  <a:lumMod val="60000"/>
                  <a:lumOff val="4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Title 1"/>
          <p:cNvSpPr>
            <a:spLocks noGrp="1"/>
          </p:cNvSpPr>
          <p:nvPr>
            <p:ph type="title" hasCustomPrompt="1"/>
          </p:nvPr>
        </p:nvSpPr>
        <p:spPr>
          <a:xfrm>
            <a:off x="7606986" y="2752077"/>
            <a:ext cx="4173682" cy="1305017"/>
          </a:xfrm>
          <a:prstGeom prst="rect">
            <a:avLst/>
          </a:prstGeom>
        </p:spPr>
        <p:txBody>
          <a:bodyPr anchor="ctr">
            <a:noAutofit/>
          </a:bodyPr>
          <a:lstStyle>
            <a:lvl1pPr>
              <a:defRPr sz="2800" baseline="0">
                <a:solidFill>
                  <a:schemeClr val="tx1"/>
                </a:solidFill>
              </a:defRPr>
            </a:lvl1pPr>
          </a:lstStyle>
          <a:p>
            <a:r>
              <a:rPr lang="en-US" dirty="0"/>
              <a:t>Click to edit divider text</a:t>
            </a:r>
          </a:p>
        </p:txBody>
      </p:sp>
      <p:sp>
        <p:nvSpPr>
          <p:cNvPr id="11" name="Text Placeholder 3"/>
          <p:cNvSpPr>
            <a:spLocks noGrp="1"/>
          </p:cNvSpPr>
          <p:nvPr>
            <p:ph type="body" sz="half" idx="2" hasCustomPrompt="1"/>
          </p:nvPr>
        </p:nvSpPr>
        <p:spPr>
          <a:xfrm>
            <a:off x="7606986" y="4155985"/>
            <a:ext cx="4173682" cy="412517"/>
          </a:xfrm>
          <a:prstGeom prst="rect">
            <a:avLst/>
          </a:prstGeom>
        </p:spPr>
        <p:txBody>
          <a:bodyPr/>
          <a:lstStyle>
            <a:lvl1pPr marL="0" indent="0">
              <a:buNone/>
              <a:defRPr sz="1600" baseline="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 copy here</a:t>
            </a:r>
          </a:p>
        </p:txBody>
      </p:sp>
      <p:sp>
        <p:nvSpPr>
          <p:cNvPr id="27" name="Freeform: Shape 26">
            <a:extLst>
              <a:ext uri="{FF2B5EF4-FFF2-40B4-BE49-F238E27FC236}">
                <a16:creationId xmlns:a16="http://schemas.microsoft.com/office/drawing/2014/main" id="{18253780-624E-4EA6-B612-4FC10B51C5A3}"/>
              </a:ext>
            </a:extLst>
          </p:cNvPr>
          <p:cNvSpPr/>
          <p:nvPr userDrawn="1"/>
        </p:nvSpPr>
        <p:spPr>
          <a:xfrm>
            <a:off x="4512446" y="0"/>
            <a:ext cx="2674395" cy="6858000"/>
          </a:xfrm>
          <a:custGeom>
            <a:avLst/>
            <a:gdLst>
              <a:gd name="connsiteX0" fmla="*/ 0 w 2674395"/>
              <a:gd name="connsiteY0" fmla="*/ 0 h 6858000"/>
              <a:gd name="connsiteX1" fmla="*/ 172528 w 2674395"/>
              <a:gd name="connsiteY1" fmla="*/ 0 h 6858000"/>
              <a:gd name="connsiteX2" fmla="*/ 2674395 w 2674395"/>
              <a:gd name="connsiteY2" fmla="*/ 3429000 h 6858000"/>
              <a:gd name="connsiteX3" fmla="*/ 172528 w 2674395"/>
              <a:gd name="connsiteY3" fmla="*/ 6858000 h 6858000"/>
              <a:gd name="connsiteX4" fmla="*/ 0 w 2674395"/>
              <a:gd name="connsiteY4" fmla="*/ 6858000 h 6858000"/>
              <a:gd name="connsiteX5" fmla="*/ 2501867 w 2674395"/>
              <a:gd name="connsiteY5" fmla="*/ 3429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4395" h="6858000">
                <a:moveTo>
                  <a:pt x="0" y="0"/>
                </a:moveTo>
                <a:lnTo>
                  <a:pt x="172528" y="0"/>
                </a:lnTo>
                <a:lnTo>
                  <a:pt x="2674395" y="3429000"/>
                </a:lnTo>
                <a:lnTo>
                  <a:pt x="172528" y="6858000"/>
                </a:lnTo>
                <a:lnTo>
                  <a:pt x="0" y="6858000"/>
                </a:lnTo>
                <a:lnTo>
                  <a:pt x="2501867" y="3429000"/>
                </a:lnTo>
                <a:close/>
              </a:path>
            </a:pathLst>
          </a:custGeom>
          <a:gradFill>
            <a:gsLst>
              <a:gs pos="100000">
                <a:schemeClr val="tx1"/>
              </a:gs>
              <a:gs pos="0">
                <a:schemeClr val="tx1">
                  <a:lumMod val="60000"/>
                  <a:lumOff val="4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21">
            <a:extLst>
              <a:ext uri="{FF2B5EF4-FFF2-40B4-BE49-F238E27FC236}">
                <a16:creationId xmlns:a16="http://schemas.microsoft.com/office/drawing/2014/main" id="{164519FF-9DD5-485E-B610-7BA1E20D0074}"/>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13" name="TextBox 12">
            <a:extLst>
              <a:ext uri="{FF2B5EF4-FFF2-40B4-BE49-F238E27FC236}">
                <a16:creationId xmlns:a16="http://schemas.microsoft.com/office/drawing/2014/main" id="{8BD3353F-C7E2-44DB-ADF3-2BEDD054E4BC}"/>
              </a:ext>
            </a:extLst>
          </p:cNvPr>
          <p:cNvSpPr txBox="1"/>
          <p:nvPr userDrawn="1"/>
        </p:nvSpPr>
        <p:spPr>
          <a:xfrm>
            <a:off x="2156431" y="6438071"/>
            <a:ext cx="3421379" cy="200055"/>
          </a:xfrm>
          <a:prstGeom prst="rect">
            <a:avLst/>
          </a:prstGeom>
          <a:noFill/>
        </p:spPr>
        <p:txBody>
          <a:bodyPr wrap="square" rtlCol="0">
            <a:spAutoFit/>
          </a:bodyPr>
          <a:lstStyle/>
          <a:p>
            <a:r>
              <a:rPr lang="en-US" sz="700" kern="1200" dirty="0">
                <a:solidFill>
                  <a:schemeClr val="bg1"/>
                </a:solidFill>
                <a:latin typeface="+mn-lt"/>
                <a:ea typeface="+mn-ea"/>
                <a:cs typeface="+mn-cs"/>
              </a:rPr>
              <a:t>©2019 – </a:t>
            </a:r>
            <a:r>
              <a:rPr lang="en-US" sz="700" dirty="0">
                <a:solidFill>
                  <a:schemeClr val="bg1"/>
                </a:solidFill>
                <a:latin typeface="+mj-lt"/>
              </a:rPr>
              <a:t>Strictly Confidential</a:t>
            </a:r>
          </a:p>
        </p:txBody>
      </p:sp>
      <p:pic>
        <p:nvPicPr>
          <p:cNvPr id="16" name="Picture 15">
            <a:extLst>
              <a:ext uri="{FF2B5EF4-FFF2-40B4-BE49-F238E27FC236}">
                <a16:creationId xmlns:a16="http://schemas.microsoft.com/office/drawing/2014/main" id="{71BA789A-E014-4248-BF6B-856E633B96A0}"/>
              </a:ext>
            </a:extLst>
          </p:cNvPr>
          <p:cNvPicPr>
            <a:picLocks noChangeAspect="1"/>
          </p:cNvPicPr>
          <p:nvPr userDrawn="1"/>
        </p:nvPicPr>
        <p:blipFill>
          <a:blip r:embed="rId2"/>
          <a:stretch>
            <a:fillRect/>
          </a:stretch>
        </p:blipFill>
        <p:spPr>
          <a:xfrm>
            <a:off x="492841" y="6411591"/>
            <a:ext cx="1645920" cy="178082"/>
          </a:xfrm>
          <a:prstGeom prst="rect">
            <a:avLst/>
          </a:prstGeom>
        </p:spPr>
      </p:pic>
    </p:spTree>
    <p:extLst>
      <p:ext uri="{BB962C8B-B14F-4D97-AF65-F5344CB8AC3E}">
        <p14:creationId xmlns:p14="http://schemas.microsoft.com/office/powerpoint/2010/main" val="13420684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A4F2CC-0A8A-D34C-AC57-A3D8BDA0D087}"/>
              </a:ext>
            </a:extLst>
          </p:cNvPr>
          <p:cNvSpPr>
            <a:spLocks noGrp="1"/>
          </p:cNvSpPr>
          <p:nvPr>
            <p:ph sz="quarter" idx="11" hasCustomPrompt="1"/>
          </p:nvPr>
        </p:nvSpPr>
        <p:spPr>
          <a:xfrm>
            <a:off x="527050" y="1082675"/>
            <a:ext cx="8031163" cy="4452938"/>
          </a:xfrm>
          <a:prstGeom prst="rect">
            <a:avLst/>
          </a:prstGeom>
        </p:spPr>
        <p:txBody>
          <a:bodyPr/>
          <a:lstStyle>
            <a:lvl1pPr marL="0" indent="0">
              <a:buNone/>
              <a:defRPr sz="1800" b="1">
                <a:latin typeface="Avenir Book" panose="02000503020000020003" pitchFamily="2" charset="0"/>
              </a:defRPr>
            </a:lvl1pPr>
            <a:lvl2pPr marL="457200" indent="0">
              <a:buNone/>
              <a:defRPr b="1">
                <a:latin typeface="Avenir Book" panose="02000503020000020003" pitchFamily="2" charset="0"/>
              </a:defRPr>
            </a:lvl2pPr>
            <a:lvl3pPr marL="914400" indent="0">
              <a:buNone/>
              <a:defRPr b="1">
                <a:latin typeface="Avenir Book" panose="02000503020000020003" pitchFamily="2" charset="0"/>
              </a:defRPr>
            </a:lvl3pPr>
            <a:lvl4pPr marL="1371600" indent="0">
              <a:buNone/>
              <a:defRPr b="1">
                <a:latin typeface="Avenir Book" panose="02000503020000020003" pitchFamily="2" charset="0"/>
              </a:defRPr>
            </a:lvl4pPr>
            <a:lvl5pPr marL="1828800" indent="0">
              <a:buNone/>
              <a:defRPr b="1">
                <a:latin typeface="Avenir Book" panose="02000503020000020003" pitchFamily="2" charset="0"/>
              </a:defRPr>
            </a:lvl5pPr>
          </a:lstStyle>
          <a:p>
            <a:pPr lvl="0"/>
            <a:r>
              <a:rPr lang="en-US" dirty="0"/>
              <a:t>Text</a:t>
            </a:r>
          </a:p>
        </p:txBody>
      </p:sp>
      <p:sp>
        <p:nvSpPr>
          <p:cNvPr id="5" name="Text Placeholder 4">
            <a:extLst>
              <a:ext uri="{FF2B5EF4-FFF2-40B4-BE49-F238E27FC236}">
                <a16:creationId xmlns:a16="http://schemas.microsoft.com/office/drawing/2014/main" id="{D76E5A73-83CF-3748-AD00-D2F2891CE922}"/>
              </a:ext>
            </a:extLst>
          </p:cNvPr>
          <p:cNvSpPr>
            <a:spLocks noGrp="1"/>
          </p:cNvSpPr>
          <p:nvPr>
            <p:ph type="body" sz="quarter" idx="12" hasCustomPrompt="1"/>
          </p:nvPr>
        </p:nvSpPr>
        <p:spPr>
          <a:xfrm>
            <a:off x="527050" y="357188"/>
            <a:ext cx="8031163" cy="547687"/>
          </a:xfrm>
          <a:prstGeom prst="rect">
            <a:avLst/>
          </a:prstGeom>
        </p:spPr>
        <p:txBody>
          <a:bodyPr/>
          <a:lstStyle>
            <a:lvl1pPr marL="0" indent="0">
              <a:buNone/>
              <a:defRPr b="1">
                <a:latin typeface="Georgia" panose="02040502050405020303" pitchFamily="18" charset="0"/>
              </a:defRPr>
            </a:lvl1pPr>
          </a:lstStyle>
          <a:p>
            <a:pPr lvl="0"/>
            <a:r>
              <a:rPr lang="en-US" dirty="0"/>
              <a:t>Title</a:t>
            </a:r>
          </a:p>
        </p:txBody>
      </p:sp>
    </p:spTree>
    <p:extLst>
      <p:ext uri="{BB962C8B-B14F-4D97-AF65-F5344CB8AC3E}">
        <p14:creationId xmlns:p14="http://schemas.microsoft.com/office/powerpoint/2010/main" val="38525644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2F739B4-F381-014F-A321-D846704A6ACA}"/>
              </a:ext>
            </a:extLst>
          </p:cNvPr>
          <p:cNvSpPr>
            <a:spLocks noGrp="1"/>
          </p:cNvSpPr>
          <p:nvPr>
            <p:ph type="body" sz="quarter" idx="10" hasCustomPrompt="1"/>
          </p:nvPr>
        </p:nvSpPr>
        <p:spPr>
          <a:xfrm>
            <a:off x="447675" y="436563"/>
            <a:ext cx="11329988" cy="497715"/>
          </a:xfrm>
          <a:prstGeom prst="rect">
            <a:avLst/>
          </a:prstGeom>
        </p:spPr>
        <p:txBody>
          <a:bodyPr/>
          <a:lstStyle>
            <a:lvl1pPr marL="0" indent="0">
              <a:buNone/>
              <a:defRPr sz="3600" b="1">
                <a:latin typeface="Georgia" panose="02040502050405020303" pitchFamily="18" charset="0"/>
              </a:defRPr>
            </a:lvl1pPr>
            <a:lvl2pPr marL="457200" indent="0">
              <a:buNone/>
              <a:defRPr sz="3200" b="1">
                <a:latin typeface="Georgia" panose="02040502050405020303" pitchFamily="18" charset="0"/>
              </a:defRPr>
            </a:lvl2pPr>
            <a:lvl3pPr marL="914400" indent="0">
              <a:buNone/>
              <a:defRPr sz="3200" b="1">
                <a:latin typeface="Georgia" panose="02040502050405020303" pitchFamily="18" charset="0"/>
              </a:defRPr>
            </a:lvl3pPr>
            <a:lvl4pPr marL="1371600" indent="0">
              <a:buNone/>
              <a:defRPr sz="3200" b="1">
                <a:latin typeface="Georgia" panose="02040502050405020303" pitchFamily="18" charset="0"/>
              </a:defRPr>
            </a:lvl4pPr>
            <a:lvl5pPr marL="1828800" indent="0">
              <a:buNone/>
              <a:defRPr sz="3200" b="1">
                <a:latin typeface="Georgia" panose="02040502050405020303" pitchFamily="18" charset="0"/>
              </a:defRPr>
            </a:lvl5pPr>
          </a:lstStyle>
          <a:p>
            <a:pPr lvl="0"/>
            <a:r>
              <a:rPr lang="en-US" dirty="0"/>
              <a:t>Title</a:t>
            </a:r>
          </a:p>
        </p:txBody>
      </p:sp>
      <p:sp>
        <p:nvSpPr>
          <p:cNvPr id="9" name="Text Placeholder 7">
            <a:extLst>
              <a:ext uri="{FF2B5EF4-FFF2-40B4-BE49-F238E27FC236}">
                <a16:creationId xmlns:a16="http://schemas.microsoft.com/office/drawing/2014/main" id="{E9FA1E0A-7381-B049-A88B-2B964A66DF9D}"/>
              </a:ext>
            </a:extLst>
          </p:cNvPr>
          <p:cNvSpPr>
            <a:spLocks noGrp="1"/>
          </p:cNvSpPr>
          <p:nvPr>
            <p:ph type="body" sz="quarter" idx="11" hasCustomPrompt="1"/>
          </p:nvPr>
        </p:nvSpPr>
        <p:spPr>
          <a:xfrm>
            <a:off x="447675" y="1175372"/>
            <a:ext cx="11329988" cy="497715"/>
          </a:xfrm>
          <a:prstGeom prst="rect">
            <a:avLst/>
          </a:prstGeom>
        </p:spPr>
        <p:txBody>
          <a:bodyPr/>
          <a:lstStyle>
            <a:lvl1pPr marL="0" indent="0">
              <a:buNone/>
              <a:defRPr sz="1800" b="1">
                <a:latin typeface="Avenir Book" panose="02000503020000020003" pitchFamily="2" charset="0"/>
              </a:defRPr>
            </a:lvl1pPr>
            <a:lvl2pPr marL="457200" indent="0">
              <a:buNone/>
              <a:defRPr sz="3200" b="1">
                <a:latin typeface="Georgia" panose="02040502050405020303" pitchFamily="18" charset="0"/>
              </a:defRPr>
            </a:lvl2pPr>
            <a:lvl3pPr marL="914400" indent="0">
              <a:buNone/>
              <a:defRPr sz="3200" b="1">
                <a:latin typeface="Georgia" panose="02040502050405020303" pitchFamily="18" charset="0"/>
              </a:defRPr>
            </a:lvl3pPr>
            <a:lvl4pPr marL="1371600" indent="0">
              <a:buNone/>
              <a:defRPr sz="3200" b="1">
                <a:latin typeface="Georgia" panose="02040502050405020303" pitchFamily="18" charset="0"/>
              </a:defRPr>
            </a:lvl4pPr>
            <a:lvl5pPr marL="1828800" indent="0">
              <a:buNone/>
              <a:defRPr sz="3200" b="1">
                <a:latin typeface="Georgia" panose="02040502050405020303" pitchFamily="18" charset="0"/>
              </a:defRPr>
            </a:lvl5pPr>
          </a:lstStyle>
          <a:p>
            <a:pPr lvl="0"/>
            <a:r>
              <a:rPr lang="en-US" dirty="0"/>
              <a:t>Body Copy</a:t>
            </a:r>
          </a:p>
        </p:txBody>
      </p:sp>
    </p:spTree>
    <p:extLst>
      <p:ext uri="{BB962C8B-B14F-4D97-AF65-F5344CB8AC3E}">
        <p14:creationId xmlns:p14="http://schemas.microsoft.com/office/powerpoint/2010/main" val="4159495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TANDARD SLIDE (no subtitl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474215"/>
            <a:ext cx="11389568" cy="525910"/>
          </a:xfrm>
          <a:prstGeom prst="rect">
            <a:avLst/>
          </a:prstGeom>
          <a:ln>
            <a:noFill/>
          </a:ln>
        </p:spPr>
        <p:txBody>
          <a:bodyPr tIns="0" bIns="0" anchor="ctr">
            <a:normAutofit/>
          </a:bodyPr>
          <a:lstStyle>
            <a:lvl1pPr>
              <a:defRPr sz="3000"/>
            </a:lvl1pPr>
          </a:lstStyle>
          <a:p>
            <a:pPr lvl="0"/>
            <a:r>
              <a:rPr lang="en-US" dirty="0"/>
              <a:t>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marL="854075" indent="-169863">
              <a:lnSpc>
                <a:spcPct val="114000"/>
              </a:lnSpc>
              <a:defRPr/>
            </a:lvl4pPr>
            <a:lvl5pPr marL="1087438" indent="-171450">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21">
            <a:extLst>
              <a:ext uri="{FF2B5EF4-FFF2-40B4-BE49-F238E27FC236}">
                <a16:creationId xmlns:a16="http://schemas.microsoft.com/office/drawing/2014/main" id="{E7089E62-934C-48C6-8CA2-63267D9FA0B0}"/>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2428062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SCREENSHOT SLIDE">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3" name="Rectangle 2">
            <a:extLst>
              <a:ext uri="{FF2B5EF4-FFF2-40B4-BE49-F238E27FC236}">
                <a16:creationId xmlns:a16="http://schemas.microsoft.com/office/drawing/2014/main" id="{50DA67BE-E43D-4E4C-B359-792B7B10715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08213640-27F8-4824-A68D-48588A2F3BC1}"/>
              </a:ext>
            </a:extLst>
          </p:cNvPr>
          <p:cNvSpPr/>
          <p:nvPr userDrawn="1"/>
        </p:nvSpPr>
        <p:spPr>
          <a:xfrm>
            <a:off x="0" y="0"/>
            <a:ext cx="133350" cy="6858000"/>
          </a:xfrm>
          <a:prstGeom prst="rect">
            <a:avLst/>
          </a:prstGeom>
          <a:gradFill>
            <a:gsLst>
              <a:gs pos="100000">
                <a:schemeClr val="accent2"/>
              </a:gs>
              <a:gs pos="50000">
                <a:schemeClr val="bg2"/>
              </a:gs>
              <a:gs pos="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329858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STANDARD SLID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373329"/>
            <a:ext cx="11389568" cy="372324"/>
          </a:xfrm>
          <a:prstGeom prst="rect">
            <a:avLst/>
          </a:prstGeom>
          <a:ln>
            <a:noFill/>
          </a:ln>
        </p:spPr>
        <p:txBody>
          <a:bodyPr tIns="0" bIns="0" anchor="ctr">
            <a:noAutofit/>
          </a:bodyPr>
          <a:lstStyle>
            <a:lvl1pPr>
              <a:defRPr sz="3000"/>
            </a:lvl1pPr>
          </a:lstStyle>
          <a:p>
            <a:pPr lvl="0"/>
            <a:r>
              <a:rPr lang="en-US" dirty="0"/>
              <a:t>Title of the Slide</a:t>
            </a:r>
          </a:p>
        </p:txBody>
      </p:sp>
      <p:sp>
        <p:nvSpPr>
          <p:cNvPr id="21" name="Text Placeholder 20">
            <a:extLst>
              <a:ext uri="{FF2B5EF4-FFF2-40B4-BE49-F238E27FC236}">
                <a16:creationId xmlns:a16="http://schemas.microsoft.com/office/drawing/2014/main" id="{0C7032CD-CA6D-455F-9447-0C1AD4A90DD7}"/>
              </a:ext>
            </a:extLst>
          </p:cNvPr>
          <p:cNvSpPr>
            <a:spLocks noGrp="1"/>
          </p:cNvSpPr>
          <p:nvPr>
            <p:ph type="body" sz="quarter" idx="11" hasCustomPrompt="1"/>
          </p:nvPr>
        </p:nvSpPr>
        <p:spPr>
          <a:xfrm>
            <a:off x="560387" y="754984"/>
            <a:ext cx="11071226" cy="329148"/>
          </a:xfrm>
          <a:prstGeom prst="rect">
            <a:avLst/>
          </a:prstGeom>
        </p:spPr>
        <p:txBody>
          <a:bodyPr tIns="0" bIns="0" anchor="ctr">
            <a:normAutofit/>
          </a:bodyPr>
          <a:lstStyle>
            <a:lvl1pPr>
              <a:defRPr sz="2000">
                <a:solidFill>
                  <a:schemeClr val="tx1">
                    <a:lumMod val="60000"/>
                    <a:lumOff val="40000"/>
                  </a:schemeClr>
                </a:solidFill>
              </a:defRPr>
            </a:lvl1pPr>
          </a:lstStyle>
          <a:p>
            <a:pPr lvl="0"/>
            <a:r>
              <a:rPr lang="en-US" dirty="0"/>
              <a:t>Subtitle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a:lnSpc>
                <a:spcPct val="114000"/>
              </a:lnSpc>
              <a:defRPr/>
            </a:lvl4pPr>
            <a:lvl5pPr>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Slide Number Placeholder 21">
            <a:extLst>
              <a:ext uri="{FF2B5EF4-FFF2-40B4-BE49-F238E27FC236}">
                <a16:creationId xmlns:a16="http://schemas.microsoft.com/office/drawing/2014/main" id="{FAF1C8B7-A12E-46C3-90D4-4EECE7679347}"/>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40193053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DARK BACKGROUND">
    <p:bg>
      <p:bgPr>
        <a:gradFill>
          <a:gsLst>
            <a:gs pos="0">
              <a:srgbClr val="455469"/>
            </a:gs>
            <a:gs pos="74000">
              <a:srgbClr val="455469"/>
            </a:gs>
            <a:gs pos="83000">
              <a:srgbClr val="455469"/>
            </a:gs>
            <a:gs pos="100000">
              <a:srgbClr val="353535"/>
            </a:gs>
          </a:gsLst>
          <a:lin ang="5400000" scaled="1"/>
        </a:gradFill>
        <a:effectLst/>
      </p:bgPr>
    </p:bg>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3" name="Rectangle 2">
            <a:extLst>
              <a:ext uri="{FF2B5EF4-FFF2-40B4-BE49-F238E27FC236}">
                <a16:creationId xmlns:a16="http://schemas.microsoft.com/office/drawing/2014/main" id="{4DCF92DC-0FC6-4F0A-8A7C-6FC3FDFFD7FB}"/>
              </a:ext>
            </a:extLst>
          </p:cNvPr>
          <p:cNvSpPr/>
          <p:nvPr userDrawn="1"/>
        </p:nvSpPr>
        <p:spPr>
          <a:xfrm>
            <a:off x="0" y="0"/>
            <a:ext cx="12192000" cy="6153149"/>
          </a:xfrm>
          <a:prstGeom prst="rect">
            <a:avLst/>
          </a:prstGeom>
          <a:gradFill>
            <a:gsLst>
              <a:gs pos="100000">
                <a:schemeClr val="tx2">
                  <a:lumMod val="50000"/>
                </a:schemeClr>
              </a:gs>
              <a:gs pos="0">
                <a:schemeClr val="tx1">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2900243D-AF92-4D84-961C-E086662B2ED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7BC1BE39-E79A-4709-8883-79827677BE29}"/>
              </a:ext>
            </a:extLst>
          </p:cNvPr>
          <p:cNvSpPr>
            <a:spLocks noGrp="1"/>
          </p:cNvSpPr>
          <p:nvPr>
            <p:ph type="body" sz="quarter" idx="10"/>
          </p:nvPr>
        </p:nvSpPr>
        <p:spPr>
          <a:xfrm>
            <a:off x="1052513" y="638176"/>
            <a:ext cx="10086975" cy="4848224"/>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7994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373329"/>
            <a:ext cx="11389568" cy="372324"/>
          </a:xfrm>
          <a:prstGeom prst="rect">
            <a:avLst/>
          </a:prstGeom>
          <a:ln>
            <a:noFill/>
          </a:ln>
        </p:spPr>
        <p:txBody>
          <a:bodyPr tIns="0" bIns="0" anchor="ctr">
            <a:noAutofit/>
          </a:bodyPr>
          <a:lstStyle>
            <a:lvl1pPr>
              <a:defRPr sz="3000"/>
            </a:lvl1pPr>
          </a:lstStyle>
          <a:p>
            <a:pPr lvl="0"/>
            <a:r>
              <a:rPr lang="en-US" dirty="0"/>
              <a:t>Title of the Slide</a:t>
            </a:r>
          </a:p>
        </p:txBody>
      </p:sp>
      <p:sp>
        <p:nvSpPr>
          <p:cNvPr id="21" name="Text Placeholder 20">
            <a:extLst>
              <a:ext uri="{FF2B5EF4-FFF2-40B4-BE49-F238E27FC236}">
                <a16:creationId xmlns:a16="http://schemas.microsoft.com/office/drawing/2014/main" id="{0C7032CD-CA6D-455F-9447-0C1AD4A90DD7}"/>
              </a:ext>
            </a:extLst>
          </p:cNvPr>
          <p:cNvSpPr>
            <a:spLocks noGrp="1"/>
          </p:cNvSpPr>
          <p:nvPr>
            <p:ph type="body" sz="quarter" idx="11" hasCustomPrompt="1"/>
          </p:nvPr>
        </p:nvSpPr>
        <p:spPr>
          <a:xfrm>
            <a:off x="560387" y="754984"/>
            <a:ext cx="11071226" cy="329148"/>
          </a:xfrm>
          <a:prstGeom prst="rect">
            <a:avLst/>
          </a:prstGeom>
        </p:spPr>
        <p:txBody>
          <a:bodyPr tIns="0" bIns="0" anchor="ctr">
            <a:normAutofit/>
          </a:bodyPr>
          <a:lstStyle>
            <a:lvl1pPr>
              <a:defRPr sz="2000">
                <a:solidFill>
                  <a:schemeClr val="tx1">
                    <a:lumMod val="60000"/>
                    <a:lumOff val="40000"/>
                  </a:schemeClr>
                </a:solidFill>
              </a:defRPr>
            </a:lvl1pPr>
          </a:lstStyle>
          <a:p>
            <a:pPr lvl="0"/>
            <a:r>
              <a:rPr lang="en-US" dirty="0"/>
              <a:t>Subtitle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a:lnSpc>
                <a:spcPct val="114000"/>
              </a:lnSpc>
              <a:defRPr/>
            </a:lvl4pPr>
            <a:lvl5pPr>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Slide Number Placeholder 21">
            <a:extLst>
              <a:ext uri="{FF2B5EF4-FFF2-40B4-BE49-F238E27FC236}">
                <a16:creationId xmlns:a16="http://schemas.microsoft.com/office/drawing/2014/main" id="{FAF1C8B7-A12E-46C3-90D4-4EECE7679347}"/>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438853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Dark Background band">
    <p:bg>
      <p:bgPr>
        <a:gradFill>
          <a:gsLst>
            <a:gs pos="0">
              <a:srgbClr val="455469"/>
            </a:gs>
            <a:gs pos="74000">
              <a:srgbClr val="455469"/>
            </a:gs>
            <a:gs pos="83000">
              <a:srgbClr val="455469"/>
            </a:gs>
            <a:gs pos="100000">
              <a:srgbClr val="353535"/>
            </a:gs>
          </a:gsLst>
          <a:lin ang="5400000" scaled="1"/>
        </a:gradFill>
        <a:effectLst/>
      </p:bgPr>
    </p:bg>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3" name="Rectangle 2">
            <a:extLst>
              <a:ext uri="{FF2B5EF4-FFF2-40B4-BE49-F238E27FC236}">
                <a16:creationId xmlns:a16="http://schemas.microsoft.com/office/drawing/2014/main" id="{4DCF92DC-0FC6-4F0A-8A7C-6FC3FDFFD7FB}"/>
              </a:ext>
            </a:extLst>
          </p:cNvPr>
          <p:cNvSpPr/>
          <p:nvPr userDrawn="1"/>
        </p:nvSpPr>
        <p:spPr>
          <a:xfrm>
            <a:off x="0" y="1069909"/>
            <a:ext cx="12192000" cy="4921314"/>
          </a:xfrm>
          <a:prstGeom prst="rect">
            <a:avLst/>
          </a:prstGeom>
          <a:gradFill>
            <a:gsLst>
              <a:gs pos="100000">
                <a:schemeClr val="tx2">
                  <a:lumMod val="50000"/>
                </a:schemeClr>
              </a:gs>
              <a:gs pos="0">
                <a:schemeClr val="tx1">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2900243D-AF92-4D84-961C-E086662B2ED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7BC1BE39-E79A-4709-8883-79827677BE29}"/>
              </a:ext>
            </a:extLst>
          </p:cNvPr>
          <p:cNvSpPr>
            <a:spLocks noGrp="1"/>
          </p:cNvSpPr>
          <p:nvPr>
            <p:ph type="body" sz="quarter" idx="10"/>
          </p:nvPr>
        </p:nvSpPr>
        <p:spPr>
          <a:xfrm>
            <a:off x="590551" y="1069909"/>
            <a:ext cx="11010898" cy="4873604"/>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7">
            <a:extLst>
              <a:ext uri="{FF2B5EF4-FFF2-40B4-BE49-F238E27FC236}">
                <a16:creationId xmlns:a16="http://schemas.microsoft.com/office/drawing/2014/main" id="{FCA57ABA-8A7A-42EB-81F2-50C4AE1A5880}"/>
              </a:ext>
            </a:extLst>
          </p:cNvPr>
          <p:cNvSpPr>
            <a:spLocks noGrp="1"/>
          </p:cNvSpPr>
          <p:nvPr>
            <p:ph type="body" sz="quarter" idx="11" hasCustomPrompt="1"/>
          </p:nvPr>
        </p:nvSpPr>
        <p:spPr>
          <a:xfrm>
            <a:off x="211881" y="211260"/>
            <a:ext cx="11389568" cy="525910"/>
          </a:xfrm>
          <a:prstGeom prst="rect">
            <a:avLst/>
          </a:prstGeom>
          <a:ln>
            <a:noFill/>
          </a:ln>
        </p:spPr>
        <p:txBody>
          <a:bodyPr tIns="0" bIns="0" anchor="ctr">
            <a:normAutofit/>
          </a:bodyPr>
          <a:lstStyle>
            <a:lvl1pPr>
              <a:defRPr sz="3000"/>
            </a:lvl1pPr>
          </a:lstStyle>
          <a:p>
            <a:pPr lvl="0"/>
            <a:r>
              <a:rPr lang="en-US" dirty="0"/>
              <a:t>Title of the Slide</a:t>
            </a:r>
          </a:p>
        </p:txBody>
      </p:sp>
      <p:sp>
        <p:nvSpPr>
          <p:cNvPr id="8" name="Rectangle 7">
            <a:extLst>
              <a:ext uri="{FF2B5EF4-FFF2-40B4-BE49-F238E27FC236}">
                <a16:creationId xmlns:a16="http://schemas.microsoft.com/office/drawing/2014/main" id="{4848976A-A56D-4896-8103-E93B813AC8F1}"/>
              </a:ext>
            </a:extLst>
          </p:cNvPr>
          <p:cNvSpPr/>
          <p:nvPr userDrawn="1"/>
        </p:nvSpPr>
        <p:spPr>
          <a:xfrm>
            <a:off x="315391" y="914487"/>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4584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BLANK SLIDE">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2028011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HEADER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EED7BEF-F82C-4AF5-B8A3-B59931686850}"/>
              </a:ext>
            </a:extLst>
          </p:cNvPr>
          <p:cNvSpPr>
            <a:spLocks noGrp="1"/>
          </p:cNvSpPr>
          <p:nvPr>
            <p:ph type="title"/>
          </p:nvPr>
        </p:nvSpPr>
        <p:spPr>
          <a:xfrm>
            <a:off x="505690" y="152796"/>
            <a:ext cx="11171197" cy="982133"/>
          </a:xfrm>
        </p:spPr>
        <p:txBody>
          <a:bodyPr/>
          <a:lstStyle/>
          <a:p>
            <a:endParaRPr lang="en-US" dirty="0"/>
          </a:p>
        </p:txBody>
      </p:sp>
    </p:spTree>
    <p:extLst>
      <p:ext uri="{BB962C8B-B14F-4D97-AF65-F5344CB8AC3E}">
        <p14:creationId xmlns:p14="http://schemas.microsoft.com/office/powerpoint/2010/main" val="36092388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HEADER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6841250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133310-96ED-4580-87DD-F8622A038D6E}"/>
              </a:ext>
            </a:extLst>
          </p:cNvPr>
          <p:cNvSpPr>
            <a:spLocks noGrp="1"/>
          </p:cNvSpPr>
          <p:nvPr>
            <p:ph type="dt" sz="half" idx="10"/>
          </p:nvPr>
        </p:nvSpPr>
        <p:spPr/>
        <p:txBody>
          <a:bodyPr/>
          <a:lstStyle/>
          <a:p>
            <a:fld id="{BCD48288-F8EA-4736-872E-5EF8C8575AB3}" type="datetime1">
              <a:rPr lang="en-US" smtClean="0"/>
              <a:t>9/7/2022</a:t>
            </a:fld>
            <a:endParaRPr lang="en-US"/>
          </a:p>
        </p:txBody>
      </p:sp>
      <p:sp>
        <p:nvSpPr>
          <p:cNvPr id="3" name="Footer Placeholder 2">
            <a:extLst>
              <a:ext uri="{FF2B5EF4-FFF2-40B4-BE49-F238E27FC236}">
                <a16:creationId xmlns:a16="http://schemas.microsoft.com/office/drawing/2014/main" id="{16338068-D4A3-43E6-B4EE-CA8B812223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EC495E-E1C4-4C9B-A9B8-28E938747BE7}"/>
              </a:ext>
            </a:extLst>
          </p:cNvPr>
          <p:cNvSpPr>
            <a:spLocks noGrp="1"/>
          </p:cNvSpPr>
          <p:nvPr>
            <p:ph type="sldNum" sz="quarter" idx="12"/>
          </p:nvPr>
        </p:nvSpPr>
        <p:spPr/>
        <p:txBody>
          <a:bodyPr/>
          <a:lstStyle/>
          <a:p>
            <a:fld id="{FB9D8D28-8C14-6F4A-AF40-286893C5A6AD}" type="slidenum">
              <a:rPr lang="en-US" smtClean="0"/>
              <a:t>‹#›</a:t>
            </a:fld>
            <a:endParaRPr lang="en-US"/>
          </a:p>
        </p:txBody>
      </p:sp>
    </p:spTree>
    <p:extLst>
      <p:ext uri="{BB962C8B-B14F-4D97-AF65-F5344CB8AC3E}">
        <p14:creationId xmlns:p14="http://schemas.microsoft.com/office/powerpoint/2010/main" val="5149235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OMPLEX CASE STUDY BACKGROUND">
    <p:spTree>
      <p:nvGrpSpPr>
        <p:cNvPr id="1" name=""/>
        <p:cNvGrpSpPr/>
        <p:nvPr/>
      </p:nvGrpSpPr>
      <p:grpSpPr>
        <a:xfrm>
          <a:off x="0" y="0"/>
          <a:ext cx="0" cy="0"/>
          <a:chOff x="0" y="0"/>
          <a:chExt cx="0" cy="0"/>
        </a:xfrm>
      </p:grpSpPr>
      <p:sp>
        <p:nvSpPr>
          <p:cNvPr id="3" name="Rectangle 2"/>
          <p:cNvSpPr/>
          <p:nvPr userDrawn="1"/>
        </p:nvSpPr>
        <p:spPr>
          <a:xfrm>
            <a:off x="2243328" y="0"/>
            <a:ext cx="9948672" cy="6035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0" y="0"/>
            <a:ext cx="1009497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146304" y="0"/>
            <a:ext cx="99486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CECC551-4912-4386-BFC5-685F2A7ED1EC}"/>
              </a:ext>
            </a:extLst>
          </p:cNvPr>
          <p:cNvSpPr txBox="1"/>
          <p:nvPr userDrawn="1"/>
        </p:nvSpPr>
        <p:spPr>
          <a:xfrm>
            <a:off x="505691" y="6472187"/>
            <a:ext cx="8991600" cy="200055"/>
          </a:xfrm>
          <a:prstGeom prst="rect">
            <a:avLst/>
          </a:prstGeom>
          <a:noFill/>
        </p:spPr>
        <p:txBody>
          <a:bodyPr wrap="square" rtlCol="0">
            <a:spAutoFit/>
          </a:bodyPr>
          <a:lstStyle/>
          <a:p>
            <a:r>
              <a:rPr lang="en-US" sz="700" i="1" dirty="0">
                <a:latin typeface="Corbel" pitchFamily="34" charset="0"/>
              </a:rPr>
              <a:t>Strictly Confidential - ©2018 Collective Medical</a:t>
            </a:r>
          </a:p>
        </p:txBody>
      </p:sp>
    </p:spTree>
    <p:extLst>
      <p:ext uri="{BB962C8B-B14F-4D97-AF65-F5344CB8AC3E}">
        <p14:creationId xmlns:p14="http://schemas.microsoft.com/office/powerpoint/2010/main" val="38488155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gradFill>
            <a:gsLst>
              <a:gs pos="48000">
                <a:srgbClr val="57AB6F"/>
              </a:gs>
              <a:gs pos="100000">
                <a:schemeClr val="accent2"/>
              </a:gs>
              <a:gs pos="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p:cNvSpPr/>
          <p:nvPr userDrawn="1"/>
        </p:nvSpPr>
        <p:spPr>
          <a:xfrm>
            <a:off x="1285875" y="11144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CCE8BA62-1358-454A-BB15-D34F45098854}"/>
              </a:ext>
            </a:extLst>
          </p:cNvPr>
          <p:cNvPicPr>
            <a:picLocks noChangeAspect="1"/>
          </p:cNvPicPr>
          <p:nvPr userDrawn="1"/>
        </p:nvPicPr>
        <p:blipFill>
          <a:blip r:embed="rId2"/>
          <a:stretch>
            <a:fillRect/>
          </a:stretch>
        </p:blipFill>
        <p:spPr>
          <a:xfrm>
            <a:off x="2546340" y="2706341"/>
            <a:ext cx="6713407" cy="1198823"/>
          </a:xfrm>
          <a:prstGeom prst="rect">
            <a:avLst/>
          </a:prstGeom>
        </p:spPr>
      </p:pic>
    </p:spTree>
    <p:extLst>
      <p:ext uri="{BB962C8B-B14F-4D97-AF65-F5344CB8AC3E}">
        <p14:creationId xmlns:p14="http://schemas.microsoft.com/office/powerpoint/2010/main" val="1595538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a:solidFill>
            <a:schemeClr val="bg1"/>
          </a:solidFill>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sp>
        <p:nvSpPr>
          <p:cNvPr id="3" name="Text Placeholder 2"/>
          <p:cNvSpPr>
            <a:spLocks noGrp="1"/>
          </p:cNvSpPr>
          <p:nvPr>
            <p:ph type="body" sz="quarter" idx="19" hasCustomPrompt="1"/>
          </p:nvPr>
        </p:nvSpPr>
        <p:spPr>
          <a:xfrm>
            <a:off x="1500189" y="1512727"/>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5" name="TextBox 4">
            <a:extLst>
              <a:ext uri="{FF2B5EF4-FFF2-40B4-BE49-F238E27FC236}">
                <a16:creationId xmlns:a16="http://schemas.microsoft.com/office/drawing/2014/main" id="{F0855EEF-4877-734B-8667-3E07106CA343}"/>
              </a:ext>
            </a:extLst>
          </p:cNvPr>
          <p:cNvSpPr txBox="1"/>
          <p:nvPr userDrawn="1"/>
        </p:nvSpPr>
        <p:spPr>
          <a:xfrm>
            <a:off x="833379" y="5914276"/>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9" name="Picture 8">
            <a:extLst>
              <a:ext uri="{FF2B5EF4-FFF2-40B4-BE49-F238E27FC236}">
                <a16:creationId xmlns:a16="http://schemas.microsoft.com/office/drawing/2014/main" id="{E57AD195-79AA-8047-843C-16B08C4722E0}"/>
              </a:ext>
            </a:extLst>
          </p:cNvPr>
          <p:cNvPicPr>
            <a:picLocks noChangeAspect="1"/>
          </p:cNvPicPr>
          <p:nvPr userDrawn="1"/>
        </p:nvPicPr>
        <p:blipFill>
          <a:blip r:embed="rId3"/>
          <a:srcRect/>
          <a:stretch/>
        </p:blipFill>
        <p:spPr>
          <a:xfrm>
            <a:off x="8315981" y="5235495"/>
            <a:ext cx="3129620" cy="819988"/>
          </a:xfrm>
          <a:prstGeom prst="rect">
            <a:avLst/>
          </a:prstGeom>
        </p:spPr>
      </p:pic>
    </p:spTree>
    <p:extLst>
      <p:ext uri="{BB962C8B-B14F-4D97-AF65-F5344CB8AC3E}">
        <p14:creationId xmlns:p14="http://schemas.microsoft.com/office/powerpoint/2010/main" val="2937951053"/>
      </p:ext>
    </p:extLst>
  </p:cSld>
  <p:clrMapOvr>
    <a:masterClrMapping/>
  </p:clrMapOvr>
  <p:extLst>
    <p:ext uri="{DCECCB84-F9BA-43D5-87BE-67443E8EF086}">
      <p15:sldGuideLst xmlns:p15="http://schemas.microsoft.com/office/powerpoint/2012/main">
        <p15:guide id="1" orient="horz" pos="3816">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p:spPr>
      </p:pic>
      <p:sp>
        <p:nvSpPr>
          <p:cNvPr id="7" name="Text Placeholder 5"/>
          <p:cNvSpPr>
            <a:spLocks noGrp="1"/>
          </p:cNvSpPr>
          <p:nvPr>
            <p:ph type="body" sz="quarter" idx="16" hasCustomPrompt="1"/>
          </p:nvPr>
        </p:nvSpPr>
        <p:spPr>
          <a:xfrm>
            <a:off x="1499479" y="2153165"/>
            <a:ext cx="8658935" cy="1430372"/>
          </a:xfrm>
          <a:noFill/>
        </p:spPr>
        <p:txBody>
          <a:bodyPr>
            <a:noAutofit/>
          </a:bodyPr>
          <a:lstStyle>
            <a:lvl1pPr marL="0" indent="0">
              <a:buNone/>
              <a:defRPr sz="4800" baseline="0">
                <a:solidFill>
                  <a:schemeClr val="tx1"/>
                </a:solidFill>
                <a:latin typeface="+mj-lt"/>
              </a:defRPr>
            </a:lvl1pPr>
          </a:lstStyle>
          <a:p>
            <a:pPr lvl="0"/>
            <a:r>
              <a:rPr lang="en-US"/>
              <a:t>Click to add 2 line headline text </a:t>
            </a:r>
          </a:p>
        </p:txBody>
      </p:sp>
      <p:sp>
        <p:nvSpPr>
          <p:cNvPr id="11" name="Text Placeholder 2"/>
          <p:cNvSpPr>
            <a:spLocks noGrp="1"/>
          </p:cNvSpPr>
          <p:nvPr>
            <p:ph type="body" sz="quarter" idx="19" hasCustomPrompt="1"/>
          </p:nvPr>
        </p:nvSpPr>
        <p:spPr>
          <a:xfrm>
            <a:off x="1500189" y="1298778"/>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12" name="TextBox 11">
            <a:extLst>
              <a:ext uri="{FF2B5EF4-FFF2-40B4-BE49-F238E27FC236}">
                <a16:creationId xmlns:a16="http://schemas.microsoft.com/office/drawing/2014/main" id="{98141BCF-8DC4-114E-B6E1-FF0D2D22C691}"/>
              </a:ext>
            </a:extLst>
          </p:cNvPr>
          <p:cNvSpPr txBox="1"/>
          <p:nvPr userDrawn="1"/>
        </p:nvSpPr>
        <p:spPr>
          <a:xfrm>
            <a:off x="833378" y="5914276"/>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sp>
        <p:nvSpPr>
          <p:cNvPr id="13" name="Text Placeholder 15">
            <a:extLst>
              <a:ext uri="{FF2B5EF4-FFF2-40B4-BE49-F238E27FC236}">
                <a16:creationId xmlns:a16="http://schemas.microsoft.com/office/drawing/2014/main" id="{6EEB8A12-1626-9C46-9EAA-6954FB6A22A9}"/>
              </a:ext>
            </a:extLst>
          </p:cNvPr>
          <p:cNvSpPr>
            <a:spLocks noGrp="1"/>
          </p:cNvSpPr>
          <p:nvPr>
            <p:ph type="body" sz="quarter" idx="18" hasCustomPrompt="1"/>
          </p:nvPr>
        </p:nvSpPr>
        <p:spPr>
          <a:xfrm>
            <a:off x="1499481" y="400830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pic>
        <p:nvPicPr>
          <p:cNvPr id="8" name="Picture 7">
            <a:extLst>
              <a:ext uri="{FF2B5EF4-FFF2-40B4-BE49-F238E27FC236}">
                <a16:creationId xmlns:a16="http://schemas.microsoft.com/office/drawing/2014/main" id="{17E2B1A0-A221-AE4A-9DEE-DC566DE94BB7}"/>
              </a:ext>
            </a:extLst>
          </p:cNvPr>
          <p:cNvPicPr>
            <a:picLocks noChangeAspect="1"/>
          </p:cNvPicPr>
          <p:nvPr userDrawn="1"/>
        </p:nvPicPr>
        <p:blipFill>
          <a:blip r:embed="rId3"/>
          <a:srcRect/>
          <a:stretch/>
        </p:blipFill>
        <p:spPr>
          <a:xfrm>
            <a:off x="8315981" y="5235495"/>
            <a:ext cx="3129620" cy="819988"/>
          </a:xfrm>
          <a:prstGeom prst="rect">
            <a:avLst/>
          </a:prstGeom>
        </p:spPr>
      </p:pic>
    </p:spTree>
    <p:extLst>
      <p:ext uri="{BB962C8B-B14F-4D97-AF65-F5344CB8AC3E}">
        <p14:creationId xmlns:p14="http://schemas.microsoft.com/office/powerpoint/2010/main" val="2186428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genda, Content Slide">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Agenda/List Slide</a:t>
            </a:r>
          </a:p>
        </p:txBody>
      </p:sp>
      <p:sp>
        <p:nvSpPr>
          <p:cNvPr id="8" name="Text Placeholder 13">
            <a:extLst>
              <a:ext uri="{FF2B5EF4-FFF2-40B4-BE49-F238E27FC236}">
                <a16:creationId xmlns:a16="http://schemas.microsoft.com/office/drawing/2014/main" id="{E589CC98-5D52-5748-A643-66662969986A}"/>
              </a:ext>
            </a:extLst>
          </p:cNvPr>
          <p:cNvSpPr>
            <a:spLocks noGrp="1"/>
          </p:cNvSpPr>
          <p:nvPr>
            <p:ph type="body" sz="quarter" idx="11" hasCustomPrompt="1"/>
          </p:nvPr>
        </p:nvSpPr>
        <p:spPr>
          <a:xfrm>
            <a:off x="781051" y="1294404"/>
            <a:ext cx="10629900"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1" name="TextBox 10">
            <a:extLst>
              <a:ext uri="{FF2B5EF4-FFF2-40B4-BE49-F238E27FC236}">
                <a16:creationId xmlns:a16="http://schemas.microsoft.com/office/drawing/2014/main" id="{85A7D14A-F533-3A45-A278-ABA8F8957930}"/>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3" name="Picture 12">
            <a:extLst>
              <a:ext uri="{FF2B5EF4-FFF2-40B4-BE49-F238E27FC236}">
                <a16:creationId xmlns:a16="http://schemas.microsoft.com/office/drawing/2014/main" id="{9622EF1F-4D5B-0D42-AD11-29327D395184}"/>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213842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RD SLIDE (no subtitl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474215"/>
            <a:ext cx="11389568" cy="525910"/>
          </a:xfrm>
          <a:prstGeom prst="rect">
            <a:avLst/>
          </a:prstGeom>
          <a:ln>
            <a:noFill/>
          </a:ln>
        </p:spPr>
        <p:txBody>
          <a:bodyPr tIns="0" bIns="0" anchor="ctr">
            <a:normAutofit/>
          </a:bodyPr>
          <a:lstStyle>
            <a:lvl1pPr>
              <a:defRPr sz="3000"/>
            </a:lvl1pPr>
          </a:lstStyle>
          <a:p>
            <a:pPr lvl="0"/>
            <a:r>
              <a:rPr lang="en-US" dirty="0"/>
              <a:t>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marL="854075" indent="-169863">
              <a:lnSpc>
                <a:spcPct val="114000"/>
              </a:lnSpc>
              <a:defRPr/>
            </a:lvl4pPr>
            <a:lvl5pPr marL="1087438" indent="-171450">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21">
            <a:extLst>
              <a:ext uri="{FF2B5EF4-FFF2-40B4-BE49-F238E27FC236}">
                <a16:creationId xmlns:a16="http://schemas.microsoft.com/office/drawing/2014/main" id="{E7089E62-934C-48C6-8CA2-63267D9FA0B0}"/>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24872240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10" name="Picture Placeholder 15"/>
          <p:cNvSpPr>
            <a:spLocks noGrp="1"/>
          </p:cNvSpPr>
          <p:nvPr>
            <p:ph type="pic" sz="quarter" idx="12"/>
          </p:nvPr>
        </p:nvSpPr>
        <p:spPr>
          <a:xfrm>
            <a:off x="6826103" y="13967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1" name="Text Placeholder 13">
            <a:extLst>
              <a:ext uri="{FF2B5EF4-FFF2-40B4-BE49-F238E27FC236}">
                <a16:creationId xmlns:a16="http://schemas.microsoft.com/office/drawing/2014/main" id="{8AD1850F-2F8E-4140-AFA8-C1524702A3F8}"/>
              </a:ext>
            </a:extLst>
          </p:cNvPr>
          <p:cNvSpPr>
            <a:spLocks noGrp="1"/>
          </p:cNvSpPr>
          <p:nvPr>
            <p:ph type="body" sz="quarter" idx="11" hasCustomPrompt="1"/>
          </p:nvPr>
        </p:nvSpPr>
        <p:spPr>
          <a:xfrm>
            <a:off x="776286" y="1358726"/>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4" name="TextBox 13">
            <a:extLst>
              <a:ext uri="{FF2B5EF4-FFF2-40B4-BE49-F238E27FC236}">
                <a16:creationId xmlns:a16="http://schemas.microsoft.com/office/drawing/2014/main" id="{A9BC3815-0C4D-934C-AD36-E6255ECF9457}"/>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2" name="Picture 11">
            <a:extLst>
              <a:ext uri="{FF2B5EF4-FFF2-40B4-BE49-F238E27FC236}">
                <a16:creationId xmlns:a16="http://schemas.microsoft.com/office/drawing/2014/main" id="{FC85ABBF-AD24-EC4A-BFD3-52F9CC1987E4}"/>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85211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Text Placeholder 13"/>
          <p:cNvSpPr>
            <a:spLocks noGrp="1"/>
          </p:cNvSpPr>
          <p:nvPr>
            <p:ph type="body" sz="quarter" idx="11" hasCustomPrompt="1"/>
          </p:nvPr>
        </p:nvSpPr>
        <p:spPr>
          <a:xfrm>
            <a:off x="5691500" y="1443033"/>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2" name="TextBox 11">
            <a:extLst>
              <a:ext uri="{FF2B5EF4-FFF2-40B4-BE49-F238E27FC236}">
                <a16:creationId xmlns:a16="http://schemas.microsoft.com/office/drawing/2014/main" id="{2E82A5FC-DE24-884D-B9A6-D3E4CE7F581E}"/>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3" name="Picture 12">
            <a:extLst>
              <a:ext uri="{FF2B5EF4-FFF2-40B4-BE49-F238E27FC236}">
                <a16:creationId xmlns:a16="http://schemas.microsoft.com/office/drawing/2014/main" id="{7B73683D-99D2-7146-B080-ACD78D657E44}"/>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4556926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Picture Placeholder 10"/>
          <p:cNvSpPr>
            <a:spLocks noGrp="1"/>
          </p:cNvSpPr>
          <p:nvPr>
            <p:ph type="pic" sz="quarter" idx="11" hasCustomPrompt="1"/>
          </p:nvPr>
        </p:nvSpPr>
        <p:spPr>
          <a:xfrm>
            <a:off x="95330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0" name="Straight Connector 9"/>
          <p:cNvCxnSpPr/>
          <p:nvPr userDrawn="1"/>
        </p:nvCxnSpPr>
        <p:spPr>
          <a:xfrm>
            <a:off x="420476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Picture Placeholder 10"/>
          <p:cNvSpPr>
            <a:spLocks noGrp="1"/>
          </p:cNvSpPr>
          <p:nvPr>
            <p:ph type="pic" sz="quarter" idx="18" hasCustomPrompt="1"/>
          </p:nvPr>
        </p:nvSpPr>
        <p:spPr>
          <a:xfrm>
            <a:off x="459598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4" name="Straight Connector 13"/>
          <p:cNvCxnSpPr/>
          <p:nvPr userDrawn="1"/>
        </p:nvCxnSpPr>
        <p:spPr>
          <a:xfrm>
            <a:off x="784744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Picture Placeholder 10"/>
          <p:cNvSpPr>
            <a:spLocks noGrp="1"/>
          </p:cNvSpPr>
          <p:nvPr>
            <p:ph type="pic" sz="quarter" idx="21" hasCustomPrompt="1"/>
          </p:nvPr>
        </p:nvSpPr>
        <p:spPr>
          <a:xfrm>
            <a:off x="8300718"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2" name="Text Placeholder 17">
            <a:extLst>
              <a:ext uri="{FF2B5EF4-FFF2-40B4-BE49-F238E27FC236}">
                <a16:creationId xmlns:a16="http://schemas.microsoft.com/office/drawing/2014/main" id="{7F81AB8D-3B0A-C847-9E77-3EF484FAA370}"/>
              </a:ext>
            </a:extLst>
          </p:cNvPr>
          <p:cNvSpPr>
            <a:spLocks noGrp="1"/>
          </p:cNvSpPr>
          <p:nvPr>
            <p:ph type="body" sz="quarter" idx="14" hasCustomPrompt="1"/>
          </p:nvPr>
        </p:nvSpPr>
        <p:spPr>
          <a:xfrm>
            <a:off x="95330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3" name="Text Placeholder 22">
            <a:extLst>
              <a:ext uri="{FF2B5EF4-FFF2-40B4-BE49-F238E27FC236}">
                <a16:creationId xmlns:a16="http://schemas.microsoft.com/office/drawing/2014/main" id="{71AD435B-BD0A-A54C-B465-36EBA6F1A827}"/>
              </a:ext>
            </a:extLst>
          </p:cNvPr>
          <p:cNvSpPr>
            <a:spLocks noGrp="1"/>
          </p:cNvSpPr>
          <p:nvPr>
            <p:ph type="body" sz="quarter" idx="17" hasCustomPrompt="1"/>
          </p:nvPr>
        </p:nvSpPr>
        <p:spPr>
          <a:xfrm>
            <a:off x="953302" y="4256798"/>
            <a:ext cx="2860255" cy="565043"/>
          </a:xfrm>
        </p:spPr>
        <p:txBody>
          <a:bodyPr anchor="ctr">
            <a:noAutofit/>
          </a:bodyPr>
          <a:lstStyle>
            <a:lvl1pPr marL="0" indent="0" algn="ctr">
              <a:buNone/>
              <a:defRPr sz="2000" b="1" i="0">
                <a:solidFill>
                  <a:schemeClr val="accent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4" name="Text Placeholder 17">
            <a:extLst>
              <a:ext uri="{FF2B5EF4-FFF2-40B4-BE49-F238E27FC236}">
                <a16:creationId xmlns:a16="http://schemas.microsoft.com/office/drawing/2014/main" id="{3FDB9799-CA50-A845-A847-40A851CAD2E0}"/>
              </a:ext>
            </a:extLst>
          </p:cNvPr>
          <p:cNvSpPr>
            <a:spLocks noGrp="1"/>
          </p:cNvSpPr>
          <p:nvPr>
            <p:ph type="body" sz="quarter" idx="19" hasCustomPrompt="1"/>
          </p:nvPr>
        </p:nvSpPr>
        <p:spPr>
          <a:xfrm>
            <a:off x="459598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5" name="Text Placeholder 22">
            <a:extLst>
              <a:ext uri="{FF2B5EF4-FFF2-40B4-BE49-F238E27FC236}">
                <a16:creationId xmlns:a16="http://schemas.microsoft.com/office/drawing/2014/main" id="{EA29B290-EA02-B44B-97C3-B9FA7035EE4F}"/>
              </a:ext>
            </a:extLst>
          </p:cNvPr>
          <p:cNvSpPr>
            <a:spLocks noGrp="1"/>
          </p:cNvSpPr>
          <p:nvPr>
            <p:ph type="body" sz="quarter" idx="20" hasCustomPrompt="1"/>
          </p:nvPr>
        </p:nvSpPr>
        <p:spPr>
          <a:xfrm>
            <a:off x="4595982"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6" name="Text Placeholder 17">
            <a:extLst>
              <a:ext uri="{FF2B5EF4-FFF2-40B4-BE49-F238E27FC236}">
                <a16:creationId xmlns:a16="http://schemas.microsoft.com/office/drawing/2014/main" id="{B3556E3A-543F-2B4B-855A-92CBED4D2BF0}"/>
              </a:ext>
            </a:extLst>
          </p:cNvPr>
          <p:cNvSpPr>
            <a:spLocks noGrp="1"/>
          </p:cNvSpPr>
          <p:nvPr>
            <p:ph type="body" sz="quarter" idx="22" hasCustomPrompt="1"/>
          </p:nvPr>
        </p:nvSpPr>
        <p:spPr>
          <a:xfrm>
            <a:off x="8300717"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7" name="Text Placeholder 22">
            <a:extLst>
              <a:ext uri="{FF2B5EF4-FFF2-40B4-BE49-F238E27FC236}">
                <a16:creationId xmlns:a16="http://schemas.microsoft.com/office/drawing/2014/main" id="{640A6AE1-460D-2A47-A5FB-8D242D5F10BF}"/>
              </a:ext>
            </a:extLst>
          </p:cNvPr>
          <p:cNvSpPr>
            <a:spLocks noGrp="1"/>
          </p:cNvSpPr>
          <p:nvPr>
            <p:ph type="body" sz="quarter" idx="23" hasCustomPrompt="1"/>
          </p:nvPr>
        </p:nvSpPr>
        <p:spPr>
          <a:xfrm>
            <a:off x="8300715"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cxnSp>
        <p:nvCxnSpPr>
          <p:cNvPr id="28" name="Straight Connector 27">
            <a:extLst>
              <a:ext uri="{FF2B5EF4-FFF2-40B4-BE49-F238E27FC236}">
                <a16:creationId xmlns:a16="http://schemas.microsoft.com/office/drawing/2014/main" id="{0DC1E129-4040-C54F-BB02-90BE4DDC3D66}"/>
              </a:ext>
            </a:extLst>
          </p:cNvPr>
          <p:cNvCxnSpPr>
            <a:cxnSpLocks/>
          </p:cNvCxnSpPr>
          <p:nvPr userDrawn="1"/>
        </p:nvCxnSpPr>
        <p:spPr>
          <a:xfrm>
            <a:off x="2019414"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79029E8-BA7B-FC49-B32D-1AF49EF8158E}"/>
              </a:ext>
            </a:extLst>
          </p:cNvPr>
          <p:cNvCxnSpPr>
            <a:cxnSpLocks/>
          </p:cNvCxnSpPr>
          <p:nvPr userDrawn="1"/>
        </p:nvCxnSpPr>
        <p:spPr>
          <a:xfrm>
            <a:off x="5690077"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6F26416-3963-6B4B-8AA7-5B9E62BBF6AB}"/>
              </a:ext>
            </a:extLst>
          </p:cNvPr>
          <p:cNvCxnSpPr>
            <a:cxnSpLocks/>
          </p:cNvCxnSpPr>
          <p:nvPr userDrawn="1"/>
        </p:nvCxnSpPr>
        <p:spPr>
          <a:xfrm>
            <a:off x="9399929"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E31D67F-B537-0945-AA9B-141061EDFAEC}"/>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32" name="Picture 31">
            <a:extLst>
              <a:ext uri="{FF2B5EF4-FFF2-40B4-BE49-F238E27FC236}">
                <a16:creationId xmlns:a16="http://schemas.microsoft.com/office/drawing/2014/main" id="{7C4E7284-9082-CC4A-8C39-1E96F48BE388}"/>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6295407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10"/>
          <p:cNvSpPr>
            <a:spLocks noGrp="1"/>
          </p:cNvSpPr>
          <p:nvPr>
            <p:ph type="pic" sz="quarter" idx="11" hasCustomPrompt="1"/>
          </p:nvPr>
        </p:nvSpPr>
        <p:spPr>
          <a:xfrm>
            <a:off x="95330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2" name="Straight Connector 11"/>
          <p:cNvCxnSpPr/>
          <p:nvPr userDrawn="1"/>
        </p:nvCxnSpPr>
        <p:spPr>
          <a:xfrm>
            <a:off x="420476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p:cNvSpPr>
            <a:spLocks noGrp="1"/>
          </p:cNvSpPr>
          <p:nvPr>
            <p:ph type="body" sz="quarter" idx="14" hasCustomPrompt="1"/>
          </p:nvPr>
        </p:nvSpPr>
        <p:spPr>
          <a:xfrm>
            <a:off x="95330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p:cNvSpPr>
            <a:spLocks noGrp="1"/>
          </p:cNvSpPr>
          <p:nvPr>
            <p:ph type="body" sz="quarter" idx="17" hasCustomPrompt="1"/>
          </p:nvPr>
        </p:nvSpPr>
        <p:spPr>
          <a:xfrm>
            <a:off x="953302" y="4269861"/>
            <a:ext cx="2860255" cy="565043"/>
          </a:xfrm>
        </p:spPr>
        <p:txBody>
          <a:bodyPr anchor="ctr">
            <a:noAutofit/>
          </a:bodyPr>
          <a:lstStyle>
            <a:lvl1pPr marL="0" indent="0" algn="ctr">
              <a:buNone/>
              <a:defRPr sz="2000" b="1" i="0">
                <a:solidFill>
                  <a:schemeClr val="tx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0" name="Picture Placeholder 10"/>
          <p:cNvSpPr>
            <a:spLocks noGrp="1"/>
          </p:cNvSpPr>
          <p:nvPr>
            <p:ph type="pic" sz="quarter" idx="18" hasCustomPrompt="1"/>
          </p:nvPr>
        </p:nvSpPr>
        <p:spPr>
          <a:xfrm>
            <a:off x="459598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1" name="Straight Connector 30"/>
          <p:cNvCxnSpPr/>
          <p:nvPr userDrawn="1"/>
        </p:nvCxnSpPr>
        <p:spPr>
          <a:xfrm>
            <a:off x="784744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2" name="Text Placeholder 17"/>
          <p:cNvSpPr>
            <a:spLocks noGrp="1"/>
          </p:cNvSpPr>
          <p:nvPr>
            <p:ph type="body" sz="quarter" idx="19" hasCustomPrompt="1"/>
          </p:nvPr>
        </p:nvSpPr>
        <p:spPr>
          <a:xfrm>
            <a:off x="459598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3" name="Text Placeholder 22"/>
          <p:cNvSpPr>
            <a:spLocks noGrp="1"/>
          </p:cNvSpPr>
          <p:nvPr>
            <p:ph type="body" sz="quarter" idx="20" hasCustomPrompt="1"/>
          </p:nvPr>
        </p:nvSpPr>
        <p:spPr>
          <a:xfrm>
            <a:off x="4595982"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4" name="Picture Placeholder 10"/>
          <p:cNvSpPr>
            <a:spLocks noGrp="1"/>
          </p:cNvSpPr>
          <p:nvPr>
            <p:ph type="pic" sz="quarter" idx="21" hasCustomPrompt="1"/>
          </p:nvPr>
        </p:nvSpPr>
        <p:spPr>
          <a:xfrm>
            <a:off x="8300718"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35" name="Text Placeholder 17"/>
          <p:cNvSpPr>
            <a:spLocks noGrp="1"/>
          </p:cNvSpPr>
          <p:nvPr>
            <p:ph type="body" sz="quarter" idx="22" hasCustomPrompt="1"/>
          </p:nvPr>
        </p:nvSpPr>
        <p:spPr>
          <a:xfrm>
            <a:off x="8300717"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6" name="Text Placeholder 22"/>
          <p:cNvSpPr>
            <a:spLocks noGrp="1"/>
          </p:cNvSpPr>
          <p:nvPr>
            <p:ph type="body" sz="quarter" idx="23" hasCustomPrompt="1"/>
          </p:nvPr>
        </p:nvSpPr>
        <p:spPr>
          <a:xfrm>
            <a:off x="8300715"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8" name="Text Placeholder 9"/>
          <p:cNvSpPr>
            <a:spLocks noGrp="1"/>
          </p:cNvSpPr>
          <p:nvPr>
            <p:ph type="body" sz="quarter" idx="10" hasCustomPrompt="1"/>
          </p:nvPr>
        </p:nvSpPr>
        <p:spPr>
          <a:xfrm>
            <a:off x="953302" y="481015"/>
            <a:ext cx="10207663" cy="576261"/>
          </a:xfrm>
        </p:spPr>
        <p:txBody>
          <a:bodyPr anchor="ctr">
            <a:normAutofit/>
          </a:bodyPr>
          <a:lstStyle>
            <a:lvl1pPr marL="0" indent="0" algn="ctr">
              <a:buNone/>
              <a:defRPr sz="3200">
                <a:solidFill>
                  <a:schemeClr val="tx2"/>
                </a:solidFill>
                <a:latin typeface="+mj-lt"/>
              </a:defRPr>
            </a:lvl1pPr>
          </a:lstStyle>
          <a:p>
            <a:pPr lvl="0"/>
            <a:r>
              <a:rPr lang="en-US"/>
              <a:t>Slide Title</a:t>
            </a:r>
          </a:p>
        </p:txBody>
      </p:sp>
      <p:cxnSp>
        <p:nvCxnSpPr>
          <p:cNvPr id="18" name="Straight Connector 17">
            <a:extLst>
              <a:ext uri="{FF2B5EF4-FFF2-40B4-BE49-F238E27FC236}">
                <a16:creationId xmlns:a16="http://schemas.microsoft.com/office/drawing/2014/main" id="{B3A024BC-A2EB-1149-BF94-191D5584E9AE}"/>
              </a:ext>
            </a:extLst>
          </p:cNvPr>
          <p:cNvCxnSpPr>
            <a:cxnSpLocks/>
          </p:cNvCxnSpPr>
          <p:nvPr userDrawn="1"/>
        </p:nvCxnSpPr>
        <p:spPr>
          <a:xfrm>
            <a:off x="2019414"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D712F40-B5BA-F749-9CAA-14F07A8A2082}"/>
              </a:ext>
            </a:extLst>
          </p:cNvPr>
          <p:cNvCxnSpPr>
            <a:cxnSpLocks/>
          </p:cNvCxnSpPr>
          <p:nvPr userDrawn="1"/>
        </p:nvCxnSpPr>
        <p:spPr>
          <a:xfrm>
            <a:off x="5690077"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793D83B-D937-D14C-90D2-FCA3BEF841F7}"/>
              </a:ext>
            </a:extLst>
          </p:cNvPr>
          <p:cNvCxnSpPr>
            <a:cxnSpLocks/>
          </p:cNvCxnSpPr>
          <p:nvPr userDrawn="1"/>
        </p:nvCxnSpPr>
        <p:spPr>
          <a:xfrm>
            <a:off x="9399929"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83F5D81-2AE4-324F-BCC5-18C30F8E85A6}"/>
              </a:ext>
            </a:extLst>
          </p:cNvPr>
          <p:cNvCxnSpPr>
            <a:cxnSpLocks/>
          </p:cNvCxnSpPr>
          <p:nvPr userDrawn="1"/>
        </p:nvCxnSpPr>
        <p:spPr>
          <a:xfrm>
            <a:off x="935197" y="1062077"/>
            <a:ext cx="1022576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A4FCFA5-9694-E548-B393-D8E763805981}"/>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23" name="Picture 22">
            <a:extLst>
              <a:ext uri="{FF2B5EF4-FFF2-40B4-BE49-F238E27FC236}">
                <a16:creationId xmlns:a16="http://schemas.microsoft.com/office/drawing/2014/main" id="{F5FDB7DC-7D17-8040-8593-AE206FB20F16}"/>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24165014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D7780F-A482-CF4B-A010-541A84C9406F}"/>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 Placeholder 9">
            <a:extLst>
              <a:ext uri="{FF2B5EF4-FFF2-40B4-BE49-F238E27FC236}">
                <a16:creationId xmlns:a16="http://schemas.microsoft.com/office/drawing/2014/main" id="{6E670333-9F66-F445-AE7A-15ED15F9F93D}"/>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Rectangle 5">
            <a:extLst>
              <a:ext uri="{FF2B5EF4-FFF2-40B4-BE49-F238E27FC236}">
                <a16:creationId xmlns:a16="http://schemas.microsoft.com/office/drawing/2014/main" id="{F435E7CD-BE4E-4C49-8B8D-23F38B495810}"/>
              </a:ext>
            </a:extLst>
          </p:cNvPr>
          <p:cNvSpPr/>
          <p:nvPr userDrawn="1"/>
        </p:nvSpPr>
        <p:spPr>
          <a:xfrm>
            <a:off x="0" y="971552"/>
            <a:ext cx="12192000" cy="5826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ext Placeholder 7">
            <a:extLst>
              <a:ext uri="{FF2B5EF4-FFF2-40B4-BE49-F238E27FC236}">
                <a16:creationId xmlns:a16="http://schemas.microsoft.com/office/drawing/2014/main" id="{F62CBA70-56A6-B840-B0AF-E4E83039BE81}"/>
              </a:ext>
            </a:extLst>
          </p:cNvPr>
          <p:cNvSpPr>
            <a:spLocks noGrp="1"/>
          </p:cNvSpPr>
          <p:nvPr>
            <p:ph type="body" sz="quarter" idx="25" hasCustomPrompt="1"/>
          </p:nvPr>
        </p:nvSpPr>
        <p:spPr>
          <a:xfrm>
            <a:off x="781050" y="971550"/>
            <a:ext cx="10629900" cy="582613"/>
          </a:xfrm>
        </p:spPr>
        <p:txBody>
          <a:bodyPr anchor="ctr">
            <a:normAutofit/>
          </a:bodyPr>
          <a:lstStyle>
            <a:lvl1pPr marL="0" indent="0">
              <a:buNone/>
              <a:defRPr sz="240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Slide Subhead</a:t>
            </a:r>
          </a:p>
        </p:txBody>
      </p:sp>
      <p:sp>
        <p:nvSpPr>
          <p:cNvPr id="9" name="Text Placeholder 13">
            <a:extLst>
              <a:ext uri="{FF2B5EF4-FFF2-40B4-BE49-F238E27FC236}">
                <a16:creationId xmlns:a16="http://schemas.microsoft.com/office/drawing/2014/main" id="{6BEB3059-C074-3447-A2BD-2C33C4468160}"/>
              </a:ext>
            </a:extLst>
          </p:cNvPr>
          <p:cNvSpPr>
            <a:spLocks noGrp="1"/>
          </p:cNvSpPr>
          <p:nvPr>
            <p:ph type="body" sz="quarter" idx="11" hasCustomPrompt="1"/>
          </p:nvPr>
        </p:nvSpPr>
        <p:spPr>
          <a:xfrm>
            <a:off x="781050" y="1812428"/>
            <a:ext cx="6233704" cy="4074022"/>
          </a:xfrm>
        </p:spPr>
        <p:txBody>
          <a:bodyPr>
            <a:noAutofit/>
          </a:bodyPr>
          <a:lstStyle>
            <a:lvl1pPr>
              <a:buClr>
                <a:schemeClr val="accent1"/>
              </a:buClr>
              <a:defRPr sz="2400">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0">
            <a:extLst>
              <a:ext uri="{FF2B5EF4-FFF2-40B4-BE49-F238E27FC236}">
                <a16:creationId xmlns:a16="http://schemas.microsoft.com/office/drawing/2014/main" id="{3FDDB753-B76C-AD45-8C90-E7ACEEA22776}"/>
              </a:ext>
            </a:extLst>
          </p:cNvPr>
          <p:cNvSpPr>
            <a:spLocks noGrp="1"/>
          </p:cNvSpPr>
          <p:nvPr>
            <p:ph type="pic" sz="quarter" idx="26" hasCustomPrompt="1"/>
          </p:nvPr>
        </p:nvSpPr>
        <p:spPr>
          <a:xfrm>
            <a:off x="7262663" y="1812428"/>
            <a:ext cx="4148287" cy="4074021"/>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13" name="TextBox 12">
            <a:extLst>
              <a:ext uri="{FF2B5EF4-FFF2-40B4-BE49-F238E27FC236}">
                <a16:creationId xmlns:a16="http://schemas.microsoft.com/office/drawing/2014/main" id="{506E8F01-1E94-4140-9E7D-5DC946C491F9}"/>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1" name="Picture 10">
            <a:extLst>
              <a:ext uri="{FF2B5EF4-FFF2-40B4-BE49-F238E27FC236}">
                <a16:creationId xmlns:a16="http://schemas.microsoft.com/office/drawing/2014/main" id="{FB923FC9-80A0-AF48-8BD6-8BB41BFF6DE1}"/>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28539235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40C5FF-399A-A544-ABB4-BE3906795603}"/>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 Placeholder 9">
            <a:extLst>
              <a:ext uri="{FF2B5EF4-FFF2-40B4-BE49-F238E27FC236}">
                <a16:creationId xmlns:a16="http://schemas.microsoft.com/office/drawing/2014/main" id="{12AB61EF-562E-CE45-B8E9-2784455BFAC3}"/>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Picture Placeholder 4">
            <a:extLst>
              <a:ext uri="{FF2B5EF4-FFF2-40B4-BE49-F238E27FC236}">
                <a16:creationId xmlns:a16="http://schemas.microsoft.com/office/drawing/2014/main" id="{350BEC3B-4E8E-6746-B942-5986D57D0F76}"/>
              </a:ext>
            </a:extLst>
          </p:cNvPr>
          <p:cNvSpPr>
            <a:spLocks noGrp="1"/>
          </p:cNvSpPr>
          <p:nvPr>
            <p:ph type="pic" sz="quarter" idx="25" hasCustomPrompt="1"/>
          </p:nvPr>
        </p:nvSpPr>
        <p:spPr>
          <a:xfrm>
            <a:off x="711203" y="1285396"/>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7" name="Text Placeholder 13">
            <a:extLst>
              <a:ext uri="{FF2B5EF4-FFF2-40B4-BE49-F238E27FC236}">
                <a16:creationId xmlns:a16="http://schemas.microsoft.com/office/drawing/2014/main" id="{8A3E0FC1-CD5F-2544-98A7-A12281553708}"/>
              </a:ext>
            </a:extLst>
          </p:cNvPr>
          <p:cNvSpPr>
            <a:spLocks noGrp="1"/>
          </p:cNvSpPr>
          <p:nvPr>
            <p:ph type="body" sz="quarter" idx="11"/>
          </p:nvPr>
        </p:nvSpPr>
        <p:spPr>
          <a:xfrm>
            <a:off x="6026151" y="1464539"/>
            <a:ext cx="5384401" cy="703820"/>
          </a:xfrm>
        </p:spPr>
        <p:txBody>
          <a:bodyPr>
            <a:noAutofit/>
          </a:bodyPr>
          <a:lstStyle>
            <a:lvl1pPr marL="0" indent="0">
              <a:buClr>
                <a:schemeClr val="accent1"/>
              </a:buClr>
              <a:buNone/>
              <a:defRPr sz="2800">
                <a:solidFill>
                  <a:schemeClr val="tx2"/>
                </a:solidFill>
                <a:latin typeface="+mn-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70329C01-3C52-F14D-B89D-DFB32F99ECD1}"/>
              </a:ext>
            </a:extLst>
          </p:cNvPr>
          <p:cNvSpPr>
            <a:spLocks noGrp="1"/>
          </p:cNvSpPr>
          <p:nvPr>
            <p:ph type="body" sz="quarter" idx="26"/>
          </p:nvPr>
        </p:nvSpPr>
        <p:spPr>
          <a:xfrm>
            <a:off x="6026151" y="265489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9" name="Straight Connector 8">
            <a:extLst>
              <a:ext uri="{FF2B5EF4-FFF2-40B4-BE49-F238E27FC236}">
                <a16:creationId xmlns:a16="http://schemas.microsoft.com/office/drawing/2014/main" id="{3B474692-71F6-AC4E-A5BC-ACA0F170161E}"/>
              </a:ext>
            </a:extLst>
          </p:cNvPr>
          <p:cNvCxnSpPr>
            <a:cxnSpLocks/>
          </p:cNvCxnSpPr>
          <p:nvPr userDrawn="1"/>
        </p:nvCxnSpPr>
        <p:spPr>
          <a:xfrm>
            <a:off x="6142108" y="216835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8DD767F-3A3A-1746-81E4-2C9C36EEC676}"/>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1" name="Picture 10">
            <a:extLst>
              <a:ext uri="{FF2B5EF4-FFF2-40B4-BE49-F238E27FC236}">
                <a16:creationId xmlns:a16="http://schemas.microsoft.com/office/drawing/2014/main" id="{954A0500-A2FB-AF49-9775-5A1805751E03}"/>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726805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BC66BE0-8DEC-C349-84F9-1C79972F11B1}"/>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6" name="Text Placeholder 13">
            <a:extLst>
              <a:ext uri="{FF2B5EF4-FFF2-40B4-BE49-F238E27FC236}">
                <a16:creationId xmlns:a16="http://schemas.microsoft.com/office/drawing/2014/main" id="{D3A4A216-EFC6-024D-AE52-9FF3777AB5D3}"/>
              </a:ext>
            </a:extLst>
          </p:cNvPr>
          <p:cNvSpPr>
            <a:spLocks noGrp="1"/>
          </p:cNvSpPr>
          <p:nvPr>
            <p:ph type="body" sz="quarter" idx="11"/>
          </p:nvPr>
        </p:nvSpPr>
        <p:spPr>
          <a:xfrm>
            <a:off x="6096000" y="1114549"/>
            <a:ext cx="5384401" cy="703820"/>
          </a:xfrm>
        </p:spPr>
        <p:txBody>
          <a:bodyPr>
            <a:noAutofit/>
          </a:bodyPr>
          <a:lstStyle>
            <a:lvl1pPr marL="0" indent="0">
              <a:buClr>
                <a:schemeClr val="accent1"/>
              </a:buClr>
              <a:buNone/>
              <a:defRPr sz="3200">
                <a:solidFill>
                  <a:schemeClr val="tx2"/>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F88B0164-6E41-0645-9878-BBF133CEB910}"/>
              </a:ext>
            </a:extLst>
          </p:cNvPr>
          <p:cNvSpPr>
            <a:spLocks noGrp="1"/>
          </p:cNvSpPr>
          <p:nvPr>
            <p:ph type="body" sz="quarter" idx="26"/>
          </p:nvPr>
        </p:nvSpPr>
        <p:spPr>
          <a:xfrm>
            <a:off x="6096000" y="230490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0" name="Straight Connector 9">
            <a:extLst>
              <a:ext uri="{FF2B5EF4-FFF2-40B4-BE49-F238E27FC236}">
                <a16:creationId xmlns:a16="http://schemas.microsoft.com/office/drawing/2014/main" id="{1B07455C-EEF4-6846-BA4A-A5004A6AE38F}"/>
              </a:ext>
            </a:extLst>
          </p:cNvPr>
          <p:cNvCxnSpPr>
            <a:cxnSpLocks/>
          </p:cNvCxnSpPr>
          <p:nvPr userDrawn="1"/>
        </p:nvCxnSpPr>
        <p:spPr>
          <a:xfrm>
            <a:off x="6211957" y="181836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66A1104-89A2-0744-A5E8-C70FAD5FE29A}"/>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9" name="Picture 8">
            <a:extLst>
              <a:ext uri="{FF2B5EF4-FFF2-40B4-BE49-F238E27FC236}">
                <a16:creationId xmlns:a16="http://schemas.microsoft.com/office/drawing/2014/main" id="{375B8A38-B619-6647-9BD5-F42C5B39B5A0}"/>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7656441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3405D0C-2E1C-3C4A-B132-17BE48B804C4}"/>
              </a:ext>
            </a:extLst>
          </p:cNvPr>
          <p:cNvSpPr>
            <a:spLocks noGrp="1"/>
          </p:cNvSpPr>
          <p:nvPr>
            <p:ph type="pic" sz="quarter" idx="21" hasCustomPrompt="1"/>
          </p:nvPr>
        </p:nvSpPr>
        <p:spPr>
          <a:xfrm>
            <a:off x="666206" y="627017"/>
            <a:ext cx="10849519" cy="4898572"/>
          </a:xfrm>
          <a:solidFill>
            <a:schemeClr val="bg1">
              <a:lumMod val="95000"/>
            </a:schemeClr>
          </a:solidFill>
        </p:spPr>
        <p:txBody>
          <a:bodyPr anchor="ctr">
            <a:normAutofit/>
          </a:bodyPr>
          <a:lstStyle>
            <a:lvl1pPr marL="0" indent="0" algn="ctr">
              <a:buNone/>
              <a:defRPr sz="1600">
                <a:solidFill>
                  <a:schemeClr val="tx2"/>
                </a:solidFill>
              </a:defRPr>
            </a:lvl1pPr>
          </a:lstStyle>
          <a:p>
            <a:r>
              <a:rPr lang="en-US"/>
              <a:t>Full picture slide</a:t>
            </a:r>
          </a:p>
        </p:txBody>
      </p:sp>
      <p:sp>
        <p:nvSpPr>
          <p:cNvPr id="6" name="TextBox 5">
            <a:extLst>
              <a:ext uri="{FF2B5EF4-FFF2-40B4-BE49-F238E27FC236}">
                <a16:creationId xmlns:a16="http://schemas.microsoft.com/office/drawing/2014/main" id="{1080E36A-E4F1-5440-85AF-57B66A04E66B}"/>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9" name="Picture 8">
            <a:extLst>
              <a:ext uri="{FF2B5EF4-FFF2-40B4-BE49-F238E27FC236}">
                <a16:creationId xmlns:a16="http://schemas.microsoft.com/office/drawing/2014/main" id="{234A3329-FB04-F441-9921-463F844AD941}"/>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640243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8" name="Picture 7">
            <a:extLst>
              <a:ext uri="{FF2B5EF4-FFF2-40B4-BE49-F238E27FC236}">
                <a16:creationId xmlns:a16="http://schemas.microsoft.com/office/drawing/2014/main" id="{CD1B7592-894D-3742-9166-CB0B6332A438}"/>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8048228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6" name="Picture 5">
            <a:extLst>
              <a:ext uri="{FF2B5EF4-FFF2-40B4-BE49-F238E27FC236}">
                <a16:creationId xmlns:a16="http://schemas.microsoft.com/office/drawing/2014/main" id="{164DB91E-2D3E-3A4C-A00B-B321D69290E9}"/>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364037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SLIDE | 2 COLUMN">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373329"/>
            <a:ext cx="11389568" cy="372324"/>
          </a:xfrm>
          <a:prstGeom prst="rect">
            <a:avLst/>
          </a:prstGeom>
          <a:ln>
            <a:noFill/>
          </a:ln>
        </p:spPr>
        <p:txBody>
          <a:bodyPr tIns="0" bIns="0" anchor="ctr">
            <a:noAutofit/>
          </a:bodyPr>
          <a:lstStyle>
            <a:lvl1pPr>
              <a:defRPr sz="3000"/>
            </a:lvl1pPr>
          </a:lstStyle>
          <a:p>
            <a:pPr lvl="0"/>
            <a:r>
              <a:rPr lang="en-US" dirty="0"/>
              <a:t>Title of the Slide</a:t>
            </a:r>
          </a:p>
        </p:txBody>
      </p:sp>
      <p:sp>
        <p:nvSpPr>
          <p:cNvPr id="21" name="Text Placeholder 20">
            <a:extLst>
              <a:ext uri="{FF2B5EF4-FFF2-40B4-BE49-F238E27FC236}">
                <a16:creationId xmlns:a16="http://schemas.microsoft.com/office/drawing/2014/main" id="{0C7032CD-CA6D-455F-9447-0C1AD4A90DD7}"/>
              </a:ext>
            </a:extLst>
          </p:cNvPr>
          <p:cNvSpPr>
            <a:spLocks noGrp="1"/>
          </p:cNvSpPr>
          <p:nvPr>
            <p:ph type="body" sz="quarter" idx="11" hasCustomPrompt="1"/>
          </p:nvPr>
        </p:nvSpPr>
        <p:spPr>
          <a:xfrm>
            <a:off x="560387" y="754984"/>
            <a:ext cx="11071226" cy="329148"/>
          </a:xfrm>
          <a:prstGeom prst="rect">
            <a:avLst/>
          </a:prstGeom>
        </p:spPr>
        <p:txBody>
          <a:bodyPr tIns="0" bIns="0" anchor="ctr">
            <a:normAutofit/>
          </a:bodyPr>
          <a:lstStyle>
            <a:lvl1pPr>
              <a:defRPr sz="2000">
                <a:solidFill>
                  <a:schemeClr val="tx1">
                    <a:lumMod val="60000"/>
                    <a:lumOff val="40000"/>
                  </a:schemeClr>
                </a:solidFill>
              </a:defRPr>
            </a:lvl1pPr>
          </a:lstStyle>
          <a:p>
            <a:pPr lvl="0"/>
            <a:r>
              <a:rPr lang="en-US" dirty="0"/>
              <a:t>Subtitle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6" y="1483567"/>
            <a:ext cx="5348707" cy="4731553"/>
          </a:xfrm>
          <a:prstGeom prst="rect">
            <a:avLst/>
          </a:prstGeom>
        </p:spPr>
        <p:txBody>
          <a:bodyPr/>
          <a:lstStyle>
            <a:lvl1pPr>
              <a:lnSpc>
                <a:spcPct val="114000"/>
              </a:lnSpc>
              <a:defRPr/>
            </a:lvl1pPr>
            <a:lvl2pPr>
              <a:lnSpc>
                <a:spcPct val="114000"/>
              </a:lnSpc>
              <a:defRPr/>
            </a:lvl2pPr>
            <a:lvl3pPr>
              <a:lnSpc>
                <a:spcPct val="114000"/>
              </a:lnSpc>
              <a:defRPr/>
            </a:lvl3pPr>
            <a:lvl4pPr>
              <a:lnSpc>
                <a:spcPct val="114000"/>
              </a:lnSpc>
              <a:defRPr/>
            </a:lvl4pPr>
            <a:lvl5pPr>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a:extLst>
              <a:ext uri="{FF2B5EF4-FFF2-40B4-BE49-F238E27FC236}">
                <a16:creationId xmlns:a16="http://schemas.microsoft.com/office/drawing/2014/main" id="{E4A8C1C7-4054-4B28-AC26-47C99F14124B}"/>
              </a:ext>
            </a:extLst>
          </p:cNvPr>
          <p:cNvCxnSpPr>
            <a:cxnSpLocks/>
          </p:cNvCxnSpPr>
          <p:nvPr userDrawn="1"/>
        </p:nvCxnSpPr>
        <p:spPr>
          <a:xfrm>
            <a:off x="6096000" y="1483566"/>
            <a:ext cx="0" cy="4731554"/>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135FFDFB-F384-4FDF-8C35-062240B220E4}"/>
              </a:ext>
            </a:extLst>
          </p:cNvPr>
          <p:cNvSpPr>
            <a:spLocks noGrp="1"/>
          </p:cNvSpPr>
          <p:nvPr>
            <p:ph type="body" sz="quarter" idx="13"/>
          </p:nvPr>
        </p:nvSpPr>
        <p:spPr>
          <a:xfrm>
            <a:off x="6282905" y="1483566"/>
            <a:ext cx="5348708" cy="47315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21">
            <a:extLst>
              <a:ext uri="{FF2B5EF4-FFF2-40B4-BE49-F238E27FC236}">
                <a16:creationId xmlns:a16="http://schemas.microsoft.com/office/drawing/2014/main" id="{4658C2ED-2904-4CBA-9D4D-3D0BC9F5AAAF}"/>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17601271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1" name="Table Placeholder 10"/>
          <p:cNvSpPr>
            <a:spLocks noGrp="1"/>
          </p:cNvSpPr>
          <p:nvPr>
            <p:ph type="tbl" sz="quarter" idx="10"/>
          </p:nvPr>
        </p:nvSpPr>
        <p:spPr>
          <a:xfrm>
            <a:off x="781051" y="685801"/>
            <a:ext cx="10725149" cy="5467351"/>
          </a:xfrm>
        </p:spPr>
        <p:txBody>
          <a:bodyPr anchor="ctr">
            <a:normAutofit/>
          </a:bodyPr>
          <a:lstStyle>
            <a:lvl1pPr marL="0" indent="0" algn="ctr">
              <a:buNone/>
              <a:defRPr sz="1600">
                <a:solidFill>
                  <a:schemeClr val="tx2"/>
                </a:solidFill>
              </a:defRPr>
            </a:lvl1pPr>
          </a:lstStyle>
          <a:p>
            <a:r>
              <a:rPr lang="en-US"/>
              <a:t>Click icon to add table</a:t>
            </a:r>
          </a:p>
        </p:txBody>
      </p:sp>
      <p:sp>
        <p:nvSpPr>
          <p:cNvPr id="4" name="TextBox 3">
            <a:extLst>
              <a:ext uri="{FF2B5EF4-FFF2-40B4-BE49-F238E27FC236}">
                <a16:creationId xmlns:a16="http://schemas.microsoft.com/office/drawing/2014/main" id="{CA621787-ABDF-B849-98CC-0769B49E6918}"/>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spTree>
    <p:extLst>
      <p:ext uri="{BB962C8B-B14F-4D97-AF65-F5344CB8AC3E}">
        <p14:creationId xmlns:p14="http://schemas.microsoft.com/office/powerpoint/2010/main" val="24420280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Calibri" panose="020F0502020204030204"/>
                <a:ea typeface="+mn-ea"/>
                <a:cs typeface="+mn-cs"/>
              </a:rPr>
              <a:t>© 2021 - Strictly Confidential</a:t>
            </a:r>
          </a:p>
        </p:txBody>
      </p:sp>
      <p:pic>
        <p:nvPicPr>
          <p:cNvPr id="17" name="Picture 16">
            <a:extLst>
              <a:ext uri="{FF2B5EF4-FFF2-40B4-BE49-F238E27FC236}">
                <a16:creationId xmlns:a16="http://schemas.microsoft.com/office/drawing/2014/main" id="{1FC4917F-C580-FF49-AD86-929B2B3BE675}"/>
              </a:ext>
            </a:extLst>
          </p:cNvPr>
          <p:cNvPicPr>
            <a:picLocks noChangeAspect="1"/>
          </p:cNvPicPr>
          <p:nvPr userDrawn="1"/>
        </p:nvPicPr>
        <p:blipFill>
          <a:blip r:embed="rId3"/>
          <a:srcRect/>
          <a:stretch/>
        </p:blipFill>
        <p:spPr>
          <a:xfrm>
            <a:off x="8944309" y="5483498"/>
            <a:ext cx="2494570" cy="653599"/>
          </a:xfrm>
          <a:prstGeom prst="rect">
            <a:avLst/>
          </a:prstGeom>
        </p:spPr>
      </p:pic>
    </p:spTree>
    <p:extLst>
      <p:ext uri="{BB962C8B-B14F-4D97-AF65-F5344CB8AC3E}">
        <p14:creationId xmlns:p14="http://schemas.microsoft.com/office/powerpoint/2010/main" val="40583777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Calibri" panose="020F0502020204030204"/>
                <a:ea typeface="+mn-ea"/>
                <a:cs typeface="+mn-cs"/>
              </a:rPr>
              <a:t>© 2021 - Strictly Confidential</a:t>
            </a:r>
          </a:p>
        </p:txBody>
      </p:sp>
      <p:pic>
        <p:nvPicPr>
          <p:cNvPr id="10" name="Picture 9">
            <a:extLst>
              <a:ext uri="{FF2B5EF4-FFF2-40B4-BE49-F238E27FC236}">
                <a16:creationId xmlns:a16="http://schemas.microsoft.com/office/drawing/2014/main" id="{4A9EC2F0-0870-EE4C-A7C5-16F94BF688A3}"/>
              </a:ext>
            </a:extLst>
          </p:cNvPr>
          <p:cNvPicPr>
            <a:picLocks noChangeAspect="1"/>
          </p:cNvPicPr>
          <p:nvPr userDrawn="1"/>
        </p:nvPicPr>
        <p:blipFill>
          <a:blip r:embed="rId3"/>
          <a:srcRect/>
          <a:stretch/>
        </p:blipFill>
        <p:spPr>
          <a:xfrm>
            <a:off x="8944309" y="5483498"/>
            <a:ext cx="2494570" cy="653599"/>
          </a:xfrm>
          <a:prstGeom prst="rect">
            <a:avLst/>
          </a:prstGeom>
        </p:spPr>
      </p:pic>
    </p:spTree>
    <p:extLst>
      <p:ext uri="{BB962C8B-B14F-4D97-AF65-F5344CB8AC3E}">
        <p14:creationId xmlns:p14="http://schemas.microsoft.com/office/powerpoint/2010/main" val="5221760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33448492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36500355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27728420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dirty="0"/>
              <a:t>Slide Title</a:t>
            </a:r>
          </a:p>
        </p:txBody>
      </p:sp>
      <p:sp>
        <p:nvSpPr>
          <p:cNvPr id="6" name="Text Placeholder 13"/>
          <p:cNvSpPr>
            <a:spLocks noGrp="1"/>
          </p:cNvSpPr>
          <p:nvPr>
            <p:ph type="body" sz="quarter" idx="11" hasCustomPrompt="1"/>
          </p:nvPr>
        </p:nvSpPr>
        <p:spPr>
          <a:xfrm>
            <a:off x="781051" y="1389504"/>
            <a:ext cx="10629900" cy="4511424"/>
          </a:xfrm>
        </p:spPr>
        <p:txBody>
          <a:bodyPr>
            <a:noAutofit/>
          </a:bodyPr>
          <a:lstStyle>
            <a:lvl1pPr>
              <a:buClr>
                <a:schemeClr val="accent1"/>
              </a:buClr>
              <a:defRPr sz="2667">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dirty="0"/>
              <a:t>Click to edit Master text styles</a:t>
            </a:r>
          </a:p>
          <a:p>
            <a:pPr lvl="1"/>
            <a:r>
              <a:rPr lang="en-US" dirty="0"/>
              <a:t>Second level</a:t>
            </a:r>
          </a:p>
        </p:txBody>
      </p:sp>
      <p:pic>
        <p:nvPicPr>
          <p:cNvPr id="8" name="Picture 7" descr="PCC_2010logo.png"/>
          <p:cNvPicPr>
            <a:picLocks noChangeAspect="1"/>
          </p:cNvPicPr>
          <p:nvPr userDrawn="1"/>
        </p:nvPicPr>
        <p:blipFill>
          <a:blip r:embed="rId2"/>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2193365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9" name="Text Placeholder 9"/>
          <p:cNvSpPr>
            <a:spLocks noGrp="1"/>
          </p:cNvSpPr>
          <p:nvPr>
            <p:ph type="body" sz="quarter" idx="10" hasCustomPrompt="1"/>
          </p:nvPr>
        </p:nvSpPr>
        <p:spPr>
          <a:xfrm>
            <a:off x="785814" y="481015"/>
            <a:ext cx="10629900" cy="1036948"/>
          </a:xfrm>
        </p:spPr>
        <p:txBody>
          <a:bodyPr anchor="ctr">
            <a:normAutofit/>
          </a:bodyPr>
          <a:lstStyle>
            <a:lvl1pPr marL="0" indent="0">
              <a:buNone/>
              <a:defRPr sz="3200">
                <a:solidFill>
                  <a:schemeClr val="tx2"/>
                </a:solidFill>
                <a:latin typeface="+mj-lt"/>
              </a:defRPr>
            </a:lvl1pPr>
          </a:lstStyle>
          <a:p>
            <a:pPr lvl="0"/>
            <a:r>
              <a:rPr lang="en-US" dirty="0"/>
              <a:t>Slide Title</a:t>
            </a:r>
          </a:p>
        </p:txBody>
      </p:sp>
      <p:pic>
        <p:nvPicPr>
          <p:cNvPr id="10" name="Picture 9" descr="PCC_2010logo.png"/>
          <p:cNvPicPr>
            <a:picLocks noChangeAspect="1"/>
          </p:cNvPicPr>
          <p:nvPr userDrawn="1"/>
        </p:nvPicPr>
        <p:blipFill>
          <a:blip r:embed="rId2"/>
          <a:stretch>
            <a:fillRect/>
          </a:stretch>
        </p:blipFill>
        <p:spPr>
          <a:xfrm>
            <a:off x="9952694" y="6343165"/>
            <a:ext cx="1822583" cy="219443"/>
          </a:xfrm>
          <a:prstGeom prst="rect">
            <a:avLst/>
          </a:prstGeom>
        </p:spPr>
      </p:pic>
      <p:sp>
        <p:nvSpPr>
          <p:cNvPr id="11" name="Text Placeholder 13"/>
          <p:cNvSpPr>
            <a:spLocks noGrp="1"/>
          </p:cNvSpPr>
          <p:nvPr>
            <p:ph type="body" sz="quarter" idx="11" hasCustomPrompt="1"/>
          </p:nvPr>
        </p:nvSpPr>
        <p:spPr>
          <a:xfrm>
            <a:off x="785814" y="1709103"/>
            <a:ext cx="10629900" cy="4361760"/>
          </a:xfrm>
        </p:spPr>
        <p:txBody>
          <a:bodyPr>
            <a:noAutofit/>
          </a:bodyPr>
          <a:lstStyle>
            <a:lvl1pPr>
              <a:buClr>
                <a:schemeClr val="accent1"/>
              </a:buClr>
              <a:defRPr sz="2667">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831246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STANDARD SLIDE (no subtitl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474215"/>
            <a:ext cx="11389568" cy="525910"/>
          </a:xfrm>
          <a:prstGeom prst="rect">
            <a:avLst/>
          </a:prstGeom>
          <a:ln>
            <a:noFill/>
          </a:ln>
        </p:spPr>
        <p:txBody>
          <a:bodyPr tIns="0" bIns="0" anchor="ctr">
            <a:normAutofit/>
          </a:bodyPr>
          <a:lstStyle>
            <a:lvl1pPr>
              <a:defRPr sz="3000"/>
            </a:lvl1pPr>
          </a:lstStyle>
          <a:p>
            <a:pPr lvl="0"/>
            <a:r>
              <a:rPr lang="en-US" dirty="0"/>
              <a:t>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marL="854075" indent="-169863">
              <a:lnSpc>
                <a:spcPct val="114000"/>
              </a:lnSpc>
              <a:defRPr/>
            </a:lvl4pPr>
            <a:lvl5pPr marL="1087438" indent="-171450">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21">
            <a:extLst>
              <a:ext uri="{FF2B5EF4-FFF2-40B4-BE49-F238E27FC236}">
                <a16:creationId xmlns:a16="http://schemas.microsoft.com/office/drawing/2014/main" id="{E7089E62-934C-48C6-8CA2-63267D9FA0B0}"/>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217456608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TANDARD SLIDE (no subtitle)">
  <p:cSld name="STANDARD SLIDE (no subtitle)">
    <p:spTree>
      <p:nvGrpSpPr>
        <p:cNvPr id="1" name="Shape 93"/>
        <p:cNvGrpSpPr/>
        <p:nvPr/>
      </p:nvGrpSpPr>
      <p:grpSpPr>
        <a:xfrm>
          <a:off x="0" y="0"/>
          <a:ext cx="0" cy="0"/>
          <a:chOff x="0" y="0"/>
          <a:chExt cx="0" cy="0"/>
        </a:xfrm>
      </p:grpSpPr>
      <p:sp>
        <p:nvSpPr>
          <p:cNvPr id="94" name="Google Shape;94;p3"/>
          <p:cNvSpPr txBox="1">
            <a:spLocks noGrp="1"/>
          </p:cNvSpPr>
          <p:nvPr>
            <p:ph type="body" idx="1"/>
          </p:nvPr>
        </p:nvSpPr>
        <p:spPr>
          <a:xfrm>
            <a:off x="401216" y="474215"/>
            <a:ext cx="11389568" cy="525910"/>
          </a:xfrm>
          <a:prstGeom prst="rect">
            <a:avLst/>
          </a:prstGeom>
          <a:noFill/>
          <a:ln>
            <a:noFill/>
          </a:ln>
        </p:spPr>
        <p:txBody>
          <a:bodyPr spcFirstLastPara="1" wrap="square" lIns="91425" tIns="0" rIns="91425" bIns="0" anchor="ctr" anchorCtr="0">
            <a:noAutofit/>
          </a:bodyPr>
          <a:lstStyle>
            <a:lvl1pPr marL="457200" lvl="0" indent="-228600" algn="l">
              <a:lnSpc>
                <a:spcPct val="114000"/>
              </a:lnSpc>
              <a:spcBef>
                <a:spcPts val="1000"/>
              </a:spcBef>
              <a:spcAft>
                <a:spcPts val="0"/>
              </a:spcAft>
              <a:buClr>
                <a:schemeClr val="dk1"/>
              </a:buClr>
              <a:buSzPts val="3000"/>
              <a:buNone/>
              <a:defRPr sz="3000"/>
            </a:lvl1pPr>
            <a:lvl2pPr marL="914400" lvl="1" indent="-342900" algn="l">
              <a:lnSpc>
                <a:spcPct val="114000"/>
              </a:lnSpc>
              <a:spcBef>
                <a:spcPts val="500"/>
              </a:spcBef>
              <a:spcAft>
                <a:spcPts val="0"/>
              </a:spcAft>
              <a:buClr>
                <a:schemeClr val="dk1"/>
              </a:buClr>
              <a:buSzPts val="1800"/>
              <a:buChar char="•"/>
              <a:defRPr/>
            </a:lvl2pPr>
            <a:lvl3pPr marL="1371600" lvl="2" indent="-302894" algn="l">
              <a:lnSpc>
                <a:spcPct val="114000"/>
              </a:lnSpc>
              <a:spcBef>
                <a:spcPts val="500"/>
              </a:spcBef>
              <a:spcAft>
                <a:spcPts val="0"/>
              </a:spcAft>
              <a:buClr>
                <a:schemeClr val="dk1"/>
              </a:buClr>
              <a:buSzPts val="1170"/>
              <a:buChar char="o"/>
              <a:defRPr/>
            </a:lvl3pPr>
            <a:lvl4pPr marL="1828800" lvl="3" indent="-314325" algn="l">
              <a:lnSpc>
                <a:spcPct val="114000"/>
              </a:lnSpc>
              <a:spcBef>
                <a:spcPts val="500"/>
              </a:spcBef>
              <a:spcAft>
                <a:spcPts val="0"/>
              </a:spcAft>
              <a:buClr>
                <a:schemeClr val="dk1"/>
              </a:buClr>
              <a:buSzPts val="1350"/>
              <a:buChar char="▪"/>
              <a:defRPr/>
            </a:lvl4pPr>
            <a:lvl5pPr marL="2286000" lvl="4" indent="-342900" algn="l">
              <a:lnSpc>
                <a:spcPct val="114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3"/>
          <p:cNvSpPr/>
          <p:nvPr/>
        </p:nvSpPr>
        <p:spPr>
          <a:xfrm>
            <a:off x="504726" y="1177442"/>
            <a:ext cx="754897" cy="45719"/>
          </a:xfrm>
          <a:prstGeom prst="rect">
            <a:avLst/>
          </a:prstGeom>
          <a:gradFill>
            <a:gsLst>
              <a:gs pos="0">
                <a:schemeClr val="lt2"/>
              </a:gs>
              <a:gs pos="100000">
                <a:srgbClr val="0E7890"/>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 name="Google Shape;96;p3"/>
          <p:cNvSpPr txBox="1">
            <a:spLocks noGrp="1"/>
          </p:cNvSpPr>
          <p:nvPr>
            <p:ph type="body" idx="2"/>
          </p:nvPr>
        </p:nvSpPr>
        <p:spPr>
          <a:xfrm>
            <a:off x="560387" y="1483567"/>
            <a:ext cx="11071226" cy="4731553"/>
          </a:xfrm>
          <a:prstGeom prst="rect">
            <a:avLst/>
          </a:prstGeom>
          <a:noFill/>
          <a:ln>
            <a:noFill/>
          </a:ln>
        </p:spPr>
        <p:txBody>
          <a:bodyPr spcFirstLastPara="1" wrap="square" lIns="91425" tIns="45700" rIns="91425" bIns="45700" anchor="t" anchorCtr="0">
            <a:noAutofit/>
          </a:bodyPr>
          <a:lstStyle>
            <a:lvl1pPr marL="457200" lvl="0" indent="-228600" algn="l">
              <a:lnSpc>
                <a:spcPct val="114000"/>
              </a:lnSpc>
              <a:spcBef>
                <a:spcPts val="1000"/>
              </a:spcBef>
              <a:spcAft>
                <a:spcPts val="0"/>
              </a:spcAft>
              <a:buClr>
                <a:schemeClr val="dk1"/>
              </a:buClr>
              <a:buSzPts val="1400"/>
              <a:buNone/>
              <a:defRPr/>
            </a:lvl1pPr>
            <a:lvl2pPr marL="914400" lvl="1" indent="-317500" algn="l">
              <a:lnSpc>
                <a:spcPct val="114000"/>
              </a:lnSpc>
              <a:spcBef>
                <a:spcPts val="500"/>
              </a:spcBef>
              <a:spcAft>
                <a:spcPts val="0"/>
              </a:spcAft>
              <a:buClr>
                <a:schemeClr val="dk1"/>
              </a:buClr>
              <a:buSzPts val="1400"/>
              <a:buChar char="•"/>
              <a:defRPr/>
            </a:lvl2pPr>
            <a:lvl3pPr marL="1371600" lvl="2" indent="-286385" algn="l">
              <a:lnSpc>
                <a:spcPct val="114000"/>
              </a:lnSpc>
              <a:spcBef>
                <a:spcPts val="500"/>
              </a:spcBef>
              <a:spcAft>
                <a:spcPts val="0"/>
              </a:spcAft>
              <a:buClr>
                <a:schemeClr val="dk1"/>
              </a:buClr>
              <a:buSzPts val="910"/>
              <a:buChar char="o"/>
              <a:defRPr/>
            </a:lvl3pPr>
            <a:lvl4pPr marL="1828800" lvl="3" indent="-295275" algn="l">
              <a:lnSpc>
                <a:spcPct val="114000"/>
              </a:lnSpc>
              <a:spcBef>
                <a:spcPts val="500"/>
              </a:spcBef>
              <a:spcAft>
                <a:spcPts val="0"/>
              </a:spcAft>
              <a:buClr>
                <a:schemeClr val="dk1"/>
              </a:buClr>
              <a:buSzPts val="1050"/>
              <a:buChar char="▪"/>
              <a:defRPr/>
            </a:lvl4pPr>
            <a:lvl5pPr marL="2286000" lvl="4" indent="-317500" algn="l">
              <a:lnSpc>
                <a:spcPct val="114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3"/>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chemeClr val="dk2"/>
                </a:solidFill>
                <a:latin typeface="Calibri"/>
                <a:ea typeface="Calibri"/>
                <a:cs typeface="Calibri"/>
                <a:sym typeface="Calibri"/>
              </a:defRPr>
            </a:lvl1pPr>
            <a:lvl2pPr marL="0" lvl="1" indent="0" algn="r">
              <a:spcBef>
                <a:spcPts val="0"/>
              </a:spcBef>
              <a:buNone/>
              <a:defRPr sz="1000">
                <a:solidFill>
                  <a:schemeClr val="dk2"/>
                </a:solidFill>
                <a:latin typeface="Calibri"/>
                <a:ea typeface="Calibri"/>
                <a:cs typeface="Calibri"/>
                <a:sym typeface="Calibri"/>
              </a:defRPr>
            </a:lvl2pPr>
            <a:lvl3pPr marL="0" lvl="2" indent="0" algn="r">
              <a:spcBef>
                <a:spcPts val="0"/>
              </a:spcBef>
              <a:buNone/>
              <a:defRPr sz="1000">
                <a:solidFill>
                  <a:schemeClr val="dk2"/>
                </a:solidFill>
                <a:latin typeface="Calibri"/>
                <a:ea typeface="Calibri"/>
                <a:cs typeface="Calibri"/>
                <a:sym typeface="Calibri"/>
              </a:defRPr>
            </a:lvl3pPr>
            <a:lvl4pPr marL="0" lvl="3" indent="0" algn="r">
              <a:spcBef>
                <a:spcPts val="0"/>
              </a:spcBef>
              <a:buNone/>
              <a:defRPr sz="1000">
                <a:solidFill>
                  <a:schemeClr val="dk2"/>
                </a:solidFill>
                <a:latin typeface="Calibri"/>
                <a:ea typeface="Calibri"/>
                <a:cs typeface="Calibri"/>
                <a:sym typeface="Calibri"/>
              </a:defRPr>
            </a:lvl4pPr>
            <a:lvl5pPr marL="0" lvl="4" indent="0" algn="r">
              <a:spcBef>
                <a:spcPts val="0"/>
              </a:spcBef>
              <a:buNone/>
              <a:defRPr sz="1000">
                <a:solidFill>
                  <a:schemeClr val="dk2"/>
                </a:solidFill>
                <a:latin typeface="Calibri"/>
                <a:ea typeface="Calibri"/>
                <a:cs typeface="Calibri"/>
                <a:sym typeface="Calibri"/>
              </a:defRPr>
            </a:lvl5pPr>
            <a:lvl6pPr marL="0" lvl="5" indent="0" algn="r">
              <a:spcBef>
                <a:spcPts val="0"/>
              </a:spcBef>
              <a:buNone/>
              <a:defRPr sz="1000">
                <a:solidFill>
                  <a:schemeClr val="dk2"/>
                </a:solidFill>
                <a:latin typeface="Calibri"/>
                <a:ea typeface="Calibri"/>
                <a:cs typeface="Calibri"/>
                <a:sym typeface="Calibri"/>
              </a:defRPr>
            </a:lvl6pPr>
            <a:lvl7pPr marL="0" lvl="6" indent="0" algn="r">
              <a:spcBef>
                <a:spcPts val="0"/>
              </a:spcBef>
              <a:buNone/>
              <a:defRPr sz="1000">
                <a:solidFill>
                  <a:schemeClr val="dk2"/>
                </a:solidFill>
                <a:latin typeface="Calibri"/>
                <a:ea typeface="Calibri"/>
                <a:cs typeface="Calibri"/>
                <a:sym typeface="Calibri"/>
              </a:defRPr>
            </a:lvl7pPr>
            <a:lvl8pPr marL="0" lvl="7" indent="0" algn="r">
              <a:spcBef>
                <a:spcPts val="0"/>
              </a:spcBef>
              <a:buNone/>
              <a:defRPr sz="1000">
                <a:solidFill>
                  <a:schemeClr val="dk2"/>
                </a:solidFill>
                <a:latin typeface="Calibri"/>
                <a:ea typeface="Calibri"/>
                <a:cs typeface="Calibri"/>
                <a:sym typeface="Calibri"/>
              </a:defRPr>
            </a:lvl8pPr>
            <a:lvl9pPr marL="0" lvl="8" indent="0" algn="r">
              <a:spcBef>
                <a:spcPts val="0"/>
              </a:spcBef>
              <a:buNone/>
              <a:defRPr sz="10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43780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11670477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STANDARD SLID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373329"/>
            <a:ext cx="11389568" cy="372324"/>
          </a:xfrm>
          <a:prstGeom prst="rect">
            <a:avLst/>
          </a:prstGeom>
          <a:ln>
            <a:noFill/>
          </a:ln>
        </p:spPr>
        <p:txBody>
          <a:bodyPr tIns="0" bIns="0" anchor="ctr">
            <a:noAutofit/>
          </a:bodyPr>
          <a:lstStyle>
            <a:lvl1pPr>
              <a:defRPr sz="3000"/>
            </a:lvl1pPr>
          </a:lstStyle>
          <a:p>
            <a:pPr lvl="0"/>
            <a:r>
              <a:rPr lang="en-US" dirty="0"/>
              <a:t>Title of the Slide</a:t>
            </a:r>
          </a:p>
        </p:txBody>
      </p:sp>
      <p:sp>
        <p:nvSpPr>
          <p:cNvPr id="21" name="Text Placeholder 20">
            <a:extLst>
              <a:ext uri="{FF2B5EF4-FFF2-40B4-BE49-F238E27FC236}">
                <a16:creationId xmlns:a16="http://schemas.microsoft.com/office/drawing/2014/main" id="{0C7032CD-CA6D-455F-9447-0C1AD4A90DD7}"/>
              </a:ext>
            </a:extLst>
          </p:cNvPr>
          <p:cNvSpPr>
            <a:spLocks noGrp="1"/>
          </p:cNvSpPr>
          <p:nvPr>
            <p:ph type="body" sz="quarter" idx="11" hasCustomPrompt="1"/>
          </p:nvPr>
        </p:nvSpPr>
        <p:spPr>
          <a:xfrm>
            <a:off x="560387" y="754984"/>
            <a:ext cx="11071226" cy="329148"/>
          </a:xfrm>
          <a:prstGeom prst="rect">
            <a:avLst/>
          </a:prstGeom>
        </p:spPr>
        <p:txBody>
          <a:bodyPr tIns="0" bIns="0" anchor="ctr">
            <a:normAutofit/>
          </a:bodyPr>
          <a:lstStyle>
            <a:lvl1pPr>
              <a:defRPr sz="2000">
                <a:solidFill>
                  <a:schemeClr val="tx1">
                    <a:lumMod val="60000"/>
                    <a:lumOff val="40000"/>
                  </a:schemeClr>
                </a:solidFill>
              </a:defRPr>
            </a:lvl1pPr>
          </a:lstStyle>
          <a:p>
            <a:pPr lvl="0"/>
            <a:r>
              <a:rPr lang="en-US" dirty="0"/>
              <a:t>Subtitle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a:lnSpc>
                <a:spcPct val="114000"/>
              </a:lnSpc>
              <a:defRPr/>
            </a:lvl4pPr>
            <a:lvl5pPr>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Slide Number Placeholder 21">
            <a:extLst>
              <a:ext uri="{FF2B5EF4-FFF2-40B4-BE49-F238E27FC236}">
                <a16:creationId xmlns:a16="http://schemas.microsoft.com/office/drawing/2014/main" id="{FAF1C8B7-A12E-46C3-90D4-4EECE7679347}"/>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292872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3456224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CREENSHOT SLIDE">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3" name="Rectangle 2">
            <a:extLst>
              <a:ext uri="{FF2B5EF4-FFF2-40B4-BE49-F238E27FC236}">
                <a16:creationId xmlns:a16="http://schemas.microsoft.com/office/drawing/2014/main" id="{50DA67BE-E43D-4E4C-B359-792B7B10715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08213640-27F8-4824-A68D-48588A2F3BC1}"/>
              </a:ext>
            </a:extLst>
          </p:cNvPr>
          <p:cNvSpPr/>
          <p:nvPr userDrawn="1"/>
        </p:nvSpPr>
        <p:spPr>
          <a:xfrm>
            <a:off x="0" y="0"/>
            <a:ext cx="133350" cy="6858000"/>
          </a:xfrm>
          <a:prstGeom prst="rect">
            <a:avLst/>
          </a:prstGeom>
          <a:gradFill>
            <a:gsLst>
              <a:gs pos="100000">
                <a:schemeClr val="accent2"/>
              </a:gs>
              <a:gs pos="50000">
                <a:schemeClr val="bg2"/>
              </a:gs>
              <a:gs pos="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85445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PAG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40041D2-B786-4059-A99D-DC3621B2200F}"/>
              </a:ext>
            </a:extLst>
          </p:cNvPr>
          <p:cNvSpPr/>
          <p:nvPr userDrawn="1"/>
        </p:nvSpPr>
        <p:spPr>
          <a:xfrm>
            <a:off x="2" y="1"/>
            <a:ext cx="12191998"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F831466B-629A-49C3-8951-F832777C53A7}"/>
              </a:ext>
            </a:extLst>
          </p:cNvPr>
          <p:cNvSpPr/>
          <p:nvPr userDrawn="1"/>
        </p:nvSpPr>
        <p:spPr>
          <a:xfrm>
            <a:off x="0" y="0"/>
            <a:ext cx="6962555" cy="6858000"/>
          </a:xfrm>
          <a:custGeom>
            <a:avLst/>
            <a:gdLst>
              <a:gd name="connsiteX0" fmla="*/ 0 w 6962555"/>
              <a:gd name="connsiteY0" fmla="*/ 0 h 6858000"/>
              <a:gd name="connsiteX1" fmla="*/ 4460688 w 6962555"/>
              <a:gd name="connsiteY1" fmla="*/ 0 h 6858000"/>
              <a:gd name="connsiteX2" fmla="*/ 6962555 w 6962555"/>
              <a:gd name="connsiteY2" fmla="*/ 3429000 h 6858000"/>
              <a:gd name="connsiteX3" fmla="*/ 4460688 w 6962555"/>
              <a:gd name="connsiteY3" fmla="*/ 6858000 h 6858000"/>
              <a:gd name="connsiteX4" fmla="*/ 0 w 6962555"/>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2555" h="6858000">
                <a:moveTo>
                  <a:pt x="0" y="0"/>
                </a:moveTo>
                <a:lnTo>
                  <a:pt x="4460688" y="0"/>
                </a:lnTo>
                <a:lnTo>
                  <a:pt x="6962555" y="3429000"/>
                </a:lnTo>
                <a:lnTo>
                  <a:pt x="4460688" y="6858000"/>
                </a:lnTo>
                <a:lnTo>
                  <a:pt x="0" y="6858000"/>
                </a:lnTo>
                <a:close/>
              </a:path>
            </a:pathLst>
          </a:custGeom>
          <a:gradFill>
            <a:gsLst>
              <a:gs pos="100000">
                <a:schemeClr val="tx1"/>
              </a:gs>
              <a:gs pos="0">
                <a:schemeClr val="tx1">
                  <a:lumMod val="60000"/>
                  <a:lumOff val="4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Title 1"/>
          <p:cNvSpPr>
            <a:spLocks noGrp="1"/>
          </p:cNvSpPr>
          <p:nvPr>
            <p:ph type="title" hasCustomPrompt="1"/>
          </p:nvPr>
        </p:nvSpPr>
        <p:spPr>
          <a:xfrm>
            <a:off x="7606986" y="2752077"/>
            <a:ext cx="4173682" cy="1305017"/>
          </a:xfrm>
          <a:prstGeom prst="rect">
            <a:avLst/>
          </a:prstGeom>
        </p:spPr>
        <p:txBody>
          <a:bodyPr anchor="ctr">
            <a:noAutofit/>
          </a:bodyPr>
          <a:lstStyle>
            <a:lvl1pPr>
              <a:defRPr sz="2800" baseline="0">
                <a:solidFill>
                  <a:schemeClr val="tx1"/>
                </a:solidFill>
              </a:defRPr>
            </a:lvl1pPr>
          </a:lstStyle>
          <a:p>
            <a:r>
              <a:rPr lang="en-US" dirty="0"/>
              <a:t>Click to edit divider text</a:t>
            </a:r>
          </a:p>
        </p:txBody>
      </p:sp>
      <p:sp>
        <p:nvSpPr>
          <p:cNvPr id="11" name="Text Placeholder 3"/>
          <p:cNvSpPr>
            <a:spLocks noGrp="1"/>
          </p:cNvSpPr>
          <p:nvPr>
            <p:ph type="body" sz="half" idx="2" hasCustomPrompt="1"/>
          </p:nvPr>
        </p:nvSpPr>
        <p:spPr>
          <a:xfrm>
            <a:off x="7606986" y="4155985"/>
            <a:ext cx="4173682" cy="412517"/>
          </a:xfrm>
          <a:prstGeom prst="rect">
            <a:avLst/>
          </a:prstGeom>
        </p:spPr>
        <p:txBody>
          <a:bodyPr/>
          <a:lstStyle>
            <a:lvl1pPr marL="0" indent="0">
              <a:buNone/>
              <a:defRPr sz="1600" baseline="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 copy here</a:t>
            </a:r>
          </a:p>
        </p:txBody>
      </p:sp>
      <p:sp>
        <p:nvSpPr>
          <p:cNvPr id="27" name="Freeform: Shape 26">
            <a:extLst>
              <a:ext uri="{FF2B5EF4-FFF2-40B4-BE49-F238E27FC236}">
                <a16:creationId xmlns:a16="http://schemas.microsoft.com/office/drawing/2014/main" id="{18253780-624E-4EA6-B612-4FC10B51C5A3}"/>
              </a:ext>
            </a:extLst>
          </p:cNvPr>
          <p:cNvSpPr/>
          <p:nvPr userDrawn="1"/>
        </p:nvSpPr>
        <p:spPr>
          <a:xfrm>
            <a:off x="4512446" y="0"/>
            <a:ext cx="2674395" cy="6858000"/>
          </a:xfrm>
          <a:custGeom>
            <a:avLst/>
            <a:gdLst>
              <a:gd name="connsiteX0" fmla="*/ 0 w 2674395"/>
              <a:gd name="connsiteY0" fmla="*/ 0 h 6858000"/>
              <a:gd name="connsiteX1" fmla="*/ 172528 w 2674395"/>
              <a:gd name="connsiteY1" fmla="*/ 0 h 6858000"/>
              <a:gd name="connsiteX2" fmla="*/ 2674395 w 2674395"/>
              <a:gd name="connsiteY2" fmla="*/ 3429000 h 6858000"/>
              <a:gd name="connsiteX3" fmla="*/ 172528 w 2674395"/>
              <a:gd name="connsiteY3" fmla="*/ 6858000 h 6858000"/>
              <a:gd name="connsiteX4" fmla="*/ 0 w 2674395"/>
              <a:gd name="connsiteY4" fmla="*/ 6858000 h 6858000"/>
              <a:gd name="connsiteX5" fmla="*/ 2501867 w 2674395"/>
              <a:gd name="connsiteY5" fmla="*/ 3429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4395" h="6858000">
                <a:moveTo>
                  <a:pt x="0" y="0"/>
                </a:moveTo>
                <a:lnTo>
                  <a:pt x="172528" y="0"/>
                </a:lnTo>
                <a:lnTo>
                  <a:pt x="2674395" y="3429000"/>
                </a:lnTo>
                <a:lnTo>
                  <a:pt x="172528" y="6858000"/>
                </a:lnTo>
                <a:lnTo>
                  <a:pt x="0" y="6858000"/>
                </a:lnTo>
                <a:lnTo>
                  <a:pt x="2501867" y="3429000"/>
                </a:lnTo>
                <a:close/>
              </a:path>
            </a:pathLst>
          </a:custGeom>
          <a:gradFill>
            <a:gsLst>
              <a:gs pos="100000">
                <a:schemeClr val="tx1"/>
              </a:gs>
              <a:gs pos="0">
                <a:schemeClr val="tx1">
                  <a:lumMod val="60000"/>
                  <a:lumOff val="4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21">
            <a:extLst>
              <a:ext uri="{FF2B5EF4-FFF2-40B4-BE49-F238E27FC236}">
                <a16:creationId xmlns:a16="http://schemas.microsoft.com/office/drawing/2014/main" id="{164519FF-9DD5-485E-B610-7BA1E20D0074}"/>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13" name="TextBox 12">
            <a:extLst>
              <a:ext uri="{FF2B5EF4-FFF2-40B4-BE49-F238E27FC236}">
                <a16:creationId xmlns:a16="http://schemas.microsoft.com/office/drawing/2014/main" id="{8BD3353F-C7E2-44DB-ADF3-2BEDD054E4BC}"/>
              </a:ext>
            </a:extLst>
          </p:cNvPr>
          <p:cNvSpPr txBox="1"/>
          <p:nvPr userDrawn="1"/>
        </p:nvSpPr>
        <p:spPr>
          <a:xfrm>
            <a:off x="2156431" y="6438071"/>
            <a:ext cx="3421379" cy="200055"/>
          </a:xfrm>
          <a:prstGeom prst="rect">
            <a:avLst/>
          </a:prstGeom>
          <a:noFill/>
        </p:spPr>
        <p:txBody>
          <a:bodyPr wrap="square" rtlCol="0">
            <a:spAutoFit/>
          </a:bodyPr>
          <a:lstStyle/>
          <a:p>
            <a:r>
              <a:rPr lang="en-US" sz="700" kern="1200" dirty="0">
                <a:solidFill>
                  <a:schemeClr val="bg1"/>
                </a:solidFill>
                <a:latin typeface="+mn-lt"/>
                <a:ea typeface="+mn-ea"/>
                <a:cs typeface="+mn-cs"/>
              </a:rPr>
              <a:t>©2019 – </a:t>
            </a:r>
            <a:r>
              <a:rPr lang="en-US" sz="700" dirty="0">
                <a:solidFill>
                  <a:schemeClr val="bg1"/>
                </a:solidFill>
                <a:latin typeface="+mj-lt"/>
              </a:rPr>
              <a:t>Strictly Confidential</a:t>
            </a:r>
          </a:p>
        </p:txBody>
      </p:sp>
      <p:pic>
        <p:nvPicPr>
          <p:cNvPr id="16" name="Picture 15">
            <a:extLst>
              <a:ext uri="{FF2B5EF4-FFF2-40B4-BE49-F238E27FC236}">
                <a16:creationId xmlns:a16="http://schemas.microsoft.com/office/drawing/2014/main" id="{71BA789A-E014-4248-BF6B-856E633B96A0}"/>
              </a:ext>
            </a:extLst>
          </p:cNvPr>
          <p:cNvPicPr>
            <a:picLocks noChangeAspect="1"/>
          </p:cNvPicPr>
          <p:nvPr userDrawn="1"/>
        </p:nvPicPr>
        <p:blipFill>
          <a:blip r:embed="rId2"/>
          <a:stretch>
            <a:fillRect/>
          </a:stretch>
        </p:blipFill>
        <p:spPr>
          <a:xfrm>
            <a:off x="492841" y="6411591"/>
            <a:ext cx="1645920" cy="178082"/>
          </a:xfrm>
          <a:prstGeom prst="rect">
            <a:avLst/>
          </a:prstGeom>
        </p:spPr>
      </p:pic>
    </p:spTree>
    <p:extLst>
      <p:ext uri="{BB962C8B-B14F-4D97-AF65-F5344CB8AC3E}">
        <p14:creationId xmlns:p14="http://schemas.microsoft.com/office/powerpoint/2010/main" val="73163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RK BACKGROUND">
    <p:bg>
      <p:bgPr>
        <a:gradFill>
          <a:gsLst>
            <a:gs pos="0">
              <a:srgbClr val="455469"/>
            </a:gs>
            <a:gs pos="74000">
              <a:srgbClr val="455469"/>
            </a:gs>
            <a:gs pos="83000">
              <a:srgbClr val="455469"/>
            </a:gs>
            <a:gs pos="100000">
              <a:srgbClr val="353535"/>
            </a:gs>
          </a:gsLst>
          <a:lin ang="5400000" scaled="1"/>
        </a:gradFill>
        <a:effectLst/>
      </p:bgPr>
    </p:bg>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3" name="Rectangle 2">
            <a:extLst>
              <a:ext uri="{FF2B5EF4-FFF2-40B4-BE49-F238E27FC236}">
                <a16:creationId xmlns:a16="http://schemas.microsoft.com/office/drawing/2014/main" id="{4DCF92DC-0FC6-4F0A-8A7C-6FC3FDFFD7FB}"/>
              </a:ext>
            </a:extLst>
          </p:cNvPr>
          <p:cNvSpPr/>
          <p:nvPr userDrawn="1"/>
        </p:nvSpPr>
        <p:spPr>
          <a:xfrm>
            <a:off x="0" y="0"/>
            <a:ext cx="12192000" cy="6153149"/>
          </a:xfrm>
          <a:prstGeom prst="rect">
            <a:avLst/>
          </a:prstGeom>
          <a:gradFill>
            <a:gsLst>
              <a:gs pos="100000">
                <a:schemeClr val="tx2">
                  <a:lumMod val="50000"/>
                </a:schemeClr>
              </a:gs>
              <a:gs pos="0">
                <a:schemeClr val="tx1">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2900243D-AF92-4D84-961C-E086662B2ED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7BC1BE39-E79A-4709-8883-79827677BE29}"/>
              </a:ext>
            </a:extLst>
          </p:cNvPr>
          <p:cNvSpPr>
            <a:spLocks noGrp="1"/>
          </p:cNvSpPr>
          <p:nvPr>
            <p:ph type="body" sz="quarter" idx="10"/>
          </p:nvPr>
        </p:nvSpPr>
        <p:spPr>
          <a:xfrm>
            <a:off x="1052513" y="638176"/>
            <a:ext cx="10086975" cy="4848224"/>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18740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ark Background band">
    <p:bg>
      <p:bgPr>
        <a:gradFill>
          <a:gsLst>
            <a:gs pos="0">
              <a:srgbClr val="455469"/>
            </a:gs>
            <a:gs pos="74000">
              <a:srgbClr val="455469"/>
            </a:gs>
            <a:gs pos="83000">
              <a:srgbClr val="455469"/>
            </a:gs>
            <a:gs pos="100000">
              <a:srgbClr val="353535"/>
            </a:gs>
          </a:gsLst>
          <a:lin ang="5400000" scaled="1"/>
        </a:gradFill>
        <a:effectLst/>
      </p:bgPr>
    </p:bg>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3" name="Rectangle 2">
            <a:extLst>
              <a:ext uri="{FF2B5EF4-FFF2-40B4-BE49-F238E27FC236}">
                <a16:creationId xmlns:a16="http://schemas.microsoft.com/office/drawing/2014/main" id="{4DCF92DC-0FC6-4F0A-8A7C-6FC3FDFFD7FB}"/>
              </a:ext>
            </a:extLst>
          </p:cNvPr>
          <p:cNvSpPr/>
          <p:nvPr userDrawn="1"/>
        </p:nvSpPr>
        <p:spPr>
          <a:xfrm>
            <a:off x="0" y="1069909"/>
            <a:ext cx="12192000" cy="4921314"/>
          </a:xfrm>
          <a:prstGeom prst="rect">
            <a:avLst/>
          </a:prstGeom>
          <a:gradFill>
            <a:gsLst>
              <a:gs pos="100000">
                <a:schemeClr val="tx2">
                  <a:lumMod val="50000"/>
                </a:schemeClr>
              </a:gs>
              <a:gs pos="0">
                <a:schemeClr val="tx1">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2900243D-AF92-4D84-961C-E086662B2ED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7BC1BE39-E79A-4709-8883-79827677BE29}"/>
              </a:ext>
            </a:extLst>
          </p:cNvPr>
          <p:cNvSpPr>
            <a:spLocks noGrp="1"/>
          </p:cNvSpPr>
          <p:nvPr>
            <p:ph type="body" sz="quarter" idx="10"/>
          </p:nvPr>
        </p:nvSpPr>
        <p:spPr>
          <a:xfrm>
            <a:off x="590551" y="1069909"/>
            <a:ext cx="11010898" cy="4873604"/>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7">
            <a:extLst>
              <a:ext uri="{FF2B5EF4-FFF2-40B4-BE49-F238E27FC236}">
                <a16:creationId xmlns:a16="http://schemas.microsoft.com/office/drawing/2014/main" id="{FCA57ABA-8A7A-42EB-81F2-50C4AE1A5880}"/>
              </a:ext>
            </a:extLst>
          </p:cNvPr>
          <p:cNvSpPr>
            <a:spLocks noGrp="1"/>
          </p:cNvSpPr>
          <p:nvPr>
            <p:ph type="body" sz="quarter" idx="11" hasCustomPrompt="1"/>
          </p:nvPr>
        </p:nvSpPr>
        <p:spPr>
          <a:xfrm>
            <a:off x="211881" y="211260"/>
            <a:ext cx="11389568" cy="525910"/>
          </a:xfrm>
          <a:prstGeom prst="rect">
            <a:avLst/>
          </a:prstGeom>
          <a:ln>
            <a:noFill/>
          </a:ln>
        </p:spPr>
        <p:txBody>
          <a:bodyPr tIns="0" bIns="0" anchor="ctr">
            <a:normAutofit/>
          </a:bodyPr>
          <a:lstStyle>
            <a:lvl1pPr>
              <a:defRPr sz="3000"/>
            </a:lvl1pPr>
          </a:lstStyle>
          <a:p>
            <a:pPr lvl="0"/>
            <a:r>
              <a:rPr lang="en-US" dirty="0"/>
              <a:t>Title of the Slide</a:t>
            </a:r>
          </a:p>
        </p:txBody>
      </p:sp>
      <p:sp>
        <p:nvSpPr>
          <p:cNvPr id="8" name="Rectangle 7">
            <a:extLst>
              <a:ext uri="{FF2B5EF4-FFF2-40B4-BE49-F238E27FC236}">
                <a16:creationId xmlns:a16="http://schemas.microsoft.com/office/drawing/2014/main" id="{4848976A-A56D-4896-8103-E93B813AC8F1}"/>
              </a:ext>
            </a:extLst>
          </p:cNvPr>
          <p:cNvSpPr/>
          <p:nvPr userDrawn="1"/>
        </p:nvSpPr>
        <p:spPr>
          <a:xfrm>
            <a:off x="315391" y="914487"/>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8383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75FB9C3-9F09-46E7-BB42-602692532B00}"/>
              </a:ext>
            </a:extLst>
          </p:cNvPr>
          <p:cNvSpPr/>
          <p:nvPr userDrawn="1"/>
        </p:nvSpPr>
        <p:spPr>
          <a:xfrm>
            <a:off x="0" y="0"/>
            <a:ext cx="12191998"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37273EC-DC57-4AA0-9CC2-E1600DC29D69}"/>
              </a:ext>
            </a:extLst>
          </p:cNvPr>
          <p:cNvSpPr txBox="1"/>
          <p:nvPr userDrawn="1"/>
        </p:nvSpPr>
        <p:spPr>
          <a:xfrm>
            <a:off x="2156431" y="6438071"/>
            <a:ext cx="3421379" cy="200055"/>
          </a:xfrm>
          <a:prstGeom prst="rect">
            <a:avLst/>
          </a:prstGeom>
          <a:noFill/>
        </p:spPr>
        <p:txBody>
          <a:bodyPr wrap="square" rtlCol="0">
            <a:spAutoFit/>
          </a:bodyPr>
          <a:lstStyle/>
          <a:p>
            <a:r>
              <a:rPr lang="en-US" sz="700" kern="1200" dirty="0">
                <a:solidFill>
                  <a:schemeClr val="tx2"/>
                </a:solidFill>
                <a:latin typeface="+mn-lt"/>
                <a:ea typeface="+mn-ea"/>
                <a:cs typeface="+mn-cs"/>
              </a:rPr>
              <a:t>©2019 – </a:t>
            </a:r>
            <a:r>
              <a:rPr lang="en-US" sz="700" dirty="0">
                <a:solidFill>
                  <a:schemeClr val="tx2"/>
                </a:solidFill>
                <a:latin typeface="+mj-lt"/>
              </a:rPr>
              <a:t>Strictly Confidential</a:t>
            </a:r>
          </a:p>
        </p:txBody>
      </p:sp>
      <p:sp>
        <p:nvSpPr>
          <p:cNvPr id="12" name="Rectangle 11">
            <a:extLst>
              <a:ext uri="{FF2B5EF4-FFF2-40B4-BE49-F238E27FC236}">
                <a16:creationId xmlns:a16="http://schemas.microsoft.com/office/drawing/2014/main" id="{5A340EE0-DE61-410C-A5A7-6756DA4D19A8}"/>
              </a:ext>
            </a:extLst>
          </p:cNvPr>
          <p:cNvSpPr/>
          <p:nvPr userDrawn="1"/>
        </p:nvSpPr>
        <p:spPr>
          <a:xfrm>
            <a:off x="0" y="6724650"/>
            <a:ext cx="12192000" cy="142971"/>
          </a:xfrm>
          <a:prstGeom prst="rect">
            <a:avLst/>
          </a:prstGeom>
          <a:gradFill>
            <a:gsLst>
              <a:gs pos="100000">
                <a:schemeClr val="accent2"/>
              </a:gs>
              <a:gs pos="50000">
                <a:schemeClr val="bg2"/>
              </a:gs>
              <a:gs pos="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0AEC8330-95F6-40B2-8093-2FE63C2CBB4D}"/>
              </a:ext>
            </a:extLst>
          </p:cNvPr>
          <p:cNvPicPr>
            <a:picLocks noChangeAspect="1"/>
          </p:cNvPicPr>
          <p:nvPr userDrawn="1"/>
        </p:nvPicPr>
        <p:blipFill>
          <a:blip r:embed="rId27"/>
          <a:stretch>
            <a:fillRect/>
          </a:stretch>
        </p:blipFill>
        <p:spPr>
          <a:xfrm>
            <a:off x="493437" y="6411774"/>
            <a:ext cx="1645920" cy="178082"/>
          </a:xfrm>
          <a:prstGeom prst="rect">
            <a:avLst/>
          </a:prstGeom>
        </p:spPr>
      </p:pic>
      <p:sp>
        <p:nvSpPr>
          <p:cNvPr id="7" name="Title Placeholder 6">
            <a:extLst>
              <a:ext uri="{FF2B5EF4-FFF2-40B4-BE49-F238E27FC236}">
                <a16:creationId xmlns:a16="http://schemas.microsoft.com/office/drawing/2014/main" id="{64ED15CC-B923-4875-9721-7E580EE7B6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19" name="Text Placeholder 18">
            <a:extLst>
              <a:ext uri="{FF2B5EF4-FFF2-40B4-BE49-F238E27FC236}">
                <a16:creationId xmlns:a16="http://schemas.microsoft.com/office/drawing/2014/main" id="{37951FBA-5E85-4055-B491-E19A8EECF3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Slide Number Placeholder 21">
            <a:extLst>
              <a:ext uri="{FF2B5EF4-FFF2-40B4-BE49-F238E27FC236}">
                <a16:creationId xmlns:a16="http://schemas.microsoft.com/office/drawing/2014/main" id="{0A8A5918-188D-447D-BD5D-8CDA27C8331F}"/>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grpSp>
        <p:nvGrpSpPr>
          <p:cNvPr id="2" name="Group 1">
            <a:extLst>
              <a:ext uri="{FF2B5EF4-FFF2-40B4-BE49-F238E27FC236}">
                <a16:creationId xmlns:a16="http://schemas.microsoft.com/office/drawing/2014/main" id="{C13C2CE1-1606-40C9-AE4B-642991B20A9F}"/>
              </a:ext>
            </a:extLst>
          </p:cNvPr>
          <p:cNvGrpSpPr/>
          <p:nvPr userDrawn="1"/>
        </p:nvGrpSpPr>
        <p:grpSpPr>
          <a:xfrm>
            <a:off x="-785009" y="184475"/>
            <a:ext cx="256800" cy="1514937"/>
            <a:chOff x="-914402" y="184475"/>
            <a:chExt cx="256800" cy="1514937"/>
          </a:xfrm>
        </p:grpSpPr>
        <p:sp>
          <p:nvSpPr>
            <p:cNvPr id="10" name="Rectangle 9">
              <a:extLst>
                <a:ext uri="{FF2B5EF4-FFF2-40B4-BE49-F238E27FC236}">
                  <a16:creationId xmlns:a16="http://schemas.microsoft.com/office/drawing/2014/main" id="{0B7F7280-A85A-44AF-85E0-6C7F9D124504}"/>
                </a:ext>
              </a:extLst>
            </p:cNvPr>
            <p:cNvSpPr/>
            <p:nvPr/>
          </p:nvSpPr>
          <p:spPr>
            <a:xfrm>
              <a:off x="-914401" y="961472"/>
              <a:ext cx="256799" cy="737940"/>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11" name="Rectangle 10">
              <a:extLst>
                <a:ext uri="{FF2B5EF4-FFF2-40B4-BE49-F238E27FC236}">
                  <a16:creationId xmlns:a16="http://schemas.microsoft.com/office/drawing/2014/main" id="{29DCEDAC-918C-40C5-B4EB-A6EAA1EFF512}"/>
                </a:ext>
              </a:extLst>
            </p:cNvPr>
            <p:cNvSpPr/>
            <p:nvPr/>
          </p:nvSpPr>
          <p:spPr>
            <a:xfrm>
              <a:off x="-914401" y="816103"/>
              <a:ext cx="256799" cy="73794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13" name="Rectangle 12">
              <a:extLst>
                <a:ext uri="{FF2B5EF4-FFF2-40B4-BE49-F238E27FC236}">
                  <a16:creationId xmlns:a16="http://schemas.microsoft.com/office/drawing/2014/main" id="{AD0ABBF5-3A46-4D81-9890-36774C260498}"/>
                </a:ext>
              </a:extLst>
            </p:cNvPr>
            <p:cNvSpPr/>
            <p:nvPr/>
          </p:nvSpPr>
          <p:spPr>
            <a:xfrm>
              <a:off x="-914401" y="670734"/>
              <a:ext cx="256799" cy="73794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14" name="Rectangle 13">
              <a:extLst>
                <a:ext uri="{FF2B5EF4-FFF2-40B4-BE49-F238E27FC236}">
                  <a16:creationId xmlns:a16="http://schemas.microsoft.com/office/drawing/2014/main" id="{07857055-D273-4396-8687-3A5388AAC162}"/>
                </a:ext>
              </a:extLst>
            </p:cNvPr>
            <p:cNvSpPr/>
            <p:nvPr/>
          </p:nvSpPr>
          <p:spPr>
            <a:xfrm>
              <a:off x="-914401" y="525365"/>
              <a:ext cx="256799" cy="737940"/>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17" name="Rectangle 16">
              <a:extLst>
                <a:ext uri="{FF2B5EF4-FFF2-40B4-BE49-F238E27FC236}">
                  <a16:creationId xmlns:a16="http://schemas.microsoft.com/office/drawing/2014/main" id="{279546CE-AFE7-409E-81E1-18005E71EE11}"/>
                </a:ext>
              </a:extLst>
            </p:cNvPr>
            <p:cNvSpPr/>
            <p:nvPr/>
          </p:nvSpPr>
          <p:spPr>
            <a:xfrm>
              <a:off x="-914401" y="379996"/>
              <a:ext cx="256799" cy="737940"/>
            </a:xfrm>
            <a:prstGeom prst="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18" name="Rectangle 17">
              <a:extLst>
                <a:ext uri="{FF2B5EF4-FFF2-40B4-BE49-F238E27FC236}">
                  <a16:creationId xmlns:a16="http://schemas.microsoft.com/office/drawing/2014/main" id="{D9796434-AC6B-426B-B7E5-FF31C8154215}"/>
                </a:ext>
              </a:extLst>
            </p:cNvPr>
            <p:cNvSpPr/>
            <p:nvPr/>
          </p:nvSpPr>
          <p:spPr>
            <a:xfrm rot="16200000">
              <a:off x="-1180048" y="450121"/>
              <a:ext cx="788092" cy="256799"/>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Charcoal</a:t>
              </a:r>
            </a:p>
          </p:txBody>
        </p:sp>
      </p:grpSp>
      <p:grpSp>
        <p:nvGrpSpPr>
          <p:cNvPr id="4" name="Group 3">
            <a:extLst>
              <a:ext uri="{FF2B5EF4-FFF2-40B4-BE49-F238E27FC236}">
                <a16:creationId xmlns:a16="http://schemas.microsoft.com/office/drawing/2014/main" id="{4514A3DA-7E3A-4169-9468-3951686CC4BF}"/>
              </a:ext>
            </a:extLst>
          </p:cNvPr>
          <p:cNvGrpSpPr/>
          <p:nvPr userDrawn="1"/>
        </p:nvGrpSpPr>
        <p:grpSpPr>
          <a:xfrm>
            <a:off x="-785009" y="1809232"/>
            <a:ext cx="256800" cy="1514937"/>
            <a:chOff x="-914402" y="1783354"/>
            <a:chExt cx="256800" cy="1514937"/>
          </a:xfrm>
        </p:grpSpPr>
        <p:sp>
          <p:nvSpPr>
            <p:cNvPr id="21" name="Rectangle 20">
              <a:extLst>
                <a:ext uri="{FF2B5EF4-FFF2-40B4-BE49-F238E27FC236}">
                  <a16:creationId xmlns:a16="http://schemas.microsoft.com/office/drawing/2014/main" id="{1C568A4B-3FDD-41DF-9245-F7FD27466D2F}"/>
                </a:ext>
              </a:extLst>
            </p:cNvPr>
            <p:cNvSpPr/>
            <p:nvPr/>
          </p:nvSpPr>
          <p:spPr>
            <a:xfrm>
              <a:off x="-914401" y="2560351"/>
              <a:ext cx="256799" cy="737940"/>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23" name="Rectangle 22">
              <a:extLst>
                <a:ext uri="{FF2B5EF4-FFF2-40B4-BE49-F238E27FC236}">
                  <a16:creationId xmlns:a16="http://schemas.microsoft.com/office/drawing/2014/main" id="{E44B3B90-F8C7-4982-BDC1-747D0D606E78}"/>
                </a:ext>
              </a:extLst>
            </p:cNvPr>
            <p:cNvSpPr/>
            <p:nvPr/>
          </p:nvSpPr>
          <p:spPr>
            <a:xfrm>
              <a:off x="-914401" y="2414982"/>
              <a:ext cx="256799" cy="737940"/>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24" name="Rectangle 23">
              <a:extLst>
                <a:ext uri="{FF2B5EF4-FFF2-40B4-BE49-F238E27FC236}">
                  <a16:creationId xmlns:a16="http://schemas.microsoft.com/office/drawing/2014/main" id="{B5A8D58C-1D2E-4B11-943A-EEBFAF8420C5}"/>
                </a:ext>
              </a:extLst>
            </p:cNvPr>
            <p:cNvSpPr/>
            <p:nvPr/>
          </p:nvSpPr>
          <p:spPr>
            <a:xfrm>
              <a:off x="-914401" y="2269613"/>
              <a:ext cx="256799" cy="737940"/>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25" name="Rectangle 24">
              <a:extLst>
                <a:ext uri="{FF2B5EF4-FFF2-40B4-BE49-F238E27FC236}">
                  <a16:creationId xmlns:a16="http://schemas.microsoft.com/office/drawing/2014/main" id="{136FF5AF-19EF-45E4-A2AB-7F2037BF70B4}"/>
                </a:ext>
              </a:extLst>
            </p:cNvPr>
            <p:cNvSpPr/>
            <p:nvPr/>
          </p:nvSpPr>
          <p:spPr>
            <a:xfrm>
              <a:off x="-914401" y="2124244"/>
              <a:ext cx="256799" cy="737940"/>
            </a:xfrm>
            <a:prstGeom prst="rect">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26" name="Rectangle 25">
              <a:extLst>
                <a:ext uri="{FF2B5EF4-FFF2-40B4-BE49-F238E27FC236}">
                  <a16:creationId xmlns:a16="http://schemas.microsoft.com/office/drawing/2014/main" id="{5DAFEA2B-03CB-4987-BF7F-6045F2F411FD}"/>
                </a:ext>
              </a:extLst>
            </p:cNvPr>
            <p:cNvSpPr/>
            <p:nvPr/>
          </p:nvSpPr>
          <p:spPr>
            <a:xfrm>
              <a:off x="-914401" y="1978875"/>
              <a:ext cx="256799" cy="737940"/>
            </a:xfrm>
            <a:prstGeom prst="rect">
              <a:avLst/>
            </a:prstGeom>
            <a:solidFill>
              <a:schemeClr val="bg2">
                <a:lumMod val="20000"/>
                <a:lumOff val="80000"/>
              </a:schemeClr>
            </a:solidFill>
            <a:ln>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27" name="Rectangle 26">
              <a:extLst>
                <a:ext uri="{FF2B5EF4-FFF2-40B4-BE49-F238E27FC236}">
                  <a16:creationId xmlns:a16="http://schemas.microsoft.com/office/drawing/2014/main" id="{AAB2DC70-FCEA-41E5-BF72-C6CB44FC3AAE}"/>
                </a:ext>
              </a:extLst>
            </p:cNvPr>
            <p:cNvSpPr/>
            <p:nvPr/>
          </p:nvSpPr>
          <p:spPr>
            <a:xfrm rot="16200000">
              <a:off x="-1180048" y="2049000"/>
              <a:ext cx="788092" cy="25679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Turquoise</a:t>
              </a:r>
            </a:p>
          </p:txBody>
        </p:sp>
      </p:grpSp>
      <p:grpSp>
        <p:nvGrpSpPr>
          <p:cNvPr id="3" name="Group 2">
            <a:extLst>
              <a:ext uri="{FF2B5EF4-FFF2-40B4-BE49-F238E27FC236}">
                <a16:creationId xmlns:a16="http://schemas.microsoft.com/office/drawing/2014/main" id="{E3C837B4-62AC-4D8F-BFBD-4FC99DE5D78E}"/>
              </a:ext>
            </a:extLst>
          </p:cNvPr>
          <p:cNvGrpSpPr/>
          <p:nvPr userDrawn="1"/>
        </p:nvGrpSpPr>
        <p:grpSpPr>
          <a:xfrm>
            <a:off x="-398163" y="184475"/>
            <a:ext cx="256800" cy="1514937"/>
            <a:chOff x="-398163" y="184475"/>
            <a:chExt cx="256800" cy="1514937"/>
          </a:xfrm>
        </p:grpSpPr>
        <p:sp>
          <p:nvSpPr>
            <p:cNvPr id="29" name="Rectangle 28">
              <a:extLst>
                <a:ext uri="{FF2B5EF4-FFF2-40B4-BE49-F238E27FC236}">
                  <a16:creationId xmlns:a16="http://schemas.microsoft.com/office/drawing/2014/main" id="{EB3817F9-A442-48D0-911A-D36157B5C45C}"/>
                </a:ext>
              </a:extLst>
            </p:cNvPr>
            <p:cNvSpPr/>
            <p:nvPr/>
          </p:nvSpPr>
          <p:spPr>
            <a:xfrm>
              <a:off x="-398162" y="961472"/>
              <a:ext cx="256799" cy="73794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30" name="Rectangle 29">
              <a:extLst>
                <a:ext uri="{FF2B5EF4-FFF2-40B4-BE49-F238E27FC236}">
                  <a16:creationId xmlns:a16="http://schemas.microsoft.com/office/drawing/2014/main" id="{E5F9604F-DD94-49AF-A062-32B81041F95C}"/>
                </a:ext>
              </a:extLst>
            </p:cNvPr>
            <p:cNvSpPr/>
            <p:nvPr/>
          </p:nvSpPr>
          <p:spPr>
            <a:xfrm>
              <a:off x="-398162" y="816103"/>
              <a:ext cx="256799" cy="73794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31" name="Rectangle 30">
              <a:extLst>
                <a:ext uri="{FF2B5EF4-FFF2-40B4-BE49-F238E27FC236}">
                  <a16:creationId xmlns:a16="http://schemas.microsoft.com/office/drawing/2014/main" id="{6D5DD8AB-7D20-4EA3-A38F-A1E03137343F}"/>
                </a:ext>
              </a:extLst>
            </p:cNvPr>
            <p:cNvSpPr/>
            <p:nvPr/>
          </p:nvSpPr>
          <p:spPr>
            <a:xfrm>
              <a:off x="-398162" y="670734"/>
              <a:ext cx="256799" cy="73794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32" name="Rectangle 31">
              <a:extLst>
                <a:ext uri="{FF2B5EF4-FFF2-40B4-BE49-F238E27FC236}">
                  <a16:creationId xmlns:a16="http://schemas.microsoft.com/office/drawing/2014/main" id="{19F14025-8206-488D-ABBF-C9CAAAC6BF7F}"/>
                </a:ext>
              </a:extLst>
            </p:cNvPr>
            <p:cNvSpPr/>
            <p:nvPr/>
          </p:nvSpPr>
          <p:spPr>
            <a:xfrm>
              <a:off x="-398162" y="525365"/>
              <a:ext cx="256799" cy="73794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33" name="Rectangle 32">
              <a:extLst>
                <a:ext uri="{FF2B5EF4-FFF2-40B4-BE49-F238E27FC236}">
                  <a16:creationId xmlns:a16="http://schemas.microsoft.com/office/drawing/2014/main" id="{EF8A048E-FD9D-4AC7-8FF0-862B1D28F22C}"/>
                </a:ext>
              </a:extLst>
            </p:cNvPr>
            <p:cNvSpPr/>
            <p:nvPr/>
          </p:nvSpPr>
          <p:spPr>
            <a:xfrm>
              <a:off x="-398162" y="379996"/>
              <a:ext cx="256799" cy="73794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34" name="Rectangle 33">
              <a:extLst>
                <a:ext uri="{FF2B5EF4-FFF2-40B4-BE49-F238E27FC236}">
                  <a16:creationId xmlns:a16="http://schemas.microsoft.com/office/drawing/2014/main" id="{83368CDD-4E26-47F7-86DD-B7BF7EBCFDF9}"/>
                </a:ext>
              </a:extLst>
            </p:cNvPr>
            <p:cNvSpPr/>
            <p:nvPr/>
          </p:nvSpPr>
          <p:spPr>
            <a:xfrm rot="16200000">
              <a:off x="-663809" y="450121"/>
              <a:ext cx="788092" cy="256799"/>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Seafoam</a:t>
              </a:r>
            </a:p>
          </p:txBody>
        </p:sp>
      </p:grpSp>
      <p:grpSp>
        <p:nvGrpSpPr>
          <p:cNvPr id="5" name="Group 4">
            <a:extLst>
              <a:ext uri="{FF2B5EF4-FFF2-40B4-BE49-F238E27FC236}">
                <a16:creationId xmlns:a16="http://schemas.microsoft.com/office/drawing/2014/main" id="{660E0E35-B7DA-4E13-8D75-931C52985C91}"/>
              </a:ext>
            </a:extLst>
          </p:cNvPr>
          <p:cNvGrpSpPr/>
          <p:nvPr userDrawn="1"/>
        </p:nvGrpSpPr>
        <p:grpSpPr>
          <a:xfrm>
            <a:off x="-398162" y="1809231"/>
            <a:ext cx="256800" cy="1514938"/>
            <a:chOff x="-398162" y="1783353"/>
            <a:chExt cx="256800" cy="1514938"/>
          </a:xfrm>
        </p:grpSpPr>
        <p:sp>
          <p:nvSpPr>
            <p:cNvPr id="36" name="Rectangle 35">
              <a:extLst>
                <a:ext uri="{FF2B5EF4-FFF2-40B4-BE49-F238E27FC236}">
                  <a16:creationId xmlns:a16="http://schemas.microsoft.com/office/drawing/2014/main" id="{A2F4E7E2-D78D-4DBF-9BA0-FB5EC2762274}"/>
                </a:ext>
              </a:extLst>
            </p:cNvPr>
            <p:cNvSpPr/>
            <p:nvPr/>
          </p:nvSpPr>
          <p:spPr>
            <a:xfrm>
              <a:off x="-398162" y="2560351"/>
              <a:ext cx="256799" cy="737940"/>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37" name="Rectangle 36">
              <a:extLst>
                <a:ext uri="{FF2B5EF4-FFF2-40B4-BE49-F238E27FC236}">
                  <a16:creationId xmlns:a16="http://schemas.microsoft.com/office/drawing/2014/main" id="{1EE580AC-856E-4D25-BD1A-ECCC90B4654A}"/>
                </a:ext>
              </a:extLst>
            </p:cNvPr>
            <p:cNvSpPr/>
            <p:nvPr/>
          </p:nvSpPr>
          <p:spPr>
            <a:xfrm>
              <a:off x="-398162" y="2414981"/>
              <a:ext cx="256799" cy="737940"/>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38" name="Rectangle 37">
              <a:extLst>
                <a:ext uri="{FF2B5EF4-FFF2-40B4-BE49-F238E27FC236}">
                  <a16:creationId xmlns:a16="http://schemas.microsoft.com/office/drawing/2014/main" id="{428EEB6C-2454-47EC-B629-7C7C99B9F477}"/>
                </a:ext>
              </a:extLst>
            </p:cNvPr>
            <p:cNvSpPr/>
            <p:nvPr/>
          </p:nvSpPr>
          <p:spPr>
            <a:xfrm>
              <a:off x="-398162" y="2269612"/>
              <a:ext cx="256799" cy="737940"/>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39" name="Rectangle 38">
              <a:extLst>
                <a:ext uri="{FF2B5EF4-FFF2-40B4-BE49-F238E27FC236}">
                  <a16:creationId xmlns:a16="http://schemas.microsoft.com/office/drawing/2014/main" id="{912B1172-05EE-465C-BB3F-08903CF48111}"/>
                </a:ext>
              </a:extLst>
            </p:cNvPr>
            <p:cNvSpPr/>
            <p:nvPr/>
          </p:nvSpPr>
          <p:spPr>
            <a:xfrm>
              <a:off x="-398162" y="2124243"/>
              <a:ext cx="256799" cy="737940"/>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40" name="Rectangle 39">
              <a:extLst>
                <a:ext uri="{FF2B5EF4-FFF2-40B4-BE49-F238E27FC236}">
                  <a16:creationId xmlns:a16="http://schemas.microsoft.com/office/drawing/2014/main" id="{EA374D0F-0591-4554-8F5C-6D723CDA5766}"/>
                </a:ext>
              </a:extLst>
            </p:cNvPr>
            <p:cNvSpPr/>
            <p:nvPr/>
          </p:nvSpPr>
          <p:spPr>
            <a:xfrm>
              <a:off x="-398162" y="1978874"/>
              <a:ext cx="256799" cy="73794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41" name="Rectangle 40">
              <a:extLst>
                <a:ext uri="{FF2B5EF4-FFF2-40B4-BE49-F238E27FC236}">
                  <a16:creationId xmlns:a16="http://schemas.microsoft.com/office/drawing/2014/main" id="{42F78A09-06D6-4181-BC0F-82B65A58EE70}"/>
                </a:ext>
              </a:extLst>
            </p:cNvPr>
            <p:cNvSpPr/>
            <p:nvPr/>
          </p:nvSpPr>
          <p:spPr>
            <a:xfrm rot="16200000">
              <a:off x="-663808" y="2048999"/>
              <a:ext cx="788092" cy="2568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Aegean</a:t>
              </a:r>
            </a:p>
          </p:txBody>
        </p:sp>
      </p:grpSp>
      <p:grpSp>
        <p:nvGrpSpPr>
          <p:cNvPr id="6" name="Group 5">
            <a:extLst>
              <a:ext uri="{FF2B5EF4-FFF2-40B4-BE49-F238E27FC236}">
                <a16:creationId xmlns:a16="http://schemas.microsoft.com/office/drawing/2014/main" id="{B7775553-8CC5-47A0-8891-2551549295A1}"/>
              </a:ext>
            </a:extLst>
          </p:cNvPr>
          <p:cNvGrpSpPr/>
          <p:nvPr userDrawn="1"/>
        </p:nvGrpSpPr>
        <p:grpSpPr>
          <a:xfrm>
            <a:off x="-785009" y="3434889"/>
            <a:ext cx="256800" cy="1514937"/>
            <a:chOff x="-914402" y="3391758"/>
            <a:chExt cx="256800" cy="1514937"/>
          </a:xfrm>
        </p:grpSpPr>
        <p:sp>
          <p:nvSpPr>
            <p:cNvPr id="43" name="Rectangle 42">
              <a:extLst>
                <a:ext uri="{FF2B5EF4-FFF2-40B4-BE49-F238E27FC236}">
                  <a16:creationId xmlns:a16="http://schemas.microsoft.com/office/drawing/2014/main" id="{8E8AA0BF-30B6-4BE9-94A3-03C0F07C199F}"/>
                </a:ext>
              </a:extLst>
            </p:cNvPr>
            <p:cNvSpPr/>
            <p:nvPr/>
          </p:nvSpPr>
          <p:spPr>
            <a:xfrm>
              <a:off x="-914401" y="4168755"/>
              <a:ext cx="256799" cy="737940"/>
            </a:xfrm>
            <a:prstGeom prst="rect">
              <a:avLst/>
            </a:prstGeom>
            <a:solidFill>
              <a:schemeClr val="tx1">
                <a:lumMod val="50000"/>
              </a:scheme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44" name="Rectangle 43">
              <a:extLst>
                <a:ext uri="{FF2B5EF4-FFF2-40B4-BE49-F238E27FC236}">
                  <a16:creationId xmlns:a16="http://schemas.microsoft.com/office/drawing/2014/main" id="{9EF69C96-5828-47D5-B3C0-B6175FB28F5B}"/>
                </a:ext>
              </a:extLst>
            </p:cNvPr>
            <p:cNvSpPr/>
            <p:nvPr/>
          </p:nvSpPr>
          <p:spPr>
            <a:xfrm>
              <a:off x="-914401" y="4023386"/>
              <a:ext cx="256799" cy="737940"/>
            </a:xfrm>
            <a:prstGeom prst="rect">
              <a:avLst/>
            </a:prstGeom>
            <a:solidFill>
              <a:schemeClr val="tx1">
                <a:lumMod val="75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45" name="Rectangle 44">
              <a:extLst>
                <a:ext uri="{FF2B5EF4-FFF2-40B4-BE49-F238E27FC236}">
                  <a16:creationId xmlns:a16="http://schemas.microsoft.com/office/drawing/2014/main" id="{0CED4307-A3D5-4FF7-B4E4-A28B17AC7281}"/>
                </a:ext>
              </a:extLst>
            </p:cNvPr>
            <p:cNvSpPr/>
            <p:nvPr/>
          </p:nvSpPr>
          <p:spPr>
            <a:xfrm>
              <a:off x="-914401" y="3878017"/>
              <a:ext cx="256799" cy="737940"/>
            </a:xfrm>
            <a:prstGeom prst="rect">
              <a:avLst/>
            </a:prstGeom>
            <a:solidFill>
              <a:schemeClr val="tx1">
                <a:lumMod val="60000"/>
                <a:lumOff val="40000"/>
              </a:schemeClr>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46" name="Rectangle 45">
              <a:extLst>
                <a:ext uri="{FF2B5EF4-FFF2-40B4-BE49-F238E27FC236}">
                  <a16:creationId xmlns:a16="http://schemas.microsoft.com/office/drawing/2014/main" id="{D3518AF4-5923-4778-96B7-C0293E77FF85}"/>
                </a:ext>
              </a:extLst>
            </p:cNvPr>
            <p:cNvSpPr/>
            <p:nvPr/>
          </p:nvSpPr>
          <p:spPr>
            <a:xfrm>
              <a:off x="-914401" y="3732648"/>
              <a:ext cx="256799" cy="737940"/>
            </a:xfrm>
            <a:prstGeom prst="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47" name="Rectangle 46">
              <a:extLst>
                <a:ext uri="{FF2B5EF4-FFF2-40B4-BE49-F238E27FC236}">
                  <a16:creationId xmlns:a16="http://schemas.microsoft.com/office/drawing/2014/main" id="{EE27287D-6D40-4116-A058-84A4DA2806A3}"/>
                </a:ext>
              </a:extLst>
            </p:cNvPr>
            <p:cNvSpPr/>
            <p:nvPr/>
          </p:nvSpPr>
          <p:spPr>
            <a:xfrm>
              <a:off x="-914401" y="3587279"/>
              <a:ext cx="256799" cy="737940"/>
            </a:xfrm>
            <a:prstGeom prst="rect">
              <a:avLst/>
            </a:prstGeom>
            <a:solidFill>
              <a:schemeClr val="tx1">
                <a:lumMod val="20000"/>
                <a:lumOff val="80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48" name="Rectangle 47">
              <a:extLst>
                <a:ext uri="{FF2B5EF4-FFF2-40B4-BE49-F238E27FC236}">
                  <a16:creationId xmlns:a16="http://schemas.microsoft.com/office/drawing/2014/main" id="{7746F324-D0D2-4689-9BB4-5806E1807796}"/>
                </a:ext>
              </a:extLst>
            </p:cNvPr>
            <p:cNvSpPr/>
            <p:nvPr/>
          </p:nvSpPr>
          <p:spPr>
            <a:xfrm rot="16200000">
              <a:off x="-1180048" y="3657404"/>
              <a:ext cx="788092" cy="25679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Slate</a:t>
              </a:r>
            </a:p>
          </p:txBody>
        </p:sp>
      </p:grpSp>
      <p:grpSp>
        <p:nvGrpSpPr>
          <p:cNvPr id="64" name="Group 63">
            <a:extLst>
              <a:ext uri="{FF2B5EF4-FFF2-40B4-BE49-F238E27FC236}">
                <a16:creationId xmlns:a16="http://schemas.microsoft.com/office/drawing/2014/main" id="{6AADDEC0-EE6A-45E5-8210-8B0F868F3229}"/>
              </a:ext>
            </a:extLst>
          </p:cNvPr>
          <p:cNvGrpSpPr/>
          <p:nvPr userDrawn="1"/>
        </p:nvGrpSpPr>
        <p:grpSpPr>
          <a:xfrm>
            <a:off x="-785007" y="5333537"/>
            <a:ext cx="256800" cy="1514938"/>
            <a:chOff x="-914400" y="5333537"/>
            <a:chExt cx="256800" cy="1514938"/>
          </a:xfrm>
        </p:grpSpPr>
        <p:sp>
          <p:nvSpPr>
            <p:cNvPr id="50" name="Rectangle 49">
              <a:extLst>
                <a:ext uri="{FF2B5EF4-FFF2-40B4-BE49-F238E27FC236}">
                  <a16:creationId xmlns:a16="http://schemas.microsoft.com/office/drawing/2014/main" id="{A2206789-4B3E-4C78-BFFE-3DCBF2D5FED3}"/>
                </a:ext>
              </a:extLst>
            </p:cNvPr>
            <p:cNvSpPr/>
            <p:nvPr/>
          </p:nvSpPr>
          <p:spPr>
            <a:xfrm>
              <a:off x="-914400" y="6110535"/>
              <a:ext cx="256799" cy="737940"/>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51" name="Rectangle 50">
              <a:extLst>
                <a:ext uri="{FF2B5EF4-FFF2-40B4-BE49-F238E27FC236}">
                  <a16:creationId xmlns:a16="http://schemas.microsoft.com/office/drawing/2014/main" id="{A476E557-3EEC-445B-8823-4337B3C5DEDC}"/>
                </a:ext>
              </a:extLst>
            </p:cNvPr>
            <p:cNvSpPr/>
            <p:nvPr/>
          </p:nvSpPr>
          <p:spPr>
            <a:xfrm>
              <a:off x="-914400" y="5965165"/>
              <a:ext cx="256799" cy="737940"/>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52" name="Rectangle 51">
              <a:extLst>
                <a:ext uri="{FF2B5EF4-FFF2-40B4-BE49-F238E27FC236}">
                  <a16:creationId xmlns:a16="http://schemas.microsoft.com/office/drawing/2014/main" id="{E92EE7C7-40E2-447B-9F8F-89178E4F9FDB}"/>
                </a:ext>
              </a:extLst>
            </p:cNvPr>
            <p:cNvSpPr/>
            <p:nvPr/>
          </p:nvSpPr>
          <p:spPr>
            <a:xfrm>
              <a:off x="-914400" y="5819796"/>
              <a:ext cx="256799" cy="737940"/>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53" name="Rectangle 52">
              <a:extLst>
                <a:ext uri="{FF2B5EF4-FFF2-40B4-BE49-F238E27FC236}">
                  <a16:creationId xmlns:a16="http://schemas.microsoft.com/office/drawing/2014/main" id="{85F788CA-80DE-40A0-B4F5-6969FC2C1ACD}"/>
                </a:ext>
              </a:extLst>
            </p:cNvPr>
            <p:cNvSpPr/>
            <p:nvPr/>
          </p:nvSpPr>
          <p:spPr>
            <a:xfrm>
              <a:off x="-914400" y="5674427"/>
              <a:ext cx="256799" cy="737940"/>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54" name="Rectangle 53">
              <a:extLst>
                <a:ext uri="{FF2B5EF4-FFF2-40B4-BE49-F238E27FC236}">
                  <a16:creationId xmlns:a16="http://schemas.microsoft.com/office/drawing/2014/main" id="{21FA6562-A60D-4B44-931F-8CD911EC8F83}"/>
                </a:ext>
              </a:extLst>
            </p:cNvPr>
            <p:cNvSpPr/>
            <p:nvPr/>
          </p:nvSpPr>
          <p:spPr>
            <a:xfrm>
              <a:off x="-914400" y="5529058"/>
              <a:ext cx="256799" cy="73794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55" name="Rectangle 54">
              <a:extLst>
                <a:ext uri="{FF2B5EF4-FFF2-40B4-BE49-F238E27FC236}">
                  <a16:creationId xmlns:a16="http://schemas.microsoft.com/office/drawing/2014/main" id="{F2F6780F-89F8-49B6-8C50-9B16414B11E4}"/>
                </a:ext>
              </a:extLst>
            </p:cNvPr>
            <p:cNvSpPr/>
            <p:nvPr/>
          </p:nvSpPr>
          <p:spPr>
            <a:xfrm rot="16200000">
              <a:off x="-1180046" y="5599183"/>
              <a:ext cx="788092" cy="2568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Indigo</a:t>
              </a:r>
            </a:p>
          </p:txBody>
        </p:sp>
      </p:grpSp>
      <p:grpSp>
        <p:nvGrpSpPr>
          <p:cNvPr id="67" name="Group 66">
            <a:extLst>
              <a:ext uri="{FF2B5EF4-FFF2-40B4-BE49-F238E27FC236}">
                <a16:creationId xmlns:a16="http://schemas.microsoft.com/office/drawing/2014/main" id="{886F1B6E-6452-4A5E-A69D-FC277BB9DEAF}"/>
              </a:ext>
            </a:extLst>
          </p:cNvPr>
          <p:cNvGrpSpPr/>
          <p:nvPr userDrawn="1"/>
        </p:nvGrpSpPr>
        <p:grpSpPr>
          <a:xfrm>
            <a:off x="-398161" y="5333537"/>
            <a:ext cx="256800" cy="1514938"/>
            <a:chOff x="-398161" y="5333537"/>
            <a:chExt cx="256800" cy="1514938"/>
          </a:xfrm>
        </p:grpSpPr>
        <p:sp>
          <p:nvSpPr>
            <p:cNvPr id="57" name="Rectangle 56">
              <a:extLst>
                <a:ext uri="{FF2B5EF4-FFF2-40B4-BE49-F238E27FC236}">
                  <a16:creationId xmlns:a16="http://schemas.microsoft.com/office/drawing/2014/main" id="{4A65CDA1-319F-4721-93C5-8DAA304A8258}"/>
                </a:ext>
              </a:extLst>
            </p:cNvPr>
            <p:cNvSpPr/>
            <p:nvPr/>
          </p:nvSpPr>
          <p:spPr>
            <a:xfrm>
              <a:off x="-398161" y="6110535"/>
              <a:ext cx="256799" cy="73794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58" name="Rectangle 57">
              <a:extLst>
                <a:ext uri="{FF2B5EF4-FFF2-40B4-BE49-F238E27FC236}">
                  <a16:creationId xmlns:a16="http://schemas.microsoft.com/office/drawing/2014/main" id="{48888DF4-2FC7-4BDE-BA2A-1B5238F9C42D}"/>
                </a:ext>
              </a:extLst>
            </p:cNvPr>
            <p:cNvSpPr/>
            <p:nvPr/>
          </p:nvSpPr>
          <p:spPr>
            <a:xfrm>
              <a:off x="-398161" y="5965165"/>
              <a:ext cx="256799" cy="737940"/>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59" name="Rectangle 58">
              <a:extLst>
                <a:ext uri="{FF2B5EF4-FFF2-40B4-BE49-F238E27FC236}">
                  <a16:creationId xmlns:a16="http://schemas.microsoft.com/office/drawing/2014/main" id="{3B654C6B-A34B-4DA1-B6DD-B7432F627562}"/>
                </a:ext>
              </a:extLst>
            </p:cNvPr>
            <p:cNvSpPr/>
            <p:nvPr/>
          </p:nvSpPr>
          <p:spPr>
            <a:xfrm>
              <a:off x="-398161" y="5819796"/>
              <a:ext cx="256799" cy="737940"/>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60" name="Rectangle 59">
              <a:extLst>
                <a:ext uri="{FF2B5EF4-FFF2-40B4-BE49-F238E27FC236}">
                  <a16:creationId xmlns:a16="http://schemas.microsoft.com/office/drawing/2014/main" id="{9F608BBE-3009-4089-860D-8EFC0E5A4685}"/>
                </a:ext>
              </a:extLst>
            </p:cNvPr>
            <p:cNvSpPr/>
            <p:nvPr/>
          </p:nvSpPr>
          <p:spPr>
            <a:xfrm>
              <a:off x="-398161" y="5674427"/>
              <a:ext cx="256799" cy="737940"/>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61" name="Rectangle 60">
              <a:extLst>
                <a:ext uri="{FF2B5EF4-FFF2-40B4-BE49-F238E27FC236}">
                  <a16:creationId xmlns:a16="http://schemas.microsoft.com/office/drawing/2014/main" id="{1181795E-0824-4CF5-91C8-A83A352713C1}"/>
                </a:ext>
              </a:extLst>
            </p:cNvPr>
            <p:cNvSpPr/>
            <p:nvPr/>
          </p:nvSpPr>
          <p:spPr>
            <a:xfrm>
              <a:off x="-398161" y="5529058"/>
              <a:ext cx="256799" cy="73794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62" name="Rectangle 61">
              <a:extLst>
                <a:ext uri="{FF2B5EF4-FFF2-40B4-BE49-F238E27FC236}">
                  <a16:creationId xmlns:a16="http://schemas.microsoft.com/office/drawing/2014/main" id="{E2843637-7969-4367-A1EB-C224BE08F362}"/>
                </a:ext>
              </a:extLst>
            </p:cNvPr>
            <p:cNvSpPr/>
            <p:nvPr/>
          </p:nvSpPr>
          <p:spPr>
            <a:xfrm rot="16200000">
              <a:off x="-663807" y="5599183"/>
              <a:ext cx="788092" cy="2568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Lime</a:t>
              </a:r>
            </a:p>
          </p:txBody>
        </p:sp>
      </p:grpSp>
      <p:sp>
        <p:nvSpPr>
          <p:cNvPr id="63" name="TextBox 62">
            <a:extLst>
              <a:ext uri="{FF2B5EF4-FFF2-40B4-BE49-F238E27FC236}">
                <a16:creationId xmlns:a16="http://schemas.microsoft.com/office/drawing/2014/main" id="{2DADB258-1CC6-49F0-9A76-D9EF1CA8993B}"/>
              </a:ext>
            </a:extLst>
          </p:cNvPr>
          <p:cNvSpPr txBox="1"/>
          <p:nvPr userDrawn="1"/>
        </p:nvSpPr>
        <p:spPr>
          <a:xfrm>
            <a:off x="-926915" y="5139441"/>
            <a:ext cx="936940" cy="123111"/>
          </a:xfrm>
          <a:prstGeom prst="rect">
            <a:avLst/>
          </a:prstGeom>
          <a:noFill/>
        </p:spPr>
        <p:txBody>
          <a:bodyPr wrap="square" tIns="0" bIns="0" rtlCol="0">
            <a:spAutoFit/>
          </a:bodyPr>
          <a:lstStyle/>
          <a:p>
            <a:pPr algn="ctr"/>
            <a:r>
              <a:rPr lang="en-US" sz="800" dirty="0">
                <a:solidFill>
                  <a:schemeClr val="tx2"/>
                </a:solidFill>
                <a:latin typeface="+mj-lt"/>
              </a:rPr>
              <a:t>secondary colors</a:t>
            </a:r>
          </a:p>
        </p:txBody>
      </p:sp>
      <p:cxnSp>
        <p:nvCxnSpPr>
          <p:cNvPr id="65" name="Straight Connector 64">
            <a:extLst>
              <a:ext uri="{FF2B5EF4-FFF2-40B4-BE49-F238E27FC236}">
                <a16:creationId xmlns:a16="http://schemas.microsoft.com/office/drawing/2014/main" id="{B78A158C-703F-4F1D-8A60-32D00397A4CD}"/>
              </a:ext>
            </a:extLst>
          </p:cNvPr>
          <p:cNvCxnSpPr>
            <a:cxnSpLocks/>
          </p:cNvCxnSpPr>
          <p:nvPr userDrawn="1"/>
        </p:nvCxnSpPr>
        <p:spPr>
          <a:xfrm>
            <a:off x="-793633" y="5076183"/>
            <a:ext cx="64628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39B2EBF5-BF6C-49AF-8295-F418235DC2B5}"/>
              </a:ext>
            </a:extLst>
          </p:cNvPr>
          <p:cNvSpPr txBox="1"/>
          <p:nvPr userDrawn="1"/>
        </p:nvSpPr>
        <p:spPr>
          <a:xfrm>
            <a:off x="-931655" y="-9622"/>
            <a:ext cx="936940" cy="123111"/>
          </a:xfrm>
          <a:prstGeom prst="rect">
            <a:avLst/>
          </a:prstGeom>
          <a:noFill/>
        </p:spPr>
        <p:txBody>
          <a:bodyPr wrap="square" tIns="0" bIns="0" rtlCol="0">
            <a:spAutoFit/>
          </a:bodyPr>
          <a:lstStyle/>
          <a:p>
            <a:pPr algn="ctr"/>
            <a:r>
              <a:rPr lang="en-US" sz="800" dirty="0">
                <a:solidFill>
                  <a:schemeClr val="tx2"/>
                </a:solidFill>
                <a:latin typeface="+mj-lt"/>
              </a:rPr>
              <a:t>primary colors</a:t>
            </a:r>
          </a:p>
        </p:txBody>
      </p:sp>
      <p:grpSp>
        <p:nvGrpSpPr>
          <p:cNvPr id="69" name="Group 68">
            <a:extLst>
              <a:ext uri="{FF2B5EF4-FFF2-40B4-BE49-F238E27FC236}">
                <a16:creationId xmlns:a16="http://schemas.microsoft.com/office/drawing/2014/main" id="{8CB3AEBB-9BBD-4DFA-AC30-0E5A47071AEE}"/>
              </a:ext>
            </a:extLst>
          </p:cNvPr>
          <p:cNvGrpSpPr/>
          <p:nvPr userDrawn="1"/>
        </p:nvGrpSpPr>
        <p:grpSpPr>
          <a:xfrm>
            <a:off x="12295499" y="436380"/>
            <a:ext cx="559712" cy="246221"/>
            <a:chOff x="12295499" y="436380"/>
            <a:chExt cx="559712" cy="246221"/>
          </a:xfrm>
        </p:grpSpPr>
        <p:sp>
          <p:nvSpPr>
            <p:cNvPr id="70" name="TextBox 69">
              <a:extLst>
                <a:ext uri="{FF2B5EF4-FFF2-40B4-BE49-F238E27FC236}">
                  <a16:creationId xmlns:a16="http://schemas.microsoft.com/office/drawing/2014/main" id="{DCA9949C-E4D9-4880-914B-F676DF773DDF}"/>
                </a:ext>
              </a:extLst>
            </p:cNvPr>
            <p:cNvSpPr txBox="1"/>
            <p:nvPr userDrawn="1"/>
          </p:nvSpPr>
          <p:spPr>
            <a:xfrm>
              <a:off x="12436507" y="436380"/>
              <a:ext cx="418704" cy="246221"/>
            </a:xfrm>
            <a:prstGeom prst="rect">
              <a:avLst/>
            </a:prstGeom>
            <a:noFill/>
          </p:spPr>
          <p:txBody>
            <a:bodyPr wrap="none" tIns="0" bIns="0" rtlCol="0">
              <a:spAutoFit/>
            </a:bodyPr>
            <a:lstStyle/>
            <a:p>
              <a:pPr algn="l"/>
              <a:r>
                <a:rPr lang="en-US" sz="800" dirty="0">
                  <a:solidFill>
                    <a:schemeClr val="tx1"/>
                  </a:solidFill>
                  <a:latin typeface="+mj-lt"/>
                </a:rPr>
                <a:t>HEAD</a:t>
              </a:r>
            </a:p>
            <a:p>
              <a:pPr algn="l"/>
              <a:r>
                <a:rPr lang="en-US" sz="800" dirty="0">
                  <a:solidFill>
                    <a:schemeClr val="tx1"/>
                  </a:solidFill>
                  <a:latin typeface="+mj-lt"/>
                </a:rPr>
                <a:t>30pt</a:t>
              </a:r>
            </a:p>
          </p:txBody>
        </p:sp>
        <p:sp>
          <p:nvSpPr>
            <p:cNvPr id="71" name="Rectangle 70">
              <a:extLst>
                <a:ext uri="{FF2B5EF4-FFF2-40B4-BE49-F238E27FC236}">
                  <a16:creationId xmlns:a16="http://schemas.microsoft.com/office/drawing/2014/main" id="{625EA6B0-5D8B-478E-A020-A06D19EAAD96}"/>
                </a:ext>
              </a:extLst>
            </p:cNvPr>
            <p:cNvSpPr/>
            <p:nvPr userDrawn="1"/>
          </p:nvSpPr>
          <p:spPr>
            <a:xfrm>
              <a:off x="12295499" y="461743"/>
              <a:ext cx="184968" cy="19549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1"/>
                </a:solidFill>
              </a:endParaRPr>
            </a:p>
          </p:txBody>
        </p:sp>
      </p:grpSp>
      <p:grpSp>
        <p:nvGrpSpPr>
          <p:cNvPr id="72" name="Group 71">
            <a:extLst>
              <a:ext uri="{FF2B5EF4-FFF2-40B4-BE49-F238E27FC236}">
                <a16:creationId xmlns:a16="http://schemas.microsoft.com/office/drawing/2014/main" id="{1A1FE48F-85C7-4AB9-8A64-E2B52077ECF1}"/>
              </a:ext>
            </a:extLst>
          </p:cNvPr>
          <p:cNvGrpSpPr/>
          <p:nvPr userDrawn="1"/>
        </p:nvGrpSpPr>
        <p:grpSpPr>
          <a:xfrm>
            <a:off x="12295499" y="796447"/>
            <a:ext cx="726424" cy="246221"/>
            <a:chOff x="12295499" y="796447"/>
            <a:chExt cx="726424" cy="246221"/>
          </a:xfrm>
        </p:grpSpPr>
        <p:sp>
          <p:nvSpPr>
            <p:cNvPr id="73" name="TextBox 72">
              <a:extLst>
                <a:ext uri="{FF2B5EF4-FFF2-40B4-BE49-F238E27FC236}">
                  <a16:creationId xmlns:a16="http://schemas.microsoft.com/office/drawing/2014/main" id="{893767BD-1CF1-4814-9152-41137AD5A761}"/>
                </a:ext>
              </a:extLst>
            </p:cNvPr>
            <p:cNvSpPr txBox="1"/>
            <p:nvPr userDrawn="1"/>
          </p:nvSpPr>
          <p:spPr>
            <a:xfrm>
              <a:off x="12436506" y="796447"/>
              <a:ext cx="585417" cy="246221"/>
            </a:xfrm>
            <a:prstGeom prst="rect">
              <a:avLst/>
            </a:prstGeom>
            <a:noFill/>
          </p:spPr>
          <p:txBody>
            <a:bodyPr wrap="none" tIns="0" bIns="0" rtlCol="0">
              <a:spAutoFit/>
            </a:bodyPr>
            <a:lstStyle/>
            <a:p>
              <a:pPr algn="l"/>
              <a:r>
                <a:rPr lang="en-US" sz="800" dirty="0">
                  <a:solidFill>
                    <a:schemeClr val="tx1"/>
                  </a:solidFill>
                  <a:latin typeface="+mj-lt"/>
                </a:rPr>
                <a:t>SUBHEAD</a:t>
              </a:r>
            </a:p>
            <a:p>
              <a:pPr algn="l"/>
              <a:r>
                <a:rPr lang="en-US" sz="800" dirty="0">
                  <a:solidFill>
                    <a:schemeClr val="tx1"/>
                  </a:solidFill>
                  <a:latin typeface="+mj-lt"/>
                </a:rPr>
                <a:t>20pt</a:t>
              </a:r>
            </a:p>
          </p:txBody>
        </p:sp>
        <p:sp>
          <p:nvSpPr>
            <p:cNvPr id="74" name="Rectangle 73">
              <a:extLst>
                <a:ext uri="{FF2B5EF4-FFF2-40B4-BE49-F238E27FC236}">
                  <a16:creationId xmlns:a16="http://schemas.microsoft.com/office/drawing/2014/main" id="{3B7B30B3-9217-4D38-BA7B-2FCF04DF590E}"/>
                </a:ext>
              </a:extLst>
            </p:cNvPr>
            <p:cNvSpPr/>
            <p:nvPr userDrawn="1"/>
          </p:nvSpPr>
          <p:spPr>
            <a:xfrm>
              <a:off x="12295499" y="821810"/>
              <a:ext cx="184968" cy="195494"/>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1"/>
                </a:solidFill>
              </a:endParaRPr>
            </a:p>
          </p:txBody>
        </p:sp>
      </p:grpSp>
      <p:grpSp>
        <p:nvGrpSpPr>
          <p:cNvPr id="75" name="Group 74">
            <a:extLst>
              <a:ext uri="{FF2B5EF4-FFF2-40B4-BE49-F238E27FC236}">
                <a16:creationId xmlns:a16="http://schemas.microsoft.com/office/drawing/2014/main" id="{502A7FF3-8B22-45EF-BA2B-DDE6459165C8}"/>
              </a:ext>
            </a:extLst>
          </p:cNvPr>
          <p:cNvGrpSpPr/>
          <p:nvPr userDrawn="1"/>
        </p:nvGrpSpPr>
        <p:grpSpPr>
          <a:xfrm>
            <a:off x="12295499" y="1483567"/>
            <a:ext cx="595108" cy="246221"/>
            <a:chOff x="12295499" y="1483567"/>
            <a:chExt cx="595108" cy="246221"/>
          </a:xfrm>
        </p:grpSpPr>
        <p:sp>
          <p:nvSpPr>
            <p:cNvPr id="76" name="TextBox 75">
              <a:extLst>
                <a:ext uri="{FF2B5EF4-FFF2-40B4-BE49-F238E27FC236}">
                  <a16:creationId xmlns:a16="http://schemas.microsoft.com/office/drawing/2014/main" id="{6F81EDC0-CE4A-476E-B5D1-4C3CE5008451}"/>
                </a:ext>
              </a:extLst>
            </p:cNvPr>
            <p:cNvSpPr txBox="1"/>
            <p:nvPr userDrawn="1"/>
          </p:nvSpPr>
          <p:spPr>
            <a:xfrm>
              <a:off x="12441445" y="1483567"/>
              <a:ext cx="449162" cy="246221"/>
            </a:xfrm>
            <a:prstGeom prst="rect">
              <a:avLst/>
            </a:prstGeom>
            <a:noFill/>
          </p:spPr>
          <p:txBody>
            <a:bodyPr wrap="none" tIns="0" bIns="0" rtlCol="0">
              <a:spAutoFit/>
            </a:bodyPr>
            <a:lstStyle/>
            <a:p>
              <a:pPr algn="l"/>
              <a:r>
                <a:rPr lang="en-US" sz="800" dirty="0">
                  <a:solidFill>
                    <a:schemeClr val="tx1"/>
                  </a:solidFill>
                  <a:latin typeface="+mj-lt"/>
                </a:rPr>
                <a:t>TITLES</a:t>
              </a:r>
            </a:p>
            <a:p>
              <a:pPr algn="l"/>
              <a:r>
                <a:rPr lang="en-US" sz="800" dirty="0">
                  <a:solidFill>
                    <a:schemeClr val="tx1"/>
                  </a:solidFill>
                  <a:latin typeface="+mj-lt"/>
                </a:rPr>
                <a:t>18pt</a:t>
              </a:r>
            </a:p>
          </p:txBody>
        </p:sp>
        <p:sp>
          <p:nvSpPr>
            <p:cNvPr id="77" name="Rectangle 76">
              <a:extLst>
                <a:ext uri="{FF2B5EF4-FFF2-40B4-BE49-F238E27FC236}">
                  <a16:creationId xmlns:a16="http://schemas.microsoft.com/office/drawing/2014/main" id="{1541E266-69B4-43B8-B856-5493C0016398}"/>
                </a:ext>
              </a:extLst>
            </p:cNvPr>
            <p:cNvSpPr/>
            <p:nvPr userDrawn="1"/>
          </p:nvSpPr>
          <p:spPr>
            <a:xfrm>
              <a:off x="12295499" y="1508930"/>
              <a:ext cx="184968" cy="1954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1"/>
                </a:solidFill>
              </a:endParaRPr>
            </a:p>
          </p:txBody>
        </p:sp>
      </p:grpSp>
      <p:grpSp>
        <p:nvGrpSpPr>
          <p:cNvPr id="78" name="Group 77">
            <a:extLst>
              <a:ext uri="{FF2B5EF4-FFF2-40B4-BE49-F238E27FC236}">
                <a16:creationId xmlns:a16="http://schemas.microsoft.com/office/drawing/2014/main" id="{54989C38-B8DE-41BD-8C1B-A83F57C33D9D}"/>
              </a:ext>
            </a:extLst>
          </p:cNvPr>
          <p:cNvGrpSpPr/>
          <p:nvPr userDrawn="1"/>
        </p:nvGrpSpPr>
        <p:grpSpPr>
          <a:xfrm>
            <a:off x="12295499" y="1845372"/>
            <a:ext cx="526049" cy="246221"/>
            <a:chOff x="12295499" y="1845372"/>
            <a:chExt cx="526049" cy="246221"/>
          </a:xfrm>
        </p:grpSpPr>
        <p:sp>
          <p:nvSpPr>
            <p:cNvPr id="79" name="TextBox 78">
              <a:extLst>
                <a:ext uri="{FF2B5EF4-FFF2-40B4-BE49-F238E27FC236}">
                  <a16:creationId xmlns:a16="http://schemas.microsoft.com/office/drawing/2014/main" id="{64ED2DC2-2D1B-42D4-8C35-9DA6A799B54D}"/>
                </a:ext>
              </a:extLst>
            </p:cNvPr>
            <p:cNvSpPr txBox="1"/>
            <p:nvPr userDrawn="1"/>
          </p:nvSpPr>
          <p:spPr>
            <a:xfrm>
              <a:off x="12436506" y="1845372"/>
              <a:ext cx="385042" cy="246221"/>
            </a:xfrm>
            <a:prstGeom prst="rect">
              <a:avLst/>
            </a:prstGeom>
            <a:noFill/>
          </p:spPr>
          <p:txBody>
            <a:bodyPr wrap="none" tIns="0" bIns="0" rtlCol="0">
              <a:spAutoFit/>
            </a:bodyPr>
            <a:lstStyle/>
            <a:p>
              <a:pPr algn="l"/>
              <a:r>
                <a:rPr lang="en-US" sz="800" dirty="0">
                  <a:solidFill>
                    <a:schemeClr val="tx1"/>
                  </a:solidFill>
                  <a:latin typeface="+mj-lt"/>
                </a:rPr>
                <a:t>TEXT</a:t>
              </a:r>
            </a:p>
            <a:p>
              <a:pPr algn="l"/>
              <a:r>
                <a:rPr lang="en-US" sz="800" dirty="0">
                  <a:solidFill>
                    <a:schemeClr val="tx1"/>
                  </a:solidFill>
                  <a:latin typeface="+mj-lt"/>
                </a:rPr>
                <a:t>14pt</a:t>
              </a:r>
            </a:p>
          </p:txBody>
        </p:sp>
        <p:sp>
          <p:nvSpPr>
            <p:cNvPr id="80" name="Rectangle 79">
              <a:extLst>
                <a:ext uri="{FF2B5EF4-FFF2-40B4-BE49-F238E27FC236}">
                  <a16:creationId xmlns:a16="http://schemas.microsoft.com/office/drawing/2014/main" id="{D6B4554F-A803-44AE-B295-733DE6283B21}"/>
                </a:ext>
              </a:extLst>
            </p:cNvPr>
            <p:cNvSpPr/>
            <p:nvPr userDrawn="1"/>
          </p:nvSpPr>
          <p:spPr>
            <a:xfrm>
              <a:off x="12295499" y="1870735"/>
              <a:ext cx="184968" cy="19549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1"/>
                </a:solidFill>
              </a:endParaRPr>
            </a:p>
          </p:txBody>
        </p:sp>
      </p:grpSp>
      <p:grpSp>
        <p:nvGrpSpPr>
          <p:cNvPr id="81" name="Group 80">
            <a:extLst>
              <a:ext uri="{FF2B5EF4-FFF2-40B4-BE49-F238E27FC236}">
                <a16:creationId xmlns:a16="http://schemas.microsoft.com/office/drawing/2014/main" id="{D03E30B6-7C75-40A4-81F5-81DDBC16A427}"/>
              </a:ext>
            </a:extLst>
          </p:cNvPr>
          <p:cNvGrpSpPr/>
          <p:nvPr userDrawn="1"/>
        </p:nvGrpSpPr>
        <p:grpSpPr>
          <a:xfrm>
            <a:off x="12295499" y="2207176"/>
            <a:ext cx="753675" cy="246221"/>
            <a:chOff x="12295499" y="2234458"/>
            <a:chExt cx="753675" cy="246221"/>
          </a:xfrm>
        </p:grpSpPr>
        <p:sp>
          <p:nvSpPr>
            <p:cNvPr id="82" name="TextBox 81">
              <a:extLst>
                <a:ext uri="{FF2B5EF4-FFF2-40B4-BE49-F238E27FC236}">
                  <a16:creationId xmlns:a16="http://schemas.microsoft.com/office/drawing/2014/main" id="{34026C39-A8B0-42FA-9367-DD448A6A2360}"/>
                </a:ext>
              </a:extLst>
            </p:cNvPr>
            <p:cNvSpPr txBox="1"/>
            <p:nvPr userDrawn="1"/>
          </p:nvSpPr>
          <p:spPr>
            <a:xfrm>
              <a:off x="12436506" y="2234458"/>
              <a:ext cx="612668" cy="246221"/>
            </a:xfrm>
            <a:prstGeom prst="rect">
              <a:avLst/>
            </a:prstGeom>
            <a:noFill/>
          </p:spPr>
          <p:txBody>
            <a:bodyPr wrap="none" tIns="0" bIns="0" rtlCol="0">
              <a:spAutoFit/>
            </a:bodyPr>
            <a:lstStyle/>
            <a:p>
              <a:pPr algn="l"/>
              <a:r>
                <a:rPr lang="en-US" sz="800" dirty="0">
                  <a:solidFill>
                    <a:schemeClr val="tx1"/>
                  </a:solidFill>
                  <a:latin typeface="+mj-lt"/>
                </a:rPr>
                <a:t>CALLOUTS</a:t>
              </a:r>
            </a:p>
            <a:p>
              <a:pPr algn="l"/>
              <a:r>
                <a:rPr lang="en-US" sz="800" dirty="0">
                  <a:solidFill>
                    <a:schemeClr val="tx1"/>
                  </a:solidFill>
                  <a:latin typeface="+mj-lt"/>
                </a:rPr>
                <a:t>XXpt</a:t>
              </a:r>
            </a:p>
          </p:txBody>
        </p:sp>
        <p:sp>
          <p:nvSpPr>
            <p:cNvPr id="83" name="Rectangle 82">
              <a:extLst>
                <a:ext uri="{FF2B5EF4-FFF2-40B4-BE49-F238E27FC236}">
                  <a16:creationId xmlns:a16="http://schemas.microsoft.com/office/drawing/2014/main" id="{427AA43C-1334-4352-BC28-46DFE061778D}"/>
                </a:ext>
              </a:extLst>
            </p:cNvPr>
            <p:cNvSpPr/>
            <p:nvPr userDrawn="1"/>
          </p:nvSpPr>
          <p:spPr>
            <a:xfrm>
              <a:off x="12295499" y="2259821"/>
              <a:ext cx="184968" cy="1954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2"/>
                </a:solidFill>
              </a:endParaRPr>
            </a:p>
          </p:txBody>
        </p:sp>
      </p:grpSp>
    </p:spTree>
    <p:extLst>
      <p:ext uri="{BB962C8B-B14F-4D97-AF65-F5344CB8AC3E}">
        <p14:creationId xmlns:p14="http://schemas.microsoft.com/office/powerpoint/2010/main" val="1485456605"/>
      </p:ext>
    </p:extLst>
  </p:cSld>
  <p:clrMap bg1="lt1" tx1="dk1" bg2="lt2" tx2="dk2" accent1="accent1" accent2="accent2" accent3="accent3" accent4="accent4" accent5="accent5" accent6="accent6" hlink="hlink" folHlink="folHlink"/>
  <p:sldLayoutIdLst>
    <p:sldLayoutId id="2147483820" r:id="rId1"/>
    <p:sldLayoutId id="2147483652" r:id="rId2"/>
    <p:sldLayoutId id="2147483819" r:id="rId3"/>
    <p:sldLayoutId id="2147483821" r:id="rId4"/>
    <p:sldLayoutId id="2147483666" r:id="rId5"/>
    <p:sldLayoutId id="2147483824" r:id="rId6"/>
    <p:sldLayoutId id="2147483661" r:id="rId7"/>
    <p:sldLayoutId id="2147483822" r:id="rId8"/>
    <p:sldLayoutId id="2147483825" r:id="rId9"/>
    <p:sldLayoutId id="2147483823" r:id="rId10"/>
    <p:sldLayoutId id="2147483827" r:id="rId11"/>
    <p:sldLayoutId id="2147483844" r:id="rId12"/>
    <p:sldLayoutId id="2147483845" r:id="rId13"/>
    <p:sldLayoutId id="2147483847" r:id="rId14"/>
    <p:sldLayoutId id="2147483848" r:id="rId15"/>
    <p:sldLayoutId id="2147483849" r:id="rId16"/>
    <p:sldLayoutId id="2147483851" r:id="rId17"/>
    <p:sldLayoutId id="2147483852" r:id="rId18"/>
    <p:sldLayoutId id="2147483853" r:id="rId19"/>
    <p:sldLayoutId id="2147483854" r:id="rId20"/>
    <p:sldLayoutId id="2147483855" r:id="rId21"/>
    <p:sldLayoutId id="2147483857" r:id="rId22"/>
    <p:sldLayoutId id="2147483858" r:id="rId23"/>
    <p:sldLayoutId id="2147483859" r:id="rId24"/>
    <p:sldLayoutId id="2147483860" r:id="rId25"/>
  </p:sldLayoutIdLst>
  <p:hf hdr="0" ftr="0" dt="0"/>
  <p:txStyles>
    <p:titleStyle>
      <a:lvl1pPr algn="l" defTabSz="914400"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0" indent="0" algn="l" defTabSz="914400" rtl="0" eaLnBrk="1" latinLnBrk="0" hangingPunct="1">
        <a:lnSpc>
          <a:spcPct val="114000"/>
        </a:lnSpc>
        <a:spcBef>
          <a:spcPts val="1000"/>
        </a:spcBef>
        <a:buFont typeface="Arial"/>
        <a:buNone/>
        <a:defRPr sz="1400" kern="1200">
          <a:solidFill>
            <a:schemeClr val="tx1"/>
          </a:solidFill>
          <a:latin typeface="+mj-lt"/>
          <a:ea typeface="+mn-ea"/>
          <a:cs typeface="+mn-cs"/>
        </a:defRPr>
      </a:lvl1pPr>
      <a:lvl2pPr marL="396875" indent="-168275" algn="l" defTabSz="914400" rtl="0" eaLnBrk="1" latinLnBrk="0" hangingPunct="1">
        <a:lnSpc>
          <a:spcPct val="114000"/>
        </a:lnSpc>
        <a:spcBef>
          <a:spcPts val="500"/>
        </a:spcBef>
        <a:buFont typeface="Arial"/>
        <a:buChar char="•"/>
        <a:defRPr sz="1400" kern="1200">
          <a:solidFill>
            <a:schemeClr val="tx1"/>
          </a:solidFill>
          <a:latin typeface="+mj-lt"/>
          <a:ea typeface="+mn-ea"/>
          <a:cs typeface="+mn-cs"/>
        </a:defRPr>
      </a:lvl2pPr>
      <a:lvl3pPr marL="625475" indent="-173038" algn="l" defTabSz="914400" rtl="0" eaLnBrk="1" latinLnBrk="0" hangingPunct="1">
        <a:lnSpc>
          <a:spcPct val="114000"/>
        </a:lnSpc>
        <a:spcBef>
          <a:spcPts val="500"/>
        </a:spcBef>
        <a:buSzPct val="65000"/>
        <a:buFont typeface="Courier New" panose="02070309020205020404" pitchFamily="49" charset="0"/>
        <a:buChar char="o"/>
        <a:defRPr sz="1400" kern="1200">
          <a:solidFill>
            <a:schemeClr val="tx1"/>
          </a:solidFill>
          <a:latin typeface="+mj-lt"/>
          <a:ea typeface="+mn-ea"/>
          <a:cs typeface="+mn-cs"/>
        </a:defRPr>
      </a:lvl3pPr>
      <a:lvl4pPr marL="854075" indent="-169863" algn="l" defTabSz="914400" rtl="0" eaLnBrk="1" latinLnBrk="0" hangingPunct="1">
        <a:lnSpc>
          <a:spcPct val="114000"/>
        </a:lnSpc>
        <a:spcBef>
          <a:spcPts val="500"/>
        </a:spcBef>
        <a:buSzPct val="75000"/>
        <a:buFont typeface="Wingdings" panose="05000000000000000000" pitchFamily="2" charset="2"/>
        <a:buChar char="§"/>
        <a:defRPr sz="1400" kern="1200">
          <a:solidFill>
            <a:schemeClr val="tx1"/>
          </a:solidFill>
          <a:latin typeface="+mj-lt"/>
          <a:ea typeface="+mn-ea"/>
          <a:cs typeface="+mn-cs"/>
        </a:defRPr>
      </a:lvl4pPr>
      <a:lvl5pPr marL="1087438" indent="-171450" algn="l" defTabSz="914400" rtl="0" eaLnBrk="1" latinLnBrk="0" hangingPunct="1">
        <a:lnSpc>
          <a:spcPct val="114000"/>
        </a:lnSpc>
        <a:spcBef>
          <a:spcPts val="500"/>
        </a:spcBef>
        <a:buFont typeface="Arial"/>
        <a:buChar char="•"/>
        <a:defRPr sz="14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F8E7C70-B3B7-EB4C-86CC-9391541B433B}" type="datetime1">
              <a:rPr kumimoji="0" lang="en-CA" sz="1200" b="0" i="0" u="none" strike="noStrike" kern="1200" cap="none" spc="0" normalizeH="0" baseline="0" noProof="0" smtClean="0">
                <a:ln>
                  <a:noFill/>
                </a:ln>
                <a:solidFill>
                  <a:srgbClr val="404041">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2022-09-07</a:t>
            </a:fld>
            <a:endParaRPr kumimoji="0" lang="en-US" sz="1200" b="0" i="0" u="none" strike="noStrike" kern="1200" cap="none" spc="0" normalizeH="0" baseline="0" noProof="0">
              <a:ln>
                <a:noFill/>
              </a:ln>
              <a:solidFill>
                <a:srgbClr val="404041">
                  <a:tint val="75000"/>
                </a:srgb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404041">
                  <a:tint val="75000"/>
                </a:srgb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B9D8D28-8C14-6F4A-AF40-286893C5A6AD}" type="slidenum">
              <a:rPr kumimoji="0" lang="en-US" sz="1200" b="0" i="0" u="none" strike="noStrike" kern="1200" cap="none" spc="0" normalizeH="0" baseline="0" noProof="0" smtClean="0">
                <a:ln>
                  <a:noFill/>
                </a:ln>
                <a:solidFill>
                  <a:srgbClr val="404041">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404041">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5494007"/>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 id="2147483874" r:id="rId13"/>
    <p:sldLayoutId id="2147483875" r:id="rId14"/>
    <p:sldLayoutId id="2147483876" r:id="rId15"/>
    <p:sldLayoutId id="2147483877" r:id="rId16"/>
    <p:sldLayoutId id="2147483878" r:id="rId17"/>
    <p:sldLayoutId id="2147483879" r:id="rId18"/>
    <p:sldLayoutId id="2147483880" r:id="rId19"/>
    <p:sldLayoutId id="2147483881" r:id="rId20"/>
    <p:sldLayoutId id="2147483892" r:id="rId21"/>
    <p:sldLayoutId id="2147483894" r:id="rId22"/>
    <p:sldLayoutId id="2147483895" r:id="rId23"/>
    <p:sldLayoutId id="2147483896" r:id="rId24"/>
    <p:sldLayoutId id="2147483897" r:id="rId25"/>
    <p:sldLayoutId id="2147483898" r:id="rId26"/>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7.xml"/><Relationship Id="rId4" Type="http://schemas.openxmlformats.org/officeDocument/2006/relationships/image" Target="../media/image10.tmp"/></Relationships>
</file>

<file path=ppt/slides/_rels/slide10.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9.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10.xml"/><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11.xml"/><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51.xml"/><Relationship Id="rId4" Type="http://schemas.openxmlformats.org/officeDocument/2006/relationships/image" Target="../media/image10.tmp"/></Relationships>
</file>

<file path=ppt/slides/_rels/slide15.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13.xml"/><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14.xml"/><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17.pn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microsoft.com/office/2018/10/relationships/comments" Target="../comments/modernComment_7FFDEBDD_10CC6AA7.xml"/><Relationship Id="rId1" Type="http://schemas.openxmlformats.org/officeDocument/2006/relationships/slideLayout" Target="../slideLayouts/slideLayout30.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10.tmp"/></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30.xml"/><Relationship Id="rId4" Type="http://schemas.openxmlformats.org/officeDocument/2006/relationships/image" Target="../media/image10.tmp"/></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tmp"/><Relationship Id="rId1" Type="http://schemas.openxmlformats.org/officeDocument/2006/relationships/slideLayout" Target="../slideLayouts/slideLayout47.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30.xml"/><Relationship Id="rId4" Type="http://schemas.openxmlformats.org/officeDocument/2006/relationships/image" Target="../media/image10.tmp"/></Relationships>
</file>

<file path=ppt/slides/_rels/slide21.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17.xml"/><Relationship Id="rId1" Type="http://schemas.openxmlformats.org/officeDocument/2006/relationships/slideLayout" Target="../slideLayouts/slideLayout30.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18.xml"/><Relationship Id="rId1" Type="http://schemas.openxmlformats.org/officeDocument/2006/relationships/slideLayout" Target="../slideLayouts/slideLayout30.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19.xml"/><Relationship Id="rId1" Type="http://schemas.openxmlformats.org/officeDocument/2006/relationships/slideLayout" Target="../slideLayouts/slideLayout30.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20.xml"/><Relationship Id="rId1" Type="http://schemas.openxmlformats.org/officeDocument/2006/relationships/slideLayout" Target="../slideLayouts/slideLayout30.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2" Type="http://schemas.openxmlformats.org/officeDocument/2006/relationships/image" Target="../media/image25.tmp"/><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2" Type="http://schemas.openxmlformats.org/officeDocument/2006/relationships/image" Target="../media/image26.tmp"/><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3" Type="http://schemas.openxmlformats.org/officeDocument/2006/relationships/hyperlink" Target="mailto:support@collectivemedical.com" TargetMode="External"/><Relationship Id="rId2" Type="http://schemas.openxmlformats.org/officeDocument/2006/relationships/notesSlide" Target="../notesSlides/notesSlide21.xml"/><Relationship Id="rId1" Type="http://schemas.openxmlformats.org/officeDocument/2006/relationships/slideLayout" Target="../slideLayouts/slideLayout46.xml"/><Relationship Id="rId4" Type="http://schemas.openxmlformats.org/officeDocument/2006/relationships/image" Target="../media/image10.tmp"/></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2" Type="http://schemas.openxmlformats.org/officeDocument/2006/relationships/image" Target="../media/image28.tmp"/><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3" Type="http://schemas.openxmlformats.org/officeDocument/2006/relationships/image" Target="../media/image29.tmp"/><Relationship Id="rId2" Type="http://schemas.openxmlformats.org/officeDocument/2006/relationships/image" Target="../media/image28.tmp"/><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2.xml"/><Relationship Id="rId1" Type="http://schemas.openxmlformats.org/officeDocument/2006/relationships/slideLayout" Target="../slideLayouts/slideLayout26.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3.xml"/><Relationship Id="rId1" Type="http://schemas.openxmlformats.org/officeDocument/2006/relationships/slideLayout" Target="../slideLayouts/slideLayout46.xml"/><Relationship Id="rId4" Type="http://schemas.openxmlformats.org/officeDocument/2006/relationships/image" Target="../media/image15.tmp"/></Relationships>
</file>

<file path=ppt/slides/_rels/slide6.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4.xml"/><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5.xml"/><Relationship Id="rId1" Type="http://schemas.openxmlformats.org/officeDocument/2006/relationships/slideLayout" Target="../slideLayouts/slideLayout50.xml"/></Relationships>
</file>

<file path=ppt/slides/_rels/slide8.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6.xml"/><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679A9DBD-B04B-47B9-B809-81CDCA606EE3}"/>
              </a:ext>
            </a:extLst>
          </p:cNvPr>
          <p:cNvSpPr txBox="1">
            <a:spLocks/>
          </p:cNvSpPr>
          <p:nvPr/>
        </p:nvSpPr>
        <p:spPr>
          <a:xfrm>
            <a:off x="1377015" y="2046136"/>
            <a:ext cx="8658935" cy="1430372"/>
          </a:xfrm>
          <a:prstGeom prst="rect">
            <a:avLst/>
          </a:prstGeom>
          <a:noFill/>
        </p:spPr>
        <p:txBody>
          <a:bodyPr vert="horz" lIns="91440" tIns="45720" rIns="91440" bIns="45720" rtlCol="0">
            <a:noAutofit/>
          </a:bodyPr>
          <a:lstStyle>
            <a:lvl1pPr marL="0" indent="0" algn="l" defTabSz="914377" rtl="0" eaLnBrk="1" latinLnBrk="0" hangingPunct="1">
              <a:lnSpc>
                <a:spcPct val="90000"/>
              </a:lnSpc>
              <a:spcBef>
                <a:spcPts val="1000"/>
              </a:spcBef>
              <a:buFont typeface="Arial" panose="020B0604020202020204" pitchFamily="34" charset="0"/>
              <a:buNone/>
              <a:defRPr sz="4800" kern="1200" baseline="0">
                <a:solidFill>
                  <a:schemeClr val="tx1"/>
                </a:solidFill>
                <a:latin typeface="+mj-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Welcome, we will begin shortly. </a:t>
            </a:r>
          </a:p>
          <a:p>
            <a:endParaRPr lang="en-US" dirty="0"/>
          </a:p>
          <a:p>
            <a:endParaRPr lang="en-US" dirty="0"/>
          </a:p>
        </p:txBody>
      </p:sp>
      <p:sp>
        <p:nvSpPr>
          <p:cNvPr id="6" name="Text Placeholder 2">
            <a:extLst>
              <a:ext uri="{FF2B5EF4-FFF2-40B4-BE49-F238E27FC236}">
                <a16:creationId xmlns:a16="http://schemas.microsoft.com/office/drawing/2014/main" id="{FDC1A692-09BE-4BDD-8D23-BA94D7C44BED}"/>
              </a:ext>
            </a:extLst>
          </p:cNvPr>
          <p:cNvSpPr txBox="1">
            <a:spLocks/>
          </p:cNvSpPr>
          <p:nvPr/>
        </p:nvSpPr>
        <p:spPr>
          <a:xfrm>
            <a:off x="1499479" y="2761322"/>
            <a:ext cx="9168519" cy="2632686"/>
          </a:xfrm>
          <a:prstGeom prst="rect">
            <a:avLst/>
          </a:prstGeo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u="sng" dirty="0">
                <a:solidFill>
                  <a:srgbClr val="002060"/>
                </a:solidFill>
              </a:rPr>
              <a:t>General Housekeeping:</a:t>
            </a:r>
          </a:p>
          <a:p>
            <a:pPr marL="342900" indent="-342900"/>
            <a:r>
              <a:rPr lang="en-US" dirty="0">
                <a:solidFill>
                  <a:srgbClr val="002060"/>
                </a:solidFill>
              </a:rPr>
              <a:t>Please place yourself on mute. </a:t>
            </a:r>
          </a:p>
          <a:p>
            <a:pPr marL="342900" indent="-342900"/>
            <a:r>
              <a:rPr lang="en-US" dirty="0">
                <a:solidFill>
                  <a:srgbClr val="002060"/>
                </a:solidFill>
              </a:rPr>
              <a:t>       raise your hand to be unmuted. </a:t>
            </a:r>
          </a:p>
          <a:p>
            <a:pPr marL="342900" indent="-342900"/>
            <a:r>
              <a:rPr lang="en-US" dirty="0">
                <a:solidFill>
                  <a:srgbClr val="002060"/>
                </a:solidFill>
              </a:rPr>
              <a:t>Change your chat settings to send to “All Panelists and Attendees”</a:t>
            </a:r>
          </a:p>
        </p:txBody>
      </p:sp>
      <p:pic>
        <p:nvPicPr>
          <p:cNvPr id="7" name="Graphic 6" descr="Hand with solid fill">
            <a:extLst>
              <a:ext uri="{FF2B5EF4-FFF2-40B4-BE49-F238E27FC236}">
                <a16:creationId xmlns:a16="http://schemas.microsoft.com/office/drawing/2014/main" id="{0CA32E8C-BEFA-48D1-B601-ABE2E2D48A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29968" y="3615934"/>
            <a:ext cx="591671" cy="591671"/>
          </a:xfrm>
          <a:prstGeom prst="rect">
            <a:avLst/>
          </a:prstGeom>
        </p:spPr>
      </p:pic>
      <p:pic>
        <p:nvPicPr>
          <p:cNvPr id="8" name="Picture 7">
            <a:extLst>
              <a:ext uri="{FF2B5EF4-FFF2-40B4-BE49-F238E27FC236}">
                <a16:creationId xmlns:a16="http://schemas.microsoft.com/office/drawing/2014/main" id="{B43F89FE-AD46-495D-A84A-9B36FE097EEF}"/>
              </a:ext>
            </a:extLst>
          </p:cNvPr>
          <p:cNvPicPr>
            <a:picLocks noChangeAspect="1"/>
          </p:cNvPicPr>
          <p:nvPr/>
        </p:nvPicPr>
        <p:blipFill>
          <a:blip r:embed="rId4"/>
          <a:stretch>
            <a:fillRect/>
          </a:stretch>
        </p:blipFill>
        <p:spPr>
          <a:xfrm>
            <a:off x="0" y="0"/>
            <a:ext cx="12212447" cy="1077364"/>
          </a:xfrm>
          <a:prstGeom prst="rect">
            <a:avLst/>
          </a:prstGeom>
        </p:spPr>
      </p:pic>
      <p:sp>
        <p:nvSpPr>
          <p:cNvPr id="9" name="Text Placeholder 1">
            <a:extLst>
              <a:ext uri="{FF2B5EF4-FFF2-40B4-BE49-F238E27FC236}">
                <a16:creationId xmlns:a16="http://schemas.microsoft.com/office/drawing/2014/main" id="{5A94B07D-9658-4B60-BAF3-F0E35830A415}"/>
              </a:ext>
            </a:extLst>
          </p:cNvPr>
          <p:cNvSpPr txBox="1">
            <a:spLocks/>
          </p:cNvSpPr>
          <p:nvPr/>
        </p:nvSpPr>
        <p:spPr>
          <a:xfrm>
            <a:off x="1605211" y="226445"/>
            <a:ext cx="10629900" cy="589416"/>
          </a:xfrm>
          <a:prstGeom prst="rect">
            <a:avLst/>
          </a:prstGeom>
          <a:solidFill>
            <a:srgbClr val="071E66"/>
          </a:solidFill>
        </p:spPr>
        <p:txBody>
          <a:bodyPr>
            <a:normAutofit fontScale="92500"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4000" b="1" dirty="0">
              <a:solidFill>
                <a:schemeClr val="bg1"/>
              </a:solidFill>
            </a:endParaRPr>
          </a:p>
        </p:txBody>
      </p:sp>
    </p:spTree>
    <p:extLst>
      <p:ext uri="{BB962C8B-B14F-4D97-AF65-F5344CB8AC3E}">
        <p14:creationId xmlns:p14="http://schemas.microsoft.com/office/powerpoint/2010/main" val="1369781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4"/>
          <p:cNvSpPr txBox="1">
            <a:spLocks noGrp="1"/>
          </p:cNvSpPr>
          <p:nvPr>
            <p:ph type="sldNum" idx="12"/>
          </p:nvPr>
        </p:nvSpPr>
        <p:spPr>
          <a:xfrm>
            <a:off x="8610599" y="6450468"/>
            <a:ext cx="3192139" cy="148913"/>
          </a:xfrm>
          <a:prstGeom prst="rect">
            <a:avLst/>
          </a:prstGeom>
          <a:noFill/>
          <a:ln>
            <a:noFill/>
          </a:ln>
        </p:spPr>
        <p:txBody>
          <a:bodyPr spcFirstLastPara="1" vert="horz" wrap="square" lIns="91425" tIns="45700" rIns="91425" bIns="45700" rtlCol="0" anchor="ctr" anchorCtr="0">
            <a:noAutofit/>
          </a:bodyPr>
          <a:lstStyle>
            <a:defPPr>
              <a:defRPr lang="en-US"/>
            </a:defPPr>
            <a:lvl1pPr marL="0" lvl="0" indent="0" algn="r" defTabSz="914400" rtl="0" eaLnBrk="1" latinLnBrk="0" hangingPunct="1">
              <a:spcBef>
                <a:spcPts val="0"/>
              </a:spcBef>
              <a:buNone/>
              <a:defRPr sz="1000" kern="1200">
                <a:solidFill>
                  <a:schemeClr val="dk2"/>
                </a:solidFill>
                <a:latin typeface="Calibri"/>
                <a:ea typeface="Calibri"/>
                <a:cs typeface="Calibri"/>
                <a:sym typeface="Calibri"/>
              </a:defRPr>
            </a:lvl1pPr>
            <a:lvl2pPr marL="0" lvl="1" indent="0" algn="r" defTabSz="914400" rtl="0" eaLnBrk="1" latinLnBrk="0" hangingPunct="1">
              <a:spcBef>
                <a:spcPts val="0"/>
              </a:spcBef>
              <a:buNone/>
              <a:defRPr sz="1000" kern="1200">
                <a:solidFill>
                  <a:schemeClr val="dk2"/>
                </a:solidFill>
                <a:latin typeface="Calibri"/>
                <a:ea typeface="Calibri"/>
                <a:cs typeface="Calibri"/>
                <a:sym typeface="Calibri"/>
              </a:defRPr>
            </a:lvl2pPr>
            <a:lvl3pPr marL="0" lvl="2" indent="0" algn="r" defTabSz="914400" rtl="0" eaLnBrk="1" latinLnBrk="0" hangingPunct="1">
              <a:spcBef>
                <a:spcPts val="0"/>
              </a:spcBef>
              <a:buNone/>
              <a:defRPr sz="1000" kern="1200">
                <a:solidFill>
                  <a:schemeClr val="dk2"/>
                </a:solidFill>
                <a:latin typeface="Calibri"/>
                <a:ea typeface="Calibri"/>
                <a:cs typeface="Calibri"/>
                <a:sym typeface="Calibri"/>
              </a:defRPr>
            </a:lvl3pPr>
            <a:lvl4pPr marL="0" lvl="3" indent="0" algn="r" defTabSz="914400" rtl="0" eaLnBrk="1" latinLnBrk="0" hangingPunct="1">
              <a:spcBef>
                <a:spcPts val="0"/>
              </a:spcBef>
              <a:buNone/>
              <a:defRPr sz="1000" kern="1200">
                <a:solidFill>
                  <a:schemeClr val="dk2"/>
                </a:solidFill>
                <a:latin typeface="Calibri"/>
                <a:ea typeface="Calibri"/>
                <a:cs typeface="Calibri"/>
                <a:sym typeface="Calibri"/>
              </a:defRPr>
            </a:lvl4pPr>
            <a:lvl5pPr marL="0" lvl="4" indent="0" algn="r" defTabSz="914400" rtl="0" eaLnBrk="1" latinLnBrk="0" hangingPunct="1">
              <a:spcBef>
                <a:spcPts val="0"/>
              </a:spcBef>
              <a:buNone/>
              <a:defRPr sz="1000" kern="1200">
                <a:solidFill>
                  <a:schemeClr val="dk2"/>
                </a:solidFill>
                <a:latin typeface="Calibri"/>
                <a:ea typeface="Calibri"/>
                <a:cs typeface="Calibri"/>
                <a:sym typeface="Calibri"/>
              </a:defRPr>
            </a:lvl5pPr>
            <a:lvl6pPr marL="0" lvl="5" indent="0" algn="r" defTabSz="914400" rtl="0" eaLnBrk="1" latinLnBrk="0" hangingPunct="1">
              <a:spcBef>
                <a:spcPts val="0"/>
              </a:spcBef>
              <a:buNone/>
              <a:defRPr sz="1000" kern="1200">
                <a:solidFill>
                  <a:schemeClr val="dk2"/>
                </a:solidFill>
                <a:latin typeface="Calibri"/>
                <a:ea typeface="Calibri"/>
                <a:cs typeface="Calibri"/>
                <a:sym typeface="Calibri"/>
              </a:defRPr>
            </a:lvl6pPr>
            <a:lvl7pPr marL="0" lvl="6" indent="0" algn="r" defTabSz="914400" rtl="0" eaLnBrk="1" latinLnBrk="0" hangingPunct="1">
              <a:spcBef>
                <a:spcPts val="0"/>
              </a:spcBef>
              <a:buNone/>
              <a:defRPr sz="1000" kern="1200">
                <a:solidFill>
                  <a:schemeClr val="dk2"/>
                </a:solidFill>
                <a:latin typeface="Calibri"/>
                <a:ea typeface="Calibri"/>
                <a:cs typeface="Calibri"/>
                <a:sym typeface="Calibri"/>
              </a:defRPr>
            </a:lvl7pPr>
            <a:lvl8pPr marL="0" lvl="7" indent="0" algn="r" defTabSz="914400" rtl="0" eaLnBrk="1" latinLnBrk="0" hangingPunct="1">
              <a:spcBef>
                <a:spcPts val="0"/>
              </a:spcBef>
              <a:buNone/>
              <a:defRPr sz="1000" kern="1200">
                <a:solidFill>
                  <a:schemeClr val="dk2"/>
                </a:solidFill>
                <a:latin typeface="Calibri"/>
                <a:ea typeface="Calibri"/>
                <a:cs typeface="Calibri"/>
                <a:sym typeface="Calibri"/>
              </a:defRPr>
            </a:lvl8pPr>
            <a:lvl9pPr marL="0" lvl="8" indent="0" algn="r" defTabSz="914400" rtl="0" eaLnBrk="1" latinLnBrk="0" hangingPunct="1">
              <a:spcBef>
                <a:spcPts val="0"/>
              </a:spcBef>
              <a:buNone/>
              <a:defRPr sz="1000" kern="12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10</a:t>
            </a:fld>
            <a:endParaRPr/>
          </a:p>
        </p:txBody>
      </p:sp>
      <p:cxnSp>
        <p:nvCxnSpPr>
          <p:cNvPr id="213" name="Google Shape;213;p4"/>
          <p:cNvCxnSpPr/>
          <p:nvPr/>
        </p:nvCxnSpPr>
        <p:spPr>
          <a:xfrm rot="10800000" flipH="1">
            <a:off x="2025929" y="3681499"/>
            <a:ext cx="1439392" cy="11363"/>
          </a:xfrm>
          <a:prstGeom prst="straightConnector1">
            <a:avLst/>
          </a:prstGeom>
          <a:noFill/>
          <a:ln w="12700" cap="rnd" cmpd="sng">
            <a:solidFill>
              <a:srgbClr val="D8D8D8"/>
            </a:solidFill>
            <a:prstDash val="dash"/>
            <a:miter lim="800000"/>
            <a:headEnd type="none" w="sm" len="sm"/>
            <a:tailEnd type="none" w="sm" len="sm"/>
          </a:ln>
        </p:spPr>
      </p:cxnSp>
      <p:cxnSp>
        <p:nvCxnSpPr>
          <p:cNvPr id="214" name="Google Shape;214;p4"/>
          <p:cNvCxnSpPr>
            <a:endCxn id="215" idx="80"/>
          </p:cNvCxnSpPr>
          <p:nvPr/>
        </p:nvCxnSpPr>
        <p:spPr>
          <a:xfrm>
            <a:off x="4108484" y="4121094"/>
            <a:ext cx="768300" cy="1002300"/>
          </a:xfrm>
          <a:prstGeom prst="straightConnector1">
            <a:avLst/>
          </a:prstGeom>
          <a:noFill/>
          <a:ln w="12700" cap="rnd" cmpd="sng">
            <a:solidFill>
              <a:srgbClr val="D8D8D8"/>
            </a:solidFill>
            <a:prstDash val="dash"/>
            <a:miter lim="800000"/>
            <a:headEnd type="none" w="sm" len="sm"/>
            <a:tailEnd type="none" w="sm" len="sm"/>
          </a:ln>
        </p:spPr>
      </p:cxnSp>
      <p:cxnSp>
        <p:nvCxnSpPr>
          <p:cNvPr id="216" name="Google Shape;216;p4"/>
          <p:cNvCxnSpPr>
            <a:endCxn id="217" idx="95"/>
          </p:cNvCxnSpPr>
          <p:nvPr/>
        </p:nvCxnSpPr>
        <p:spPr>
          <a:xfrm rot="10800000" flipH="1">
            <a:off x="4108484" y="2281639"/>
            <a:ext cx="599700" cy="1077000"/>
          </a:xfrm>
          <a:prstGeom prst="straightConnector1">
            <a:avLst/>
          </a:prstGeom>
          <a:noFill/>
          <a:ln w="12700" cap="rnd" cmpd="sng">
            <a:solidFill>
              <a:srgbClr val="D8D8D8"/>
            </a:solidFill>
            <a:prstDash val="dash"/>
            <a:miter lim="800000"/>
            <a:headEnd type="none" w="sm" len="sm"/>
            <a:tailEnd type="none" w="sm" len="sm"/>
          </a:ln>
        </p:spPr>
      </p:cxnSp>
      <p:cxnSp>
        <p:nvCxnSpPr>
          <p:cNvPr id="218" name="Google Shape;218;p4"/>
          <p:cNvCxnSpPr>
            <a:endCxn id="219" idx="96"/>
          </p:cNvCxnSpPr>
          <p:nvPr/>
        </p:nvCxnSpPr>
        <p:spPr>
          <a:xfrm>
            <a:off x="4108484" y="3962728"/>
            <a:ext cx="1516500" cy="475800"/>
          </a:xfrm>
          <a:prstGeom prst="straightConnector1">
            <a:avLst/>
          </a:prstGeom>
          <a:noFill/>
          <a:ln w="12700" cap="rnd" cmpd="sng">
            <a:solidFill>
              <a:srgbClr val="D8D8D8"/>
            </a:solidFill>
            <a:prstDash val="dash"/>
            <a:miter lim="800000"/>
            <a:headEnd type="none" w="sm" len="sm"/>
            <a:tailEnd type="none" w="sm" len="sm"/>
          </a:ln>
        </p:spPr>
      </p:cxnSp>
      <p:cxnSp>
        <p:nvCxnSpPr>
          <p:cNvPr id="220" name="Google Shape;220;p4"/>
          <p:cNvCxnSpPr/>
          <p:nvPr/>
        </p:nvCxnSpPr>
        <p:spPr>
          <a:xfrm rot="10800000" flipH="1">
            <a:off x="4102280" y="3033875"/>
            <a:ext cx="1516496" cy="475684"/>
          </a:xfrm>
          <a:prstGeom prst="straightConnector1">
            <a:avLst/>
          </a:prstGeom>
          <a:noFill/>
          <a:ln w="12700" cap="rnd" cmpd="sng">
            <a:solidFill>
              <a:srgbClr val="D8D8D8"/>
            </a:solidFill>
            <a:prstDash val="dash"/>
            <a:miter lim="800000"/>
            <a:headEnd type="none" w="sm" len="sm"/>
            <a:tailEnd type="none" w="sm" len="sm"/>
          </a:ln>
        </p:spPr>
      </p:cxnSp>
      <p:sp>
        <p:nvSpPr>
          <p:cNvPr id="221" name="Google Shape;221;p4"/>
          <p:cNvSpPr/>
          <p:nvPr/>
        </p:nvSpPr>
        <p:spPr>
          <a:xfrm>
            <a:off x="3446751" y="3245055"/>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2" name="Google Shape;222;p4"/>
          <p:cNvSpPr/>
          <p:nvPr/>
        </p:nvSpPr>
        <p:spPr>
          <a:xfrm>
            <a:off x="3465321" y="3244157"/>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3" name="Google Shape;223;p4"/>
          <p:cNvSpPr/>
          <p:nvPr/>
        </p:nvSpPr>
        <p:spPr>
          <a:xfrm>
            <a:off x="1061095" y="3262925"/>
            <a:ext cx="1073904" cy="938888"/>
          </a:xfrm>
          <a:custGeom>
            <a:avLst/>
            <a:gdLst/>
            <a:ahLst/>
            <a:cxnLst/>
            <a:rect l="l" t="t" r="r" b="b"/>
            <a:pathLst>
              <a:path w="1066800" h="880268" extrusionOk="0">
                <a:moveTo>
                  <a:pt x="772347" y="764382"/>
                </a:moveTo>
                <a:lnTo>
                  <a:pt x="772347" y="834549"/>
                </a:lnTo>
                <a:lnTo>
                  <a:pt x="865215" y="834549"/>
                </a:lnTo>
                <a:lnTo>
                  <a:pt x="865215" y="764382"/>
                </a:lnTo>
                <a:close/>
                <a:moveTo>
                  <a:pt x="558795" y="764382"/>
                </a:moveTo>
                <a:lnTo>
                  <a:pt x="558795" y="834549"/>
                </a:lnTo>
                <a:lnTo>
                  <a:pt x="651663" y="834549"/>
                </a:lnTo>
                <a:lnTo>
                  <a:pt x="651663" y="764382"/>
                </a:lnTo>
                <a:close/>
                <a:moveTo>
                  <a:pt x="878748" y="524689"/>
                </a:moveTo>
                <a:lnTo>
                  <a:pt x="1024004" y="524689"/>
                </a:lnTo>
                <a:lnTo>
                  <a:pt x="1024004" y="669945"/>
                </a:lnTo>
                <a:lnTo>
                  <a:pt x="878748" y="669945"/>
                </a:lnTo>
                <a:close/>
                <a:moveTo>
                  <a:pt x="686624" y="524689"/>
                </a:moveTo>
                <a:lnTo>
                  <a:pt x="831880" y="524689"/>
                </a:lnTo>
                <a:lnTo>
                  <a:pt x="831880" y="669945"/>
                </a:lnTo>
                <a:lnTo>
                  <a:pt x="686624" y="669945"/>
                </a:lnTo>
                <a:close/>
                <a:moveTo>
                  <a:pt x="494500" y="524689"/>
                </a:moveTo>
                <a:lnTo>
                  <a:pt x="639756" y="524689"/>
                </a:lnTo>
                <a:lnTo>
                  <a:pt x="639756" y="669945"/>
                </a:lnTo>
                <a:lnTo>
                  <a:pt x="494500" y="669945"/>
                </a:lnTo>
                <a:close/>
                <a:moveTo>
                  <a:pt x="45795" y="524689"/>
                </a:moveTo>
                <a:lnTo>
                  <a:pt x="127840" y="524689"/>
                </a:lnTo>
                <a:lnTo>
                  <a:pt x="127840" y="669945"/>
                </a:lnTo>
                <a:lnTo>
                  <a:pt x="45795" y="669945"/>
                </a:lnTo>
                <a:close/>
                <a:moveTo>
                  <a:pt x="878748" y="337383"/>
                </a:moveTo>
                <a:lnTo>
                  <a:pt x="1024004" y="337383"/>
                </a:lnTo>
                <a:lnTo>
                  <a:pt x="1024004" y="482639"/>
                </a:lnTo>
                <a:lnTo>
                  <a:pt x="878748" y="482639"/>
                </a:lnTo>
                <a:close/>
                <a:moveTo>
                  <a:pt x="686624" y="337383"/>
                </a:moveTo>
                <a:lnTo>
                  <a:pt x="831880" y="337383"/>
                </a:lnTo>
                <a:lnTo>
                  <a:pt x="831880" y="482639"/>
                </a:lnTo>
                <a:lnTo>
                  <a:pt x="686624" y="482639"/>
                </a:lnTo>
                <a:close/>
                <a:moveTo>
                  <a:pt x="494500" y="337383"/>
                </a:moveTo>
                <a:lnTo>
                  <a:pt x="639756" y="337383"/>
                </a:lnTo>
                <a:lnTo>
                  <a:pt x="639756" y="482639"/>
                </a:lnTo>
                <a:lnTo>
                  <a:pt x="494500" y="482639"/>
                </a:lnTo>
                <a:close/>
                <a:moveTo>
                  <a:pt x="45795" y="337383"/>
                </a:moveTo>
                <a:lnTo>
                  <a:pt x="127840" y="337383"/>
                </a:lnTo>
                <a:lnTo>
                  <a:pt x="127840" y="482639"/>
                </a:lnTo>
                <a:lnTo>
                  <a:pt x="45795" y="482639"/>
                </a:lnTo>
                <a:close/>
                <a:moveTo>
                  <a:pt x="876367" y="150077"/>
                </a:moveTo>
                <a:lnTo>
                  <a:pt x="1021623" y="150077"/>
                </a:lnTo>
                <a:lnTo>
                  <a:pt x="1021623" y="295333"/>
                </a:lnTo>
                <a:lnTo>
                  <a:pt x="876367" y="295333"/>
                </a:lnTo>
                <a:close/>
                <a:moveTo>
                  <a:pt x="684243" y="150077"/>
                </a:moveTo>
                <a:lnTo>
                  <a:pt x="829499" y="150077"/>
                </a:lnTo>
                <a:lnTo>
                  <a:pt x="829499" y="295333"/>
                </a:lnTo>
                <a:lnTo>
                  <a:pt x="684243" y="295333"/>
                </a:lnTo>
                <a:close/>
                <a:moveTo>
                  <a:pt x="492119" y="150077"/>
                </a:moveTo>
                <a:lnTo>
                  <a:pt x="637375" y="150077"/>
                </a:lnTo>
                <a:lnTo>
                  <a:pt x="637375" y="295333"/>
                </a:lnTo>
                <a:lnTo>
                  <a:pt x="492119" y="295333"/>
                </a:lnTo>
                <a:close/>
                <a:moveTo>
                  <a:pt x="44450" y="150077"/>
                </a:moveTo>
                <a:lnTo>
                  <a:pt x="126495" y="150077"/>
                </a:lnTo>
                <a:lnTo>
                  <a:pt x="126495" y="295333"/>
                </a:lnTo>
                <a:lnTo>
                  <a:pt x="44450" y="295333"/>
                </a:lnTo>
                <a:close/>
                <a:moveTo>
                  <a:pt x="284976" y="38099"/>
                </a:moveTo>
                <a:lnTo>
                  <a:pt x="284976" y="96440"/>
                </a:lnTo>
                <a:lnTo>
                  <a:pt x="226635" y="96440"/>
                </a:lnTo>
                <a:lnTo>
                  <a:pt x="226635" y="146447"/>
                </a:lnTo>
                <a:lnTo>
                  <a:pt x="284976" y="146447"/>
                </a:lnTo>
                <a:lnTo>
                  <a:pt x="284976" y="204788"/>
                </a:lnTo>
                <a:lnTo>
                  <a:pt x="334983" y="204788"/>
                </a:lnTo>
                <a:lnTo>
                  <a:pt x="334983" y="146447"/>
                </a:lnTo>
                <a:lnTo>
                  <a:pt x="393324" y="146447"/>
                </a:lnTo>
                <a:lnTo>
                  <a:pt x="393324" y="96440"/>
                </a:lnTo>
                <a:lnTo>
                  <a:pt x="334983" y="96440"/>
                </a:lnTo>
                <a:lnTo>
                  <a:pt x="334983" y="38099"/>
                </a:lnTo>
                <a:close/>
                <a:moveTo>
                  <a:pt x="172327" y="0"/>
                </a:moveTo>
                <a:lnTo>
                  <a:pt x="447632" y="0"/>
                </a:lnTo>
                <a:lnTo>
                  <a:pt x="447632" y="834549"/>
                </a:lnTo>
                <a:lnTo>
                  <a:pt x="492119" y="834549"/>
                </a:lnTo>
                <a:lnTo>
                  <a:pt x="492119" y="711994"/>
                </a:lnTo>
                <a:lnTo>
                  <a:pt x="932650" y="711994"/>
                </a:lnTo>
                <a:lnTo>
                  <a:pt x="932650" y="834549"/>
                </a:lnTo>
                <a:lnTo>
                  <a:pt x="1059180" y="834549"/>
                </a:lnTo>
                <a:cubicBezTo>
                  <a:pt x="1063388" y="834549"/>
                  <a:pt x="1066800" y="837961"/>
                  <a:pt x="1066800" y="842169"/>
                </a:cubicBezTo>
                <a:lnTo>
                  <a:pt x="1066800" y="872648"/>
                </a:lnTo>
                <a:cubicBezTo>
                  <a:pt x="1066800" y="876856"/>
                  <a:pt x="1063388" y="880268"/>
                  <a:pt x="1059180" y="880268"/>
                </a:cubicBezTo>
                <a:lnTo>
                  <a:pt x="7620" y="880268"/>
                </a:lnTo>
                <a:cubicBezTo>
                  <a:pt x="3412" y="880268"/>
                  <a:pt x="0" y="876856"/>
                  <a:pt x="0" y="872648"/>
                </a:cubicBezTo>
                <a:lnTo>
                  <a:pt x="0" y="842169"/>
                </a:lnTo>
                <a:cubicBezTo>
                  <a:pt x="0" y="837961"/>
                  <a:pt x="3412" y="834549"/>
                  <a:pt x="7620" y="834549"/>
                </a:cubicBezTo>
                <a:lnTo>
                  <a:pt x="172327" y="83454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4" name="Google Shape;224;p4"/>
          <p:cNvSpPr/>
          <p:nvPr/>
        </p:nvSpPr>
        <p:spPr>
          <a:xfrm>
            <a:off x="5566731" y="2699187"/>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9" name="Google Shape;219;p4"/>
          <p:cNvSpPr/>
          <p:nvPr/>
        </p:nvSpPr>
        <p:spPr>
          <a:xfrm>
            <a:off x="5566730" y="4190678"/>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4"/>
          <p:cNvSpPr/>
          <p:nvPr/>
        </p:nvSpPr>
        <p:spPr>
          <a:xfrm>
            <a:off x="4650042" y="1672336"/>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5" name="Google Shape;215;p4"/>
          <p:cNvSpPr/>
          <p:nvPr/>
        </p:nvSpPr>
        <p:spPr>
          <a:xfrm>
            <a:off x="4650041" y="5123259"/>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5" name="Google Shape;225;p4"/>
          <p:cNvSpPr txBox="1"/>
          <p:nvPr/>
        </p:nvSpPr>
        <p:spPr>
          <a:xfrm>
            <a:off x="7513888" y="2133632"/>
            <a:ext cx="3582057"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2"/>
                </a:solidFill>
                <a:highlight>
                  <a:srgbClr val="000000"/>
                </a:highlight>
                <a:latin typeface="Calibri"/>
                <a:ea typeface="Calibri"/>
                <a:cs typeface="Calibri"/>
                <a:sym typeface="Calibri"/>
              </a:rPr>
              <a:t>Step 1 – Patient Encounter</a:t>
            </a:r>
            <a:endParaRPr dirty="0">
              <a:highlight>
                <a:srgbClr val="000000"/>
              </a:highlight>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The patient presents in the emergency department of a hospital with a connection to the Collective network.</a:t>
            </a:r>
            <a:br>
              <a:rPr lang="en-US" sz="1800" dirty="0">
                <a:solidFill>
                  <a:schemeClr val="dk1"/>
                </a:solidFill>
                <a:latin typeface="Calibri"/>
                <a:ea typeface="Calibri"/>
                <a:cs typeface="Calibri"/>
                <a:sym typeface="Calibri"/>
              </a:rPr>
            </a:br>
            <a:br>
              <a:rPr lang="en-US" sz="1800" dirty="0">
                <a:solidFill>
                  <a:schemeClr val="dk1"/>
                </a:solidFill>
                <a:latin typeface="Calibri"/>
                <a:ea typeface="Calibri"/>
                <a:cs typeface="Calibri"/>
                <a:sym typeface="Calibri"/>
              </a:rPr>
            </a:br>
            <a:r>
              <a:rPr lang="en-US" sz="1800" dirty="0">
                <a:solidFill>
                  <a:schemeClr val="dk1"/>
                </a:solidFill>
                <a:latin typeface="Calibri"/>
                <a:ea typeface="Calibri"/>
                <a:cs typeface="Calibri"/>
                <a:sym typeface="Calibri"/>
              </a:rPr>
              <a:t>Basic demographic and triage information about the patient is entered into the hospital’s EHR.</a:t>
            </a:r>
            <a:endParaRPr dirty="0"/>
          </a:p>
        </p:txBody>
      </p:sp>
      <p:cxnSp>
        <p:nvCxnSpPr>
          <p:cNvPr id="226" name="Google Shape;226;p4"/>
          <p:cNvCxnSpPr/>
          <p:nvPr/>
        </p:nvCxnSpPr>
        <p:spPr>
          <a:xfrm>
            <a:off x="7587155" y="2490964"/>
            <a:ext cx="3477260" cy="0"/>
          </a:xfrm>
          <a:prstGeom prst="straightConnector1">
            <a:avLst/>
          </a:prstGeom>
          <a:noFill/>
          <a:ln w="12700" cap="flat" cmpd="sng">
            <a:solidFill>
              <a:srgbClr val="D5DBE5"/>
            </a:solidFill>
            <a:prstDash val="solid"/>
            <a:miter lim="800000"/>
            <a:headEnd type="none" w="sm" len="sm"/>
            <a:tailEnd type="none" w="sm" len="sm"/>
          </a:ln>
        </p:spPr>
      </p:cxnSp>
      <p:grpSp>
        <p:nvGrpSpPr>
          <p:cNvPr id="227" name="Google Shape;227;p4"/>
          <p:cNvGrpSpPr/>
          <p:nvPr/>
        </p:nvGrpSpPr>
        <p:grpSpPr>
          <a:xfrm>
            <a:off x="1713237" y="3837633"/>
            <a:ext cx="614467" cy="614467"/>
            <a:chOff x="1713237" y="3837633"/>
            <a:chExt cx="614467" cy="614467"/>
          </a:xfrm>
        </p:grpSpPr>
        <p:sp>
          <p:nvSpPr>
            <p:cNvPr id="228" name="Google Shape;228;p4"/>
            <p:cNvSpPr/>
            <p:nvPr/>
          </p:nvSpPr>
          <p:spPr>
            <a:xfrm>
              <a:off x="1735893" y="3860289"/>
              <a:ext cx="569158" cy="569158"/>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29" name="Google Shape;229;p4"/>
            <p:cNvSpPr/>
            <p:nvPr/>
          </p:nvSpPr>
          <p:spPr>
            <a:xfrm>
              <a:off x="1713237" y="3837633"/>
              <a:ext cx="614467" cy="614467"/>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1" name="Picture 20">
            <a:extLst>
              <a:ext uri="{FF2B5EF4-FFF2-40B4-BE49-F238E27FC236}">
                <a16:creationId xmlns:a16="http://schemas.microsoft.com/office/drawing/2014/main" id="{54A3FB61-38F1-4478-A77A-36640E09A9B3}"/>
              </a:ext>
            </a:extLst>
          </p:cNvPr>
          <p:cNvPicPr>
            <a:picLocks noChangeAspect="1"/>
          </p:cNvPicPr>
          <p:nvPr/>
        </p:nvPicPr>
        <p:blipFill>
          <a:blip r:embed="rId3"/>
          <a:stretch>
            <a:fillRect/>
          </a:stretch>
        </p:blipFill>
        <p:spPr>
          <a:xfrm>
            <a:off x="-20447" y="18472"/>
            <a:ext cx="12212447" cy="107736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pSp>
        <p:nvGrpSpPr>
          <p:cNvPr id="234" name="Google Shape;234;p5"/>
          <p:cNvGrpSpPr/>
          <p:nvPr/>
        </p:nvGrpSpPr>
        <p:grpSpPr>
          <a:xfrm>
            <a:off x="2649065" y="3319469"/>
            <a:ext cx="303338" cy="303338"/>
            <a:chOff x="1713237" y="3837633"/>
            <a:chExt cx="614468" cy="614468"/>
          </a:xfrm>
        </p:grpSpPr>
        <p:sp>
          <p:nvSpPr>
            <p:cNvPr id="235" name="Google Shape;235;p5"/>
            <p:cNvSpPr/>
            <p:nvPr/>
          </p:nvSpPr>
          <p:spPr>
            <a:xfrm>
              <a:off x="1713238" y="3837634"/>
              <a:ext cx="614467" cy="61446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36" name="Google Shape;236;p5"/>
            <p:cNvSpPr/>
            <p:nvPr/>
          </p:nvSpPr>
          <p:spPr>
            <a:xfrm>
              <a:off x="1713237" y="3837633"/>
              <a:ext cx="614467" cy="614467"/>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rgbClr val="E9EDF1"/>
                </a:gs>
                <a:gs pos="15000">
                  <a:srgbClr val="E9EDF1"/>
                </a:gs>
                <a:gs pos="85000">
                  <a:srgbClr val="D5DBE5"/>
                </a:gs>
                <a:gs pos="100000">
                  <a:srgbClr val="D5DBE5"/>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37" name="Google Shape;237;p5"/>
          <p:cNvSpPr txBox="1">
            <a:spLocks noGrp="1"/>
          </p:cNvSpPr>
          <p:nvPr>
            <p:ph type="sldNum" idx="12"/>
          </p:nvPr>
        </p:nvSpPr>
        <p:spPr>
          <a:xfrm>
            <a:off x="8610599" y="6450468"/>
            <a:ext cx="3192139" cy="148913"/>
          </a:xfrm>
          <a:prstGeom prst="rect">
            <a:avLst/>
          </a:prstGeom>
          <a:noFill/>
          <a:ln>
            <a:noFill/>
          </a:ln>
        </p:spPr>
        <p:txBody>
          <a:bodyPr spcFirstLastPara="1" vert="horz" wrap="square" lIns="91425" tIns="45700" rIns="91425" bIns="45700" rtlCol="0" anchor="ctr" anchorCtr="0">
            <a:noAutofit/>
          </a:bodyPr>
          <a:lstStyle>
            <a:defPPr>
              <a:defRPr lang="en-US"/>
            </a:defPPr>
            <a:lvl1pPr marL="0" lvl="0" indent="0" algn="r" defTabSz="914400" rtl="0" eaLnBrk="1" latinLnBrk="0" hangingPunct="1">
              <a:spcBef>
                <a:spcPts val="0"/>
              </a:spcBef>
              <a:buNone/>
              <a:defRPr sz="1000" kern="1200">
                <a:solidFill>
                  <a:schemeClr val="dk2"/>
                </a:solidFill>
                <a:latin typeface="Calibri"/>
                <a:ea typeface="Calibri"/>
                <a:cs typeface="Calibri"/>
                <a:sym typeface="Calibri"/>
              </a:defRPr>
            </a:lvl1pPr>
            <a:lvl2pPr marL="0" lvl="1" indent="0" algn="r" defTabSz="914400" rtl="0" eaLnBrk="1" latinLnBrk="0" hangingPunct="1">
              <a:spcBef>
                <a:spcPts val="0"/>
              </a:spcBef>
              <a:buNone/>
              <a:defRPr sz="1000" kern="1200">
                <a:solidFill>
                  <a:schemeClr val="dk2"/>
                </a:solidFill>
                <a:latin typeface="Calibri"/>
                <a:ea typeface="Calibri"/>
                <a:cs typeface="Calibri"/>
                <a:sym typeface="Calibri"/>
              </a:defRPr>
            </a:lvl2pPr>
            <a:lvl3pPr marL="0" lvl="2" indent="0" algn="r" defTabSz="914400" rtl="0" eaLnBrk="1" latinLnBrk="0" hangingPunct="1">
              <a:spcBef>
                <a:spcPts val="0"/>
              </a:spcBef>
              <a:buNone/>
              <a:defRPr sz="1000" kern="1200">
                <a:solidFill>
                  <a:schemeClr val="dk2"/>
                </a:solidFill>
                <a:latin typeface="Calibri"/>
                <a:ea typeface="Calibri"/>
                <a:cs typeface="Calibri"/>
                <a:sym typeface="Calibri"/>
              </a:defRPr>
            </a:lvl3pPr>
            <a:lvl4pPr marL="0" lvl="3" indent="0" algn="r" defTabSz="914400" rtl="0" eaLnBrk="1" latinLnBrk="0" hangingPunct="1">
              <a:spcBef>
                <a:spcPts val="0"/>
              </a:spcBef>
              <a:buNone/>
              <a:defRPr sz="1000" kern="1200">
                <a:solidFill>
                  <a:schemeClr val="dk2"/>
                </a:solidFill>
                <a:latin typeface="Calibri"/>
                <a:ea typeface="Calibri"/>
                <a:cs typeface="Calibri"/>
                <a:sym typeface="Calibri"/>
              </a:defRPr>
            </a:lvl4pPr>
            <a:lvl5pPr marL="0" lvl="4" indent="0" algn="r" defTabSz="914400" rtl="0" eaLnBrk="1" latinLnBrk="0" hangingPunct="1">
              <a:spcBef>
                <a:spcPts val="0"/>
              </a:spcBef>
              <a:buNone/>
              <a:defRPr sz="1000" kern="1200">
                <a:solidFill>
                  <a:schemeClr val="dk2"/>
                </a:solidFill>
                <a:latin typeface="Calibri"/>
                <a:ea typeface="Calibri"/>
                <a:cs typeface="Calibri"/>
                <a:sym typeface="Calibri"/>
              </a:defRPr>
            </a:lvl5pPr>
            <a:lvl6pPr marL="0" lvl="5" indent="0" algn="r" defTabSz="914400" rtl="0" eaLnBrk="1" latinLnBrk="0" hangingPunct="1">
              <a:spcBef>
                <a:spcPts val="0"/>
              </a:spcBef>
              <a:buNone/>
              <a:defRPr sz="1000" kern="1200">
                <a:solidFill>
                  <a:schemeClr val="dk2"/>
                </a:solidFill>
                <a:latin typeface="Calibri"/>
                <a:ea typeface="Calibri"/>
                <a:cs typeface="Calibri"/>
                <a:sym typeface="Calibri"/>
              </a:defRPr>
            </a:lvl6pPr>
            <a:lvl7pPr marL="0" lvl="6" indent="0" algn="r" defTabSz="914400" rtl="0" eaLnBrk="1" latinLnBrk="0" hangingPunct="1">
              <a:spcBef>
                <a:spcPts val="0"/>
              </a:spcBef>
              <a:buNone/>
              <a:defRPr sz="1000" kern="1200">
                <a:solidFill>
                  <a:schemeClr val="dk2"/>
                </a:solidFill>
                <a:latin typeface="Calibri"/>
                <a:ea typeface="Calibri"/>
                <a:cs typeface="Calibri"/>
                <a:sym typeface="Calibri"/>
              </a:defRPr>
            </a:lvl7pPr>
            <a:lvl8pPr marL="0" lvl="7" indent="0" algn="r" defTabSz="914400" rtl="0" eaLnBrk="1" latinLnBrk="0" hangingPunct="1">
              <a:spcBef>
                <a:spcPts val="0"/>
              </a:spcBef>
              <a:buNone/>
              <a:defRPr sz="1000" kern="1200">
                <a:solidFill>
                  <a:schemeClr val="dk2"/>
                </a:solidFill>
                <a:latin typeface="Calibri"/>
                <a:ea typeface="Calibri"/>
                <a:cs typeface="Calibri"/>
                <a:sym typeface="Calibri"/>
              </a:defRPr>
            </a:lvl8pPr>
            <a:lvl9pPr marL="0" lvl="8" indent="0" algn="r" defTabSz="914400" rtl="0" eaLnBrk="1" latinLnBrk="0" hangingPunct="1">
              <a:spcBef>
                <a:spcPts val="0"/>
              </a:spcBef>
              <a:buNone/>
              <a:defRPr sz="1000" kern="12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11</a:t>
            </a:fld>
            <a:endParaRPr/>
          </a:p>
        </p:txBody>
      </p:sp>
      <p:cxnSp>
        <p:nvCxnSpPr>
          <p:cNvPr id="239" name="Google Shape;239;p5"/>
          <p:cNvCxnSpPr/>
          <p:nvPr/>
        </p:nvCxnSpPr>
        <p:spPr>
          <a:xfrm rot="10800000" flipH="1">
            <a:off x="2025929" y="3681499"/>
            <a:ext cx="1439392" cy="11363"/>
          </a:xfrm>
          <a:prstGeom prst="straightConnector1">
            <a:avLst/>
          </a:prstGeom>
          <a:noFill/>
          <a:ln w="12700" cap="rnd" cmpd="sng">
            <a:solidFill>
              <a:srgbClr val="D8D8D8"/>
            </a:solidFill>
            <a:prstDash val="dash"/>
            <a:miter lim="800000"/>
            <a:headEnd type="none" w="sm" len="sm"/>
            <a:tailEnd type="none" w="sm" len="sm"/>
          </a:ln>
        </p:spPr>
      </p:cxnSp>
      <p:cxnSp>
        <p:nvCxnSpPr>
          <p:cNvPr id="240" name="Google Shape;240;p5"/>
          <p:cNvCxnSpPr>
            <a:endCxn id="241" idx="80"/>
          </p:cNvCxnSpPr>
          <p:nvPr/>
        </p:nvCxnSpPr>
        <p:spPr>
          <a:xfrm>
            <a:off x="4108484" y="4121094"/>
            <a:ext cx="768300" cy="1002300"/>
          </a:xfrm>
          <a:prstGeom prst="straightConnector1">
            <a:avLst/>
          </a:prstGeom>
          <a:noFill/>
          <a:ln w="12700" cap="rnd" cmpd="sng">
            <a:solidFill>
              <a:srgbClr val="D8D8D8"/>
            </a:solidFill>
            <a:prstDash val="dash"/>
            <a:miter lim="800000"/>
            <a:headEnd type="none" w="sm" len="sm"/>
            <a:tailEnd type="none" w="sm" len="sm"/>
          </a:ln>
        </p:spPr>
      </p:cxnSp>
      <p:cxnSp>
        <p:nvCxnSpPr>
          <p:cNvPr id="242" name="Google Shape;242;p5"/>
          <p:cNvCxnSpPr>
            <a:endCxn id="243" idx="95"/>
          </p:cNvCxnSpPr>
          <p:nvPr/>
        </p:nvCxnSpPr>
        <p:spPr>
          <a:xfrm rot="10800000" flipH="1">
            <a:off x="4108484" y="2281639"/>
            <a:ext cx="599700" cy="1077000"/>
          </a:xfrm>
          <a:prstGeom prst="straightConnector1">
            <a:avLst/>
          </a:prstGeom>
          <a:noFill/>
          <a:ln w="12700" cap="rnd" cmpd="sng">
            <a:solidFill>
              <a:srgbClr val="D8D8D8"/>
            </a:solidFill>
            <a:prstDash val="dash"/>
            <a:miter lim="800000"/>
            <a:headEnd type="none" w="sm" len="sm"/>
            <a:tailEnd type="none" w="sm" len="sm"/>
          </a:ln>
        </p:spPr>
      </p:cxnSp>
      <p:cxnSp>
        <p:nvCxnSpPr>
          <p:cNvPr id="244" name="Google Shape;244;p5"/>
          <p:cNvCxnSpPr>
            <a:endCxn id="245" idx="96"/>
          </p:cNvCxnSpPr>
          <p:nvPr/>
        </p:nvCxnSpPr>
        <p:spPr>
          <a:xfrm>
            <a:off x="4108484" y="3962728"/>
            <a:ext cx="1516500" cy="475800"/>
          </a:xfrm>
          <a:prstGeom prst="straightConnector1">
            <a:avLst/>
          </a:prstGeom>
          <a:noFill/>
          <a:ln w="12700" cap="rnd" cmpd="sng">
            <a:solidFill>
              <a:srgbClr val="D8D8D8"/>
            </a:solidFill>
            <a:prstDash val="dash"/>
            <a:miter lim="800000"/>
            <a:headEnd type="none" w="sm" len="sm"/>
            <a:tailEnd type="none" w="sm" len="sm"/>
          </a:ln>
        </p:spPr>
      </p:cxnSp>
      <p:cxnSp>
        <p:nvCxnSpPr>
          <p:cNvPr id="246" name="Google Shape;246;p5"/>
          <p:cNvCxnSpPr/>
          <p:nvPr/>
        </p:nvCxnSpPr>
        <p:spPr>
          <a:xfrm rot="10800000" flipH="1">
            <a:off x="4102280" y="3033875"/>
            <a:ext cx="1516496" cy="475684"/>
          </a:xfrm>
          <a:prstGeom prst="straightConnector1">
            <a:avLst/>
          </a:prstGeom>
          <a:noFill/>
          <a:ln w="12700" cap="rnd" cmpd="sng">
            <a:solidFill>
              <a:srgbClr val="D8D8D8"/>
            </a:solidFill>
            <a:prstDash val="dash"/>
            <a:miter lim="800000"/>
            <a:headEnd type="none" w="sm" len="sm"/>
            <a:tailEnd type="none" w="sm" len="sm"/>
          </a:ln>
        </p:spPr>
      </p:cxnSp>
      <p:sp>
        <p:nvSpPr>
          <p:cNvPr id="247" name="Google Shape;247;p5"/>
          <p:cNvSpPr/>
          <p:nvPr/>
        </p:nvSpPr>
        <p:spPr>
          <a:xfrm>
            <a:off x="3446751" y="3245055"/>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8" name="Google Shape;248;p5"/>
          <p:cNvSpPr/>
          <p:nvPr/>
        </p:nvSpPr>
        <p:spPr>
          <a:xfrm>
            <a:off x="3465321" y="3244157"/>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9" name="Google Shape;249;p5"/>
          <p:cNvSpPr/>
          <p:nvPr/>
        </p:nvSpPr>
        <p:spPr>
          <a:xfrm>
            <a:off x="5566731" y="2699187"/>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5" name="Google Shape;245;p5"/>
          <p:cNvSpPr/>
          <p:nvPr/>
        </p:nvSpPr>
        <p:spPr>
          <a:xfrm>
            <a:off x="5566730" y="4190678"/>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3" name="Google Shape;243;p5"/>
          <p:cNvSpPr/>
          <p:nvPr/>
        </p:nvSpPr>
        <p:spPr>
          <a:xfrm>
            <a:off x="4650042" y="1672336"/>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1" name="Google Shape;241;p5"/>
          <p:cNvSpPr/>
          <p:nvPr/>
        </p:nvSpPr>
        <p:spPr>
          <a:xfrm>
            <a:off x="4650041" y="5123259"/>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0" name="Google Shape;250;p5"/>
          <p:cNvSpPr txBox="1"/>
          <p:nvPr/>
        </p:nvSpPr>
        <p:spPr>
          <a:xfrm>
            <a:off x="7513888" y="2133632"/>
            <a:ext cx="3582057"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2"/>
                </a:solidFill>
                <a:highlight>
                  <a:srgbClr val="000000"/>
                </a:highlight>
                <a:latin typeface="Calibri"/>
                <a:ea typeface="Calibri"/>
                <a:cs typeface="Calibri"/>
                <a:sym typeface="Calibri"/>
              </a:rPr>
              <a:t>Step 2 – ADT Transmission</a:t>
            </a:r>
            <a:endParaRPr dirty="0">
              <a:highlight>
                <a:srgbClr val="000000"/>
              </a:highlight>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Within moments, the hospital’s EHR sends the important information about the encounter to Collective in the form of an ADT message.</a:t>
            </a:r>
            <a:endParaRPr dirty="0"/>
          </a:p>
        </p:txBody>
      </p:sp>
      <p:cxnSp>
        <p:nvCxnSpPr>
          <p:cNvPr id="251" name="Google Shape;251;p5"/>
          <p:cNvCxnSpPr/>
          <p:nvPr/>
        </p:nvCxnSpPr>
        <p:spPr>
          <a:xfrm>
            <a:off x="7587155" y="2490964"/>
            <a:ext cx="3477260" cy="0"/>
          </a:xfrm>
          <a:prstGeom prst="straightConnector1">
            <a:avLst/>
          </a:prstGeom>
          <a:noFill/>
          <a:ln w="12700" cap="flat" cmpd="sng">
            <a:solidFill>
              <a:srgbClr val="D5DBE5"/>
            </a:solidFill>
            <a:prstDash val="solid"/>
            <a:miter lim="800000"/>
            <a:headEnd type="none" w="sm" len="sm"/>
            <a:tailEnd type="none" w="sm" len="sm"/>
          </a:ln>
        </p:spPr>
      </p:cxnSp>
      <p:sp>
        <p:nvSpPr>
          <p:cNvPr id="252" name="Google Shape;252;p5"/>
          <p:cNvSpPr/>
          <p:nvPr/>
        </p:nvSpPr>
        <p:spPr>
          <a:xfrm>
            <a:off x="2074852" y="3509560"/>
            <a:ext cx="1420824" cy="378398"/>
          </a:xfrm>
          <a:prstGeom prst="rightArrow">
            <a:avLst>
              <a:gd name="adj1" fmla="val 50000"/>
              <a:gd name="adj2" fmla="val 50000"/>
            </a:avLst>
          </a:prstGeom>
          <a:gradFill>
            <a:gsLst>
              <a:gs pos="0">
                <a:schemeClr val="accent1"/>
              </a:gs>
              <a:gs pos="100000">
                <a:srgbClr val="189874"/>
              </a:gs>
            </a:gsLst>
            <a:lin ang="10800000" scaled="0"/>
          </a:gra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53" name="Google Shape;253;p5"/>
          <p:cNvSpPr/>
          <p:nvPr/>
        </p:nvSpPr>
        <p:spPr>
          <a:xfrm>
            <a:off x="1061094" y="3262925"/>
            <a:ext cx="1073904" cy="938888"/>
          </a:xfrm>
          <a:custGeom>
            <a:avLst/>
            <a:gdLst/>
            <a:ahLst/>
            <a:cxnLst/>
            <a:rect l="l" t="t" r="r" b="b"/>
            <a:pathLst>
              <a:path w="1066800" h="880268" extrusionOk="0">
                <a:moveTo>
                  <a:pt x="772347" y="764382"/>
                </a:moveTo>
                <a:lnTo>
                  <a:pt x="772347" y="834549"/>
                </a:lnTo>
                <a:lnTo>
                  <a:pt x="865215" y="834549"/>
                </a:lnTo>
                <a:lnTo>
                  <a:pt x="865215" y="764382"/>
                </a:lnTo>
                <a:close/>
                <a:moveTo>
                  <a:pt x="558795" y="764382"/>
                </a:moveTo>
                <a:lnTo>
                  <a:pt x="558795" y="834549"/>
                </a:lnTo>
                <a:lnTo>
                  <a:pt x="651663" y="834549"/>
                </a:lnTo>
                <a:lnTo>
                  <a:pt x="651663" y="764382"/>
                </a:lnTo>
                <a:close/>
                <a:moveTo>
                  <a:pt x="878748" y="524689"/>
                </a:moveTo>
                <a:lnTo>
                  <a:pt x="1024004" y="524689"/>
                </a:lnTo>
                <a:lnTo>
                  <a:pt x="1024004" y="669945"/>
                </a:lnTo>
                <a:lnTo>
                  <a:pt x="878748" y="669945"/>
                </a:lnTo>
                <a:close/>
                <a:moveTo>
                  <a:pt x="686624" y="524689"/>
                </a:moveTo>
                <a:lnTo>
                  <a:pt x="831880" y="524689"/>
                </a:lnTo>
                <a:lnTo>
                  <a:pt x="831880" y="669945"/>
                </a:lnTo>
                <a:lnTo>
                  <a:pt x="686624" y="669945"/>
                </a:lnTo>
                <a:close/>
                <a:moveTo>
                  <a:pt x="494500" y="524689"/>
                </a:moveTo>
                <a:lnTo>
                  <a:pt x="639756" y="524689"/>
                </a:lnTo>
                <a:lnTo>
                  <a:pt x="639756" y="669945"/>
                </a:lnTo>
                <a:lnTo>
                  <a:pt x="494500" y="669945"/>
                </a:lnTo>
                <a:close/>
                <a:moveTo>
                  <a:pt x="45795" y="524689"/>
                </a:moveTo>
                <a:lnTo>
                  <a:pt x="127840" y="524689"/>
                </a:lnTo>
                <a:lnTo>
                  <a:pt x="127840" y="669945"/>
                </a:lnTo>
                <a:lnTo>
                  <a:pt x="45795" y="669945"/>
                </a:lnTo>
                <a:close/>
                <a:moveTo>
                  <a:pt x="878748" y="337383"/>
                </a:moveTo>
                <a:lnTo>
                  <a:pt x="1024004" y="337383"/>
                </a:lnTo>
                <a:lnTo>
                  <a:pt x="1024004" y="482639"/>
                </a:lnTo>
                <a:lnTo>
                  <a:pt x="878748" y="482639"/>
                </a:lnTo>
                <a:close/>
                <a:moveTo>
                  <a:pt x="686624" y="337383"/>
                </a:moveTo>
                <a:lnTo>
                  <a:pt x="831880" y="337383"/>
                </a:lnTo>
                <a:lnTo>
                  <a:pt x="831880" y="482639"/>
                </a:lnTo>
                <a:lnTo>
                  <a:pt x="686624" y="482639"/>
                </a:lnTo>
                <a:close/>
                <a:moveTo>
                  <a:pt x="494500" y="337383"/>
                </a:moveTo>
                <a:lnTo>
                  <a:pt x="639756" y="337383"/>
                </a:lnTo>
                <a:lnTo>
                  <a:pt x="639756" y="482639"/>
                </a:lnTo>
                <a:lnTo>
                  <a:pt x="494500" y="482639"/>
                </a:lnTo>
                <a:close/>
                <a:moveTo>
                  <a:pt x="45795" y="337383"/>
                </a:moveTo>
                <a:lnTo>
                  <a:pt x="127840" y="337383"/>
                </a:lnTo>
                <a:lnTo>
                  <a:pt x="127840" y="482639"/>
                </a:lnTo>
                <a:lnTo>
                  <a:pt x="45795" y="482639"/>
                </a:lnTo>
                <a:close/>
                <a:moveTo>
                  <a:pt x="876367" y="150077"/>
                </a:moveTo>
                <a:lnTo>
                  <a:pt x="1021623" y="150077"/>
                </a:lnTo>
                <a:lnTo>
                  <a:pt x="1021623" y="295333"/>
                </a:lnTo>
                <a:lnTo>
                  <a:pt x="876367" y="295333"/>
                </a:lnTo>
                <a:close/>
                <a:moveTo>
                  <a:pt x="684243" y="150077"/>
                </a:moveTo>
                <a:lnTo>
                  <a:pt x="829499" y="150077"/>
                </a:lnTo>
                <a:lnTo>
                  <a:pt x="829499" y="295333"/>
                </a:lnTo>
                <a:lnTo>
                  <a:pt x="684243" y="295333"/>
                </a:lnTo>
                <a:close/>
                <a:moveTo>
                  <a:pt x="492119" y="150077"/>
                </a:moveTo>
                <a:lnTo>
                  <a:pt x="637375" y="150077"/>
                </a:lnTo>
                <a:lnTo>
                  <a:pt x="637375" y="295333"/>
                </a:lnTo>
                <a:lnTo>
                  <a:pt x="492119" y="295333"/>
                </a:lnTo>
                <a:close/>
                <a:moveTo>
                  <a:pt x="44450" y="150077"/>
                </a:moveTo>
                <a:lnTo>
                  <a:pt x="126495" y="150077"/>
                </a:lnTo>
                <a:lnTo>
                  <a:pt x="126495" y="295333"/>
                </a:lnTo>
                <a:lnTo>
                  <a:pt x="44450" y="295333"/>
                </a:lnTo>
                <a:close/>
                <a:moveTo>
                  <a:pt x="284976" y="38099"/>
                </a:moveTo>
                <a:lnTo>
                  <a:pt x="284976" y="96440"/>
                </a:lnTo>
                <a:lnTo>
                  <a:pt x="226635" y="96440"/>
                </a:lnTo>
                <a:lnTo>
                  <a:pt x="226635" y="146447"/>
                </a:lnTo>
                <a:lnTo>
                  <a:pt x="284976" y="146447"/>
                </a:lnTo>
                <a:lnTo>
                  <a:pt x="284976" y="204788"/>
                </a:lnTo>
                <a:lnTo>
                  <a:pt x="334983" y="204788"/>
                </a:lnTo>
                <a:lnTo>
                  <a:pt x="334983" y="146447"/>
                </a:lnTo>
                <a:lnTo>
                  <a:pt x="393324" y="146447"/>
                </a:lnTo>
                <a:lnTo>
                  <a:pt x="393324" y="96440"/>
                </a:lnTo>
                <a:lnTo>
                  <a:pt x="334983" y="96440"/>
                </a:lnTo>
                <a:lnTo>
                  <a:pt x="334983" y="38099"/>
                </a:lnTo>
                <a:close/>
                <a:moveTo>
                  <a:pt x="172327" y="0"/>
                </a:moveTo>
                <a:lnTo>
                  <a:pt x="447632" y="0"/>
                </a:lnTo>
                <a:lnTo>
                  <a:pt x="447632" y="834549"/>
                </a:lnTo>
                <a:lnTo>
                  <a:pt x="492119" y="834549"/>
                </a:lnTo>
                <a:lnTo>
                  <a:pt x="492119" y="711994"/>
                </a:lnTo>
                <a:lnTo>
                  <a:pt x="932650" y="711994"/>
                </a:lnTo>
                <a:lnTo>
                  <a:pt x="932650" y="834549"/>
                </a:lnTo>
                <a:lnTo>
                  <a:pt x="1059180" y="834549"/>
                </a:lnTo>
                <a:cubicBezTo>
                  <a:pt x="1063388" y="834549"/>
                  <a:pt x="1066800" y="837961"/>
                  <a:pt x="1066800" y="842169"/>
                </a:cubicBezTo>
                <a:lnTo>
                  <a:pt x="1066800" y="872648"/>
                </a:lnTo>
                <a:cubicBezTo>
                  <a:pt x="1066800" y="876856"/>
                  <a:pt x="1063388" y="880268"/>
                  <a:pt x="1059180" y="880268"/>
                </a:cubicBezTo>
                <a:lnTo>
                  <a:pt x="7620" y="880268"/>
                </a:lnTo>
                <a:cubicBezTo>
                  <a:pt x="3412" y="880268"/>
                  <a:pt x="0" y="876856"/>
                  <a:pt x="0" y="872648"/>
                </a:cubicBezTo>
                <a:lnTo>
                  <a:pt x="0" y="842169"/>
                </a:lnTo>
                <a:cubicBezTo>
                  <a:pt x="0" y="837961"/>
                  <a:pt x="3412" y="834549"/>
                  <a:pt x="7620" y="834549"/>
                </a:cubicBezTo>
                <a:lnTo>
                  <a:pt x="172327" y="834549"/>
                </a:lnTo>
                <a:close/>
              </a:path>
            </a:pathLst>
          </a:custGeom>
          <a:gradFill>
            <a:gsLst>
              <a:gs pos="0">
                <a:schemeClr val="lt2"/>
              </a:gs>
              <a:gs pos="80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4" name="Google Shape;254;p5"/>
          <p:cNvSpPr txBox="1"/>
          <p:nvPr/>
        </p:nvSpPr>
        <p:spPr>
          <a:xfrm>
            <a:off x="2202626" y="3576046"/>
            <a:ext cx="1088886" cy="245580"/>
          </a:xfrm>
          <a:prstGeom prst="rect">
            <a:avLst/>
          </a:prstGeom>
          <a:noFill/>
          <a:ln>
            <a:noFill/>
          </a:ln>
        </p:spPr>
        <p:txBody>
          <a:bodyPr spcFirstLastPara="1" wrap="square" lIns="91425" tIns="0" rIns="91425" bIns="0" anchor="t" anchorCtr="0">
            <a:spAutoFit/>
          </a:bodyPr>
          <a:lstStyle/>
          <a:p>
            <a:pPr marL="0" marR="0" lvl="0" indent="0" algn="l" rtl="0">
              <a:lnSpc>
                <a:spcPct val="114000"/>
              </a:lnSpc>
              <a:spcBef>
                <a:spcPts val="0"/>
              </a:spcBef>
              <a:spcAft>
                <a:spcPts val="0"/>
              </a:spcAft>
              <a:buNone/>
            </a:pPr>
            <a:r>
              <a:rPr lang="en-US" sz="1400" dirty="0">
                <a:solidFill>
                  <a:schemeClr val="lt2"/>
                </a:solidFill>
                <a:latin typeface="Calibri"/>
                <a:ea typeface="Calibri"/>
                <a:cs typeface="Calibri"/>
                <a:sym typeface="Calibri"/>
              </a:rPr>
              <a:t>ADT Data</a:t>
            </a:r>
            <a:endParaRPr dirty="0"/>
          </a:p>
        </p:txBody>
      </p:sp>
      <p:pic>
        <p:nvPicPr>
          <p:cNvPr id="23" name="Picture 22">
            <a:extLst>
              <a:ext uri="{FF2B5EF4-FFF2-40B4-BE49-F238E27FC236}">
                <a16:creationId xmlns:a16="http://schemas.microsoft.com/office/drawing/2014/main" id="{FCD3769B-381F-49F8-859A-6C073AFE2ECB}"/>
              </a:ext>
            </a:extLst>
          </p:cNvPr>
          <p:cNvPicPr>
            <a:picLocks noChangeAspect="1"/>
          </p:cNvPicPr>
          <p:nvPr/>
        </p:nvPicPr>
        <p:blipFill>
          <a:blip r:embed="rId3"/>
          <a:stretch>
            <a:fillRect/>
          </a:stretch>
        </p:blipFill>
        <p:spPr>
          <a:xfrm>
            <a:off x="-20447" y="-15015"/>
            <a:ext cx="12212447" cy="107736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6"/>
          <p:cNvSpPr txBox="1">
            <a:spLocks noGrp="1"/>
          </p:cNvSpPr>
          <p:nvPr>
            <p:ph type="sldNum" idx="12"/>
          </p:nvPr>
        </p:nvSpPr>
        <p:spPr>
          <a:xfrm>
            <a:off x="8610599" y="6450468"/>
            <a:ext cx="3192139" cy="148913"/>
          </a:xfrm>
          <a:prstGeom prst="rect">
            <a:avLst/>
          </a:prstGeom>
          <a:noFill/>
          <a:ln>
            <a:noFill/>
          </a:ln>
        </p:spPr>
        <p:txBody>
          <a:bodyPr spcFirstLastPara="1" vert="horz" wrap="square" lIns="91425" tIns="45700" rIns="91425" bIns="45700" rtlCol="0" anchor="ctr" anchorCtr="0">
            <a:noAutofit/>
          </a:bodyPr>
          <a:lstStyle>
            <a:defPPr>
              <a:defRPr lang="en-US"/>
            </a:defPPr>
            <a:lvl1pPr marL="0" lvl="0" indent="0" algn="r" defTabSz="914400" rtl="0" eaLnBrk="1" latinLnBrk="0" hangingPunct="1">
              <a:spcBef>
                <a:spcPts val="0"/>
              </a:spcBef>
              <a:buNone/>
              <a:defRPr sz="1000" kern="1200">
                <a:solidFill>
                  <a:schemeClr val="dk2"/>
                </a:solidFill>
                <a:latin typeface="Calibri"/>
                <a:ea typeface="Calibri"/>
                <a:cs typeface="Calibri"/>
                <a:sym typeface="Calibri"/>
              </a:defRPr>
            </a:lvl1pPr>
            <a:lvl2pPr marL="0" lvl="1" indent="0" algn="r" defTabSz="914400" rtl="0" eaLnBrk="1" latinLnBrk="0" hangingPunct="1">
              <a:spcBef>
                <a:spcPts val="0"/>
              </a:spcBef>
              <a:buNone/>
              <a:defRPr sz="1000" kern="1200">
                <a:solidFill>
                  <a:schemeClr val="dk2"/>
                </a:solidFill>
                <a:latin typeface="Calibri"/>
                <a:ea typeface="Calibri"/>
                <a:cs typeface="Calibri"/>
                <a:sym typeface="Calibri"/>
              </a:defRPr>
            </a:lvl2pPr>
            <a:lvl3pPr marL="0" lvl="2" indent="0" algn="r" defTabSz="914400" rtl="0" eaLnBrk="1" latinLnBrk="0" hangingPunct="1">
              <a:spcBef>
                <a:spcPts val="0"/>
              </a:spcBef>
              <a:buNone/>
              <a:defRPr sz="1000" kern="1200">
                <a:solidFill>
                  <a:schemeClr val="dk2"/>
                </a:solidFill>
                <a:latin typeface="Calibri"/>
                <a:ea typeface="Calibri"/>
                <a:cs typeface="Calibri"/>
                <a:sym typeface="Calibri"/>
              </a:defRPr>
            </a:lvl3pPr>
            <a:lvl4pPr marL="0" lvl="3" indent="0" algn="r" defTabSz="914400" rtl="0" eaLnBrk="1" latinLnBrk="0" hangingPunct="1">
              <a:spcBef>
                <a:spcPts val="0"/>
              </a:spcBef>
              <a:buNone/>
              <a:defRPr sz="1000" kern="1200">
                <a:solidFill>
                  <a:schemeClr val="dk2"/>
                </a:solidFill>
                <a:latin typeface="Calibri"/>
                <a:ea typeface="Calibri"/>
                <a:cs typeface="Calibri"/>
                <a:sym typeface="Calibri"/>
              </a:defRPr>
            </a:lvl4pPr>
            <a:lvl5pPr marL="0" lvl="4" indent="0" algn="r" defTabSz="914400" rtl="0" eaLnBrk="1" latinLnBrk="0" hangingPunct="1">
              <a:spcBef>
                <a:spcPts val="0"/>
              </a:spcBef>
              <a:buNone/>
              <a:defRPr sz="1000" kern="1200">
                <a:solidFill>
                  <a:schemeClr val="dk2"/>
                </a:solidFill>
                <a:latin typeface="Calibri"/>
                <a:ea typeface="Calibri"/>
                <a:cs typeface="Calibri"/>
                <a:sym typeface="Calibri"/>
              </a:defRPr>
            </a:lvl5pPr>
            <a:lvl6pPr marL="0" lvl="5" indent="0" algn="r" defTabSz="914400" rtl="0" eaLnBrk="1" latinLnBrk="0" hangingPunct="1">
              <a:spcBef>
                <a:spcPts val="0"/>
              </a:spcBef>
              <a:buNone/>
              <a:defRPr sz="1000" kern="1200">
                <a:solidFill>
                  <a:schemeClr val="dk2"/>
                </a:solidFill>
                <a:latin typeface="Calibri"/>
                <a:ea typeface="Calibri"/>
                <a:cs typeface="Calibri"/>
                <a:sym typeface="Calibri"/>
              </a:defRPr>
            </a:lvl6pPr>
            <a:lvl7pPr marL="0" lvl="6" indent="0" algn="r" defTabSz="914400" rtl="0" eaLnBrk="1" latinLnBrk="0" hangingPunct="1">
              <a:spcBef>
                <a:spcPts val="0"/>
              </a:spcBef>
              <a:buNone/>
              <a:defRPr sz="1000" kern="1200">
                <a:solidFill>
                  <a:schemeClr val="dk2"/>
                </a:solidFill>
                <a:latin typeface="Calibri"/>
                <a:ea typeface="Calibri"/>
                <a:cs typeface="Calibri"/>
                <a:sym typeface="Calibri"/>
              </a:defRPr>
            </a:lvl7pPr>
            <a:lvl8pPr marL="0" lvl="7" indent="0" algn="r" defTabSz="914400" rtl="0" eaLnBrk="1" latinLnBrk="0" hangingPunct="1">
              <a:spcBef>
                <a:spcPts val="0"/>
              </a:spcBef>
              <a:buNone/>
              <a:defRPr sz="1000" kern="1200">
                <a:solidFill>
                  <a:schemeClr val="dk2"/>
                </a:solidFill>
                <a:latin typeface="Calibri"/>
                <a:ea typeface="Calibri"/>
                <a:cs typeface="Calibri"/>
                <a:sym typeface="Calibri"/>
              </a:defRPr>
            </a:lvl8pPr>
            <a:lvl9pPr marL="0" lvl="8" indent="0" algn="r" defTabSz="914400" rtl="0" eaLnBrk="1" latinLnBrk="0" hangingPunct="1">
              <a:spcBef>
                <a:spcPts val="0"/>
              </a:spcBef>
              <a:buNone/>
              <a:defRPr sz="1000" kern="12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12</a:t>
            </a:fld>
            <a:endParaRPr/>
          </a:p>
        </p:txBody>
      </p:sp>
      <p:cxnSp>
        <p:nvCxnSpPr>
          <p:cNvPr id="261" name="Google Shape;261;p6"/>
          <p:cNvCxnSpPr/>
          <p:nvPr/>
        </p:nvCxnSpPr>
        <p:spPr>
          <a:xfrm rot="10800000" flipH="1">
            <a:off x="2025929" y="3681499"/>
            <a:ext cx="1439392" cy="11363"/>
          </a:xfrm>
          <a:prstGeom prst="straightConnector1">
            <a:avLst/>
          </a:prstGeom>
          <a:noFill/>
          <a:ln w="12700" cap="rnd" cmpd="sng">
            <a:solidFill>
              <a:srgbClr val="D8D8D8"/>
            </a:solidFill>
            <a:prstDash val="dash"/>
            <a:miter lim="800000"/>
            <a:headEnd type="none" w="sm" len="sm"/>
            <a:tailEnd type="none" w="sm" len="sm"/>
          </a:ln>
        </p:spPr>
      </p:cxnSp>
      <p:cxnSp>
        <p:nvCxnSpPr>
          <p:cNvPr id="262" name="Google Shape;262;p6"/>
          <p:cNvCxnSpPr>
            <a:endCxn id="263" idx="80"/>
          </p:cNvCxnSpPr>
          <p:nvPr/>
        </p:nvCxnSpPr>
        <p:spPr>
          <a:xfrm>
            <a:off x="4108484" y="4121094"/>
            <a:ext cx="768300" cy="1002300"/>
          </a:xfrm>
          <a:prstGeom prst="straightConnector1">
            <a:avLst/>
          </a:prstGeom>
          <a:noFill/>
          <a:ln w="12700" cap="rnd" cmpd="sng">
            <a:solidFill>
              <a:srgbClr val="D8D8D8"/>
            </a:solidFill>
            <a:prstDash val="dash"/>
            <a:miter lim="800000"/>
            <a:headEnd type="none" w="sm" len="sm"/>
            <a:tailEnd type="none" w="sm" len="sm"/>
          </a:ln>
        </p:spPr>
      </p:cxnSp>
      <p:cxnSp>
        <p:nvCxnSpPr>
          <p:cNvPr id="264" name="Google Shape;264;p6"/>
          <p:cNvCxnSpPr>
            <a:endCxn id="265" idx="95"/>
          </p:cNvCxnSpPr>
          <p:nvPr/>
        </p:nvCxnSpPr>
        <p:spPr>
          <a:xfrm rot="10800000" flipH="1">
            <a:off x="4108484" y="2281639"/>
            <a:ext cx="599700" cy="1077000"/>
          </a:xfrm>
          <a:prstGeom prst="straightConnector1">
            <a:avLst/>
          </a:prstGeom>
          <a:noFill/>
          <a:ln w="12700" cap="rnd" cmpd="sng">
            <a:solidFill>
              <a:srgbClr val="D8D8D8"/>
            </a:solidFill>
            <a:prstDash val="dash"/>
            <a:miter lim="800000"/>
            <a:headEnd type="none" w="sm" len="sm"/>
            <a:tailEnd type="none" w="sm" len="sm"/>
          </a:ln>
        </p:spPr>
      </p:cxnSp>
      <p:cxnSp>
        <p:nvCxnSpPr>
          <p:cNvPr id="266" name="Google Shape;266;p6"/>
          <p:cNvCxnSpPr>
            <a:endCxn id="267" idx="96"/>
          </p:cNvCxnSpPr>
          <p:nvPr/>
        </p:nvCxnSpPr>
        <p:spPr>
          <a:xfrm>
            <a:off x="4108484" y="3962728"/>
            <a:ext cx="1516500" cy="475800"/>
          </a:xfrm>
          <a:prstGeom prst="straightConnector1">
            <a:avLst/>
          </a:prstGeom>
          <a:noFill/>
          <a:ln w="12700" cap="rnd" cmpd="sng">
            <a:solidFill>
              <a:srgbClr val="D8D8D8"/>
            </a:solidFill>
            <a:prstDash val="dash"/>
            <a:miter lim="800000"/>
            <a:headEnd type="none" w="sm" len="sm"/>
            <a:tailEnd type="none" w="sm" len="sm"/>
          </a:ln>
        </p:spPr>
      </p:cxnSp>
      <p:cxnSp>
        <p:nvCxnSpPr>
          <p:cNvPr id="268" name="Google Shape;268;p6"/>
          <p:cNvCxnSpPr/>
          <p:nvPr/>
        </p:nvCxnSpPr>
        <p:spPr>
          <a:xfrm rot="10800000" flipH="1">
            <a:off x="4102280" y="3033875"/>
            <a:ext cx="1516496" cy="475684"/>
          </a:xfrm>
          <a:prstGeom prst="straightConnector1">
            <a:avLst/>
          </a:prstGeom>
          <a:noFill/>
          <a:ln w="12700" cap="rnd" cmpd="sng">
            <a:solidFill>
              <a:srgbClr val="D8D8D8"/>
            </a:solidFill>
            <a:prstDash val="dash"/>
            <a:miter lim="800000"/>
            <a:headEnd type="none" w="sm" len="sm"/>
            <a:tailEnd type="none" w="sm" len="sm"/>
          </a:ln>
        </p:spPr>
      </p:cxnSp>
      <p:sp>
        <p:nvSpPr>
          <p:cNvPr id="269" name="Google Shape;269;p6"/>
          <p:cNvSpPr/>
          <p:nvPr/>
        </p:nvSpPr>
        <p:spPr>
          <a:xfrm>
            <a:off x="3446751" y="3245055"/>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0" name="Google Shape;270;p6"/>
          <p:cNvSpPr/>
          <p:nvPr/>
        </p:nvSpPr>
        <p:spPr>
          <a:xfrm>
            <a:off x="3465321" y="3244157"/>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1" name="Google Shape;271;p6"/>
          <p:cNvSpPr/>
          <p:nvPr/>
        </p:nvSpPr>
        <p:spPr>
          <a:xfrm>
            <a:off x="1061095" y="3262925"/>
            <a:ext cx="1073904" cy="938888"/>
          </a:xfrm>
          <a:custGeom>
            <a:avLst/>
            <a:gdLst/>
            <a:ahLst/>
            <a:cxnLst/>
            <a:rect l="l" t="t" r="r" b="b"/>
            <a:pathLst>
              <a:path w="1066800" h="880268" extrusionOk="0">
                <a:moveTo>
                  <a:pt x="772347" y="764382"/>
                </a:moveTo>
                <a:lnTo>
                  <a:pt x="772347" y="834549"/>
                </a:lnTo>
                <a:lnTo>
                  <a:pt x="865215" y="834549"/>
                </a:lnTo>
                <a:lnTo>
                  <a:pt x="865215" y="764382"/>
                </a:lnTo>
                <a:close/>
                <a:moveTo>
                  <a:pt x="558795" y="764382"/>
                </a:moveTo>
                <a:lnTo>
                  <a:pt x="558795" y="834549"/>
                </a:lnTo>
                <a:lnTo>
                  <a:pt x="651663" y="834549"/>
                </a:lnTo>
                <a:lnTo>
                  <a:pt x="651663" y="764382"/>
                </a:lnTo>
                <a:close/>
                <a:moveTo>
                  <a:pt x="878748" y="524689"/>
                </a:moveTo>
                <a:lnTo>
                  <a:pt x="1024004" y="524689"/>
                </a:lnTo>
                <a:lnTo>
                  <a:pt x="1024004" y="669945"/>
                </a:lnTo>
                <a:lnTo>
                  <a:pt x="878748" y="669945"/>
                </a:lnTo>
                <a:close/>
                <a:moveTo>
                  <a:pt x="686624" y="524689"/>
                </a:moveTo>
                <a:lnTo>
                  <a:pt x="831880" y="524689"/>
                </a:lnTo>
                <a:lnTo>
                  <a:pt x="831880" y="669945"/>
                </a:lnTo>
                <a:lnTo>
                  <a:pt x="686624" y="669945"/>
                </a:lnTo>
                <a:close/>
                <a:moveTo>
                  <a:pt x="494500" y="524689"/>
                </a:moveTo>
                <a:lnTo>
                  <a:pt x="639756" y="524689"/>
                </a:lnTo>
                <a:lnTo>
                  <a:pt x="639756" y="669945"/>
                </a:lnTo>
                <a:lnTo>
                  <a:pt x="494500" y="669945"/>
                </a:lnTo>
                <a:close/>
                <a:moveTo>
                  <a:pt x="45795" y="524689"/>
                </a:moveTo>
                <a:lnTo>
                  <a:pt x="127840" y="524689"/>
                </a:lnTo>
                <a:lnTo>
                  <a:pt x="127840" y="669945"/>
                </a:lnTo>
                <a:lnTo>
                  <a:pt x="45795" y="669945"/>
                </a:lnTo>
                <a:close/>
                <a:moveTo>
                  <a:pt x="878748" y="337383"/>
                </a:moveTo>
                <a:lnTo>
                  <a:pt x="1024004" y="337383"/>
                </a:lnTo>
                <a:lnTo>
                  <a:pt x="1024004" y="482639"/>
                </a:lnTo>
                <a:lnTo>
                  <a:pt x="878748" y="482639"/>
                </a:lnTo>
                <a:close/>
                <a:moveTo>
                  <a:pt x="686624" y="337383"/>
                </a:moveTo>
                <a:lnTo>
                  <a:pt x="831880" y="337383"/>
                </a:lnTo>
                <a:lnTo>
                  <a:pt x="831880" y="482639"/>
                </a:lnTo>
                <a:lnTo>
                  <a:pt x="686624" y="482639"/>
                </a:lnTo>
                <a:close/>
                <a:moveTo>
                  <a:pt x="494500" y="337383"/>
                </a:moveTo>
                <a:lnTo>
                  <a:pt x="639756" y="337383"/>
                </a:lnTo>
                <a:lnTo>
                  <a:pt x="639756" y="482639"/>
                </a:lnTo>
                <a:lnTo>
                  <a:pt x="494500" y="482639"/>
                </a:lnTo>
                <a:close/>
                <a:moveTo>
                  <a:pt x="45795" y="337383"/>
                </a:moveTo>
                <a:lnTo>
                  <a:pt x="127840" y="337383"/>
                </a:lnTo>
                <a:lnTo>
                  <a:pt x="127840" y="482639"/>
                </a:lnTo>
                <a:lnTo>
                  <a:pt x="45795" y="482639"/>
                </a:lnTo>
                <a:close/>
                <a:moveTo>
                  <a:pt x="876367" y="150077"/>
                </a:moveTo>
                <a:lnTo>
                  <a:pt x="1021623" y="150077"/>
                </a:lnTo>
                <a:lnTo>
                  <a:pt x="1021623" y="295333"/>
                </a:lnTo>
                <a:lnTo>
                  <a:pt x="876367" y="295333"/>
                </a:lnTo>
                <a:close/>
                <a:moveTo>
                  <a:pt x="684243" y="150077"/>
                </a:moveTo>
                <a:lnTo>
                  <a:pt x="829499" y="150077"/>
                </a:lnTo>
                <a:lnTo>
                  <a:pt x="829499" y="295333"/>
                </a:lnTo>
                <a:lnTo>
                  <a:pt x="684243" y="295333"/>
                </a:lnTo>
                <a:close/>
                <a:moveTo>
                  <a:pt x="492119" y="150077"/>
                </a:moveTo>
                <a:lnTo>
                  <a:pt x="637375" y="150077"/>
                </a:lnTo>
                <a:lnTo>
                  <a:pt x="637375" y="295333"/>
                </a:lnTo>
                <a:lnTo>
                  <a:pt x="492119" y="295333"/>
                </a:lnTo>
                <a:close/>
                <a:moveTo>
                  <a:pt x="44450" y="150077"/>
                </a:moveTo>
                <a:lnTo>
                  <a:pt x="126495" y="150077"/>
                </a:lnTo>
                <a:lnTo>
                  <a:pt x="126495" y="295333"/>
                </a:lnTo>
                <a:lnTo>
                  <a:pt x="44450" y="295333"/>
                </a:lnTo>
                <a:close/>
                <a:moveTo>
                  <a:pt x="284976" y="38099"/>
                </a:moveTo>
                <a:lnTo>
                  <a:pt x="284976" y="96440"/>
                </a:lnTo>
                <a:lnTo>
                  <a:pt x="226635" y="96440"/>
                </a:lnTo>
                <a:lnTo>
                  <a:pt x="226635" y="146447"/>
                </a:lnTo>
                <a:lnTo>
                  <a:pt x="284976" y="146447"/>
                </a:lnTo>
                <a:lnTo>
                  <a:pt x="284976" y="204788"/>
                </a:lnTo>
                <a:lnTo>
                  <a:pt x="334983" y="204788"/>
                </a:lnTo>
                <a:lnTo>
                  <a:pt x="334983" y="146447"/>
                </a:lnTo>
                <a:lnTo>
                  <a:pt x="393324" y="146447"/>
                </a:lnTo>
                <a:lnTo>
                  <a:pt x="393324" y="96440"/>
                </a:lnTo>
                <a:lnTo>
                  <a:pt x="334983" y="96440"/>
                </a:lnTo>
                <a:lnTo>
                  <a:pt x="334983" y="38099"/>
                </a:lnTo>
                <a:close/>
                <a:moveTo>
                  <a:pt x="172327" y="0"/>
                </a:moveTo>
                <a:lnTo>
                  <a:pt x="447632" y="0"/>
                </a:lnTo>
                <a:lnTo>
                  <a:pt x="447632" y="834549"/>
                </a:lnTo>
                <a:lnTo>
                  <a:pt x="492119" y="834549"/>
                </a:lnTo>
                <a:lnTo>
                  <a:pt x="492119" y="711994"/>
                </a:lnTo>
                <a:lnTo>
                  <a:pt x="932650" y="711994"/>
                </a:lnTo>
                <a:lnTo>
                  <a:pt x="932650" y="834549"/>
                </a:lnTo>
                <a:lnTo>
                  <a:pt x="1059180" y="834549"/>
                </a:lnTo>
                <a:cubicBezTo>
                  <a:pt x="1063388" y="834549"/>
                  <a:pt x="1066800" y="837961"/>
                  <a:pt x="1066800" y="842169"/>
                </a:cubicBezTo>
                <a:lnTo>
                  <a:pt x="1066800" y="872648"/>
                </a:lnTo>
                <a:cubicBezTo>
                  <a:pt x="1066800" y="876856"/>
                  <a:pt x="1063388" y="880268"/>
                  <a:pt x="1059180" y="880268"/>
                </a:cubicBezTo>
                <a:lnTo>
                  <a:pt x="7620" y="880268"/>
                </a:lnTo>
                <a:cubicBezTo>
                  <a:pt x="3412" y="880268"/>
                  <a:pt x="0" y="876856"/>
                  <a:pt x="0" y="872648"/>
                </a:cubicBezTo>
                <a:lnTo>
                  <a:pt x="0" y="842169"/>
                </a:lnTo>
                <a:cubicBezTo>
                  <a:pt x="0" y="837961"/>
                  <a:pt x="3412" y="834549"/>
                  <a:pt x="7620" y="834549"/>
                </a:cubicBezTo>
                <a:lnTo>
                  <a:pt x="172327" y="83454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2" name="Google Shape;272;p6"/>
          <p:cNvSpPr/>
          <p:nvPr/>
        </p:nvSpPr>
        <p:spPr>
          <a:xfrm>
            <a:off x="5566731" y="2699187"/>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7" name="Google Shape;267;p6"/>
          <p:cNvSpPr/>
          <p:nvPr/>
        </p:nvSpPr>
        <p:spPr>
          <a:xfrm>
            <a:off x="5566730" y="4190678"/>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5" name="Google Shape;265;p6"/>
          <p:cNvSpPr/>
          <p:nvPr/>
        </p:nvSpPr>
        <p:spPr>
          <a:xfrm>
            <a:off x="4650042" y="1672336"/>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3" name="Google Shape;263;p6"/>
          <p:cNvSpPr/>
          <p:nvPr/>
        </p:nvSpPr>
        <p:spPr>
          <a:xfrm>
            <a:off x="4650041" y="5123259"/>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3" name="Google Shape;273;p6"/>
          <p:cNvSpPr txBox="1"/>
          <p:nvPr/>
        </p:nvSpPr>
        <p:spPr>
          <a:xfrm>
            <a:off x="7513888" y="2133632"/>
            <a:ext cx="3582057"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2"/>
                </a:solidFill>
                <a:highlight>
                  <a:srgbClr val="000000"/>
                </a:highlight>
                <a:latin typeface="Calibri"/>
                <a:ea typeface="Calibri"/>
                <a:cs typeface="Calibri"/>
                <a:sym typeface="Calibri"/>
              </a:rPr>
              <a:t>Step 3 – Patient Identification</a:t>
            </a:r>
            <a:endParaRPr dirty="0">
              <a:highlight>
                <a:srgbClr val="000000"/>
              </a:highlight>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The Collective platform normalizes the new encounter information, identifies the patient’s aggregate </a:t>
            </a:r>
            <a:r>
              <a:rPr lang="en-US" sz="1800" i="1" dirty="0">
                <a:solidFill>
                  <a:schemeClr val="dk1"/>
                </a:solidFill>
                <a:latin typeface="Calibri"/>
                <a:ea typeface="Calibri"/>
                <a:cs typeface="Calibri"/>
                <a:sym typeface="Calibri"/>
              </a:rPr>
              <a:t>profile on the network </a:t>
            </a:r>
            <a:r>
              <a:rPr lang="en-US" sz="1800" dirty="0">
                <a:solidFill>
                  <a:schemeClr val="dk1"/>
                </a:solidFill>
                <a:latin typeface="Calibri"/>
                <a:ea typeface="Calibri"/>
                <a:cs typeface="Calibri"/>
                <a:sym typeface="Calibri"/>
              </a:rPr>
              <a:t>as well as identifies patient’s aggregate profile existing through </a:t>
            </a:r>
            <a:r>
              <a:rPr lang="en-US" sz="1800" i="1" dirty="0" err="1">
                <a:solidFill>
                  <a:schemeClr val="dk1"/>
                </a:solidFill>
                <a:latin typeface="Calibri"/>
                <a:ea typeface="Calibri"/>
                <a:cs typeface="Calibri"/>
                <a:sym typeface="Calibri"/>
              </a:rPr>
              <a:t>Carequality</a:t>
            </a:r>
            <a:r>
              <a:rPr lang="en-US" sz="1800" i="1" dirty="0">
                <a:solidFill>
                  <a:schemeClr val="dk1"/>
                </a:solidFill>
                <a:latin typeface="Calibri"/>
                <a:ea typeface="Calibri"/>
                <a:cs typeface="Calibri"/>
                <a:sym typeface="Calibri"/>
              </a:rPr>
              <a:t> or </a:t>
            </a:r>
            <a:r>
              <a:rPr lang="en-US" sz="1800" i="1" dirty="0" err="1">
                <a:solidFill>
                  <a:schemeClr val="dk1"/>
                </a:solidFill>
                <a:latin typeface="Calibri"/>
                <a:ea typeface="Calibri"/>
                <a:cs typeface="Calibri"/>
                <a:sym typeface="Calibri"/>
              </a:rPr>
              <a:t>CommonWell</a:t>
            </a:r>
            <a:r>
              <a:rPr lang="en-US" sz="1800" i="1" dirty="0">
                <a:solidFill>
                  <a:schemeClr val="dk1"/>
                </a:solidFill>
                <a:latin typeface="Calibri"/>
                <a:ea typeface="Calibri"/>
                <a:cs typeface="Calibri"/>
                <a:sym typeface="Calibri"/>
              </a:rPr>
              <a:t>, </a:t>
            </a:r>
            <a:r>
              <a:rPr lang="en-US" sz="1800" dirty="0">
                <a:solidFill>
                  <a:schemeClr val="dk1"/>
                </a:solidFill>
                <a:latin typeface="Calibri"/>
                <a:ea typeface="Calibri"/>
                <a:cs typeface="Calibri"/>
                <a:sym typeface="Calibri"/>
              </a:rPr>
              <a:t>and merges the new data in.</a:t>
            </a:r>
            <a:endParaRPr dirty="0"/>
          </a:p>
        </p:txBody>
      </p:sp>
      <p:cxnSp>
        <p:nvCxnSpPr>
          <p:cNvPr id="274" name="Google Shape;274;p6"/>
          <p:cNvCxnSpPr/>
          <p:nvPr/>
        </p:nvCxnSpPr>
        <p:spPr>
          <a:xfrm>
            <a:off x="7587155" y="2490964"/>
            <a:ext cx="3477260" cy="0"/>
          </a:xfrm>
          <a:prstGeom prst="straightConnector1">
            <a:avLst/>
          </a:prstGeom>
          <a:noFill/>
          <a:ln w="12700" cap="flat" cmpd="sng">
            <a:solidFill>
              <a:srgbClr val="D5DBE5"/>
            </a:solidFill>
            <a:prstDash val="solid"/>
            <a:miter lim="800000"/>
            <a:headEnd type="none" w="sm" len="sm"/>
            <a:tailEnd type="none" w="sm" len="sm"/>
          </a:ln>
        </p:spPr>
      </p:cxnSp>
      <p:sp>
        <p:nvSpPr>
          <p:cNvPr id="275" name="Google Shape;275;p6"/>
          <p:cNvSpPr/>
          <p:nvPr/>
        </p:nvSpPr>
        <p:spPr>
          <a:xfrm>
            <a:off x="3476759" y="3196004"/>
            <a:ext cx="329202" cy="329202"/>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76" name="Google Shape;276;p6"/>
          <p:cNvSpPr/>
          <p:nvPr/>
        </p:nvSpPr>
        <p:spPr>
          <a:xfrm>
            <a:off x="3469278" y="3188523"/>
            <a:ext cx="344162" cy="344162"/>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rgbClr val="C1CBD7"/>
              </a:gs>
              <a:gs pos="15000">
                <a:srgbClr val="C1CBD7"/>
              </a:gs>
              <a:gs pos="85000">
                <a:srgbClr val="D5DBE5"/>
              </a:gs>
              <a:gs pos="100000">
                <a:srgbClr val="D5DBE5"/>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p6"/>
          <p:cNvSpPr/>
          <p:nvPr/>
        </p:nvSpPr>
        <p:spPr>
          <a:xfrm>
            <a:off x="3862019" y="3196004"/>
            <a:ext cx="329202" cy="329202"/>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78" name="Google Shape;278;p6"/>
          <p:cNvSpPr/>
          <p:nvPr/>
        </p:nvSpPr>
        <p:spPr>
          <a:xfrm>
            <a:off x="3854538" y="3188523"/>
            <a:ext cx="344162" cy="344162"/>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rgbClr val="C1CBD7"/>
              </a:gs>
              <a:gs pos="15000">
                <a:srgbClr val="C1CBD7"/>
              </a:gs>
              <a:gs pos="85000">
                <a:srgbClr val="D5DBE5"/>
              </a:gs>
              <a:gs pos="100000">
                <a:srgbClr val="D5DBE5"/>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p6"/>
          <p:cNvSpPr/>
          <p:nvPr/>
        </p:nvSpPr>
        <p:spPr>
          <a:xfrm>
            <a:off x="3476759" y="3567001"/>
            <a:ext cx="329202" cy="329202"/>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80" name="Google Shape;280;p6"/>
          <p:cNvSpPr/>
          <p:nvPr/>
        </p:nvSpPr>
        <p:spPr>
          <a:xfrm>
            <a:off x="3469278" y="3559520"/>
            <a:ext cx="344162" cy="344162"/>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rgbClr val="C1CBD7"/>
              </a:gs>
              <a:gs pos="15000">
                <a:srgbClr val="C1CBD7"/>
              </a:gs>
              <a:gs pos="85000">
                <a:srgbClr val="D5DBE5"/>
              </a:gs>
              <a:gs pos="100000">
                <a:srgbClr val="D5DBE5"/>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1" name="Google Shape;281;p6"/>
          <p:cNvSpPr/>
          <p:nvPr/>
        </p:nvSpPr>
        <p:spPr>
          <a:xfrm>
            <a:off x="3862019" y="3567001"/>
            <a:ext cx="329202" cy="329202"/>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82" name="Google Shape;282;p6"/>
          <p:cNvSpPr/>
          <p:nvPr/>
        </p:nvSpPr>
        <p:spPr>
          <a:xfrm>
            <a:off x="3854538" y="3559520"/>
            <a:ext cx="344162" cy="344162"/>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rgbClr val="C1CBD7"/>
              </a:gs>
              <a:gs pos="15000">
                <a:srgbClr val="C1CBD7"/>
              </a:gs>
              <a:gs pos="85000">
                <a:srgbClr val="D5DBE5"/>
              </a:gs>
              <a:gs pos="100000">
                <a:srgbClr val="D5DBE5"/>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3" name="Google Shape;283;p6"/>
          <p:cNvSpPr/>
          <p:nvPr/>
        </p:nvSpPr>
        <p:spPr>
          <a:xfrm>
            <a:off x="3476759" y="3937999"/>
            <a:ext cx="329202" cy="329202"/>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84" name="Google Shape;284;p6"/>
          <p:cNvSpPr/>
          <p:nvPr/>
        </p:nvSpPr>
        <p:spPr>
          <a:xfrm>
            <a:off x="3469278" y="3930518"/>
            <a:ext cx="344162" cy="344162"/>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rgbClr val="C1CBD7"/>
              </a:gs>
              <a:gs pos="15000">
                <a:srgbClr val="C1CBD7"/>
              </a:gs>
              <a:gs pos="85000">
                <a:srgbClr val="D5DBE5"/>
              </a:gs>
              <a:gs pos="100000">
                <a:srgbClr val="D5DBE5"/>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5" name="Google Shape;285;p6"/>
          <p:cNvSpPr/>
          <p:nvPr/>
        </p:nvSpPr>
        <p:spPr>
          <a:xfrm>
            <a:off x="3862019" y="3937999"/>
            <a:ext cx="329202" cy="329202"/>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86" name="Google Shape;286;p6"/>
          <p:cNvSpPr/>
          <p:nvPr/>
        </p:nvSpPr>
        <p:spPr>
          <a:xfrm>
            <a:off x="3854538" y="3930518"/>
            <a:ext cx="344162" cy="344162"/>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 name="Picture 29">
            <a:extLst>
              <a:ext uri="{FF2B5EF4-FFF2-40B4-BE49-F238E27FC236}">
                <a16:creationId xmlns:a16="http://schemas.microsoft.com/office/drawing/2014/main" id="{24329A70-FB9D-42D8-A0D3-AA82E0727467}"/>
              </a:ext>
            </a:extLst>
          </p:cNvPr>
          <p:cNvPicPr>
            <a:picLocks noChangeAspect="1"/>
          </p:cNvPicPr>
          <p:nvPr/>
        </p:nvPicPr>
        <p:blipFill>
          <a:blip r:embed="rId3"/>
          <a:stretch>
            <a:fillRect/>
          </a:stretch>
        </p:blipFill>
        <p:spPr>
          <a:xfrm>
            <a:off x="-20447" y="-21948"/>
            <a:ext cx="12212447" cy="107736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cxnSp>
        <p:nvCxnSpPr>
          <p:cNvPr id="291" name="Google Shape;291;p7"/>
          <p:cNvCxnSpPr>
            <a:endCxn id="292" idx="80"/>
          </p:cNvCxnSpPr>
          <p:nvPr/>
        </p:nvCxnSpPr>
        <p:spPr>
          <a:xfrm>
            <a:off x="4108484" y="4121094"/>
            <a:ext cx="768300" cy="1002300"/>
          </a:xfrm>
          <a:prstGeom prst="straightConnector1">
            <a:avLst/>
          </a:prstGeom>
          <a:noFill/>
          <a:ln w="12700" cap="rnd" cmpd="sng">
            <a:solidFill>
              <a:srgbClr val="D8D8D8"/>
            </a:solidFill>
            <a:prstDash val="dash"/>
            <a:miter lim="800000"/>
            <a:headEnd type="none" w="sm" len="sm"/>
            <a:tailEnd type="none" w="sm" len="sm"/>
          </a:ln>
        </p:spPr>
      </p:cxnSp>
      <p:cxnSp>
        <p:nvCxnSpPr>
          <p:cNvPr id="293" name="Google Shape;293;p7"/>
          <p:cNvCxnSpPr>
            <a:endCxn id="294" idx="95"/>
          </p:cNvCxnSpPr>
          <p:nvPr/>
        </p:nvCxnSpPr>
        <p:spPr>
          <a:xfrm rot="10800000" flipH="1">
            <a:off x="4108484" y="2281639"/>
            <a:ext cx="599700" cy="1077000"/>
          </a:xfrm>
          <a:prstGeom prst="straightConnector1">
            <a:avLst/>
          </a:prstGeom>
          <a:noFill/>
          <a:ln w="12700" cap="rnd" cmpd="sng">
            <a:solidFill>
              <a:schemeClr val="accent1"/>
            </a:solidFill>
            <a:prstDash val="solid"/>
            <a:miter lim="800000"/>
            <a:headEnd type="none" w="sm" len="sm"/>
            <a:tailEnd type="none" w="sm" len="sm"/>
          </a:ln>
        </p:spPr>
      </p:cxnSp>
      <p:cxnSp>
        <p:nvCxnSpPr>
          <p:cNvPr id="295" name="Google Shape;295;p7"/>
          <p:cNvCxnSpPr>
            <a:endCxn id="296" idx="96"/>
          </p:cNvCxnSpPr>
          <p:nvPr/>
        </p:nvCxnSpPr>
        <p:spPr>
          <a:xfrm>
            <a:off x="4108484" y="3962728"/>
            <a:ext cx="1516500" cy="475800"/>
          </a:xfrm>
          <a:prstGeom prst="straightConnector1">
            <a:avLst/>
          </a:prstGeom>
          <a:noFill/>
          <a:ln w="12700" cap="rnd" cmpd="sng">
            <a:solidFill>
              <a:schemeClr val="accent1"/>
            </a:solidFill>
            <a:prstDash val="solid"/>
            <a:miter lim="800000"/>
            <a:headEnd type="none" w="sm" len="sm"/>
            <a:tailEnd type="none" w="sm" len="sm"/>
          </a:ln>
        </p:spPr>
      </p:cxnSp>
      <p:cxnSp>
        <p:nvCxnSpPr>
          <p:cNvPr id="297" name="Google Shape;297;p7"/>
          <p:cNvCxnSpPr/>
          <p:nvPr/>
        </p:nvCxnSpPr>
        <p:spPr>
          <a:xfrm rot="10800000" flipH="1">
            <a:off x="4102280" y="3033875"/>
            <a:ext cx="1516496" cy="475684"/>
          </a:xfrm>
          <a:prstGeom prst="straightConnector1">
            <a:avLst/>
          </a:prstGeom>
          <a:noFill/>
          <a:ln w="12700" cap="rnd" cmpd="sng">
            <a:solidFill>
              <a:srgbClr val="D8D8D8"/>
            </a:solidFill>
            <a:prstDash val="dash"/>
            <a:miter lim="800000"/>
            <a:headEnd type="none" w="sm" len="sm"/>
            <a:tailEnd type="none" w="sm" len="sm"/>
          </a:ln>
        </p:spPr>
      </p:cxnSp>
      <p:sp>
        <p:nvSpPr>
          <p:cNvPr id="298" name="Google Shape;298;p7"/>
          <p:cNvSpPr/>
          <p:nvPr/>
        </p:nvSpPr>
        <p:spPr>
          <a:xfrm>
            <a:off x="3446751" y="3245055"/>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9" name="Google Shape;299;p7"/>
          <p:cNvSpPr txBox="1">
            <a:spLocks noGrp="1"/>
          </p:cNvSpPr>
          <p:nvPr>
            <p:ph type="sldNum" idx="12"/>
          </p:nvPr>
        </p:nvSpPr>
        <p:spPr>
          <a:xfrm>
            <a:off x="8610599" y="6450468"/>
            <a:ext cx="3192139" cy="148913"/>
          </a:xfrm>
          <a:prstGeom prst="rect">
            <a:avLst/>
          </a:prstGeom>
          <a:noFill/>
          <a:ln>
            <a:noFill/>
          </a:ln>
        </p:spPr>
        <p:txBody>
          <a:bodyPr spcFirstLastPara="1" vert="horz" wrap="square" lIns="91425" tIns="45700" rIns="91425" bIns="45700" rtlCol="0" anchor="ctr" anchorCtr="0">
            <a:noAutofit/>
          </a:bodyPr>
          <a:lstStyle>
            <a:defPPr>
              <a:defRPr lang="en-US"/>
            </a:defPPr>
            <a:lvl1pPr marL="0" lvl="0" indent="0" algn="r" defTabSz="914400" rtl="0" eaLnBrk="1" latinLnBrk="0" hangingPunct="1">
              <a:spcBef>
                <a:spcPts val="0"/>
              </a:spcBef>
              <a:buNone/>
              <a:defRPr sz="1000" kern="1200">
                <a:solidFill>
                  <a:schemeClr val="dk2"/>
                </a:solidFill>
                <a:latin typeface="Calibri"/>
                <a:ea typeface="Calibri"/>
                <a:cs typeface="Calibri"/>
                <a:sym typeface="Calibri"/>
              </a:defRPr>
            </a:lvl1pPr>
            <a:lvl2pPr marL="0" lvl="1" indent="0" algn="r" defTabSz="914400" rtl="0" eaLnBrk="1" latinLnBrk="0" hangingPunct="1">
              <a:spcBef>
                <a:spcPts val="0"/>
              </a:spcBef>
              <a:buNone/>
              <a:defRPr sz="1000" kern="1200">
                <a:solidFill>
                  <a:schemeClr val="dk2"/>
                </a:solidFill>
                <a:latin typeface="Calibri"/>
                <a:ea typeface="Calibri"/>
                <a:cs typeface="Calibri"/>
                <a:sym typeface="Calibri"/>
              </a:defRPr>
            </a:lvl2pPr>
            <a:lvl3pPr marL="0" lvl="2" indent="0" algn="r" defTabSz="914400" rtl="0" eaLnBrk="1" latinLnBrk="0" hangingPunct="1">
              <a:spcBef>
                <a:spcPts val="0"/>
              </a:spcBef>
              <a:buNone/>
              <a:defRPr sz="1000" kern="1200">
                <a:solidFill>
                  <a:schemeClr val="dk2"/>
                </a:solidFill>
                <a:latin typeface="Calibri"/>
                <a:ea typeface="Calibri"/>
                <a:cs typeface="Calibri"/>
                <a:sym typeface="Calibri"/>
              </a:defRPr>
            </a:lvl3pPr>
            <a:lvl4pPr marL="0" lvl="3" indent="0" algn="r" defTabSz="914400" rtl="0" eaLnBrk="1" latinLnBrk="0" hangingPunct="1">
              <a:spcBef>
                <a:spcPts val="0"/>
              </a:spcBef>
              <a:buNone/>
              <a:defRPr sz="1000" kern="1200">
                <a:solidFill>
                  <a:schemeClr val="dk2"/>
                </a:solidFill>
                <a:latin typeface="Calibri"/>
                <a:ea typeface="Calibri"/>
                <a:cs typeface="Calibri"/>
                <a:sym typeface="Calibri"/>
              </a:defRPr>
            </a:lvl4pPr>
            <a:lvl5pPr marL="0" lvl="4" indent="0" algn="r" defTabSz="914400" rtl="0" eaLnBrk="1" latinLnBrk="0" hangingPunct="1">
              <a:spcBef>
                <a:spcPts val="0"/>
              </a:spcBef>
              <a:buNone/>
              <a:defRPr sz="1000" kern="1200">
                <a:solidFill>
                  <a:schemeClr val="dk2"/>
                </a:solidFill>
                <a:latin typeface="Calibri"/>
                <a:ea typeface="Calibri"/>
                <a:cs typeface="Calibri"/>
                <a:sym typeface="Calibri"/>
              </a:defRPr>
            </a:lvl5pPr>
            <a:lvl6pPr marL="0" lvl="5" indent="0" algn="r" defTabSz="914400" rtl="0" eaLnBrk="1" latinLnBrk="0" hangingPunct="1">
              <a:spcBef>
                <a:spcPts val="0"/>
              </a:spcBef>
              <a:buNone/>
              <a:defRPr sz="1000" kern="1200">
                <a:solidFill>
                  <a:schemeClr val="dk2"/>
                </a:solidFill>
                <a:latin typeface="Calibri"/>
                <a:ea typeface="Calibri"/>
                <a:cs typeface="Calibri"/>
                <a:sym typeface="Calibri"/>
              </a:defRPr>
            </a:lvl6pPr>
            <a:lvl7pPr marL="0" lvl="6" indent="0" algn="r" defTabSz="914400" rtl="0" eaLnBrk="1" latinLnBrk="0" hangingPunct="1">
              <a:spcBef>
                <a:spcPts val="0"/>
              </a:spcBef>
              <a:buNone/>
              <a:defRPr sz="1000" kern="1200">
                <a:solidFill>
                  <a:schemeClr val="dk2"/>
                </a:solidFill>
                <a:latin typeface="Calibri"/>
                <a:ea typeface="Calibri"/>
                <a:cs typeface="Calibri"/>
                <a:sym typeface="Calibri"/>
              </a:defRPr>
            </a:lvl7pPr>
            <a:lvl8pPr marL="0" lvl="7" indent="0" algn="r" defTabSz="914400" rtl="0" eaLnBrk="1" latinLnBrk="0" hangingPunct="1">
              <a:spcBef>
                <a:spcPts val="0"/>
              </a:spcBef>
              <a:buNone/>
              <a:defRPr sz="1000" kern="1200">
                <a:solidFill>
                  <a:schemeClr val="dk2"/>
                </a:solidFill>
                <a:latin typeface="Calibri"/>
                <a:ea typeface="Calibri"/>
                <a:cs typeface="Calibri"/>
                <a:sym typeface="Calibri"/>
              </a:defRPr>
            </a:lvl8pPr>
            <a:lvl9pPr marL="0" lvl="8" indent="0" algn="r" defTabSz="914400" rtl="0" eaLnBrk="1" latinLnBrk="0" hangingPunct="1">
              <a:spcBef>
                <a:spcPts val="0"/>
              </a:spcBef>
              <a:buNone/>
              <a:defRPr sz="1000" kern="12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13</a:t>
            </a:fld>
            <a:endParaRPr/>
          </a:p>
        </p:txBody>
      </p:sp>
      <p:cxnSp>
        <p:nvCxnSpPr>
          <p:cNvPr id="301" name="Google Shape;301;p7"/>
          <p:cNvCxnSpPr/>
          <p:nvPr/>
        </p:nvCxnSpPr>
        <p:spPr>
          <a:xfrm rot="10800000" flipH="1">
            <a:off x="2025929" y="3681499"/>
            <a:ext cx="1439392" cy="11363"/>
          </a:xfrm>
          <a:prstGeom prst="straightConnector1">
            <a:avLst/>
          </a:prstGeom>
          <a:noFill/>
          <a:ln w="12700" cap="rnd" cmpd="sng">
            <a:solidFill>
              <a:schemeClr val="accent1"/>
            </a:solidFill>
            <a:prstDash val="solid"/>
            <a:miter lim="800000"/>
            <a:headEnd type="none" w="sm" len="sm"/>
            <a:tailEnd type="none" w="sm" len="sm"/>
          </a:ln>
        </p:spPr>
      </p:cxnSp>
      <p:sp>
        <p:nvSpPr>
          <p:cNvPr id="302" name="Google Shape;302;p7"/>
          <p:cNvSpPr/>
          <p:nvPr/>
        </p:nvSpPr>
        <p:spPr>
          <a:xfrm>
            <a:off x="3465321" y="3244157"/>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3" name="Google Shape;303;p7"/>
          <p:cNvSpPr/>
          <p:nvPr/>
        </p:nvSpPr>
        <p:spPr>
          <a:xfrm>
            <a:off x="1061095" y="3262925"/>
            <a:ext cx="1073904" cy="938888"/>
          </a:xfrm>
          <a:custGeom>
            <a:avLst/>
            <a:gdLst/>
            <a:ahLst/>
            <a:cxnLst/>
            <a:rect l="l" t="t" r="r" b="b"/>
            <a:pathLst>
              <a:path w="1066800" h="880268" extrusionOk="0">
                <a:moveTo>
                  <a:pt x="772347" y="764382"/>
                </a:moveTo>
                <a:lnTo>
                  <a:pt x="772347" y="834549"/>
                </a:lnTo>
                <a:lnTo>
                  <a:pt x="865215" y="834549"/>
                </a:lnTo>
                <a:lnTo>
                  <a:pt x="865215" y="764382"/>
                </a:lnTo>
                <a:close/>
                <a:moveTo>
                  <a:pt x="558795" y="764382"/>
                </a:moveTo>
                <a:lnTo>
                  <a:pt x="558795" y="834549"/>
                </a:lnTo>
                <a:lnTo>
                  <a:pt x="651663" y="834549"/>
                </a:lnTo>
                <a:lnTo>
                  <a:pt x="651663" y="764382"/>
                </a:lnTo>
                <a:close/>
                <a:moveTo>
                  <a:pt x="878748" y="524689"/>
                </a:moveTo>
                <a:lnTo>
                  <a:pt x="1024004" y="524689"/>
                </a:lnTo>
                <a:lnTo>
                  <a:pt x="1024004" y="669945"/>
                </a:lnTo>
                <a:lnTo>
                  <a:pt x="878748" y="669945"/>
                </a:lnTo>
                <a:close/>
                <a:moveTo>
                  <a:pt x="686624" y="524689"/>
                </a:moveTo>
                <a:lnTo>
                  <a:pt x="831880" y="524689"/>
                </a:lnTo>
                <a:lnTo>
                  <a:pt x="831880" y="669945"/>
                </a:lnTo>
                <a:lnTo>
                  <a:pt x="686624" y="669945"/>
                </a:lnTo>
                <a:close/>
                <a:moveTo>
                  <a:pt x="494500" y="524689"/>
                </a:moveTo>
                <a:lnTo>
                  <a:pt x="639756" y="524689"/>
                </a:lnTo>
                <a:lnTo>
                  <a:pt x="639756" y="669945"/>
                </a:lnTo>
                <a:lnTo>
                  <a:pt x="494500" y="669945"/>
                </a:lnTo>
                <a:close/>
                <a:moveTo>
                  <a:pt x="45795" y="524689"/>
                </a:moveTo>
                <a:lnTo>
                  <a:pt x="127840" y="524689"/>
                </a:lnTo>
                <a:lnTo>
                  <a:pt x="127840" y="669945"/>
                </a:lnTo>
                <a:lnTo>
                  <a:pt x="45795" y="669945"/>
                </a:lnTo>
                <a:close/>
                <a:moveTo>
                  <a:pt x="878748" y="337383"/>
                </a:moveTo>
                <a:lnTo>
                  <a:pt x="1024004" y="337383"/>
                </a:lnTo>
                <a:lnTo>
                  <a:pt x="1024004" y="482639"/>
                </a:lnTo>
                <a:lnTo>
                  <a:pt x="878748" y="482639"/>
                </a:lnTo>
                <a:close/>
                <a:moveTo>
                  <a:pt x="686624" y="337383"/>
                </a:moveTo>
                <a:lnTo>
                  <a:pt x="831880" y="337383"/>
                </a:lnTo>
                <a:lnTo>
                  <a:pt x="831880" y="482639"/>
                </a:lnTo>
                <a:lnTo>
                  <a:pt x="686624" y="482639"/>
                </a:lnTo>
                <a:close/>
                <a:moveTo>
                  <a:pt x="494500" y="337383"/>
                </a:moveTo>
                <a:lnTo>
                  <a:pt x="639756" y="337383"/>
                </a:lnTo>
                <a:lnTo>
                  <a:pt x="639756" y="482639"/>
                </a:lnTo>
                <a:lnTo>
                  <a:pt x="494500" y="482639"/>
                </a:lnTo>
                <a:close/>
                <a:moveTo>
                  <a:pt x="45795" y="337383"/>
                </a:moveTo>
                <a:lnTo>
                  <a:pt x="127840" y="337383"/>
                </a:lnTo>
                <a:lnTo>
                  <a:pt x="127840" y="482639"/>
                </a:lnTo>
                <a:lnTo>
                  <a:pt x="45795" y="482639"/>
                </a:lnTo>
                <a:close/>
                <a:moveTo>
                  <a:pt x="876367" y="150077"/>
                </a:moveTo>
                <a:lnTo>
                  <a:pt x="1021623" y="150077"/>
                </a:lnTo>
                <a:lnTo>
                  <a:pt x="1021623" y="295333"/>
                </a:lnTo>
                <a:lnTo>
                  <a:pt x="876367" y="295333"/>
                </a:lnTo>
                <a:close/>
                <a:moveTo>
                  <a:pt x="684243" y="150077"/>
                </a:moveTo>
                <a:lnTo>
                  <a:pt x="829499" y="150077"/>
                </a:lnTo>
                <a:lnTo>
                  <a:pt x="829499" y="295333"/>
                </a:lnTo>
                <a:lnTo>
                  <a:pt x="684243" y="295333"/>
                </a:lnTo>
                <a:close/>
                <a:moveTo>
                  <a:pt x="492119" y="150077"/>
                </a:moveTo>
                <a:lnTo>
                  <a:pt x="637375" y="150077"/>
                </a:lnTo>
                <a:lnTo>
                  <a:pt x="637375" y="295333"/>
                </a:lnTo>
                <a:lnTo>
                  <a:pt x="492119" y="295333"/>
                </a:lnTo>
                <a:close/>
                <a:moveTo>
                  <a:pt x="44450" y="150077"/>
                </a:moveTo>
                <a:lnTo>
                  <a:pt x="126495" y="150077"/>
                </a:lnTo>
                <a:lnTo>
                  <a:pt x="126495" y="295333"/>
                </a:lnTo>
                <a:lnTo>
                  <a:pt x="44450" y="295333"/>
                </a:lnTo>
                <a:close/>
                <a:moveTo>
                  <a:pt x="284976" y="38099"/>
                </a:moveTo>
                <a:lnTo>
                  <a:pt x="284976" y="96440"/>
                </a:lnTo>
                <a:lnTo>
                  <a:pt x="226635" y="96440"/>
                </a:lnTo>
                <a:lnTo>
                  <a:pt x="226635" y="146447"/>
                </a:lnTo>
                <a:lnTo>
                  <a:pt x="284976" y="146447"/>
                </a:lnTo>
                <a:lnTo>
                  <a:pt x="284976" y="204788"/>
                </a:lnTo>
                <a:lnTo>
                  <a:pt x="334983" y="204788"/>
                </a:lnTo>
                <a:lnTo>
                  <a:pt x="334983" y="146447"/>
                </a:lnTo>
                <a:lnTo>
                  <a:pt x="393324" y="146447"/>
                </a:lnTo>
                <a:lnTo>
                  <a:pt x="393324" y="96440"/>
                </a:lnTo>
                <a:lnTo>
                  <a:pt x="334983" y="96440"/>
                </a:lnTo>
                <a:lnTo>
                  <a:pt x="334983" y="38099"/>
                </a:lnTo>
                <a:close/>
                <a:moveTo>
                  <a:pt x="172327" y="0"/>
                </a:moveTo>
                <a:lnTo>
                  <a:pt x="447632" y="0"/>
                </a:lnTo>
                <a:lnTo>
                  <a:pt x="447632" y="834549"/>
                </a:lnTo>
                <a:lnTo>
                  <a:pt x="492119" y="834549"/>
                </a:lnTo>
                <a:lnTo>
                  <a:pt x="492119" y="711994"/>
                </a:lnTo>
                <a:lnTo>
                  <a:pt x="932650" y="711994"/>
                </a:lnTo>
                <a:lnTo>
                  <a:pt x="932650" y="834549"/>
                </a:lnTo>
                <a:lnTo>
                  <a:pt x="1059180" y="834549"/>
                </a:lnTo>
                <a:cubicBezTo>
                  <a:pt x="1063388" y="834549"/>
                  <a:pt x="1066800" y="837961"/>
                  <a:pt x="1066800" y="842169"/>
                </a:cubicBezTo>
                <a:lnTo>
                  <a:pt x="1066800" y="872648"/>
                </a:lnTo>
                <a:cubicBezTo>
                  <a:pt x="1066800" y="876856"/>
                  <a:pt x="1063388" y="880268"/>
                  <a:pt x="1059180" y="880268"/>
                </a:cubicBezTo>
                <a:lnTo>
                  <a:pt x="7620" y="880268"/>
                </a:lnTo>
                <a:cubicBezTo>
                  <a:pt x="3412" y="880268"/>
                  <a:pt x="0" y="876856"/>
                  <a:pt x="0" y="872648"/>
                </a:cubicBezTo>
                <a:lnTo>
                  <a:pt x="0" y="842169"/>
                </a:lnTo>
                <a:cubicBezTo>
                  <a:pt x="0" y="837961"/>
                  <a:pt x="3412" y="834549"/>
                  <a:pt x="7620" y="834549"/>
                </a:cubicBezTo>
                <a:lnTo>
                  <a:pt x="172327" y="834549"/>
                </a:lnTo>
                <a:close/>
              </a:path>
            </a:pathLst>
          </a:custGeom>
          <a:gradFill>
            <a:gsLst>
              <a:gs pos="0">
                <a:schemeClr val="lt2"/>
              </a:gs>
              <a:gs pos="1000">
                <a:schemeClr val="lt2"/>
              </a:gs>
              <a:gs pos="85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4" name="Google Shape;304;p7"/>
          <p:cNvSpPr/>
          <p:nvPr/>
        </p:nvSpPr>
        <p:spPr>
          <a:xfrm>
            <a:off x="5566731" y="2699187"/>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6" name="Google Shape;296;p7"/>
          <p:cNvSpPr/>
          <p:nvPr/>
        </p:nvSpPr>
        <p:spPr>
          <a:xfrm>
            <a:off x="5566730" y="4190678"/>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chemeClr val="lt2"/>
              </a:gs>
              <a:gs pos="1000">
                <a:schemeClr val="lt2"/>
              </a:gs>
              <a:gs pos="85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4" name="Google Shape;294;p7"/>
          <p:cNvSpPr/>
          <p:nvPr/>
        </p:nvSpPr>
        <p:spPr>
          <a:xfrm>
            <a:off x="4650042" y="1672336"/>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chemeClr val="lt2"/>
              </a:gs>
              <a:gs pos="1000">
                <a:schemeClr val="lt2"/>
              </a:gs>
              <a:gs pos="85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2" name="Google Shape;292;p7"/>
          <p:cNvSpPr/>
          <p:nvPr/>
        </p:nvSpPr>
        <p:spPr>
          <a:xfrm>
            <a:off x="4650041" y="5123259"/>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5" name="Google Shape;305;p7"/>
          <p:cNvSpPr txBox="1"/>
          <p:nvPr/>
        </p:nvSpPr>
        <p:spPr>
          <a:xfrm>
            <a:off x="7513888" y="2133632"/>
            <a:ext cx="3582057"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2"/>
                </a:solidFill>
                <a:highlight>
                  <a:srgbClr val="000000"/>
                </a:highlight>
                <a:latin typeface="Calibri"/>
                <a:ea typeface="Calibri"/>
                <a:cs typeface="Calibri"/>
                <a:sym typeface="Calibri"/>
              </a:rPr>
              <a:t>Step 4 – HIPAA Verification</a:t>
            </a:r>
            <a:endParaRPr dirty="0">
              <a:highlight>
                <a:srgbClr val="000000"/>
              </a:highlight>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Collective analyzes its network, and all entities showing a verified HIPAA relationship with the patient are identified, including the facility at which the patient is currently experiencing the triggering encounter.</a:t>
            </a:r>
            <a:endParaRPr dirty="0"/>
          </a:p>
        </p:txBody>
      </p:sp>
      <p:cxnSp>
        <p:nvCxnSpPr>
          <p:cNvPr id="306" name="Google Shape;306;p7"/>
          <p:cNvCxnSpPr/>
          <p:nvPr/>
        </p:nvCxnSpPr>
        <p:spPr>
          <a:xfrm>
            <a:off x="7587155" y="2490964"/>
            <a:ext cx="3477260" cy="0"/>
          </a:xfrm>
          <a:prstGeom prst="straightConnector1">
            <a:avLst/>
          </a:prstGeom>
          <a:noFill/>
          <a:ln w="12700" cap="flat" cmpd="sng">
            <a:solidFill>
              <a:srgbClr val="D5DBE5"/>
            </a:solidFill>
            <a:prstDash val="solid"/>
            <a:miter lim="800000"/>
            <a:headEnd type="none" w="sm" len="sm"/>
            <a:tailEnd type="none" w="sm" len="sm"/>
          </a:ln>
        </p:spPr>
      </p:cxnSp>
      <p:grpSp>
        <p:nvGrpSpPr>
          <p:cNvPr id="307" name="Google Shape;307;p7"/>
          <p:cNvGrpSpPr/>
          <p:nvPr/>
        </p:nvGrpSpPr>
        <p:grpSpPr>
          <a:xfrm>
            <a:off x="3531089" y="3476287"/>
            <a:ext cx="614467" cy="614467"/>
            <a:chOff x="1713237" y="3837633"/>
            <a:chExt cx="614467" cy="614467"/>
          </a:xfrm>
        </p:grpSpPr>
        <p:sp>
          <p:nvSpPr>
            <p:cNvPr id="308" name="Google Shape;308;p7"/>
            <p:cNvSpPr/>
            <p:nvPr/>
          </p:nvSpPr>
          <p:spPr>
            <a:xfrm>
              <a:off x="1734470" y="3858866"/>
              <a:ext cx="572004" cy="572004"/>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309" name="Google Shape;309;p7"/>
            <p:cNvSpPr/>
            <p:nvPr/>
          </p:nvSpPr>
          <p:spPr>
            <a:xfrm>
              <a:off x="1713237" y="3837633"/>
              <a:ext cx="614467" cy="614467"/>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1" name="Picture 20">
            <a:extLst>
              <a:ext uri="{FF2B5EF4-FFF2-40B4-BE49-F238E27FC236}">
                <a16:creationId xmlns:a16="http://schemas.microsoft.com/office/drawing/2014/main" id="{5C3B9535-B437-463F-AD53-465919BA4820}"/>
              </a:ext>
            </a:extLst>
          </p:cNvPr>
          <p:cNvPicPr>
            <a:picLocks noChangeAspect="1"/>
          </p:cNvPicPr>
          <p:nvPr/>
        </p:nvPicPr>
        <p:blipFill>
          <a:blip r:embed="rId3"/>
          <a:stretch>
            <a:fillRect/>
          </a:stretch>
        </p:blipFill>
        <p:spPr>
          <a:xfrm>
            <a:off x="-20447" y="-18999"/>
            <a:ext cx="12212447" cy="107736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cxnSp>
        <p:nvCxnSpPr>
          <p:cNvPr id="314" name="Google Shape;314;p8"/>
          <p:cNvCxnSpPr>
            <a:endCxn id="315" idx="80"/>
          </p:cNvCxnSpPr>
          <p:nvPr/>
        </p:nvCxnSpPr>
        <p:spPr>
          <a:xfrm>
            <a:off x="4108484" y="4121094"/>
            <a:ext cx="768300" cy="1002300"/>
          </a:xfrm>
          <a:prstGeom prst="straightConnector1">
            <a:avLst/>
          </a:prstGeom>
          <a:noFill/>
          <a:ln w="12700" cap="rnd" cmpd="sng">
            <a:solidFill>
              <a:srgbClr val="D8D8D8"/>
            </a:solidFill>
            <a:prstDash val="dash"/>
            <a:miter lim="800000"/>
            <a:headEnd type="none" w="sm" len="sm"/>
            <a:tailEnd type="none" w="sm" len="sm"/>
          </a:ln>
        </p:spPr>
      </p:cxnSp>
      <p:cxnSp>
        <p:nvCxnSpPr>
          <p:cNvPr id="316" name="Google Shape;316;p8"/>
          <p:cNvCxnSpPr>
            <a:endCxn id="317" idx="95"/>
          </p:cNvCxnSpPr>
          <p:nvPr/>
        </p:nvCxnSpPr>
        <p:spPr>
          <a:xfrm rot="10800000" flipH="1">
            <a:off x="4108484" y="2281639"/>
            <a:ext cx="599700" cy="1077000"/>
          </a:xfrm>
          <a:prstGeom prst="straightConnector1">
            <a:avLst/>
          </a:prstGeom>
          <a:noFill/>
          <a:ln w="12700" cap="rnd" cmpd="sng">
            <a:solidFill>
              <a:schemeClr val="accent1"/>
            </a:solidFill>
            <a:prstDash val="solid"/>
            <a:miter lim="800000"/>
            <a:headEnd type="none" w="sm" len="sm"/>
            <a:tailEnd type="none" w="sm" len="sm"/>
          </a:ln>
        </p:spPr>
      </p:cxnSp>
      <p:cxnSp>
        <p:nvCxnSpPr>
          <p:cNvPr id="318" name="Google Shape;318;p8"/>
          <p:cNvCxnSpPr>
            <a:endCxn id="319" idx="96"/>
          </p:cNvCxnSpPr>
          <p:nvPr/>
        </p:nvCxnSpPr>
        <p:spPr>
          <a:xfrm>
            <a:off x="4108484" y="3962728"/>
            <a:ext cx="1516500" cy="475800"/>
          </a:xfrm>
          <a:prstGeom prst="straightConnector1">
            <a:avLst/>
          </a:prstGeom>
          <a:noFill/>
          <a:ln w="12700" cap="rnd" cmpd="sng">
            <a:solidFill>
              <a:schemeClr val="accent1"/>
            </a:solidFill>
            <a:prstDash val="solid"/>
            <a:miter lim="800000"/>
            <a:headEnd type="none" w="sm" len="sm"/>
            <a:tailEnd type="none" w="sm" len="sm"/>
          </a:ln>
        </p:spPr>
      </p:cxnSp>
      <p:cxnSp>
        <p:nvCxnSpPr>
          <p:cNvPr id="320" name="Google Shape;320;p8"/>
          <p:cNvCxnSpPr/>
          <p:nvPr/>
        </p:nvCxnSpPr>
        <p:spPr>
          <a:xfrm rot="10800000" flipH="1">
            <a:off x="4102280" y="3033875"/>
            <a:ext cx="1516496" cy="475684"/>
          </a:xfrm>
          <a:prstGeom prst="straightConnector1">
            <a:avLst/>
          </a:prstGeom>
          <a:noFill/>
          <a:ln w="12700" cap="rnd" cmpd="sng">
            <a:solidFill>
              <a:srgbClr val="D8D8D8"/>
            </a:solidFill>
            <a:prstDash val="dash"/>
            <a:miter lim="800000"/>
            <a:headEnd type="none" w="sm" len="sm"/>
            <a:tailEnd type="none" w="sm" len="sm"/>
          </a:ln>
        </p:spPr>
      </p:cxnSp>
      <p:sp>
        <p:nvSpPr>
          <p:cNvPr id="321" name="Google Shape;321;p8"/>
          <p:cNvSpPr/>
          <p:nvPr/>
        </p:nvSpPr>
        <p:spPr>
          <a:xfrm>
            <a:off x="3446751" y="3245055"/>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solidFill>
            <a:schemeClr val="l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2" name="Google Shape;322;p8"/>
          <p:cNvSpPr txBox="1">
            <a:spLocks noGrp="1"/>
          </p:cNvSpPr>
          <p:nvPr>
            <p:ph type="sldNum" idx="12"/>
          </p:nvPr>
        </p:nvSpPr>
        <p:spPr>
          <a:xfrm>
            <a:off x="8610599" y="6450468"/>
            <a:ext cx="3192139" cy="148913"/>
          </a:xfrm>
          <a:prstGeom prst="rect">
            <a:avLst/>
          </a:prstGeom>
          <a:noFill/>
          <a:ln>
            <a:noFill/>
          </a:ln>
        </p:spPr>
        <p:txBody>
          <a:bodyPr spcFirstLastPara="1" vert="horz" wrap="square" lIns="91425" tIns="45700" rIns="91425" bIns="45700" rtlCol="0" anchor="ctr" anchorCtr="0">
            <a:noAutofit/>
          </a:bodyPr>
          <a:lstStyle>
            <a:defPPr>
              <a:defRPr lang="en-US"/>
            </a:defPPr>
            <a:lvl1pPr marL="0" lvl="0" indent="0" algn="r" defTabSz="914400" rtl="0" eaLnBrk="1" latinLnBrk="0" hangingPunct="1">
              <a:spcBef>
                <a:spcPts val="0"/>
              </a:spcBef>
              <a:buNone/>
              <a:defRPr sz="1000" kern="1200">
                <a:solidFill>
                  <a:schemeClr val="dk2"/>
                </a:solidFill>
                <a:latin typeface="Calibri"/>
                <a:ea typeface="Calibri"/>
                <a:cs typeface="Calibri"/>
                <a:sym typeface="Calibri"/>
              </a:defRPr>
            </a:lvl1pPr>
            <a:lvl2pPr marL="0" lvl="1" indent="0" algn="r" defTabSz="914400" rtl="0" eaLnBrk="1" latinLnBrk="0" hangingPunct="1">
              <a:spcBef>
                <a:spcPts val="0"/>
              </a:spcBef>
              <a:buNone/>
              <a:defRPr sz="1000" kern="1200">
                <a:solidFill>
                  <a:schemeClr val="dk2"/>
                </a:solidFill>
                <a:latin typeface="Calibri"/>
                <a:ea typeface="Calibri"/>
                <a:cs typeface="Calibri"/>
                <a:sym typeface="Calibri"/>
              </a:defRPr>
            </a:lvl2pPr>
            <a:lvl3pPr marL="0" lvl="2" indent="0" algn="r" defTabSz="914400" rtl="0" eaLnBrk="1" latinLnBrk="0" hangingPunct="1">
              <a:spcBef>
                <a:spcPts val="0"/>
              </a:spcBef>
              <a:buNone/>
              <a:defRPr sz="1000" kern="1200">
                <a:solidFill>
                  <a:schemeClr val="dk2"/>
                </a:solidFill>
                <a:latin typeface="Calibri"/>
                <a:ea typeface="Calibri"/>
                <a:cs typeface="Calibri"/>
                <a:sym typeface="Calibri"/>
              </a:defRPr>
            </a:lvl3pPr>
            <a:lvl4pPr marL="0" lvl="3" indent="0" algn="r" defTabSz="914400" rtl="0" eaLnBrk="1" latinLnBrk="0" hangingPunct="1">
              <a:spcBef>
                <a:spcPts val="0"/>
              </a:spcBef>
              <a:buNone/>
              <a:defRPr sz="1000" kern="1200">
                <a:solidFill>
                  <a:schemeClr val="dk2"/>
                </a:solidFill>
                <a:latin typeface="Calibri"/>
                <a:ea typeface="Calibri"/>
                <a:cs typeface="Calibri"/>
                <a:sym typeface="Calibri"/>
              </a:defRPr>
            </a:lvl4pPr>
            <a:lvl5pPr marL="0" lvl="4" indent="0" algn="r" defTabSz="914400" rtl="0" eaLnBrk="1" latinLnBrk="0" hangingPunct="1">
              <a:spcBef>
                <a:spcPts val="0"/>
              </a:spcBef>
              <a:buNone/>
              <a:defRPr sz="1000" kern="1200">
                <a:solidFill>
                  <a:schemeClr val="dk2"/>
                </a:solidFill>
                <a:latin typeface="Calibri"/>
                <a:ea typeface="Calibri"/>
                <a:cs typeface="Calibri"/>
                <a:sym typeface="Calibri"/>
              </a:defRPr>
            </a:lvl5pPr>
            <a:lvl6pPr marL="0" lvl="5" indent="0" algn="r" defTabSz="914400" rtl="0" eaLnBrk="1" latinLnBrk="0" hangingPunct="1">
              <a:spcBef>
                <a:spcPts val="0"/>
              </a:spcBef>
              <a:buNone/>
              <a:defRPr sz="1000" kern="1200">
                <a:solidFill>
                  <a:schemeClr val="dk2"/>
                </a:solidFill>
                <a:latin typeface="Calibri"/>
                <a:ea typeface="Calibri"/>
                <a:cs typeface="Calibri"/>
                <a:sym typeface="Calibri"/>
              </a:defRPr>
            </a:lvl6pPr>
            <a:lvl7pPr marL="0" lvl="6" indent="0" algn="r" defTabSz="914400" rtl="0" eaLnBrk="1" latinLnBrk="0" hangingPunct="1">
              <a:spcBef>
                <a:spcPts val="0"/>
              </a:spcBef>
              <a:buNone/>
              <a:defRPr sz="1000" kern="1200">
                <a:solidFill>
                  <a:schemeClr val="dk2"/>
                </a:solidFill>
                <a:latin typeface="Calibri"/>
                <a:ea typeface="Calibri"/>
                <a:cs typeface="Calibri"/>
                <a:sym typeface="Calibri"/>
              </a:defRPr>
            </a:lvl7pPr>
            <a:lvl8pPr marL="0" lvl="7" indent="0" algn="r" defTabSz="914400" rtl="0" eaLnBrk="1" latinLnBrk="0" hangingPunct="1">
              <a:spcBef>
                <a:spcPts val="0"/>
              </a:spcBef>
              <a:buNone/>
              <a:defRPr sz="1000" kern="1200">
                <a:solidFill>
                  <a:schemeClr val="dk2"/>
                </a:solidFill>
                <a:latin typeface="Calibri"/>
                <a:ea typeface="Calibri"/>
                <a:cs typeface="Calibri"/>
                <a:sym typeface="Calibri"/>
              </a:defRPr>
            </a:lvl8pPr>
            <a:lvl9pPr marL="0" lvl="8" indent="0" algn="r" defTabSz="914400" rtl="0" eaLnBrk="1" latinLnBrk="0" hangingPunct="1">
              <a:spcBef>
                <a:spcPts val="0"/>
              </a:spcBef>
              <a:buNone/>
              <a:defRPr sz="1000" kern="12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14</a:t>
            </a:fld>
            <a:endParaRPr/>
          </a:p>
        </p:txBody>
      </p:sp>
      <p:cxnSp>
        <p:nvCxnSpPr>
          <p:cNvPr id="324" name="Google Shape;324;p8"/>
          <p:cNvCxnSpPr/>
          <p:nvPr/>
        </p:nvCxnSpPr>
        <p:spPr>
          <a:xfrm rot="10800000" flipH="1">
            <a:off x="2025929" y="3681499"/>
            <a:ext cx="1439392" cy="11363"/>
          </a:xfrm>
          <a:prstGeom prst="straightConnector1">
            <a:avLst/>
          </a:prstGeom>
          <a:noFill/>
          <a:ln w="12700" cap="rnd" cmpd="sng">
            <a:solidFill>
              <a:schemeClr val="accent1"/>
            </a:solidFill>
            <a:prstDash val="solid"/>
            <a:miter lim="800000"/>
            <a:headEnd type="none" w="sm" len="sm"/>
            <a:tailEnd type="none" w="sm" len="sm"/>
          </a:ln>
        </p:spPr>
      </p:cxnSp>
      <p:sp>
        <p:nvSpPr>
          <p:cNvPr id="325" name="Google Shape;325;p8"/>
          <p:cNvSpPr/>
          <p:nvPr/>
        </p:nvSpPr>
        <p:spPr>
          <a:xfrm>
            <a:off x="1061095" y="3262925"/>
            <a:ext cx="1073904" cy="938888"/>
          </a:xfrm>
          <a:custGeom>
            <a:avLst/>
            <a:gdLst/>
            <a:ahLst/>
            <a:cxnLst/>
            <a:rect l="l" t="t" r="r" b="b"/>
            <a:pathLst>
              <a:path w="1066800" h="880268" extrusionOk="0">
                <a:moveTo>
                  <a:pt x="772347" y="764382"/>
                </a:moveTo>
                <a:lnTo>
                  <a:pt x="772347" y="834549"/>
                </a:lnTo>
                <a:lnTo>
                  <a:pt x="865215" y="834549"/>
                </a:lnTo>
                <a:lnTo>
                  <a:pt x="865215" y="764382"/>
                </a:lnTo>
                <a:close/>
                <a:moveTo>
                  <a:pt x="558795" y="764382"/>
                </a:moveTo>
                <a:lnTo>
                  <a:pt x="558795" y="834549"/>
                </a:lnTo>
                <a:lnTo>
                  <a:pt x="651663" y="834549"/>
                </a:lnTo>
                <a:lnTo>
                  <a:pt x="651663" y="764382"/>
                </a:lnTo>
                <a:close/>
                <a:moveTo>
                  <a:pt x="878748" y="524689"/>
                </a:moveTo>
                <a:lnTo>
                  <a:pt x="1024004" y="524689"/>
                </a:lnTo>
                <a:lnTo>
                  <a:pt x="1024004" y="669945"/>
                </a:lnTo>
                <a:lnTo>
                  <a:pt x="878748" y="669945"/>
                </a:lnTo>
                <a:close/>
                <a:moveTo>
                  <a:pt x="686624" y="524689"/>
                </a:moveTo>
                <a:lnTo>
                  <a:pt x="831880" y="524689"/>
                </a:lnTo>
                <a:lnTo>
                  <a:pt x="831880" y="669945"/>
                </a:lnTo>
                <a:lnTo>
                  <a:pt x="686624" y="669945"/>
                </a:lnTo>
                <a:close/>
                <a:moveTo>
                  <a:pt x="494500" y="524689"/>
                </a:moveTo>
                <a:lnTo>
                  <a:pt x="639756" y="524689"/>
                </a:lnTo>
                <a:lnTo>
                  <a:pt x="639756" y="669945"/>
                </a:lnTo>
                <a:lnTo>
                  <a:pt x="494500" y="669945"/>
                </a:lnTo>
                <a:close/>
                <a:moveTo>
                  <a:pt x="45795" y="524689"/>
                </a:moveTo>
                <a:lnTo>
                  <a:pt x="127840" y="524689"/>
                </a:lnTo>
                <a:lnTo>
                  <a:pt x="127840" y="669945"/>
                </a:lnTo>
                <a:lnTo>
                  <a:pt x="45795" y="669945"/>
                </a:lnTo>
                <a:close/>
                <a:moveTo>
                  <a:pt x="878748" y="337383"/>
                </a:moveTo>
                <a:lnTo>
                  <a:pt x="1024004" y="337383"/>
                </a:lnTo>
                <a:lnTo>
                  <a:pt x="1024004" y="482639"/>
                </a:lnTo>
                <a:lnTo>
                  <a:pt x="878748" y="482639"/>
                </a:lnTo>
                <a:close/>
                <a:moveTo>
                  <a:pt x="686624" y="337383"/>
                </a:moveTo>
                <a:lnTo>
                  <a:pt x="831880" y="337383"/>
                </a:lnTo>
                <a:lnTo>
                  <a:pt x="831880" y="482639"/>
                </a:lnTo>
                <a:lnTo>
                  <a:pt x="686624" y="482639"/>
                </a:lnTo>
                <a:close/>
                <a:moveTo>
                  <a:pt x="494500" y="337383"/>
                </a:moveTo>
                <a:lnTo>
                  <a:pt x="639756" y="337383"/>
                </a:lnTo>
                <a:lnTo>
                  <a:pt x="639756" y="482639"/>
                </a:lnTo>
                <a:lnTo>
                  <a:pt x="494500" y="482639"/>
                </a:lnTo>
                <a:close/>
                <a:moveTo>
                  <a:pt x="45795" y="337383"/>
                </a:moveTo>
                <a:lnTo>
                  <a:pt x="127840" y="337383"/>
                </a:lnTo>
                <a:lnTo>
                  <a:pt x="127840" y="482639"/>
                </a:lnTo>
                <a:lnTo>
                  <a:pt x="45795" y="482639"/>
                </a:lnTo>
                <a:close/>
                <a:moveTo>
                  <a:pt x="876367" y="150077"/>
                </a:moveTo>
                <a:lnTo>
                  <a:pt x="1021623" y="150077"/>
                </a:lnTo>
                <a:lnTo>
                  <a:pt x="1021623" y="295333"/>
                </a:lnTo>
                <a:lnTo>
                  <a:pt x="876367" y="295333"/>
                </a:lnTo>
                <a:close/>
                <a:moveTo>
                  <a:pt x="684243" y="150077"/>
                </a:moveTo>
                <a:lnTo>
                  <a:pt x="829499" y="150077"/>
                </a:lnTo>
                <a:lnTo>
                  <a:pt x="829499" y="295333"/>
                </a:lnTo>
                <a:lnTo>
                  <a:pt x="684243" y="295333"/>
                </a:lnTo>
                <a:close/>
                <a:moveTo>
                  <a:pt x="492119" y="150077"/>
                </a:moveTo>
                <a:lnTo>
                  <a:pt x="637375" y="150077"/>
                </a:lnTo>
                <a:lnTo>
                  <a:pt x="637375" y="295333"/>
                </a:lnTo>
                <a:lnTo>
                  <a:pt x="492119" y="295333"/>
                </a:lnTo>
                <a:close/>
                <a:moveTo>
                  <a:pt x="44450" y="150077"/>
                </a:moveTo>
                <a:lnTo>
                  <a:pt x="126495" y="150077"/>
                </a:lnTo>
                <a:lnTo>
                  <a:pt x="126495" y="295333"/>
                </a:lnTo>
                <a:lnTo>
                  <a:pt x="44450" y="295333"/>
                </a:lnTo>
                <a:close/>
                <a:moveTo>
                  <a:pt x="284976" y="38099"/>
                </a:moveTo>
                <a:lnTo>
                  <a:pt x="284976" y="96440"/>
                </a:lnTo>
                <a:lnTo>
                  <a:pt x="226635" y="96440"/>
                </a:lnTo>
                <a:lnTo>
                  <a:pt x="226635" y="146447"/>
                </a:lnTo>
                <a:lnTo>
                  <a:pt x="284976" y="146447"/>
                </a:lnTo>
                <a:lnTo>
                  <a:pt x="284976" y="204788"/>
                </a:lnTo>
                <a:lnTo>
                  <a:pt x="334983" y="204788"/>
                </a:lnTo>
                <a:lnTo>
                  <a:pt x="334983" y="146447"/>
                </a:lnTo>
                <a:lnTo>
                  <a:pt x="393324" y="146447"/>
                </a:lnTo>
                <a:lnTo>
                  <a:pt x="393324" y="96440"/>
                </a:lnTo>
                <a:lnTo>
                  <a:pt x="334983" y="96440"/>
                </a:lnTo>
                <a:lnTo>
                  <a:pt x="334983" y="38099"/>
                </a:lnTo>
                <a:close/>
                <a:moveTo>
                  <a:pt x="172327" y="0"/>
                </a:moveTo>
                <a:lnTo>
                  <a:pt x="447632" y="0"/>
                </a:lnTo>
                <a:lnTo>
                  <a:pt x="447632" y="834549"/>
                </a:lnTo>
                <a:lnTo>
                  <a:pt x="492119" y="834549"/>
                </a:lnTo>
                <a:lnTo>
                  <a:pt x="492119" y="711994"/>
                </a:lnTo>
                <a:lnTo>
                  <a:pt x="932650" y="711994"/>
                </a:lnTo>
                <a:lnTo>
                  <a:pt x="932650" y="834549"/>
                </a:lnTo>
                <a:lnTo>
                  <a:pt x="1059180" y="834549"/>
                </a:lnTo>
                <a:cubicBezTo>
                  <a:pt x="1063388" y="834549"/>
                  <a:pt x="1066800" y="837961"/>
                  <a:pt x="1066800" y="842169"/>
                </a:cubicBezTo>
                <a:lnTo>
                  <a:pt x="1066800" y="872648"/>
                </a:lnTo>
                <a:cubicBezTo>
                  <a:pt x="1066800" y="876856"/>
                  <a:pt x="1063388" y="880268"/>
                  <a:pt x="1059180" y="880268"/>
                </a:cubicBezTo>
                <a:lnTo>
                  <a:pt x="7620" y="880268"/>
                </a:lnTo>
                <a:cubicBezTo>
                  <a:pt x="3412" y="880268"/>
                  <a:pt x="0" y="876856"/>
                  <a:pt x="0" y="872648"/>
                </a:cubicBezTo>
                <a:lnTo>
                  <a:pt x="0" y="842169"/>
                </a:lnTo>
                <a:cubicBezTo>
                  <a:pt x="0" y="837961"/>
                  <a:pt x="3412" y="834549"/>
                  <a:pt x="7620" y="834549"/>
                </a:cubicBezTo>
                <a:lnTo>
                  <a:pt x="172327" y="834549"/>
                </a:lnTo>
                <a:close/>
              </a:path>
            </a:pathLst>
          </a:custGeom>
          <a:gradFill>
            <a:gsLst>
              <a:gs pos="0">
                <a:schemeClr val="lt2"/>
              </a:gs>
              <a:gs pos="1000">
                <a:schemeClr val="lt2"/>
              </a:gs>
              <a:gs pos="85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6" name="Google Shape;326;p8"/>
          <p:cNvSpPr/>
          <p:nvPr/>
        </p:nvSpPr>
        <p:spPr>
          <a:xfrm>
            <a:off x="5566731" y="2699187"/>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9" name="Google Shape;319;p8"/>
          <p:cNvSpPr/>
          <p:nvPr/>
        </p:nvSpPr>
        <p:spPr>
          <a:xfrm>
            <a:off x="5566730" y="4190678"/>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chemeClr val="lt2"/>
              </a:gs>
              <a:gs pos="1000">
                <a:schemeClr val="lt2"/>
              </a:gs>
              <a:gs pos="85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7" name="Google Shape;317;p8"/>
          <p:cNvSpPr/>
          <p:nvPr/>
        </p:nvSpPr>
        <p:spPr>
          <a:xfrm>
            <a:off x="4650042" y="1672336"/>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chemeClr val="lt2"/>
              </a:gs>
              <a:gs pos="1000">
                <a:schemeClr val="lt2"/>
              </a:gs>
              <a:gs pos="85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5" name="Google Shape;315;p8"/>
          <p:cNvSpPr/>
          <p:nvPr/>
        </p:nvSpPr>
        <p:spPr>
          <a:xfrm>
            <a:off x="4650041" y="5123259"/>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7" name="Google Shape;327;p8"/>
          <p:cNvSpPr txBox="1"/>
          <p:nvPr/>
        </p:nvSpPr>
        <p:spPr>
          <a:xfrm>
            <a:off x="7513888" y="2133632"/>
            <a:ext cx="3582057"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2"/>
                </a:solidFill>
                <a:highlight>
                  <a:srgbClr val="000000"/>
                </a:highlight>
                <a:latin typeface="Calibri"/>
                <a:ea typeface="Calibri"/>
                <a:cs typeface="Calibri"/>
                <a:sym typeface="Calibri"/>
              </a:rPr>
              <a:t>Step 5 – Criteria Analysis</a:t>
            </a:r>
            <a:endParaRPr dirty="0">
              <a:highlight>
                <a:srgbClr val="000000"/>
              </a:highlight>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Each of these entities’ Collective profiles are analyzed to identify which—if any—of the members of the patient’s care team should receive notification of the encounter, and curated specifics about the patient’s needs.</a:t>
            </a:r>
            <a:endParaRPr dirty="0"/>
          </a:p>
        </p:txBody>
      </p:sp>
      <p:cxnSp>
        <p:nvCxnSpPr>
          <p:cNvPr id="328" name="Google Shape;328;p8"/>
          <p:cNvCxnSpPr/>
          <p:nvPr/>
        </p:nvCxnSpPr>
        <p:spPr>
          <a:xfrm>
            <a:off x="7587155" y="2490964"/>
            <a:ext cx="3477260" cy="0"/>
          </a:xfrm>
          <a:prstGeom prst="straightConnector1">
            <a:avLst/>
          </a:prstGeom>
          <a:noFill/>
          <a:ln w="12700" cap="flat" cmpd="sng">
            <a:solidFill>
              <a:srgbClr val="D5DBE5"/>
            </a:solidFill>
            <a:prstDash val="solid"/>
            <a:miter lim="800000"/>
            <a:headEnd type="none" w="sm" len="sm"/>
            <a:tailEnd type="none" w="sm" len="sm"/>
          </a:ln>
        </p:spPr>
      </p:cxnSp>
      <p:grpSp>
        <p:nvGrpSpPr>
          <p:cNvPr id="329" name="Google Shape;329;p8"/>
          <p:cNvGrpSpPr/>
          <p:nvPr/>
        </p:nvGrpSpPr>
        <p:grpSpPr>
          <a:xfrm>
            <a:off x="4931589" y="1737825"/>
            <a:ext cx="880404" cy="880404"/>
            <a:chOff x="5904831" y="1652012"/>
            <a:chExt cx="880404" cy="880404"/>
          </a:xfrm>
        </p:grpSpPr>
        <p:sp>
          <p:nvSpPr>
            <p:cNvPr id="330" name="Google Shape;330;p8"/>
            <p:cNvSpPr/>
            <p:nvPr/>
          </p:nvSpPr>
          <p:spPr>
            <a:xfrm>
              <a:off x="6027126" y="1760290"/>
              <a:ext cx="500717" cy="500717"/>
            </a:xfrm>
            <a:prstGeom prst="ellipse">
              <a:avLst/>
            </a:prstGeom>
            <a:solidFill>
              <a:schemeClr val="lt1">
                <a:alpha val="69803"/>
              </a:schemeClr>
            </a:solidFill>
            <a:ln w="12700" cap="flat" cmpd="sng">
              <a:solidFill>
                <a:srgbClr val="18947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1" name="Google Shape;331;p8"/>
            <p:cNvPicPr preferRelativeResize="0"/>
            <p:nvPr/>
          </p:nvPicPr>
          <p:blipFill rotWithShape="1">
            <a:blip r:embed="rId3">
              <a:alphaModFix/>
            </a:blip>
            <a:srcRect/>
            <a:stretch/>
          </p:blipFill>
          <p:spPr>
            <a:xfrm>
              <a:off x="5904831" y="1652012"/>
              <a:ext cx="880404" cy="880404"/>
            </a:xfrm>
            <a:prstGeom prst="rect">
              <a:avLst/>
            </a:prstGeom>
            <a:noFill/>
            <a:ln>
              <a:noFill/>
            </a:ln>
            <a:effectLst>
              <a:outerShdw blurRad="50800" dist="38100" dir="2700000" algn="tl" rotWithShape="0">
                <a:srgbClr val="000000">
                  <a:alpha val="40000"/>
                </a:srgbClr>
              </a:outerShdw>
            </a:effectLst>
          </p:spPr>
        </p:pic>
      </p:grpSp>
      <p:grpSp>
        <p:nvGrpSpPr>
          <p:cNvPr id="332" name="Google Shape;332;p8"/>
          <p:cNvGrpSpPr/>
          <p:nvPr/>
        </p:nvGrpSpPr>
        <p:grpSpPr>
          <a:xfrm>
            <a:off x="5831043" y="4253282"/>
            <a:ext cx="880404" cy="880404"/>
            <a:chOff x="7345167" y="4528445"/>
            <a:chExt cx="880404" cy="880404"/>
          </a:xfrm>
        </p:grpSpPr>
        <p:sp>
          <p:nvSpPr>
            <p:cNvPr id="333" name="Google Shape;333;p8"/>
            <p:cNvSpPr/>
            <p:nvPr/>
          </p:nvSpPr>
          <p:spPr>
            <a:xfrm>
              <a:off x="7496037" y="4636723"/>
              <a:ext cx="500717" cy="500717"/>
            </a:xfrm>
            <a:prstGeom prst="ellipse">
              <a:avLst/>
            </a:prstGeom>
            <a:solidFill>
              <a:schemeClr val="lt1">
                <a:alpha val="69803"/>
              </a:schemeClr>
            </a:solidFill>
            <a:ln w="12700" cap="flat" cmpd="sng">
              <a:solidFill>
                <a:srgbClr val="18947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4" name="Google Shape;334;p8"/>
            <p:cNvPicPr preferRelativeResize="0"/>
            <p:nvPr/>
          </p:nvPicPr>
          <p:blipFill rotWithShape="1">
            <a:blip r:embed="rId3">
              <a:alphaModFix/>
            </a:blip>
            <a:srcRect/>
            <a:stretch/>
          </p:blipFill>
          <p:spPr>
            <a:xfrm>
              <a:off x="7345167" y="4528445"/>
              <a:ext cx="880404" cy="880404"/>
            </a:xfrm>
            <a:prstGeom prst="rect">
              <a:avLst/>
            </a:prstGeom>
            <a:noFill/>
            <a:ln>
              <a:noFill/>
            </a:ln>
            <a:effectLst>
              <a:outerShdw blurRad="50800" dist="38100" dir="2700000" algn="tl" rotWithShape="0">
                <a:srgbClr val="000000">
                  <a:alpha val="40000"/>
                </a:srgbClr>
              </a:outerShdw>
            </a:effectLst>
          </p:spPr>
        </p:pic>
      </p:grpSp>
      <p:grpSp>
        <p:nvGrpSpPr>
          <p:cNvPr id="335" name="Google Shape;335;p8"/>
          <p:cNvGrpSpPr/>
          <p:nvPr/>
        </p:nvGrpSpPr>
        <p:grpSpPr>
          <a:xfrm>
            <a:off x="1450134" y="3494552"/>
            <a:ext cx="1007316" cy="1007316"/>
            <a:chOff x="7345167" y="4528445"/>
            <a:chExt cx="880404" cy="880404"/>
          </a:xfrm>
        </p:grpSpPr>
        <p:sp>
          <p:nvSpPr>
            <p:cNvPr id="336" name="Google Shape;336;p8"/>
            <p:cNvSpPr/>
            <p:nvPr/>
          </p:nvSpPr>
          <p:spPr>
            <a:xfrm>
              <a:off x="7496037" y="4636723"/>
              <a:ext cx="500717" cy="500717"/>
            </a:xfrm>
            <a:prstGeom prst="ellipse">
              <a:avLst/>
            </a:prstGeom>
            <a:solidFill>
              <a:schemeClr val="lt1">
                <a:alpha val="69803"/>
              </a:schemeClr>
            </a:solidFill>
            <a:ln w="12700" cap="flat" cmpd="sng">
              <a:solidFill>
                <a:srgbClr val="18947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7" name="Google Shape;337;p8"/>
            <p:cNvPicPr preferRelativeResize="0"/>
            <p:nvPr/>
          </p:nvPicPr>
          <p:blipFill rotWithShape="1">
            <a:blip r:embed="rId3">
              <a:alphaModFix/>
            </a:blip>
            <a:srcRect/>
            <a:stretch/>
          </p:blipFill>
          <p:spPr>
            <a:xfrm>
              <a:off x="7345167" y="4528445"/>
              <a:ext cx="880404" cy="880404"/>
            </a:xfrm>
            <a:prstGeom prst="rect">
              <a:avLst/>
            </a:prstGeom>
            <a:noFill/>
            <a:ln>
              <a:noFill/>
            </a:ln>
            <a:effectLst>
              <a:outerShdw blurRad="50800" dist="38100" dir="2700000" algn="tl" rotWithShape="0">
                <a:srgbClr val="000000">
                  <a:alpha val="40000"/>
                </a:srgbClr>
              </a:outerShdw>
            </a:effectLst>
          </p:spPr>
        </p:pic>
      </p:grpSp>
      <p:sp>
        <p:nvSpPr>
          <p:cNvPr id="338" name="Google Shape;338;p8"/>
          <p:cNvSpPr/>
          <p:nvPr/>
        </p:nvSpPr>
        <p:spPr>
          <a:xfrm>
            <a:off x="3465320" y="3244157"/>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chemeClr val="accent1"/>
              </a:gs>
              <a:gs pos="1000">
                <a:schemeClr val="accent1"/>
              </a:gs>
              <a:gs pos="50000">
                <a:schemeClr val="lt2"/>
              </a:gs>
              <a:gs pos="99000">
                <a:schemeClr val="accent2"/>
              </a:gs>
              <a:gs pos="100000">
                <a:schemeClr val="accent2"/>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 name="Picture 26">
            <a:extLst>
              <a:ext uri="{FF2B5EF4-FFF2-40B4-BE49-F238E27FC236}">
                <a16:creationId xmlns:a16="http://schemas.microsoft.com/office/drawing/2014/main" id="{67507453-7620-4543-AD1B-4C1ADBC0D838}"/>
              </a:ext>
            </a:extLst>
          </p:cNvPr>
          <p:cNvPicPr>
            <a:picLocks noChangeAspect="1"/>
          </p:cNvPicPr>
          <p:nvPr/>
        </p:nvPicPr>
        <p:blipFill>
          <a:blip r:embed="rId4"/>
          <a:stretch>
            <a:fillRect/>
          </a:stretch>
        </p:blipFill>
        <p:spPr>
          <a:xfrm>
            <a:off x="-35033" y="-10166"/>
            <a:ext cx="12212447" cy="107736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9"/>
          <p:cNvSpPr txBox="1">
            <a:spLocks noGrp="1"/>
          </p:cNvSpPr>
          <p:nvPr>
            <p:ph type="sldNum" idx="12"/>
          </p:nvPr>
        </p:nvSpPr>
        <p:spPr>
          <a:xfrm>
            <a:off x="8610599" y="6450468"/>
            <a:ext cx="3192139" cy="148913"/>
          </a:xfrm>
          <a:prstGeom prst="rect">
            <a:avLst/>
          </a:prstGeom>
          <a:noFill/>
          <a:ln>
            <a:noFill/>
          </a:ln>
        </p:spPr>
        <p:txBody>
          <a:bodyPr spcFirstLastPara="1" vert="horz" wrap="square" lIns="91425" tIns="45700" rIns="91425" bIns="45700" rtlCol="0" anchor="ctr" anchorCtr="0">
            <a:noAutofit/>
          </a:bodyPr>
          <a:lstStyle>
            <a:defPPr>
              <a:defRPr lang="en-US"/>
            </a:defPPr>
            <a:lvl1pPr marL="0" lvl="0" indent="0" algn="r" defTabSz="914400" rtl="0" eaLnBrk="1" latinLnBrk="0" hangingPunct="1">
              <a:spcBef>
                <a:spcPts val="0"/>
              </a:spcBef>
              <a:buNone/>
              <a:defRPr sz="1000" kern="1200">
                <a:solidFill>
                  <a:schemeClr val="dk2"/>
                </a:solidFill>
                <a:latin typeface="Calibri"/>
                <a:ea typeface="Calibri"/>
                <a:cs typeface="Calibri"/>
                <a:sym typeface="Calibri"/>
              </a:defRPr>
            </a:lvl1pPr>
            <a:lvl2pPr marL="0" lvl="1" indent="0" algn="r" defTabSz="914400" rtl="0" eaLnBrk="1" latinLnBrk="0" hangingPunct="1">
              <a:spcBef>
                <a:spcPts val="0"/>
              </a:spcBef>
              <a:buNone/>
              <a:defRPr sz="1000" kern="1200">
                <a:solidFill>
                  <a:schemeClr val="dk2"/>
                </a:solidFill>
                <a:latin typeface="Calibri"/>
                <a:ea typeface="Calibri"/>
                <a:cs typeface="Calibri"/>
                <a:sym typeface="Calibri"/>
              </a:defRPr>
            </a:lvl2pPr>
            <a:lvl3pPr marL="0" lvl="2" indent="0" algn="r" defTabSz="914400" rtl="0" eaLnBrk="1" latinLnBrk="0" hangingPunct="1">
              <a:spcBef>
                <a:spcPts val="0"/>
              </a:spcBef>
              <a:buNone/>
              <a:defRPr sz="1000" kern="1200">
                <a:solidFill>
                  <a:schemeClr val="dk2"/>
                </a:solidFill>
                <a:latin typeface="Calibri"/>
                <a:ea typeface="Calibri"/>
                <a:cs typeface="Calibri"/>
                <a:sym typeface="Calibri"/>
              </a:defRPr>
            </a:lvl3pPr>
            <a:lvl4pPr marL="0" lvl="3" indent="0" algn="r" defTabSz="914400" rtl="0" eaLnBrk="1" latinLnBrk="0" hangingPunct="1">
              <a:spcBef>
                <a:spcPts val="0"/>
              </a:spcBef>
              <a:buNone/>
              <a:defRPr sz="1000" kern="1200">
                <a:solidFill>
                  <a:schemeClr val="dk2"/>
                </a:solidFill>
                <a:latin typeface="Calibri"/>
                <a:ea typeface="Calibri"/>
                <a:cs typeface="Calibri"/>
                <a:sym typeface="Calibri"/>
              </a:defRPr>
            </a:lvl4pPr>
            <a:lvl5pPr marL="0" lvl="4" indent="0" algn="r" defTabSz="914400" rtl="0" eaLnBrk="1" latinLnBrk="0" hangingPunct="1">
              <a:spcBef>
                <a:spcPts val="0"/>
              </a:spcBef>
              <a:buNone/>
              <a:defRPr sz="1000" kern="1200">
                <a:solidFill>
                  <a:schemeClr val="dk2"/>
                </a:solidFill>
                <a:latin typeface="Calibri"/>
                <a:ea typeface="Calibri"/>
                <a:cs typeface="Calibri"/>
                <a:sym typeface="Calibri"/>
              </a:defRPr>
            </a:lvl5pPr>
            <a:lvl6pPr marL="0" lvl="5" indent="0" algn="r" defTabSz="914400" rtl="0" eaLnBrk="1" latinLnBrk="0" hangingPunct="1">
              <a:spcBef>
                <a:spcPts val="0"/>
              </a:spcBef>
              <a:buNone/>
              <a:defRPr sz="1000" kern="1200">
                <a:solidFill>
                  <a:schemeClr val="dk2"/>
                </a:solidFill>
                <a:latin typeface="Calibri"/>
                <a:ea typeface="Calibri"/>
                <a:cs typeface="Calibri"/>
                <a:sym typeface="Calibri"/>
              </a:defRPr>
            </a:lvl6pPr>
            <a:lvl7pPr marL="0" lvl="6" indent="0" algn="r" defTabSz="914400" rtl="0" eaLnBrk="1" latinLnBrk="0" hangingPunct="1">
              <a:spcBef>
                <a:spcPts val="0"/>
              </a:spcBef>
              <a:buNone/>
              <a:defRPr sz="1000" kern="1200">
                <a:solidFill>
                  <a:schemeClr val="dk2"/>
                </a:solidFill>
                <a:latin typeface="Calibri"/>
                <a:ea typeface="Calibri"/>
                <a:cs typeface="Calibri"/>
                <a:sym typeface="Calibri"/>
              </a:defRPr>
            </a:lvl7pPr>
            <a:lvl8pPr marL="0" lvl="7" indent="0" algn="r" defTabSz="914400" rtl="0" eaLnBrk="1" latinLnBrk="0" hangingPunct="1">
              <a:spcBef>
                <a:spcPts val="0"/>
              </a:spcBef>
              <a:buNone/>
              <a:defRPr sz="1000" kern="1200">
                <a:solidFill>
                  <a:schemeClr val="dk2"/>
                </a:solidFill>
                <a:latin typeface="Calibri"/>
                <a:ea typeface="Calibri"/>
                <a:cs typeface="Calibri"/>
                <a:sym typeface="Calibri"/>
              </a:defRPr>
            </a:lvl8pPr>
            <a:lvl9pPr marL="0" lvl="8" indent="0" algn="r" defTabSz="914400" rtl="0" eaLnBrk="1" latinLnBrk="0" hangingPunct="1">
              <a:spcBef>
                <a:spcPts val="0"/>
              </a:spcBef>
              <a:buNone/>
              <a:defRPr sz="1000" kern="12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15</a:t>
            </a:fld>
            <a:endParaRPr/>
          </a:p>
        </p:txBody>
      </p:sp>
      <p:cxnSp>
        <p:nvCxnSpPr>
          <p:cNvPr id="345" name="Google Shape;345;p9"/>
          <p:cNvCxnSpPr/>
          <p:nvPr/>
        </p:nvCxnSpPr>
        <p:spPr>
          <a:xfrm rot="10800000" flipH="1">
            <a:off x="2025929" y="3681499"/>
            <a:ext cx="1439392" cy="11363"/>
          </a:xfrm>
          <a:prstGeom prst="straightConnector1">
            <a:avLst/>
          </a:prstGeom>
          <a:noFill/>
          <a:ln w="12700" cap="rnd" cmpd="sng">
            <a:solidFill>
              <a:schemeClr val="accent1"/>
            </a:solidFill>
            <a:prstDash val="solid"/>
            <a:miter lim="800000"/>
            <a:headEnd type="none" w="sm" len="sm"/>
            <a:tailEnd type="none" w="sm" len="sm"/>
          </a:ln>
        </p:spPr>
      </p:cxnSp>
      <p:cxnSp>
        <p:nvCxnSpPr>
          <p:cNvPr id="346" name="Google Shape;346;p9"/>
          <p:cNvCxnSpPr>
            <a:endCxn id="347" idx="80"/>
          </p:cNvCxnSpPr>
          <p:nvPr/>
        </p:nvCxnSpPr>
        <p:spPr>
          <a:xfrm>
            <a:off x="4108484" y="4121094"/>
            <a:ext cx="768300" cy="1002300"/>
          </a:xfrm>
          <a:prstGeom prst="straightConnector1">
            <a:avLst/>
          </a:prstGeom>
          <a:noFill/>
          <a:ln w="12700" cap="rnd" cmpd="sng">
            <a:solidFill>
              <a:srgbClr val="D8D8D8"/>
            </a:solidFill>
            <a:prstDash val="dash"/>
            <a:miter lim="800000"/>
            <a:headEnd type="none" w="sm" len="sm"/>
            <a:tailEnd type="none" w="sm" len="sm"/>
          </a:ln>
        </p:spPr>
      </p:cxnSp>
      <p:cxnSp>
        <p:nvCxnSpPr>
          <p:cNvPr id="348" name="Google Shape;348;p9"/>
          <p:cNvCxnSpPr/>
          <p:nvPr/>
        </p:nvCxnSpPr>
        <p:spPr>
          <a:xfrm rot="10800000" flipH="1">
            <a:off x="4108484" y="2281535"/>
            <a:ext cx="599808" cy="1077104"/>
          </a:xfrm>
          <a:prstGeom prst="straightConnector1">
            <a:avLst/>
          </a:prstGeom>
          <a:noFill/>
          <a:ln w="12700" cap="rnd" cmpd="sng">
            <a:solidFill>
              <a:srgbClr val="D8D8D8"/>
            </a:solidFill>
            <a:prstDash val="dash"/>
            <a:miter lim="800000"/>
            <a:headEnd type="none" w="sm" len="sm"/>
            <a:tailEnd type="none" w="sm" len="sm"/>
          </a:ln>
        </p:spPr>
      </p:cxnSp>
      <p:cxnSp>
        <p:nvCxnSpPr>
          <p:cNvPr id="349" name="Google Shape;349;p9"/>
          <p:cNvCxnSpPr>
            <a:endCxn id="350" idx="96"/>
          </p:cNvCxnSpPr>
          <p:nvPr/>
        </p:nvCxnSpPr>
        <p:spPr>
          <a:xfrm>
            <a:off x="4108484" y="3962728"/>
            <a:ext cx="1516500" cy="475800"/>
          </a:xfrm>
          <a:prstGeom prst="straightConnector1">
            <a:avLst/>
          </a:prstGeom>
          <a:noFill/>
          <a:ln w="12700" cap="rnd" cmpd="sng">
            <a:solidFill>
              <a:schemeClr val="accent1"/>
            </a:solidFill>
            <a:prstDash val="solid"/>
            <a:miter lim="800000"/>
            <a:headEnd type="none" w="sm" len="sm"/>
            <a:tailEnd type="none" w="sm" len="sm"/>
          </a:ln>
        </p:spPr>
      </p:cxnSp>
      <p:cxnSp>
        <p:nvCxnSpPr>
          <p:cNvPr id="351" name="Google Shape;351;p9"/>
          <p:cNvCxnSpPr/>
          <p:nvPr/>
        </p:nvCxnSpPr>
        <p:spPr>
          <a:xfrm rot="10800000" flipH="1">
            <a:off x="4102280" y="3033875"/>
            <a:ext cx="1516496" cy="475684"/>
          </a:xfrm>
          <a:prstGeom prst="straightConnector1">
            <a:avLst/>
          </a:prstGeom>
          <a:noFill/>
          <a:ln w="12700" cap="rnd" cmpd="sng">
            <a:solidFill>
              <a:srgbClr val="D8D8D8"/>
            </a:solidFill>
            <a:prstDash val="dash"/>
            <a:miter lim="800000"/>
            <a:headEnd type="none" w="sm" len="sm"/>
            <a:tailEnd type="none" w="sm" len="sm"/>
          </a:ln>
        </p:spPr>
      </p:cxnSp>
      <p:sp>
        <p:nvSpPr>
          <p:cNvPr id="352" name="Google Shape;352;p9"/>
          <p:cNvSpPr/>
          <p:nvPr/>
        </p:nvSpPr>
        <p:spPr>
          <a:xfrm>
            <a:off x="3446751" y="3245055"/>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solidFill>
            <a:schemeClr val="l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3" name="Google Shape;353;p9"/>
          <p:cNvSpPr/>
          <p:nvPr/>
        </p:nvSpPr>
        <p:spPr>
          <a:xfrm>
            <a:off x="1061095" y="3262925"/>
            <a:ext cx="1073904" cy="938888"/>
          </a:xfrm>
          <a:custGeom>
            <a:avLst/>
            <a:gdLst/>
            <a:ahLst/>
            <a:cxnLst/>
            <a:rect l="l" t="t" r="r" b="b"/>
            <a:pathLst>
              <a:path w="1066800" h="880268" extrusionOk="0">
                <a:moveTo>
                  <a:pt x="772347" y="764382"/>
                </a:moveTo>
                <a:lnTo>
                  <a:pt x="772347" y="834549"/>
                </a:lnTo>
                <a:lnTo>
                  <a:pt x="865215" y="834549"/>
                </a:lnTo>
                <a:lnTo>
                  <a:pt x="865215" y="764382"/>
                </a:lnTo>
                <a:close/>
                <a:moveTo>
                  <a:pt x="558795" y="764382"/>
                </a:moveTo>
                <a:lnTo>
                  <a:pt x="558795" y="834549"/>
                </a:lnTo>
                <a:lnTo>
                  <a:pt x="651663" y="834549"/>
                </a:lnTo>
                <a:lnTo>
                  <a:pt x="651663" y="764382"/>
                </a:lnTo>
                <a:close/>
                <a:moveTo>
                  <a:pt x="878748" y="524689"/>
                </a:moveTo>
                <a:lnTo>
                  <a:pt x="1024004" y="524689"/>
                </a:lnTo>
                <a:lnTo>
                  <a:pt x="1024004" y="669945"/>
                </a:lnTo>
                <a:lnTo>
                  <a:pt x="878748" y="669945"/>
                </a:lnTo>
                <a:close/>
                <a:moveTo>
                  <a:pt x="686624" y="524689"/>
                </a:moveTo>
                <a:lnTo>
                  <a:pt x="831880" y="524689"/>
                </a:lnTo>
                <a:lnTo>
                  <a:pt x="831880" y="669945"/>
                </a:lnTo>
                <a:lnTo>
                  <a:pt x="686624" y="669945"/>
                </a:lnTo>
                <a:close/>
                <a:moveTo>
                  <a:pt x="494500" y="524689"/>
                </a:moveTo>
                <a:lnTo>
                  <a:pt x="639756" y="524689"/>
                </a:lnTo>
                <a:lnTo>
                  <a:pt x="639756" y="669945"/>
                </a:lnTo>
                <a:lnTo>
                  <a:pt x="494500" y="669945"/>
                </a:lnTo>
                <a:close/>
                <a:moveTo>
                  <a:pt x="45795" y="524689"/>
                </a:moveTo>
                <a:lnTo>
                  <a:pt x="127840" y="524689"/>
                </a:lnTo>
                <a:lnTo>
                  <a:pt x="127840" y="669945"/>
                </a:lnTo>
                <a:lnTo>
                  <a:pt x="45795" y="669945"/>
                </a:lnTo>
                <a:close/>
                <a:moveTo>
                  <a:pt x="878748" y="337383"/>
                </a:moveTo>
                <a:lnTo>
                  <a:pt x="1024004" y="337383"/>
                </a:lnTo>
                <a:lnTo>
                  <a:pt x="1024004" y="482639"/>
                </a:lnTo>
                <a:lnTo>
                  <a:pt x="878748" y="482639"/>
                </a:lnTo>
                <a:close/>
                <a:moveTo>
                  <a:pt x="686624" y="337383"/>
                </a:moveTo>
                <a:lnTo>
                  <a:pt x="831880" y="337383"/>
                </a:lnTo>
                <a:lnTo>
                  <a:pt x="831880" y="482639"/>
                </a:lnTo>
                <a:lnTo>
                  <a:pt x="686624" y="482639"/>
                </a:lnTo>
                <a:close/>
                <a:moveTo>
                  <a:pt x="494500" y="337383"/>
                </a:moveTo>
                <a:lnTo>
                  <a:pt x="639756" y="337383"/>
                </a:lnTo>
                <a:lnTo>
                  <a:pt x="639756" y="482639"/>
                </a:lnTo>
                <a:lnTo>
                  <a:pt x="494500" y="482639"/>
                </a:lnTo>
                <a:close/>
                <a:moveTo>
                  <a:pt x="45795" y="337383"/>
                </a:moveTo>
                <a:lnTo>
                  <a:pt x="127840" y="337383"/>
                </a:lnTo>
                <a:lnTo>
                  <a:pt x="127840" y="482639"/>
                </a:lnTo>
                <a:lnTo>
                  <a:pt x="45795" y="482639"/>
                </a:lnTo>
                <a:close/>
                <a:moveTo>
                  <a:pt x="876367" y="150077"/>
                </a:moveTo>
                <a:lnTo>
                  <a:pt x="1021623" y="150077"/>
                </a:lnTo>
                <a:lnTo>
                  <a:pt x="1021623" y="295333"/>
                </a:lnTo>
                <a:lnTo>
                  <a:pt x="876367" y="295333"/>
                </a:lnTo>
                <a:close/>
                <a:moveTo>
                  <a:pt x="684243" y="150077"/>
                </a:moveTo>
                <a:lnTo>
                  <a:pt x="829499" y="150077"/>
                </a:lnTo>
                <a:lnTo>
                  <a:pt x="829499" y="295333"/>
                </a:lnTo>
                <a:lnTo>
                  <a:pt x="684243" y="295333"/>
                </a:lnTo>
                <a:close/>
                <a:moveTo>
                  <a:pt x="492119" y="150077"/>
                </a:moveTo>
                <a:lnTo>
                  <a:pt x="637375" y="150077"/>
                </a:lnTo>
                <a:lnTo>
                  <a:pt x="637375" y="295333"/>
                </a:lnTo>
                <a:lnTo>
                  <a:pt x="492119" y="295333"/>
                </a:lnTo>
                <a:close/>
                <a:moveTo>
                  <a:pt x="44450" y="150077"/>
                </a:moveTo>
                <a:lnTo>
                  <a:pt x="126495" y="150077"/>
                </a:lnTo>
                <a:lnTo>
                  <a:pt x="126495" y="295333"/>
                </a:lnTo>
                <a:lnTo>
                  <a:pt x="44450" y="295333"/>
                </a:lnTo>
                <a:close/>
                <a:moveTo>
                  <a:pt x="284976" y="38099"/>
                </a:moveTo>
                <a:lnTo>
                  <a:pt x="284976" y="96440"/>
                </a:lnTo>
                <a:lnTo>
                  <a:pt x="226635" y="96440"/>
                </a:lnTo>
                <a:lnTo>
                  <a:pt x="226635" y="146447"/>
                </a:lnTo>
                <a:lnTo>
                  <a:pt x="284976" y="146447"/>
                </a:lnTo>
                <a:lnTo>
                  <a:pt x="284976" y="204788"/>
                </a:lnTo>
                <a:lnTo>
                  <a:pt x="334983" y="204788"/>
                </a:lnTo>
                <a:lnTo>
                  <a:pt x="334983" y="146447"/>
                </a:lnTo>
                <a:lnTo>
                  <a:pt x="393324" y="146447"/>
                </a:lnTo>
                <a:lnTo>
                  <a:pt x="393324" y="96440"/>
                </a:lnTo>
                <a:lnTo>
                  <a:pt x="334983" y="96440"/>
                </a:lnTo>
                <a:lnTo>
                  <a:pt x="334983" y="38099"/>
                </a:lnTo>
                <a:close/>
                <a:moveTo>
                  <a:pt x="172327" y="0"/>
                </a:moveTo>
                <a:lnTo>
                  <a:pt x="447632" y="0"/>
                </a:lnTo>
                <a:lnTo>
                  <a:pt x="447632" y="834549"/>
                </a:lnTo>
                <a:lnTo>
                  <a:pt x="492119" y="834549"/>
                </a:lnTo>
                <a:lnTo>
                  <a:pt x="492119" y="711994"/>
                </a:lnTo>
                <a:lnTo>
                  <a:pt x="932650" y="711994"/>
                </a:lnTo>
                <a:lnTo>
                  <a:pt x="932650" y="834549"/>
                </a:lnTo>
                <a:lnTo>
                  <a:pt x="1059180" y="834549"/>
                </a:lnTo>
                <a:cubicBezTo>
                  <a:pt x="1063388" y="834549"/>
                  <a:pt x="1066800" y="837961"/>
                  <a:pt x="1066800" y="842169"/>
                </a:cubicBezTo>
                <a:lnTo>
                  <a:pt x="1066800" y="872648"/>
                </a:lnTo>
                <a:cubicBezTo>
                  <a:pt x="1066800" y="876856"/>
                  <a:pt x="1063388" y="880268"/>
                  <a:pt x="1059180" y="880268"/>
                </a:cubicBezTo>
                <a:lnTo>
                  <a:pt x="7620" y="880268"/>
                </a:lnTo>
                <a:cubicBezTo>
                  <a:pt x="3412" y="880268"/>
                  <a:pt x="0" y="876856"/>
                  <a:pt x="0" y="872648"/>
                </a:cubicBezTo>
                <a:lnTo>
                  <a:pt x="0" y="842169"/>
                </a:lnTo>
                <a:cubicBezTo>
                  <a:pt x="0" y="837961"/>
                  <a:pt x="3412" y="834549"/>
                  <a:pt x="7620" y="834549"/>
                </a:cubicBezTo>
                <a:lnTo>
                  <a:pt x="172327" y="834549"/>
                </a:lnTo>
                <a:close/>
              </a:path>
            </a:pathLst>
          </a:custGeom>
          <a:gradFill>
            <a:gsLst>
              <a:gs pos="0">
                <a:schemeClr val="lt2"/>
              </a:gs>
              <a:gs pos="1000">
                <a:schemeClr val="lt2"/>
              </a:gs>
              <a:gs pos="85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4" name="Google Shape;354;p9"/>
          <p:cNvSpPr/>
          <p:nvPr/>
        </p:nvSpPr>
        <p:spPr>
          <a:xfrm>
            <a:off x="5566731" y="2699187"/>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0" name="Google Shape;350;p9"/>
          <p:cNvSpPr/>
          <p:nvPr/>
        </p:nvSpPr>
        <p:spPr>
          <a:xfrm>
            <a:off x="5566730" y="4190678"/>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chemeClr val="lt2"/>
              </a:gs>
              <a:gs pos="1000">
                <a:schemeClr val="lt2"/>
              </a:gs>
              <a:gs pos="85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7" name="Google Shape;347;p9"/>
          <p:cNvSpPr/>
          <p:nvPr/>
        </p:nvSpPr>
        <p:spPr>
          <a:xfrm>
            <a:off x="4650041" y="5123259"/>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5" name="Google Shape;355;p9"/>
          <p:cNvSpPr txBox="1"/>
          <p:nvPr/>
        </p:nvSpPr>
        <p:spPr>
          <a:xfrm>
            <a:off x="7513888" y="2133632"/>
            <a:ext cx="3582057"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2"/>
                </a:solidFill>
                <a:highlight>
                  <a:srgbClr val="000000"/>
                </a:highlight>
                <a:latin typeface="Calibri"/>
                <a:ea typeface="Calibri"/>
                <a:cs typeface="Calibri"/>
                <a:sym typeface="Calibri"/>
              </a:rPr>
              <a:t>Step 6 – Care Team Notification</a:t>
            </a:r>
            <a:endParaRPr dirty="0">
              <a:highlight>
                <a:srgbClr val="000000"/>
              </a:highlight>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Within seconds of the patient’s initial presentation at the triggering facility, real-time notifications are delivered to the members of the patient’s care team identified as being best placed to intervene and impact outcomes.</a:t>
            </a:r>
            <a:endParaRPr dirty="0"/>
          </a:p>
        </p:txBody>
      </p:sp>
      <p:cxnSp>
        <p:nvCxnSpPr>
          <p:cNvPr id="356" name="Google Shape;356;p9"/>
          <p:cNvCxnSpPr/>
          <p:nvPr/>
        </p:nvCxnSpPr>
        <p:spPr>
          <a:xfrm>
            <a:off x="7587155" y="2490964"/>
            <a:ext cx="3477260" cy="0"/>
          </a:xfrm>
          <a:prstGeom prst="straightConnector1">
            <a:avLst/>
          </a:prstGeom>
          <a:noFill/>
          <a:ln w="12700" cap="flat" cmpd="sng">
            <a:solidFill>
              <a:srgbClr val="D5DBE5"/>
            </a:solidFill>
            <a:prstDash val="solid"/>
            <a:miter lim="800000"/>
            <a:headEnd type="none" w="sm" len="sm"/>
            <a:tailEnd type="none" w="sm" len="sm"/>
          </a:ln>
        </p:spPr>
      </p:cxnSp>
      <p:sp>
        <p:nvSpPr>
          <p:cNvPr id="357" name="Google Shape;357;p9"/>
          <p:cNvSpPr/>
          <p:nvPr/>
        </p:nvSpPr>
        <p:spPr>
          <a:xfrm>
            <a:off x="4650042" y="1672336"/>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8" name="Google Shape;358;p9"/>
          <p:cNvSpPr/>
          <p:nvPr/>
        </p:nvSpPr>
        <p:spPr>
          <a:xfrm rot="10800000">
            <a:off x="2055998" y="3564255"/>
            <a:ext cx="1420824" cy="269162"/>
          </a:xfrm>
          <a:prstGeom prst="rightArrow">
            <a:avLst>
              <a:gd name="adj1" fmla="val 50000"/>
              <a:gd name="adj2" fmla="val 50000"/>
            </a:avLst>
          </a:prstGeom>
          <a:gradFill>
            <a:gsLst>
              <a:gs pos="0">
                <a:schemeClr val="accent1"/>
              </a:gs>
              <a:gs pos="100000">
                <a:srgbClr val="189874"/>
              </a:gs>
            </a:gsLst>
            <a:lin ang="10800000" scaled="0"/>
          </a:gra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359" name="Google Shape;359;p9"/>
          <p:cNvSpPr/>
          <p:nvPr/>
        </p:nvSpPr>
        <p:spPr>
          <a:xfrm rot="1026657">
            <a:off x="4116511" y="4104136"/>
            <a:ext cx="1572369" cy="269162"/>
          </a:xfrm>
          <a:prstGeom prst="rightArrow">
            <a:avLst>
              <a:gd name="adj1" fmla="val 50000"/>
              <a:gd name="adj2" fmla="val 50000"/>
            </a:avLst>
          </a:prstGeom>
          <a:gradFill>
            <a:gsLst>
              <a:gs pos="0">
                <a:schemeClr val="accent1"/>
              </a:gs>
              <a:gs pos="100000">
                <a:srgbClr val="189874"/>
              </a:gs>
            </a:gsLst>
            <a:lin ang="10800000" scaled="0"/>
          </a:gra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360" name="Google Shape;360;p9"/>
          <p:cNvSpPr/>
          <p:nvPr/>
        </p:nvSpPr>
        <p:spPr>
          <a:xfrm>
            <a:off x="3465320" y="3244157"/>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chemeClr val="accent1"/>
              </a:gs>
              <a:gs pos="1000">
                <a:schemeClr val="accent1"/>
              </a:gs>
              <a:gs pos="50000">
                <a:schemeClr val="lt2"/>
              </a:gs>
              <a:gs pos="99000">
                <a:schemeClr val="accent2"/>
              </a:gs>
              <a:gs pos="100000">
                <a:schemeClr val="accent2"/>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61" name="Google Shape;361;p9"/>
          <p:cNvGrpSpPr/>
          <p:nvPr/>
        </p:nvGrpSpPr>
        <p:grpSpPr>
          <a:xfrm>
            <a:off x="2582397" y="3082566"/>
            <a:ext cx="455888" cy="510280"/>
            <a:chOff x="7289136" y="380877"/>
            <a:chExt cx="5149393" cy="5763804"/>
          </a:xfrm>
        </p:grpSpPr>
        <p:sp>
          <p:nvSpPr>
            <p:cNvPr id="362" name="Google Shape;362;p9"/>
            <p:cNvSpPr/>
            <p:nvPr/>
          </p:nvSpPr>
          <p:spPr>
            <a:xfrm>
              <a:off x="7289136" y="380877"/>
              <a:ext cx="4315793" cy="5763804"/>
            </a:xfrm>
            <a:custGeom>
              <a:avLst/>
              <a:gdLst/>
              <a:ahLst/>
              <a:cxnLst/>
              <a:rect l="l" t="t" r="r" b="b"/>
              <a:pathLst>
                <a:path w="4315793" h="5763804" extrusionOk="0">
                  <a:moveTo>
                    <a:pt x="466551" y="4674561"/>
                  </a:moveTo>
                  <a:lnTo>
                    <a:pt x="466551" y="4762262"/>
                  </a:lnTo>
                  <a:lnTo>
                    <a:pt x="3079748" y="4762262"/>
                  </a:lnTo>
                  <a:lnTo>
                    <a:pt x="3079748" y="4674561"/>
                  </a:lnTo>
                  <a:close/>
                  <a:moveTo>
                    <a:pt x="466554" y="3616121"/>
                  </a:moveTo>
                  <a:lnTo>
                    <a:pt x="466554" y="3703822"/>
                  </a:lnTo>
                  <a:lnTo>
                    <a:pt x="2630887" y="3703822"/>
                  </a:lnTo>
                  <a:lnTo>
                    <a:pt x="2630887" y="3616121"/>
                  </a:lnTo>
                  <a:close/>
                  <a:moveTo>
                    <a:pt x="466554" y="3211104"/>
                  </a:moveTo>
                  <a:lnTo>
                    <a:pt x="466554" y="3298805"/>
                  </a:lnTo>
                  <a:lnTo>
                    <a:pt x="3885264" y="3298805"/>
                  </a:lnTo>
                  <a:lnTo>
                    <a:pt x="3885264" y="3211104"/>
                  </a:lnTo>
                  <a:close/>
                  <a:moveTo>
                    <a:pt x="466552" y="2806087"/>
                  </a:moveTo>
                  <a:lnTo>
                    <a:pt x="466552" y="2893788"/>
                  </a:lnTo>
                  <a:lnTo>
                    <a:pt x="3885264" y="2893788"/>
                  </a:lnTo>
                  <a:lnTo>
                    <a:pt x="3885264" y="2806087"/>
                  </a:lnTo>
                  <a:close/>
                  <a:moveTo>
                    <a:pt x="466554" y="2401070"/>
                  </a:moveTo>
                  <a:lnTo>
                    <a:pt x="466554" y="2488771"/>
                  </a:lnTo>
                  <a:lnTo>
                    <a:pt x="3885264" y="2488771"/>
                  </a:lnTo>
                  <a:lnTo>
                    <a:pt x="3885264" y="2401070"/>
                  </a:lnTo>
                  <a:close/>
                  <a:moveTo>
                    <a:pt x="466554" y="1996053"/>
                  </a:moveTo>
                  <a:lnTo>
                    <a:pt x="466554" y="2083754"/>
                  </a:lnTo>
                  <a:lnTo>
                    <a:pt x="3885264" y="2083754"/>
                  </a:lnTo>
                  <a:lnTo>
                    <a:pt x="3885264" y="1996053"/>
                  </a:lnTo>
                  <a:close/>
                  <a:moveTo>
                    <a:pt x="466554" y="1591036"/>
                  </a:moveTo>
                  <a:lnTo>
                    <a:pt x="466554" y="1678737"/>
                  </a:lnTo>
                  <a:lnTo>
                    <a:pt x="3885264" y="1678737"/>
                  </a:lnTo>
                  <a:lnTo>
                    <a:pt x="3885264" y="1591036"/>
                  </a:lnTo>
                  <a:close/>
                  <a:moveTo>
                    <a:pt x="562227" y="571058"/>
                  </a:moveTo>
                  <a:lnTo>
                    <a:pt x="2577735" y="571058"/>
                  </a:lnTo>
                  <a:lnTo>
                    <a:pt x="2577735" y="1184958"/>
                  </a:lnTo>
                  <a:lnTo>
                    <a:pt x="562227" y="1184958"/>
                  </a:lnTo>
                  <a:close/>
                  <a:moveTo>
                    <a:pt x="466554" y="483357"/>
                  </a:moveTo>
                  <a:lnTo>
                    <a:pt x="466554" y="1273720"/>
                  </a:lnTo>
                  <a:lnTo>
                    <a:pt x="2673408" y="1273720"/>
                  </a:lnTo>
                  <a:lnTo>
                    <a:pt x="2673408" y="483357"/>
                  </a:lnTo>
                  <a:close/>
                  <a:moveTo>
                    <a:pt x="3236727" y="18971"/>
                  </a:moveTo>
                  <a:lnTo>
                    <a:pt x="4246541" y="1028784"/>
                  </a:lnTo>
                  <a:lnTo>
                    <a:pt x="3440162" y="1028784"/>
                  </a:lnTo>
                  <a:cubicBezTo>
                    <a:pt x="3327809" y="1028784"/>
                    <a:pt x="3236727" y="937703"/>
                    <a:pt x="3236727" y="825350"/>
                  </a:cubicBezTo>
                  <a:close/>
                  <a:moveTo>
                    <a:pt x="250705" y="0"/>
                  </a:moveTo>
                  <a:lnTo>
                    <a:pt x="3145504" y="0"/>
                  </a:lnTo>
                  <a:lnTo>
                    <a:pt x="3145504" y="871630"/>
                  </a:lnTo>
                  <a:cubicBezTo>
                    <a:pt x="3145504" y="1010090"/>
                    <a:pt x="3257749" y="1122334"/>
                    <a:pt x="3396209" y="1122334"/>
                  </a:cubicBezTo>
                  <a:lnTo>
                    <a:pt x="4315793" y="1122334"/>
                  </a:lnTo>
                  <a:lnTo>
                    <a:pt x="4315793" y="1386770"/>
                  </a:lnTo>
                  <a:lnTo>
                    <a:pt x="4290454" y="1401609"/>
                  </a:lnTo>
                  <a:cubicBezTo>
                    <a:pt x="4184195" y="1477993"/>
                    <a:pt x="4112276" y="1590614"/>
                    <a:pt x="4099880" y="1721368"/>
                  </a:cubicBezTo>
                  <a:lnTo>
                    <a:pt x="4077591" y="4215451"/>
                  </a:lnTo>
                  <a:lnTo>
                    <a:pt x="4077169" y="4217429"/>
                  </a:lnTo>
                  <a:lnTo>
                    <a:pt x="4077453" y="4230953"/>
                  </a:lnTo>
                  <a:lnTo>
                    <a:pt x="4077099" y="4270431"/>
                  </a:lnTo>
                  <a:lnTo>
                    <a:pt x="4078281" y="4270543"/>
                  </a:lnTo>
                  <a:lnTo>
                    <a:pt x="4078396" y="4276067"/>
                  </a:lnTo>
                  <a:cubicBezTo>
                    <a:pt x="4092221" y="4376619"/>
                    <a:pt x="4165490" y="4464365"/>
                    <a:pt x="4268744" y="4508350"/>
                  </a:cubicBezTo>
                  <a:lnTo>
                    <a:pt x="4277576" y="4511328"/>
                  </a:lnTo>
                  <a:lnTo>
                    <a:pt x="4217638" y="4523116"/>
                  </a:lnTo>
                  <a:cubicBezTo>
                    <a:pt x="4049996" y="4571519"/>
                    <a:pt x="3920711" y="4718212"/>
                    <a:pt x="3903245" y="4902453"/>
                  </a:cubicBezTo>
                  <a:cubicBezTo>
                    <a:pt x="3880433" y="5143094"/>
                    <a:pt x="4057018" y="5356665"/>
                    <a:pt x="4297660" y="5379478"/>
                  </a:cubicBezTo>
                  <a:lnTo>
                    <a:pt x="4315793" y="5379370"/>
                  </a:lnTo>
                  <a:lnTo>
                    <a:pt x="4315793" y="5513099"/>
                  </a:lnTo>
                  <a:cubicBezTo>
                    <a:pt x="4315793" y="5651560"/>
                    <a:pt x="4203549" y="5763804"/>
                    <a:pt x="4065089" y="5763804"/>
                  </a:cubicBezTo>
                  <a:lnTo>
                    <a:pt x="250705" y="5763804"/>
                  </a:lnTo>
                  <a:cubicBezTo>
                    <a:pt x="112245" y="5763804"/>
                    <a:pt x="0" y="5651560"/>
                    <a:pt x="0" y="5513099"/>
                  </a:cubicBezTo>
                  <a:lnTo>
                    <a:pt x="0" y="250705"/>
                  </a:lnTo>
                  <a:cubicBezTo>
                    <a:pt x="0" y="112245"/>
                    <a:pt x="112245" y="0"/>
                    <a:pt x="250705" y="0"/>
                  </a:cubicBezTo>
                  <a:close/>
                </a:path>
              </a:pathLst>
            </a:custGeom>
            <a:gradFill>
              <a:gsLst>
                <a:gs pos="0">
                  <a:schemeClr val="accent1"/>
                </a:gs>
                <a:gs pos="1000">
                  <a:schemeClr val="accent1"/>
                </a:gs>
                <a:gs pos="50000">
                  <a:schemeClr val="lt2"/>
                </a:gs>
                <a:gs pos="99000">
                  <a:schemeClr val="accent2"/>
                </a:gs>
                <a:gs pos="100000">
                  <a:schemeClr val="accent2"/>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3" name="Google Shape;363;p9"/>
            <p:cNvSpPr/>
            <p:nvPr/>
          </p:nvSpPr>
          <p:spPr>
            <a:xfrm rot="324921">
              <a:off x="11338899" y="1733936"/>
              <a:ext cx="914388" cy="3968896"/>
            </a:xfrm>
            <a:custGeom>
              <a:avLst/>
              <a:gdLst/>
              <a:ahLst/>
              <a:cxnLst/>
              <a:rect l="l" t="t" r="r" b="b"/>
              <a:pathLst>
                <a:path w="914386" h="3968897" extrusionOk="0">
                  <a:moveTo>
                    <a:pt x="471583" y="3224179"/>
                  </a:moveTo>
                  <a:cubicBezTo>
                    <a:pt x="677231" y="3224179"/>
                    <a:pt x="843942" y="3390890"/>
                    <a:pt x="843942" y="3596538"/>
                  </a:cubicBezTo>
                  <a:cubicBezTo>
                    <a:pt x="843942" y="3802186"/>
                    <a:pt x="677231" y="3968897"/>
                    <a:pt x="471583" y="3968897"/>
                  </a:cubicBezTo>
                  <a:cubicBezTo>
                    <a:pt x="265935" y="3968897"/>
                    <a:pt x="99224" y="3802186"/>
                    <a:pt x="99224" y="3596538"/>
                  </a:cubicBezTo>
                  <a:cubicBezTo>
                    <a:pt x="99224" y="3390890"/>
                    <a:pt x="265935" y="3224179"/>
                    <a:pt x="471583" y="3224179"/>
                  </a:cubicBezTo>
                  <a:close/>
                  <a:moveTo>
                    <a:pt x="453693" y="13"/>
                  </a:moveTo>
                  <a:cubicBezTo>
                    <a:pt x="706191" y="-1924"/>
                    <a:pt x="912450" y="201195"/>
                    <a:pt x="914386" y="453693"/>
                  </a:cubicBezTo>
                  <a:lnTo>
                    <a:pt x="754250" y="2836786"/>
                  </a:lnTo>
                  <a:lnTo>
                    <a:pt x="755222" y="2845704"/>
                  </a:lnTo>
                  <a:cubicBezTo>
                    <a:pt x="756399" y="2999171"/>
                    <a:pt x="632410" y="3124540"/>
                    <a:pt x="478286" y="3125723"/>
                  </a:cubicBezTo>
                  <a:cubicBezTo>
                    <a:pt x="343426" y="3126757"/>
                    <a:pt x="230179" y="3032369"/>
                    <a:pt x="203185" y="2905944"/>
                  </a:cubicBezTo>
                  <a:lnTo>
                    <a:pt x="202611" y="2900672"/>
                  </a:lnTo>
                  <a:lnTo>
                    <a:pt x="201614" y="2900680"/>
                  </a:lnTo>
                  <a:lnTo>
                    <a:pt x="198493" y="2862892"/>
                  </a:lnTo>
                  <a:lnTo>
                    <a:pt x="197086" y="2849985"/>
                  </a:lnTo>
                  <a:lnTo>
                    <a:pt x="197267" y="2848053"/>
                  </a:lnTo>
                  <a:lnTo>
                    <a:pt x="13" y="460707"/>
                  </a:lnTo>
                  <a:cubicBezTo>
                    <a:pt x="-1923" y="208209"/>
                    <a:pt x="201196" y="1950"/>
                    <a:pt x="453693" y="13"/>
                  </a:cubicBezTo>
                  <a:close/>
                </a:path>
              </a:pathLst>
            </a:custGeom>
            <a:gradFill>
              <a:gsLst>
                <a:gs pos="0">
                  <a:schemeClr val="accent1"/>
                </a:gs>
                <a:gs pos="1000">
                  <a:schemeClr val="accent1"/>
                </a:gs>
                <a:gs pos="50000">
                  <a:schemeClr val="lt2"/>
                </a:gs>
                <a:gs pos="99000">
                  <a:schemeClr val="accent2"/>
                </a:gs>
                <a:gs pos="100000">
                  <a:schemeClr val="accent2"/>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64" name="Google Shape;364;p9"/>
          <p:cNvGrpSpPr/>
          <p:nvPr/>
        </p:nvGrpSpPr>
        <p:grpSpPr>
          <a:xfrm rot="1059884">
            <a:off x="4775561" y="3631130"/>
            <a:ext cx="455888" cy="510280"/>
            <a:chOff x="7289136" y="380877"/>
            <a:chExt cx="5149393" cy="5763804"/>
          </a:xfrm>
        </p:grpSpPr>
        <p:sp>
          <p:nvSpPr>
            <p:cNvPr id="365" name="Google Shape;365;p9"/>
            <p:cNvSpPr/>
            <p:nvPr/>
          </p:nvSpPr>
          <p:spPr>
            <a:xfrm>
              <a:off x="7289136" y="380877"/>
              <a:ext cx="4315793" cy="5763804"/>
            </a:xfrm>
            <a:custGeom>
              <a:avLst/>
              <a:gdLst/>
              <a:ahLst/>
              <a:cxnLst/>
              <a:rect l="l" t="t" r="r" b="b"/>
              <a:pathLst>
                <a:path w="4315793" h="5763804" extrusionOk="0">
                  <a:moveTo>
                    <a:pt x="466551" y="4674561"/>
                  </a:moveTo>
                  <a:lnTo>
                    <a:pt x="466551" y="4762262"/>
                  </a:lnTo>
                  <a:lnTo>
                    <a:pt x="3079748" y="4762262"/>
                  </a:lnTo>
                  <a:lnTo>
                    <a:pt x="3079748" y="4674561"/>
                  </a:lnTo>
                  <a:close/>
                  <a:moveTo>
                    <a:pt x="466554" y="3616121"/>
                  </a:moveTo>
                  <a:lnTo>
                    <a:pt x="466554" y="3703822"/>
                  </a:lnTo>
                  <a:lnTo>
                    <a:pt x="2630887" y="3703822"/>
                  </a:lnTo>
                  <a:lnTo>
                    <a:pt x="2630887" y="3616121"/>
                  </a:lnTo>
                  <a:close/>
                  <a:moveTo>
                    <a:pt x="466554" y="3211104"/>
                  </a:moveTo>
                  <a:lnTo>
                    <a:pt x="466554" y="3298805"/>
                  </a:lnTo>
                  <a:lnTo>
                    <a:pt x="3885264" y="3298805"/>
                  </a:lnTo>
                  <a:lnTo>
                    <a:pt x="3885264" y="3211104"/>
                  </a:lnTo>
                  <a:close/>
                  <a:moveTo>
                    <a:pt x="466552" y="2806087"/>
                  </a:moveTo>
                  <a:lnTo>
                    <a:pt x="466552" y="2893788"/>
                  </a:lnTo>
                  <a:lnTo>
                    <a:pt x="3885264" y="2893788"/>
                  </a:lnTo>
                  <a:lnTo>
                    <a:pt x="3885264" y="2806087"/>
                  </a:lnTo>
                  <a:close/>
                  <a:moveTo>
                    <a:pt x="466554" y="2401070"/>
                  </a:moveTo>
                  <a:lnTo>
                    <a:pt x="466554" y="2488771"/>
                  </a:lnTo>
                  <a:lnTo>
                    <a:pt x="3885264" y="2488771"/>
                  </a:lnTo>
                  <a:lnTo>
                    <a:pt x="3885264" y="2401070"/>
                  </a:lnTo>
                  <a:close/>
                  <a:moveTo>
                    <a:pt x="466554" y="1996053"/>
                  </a:moveTo>
                  <a:lnTo>
                    <a:pt x="466554" y="2083754"/>
                  </a:lnTo>
                  <a:lnTo>
                    <a:pt x="3885264" y="2083754"/>
                  </a:lnTo>
                  <a:lnTo>
                    <a:pt x="3885264" y="1996053"/>
                  </a:lnTo>
                  <a:close/>
                  <a:moveTo>
                    <a:pt x="466554" y="1591036"/>
                  </a:moveTo>
                  <a:lnTo>
                    <a:pt x="466554" y="1678737"/>
                  </a:lnTo>
                  <a:lnTo>
                    <a:pt x="3885264" y="1678737"/>
                  </a:lnTo>
                  <a:lnTo>
                    <a:pt x="3885264" y="1591036"/>
                  </a:lnTo>
                  <a:close/>
                  <a:moveTo>
                    <a:pt x="562227" y="571058"/>
                  </a:moveTo>
                  <a:lnTo>
                    <a:pt x="2577735" y="571058"/>
                  </a:lnTo>
                  <a:lnTo>
                    <a:pt x="2577735" y="1184958"/>
                  </a:lnTo>
                  <a:lnTo>
                    <a:pt x="562227" y="1184958"/>
                  </a:lnTo>
                  <a:close/>
                  <a:moveTo>
                    <a:pt x="466554" y="483357"/>
                  </a:moveTo>
                  <a:lnTo>
                    <a:pt x="466554" y="1273720"/>
                  </a:lnTo>
                  <a:lnTo>
                    <a:pt x="2673408" y="1273720"/>
                  </a:lnTo>
                  <a:lnTo>
                    <a:pt x="2673408" y="483357"/>
                  </a:lnTo>
                  <a:close/>
                  <a:moveTo>
                    <a:pt x="3236727" y="18971"/>
                  </a:moveTo>
                  <a:lnTo>
                    <a:pt x="4246541" y="1028784"/>
                  </a:lnTo>
                  <a:lnTo>
                    <a:pt x="3440162" y="1028784"/>
                  </a:lnTo>
                  <a:cubicBezTo>
                    <a:pt x="3327809" y="1028784"/>
                    <a:pt x="3236727" y="937703"/>
                    <a:pt x="3236727" y="825350"/>
                  </a:cubicBezTo>
                  <a:close/>
                  <a:moveTo>
                    <a:pt x="250705" y="0"/>
                  </a:moveTo>
                  <a:lnTo>
                    <a:pt x="3145504" y="0"/>
                  </a:lnTo>
                  <a:lnTo>
                    <a:pt x="3145504" y="871630"/>
                  </a:lnTo>
                  <a:cubicBezTo>
                    <a:pt x="3145504" y="1010090"/>
                    <a:pt x="3257749" y="1122334"/>
                    <a:pt x="3396209" y="1122334"/>
                  </a:cubicBezTo>
                  <a:lnTo>
                    <a:pt x="4315793" y="1122334"/>
                  </a:lnTo>
                  <a:lnTo>
                    <a:pt x="4315793" y="1386770"/>
                  </a:lnTo>
                  <a:lnTo>
                    <a:pt x="4290454" y="1401609"/>
                  </a:lnTo>
                  <a:cubicBezTo>
                    <a:pt x="4184195" y="1477993"/>
                    <a:pt x="4112276" y="1590614"/>
                    <a:pt x="4099880" y="1721368"/>
                  </a:cubicBezTo>
                  <a:lnTo>
                    <a:pt x="4077591" y="4215451"/>
                  </a:lnTo>
                  <a:lnTo>
                    <a:pt x="4077169" y="4217429"/>
                  </a:lnTo>
                  <a:lnTo>
                    <a:pt x="4077453" y="4230953"/>
                  </a:lnTo>
                  <a:lnTo>
                    <a:pt x="4077099" y="4270431"/>
                  </a:lnTo>
                  <a:lnTo>
                    <a:pt x="4078281" y="4270543"/>
                  </a:lnTo>
                  <a:lnTo>
                    <a:pt x="4078396" y="4276067"/>
                  </a:lnTo>
                  <a:cubicBezTo>
                    <a:pt x="4092221" y="4376619"/>
                    <a:pt x="4165490" y="4464365"/>
                    <a:pt x="4268744" y="4508350"/>
                  </a:cubicBezTo>
                  <a:lnTo>
                    <a:pt x="4277576" y="4511328"/>
                  </a:lnTo>
                  <a:lnTo>
                    <a:pt x="4217638" y="4523116"/>
                  </a:lnTo>
                  <a:cubicBezTo>
                    <a:pt x="4049996" y="4571519"/>
                    <a:pt x="3920711" y="4718212"/>
                    <a:pt x="3903245" y="4902453"/>
                  </a:cubicBezTo>
                  <a:cubicBezTo>
                    <a:pt x="3880433" y="5143094"/>
                    <a:pt x="4057018" y="5356665"/>
                    <a:pt x="4297660" y="5379478"/>
                  </a:cubicBezTo>
                  <a:lnTo>
                    <a:pt x="4315793" y="5379370"/>
                  </a:lnTo>
                  <a:lnTo>
                    <a:pt x="4315793" y="5513099"/>
                  </a:lnTo>
                  <a:cubicBezTo>
                    <a:pt x="4315793" y="5651560"/>
                    <a:pt x="4203549" y="5763804"/>
                    <a:pt x="4065089" y="5763804"/>
                  </a:cubicBezTo>
                  <a:lnTo>
                    <a:pt x="250705" y="5763804"/>
                  </a:lnTo>
                  <a:cubicBezTo>
                    <a:pt x="112245" y="5763804"/>
                    <a:pt x="0" y="5651560"/>
                    <a:pt x="0" y="5513099"/>
                  </a:cubicBezTo>
                  <a:lnTo>
                    <a:pt x="0" y="250705"/>
                  </a:lnTo>
                  <a:cubicBezTo>
                    <a:pt x="0" y="112245"/>
                    <a:pt x="112245" y="0"/>
                    <a:pt x="250705" y="0"/>
                  </a:cubicBezTo>
                  <a:close/>
                </a:path>
              </a:pathLst>
            </a:custGeom>
            <a:gradFill>
              <a:gsLst>
                <a:gs pos="0">
                  <a:schemeClr val="accent1"/>
                </a:gs>
                <a:gs pos="1000">
                  <a:schemeClr val="accent1"/>
                </a:gs>
                <a:gs pos="50000">
                  <a:schemeClr val="lt2"/>
                </a:gs>
                <a:gs pos="99000">
                  <a:schemeClr val="accent2"/>
                </a:gs>
                <a:gs pos="100000">
                  <a:schemeClr val="accent2"/>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6" name="Google Shape;366;p9"/>
            <p:cNvSpPr/>
            <p:nvPr/>
          </p:nvSpPr>
          <p:spPr>
            <a:xfrm rot="324921">
              <a:off x="11338899" y="1733936"/>
              <a:ext cx="914388" cy="3968896"/>
            </a:xfrm>
            <a:custGeom>
              <a:avLst/>
              <a:gdLst/>
              <a:ahLst/>
              <a:cxnLst/>
              <a:rect l="l" t="t" r="r" b="b"/>
              <a:pathLst>
                <a:path w="914386" h="3968897" extrusionOk="0">
                  <a:moveTo>
                    <a:pt x="471583" y="3224179"/>
                  </a:moveTo>
                  <a:cubicBezTo>
                    <a:pt x="677231" y="3224179"/>
                    <a:pt x="843942" y="3390890"/>
                    <a:pt x="843942" y="3596538"/>
                  </a:cubicBezTo>
                  <a:cubicBezTo>
                    <a:pt x="843942" y="3802186"/>
                    <a:pt x="677231" y="3968897"/>
                    <a:pt x="471583" y="3968897"/>
                  </a:cubicBezTo>
                  <a:cubicBezTo>
                    <a:pt x="265935" y="3968897"/>
                    <a:pt x="99224" y="3802186"/>
                    <a:pt x="99224" y="3596538"/>
                  </a:cubicBezTo>
                  <a:cubicBezTo>
                    <a:pt x="99224" y="3390890"/>
                    <a:pt x="265935" y="3224179"/>
                    <a:pt x="471583" y="3224179"/>
                  </a:cubicBezTo>
                  <a:close/>
                  <a:moveTo>
                    <a:pt x="453693" y="13"/>
                  </a:moveTo>
                  <a:cubicBezTo>
                    <a:pt x="706191" y="-1924"/>
                    <a:pt x="912450" y="201195"/>
                    <a:pt x="914386" y="453693"/>
                  </a:cubicBezTo>
                  <a:lnTo>
                    <a:pt x="754250" y="2836786"/>
                  </a:lnTo>
                  <a:lnTo>
                    <a:pt x="755222" y="2845704"/>
                  </a:lnTo>
                  <a:cubicBezTo>
                    <a:pt x="756399" y="2999171"/>
                    <a:pt x="632410" y="3124540"/>
                    <a:pt x="478286" y="3125723"/>
                  </a:cubicBezTo>
                  <a:cubicBezTo>
                    <a:pt x="343426" y="3126757"/>
                    <a:pt x="230179" y="3032369"/>
                    <a:pt x="203185" y="2905944"/>
                  </a:cubicBezTo>
                  <a:lnTo>
                    <a:pt x="202611" y="2900672"/>
                  </a:lnTo>
                  <a:lnTo>
                    <a:pt x="201614" y="2900680"/>
                  </a:lnTo>
                  <a:lnTo>
                    <a:pt x="198493" y="2862892"/>
                  </a:lnTo>
                  <a:lnTo>
                    <a:pt x="197086" y="2849985"/>
                  </a:lnTo>
                  <a:lnTo>
                    <a:pt x="197267" y="2848053"/>
                  </a:lnTo>
                  <a:lnTo>
                    <a:pt x="13" y="460707"/>
                  </a:lnTo>
                  <a:cubicBezTo>
                    <a:pt x="-1923" y="208209"/>
                    <a:pt x="201196" y="1950"/>
                    <a:pt x="453693" y="13"/>
                  </a:cubicBezTo>
                  <a:close/>
                </a:path>
              </a:pathLst>
            </a:custGeom>
            <a:gradFill>
              <a:gsLst>
                <a:gs pos="0">
                  <a:schemeClr val="accent1"/>
                </a:gs>
                <a:gs pos="1000">
                  <a:schemeClr val="accent1"/>
                </a:gs>
                <a:gs pos="50000">
                  <a:schemeClr val="lt2"/>
                </a:gs>
                <a:gs pos="99000">
                  <a:schemeClr val="accent2"/>
                </a:gs>
                <a:gs pos="100000">
                  <a:schemeClr val="accent2"/>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6" name="Picture 25">
            <a:extLst>
              <a:ext uri="{FF2B5EF4-FFF2-40B4-BE49-F238E27FC236}">
                <a16:creationId xmlns:a16="http://schemas.microsoft.com/office/drawing/2014/main" id="{637E13A2-1E25-4E6A-8B02-171A4C3AAE2B}"/>
              </a:ext>
            </a:extLst>
          </p:cNvPr>
          <p:cNvPicPr>
            <a:picLocks noChangeAspect="1"/>
          </p:cNvPicPr>
          <p:nvPr/>
        </p:nvPicPr>
        <p:blipFill>
          <a:blip r:embed="rId3"/>
          <a:stretch>
            <a:fillRect/>
          </a:stretch>
        </p:blipFill>
        <p:spPr>
          <a:xfrm>
            <a:off x="0" y="-5091"/>
            <a:ext cx="12212447" cy="107736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10"/>
          <p:cNvSpPr txBox="1">
            <a:spLocks noGrp="1"/>
          </p:cNvSpPr>
          <p:nvPr>
            <p:ph type="sldNum" idx="12"/>
          </p:nvPr>
        </p:nvSpPr>
        <p:spPr>
          <a:xfrm>
            <a:off x="8610599" y="6450468"/>
            <a:ext cx="3192139" cy="148913"/>
          </a:xfrm>
          <a:prstGeom prst="rect">
            <a:avLst/>
          </a:prstGeom>
          <a:noFill/>
          <a:ln>
            <a:noFill/>
          </a:ln>
        </p:spPr>
        <p:txBody>
          <a:bodyPr spcFirstLastPara="1" vert="horz" wrap="square" lIns="91425" tIns="45700" rIns="91425" bIns="45700" rtlCol="0" anchor="ctr" anchorCtr="0">
            <a:noAutofit/>
          </a:bodyPr>
          <a:lstStyle>
            <a:defPPr>
              <a:defRPr lang="en-US"/>
            </a:defPPr>
            <a:lvl1pPr marL="0" lvl="0" indent="0" algn="r" defTabSz="914400" rtl="0" eaLnBrk="1" latinLnBrk="0" hangingPunct="1">
              <a:spcBef>
                <a:spcPts val="0"/>
              </a:spcBef>
              <a:buNone/>
              <a:defRPr sz="1000" kern="1200">
                <a:solidFill>
                  <a:schemeClr val="dk2"/>
                </a:solidFill>
                <a:latin typeface="Calibri"/>
                <a:ea typeface="Calibri"/>
                <a:cs typeface="Calibri"/>
                <a:sym typeface="Calibri"/>
              </a:defRPr>
            </a:lvl1pPr>
            <a:lvl2pPr marL="0" lvl="1" indent="0" algn="r" defTabSz="914400" rtl="0" eaLnBrk="1" latinLnBrk="0" hangingPunct="1">
              <a:spcBef>
                <a:spcPts val="0"/>
              </a:spcBef>
              <a:buNone/>
              <a:defRPr sz="1000" kern="1200">
                <a:solidFill>
                  <a:schemeClr val="dk2"/>
                </a:solidFill>
                <a:latin typeface="Calibri"/>
                <a:ea typeface="Calibri"/>
                <a:cs typeface="Calibri"/>
                <a:sym typeface="Calibri"/>
              </a:defRPr>
            </a:lvl2pPr>
            <a:lvl3pPr marL="0" lvl="2" indent="0" algn="r" defTabSz="914400" rtl="0" eaLnBrk="1" latinLnBrk="0" hangingPunct="1">
              <a:spcBef>
                <a:spcPts val="0"/>
              </a:spcBef>
              <a:buNone/>
              <a:defRPr sz="1000" kern="1200">
                <a:solidFill>
                  <a:schemeClr val="dk2"/>
                </a:solidFill>
                <a:latin typeface="Calibri"/>
                <a:ea typeface="Calibri"/>
                <a:cs typeface="Calibri"/>
                <a:sym typeface="Calibri"/>
              </a:defRPr>
            </a:lvl3pPr>
            <a:lvl4pPr marL="0" lvl="3" indent="0" algn="r" defTabSz="914400" rtl="0" eaLnBrk="1" latinLnBrk="0" hangingPunct="1">
              <a:spcBef>
                <a:spcPts val="0"/>
              </a:spcBef>
              <a:buNone/>
              <a:defRPr sz="1000" kern="1200">
                <a:solidFill>
                  <a:schemeClr val="dk2"/>
                </a:solidFill>
                <a:latin typeface="Calibri"/>
                <a:ea typeface="Calibri"/>
                <a:cs typeface="Calibri"/>
                <a:sym typeface="Calibri"/>
              </a:defRPr>
            </a:lvl4pPr>
            <a:lvl5pPr marL="0" lvl="4" indent="0" algn="r" defTabSz="914400" rtl="0" eaLnBrk="1" latinLnBrk="0" hangingPunct="1">
              <a:spcBef>
                <a:spcPts val="0"/>
              </a:spcBef>
              <a:buNone/>
              <a:defRPr sz="1000" kern="1200">
                <a:solidFill>
                  <a:schemeClr val="dk2"/>
                </a:solidFill>
                <a:latin typeface="Calibri"/>
                <a:ea typeface="Calibri"/>
                <a:cs typeface="Calibri"/>
                <a:sym typeface="Calibri"/>
              </a:defRPr>
            </a:lvl5pPr>
            <a:lvl6pPr marL="0" lvl="5" indent="0" algn="r" defTabSz="914400" rtl="0" eaLnBrk="1" latinLnBrk="0" hangingPunct="1">
              <a:spcBef>
                <a:spcPts val="0"/>
              </a:spcBef>
              <a:buNone/>
              <a:defRPr sz="1000" kern="1200">
                <a:solidFill>
                  <a:schemeClr val="dk2"/>
                </a:solidFill>
                <a:latin typeface="Calibri"/>
                <a:ea typeface="Calibri"/>
                <a:cs typeface="Calibri"/>
                <a:sym typeface="Calibri"/>
              </a:defRPr>
            </a:lvl6pPr>
            <a:lvl7pPr marL="0" lvl="6" indent="0" algn="r" defTabSz="914400" rtl="0" eaLnBrk="1" latinLnBrk="0" hangingPunct="1">
              <a:spcBef>
                <a:spcPts val="0"/>
              </a:spcBef>
              <a:buNone/>
              <a:defRPr sz="1000" kern="1200">
                <a:solidFill>
                  <a:schemeClr val="dk2"/>
                </a:solidFill>
                <a:latin typeface="Calibri"/>
                <a:ea typeface="Calibri"/>
                <a:cs typeface="Calibri"/>
                <a:sym typeface="Calibri"/>
              </a:defRPr>
            </a:lvl7pPr>
            <a:lvl8pPr marL="0" lvl="7" indent="0" algn="r" defTabSz="914400" rtl="0" eaLnBrk="1" latinLnBrk="0" hangingPunct="1">
              <a:spcBef>
                <a:spcPts val="0"/>
              </a:spcBef>
              <a:buNone/>
              <a:defRPr sz="1000" kern="1200">
                <a:solidFill>
                  <a:schemeClr val="dk2"/>
                </a:solidFill>
                <a:latin typeface="Calibri"/>
                <a:ea typeface="Calibri"/>
                <a:cs typeface="Calibri"/>
                <a:sym typeface="Calibri"/>
              </a:defRPr>
            </a:lvl8pPr>
            <a:lvl9pPr marL="0" lvl="8" indent="0" algn="r" defTabSz="914400" rtl="0" eaLnBrk="1" latinLnBrk="0" hangingPunct="1">
              <a:spcBef>
                <a:spcPts val="0"/>
              </a:spcBef>
              <a:buNone/>
              <a:defRPr sz="1000" kern="12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16</a:t>
            </a:fld>
            <a:endParaRPr/>
          </a:p>
        </p:txBody>
      </p:sp>
      <p:sp>
        <p:nvSpPr>
          <p:cNvPr id="373" name="Google Shape;373;p10"/>
          <p:cNvSpPr txBox="1"/>
          <p:nvPr/>
        </p:nvSpPr>
        <p:spPr>
          <a:xfrm>
            <a:off x="7513888" y="2133632"/>
            <a:ext cx="3582057" cy="36009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2"/>
                </a:solidFill>
                <a:highlight>
                  <a:srgbClr val="000000"/>
                </a:highlight>
                <a:latin typeface="Calibri"/>
                <a:ea typeface="Calibri"/>
                <a:cs typeface="Calibri"/>
                <a:sym typeface="Calibri"/>
              </a:rPr>
              <a:t>Step 7 – Provider Action</a:t>
            </a:r>
            <a:endParaRPr dirty="0">
              <a:highlight>
                <a:srgbClr val="000000"/>
              </a:highlight>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All members of the patient’s care team are now empowered to take action to influence better outcomes for the patient.</a:t>
            </a:r>
            <a:endParaRPr dirty="0"/>
          </a:p>
          <a:p>
            <a:pPr marL="0" marR="0" lvl="0" indent="0" algn="l" rtl="0">
              <a:spcBef>
                <a:spcPts val="0"/>
              </a:spcBef>
              <a:spcAft>
                <a:spcPts val="0"/>
              </a:spcAft>
              <a:buNone/>
            </a:pPr>
            <a:endParaRPr sz="600" dirty="0">
              <a:solidFill>
                <a:schemeClr val="dk1"/>
              </a:solidFill>
              <a:latin typeface="Calibri"/>
              <a:ea typeface="Calibri"/>
              <a:cs typeface="Calibri"/>
              <a:sym typeface="Calibri"/>
            </a:endParaRPr>
          </a:p>
          <a:p>
            <a:pPr marL="346075" marR="0" lvl="0" indent="-17780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ED providers are empowered to act quickly from a position of knowledge</a:t>
            </a:r>
            <a:br>
              <a:rPr lang="en-US" sz="1800" dirty="0">
                <a:solidFill>
                  <a:schemeClr val="dk1"/>
                </a:solidFill>
                <a:latin typeface="Calibri"/>
                <a:ea typeface="Calibri"/>
                <a:cs typeface="Calibri"/>
                <a:sym typeface="Calibri"/>
              </a:rPr>
            </a:br>
            <a:endParaRPr sz="600" dirty="0">
              <a:solidFill>
                <a:schemeClr val="dk1"/>
              </a:solidFill>
              <a:latin typeface="Calibri"/>
              <a:ea typeface="Calibri"/>
              <a:cs typeface="Calibri"/>
              <a:sym typeface="Calibri"/>
            </a:endParaRPr>
          </a:p>
          <a:p>
            <a:pPr marL="346075" marR="0" lvl="0" indent="-17780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primary care and specialists can proactively involve themselves when necessary</a:t>
            </a:r>
            <a:endParaRPr dirty="0"/>
          </a:p>
        </p:txBody>
      </p:sp>
      <p:cxnSp>
        <p:nvCxnSpPr>
          <p:cNvPr id="374" name="Google Shape;374;p10"/>
          <p:cNvCxnSpPr/>
          <p:nvPr/>
        </p:nvCxnSpPr>
        <p:spPr>
          <a:xfrm>
            <a:off x="7587155" y="2490964"/>
            <a:ext cx="3477260" cy="0"/>
          </a:xfrm>
          <a:prstGeom prst="straightConnector1">
            <a:avLst/>
          </a:prstGeom>
          <a:noFill/>
          <a:ln w="12700" cap="flat" cmpd="sng">
            <a:solidFill>
              <a:srgbClr val="D5DBE5"/>
            </a:solidFill>
            <a:prstDash val="solid"/>
            <a:miter lim="800000"/>
            <a:headEnd type="none" w="sm" len="sm"/>
            <a:tailEnd type="none" w="sm" len="sm"/>
          </a:ln>
        </p:spPr>
      </p:cxnSp>
      <p:cxnSp>
        <p:nvCxnSpPr>
          <p:cNvPr id="375" name="Google Shape;375;p10"/>
          <p:cNvCxnSpPr/>
          <p:nvPr/>
        </p:nvCxnSpPr>
        <p:spPr>
          <a:xfrm rot="10800000" flipH="1">
            <a:off x="2025929" y="3681499"/>
            <a:ext cx="1439392" cy="11363"/>
          </a:xfrm>
          <a:prstGeom prst="straightConnector1">
            <a:avLst/>
          </a:prstGeom>
          <a:noFill/>
          <a:ln w="12700" cap="rnd" cmpd="sng">
            <a:solidFill>
              <a:srgbClr val="D8D8D8"/>
            </a:solidFill>
            <a:prstDash val="dash"/>
            <a:miter lim="800000"/>
            <a:headEnd type="none" w="sm" len="sm"/>
            <a:tailEnd type="none" w="sm" len="sm"/>
          </a:ln>
        </p:spPr>
      </p:cxnSp>
      <p:cxnSp>
        <p:nvCxnSpPr>
          <p:cNvPr id="376" name="Google Shape;376;p10"/>
          <p:cNvCxnSpPr>
            <a:endCxn id="377" idx="80"/>
          </p:cNvCxnSpPr>
          <p:nvPr/>
        </p:nvCxnSpPr>
        <p:spPr>
          <a:xfrm>
            <a:off x="4108484" y="4121094"/>
            <a:ext cx="768300" cy="1002300"/>
          </a:xfrm>
          <a:prstGeom prst="straightConnector1">
            <a:avLst/>
          </a:prstGeom>
          <a:noFill/>
          <a:ln w="12700" cap="rnd" cmpd="sng">
            <a:solidFill>
              <a:srgbClr val="D8D8D8"/>
            </a:solidFill>
            <a:prstDash val="dash"/>
            <a:miter lim="800000"/>
            <a:headEnd type="none" w="sm" len="sm"/>
            <a:tailEnd type="none" w="sm" len="sm"/>
          </a:ln>
        </p:spPr>
      </p:cxnSp>
      <p:cxnSp>
        <p:nvCxnSpPr>
          <p:cNvPr id="378" name="Google Shape;378;p10"/>
          <p:cNvCxnSpPr>
            <a:endCxn id="379" idx="95"/>
          </p:cNvCxnSpPr>
          <p:nvPr/>
        </p:nvCxnSpPr>
        <p:spPr>
          <a:xfrm rot="10800000" flipH="1">
            <a:off x="4108484" y="2281639"/>
            <a:ext cx="599700" cy="1077000"/>
          </a:xfrm>
          <a:prstGeom prst="straightConnector1">
            <a:avLst/>
          </a:prstGeom>
          <a:noFill/>
          <a:ln w="12700" cap="rnd" cmpd="sng">
            <a:solidFill>
              <a:srgbClr val="D8D8D8"/>
            </a:solidFill>
            <a:prstDash val="dash"/>
            <a:miter lim="800000"/>
            <a:headEnd type="none" w="sm" len="sm"/>
            <a:tailEnd type="none" w="sm" len="sm"/>
          </a:ln>
        </p:spPr>
      </p:cxnSp>
      <p:cxnSp>
        <p:nvCxnSpPr>
          <p:cNvPr id="380" name="Google Shape;380;p10"/>
          <p:cNvCxnSpPr>
            <a:endCxn id="381" idx="96"/>
          </p:cNvCxnSpPr>
          <p:nvPr/>
        </p:nvCxnSpPr>
        <p:spPr>
          <a:xfrm>
            <a:off x="4108484" y="3962728"/>
            <a:ext cx="1516500" cy="475800"/>
          </a:xfrm>
          <a:prstGeom prst="straightConnector1">
            <a:avLst/>
          </a:prstGeom>
          <a:noFill/>
          <a:ln w="12700" cap="rnd" cmpd="sng">
            <a:solidFill>
              <a:srgbClr val="D8D8D8"/>
            </a:solidFill>
            <a:prstDash val="dash"/>
            <a:miter lim="800000"/>
            <a:headEnd type="none" w="sm" len="sm"/>
            <a:tailEnd type="none" w="sm" len="sm"/>
          </a:ln>
        </p:spPr>
      </p:cxnSp>
      <p:cxnSp>
        <p:nvCxnSpPr>
          <p:cNvPr id="382" name="Google Shape;382;p10"/>
          <p:cNvCxnSpPr/>
          <p:nvPr/>
        </p:nvCxnSpPr>
        <p:spPr>
          <a:xfrm rot="10800000" flipH="1">
            <a:off x="4102280" y="3033875"/>
            <a:ext cx="1516496" cy="475684"/>
          </a:xfrm>
          <a:prstGeom prst="straightConnector1">
            <a:avLst/>
          </a:prstGeom>
          <a:noFill/>
          <a:ln w="12700" cap="rnd" cmpd="sng">
            <a:solidFill>
              <a:srgbClr val="D8D8D8"/>
            </a:solidFill>
            <a:prstDash val="dash"/>
            <a:miter lim="800000"/>
            <a:headEnd type="none" w="sm" len="sm"/>
            <a:tailEnd type="none" w="sm" len="sm"/>
          </a:ln>
        </p:spPr>
      </p:cxnSp>
      <p:sp>
        <p:nvSpPr>
          <p:cNvPr id="383" name="Google Shape;383;p10"/>
          <p:cNvSpPr/>
          <p:nvPr/>
        </p:nvSpPr>
        <p:spPr>
          <a:xfrm>
            <a:off x="3446751" y="3245055"/>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4" name="Google Shape;384;p10"/>
          <p:cNvSpPr/>
          <p:nvPr/>
        </p:nvSpPr>
        <p:spPr>
          <a:xfrm>
            <a:off x="3465321" y="3244157"/>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5" name="Google Shape;385;p10"/>
          <p:cNvSpPr/>
          <p:nvPr/>
        </p:nvSpPr>
        <p:spPr>
          <a:xfrm>
            <a:off x="1061095" y="3262925"/>
            <a:ext cx="1073904" cy="938888"/>
          </a:xfrm>
          <a:custGeom>
            <a:avLst/>
            <a:gdLst/>
            <a:ahLst/>
            <a:cxnLst/>
            <a:rect l="l" t="t" r="r" b="b"/>
            <a:pathLst>
              <a:path w="1066800" h="880268" extrusionOk="0">
                <a:moveTo>
                  <a:pt x="772347" y="764382"/>
                </a:moveTo>
                <a:lnTo>
                  <a:pt x="772347" y="834549"/>
                </a:lnTo>
                <a:lnTo>
                  <a:pt x="865215" y="834549"/>
                </a:lnTo>
                <a:lnTo>
                  <a:pt x="865215" y="764382"/>
                </a:lnTo>
                <a:close/>
                <a:moveTo>
                  <a:pt x="558795" y="764382"/>
                </a:moveTo>
                <a:lnTo>
                  <a:pt x="558795" y="834549"/>
                </a:lnTo>
                <a:lnTo>
                  <a:pt x="651663" y="834549"/>
                </a:lnTo>
                <a:lnTo>
                  <a:pt x="651663" y="764382"/>
                </a:lnTo>
                <a:close/>
                <a:moveTo>
                  <a:pt x="878748" y="524689"/>
                </a:moveTo>
                <a:lnTo>
                  <a:pt x="1024004" y="524689"/>
                </a:lnTo>
                <a:lnTo>
                  <a:pt x="1024004" y="669945"/>
                </a:lnTo>
                <a:lnTo>
                  <a:pt x="878748" y="669945"/>
                </a:lnTo>
                <a:close/>
                <a:moveTo>
                  <a:pt x="686624" y="524689"/>
                </a:moveTo>
                <a:lnTo>
                  <a:pt x="831880" y="524689"/>
                </a:lnTo>
                <a:lnTo>
                  <a:pt x="831880" y="669945"/>
                </a:lnTo>
                <a:lnTo>
                  <a:pt x="686624" y="669945"/>
                </a:lnTo>
                <a:close/>
                <a:moveTo>
                  <a:pt x="494500" y="524689"/>
                </a:moveTo>
                <a:lnTo>
                  <a:pt x="639756" y="524689"/>
                </a:lnTo>
                <a:lnTo>
                  <a:pt x="639756" y="669945"/>
                </a:lnTo>
                <a:lnTo>
                  <a:pt x="494500" y="669945"/>
                </a:lnTo>
                <a:close/>
                <a:moveTo>
                  <a:pt x="45795" y="524689"/>
                </a:moveTo>
                <a:lnTo>
                  <a:pt x="127840" y="524689"/>
                </a:lnTo>
                <a:lnTo>
                  <a:pt x="127840" y="669945"/>
                </a:lnTo>
                <a:lnTo>
                  <a:pt x="45795" y="669945"/>
                </a:lnTo>
                <a:close/>
                <a:moveTo>
                  <a:pt x="878748" y="337383"/>
                </a:moveTo>
                <a:lnTo>
                  <a:pt x="1024004" y="337383"/>
                </a:lnTo>
                <a:lnTo>
                  <a:pt x="1024004" y="482639"/>
                </a:lnTo>
                <a:lnTo>
                  <a:pt x="878748" y="482639"/>
                </a:lnTo>
                <a:close/>
                <a:moveTo>
                  <a:pt x="686624" y="337383"/>
                </a:moveTo>
                <a:lnTo>
                  <a:pt x="831880" y="337383"/>
                </a:lnTo>
                <a:lnTo>
                  <a:pt x="831880" y="482639"/>
                </a:lnTo>
                <a:lnTo>
                  <a:pt x="686624" y="482639"/>
                </a:lnTo>
                <a:close/>
                <a:moveTo>
                  <a:pt x="494500" y="337383"/>
                </a:moveTo>
                <a:lnTo>
                  <a:pt x="639756" y="337383"/>
                </a:lnTo>
                <a:lnTo>
                  <a:pt x="639756" y="482639"/>
                </a:lnTo>
                <a:lnTo>
                  <a:pt x="494500" y="482639"/>
                </a:lnTo>
                <a:close/>
                <a:moveTo>
                  <a:pt x="45795" y="337383"/>
                </a:moveTo>
                <a:lnTo>
                  <a:pt x="127840" y="337383"/>
                </a:lnTo>
                <a:lnTo>
                  <a:pt x="127840" y="482639"/>
                </a:lnTo>
                <a:lnTo>
                  <a:pt x="45795" y="482639"/>
                </a:lnTo>
                <a:close/>
                <a:moveTo>
                  <a:pt x="876367" y="150077"/>
                </a:moveTo>
                <a:lnTo>
                  <a:pt x="1021623" y="150077"/>
                </a:lnTo>
                <a:lnTo>
                  <a:pt x="1021623" y="295333"/>
                </a:lnTo>
                <a:lnTo>
                  <a:pt x="876367" y="295333"/>
                </a:lnTo>
                <a:close/>
                <a:moveTo>
                  <a:pt x="684243" y="150077"/>
                </a:moveTo>
                <a:lnTo>
                  <a:pt x="829499" y="150077"/>
                </a:lnTo>
                <a:lnTo>
                  <a:pt x="829499" y="295333"/>
                </a:lnTo>
                <a:lnTo>
                  <a:pt x="684243" y="295333"/>
                </a:lnTo>
                <a:close/>
                <a:moveTo>
                  <a:pt x="492119" y="150077"/>
                </a:moveTo>
                <a:lnTo>
                  <a:pt x="637375" y="150077"/>
                </a:lnTo>
                <a:lnTo>
                  <a:pt x="637375" y="295333"/>
                </a:lnTo>
                <a:lnTo>
                  <a:pt x="492119" y="295333"/>
                </a:lnTo>
                <a:close/>
                <a:moveTo>
                  <a:pt x="44450" y="150077"/>
                </a:moveTo>
                <a:lnTo>
                  <a:pt x="126495" y="150077"/>
                </a:lnTo>
                <a:lnTo>
                  <a:pt x="126495" y="295333"/>
                </a:lnTo>
                <a:lnTo>
                  <a:pt x="44450" y="295333"/>
                </a:lnTo>
                <a:close/>
                <a:moveTo>
                  <a:pt x="284976" y="38099"/>
                </a:moveTo>
                <a:lnTo>
                  <a:pt x="284976" y="96440"/>
                </a:lnTo>
                <a:lnTo>
                  <a:pt x="226635" y="96440"/>
                </a:lnTo>
                <a:lnTo>
                  <a:pt x="226635" y="146447"/>
                </a:lnTo>
                <a:lnTo>
                  <a:pt x="284976" y="146447"/>
                </a:lnTo>
                <a:lnTo>
                  <a:pt x="284976" y="204788"/>
                </a:lnTo>
                <a:lnTo>
                  <a:pt x="334983" y="204788"/>
                </a:lnTo>
                <a:lnTo>
                  <a:pt x="334983" y="146447"/>
                </a:lnTo>
                <a:lnTo>
                  <a:pt x="393324" y="146447"/>
                </a:lnTo>
                <a:lnTo>
                  <a:pt x="393324" y="96440"/>
                </a:lnTo>
                <a:lnTo>
                  <a:pt x="334983" y="96440"/>
                </a:lnTo>
                <a:lnTo>
                  <a:pt x="334983" y="38099"/>
                </a:lnTo>
                <a:close/>
                <a:moveTo>
                  <a:pt x="172327" y="0"/>
                </a:moveTo>
                <a:lnTo>
                  <a:pt x="447632" y="0"/>
                </a:lnTo>
                <a:lnTo>
                  <a:pt x="447632" y="834549"/>
                </a:lnTo>
                <a:lnTo>
                  <a:pt x="492119" y="834549"/>
                </a:lnTo>
                <a:lnTo>
                  <a:pt x="492119" y="711994"/>
                </a:lnTo>
                <a:lnTo>
                  <a:pt x="932650" y="711994"/>
                </a:lnTo>
                <a:lnTo>
                  <a:pt x="932650" y="834549"/>
                </a:lnTo>
                <a:lnTo>
                  <a:pt x="1059180" y="834549"/>
                </a:lnTo>
                <a:cubicBezTo>
                  <a:pt x="1063388" y="834549"/>
                  <a:pt x="1066800" y="837961"/>
                  <a:pt x="1066800" y="842169"/>
                </a:cubicBezTo>
                <a:lnTo>
                  <a:pt x="1066800" y="872648"/>
                </a:lnTo>
                <a:cubicBezTo>
                  <a:pt x="1066800" y="876856"/>
                  <a:pt x="1063388" y="880268"/>
                  <a:pt x="1059180" y="880268"/>
                </a:cubicBezTo>
                <a:lnTo>
                  <a:pt x="7620" y="880268"/>
                </a:lnTo>
                <a:cubicBezTo>
                  <a:pt x="3412" y="880268"/>
                  <a:pt x="0" y="876856"/>
                  <a:pt x="0" y="872648"/>
                </a:cubicBezTo>
                <a:lnTo>
                  <a:pt x="0" y="842169"/>
                </a:lnTo>
                <a:cubicBezTo>
                  <a:pt x="0" y="837961"/>
                  <a:pt x="3412" y="834549"/>
                  <a:pt x="7620" y="834549"/>
                </a:cubicBezTo>
                <a:lnTo>
                  <a:pt x="172327" y="83454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6" name="Google Shape;386;p10"/>
          <p:cNvSpPr/>
          <p:nvPr/>
        </p:nvSpPr>
        <p:spPr>
          <a:xfrm>
            <a:off x="5566731" y="2699187"/>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1" name="Google Shape;381;p10"/>
          <p:cNvSpPr/>
          <p:nvPr/>
        </p:nvSpPr>
        <p:spPr>
          <a:xfrm>
            <a:off x="5566730" y="4190678"/>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9" name="Google Shape;379;p10"/>
          <p:cNvSpPr/>
          <p:nvPr/>
        </p:nvSpPr>
        <p:spPr>
          <a:xfrm>
            <a:off x="4650042" y="1672336"/>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7" name="Google Shape;377;p10"/>
          <p:cNvSpPr/>
          <p:nvPr/>
        </p:nvSpPr>
        <p:spPr>
          <a:xfrm>
            <a:off x="4650041" y="5123259"/>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87" name="Google Shape;387;p10"/>
          <p:cNvGrpSpPr/>
          <p:nvPr/>
        </p:nvGrpSpPr>
        <p:grpSpPr>
          <a:xfrm>
            <a:off x="1716888" y="3837634"/>
            <a:ext cx="614467" cy="614467"/>
            <a:chOff x="1718695" y="3837634"/>
            <a:chExt cx="614467" cy="614467"/>
          </a:xfrm>
        </p:grpSpPr>
        <p:sp>
          <p:nvSpPr>
            <p:cNvPr id="388" name="Google Shape;388;p10"/>
            <p:cNvSpPr/>
            <p:nvPr/>
          </p:nvSpPr>
          <p:spPr>
            <a:xfrm>
              <a:off x="1741349" y="3860288"/>
              <a:ext cx="569158" cy="569158"/>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389" name="Google Shape;389;p10"/>
            <p:cNvSpPr/>
            <p:nvPr/>
          </p:nvSpPr>
          <p:spPr>
            <a:xfrm>
              <a:off x="1718695" y="3837634"/>
              <a:ext cx="614467" cy="614467"/>
            </a:xfrm>
            <a:custGeom>
              <a:avLst/>
              <a:gdLst/>
              <a:ahLst/>
              <a:cxnLst/>
              <a:rect l="l" t="t" r="r" b="b"/>
              <a:pathLst>
                <a:path w="723844" h="723844" extrusionOk="0">
                  <a:moveTo>
                    <a:pt x="492548" y="529529"/>
                  </a:moveTo>
                  <a:cubicBezTo>
                    <a:pt x="479935" y="528197"/>
                    <a:pt x="468630" y="537343"/>
                    <a:pt x="467298" y="549956"/>
                  </a:cubicBezTo>
                  <a:cubicBezTo>
                    <a:pt x="465967" y="562569"/>
                    <a:pt x="475112" y="573873"/>
                    <a:pt x="487725" y="575205"/>
                  </a:cubicBezTo>
                  <a:cubicBezTo>
                    <a:pt x="500338" y="576537"/>
                    <a:pt x="511643" y="567391"/>
                    <a:pt x="512974" y="554778"/>
                  </a:cubicBezTo>
                  <a:cubicBezTo>
                    <a:pt x="514306" y="542165"/>
                    <a:pt x="505161" y="530860"/>
                    <a:pt x="492548" y="529529"/>
                  </a:cubicBezTo>
                  <a:close/>
                  <a:moveTo>
                    <a:pt x="203761" y="430111"/>
                  </a:moveTo>
                  <a:lnTo>
                    <a:pt x="200167" y="432061"/>
                  </a:lnTo>
                  <a:cubicBezTo>
                    <a:pt x="162244" y="457682"/>
                    <a:pt x="134063" y="496628"/>
                    <a:pt x="122343" y="542181"/>
                  </a:cubicBezTo>
                  <a:lnTo>
                    <a:pt x="118458" y="573021"/>
                  </a:lnTo>
                  <a:lnTo>
                    <a:pt x="133708" y="591549"/>
                  </a:lnTo>
                  <a:cubicBezTo>
                    <a:pt x="148365" y="606241"/>
                    <a:pt x="164419" y="619532"/>
                    <a:pt x="181654" y="631203"/>
                  </a:cubicBezTo>
                  <a:lnTo>
                    <a:pt x="221966" y="653136"/>
                  </a:lnTo>
                  <a:lnTo>
                    <a:pt x="205909" y="612936"/>
                  </a:lnTo>
                  <a:lnTo>
                    <a:pt x="201853" y="614556"/>
                  </a:lnTo>
                  <a:cubicBezTo>
                    <a:pt x="186724" y="576677"/>
                    <a:pt x="195869" y="535277"/>
                    <a:pt x="221910" y="508579"/>
                  </a:cubicBezTo>
                  <a:lnTo>
                    <a:pt x="232763" y="499503"/>
                  </a:lnTo>
                  <a:lnTo>
                    <a:pt x="218785" y="475213"/>
                  </a:lnTo>
                  <a:cubicBezTo>
                    <a:pt x="215180" y="467401"/>
                    <a:pt x="211960" y="459108"/>
                    <a:pt x="209133" y="450371"/>
                  </a:cubicBezTo>
                  <a:close/>
                  <a:moveTo>
                    <a:pt x="306449" y="399597"/>
                  </a:moveTo>
                  <a:cubicBezTo>
                    <a:pt x="280203" y="399597"/>
                    <a:pt x="255200" y="404916"/>
                    <a:pt x="232457" y="414535"/>
                  </a:cubicBezTo>
                  <a:lnTo>
                    <a:pt x="222073" y="420171"/>
                  </a:lnTo>
                  <a:lnTo>
                    <a:pt x="228867" y="446755"/>
                  </a:lnTo>
                  <a:cubicBezTo>
                    <a:pt x="231604" y="455312"/>
                    <a:pt x="234762" y="463361"/>
                    <a:pt x="238332" y="470855"/>
                  </a:cubicBezTo>
                  <a:lnTo>
                    <a:pt x="250773" y="488813"/>
                  </a:lnTo>
                  <a:lnTo>
                    <a:pt x="253311" y="487458"/>
                  </a:lnTo>
                  <a:cubicBezTo>
                    <a:pt x="265481" y="482498"/>
                    <a:pt x="278116" y="480315"/>
                    <a:pt x="290546" y="480615"/>
                  </a:cubicBezTo>
                  <a:cubicBezTo>
                    <a:pt x="327839" y="481518"/>
                    <a:pt x="363302" y="504777"/>
                    <a:pt x="378903" y="542493"/>
                  </a:cubicBezTo>
                  <a:lnTo>
                    <a:pt x="374826" y="544184"/>
                  </a:lnTo>
                  <a:lnTo>
                    <a:pt x="397557" y="601097"/>
                  </a:lnTo>
                  <a:cubicBezTo>
                    <a:pt x="400363" y="608120"/>
                    <a:pt x="396344" y="616328"/>
                    <a:pt x="388580" y="619429"/>
                  </a:cubicBezTo>
                  <a:cubicBezTo>
                    <a:pt x="380817" y="622530"/>
                    <a:pt x="372249" y="619350"/>
                    <a:pt x="369444" y="612326"/>
                  </a:cubicBezTo>
                  <a:cubicBezTo>
                    <a:pt x="366638" y="605302"/>
                    <a:pt x="370657" y="597094"/>
                    <a:pt x="378421" y="593993"/>
                  </a:cubicBezTo>
                  <a:lnTo>
                    <a:pt x="379714" y="593732"/>
                  </a:lnTo>
                  <a:lnTo>
                    <a:pt x="362041" y="549485"/>
                  </a:lnTo>
                  <a:lnTo>
                    <a:pt x="358310" y="551032"/>
                  </a:lnTo>
                  <a:cubicBezTo>
                    <a:pt x="342203" y="512065"/>
                    <a:pt x="299044" y="492885"/>
                    <a:pt x="261716" y="508106"/>
                  </a:cubicBezTo>
                  <a:cubicBezTo>
                    <a:pt x="224418" y="523313"/>
                    <a:pt x="206928" y="567163"/>
                    <a:pt x="222556" y="606287"/>
                  </a:cubicBezTo>
                  <a:lnTo>
                    <a:pt x="218761" y="607803"/>
                  </a:lnTo>
                  <a:lnTo>
                    <a:pt x="236154" y="651349"/>
                  </a:lnTo>
                  <a:lnTo>
                    <a:pt x="237179" y="650417"/>
                  </a:lnTo>
                  <a:cubicBezTo>
                    <a:pt x="244943" y="647316"/>
                    <a:pt x="253510" y="650496"/>
                    <a:pt x="256316" y="657520"/>
                  </a:cubicBezTo>
                  <a:lnTo>
                    <a:pt x="255843" y="667105"/>
                  </a:lnTo>
                  <a:lnTo>
                    <a:pt x="297497" y="680067"/>
                  </a:lnTo>
                  <a:cubicBezTo>
                    <a:pt x="318586" y="684392"/>
                    <a:pt x="340422" y="686664"/>
                    <a:pt x="362787" y="686664"/>
                  </a:cubicBezTo>
                  <a:cubicBezTo>
                    <a:pt x="452248" y="686664"/>
                    <a:pt x="533240" y="650316"/>
                    <a:pt x="591866" y="591549"/>
                  </a:cubicBezTo>
                  <a:lnTo>
                    <a:pt x="605949" y="574439"/>
                  </a:lnTo>
                  <a:lnTo>
                    <a:pt x="603624" y="551377"/>
                  </a:lnTo>
                  <a:cubicBezTo>
                    <a:pt x="596028" y="514254"/>
                    <a:pt x="577610" y="481073"/>
                    <a:pt x="551810" y="455273"/>
                  </a:cubicBezTo>
                  <a:lnTo>
                    <a:pt x="531216" y="438281"/>
                  </a:lnTo>
                  <a:lnTo>
                    <a:pt x="526199" y="463825"/>
                  </a:lnTo>
                  <a:cubicBezTo>
                    <a:pt x="523973" y="472797"/>
                    <a:pt x="521231" y="482042"/>
                    <a:pt x="517982" y="491522"/>
                  </a:cubicBezTo>
                  <a:lnTo>
                    <a:pt x="507424" y="517853"/>
                  </a:lnTo>
                  <a:lnTo>
                    <a:pt x="508947" y="518332"/>
                  </a:lnTo>
                  <a:cubicBezTo>
                    <a:pt x="522204" y="525666"/>
                    <a:pt x="530490" y="540435"/>
                    <a:pt x="528799" y="556449"/>
                  </a:cubicBezTo>
                  <a:cubicBezTo>
                    <a:pt x="526545" y="577802"/>
                    <a:pt x="507407" y="593284"/>
                    <a:pt x="486055" y="591029"/>
                  </a:cubicBezTo>
                  <a:cubicBezTo>
                    <a:pt x="464702" y="588775"/>
                    <a:pt x="449219" y="569638"/>
                    <a:pt x="451474" y="548285"/>
                  </a:cubicBezTo>
                  <a:cubicBezTo>
                    <a:pt x="453165" y="532270"/>
                    <a:pt x="464352" y="519558"/>
                    <a:pt x="478848" y="515154"/>
                  </a:cubicBezTo>
                  <a:lnTo>
                    <a:pt x="488584" y="514236"/>
                  </a:lnTo>
                  <a:lnTo>
                    <a:pt x="505699" y="470612"/>
                  </a:lnTo>
                  <a:cubicBezTo>
                    <a:pt x="508364" y="461549"/>
                    <a:pt x="510467" y="452792"/>
                    <a:pt x="511996" y="444383"/>
                  </a:cubicBezTo>
                  <a:lnTo>
                    <a:pt x="514064" y="426844"/>
                  </a:lnTo>
                  <a:lnTo>
                    <a:pt x="491387" y="414535"/>
                  </a:lnTo>
                  <a:cubicBezTo>
                    <a:pt x="468645" y="404916"/>
                    <a:pt x="443641" y="399597"/>
                    <a:pt x="417395" y="399597"/>
                  </a:cubicBezTo>
                  <a:close/>
                  <a:moveTo>
                    <a:pt x="361922" y="79868"/>
                  </a:moveTo>
                  <a:cubicBezTo>
                    <a:pt x="280098" y="79868"/>
                    <a:pt x="213766" y="146200"/>
                    <a:pt x="213766" y="228024"/>
                  </a:cubicBezTo>
                  <a:cubicBezTo>
                    <a:pt x="213766" y="309848"/>
                    <a:pt x="280098" y="376179"/>
                    <a:pt x="361922" y="376179"/>
                  </a:cubicBezTo>
                  <a:cubicBezTo>
                    <a:pt x="443746" y="376179"/>
                    <a:pt x="510078" y="309848"/>
                    <a:pt x="510078" y="228024"/>
                  </a:cubicBezTo>
                  <a:cubicBezTo>
                    <a:pt x="510078" y="146200"/>
                    <a:pt x="443746" y="79868"/>
                    <a:pt x="361922" y="79868"/>
                  </a:cubicBezTo>
                  <a:close/>
                  <a:moveTo>
                    <a:pt x="361922" y="0"/>
                  </a:moveTo>
                  <a:cubicBezTo>
                    <a:pt x="561806" y="0"/>
                    <a:pt x="723844" y="162038"/>
                    <a:pt x="723844" y="361922"/>
                  </a:cubicBezTo>
                  <a:cubicBezTo>
                    <a:pt x="723844" y="461864"/>
                    <a:pt x="683335" y="552345"/>
                    <a:pt x="617840" y="617840"/>
                  </a:cubicBezTo>
                  <a:lnTo>
                    <a:pt x="607486" y="626382"/>
                  </a:lnTo>
                  <a:lnTo>
                    <a:pt x="607486" y="626382"/>
                  </a:lnTo>
                  <a:lnTo>
                    <a:pt x="564276" y="662034"/>
                  </a:lnTo>
                  <a:cubicBezTo>
                    <a:pt x="506513" y="701058"/>
                    <a:pt x="436879" y="723844"/>
                    <a:pt x="361922" y="723844"/>
                  </a:cubicBezTo>
                  <a:cubicBezTo>
                    <a:pt x="286966" y="723844"/>
                    <a:pt x="217331" y="701058"/>
                    <a:pt x="159568" y="662034"/>
                  </a:cubicBezTo>
                  <a:lnTo>
                    <a:pt x="116358" y="626382"/>
                  </a:lnTo>
                  <a:lnTo>
                    <a:pt x="116358" y="626382"/>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90" name="Google Shape;390;p10"/>
          <p:cNvGrpSpPr/>
          <p:nvPr/>
        </p:nvGrpSpPr>
        <p:grpSpPr>
          <a:xfrm>
            <a:off x="6058227" y="4498159"/>
            <a:ext cx="494974" cy="494974"/>
            <a:chOff x="1718695" y="3837634"/>
            <a:chExt cx="614467" cy="614467"/>
          </a:xfrm>
        </p:grpSpPr>
        <p:sp>
          <p:nvSpPr>
            <p:cNvPr id="391" name="Google Shape;391;p10"/>
            <p:cNvSpPr/>
            <p:nvPr/>
          </p:nvSpPr>
          <p:spPr>
            <a:xfrm>
              <a:off x="1741349" y="3860288"/>
              <a:ext cx="569158" cy="569158"/>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392" name="Google Shape;392;p10"/>
            <p:cNvSpPr/>
            <p:nvPr/>
          </p:nvSpPr>
          <p:spPr>
            <a:xfrm>
              <a:off x="1718695" y="3837634"/>
              <a:ext cx="614467" cy="614467"/>
            </a:xfrm>
            <a:custGeom>
              <a:avLst/>
              <a:gdLst/>
              <a:ahLst/>
              <a:cxnLst/>
              <a:rect l="l" t="t" r="r" b="b"/>
              <a:pathLst>
                <a:path w="723844" h="723844" extrusionOk="0">
                  <a:moveTo>
                    <a:pt x="492548" y="529529"/>
                  </a:moveTo>
                  <a:cubicBezTo>
                    <a:pt x="479935" y="528197"/>
                    <a:pt x="468630" y="537343"/>
                    <a:pt x="467298" y="549956"/>
                  </a:cubicBezTo>
                  <a:cubicBezTo>
                    <a:pt x="465967" y="562569"/>
                    <a:pt x="475112" y="573873"/>
                    <a:pt x="487725" y="575205"/>
                  </a:cubicBezTo>
                  <a:cubicBezTo>
                    <a:pt x="500338" y="576537"/>
                    <a:pt x="511643" y="567391"/>
                    <a:pt x="512974" y="554778"/>
                  </a:cubicBezTo>
                  <a:cubicBezTo>
                    <a:pt x="514306" y="542165"/>
                    <a:pt x="505161" y="530860"/>
                    <a:pt x="492548" y="529529"/>
                  </a:cubicBezTo>
                  <a:close/>
                  <a:moveTo>
                    <a:pt x="203761" y="430111"/>
                  </a:moveTo>
                  <a:lnTo>
                    <a:pt x="200167" y="432061"/>
                  </a:lnTo>
                  <a:cubicBezTo>
                    <a:pt x="162244" y="457682"/>
                    <a:pt x="134063" y="496628"/>
                    <a:pt x="122343" y="542181"/>
                  </a:cubicBezTo>
                  <a:lnTo>
                    <a:pt x="118458" y="573021"/>
                  </a:lnTo>
                  <a:lnTo>
                    <a:pt x="133708" y="591549"/>
                  </a:lnTo>
                  <a:cubicBezTo>
                    <a:pt x="148365" y="606241"/>
                    <a:pt x="164419" y="619532"/>
                    <a:pt x="181654" y="631203"/>
                  </a:cubicBezTo>
                  <a:lnTo>
                    <a:pt x="221966" y="653136"/>
                  </a:lnTo>
                  <a:lnTo>
                    <a:pt x="205909" y="612936"/>
                  </a:lnTo>
                  <a:lnTo>
                    <a:pt x="201853" y="614556"/>
                  </a:lnTo>
                  <a:cubicBezTo>
                    <a:pt x="186724" y="576677"/>
                    <a:pt x="195869" y="535277"/>
                    <a:pt x="221910" y="508579"/>
                  </a:cubicBezTo>
                  <a:lnTo>
                    <a:pt x="232763" y="499503"/>
                  </a:lnTo>
                  <a:lnTo>
                    <a:pt x="218785" y="475213"/>
                  </a:lnTo>
                  <a:cubicBezTo>
                    <a:pt x="215180" y="467401"/>
                    <a:pt x="211960" y="459108"/>
                    <a:pt x="209133" y="450371"/>
                  </a:cubicBezTo>
                  <a:close/>
                  <a:moveTo>
                    <a:pt x="306449" y="399597"/>
                  </a:moveTo>
                  <a:cubicBezTo>
                    <a:pt x="280203" y="399597"/>
                    <a:pt x="255200" y="404916"/>
                    <a:pt x="232457" y="414535"/>
                  </a:cubicBezTo>
                  <a:lnTo>
                    <a:pt x="222073" y="420171"/>
                  </a:lnTo>
                  <a:lnTo>
                    <a:pt x="228867" y="446755"/>
                  </a:lnTo>
                  <a:cubicBezTo>
                    <a:pt x="231604" y="455312"/>
                    <a:pt x="234762" y="463361"/>
                    <a:pt x="238332" y="470855"/>
                  </a:cubicBezTo>
                  <a:lnTo>
                    <a:pt x="250773" y="488813"/>
                  </a:lnTo>
                  <a:lnTo>
                    <a:pt x="253311" y="487458"/>
                  </a:lnTo>
                  <a:cubicBezTo>
                    <a:pt x="265481" y="482498"/>
                    <a:pt x="278116" y="480315"/>
                    <a:pt x="290546" y="480615"/>
                  </a:cubicBezTo>
                  <a:cubicBezTo>
                    <a:pt x="327839" y="481518"/>
                    <a:pt x="363302" y="504777"/>
                    <a:pt x="378903" y="542493"/>
                  </a:cubicBezTo>
                  <a:lnTo>
                    <a:pt x="374826" y="544184"/>
                  </a:lnTo>
                  <a:lnTo>
                    <a:pt x="397557" y="601097"/>
                  </a:lnTo>
                  <a:cubicBezTo>
                    <a:pt x="400363" y="608120"/>
                    <a:pt x="396344" y="616328"/>
                    <a:pt x="388580" y="619429"/>
                  </a:cubicBezTo>
                  <a:cubicBezTo>
                    <a:pt x="380817" y="622530"/>
                    <a:pt x="372249" y="619350"/>
                    <a:pt x="369444" y="612326"/>
                  </a:cubicBezTo>
                  <a:cubicBezTo>
                    <a:pt x="366638" y="605302"/>
                    <a:pt x="370657" y="597094"/>
                    <a:pt x="378421" y="593993"/>
                  </a:cubicBezTo>
                  <a:lnTo>
                    <a:pt x="379714" y="593732"/>
                  </a:lnTo>
                  <a:lnTo>
                    <a:pt x="362041" y="549485"/>
                  </a:lnTo>
                  <a:lnTo>
                    <a:pt x="358310" y="551032"/>
                  </a:lnTo>
                  <a:cubicBezTo>
                    <a:pt x="342203" y="512065"/>
                    <a:pt x="299044" y="492885"/>
                    <a:pt x="261716" y="508106"/>
                  </a:cubicBezTo>
                  <a:cubicBezTo>
                    <a:pt x="224418" y="523313"/>
                    <a:pt x="206928" y="567163"/>
                    <a:pt x="222556" y="606287"/>
                  </a:cubicBezTo>
                  <a:lnTo>
                    <a:pt x="218761" y="607803"/>
                  </a:lnTo>
                  <a:lnTo>
                    <a:pt x="236154" y="651349"/>
                  </a:lnTo>
                  <a:lnTo>
                    <a:pt x="237179" y="650417"/>
                  </a:lnTo>
                  <a:cubicBezTo>
                    <a:pt x="244943" y="647316"/>
                    <a:pt x="253510" y="650496"/>
                    <a:pt x="256316" y="657520"/>
                  </a:cubicBezTo>
                  <a:lnTo>
                    <a:pt x="255843" y="667105"/>
                  </a:lnTo>
                  <a:lnTo>
                    <a:pt x="297497" y="680067"/>
                  </a:lnTo>
                  <a:cubicBezTo>
                    <a:pt x="318586" y="684392"/>
                    <a:pt x="340422" y="686664"/>
                    <a:pt x="362787" y="686664"/>
                  </a:cubicBezTo>
                  <a:cubicBezTo>
                    <a:pt x="452248" y="686664"/>
                    <a:pt x="533240" y="650316"/>
                    <a:pt x="591866" y="591549"/>
                  </a:cubicBezTo>
                  <a:lnTo>
                    <a:pt x="605949" y="574439"/>
                  </a:lnTo>
                  <a:lnTo>
                    <a:pt x="603624" y="551377"/>
                  </a:lnTo>
                  <a:cubicBezTo>
                    <a:pt x="596028" y="514254"/>
                    <a:pt x="577610" y="481073"/>
                    <a:pt x="551810" y="455273"/>
                  </a:cubicBezTo>
                  <a:lnTo>
                    <a:pt x="531216" y="438281"/>
                  </a:lnTo>
                  <a:lnTo>
                    <a:pt x="526199" y="463825"/>
                  </a:lnTo>
                  <a:cubicBezTo>
                    <a:pt x="523973" y="472797"/>
                    <a:pt x="521231" y="482042"/>
                    <a:pt x="517982" y="491522"/>
                  </a:cubicBezTo>
                  <a:lnTo>
                    <a:pt x="507424" y="517853"/>
                  </a:lnTo>
                  <a:lnTo>
                    <a:pt x="508947" y="518332"/>
                  </a:lnTo>
                  <a:cubicBezTo>
                    <a:pt x="522204" y="525666"/>
                    <a:pt x="530490" y="540435"/>
                    <a:pt x="528799" y="556449"/>
                  </a:cubicBezTo>
                  <a:cubicBezTo>
                    <a:pt x="526545" y="577802"/>
                    <a:pt x="507407" y="593284"/>
                    <a:pt x="486055" y="591029"/>
                  </a:cubicBezTo>
                  <a:cubicBezTo>
                    <a:pt x="464702" y="588775"/>
                    <a:pt x="449219" y="569638"/>
                    <a:pt x="451474" y="548285"/>
                  </a:cubicBezTo>
                  <a:cubicBezTo>
                    <a:pt x="453165" y="532270"/>
                    <a:pt x="464352" y="519558"/>
                    <a:pt x="478848" y="515154"/>
                  </a:cubicBezTo>
                  <a:lnTo>
                    <a:pt x="488584" y="514236"/>
                  </a:lnTo>
                  <a:lnTo>
                    <a:pt x="505699" y="470612"/>
                  </a:lnTo>
                  <a:cubicBezTo>
                    <a:pt x="508364" y="461549"/>
                    <a:pt x="510467" y="452792"/>
                    <a:pt x="511996" y="444383"/>
                  </a:cubicBezTo>
                  <a:lnTo>
                    <a:pt x="514064" y="426844"/>
                  </a:lnTo>
                  <a:lnTo>
                    <a:pt x="491387" y="414535"/>
                  </a:lnTo>
                  <a:cubicBezTo>
                    <a:pt x="468645" y="404916"/>
                    <a:pt x="443641" y="399597"/>
                    <a:pt x="417395" y="399597"/>
                  </a:cubicBezTo>
                  <a:close/>
                  <a:moveTo>
                    <a:pt x="361922" y="79868"/>
                  </a:moveTo>
                  <a:cubicBezTo>
                    <a:pt x="280098" y="79868"/>
                    <a:pt x="213766" y="146200"/>
                    <a:pt x="213766" y="228024"/>
                  </a:cubicBezTo>
                  <a:cubicBezTo>
                    <a:pt x="213766" y="309848"/>
                    <a:pt x="280098" y="376179"/>
                    <a:pt x="361922" y="376179"/>
                  </a:cubicBezTo>
                  <a:cubicBezTo>
                    <a:pt x="443746" y="376179"/>
                    <a:pt x="510078" y="309848"/>
                    <a:pt x="510078" y="228024"/>
                  </a:cubicBezTo>
                  <a:cubicBezTo>
                    <a:pt x="510078" y="146200"/>
                    <a:pt x="443746" y="79868"/>
                    <a:pt x="361922" y="79868"/>
                  </a:cubicBezTo>
                  <a:close/>
                  <a:moveTo>
                    <a:pt x="361922" y="0"/>
                  </a:moveTo>
                  <a:cubicBezTo>
                    <a:pt x="561806" y="0"/>
                    <a:pt x="723844" y="162038"/>
                    <a:pt x="723844" y="361922"/>
                  </a:cubicBezTo>
                  <a:cubicBezTo>
                    <a:pt x="723844" y="461864"/>
                    <a:pt x="683335" y="552345"/>
                    <a:pt x="617840" y="617840"/>
                  </a:cubicBezTo>
                  <a:lnTo>
                    <a:pt x="607486" y="626382"/>
                  </a:lnTo>
                  <a:lnTo>
                    <a:pt x="607486" y="626382"/>
                  </a:lnTo>
                  <a:lnTo>
                    <a:pt x="564276" y="662034"/>
                  </a:lnTo>
                  <a:cubicBezTo>
                    <a:pt x="506513" y="701058"/>
                    <a:pt x="436879" y="723844"/>
                    <a:pt x="361922" y="723844"/>
                  </a:cubicBezTo>
                  <a:cubicBezTo>
                    <a:pt x="286966" y="723844"/>
                    <a:pt x="217331" y="701058"/>
                    <a:pt x="159568" y="662034"/>
                  </a:cubicBezTo>
                  <a:lnTo>
                    <a:pt x="116358" y="626382"/>
                  </a:lnTo>
                  <a:lnTo>
                    <a:pt x="116358" y="626382"/>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4" name="Picture 23">
            <a:extLst>
              <a:ext uri="{FF2B5EF4-FFF2-40B4-BE49-F238E27FC236}">
                <a16:creationId xmlns:a16="http://schemas.microsoft.com/office/drawing/2014/main" id="{83DD4BFF-D1EE-4333-9995-12E024EC3599}"/>
              </a:ext>
            </a:extLst>
          </p:cNvPr>
          <p:cNvPicPr>
            <a:picLocks noChangeAspect="1"/>
          </p:cNvPicPr>
          <p:nvPr/>
        </p:nvPicPr>
        <p:blipFill>
          <a:blip r:embed="rId3"/>
          <a:stretch>
            <a:fillRect/>
          </a:stretch>
        </p:blipFill>
        <p:spPr>
          <a:xfrm>
            <a:off x="-10224" y="-4571"/>
            <a:ext cx="12212447" cy="107736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2B7DA1-2454-433E-919A-124F1E75F280}"/>
              </a:ext>
            </a:extLst>
          </p:cNvPr>
          <p:cNvSpPr>
            <a:spLocks noGrp="1"/>
          </p:cNvSpPr>
          <p:nvPr>
            <p:ph type="body" sz="quarter" idx="10"/>
          </p:nvPr>
        </p:nvSpPr>
        <p:spPr/>
        <p:txBody>
          <a:bodyPr>
            <a:normAutofit fontScale="92500" lnSpcReduction="20000"/>
          </a:bodyPr>
          <a:lstStyle/>
          <a:p>
            <a:endParaRPr lang="en-US" dirty="0"/>
          </a:p>
          <a:p>
            <a:r>
              <a:rPr lang="en-US" dirty="0"/>
              <a:t>SNF Cohort Criteria &amp; Notifications</a:t>
            </a:r>
          </a:p>
          <a:p>
            <a:endParaRPr lang="en-US" dirty="0"/>
          </a:p>
        </p:txBody>
      </p:sp>
      <p:pic>
        <p:nvPicPr>
          <p:cNvPr id="8" name="Picture 7">
            <a:extLst>
              <a:ext uri="{FF2B5EF4-FFF2-40B4-BE49-F238E27FC236}">
                <a16:creationId xmlns:a16="http://schemas.microsoft.com/office/drawing/2014/main" id="{718C2969-7E85-4ACC-9A5D-971E1B02AD81}"/>
              </a:ext>
            </a:extLst>
          </p:cNvPr>
          <p:cNvPicPr>
            <a:picLocks noChangeAspect="1"/>
          </p:cNvPicPr>
          <p:nvPr/>
        </p:nvPicPr>
        <p:blipFill>
          <a:blip r:embed="rId2"/>
          <a:stretch>
            <a:fillRect/>
          </a:stretch>
        </p:blipFill>
        <p:spPr>
          <a:xfrm>
            <a:off x="7229824" y="2405062"/>
            <a:ext cx="4057650" cy="2753792"/>
          </a:xfrm>
          <a:prstGeom prst="rect">
            <a:avLst/>
          </a:prstGeom>
        </p:spPr>
      </p:pic>
      <p:pic>
        <p:nvPicPr>
          <p:cNvPr id="6" name="Picture 5">
            <a:extLst>
              <a:ext uri="{FF2B5EF4-FFF2-40B4-BE49-F238E27FC236}">
                <a16:creationId xmlns:a16="http://schemas.microsoft.com/office/drawing/2014/main" id="{3399727D-6C18-4E76-BCB8-2B2400426BEF}"/>
              </a:ext>
            </a:extLst>
          </p:cNvPr>
          <p:cNvPicPr>
            <a:picLocks noChangeAspect="1"/>
          </p:cNvPicPr>
          <p:nvPr/>
        </p:nvPicPr>
        <p:blipFill>
          <a:blip r:embed="rId3"/>
          <a:stretch>
            <a:fillRect/>
          </a:stretch>
        </p:blipFill>
        <p:spPr>
          <a:xfrm>
            <a:off x="-20447" y="-39257"/>
            <a:ext cx="12212447" cy="1077364"/>
          </a:xfrm>
          <a:prstGeom prst="rect">
            <a:avLst/>
          </a:prstGeom>
        </p:spPr>
      </p:pic>
      <p:sp>
        <p:nvSpPr>
          <p:cNvPr id="7" name="Text Placeholder 1">
            <a:extLst>
              <a:ext uri="{FF2B5EF4-FFF2-40B4-BE49-F238E27FC236}">
                <a16:creationId xmlns:a16="http://schemas.microsoft.com/office/drawing/2014/main" id="{9C47F0E2-773D-41D6-B827-40F28B395DE9}"/>
              </a:ext>
            </a:extLst>
          </p:cNvPr>
          <p:cNvSpPr txBox="1">
            <a:spLocks/>
          </p:cNvSpPr>
          <p:nvPr/>
        </p:nvSpPr>
        <p:spPr>
          <a:xfrm>
            <a:off x="1605211" y="226445"/>
            <a:ext cx="10629900" cy="589416"/>
          </a:xfrm>
          <a:prstGeom prst="rect">
            <a:avLst/>
          </a:prstGeom>
          <a:solidFill>
            <a:srgbClr val="071E66"/>
          </a:solidFill>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Example Criteria &amp; Notifications (ED) </a:t>
            </a:r>
          </a:p>
        </p:txBody>
      </p:sp>
      <p:sp>
        <p:nvSpPr>
          <p:cNvPr id="3" name="TextBox 2">
            <a:extLst>
              <a:ext uri="{FF2B5EF4-FFF2-40B4-BE49-F238E27FC236}">
                <a16:creationId xmlns:a16="http://schemas.microsoft.com/office/drawing/2014/main" id="{45E6A712-7167-4039-86C9-49CECF2E04DB}"/>
              </a:ext>
            </a:extLst>
          </p:cNvPr>
          <p:cNvSpPr txBox="1"/>
          <p:nvPr/>
        </p:nvSpPr>
        <p:spPr>
          <a:xfrm>
            <a:off x="7472052" y="3141841"/>
            <a:ext cx="3573194" cy="1754326"/>
          </a:xfrm>
          <a:prstGeom prst="rect">
            <a:avLst/>
          </a:prstGeom>
          <a:solidFill>
            <a:srgbClr val="505E72"/>
          </a:solidFill>
        </p:spPr>
        <p:txBody>
          <a:bodyPr wrap="square" rtlCol="0">
            <a:spAutoFit/>
          </a:bodyPr>
          <a:lstStyle/>
          <a:p>
            <a:r>
              <a:rPr lang="en-US" dirty="0">
                <a:solidFill>
                  <a:schemeClr val="bg1"/>
                </a:solidFill>
              </a:rPr>
              <a:t>1.   EHR – ED </a:t>
            </a:r>
            <a:r>
              <a:rPr lang="en-US" dirty="0" err="1">
                <a:solidFill>
                  <a:schemeClr val="bg1"/>
                </a:solidFill>
              </a:rPr>
              <a:t>Trackboard</a:t>
            </a:r>
            <a:endParaRPr lang="en-US" dirty="0">
              <a:solidFill>
                <a:schemeClr val="bg1"/>
              </a:solidFill>
            </a:endParaRPr>
          </a:p>
          <a:p>
            <a:pPr marL="342900" indent="-342900">
              <a:buAutoNum type="arabicPeriod" startAt="2"/>
            </a:pPr>
            <a:r>
              <a:rPr lang="en-US" dirty="0">
                <a:solidFill>
                  <a:schemeClr val="bg1"/>
                </a:solidFill>
              </a:rPr>
              <a:t>Fax </a:t>
            </a:r>
          </a:p>
          <a:p>
            <a:pPr marL="342900" indent="-342900">
              <a:buAutoNum type="arabicPeriod" startAt="2"/>
            </a:pPr>
            <a:r>
              <a:rPr lang="en-US" dirty="0">
                <a:solidFill>
                  <a:schemeClr val="bg1"/>
                </a:solidFill>
              </a:rPr>
              <a:t>SMS / Text Message (no PHI)</a:t>
            </a:r>
          </a:p>
          <a:p>
            <a:pPr marL="342900" indent="-342900">
              <a:buAutoNum type="arabicPeriod" startAt="2"/>
            </a:pPr>
            <a:r>
              <a:rPr lang="en-US" dirty="0">
                <a:solidFill>
                  <a:schemeClr val="bg1"/>
                </a:solidFill>
              </a:rPr>
              <a:t>Email (no PHI) </a:t>
            </a:r>
          </a:p>
          <a:p>
            <a:pPr marL="342900" indent="-342900">
              <a:buAutoNum type="arabicPeriod" startAt="2"/>
            </a:pPr>
            <a:r>
              <a:rPr lang="en-US" dirty="0">
                <a:solidFill>
                  <a:schemeClr val="bg1"/>
                </a:solidFill>
              </a:rPr>
              <a:t>Collective Medical Web-Based Portal </a:t>
            </a:r>
          </a:p>
        </p:txBody>
      </p:sp>
      <p:sp>
        <p:nvSpPr>
          <p:cNvPr id="9" name="Content Placeholder 2">
            <a:extLst>
              <a:ext uri="{FF2B5EF4-FFF2-40B4-BE49-F238E27FC236}">
                <a16:creationId xmlns:a16="http://schemas.microsoft.com/office/drawing/2014/main" id="{2D537179-AD00-4D64-9AEC-FF840A6942A7}"/>
              </a:ext>
            </a:extLst>
          </p:cNvPr>
          <p:cNvSpPr txBox="1">
            <a:spLocks/>
          </p:cNvSpPr>
          <p:nvPr/>
        </p:nvSpPr>
        <p:spPr>
          <a:xfrm>
            <a:off x="246411" y="1489139"/>
            <a:ext cx="6435743" cy="4391156"/>
          </a:xfrm>
          <a:prstGeom prst="rect">
            <a:avLst/>
          </a:prstGeom>
          <a:solidFill>
            <a:srgbClr val="4F5D71"/>
          </a:solidFill>
          <a:ln>
            <a:solidFill>
              <a:srgbClr val="505E72"/>
            </a:solidFill>
          </a:ln>
        </p:spPr>
        <p:txBody>
          <a:bodyPr>
            <a:noAutofit/>
          </a:bodyPr>
          <a:lstStyle>
            <a:lvl1pPr marL="0" indent="0" algn="l" defTabSz="914400" rtl="0" eaLnBrk="1" latinLnBrk="0" hangingPunct="1">
              <a:lnSpc>
                <a:spcPct val="90000"/>
              </a:lnSpc>
              <a:spcBef>
                <a:spcPts val="1000"/>
              </a:spcBef>
              <a:buFont typeface="Arial"/>
              <a:buNone/>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a:buChar char="•"/>
              <a:defRPr sz="1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Courier New" charset="0"/>
              <a:buChar char="o"/>
              <a:defRPr sz="12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a:buChar char="•"/>
              <a:defRPr sz="10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fontAlgn="base">
              <a:buFont typeface="Arial" panose="020B0604020202020204" pitchFamily="34" charset="0"/>
              <a:buChar char="•"/>
            </a:pPr>
            <a:r>
              <a:rPr lang="en-US" sz="2000" dirty="0">
                <a:solidFill>
                  <a:schemeClr val="bg1"/>
                </a:solidFill>
                <a:latin typeface="Calibri" panose="020F0502020204030204" pitchFamily="34" charset="0"/>
              </a:rPr>
              <a:t>High utilization - 5+ visits in 12 months​</a:t>
            </a:r>
            <a:endParaRPr lang="en-US" sz="2000" dirty="0">
              <a:solidFill>
                <a:schemeClr val="bg1"/>
              </a:solidFill>
              <a:latin typeface="Arial" panose="020B0604020202020204" pitchFamily="34" charset="0"/>
            </a:endParaRPr>
          </a:p>
          <a:p>
            <a:pPr marL="342900" indent="-342900" fontAlgn="base">
              <a:buFont typeface="Arial" panose="020B0604020202020204" pitchFamily="34" charset="0"/>
              <a:buChar char="•"/>
            </a:pPr>
            <a:r>
              <a:rPr lang="en-US" sz="2000" dirty="0">
                <a:solidFill>
                  <a:schemeClr val="bg1"/>
                </a:solidFill>
                <a:latin typeface="Calibri" panose="020F0502020204030204" pitchFamily="34" charset="0"/>
              </a:rPr>
              <a:t>Rising Risk - (Traveling patients) 3 different EDs within 90 days​</a:t>
            </a:r>
            <a:endParaRPr lang="en-US" sz="2000" dirty="0">
              <a:solidFill>
                <a:schemeClr val="bg1"/>
              </a:solidFill>
              <a:latin typeface="Arial" panose="020B0604020202020204" pitchFamily="34" charset="0"/>
            </a:endParaRPr>
          </a:p>
          <a:p>
            <a:pPr marL="342900" indent="-342900" fontAlgn="base">
              <a:buFont typeface="Arial" panose="020B0604020202020204" pitchFamily="34" charset="0"/>
              <a:buChar char="•"/>
            </a:pPr>
            <a:r>
              <a:rPr lang="en-US" sz="2000" dirty="0">
                <a:solidFill>
                  <a:schemeClr val="bg1"/>
                </a:solidFill>
                <a:latin typeface="Calibri" panose="020F0502020204030204" pitchFamily="34" charset="0"/>
              </a:rPr>
              <a:t>History of Security Events (18 months)​</a:t>
            </a:r>
            <a:endParaRPr lang="en-US" sz="2000" dirty="0">
              <a:solidFill>
                <a:schemeClr val="bg1"/>
              </a:solidFill>
              <a:latin typeface="Arial" panose="020B0604020202020204" pitchFamily="34" charset="0"/>
            </a:endParaRPr>
          </a:p>
          <a:p>
            <a:pPr marL="342900" indent="-342900" fontAlgn="base">
              <a:buFont typeface="Arial" panose="020B0604020202020204" pitchFamily="34" charset="0"/>
              <a:buChar char="•"/>
            </a:pPr>
            <a:r>
              <a:rPr lang="en-US" sz="2000" dirty="0">
                <a:solidFill>
                  <a:schemeClr val="bg1"/>
                </a:solidFill>
                <a:latin typeface="Calibri" panose="020F0502020204030204" pitchFamily="34" charset="0"/>
              </a:rPr>
              <a:t>History of Sepsis (12 month look back)​</a:t>
            </a:r>
          </a:p>
          <a:p>
            <a:pPr marL="342900" indent="-342900" fontAlgn="base">
              <a:buFont typeface="Arial" panose="020B0604020202020204" pitchFamily="34" charset="0"/>
              <a:buChar char="•"/>
            </a:pPr>
            <a:r>
              <a:rPr lang="en-US" sz="2000" dirty="0">
                <a:solidFill>
                  <a:srgbClr val="FFFF00"/>
                </a:solidFill>
                <a:latin typeface="Calibri" panose="020F0502020204030204" pitchFamily="34" charset="0"/>
              </a:rPr>
              <a:t>Patients with Care Insights entered on the network </a:t>
            </a:r>
          </a:p>
          <a:p>
            <a:pPr fontAlgn="base"/>
            <a:endParaRPr lang="en-US" sz="2000" dirty="0">
              <a:solidFill>
                <a:schemeClr val="bg1"/>
              </a:solidFill>
              <a:latin typeface="Arial" panose="020B0604020202020204" pitchFamily="34" charset="0"/>
            </a:endParaRPr>
          </a:p>
          <a:p>
            <a:pPr fontAlgn="base"/>
            <a:endParaRPr lang="en-US" sz="2000" dirty="0">
              <a:solidFill>
                <a:srgbClr val="404041"/>
              </a:solidFill>
              <a:latin typeface="Arial" panose="020B0604020202020204" pitchFamily="34" charset="0"/>
            </a:endParaRPr>
          </a:p>
          <a:p>
            <a:pPr marL="1028700" lvl="1" indent="-342900">
              <a:buFont typeface="+mj-lt"/>
              <a:buAutoNum type="arabicPeriod"/>
            </a:pPr>
            <a:endParaRPr lang="en-US" sz="1800" dirty="0">
              <a:solidFill>
                <a:schemeClr val="bg1"/>
              </a:solidFill>
              <a:cs typeface="Calibri" panose="020F0502020204030204" pitchFamily="34" charset="0"/>
            </a:endParaRPr>
          </a:p>
        </p:txBody>
      </p:sp>
    </p:spTree>
    <p:extLst>
      <p:ext uri="{BB962C8B-B14F-4D97-AF65-F5344CB8AC3E}">
        <p14:creationId xmlns:p14="http://schemas.microsoft.com/office/powerpoint/2010/main" val="4870143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4F66F35-704A-9EA2-D353-3B9BC49458BD}"/>
              </a:ext>
            </a:extLst>
          </p:cNvPr>
          <p:cNvPicPr>
            <a:picLocks noChangeAspect="1"/>
          </p:cNvPicPr>
          <p:nvPr/>
        </p:nvPicPr>
        <p:blipFill>
          <a:blip r:embed="rId3"/>
          <a:stretch>
            <a:fillRect/>
          </a:stretch>
        </p:blipFill>
        <p:spPr>
          <a:xfrm>
            <a:off x="0" y="1783080"/>
            <a:ext cx="12192000" cy="3291840"/>
          </a:xfrm>
          <a:prstGeom prst="rect">
            <a:avLst/>
          </a:prstGeom>
        </p:spPr>
      </p:pic>
      <p:sp>
        <p:nvSpPr>
          <p:cNvPr id="2" name="Text Placeholder 1">
            <a:extLst>
              <a:ext uri="{FF2B5EF4-FFF2-40B4-BE49-F238E27FC236}">
                <a16:creationId xmlns:a16="http://schemas.microsoft.com/office/drawing/2014/main" id="{892B7DA1-2454-433E-919A-124F1E75F280}"/>
              </a:ext>
            </a:extLst>
          </p:cNvPr>
          <p:cNvSpPr>
            <a:spLocks noGrp="1"/>
          </p:cNvSpPr>
          <p:nvPr>
            <p:ph type="body" sz="quarter" idx="10"/>
          </p:nvPr>
        </p:nvSpPr>
        <p:spPr/>
        <p:txBody>
          <a:bodyPr>
            <a:normAutofit fontScale="92500" lnSpcReduction="20000"/>
          </a:bodyPr>
          <a:lstStyle/>
          <a:p>
            <a:endParaRPr lang="en-US" dirty="0"/>
          </a:p>
          <a:p>
            <a:r>
              <a:rPr lang="en-US" dirty="0"/>
              <a:t>SNF Cohort Criteria &amp; Notifications</a:t>
            </a:r>
          </a:p>
          <a:p>
            <a:endParaRPr lang="en-US" dirty="0"/>
          </a:p>
        </p:txBody>
      </p:sp>
      <p:pic>
        <p:nvPicPr>
          <p:cNvPr id="6" name="Picture 5">
            <a:extLst>
              <a:ext uri="{FF2B5EF4-FFF2-40B4-BE49-F238E27FC236}">
                <a16:creationId xmlns:a16="http://schemas.microsoft.com/office/drawing/2014/main" id="{3399727D-6C18-4E76-BCB8-2B2400426BEF}"/>
              </a:ext>
            </a:extLst>
          </p:cNvPr>
          <p:cNvPicPr>
            <a:picLocks noChangeAspect="1"/>
          </p:cNvPicPr>
          <p:nvPr/>
        </p:nvPicPr>
        <p:blipFill>
          <a:blip r:embed="rId4"/>
          <a:stretch>
            <a:fillRect/>
          </a:stretch>
        </p:blipFill>
        <p:spPr>
          <a:xfrm>
            <a:off x="-20447" y="-39257"/>
            <a:ext cx="12212447" cy="1077364"/>
          </a:xfrm>
          <a:prstGeom prst="rect">
            <a:avLst/>
          </a:prstGeom>
        </p:spPr>
      </p:pic>
      <p:sp>
        <p:nvSpPr>
          <p:cNvPr id="7" name="Text Placeholder 1">
            <a:extLst>
              <a:ext uri="{FF2B5EF4-FFF2-40B4-BE49-F238E27FC236}">
                <a16:creationId xmlns:a16="http://schemas.microsoft.com/office/drawing/2014/main" id="{9C47F0E2-773D-41D6-B827-40F28B395DE9}"/>
              </a:ext>
            </a:extLst>
          </p:cNvPr>
          <p:cNvSpPr txBox="1">
            <a:spLocks/>
          </p:cNvSpPr>
          <p:nvPr/>
        </p:nvSpPr>
        <p:spPr>
          <a:xfrm>
            <a:off x="1605211" y="226445"/>
            <a:ext cx="10629900" cy="589416"/>
          </a:xfrm>
          <a:prstGeom prst="rect">
            <a:avLst/>
          </a:prstGeom>
          <a:solidFill>
            <a:srgbClr val="071E66"/>
          </a:solidFill>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ED </a:t>
            </a:r>
            <a:r>
              <a:rPr lang="en-US" dirty="0" err="1">
                <a:solidFill>
                  <a:schemeClr val="bg1"/>
                </a:solidFill>
              </a:rPr>
              <a:t>Trackboard</a:t>
            </a:r>
            <a:r>
              <a:rPr lang="en-US" dirty="0">
                <a:solidFill>
                  <a:schemeClr val="bg1"/>
                </a:solidFill>
              </a:rPr>
              <a:t> Notification Delivery</a:t>
            </a:r>
          </a:p>
        </p:txBody>
      </p:sp>
      <p:grpSp>
        <p:nvGrpSpPr>
          <p:cNvPr id="3" name="Group 2">
            <a:extLst>
              <a:ext uri="{FF2B5EF4-FFF2-40B4-BE49-F238E27FC236}">
                <a16:creationId xmlns:a16="http://schemas.microsoft.com/office/drawing/2014/main" id="{A652BEA4-5B25-C61D-676F-78305211DBF2}"/>
              </a:ext>
            </a:extLst>
          </p:cNvPr>
          <p:cNvGrpSpPr/>
          <p:nvPr/>
        </p:nvGrpSpPr>
        <p:grpSpPr>
          <a:xfrm>
            <a:off x="2822433" y="1367532"/>
            <a:ext cx="7374223" cy="1147233"/>
            <a:chOff x="2954161" y="1170770"/>
            <a:chExt cx="7374223" cy="1147233"/>
          </a:xfrm>
          <a:effectLst>
            <a:outerShdw blurRad="50800" dist="38100" dir="2700000" algn="tl" rotWithShape="0">
              <a:prstClr val="black">
                <a:alpha val="40000"/>
              </a:prstClr>
            </a:outerShdw>
          </a:effectLst>
        </p:grpSpPr>
        <p:pic>
          <p:nvPicPr>
            <p:cNvPr id="4" name="Picture 3">
              <a:extLst>
                <a:ext uri="{FF2B5EF4-FFF2-40B4-BE49-F238E27FC236}">
                  <a16:creationId xmlns:a16="http://schemas.microsoft.com/office/drawing/2014/main" id="{4D855A42-165E-2B95-5262-A59A03407974}"/>
                </a:ext>
              </a:extLst>
            </p:cNvPr>
            <p:cNvPicPr>
              <a:picLocks noChangeAspect="1"/>
            </p:cNvPicPr>
            <p:nvPr/>
          </p:nvPicPr>
          <p:blipFill rotWithShape="1">
            <a:blip r:embed="rId5">
              <a:extLst>
                <a:ext uri="{28A0092B-C50C-407E-A947-70E740481C1C}">
                  <a14:useLocalDpi xmlns:a14="http://schemas.microsoft.com/office/drawing/2010/main" val="0"/>
                </a:ext>
              </a:extLst>
            </a:blip>
            <a:srcRect l="1197" r="6122" b="17564"/>
            <a:stretch/>
          </p:blipFill>
          <p:spPr>
            <a:xfrm>
              <a:off x="2954161" y="1170770"/>
              <a:ext cx="7374223" cy="1147233"/>
            </a:xfrm>
            <a:prstGeom prst="rect">
              <a:avLst/>
            </a:prstGeom>
            <a:ln w="3175">
              <a:solidFill>
                <a:schemeClr val="tx2">
                  <a:alpha val="5000"/>
                </a:schemeClr>
              </a:solidFill>
            </a:ln>
            <a:effectLst>
              <a:outerShdw blurRad="190500" dist="76200" dir="2700000" algn="tl" rotWithShape="0">
                <a:schemeClr val="tx2">
                  <a:alpha val="20000"/>
                </a:schemeClr>
              </a:outerShdw>
            </a:effectLst>
          </p:spPr>
        </p:pic>
        <p:sp>
          <p:nvSpPr>
            <p:cNvPr id="5" name="Rectangle 4">
              <a:extLst>
                <a:ext uri="{FF2B5EF4-FFF2-40B4-BE49-F238E27FC236}">
                  <a16:creationId xmlns:a16="http://schemas.microsoft.com/office/drawing/2014/main" id="{6A1E8D13-E2E9-7B76-7100-2A48F2431381}"/>
                </a:ext>
              </a:extLst>
            </p:cNvPr>
            <p:cNvSpPr/>
            <p:nvPr/>
          </p:nvSpPr>
          <p:spPr>
            <a:xfrm>
              <a:off x="7281005" y="1872899"/>
              <a:ext cx="182880" cy="201168"/>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a:extLst>
              <a:ext uri="{FF2B5EF4-FFF2-40B4-BE49-F238E27FC236}">
                <a16:creationId xmlns:a16="http://schemas.microsoft.com/office/drawing/2014/main" id="{FFF8739C-C846-251D-DE3B-DA2F8091EA98}"/>
              </a:ext>
            </a:extLst>
          </p:cNvPr>
          <p:cNvPicPr>
            <a:picLocks noChangeAspect="1"/>
          </p:cNvPicPr>
          <p:nvPr/>
        </p:nvPicPr>
        <p:blipFill rotWithShape="1">
          <a:blip r:embed="rId6">
            <a:extLst>
              <a:ext uri="{28A0092B-C50C-407E-A947-70E740481C1C}">
                <a14:useLocalDpi xmlns:a14="http://schemas.microsoft.com/office/drawing/2010/main" val="0"/>
              </a:ext>
            </a:extLst>
          </a:blip>
          <a:srcRect l="571" t="-1" r="4010" b="6494"/>
          <a:stretch/>
        </p:blipFill>
        <p:spPr>
          <a:xfrm>
            <a:off x="2822432" y="2591858"/>
            <a:ext cx="7374223" cy="3502756"/>
          </a:xfrm>
          <a:prstGeom prst="rect">
            <a:avLst/>
          </a:prstGeom>
          <a:ln w="3175">
            <a:solidFill>
              <a:schemeClr val="tx2">
                <a:alpha val="5000"/>
              </a:schemeClr>
            </a:solidFill>
          </a:ln>
          <a:effectLst>
            <a:outerShdw blurRad="50800" dist="38100" dir="2700000" algn="tl" rotWithShape="0">
              <a:prstClr val="black">
                <a:alpha val="40000"/>
              </a:prstClr>
            </a:outerShdw>
          </a:effectLst>
        </p:spPr>
      </p:pic>
      <p:sp>
        <p:nvSpPr>
          <p:cNvPr id="14" name="TextBox 13">
            <a:extLst>
              <a:ext uri="{FF2B5EF4-FFF2-40B4-BE49-F238E27FC236}">
                <a16:creationId xmlns:a16="http://schemas.microsoft.com/office/drawing/2014/main" id="{3B621359-4DF3-9330-1DCF-20E52880C457}"/>
              </a:ext>
            </a:extLst>
          </p:cNvPr>
          <p:cNvSpPr txBox="1"/>
          <p:nvPr/>
        </p:nvSpPr>
        <p:spPr>
          <a:xfrm>
            <a:off x="85064" y="3007406"/>
            <a:ext cx="1789003" cy="923330"/>
          </a:xfrm>
          <a:prstGeom prst="rect">
            <a:avLst/>
          </a:prstGeom>
          <a:noFill/>
        </p:spPr>
        <p:txBody>
          <a:bodyPr wrap="square" rtlCol="0">
            <a:spAutoFit/>
          </a:bodyPr>
          <a:lstStyle/>
          <a:p>
            <a:r>
              <a:rPr lang="en-US" sz="1800" dirty="0">
                <a:solidFill>
                  <a:schemeClr val="bg1"/>
                </a:solidFill>
                <a:latin typeface="+mj-lt"/>
              </a:rPr>
              <a:t>EHR ED Track Board</a:t>
            </a:r>
          </a:p>
          <a:p>
            <a:endParaRPr lang="en-US" dirty="0"/>
          </a:p>
        </p:txBody>
      </p:sp>
    </p:spTree>
    <p:extLst>
      <p:ext uri="{BB962C8B-B14F-4D97-AF65-F5344CB8AC3E}">
        <p14:creationId xmlns:p14="http://schemas.microsoft.com/office/powerpoint/2010/main" val="281832103"/>
      </p:ext>
    </p:extLst>
  </p:cSld>
  <p:clrMapOvr>
    <a:masterClrMapping/>
  </p:clrMapOvr>
  <p:extLst>
    <p:ext uri="{6950BFC3-D8DA-4A85-94F7-54DA5524770B}">
      <p188:commentRel xmlns:p188="http://schemas.microsoft.com/office/powerpoint/2018/8/main" r:id="rId2"/>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2B7DA1-2454-433E-919A-124F1E75F280}"/>
              </a:ext>
            </a:extLst>
          </p:cNvPr>
          <p:cNvSpPr>
            <a:spLocks noGrp="1"/>
          </p:cNvSpPr>
          <p:nvPr>
            <p:ph type="body" sz="quarter" idx="10"/>
          </p:nvPr>
        </p:nvSpPr>
        <p:spPr/>
        <p:txBody>
          <a:bodyPr>
            <a:normAutofit fontScale="92500" lnSpcReduction="20000"/>
          </a:bodyPr>
          <a:lstStyle/>
          <a:p>
            <a:endParaRPr lang="en-US" dirty="0"/>
          </a:p>
          <a:p>
            <a:r>
              <a:rPr lang="en-US" dirty="0"/>
              <a:t>SNF Cohort Criteria &amp; Notifications</a:t>
            </a:r>
          </a:p>
          <a:p>
            <a:endParaRPr lang="en-US" dirty="0"/>
          </a:p>
        </p:txBody>
      </p:sp>
      <p:pic>
        <p:nvPicPr>
          <p:cNvPr id="8" name="Picture 7">
            <a:extLst>
              <a:ext uri="{FF2B5EF4-FFF2-40B4-BE49-F238E27FC236}">
                <a16:creationId xmlns:a16="http://schemas.microsoft.com/office/drawing/2014/main" id="{718C2969-7E85-4ACC-9A5D-971E1B02AD81}"/>
              </a:ext>
            </a:extLst>
          </p:cNvPr>
          <p:cNvPicPr>
            <a:picLocks noChangeAspect="1"/>
          </p:cNvPicPr>
          <p:nvPr/>
        </p:nvPicPr>
        <p:blipFill>
          <a:blip r:embed="rId3"/>
          <a:stretch>
            <a:fillRect/>
          </a:stretch>
        </p:blipFill>
        <p:spPr>
          <a:xfrm>
            <a:off x="7229824" y="2405062"/>
            <a:ext cx="4057650" cy="2753792"/>
          </a:xfrm>
          <a:prstGeom prst="rect">
            <a:avLst/>
          </a:prstGeom>
        </p:spPr>
      </p:pic>
      <p:pic>
        <p:nvPicPr>
          <p:cNvPr id="6" name="Picture 5">
            <a:extLst>
              <a:ext uri="{FF2B5EF4-FFF2-40B4-BE49-F238E27FC236}">
                <a16:creationId xmlns:a16="http://schemas.microsoft.com/office/drawing/2014/main" id="{3399727D-6C18-4E76-BCB8-2B2400426BEF}"/>
              </a:ext>
            </a:extLst>
          </p:cNvPr>
          <p:cNvPicPr>
            <a:picLocks noChangeAspect="1"/>
          </p:cNvPicPr>
          <p:nvPr/>
        </p:nvPicPr>
        <p:blipFill>
          <a:blip r:embed="rId4"/>
          <a:stretch>
            <a:fillRect/>
          </a:stretch>
        </p:blipFill>
        <p:spPr>
          <a:xfrm>
            <a:off x="-20447" y="-39257"/>
            <a:ext cx="12212447" cy="1077364"/>
          </a:xfrm>
          <a:prstGeom prst="rect">
            <a:avLst/>
          </a:prstGeom>
        </p:spPr>
      </p:pic>
      <p:sp>
        <p:nvSpPr>
          <p:cNvPr id="7" name="Text Placeholder 1">
            <a:extLst>
              <a:ext uri="{FF2B5EF4-FFF2-40B4-BE49-F238E27FC236}">
                <a16:creationId xmlns:a16="http://schemas.microsoft.com/office/drawing/2014/main" id="{9C47F0E2-773D-41D6-B827-40F28B395DE9}"/>
              </a:ext>
            </a:extLst>
          </p:cNvPr>
          <p:cNvSpPr txBox="1">
            <a:spLocks/>
          </p:cNvSpPr>
          <p:nvPr/>
        </p:nvSpPr>
        <p:spPr>
          <a:xfrm>
            <a:off x="1605211" y="226445"/>
            <a:ext cx="10629900" cy="589416"/>
          </a:xfrm>
          <a:prstGeom prst="rect">
            <a:avLst/>
          </a:prstGeom>
          <a:solidFill>
            <a:srgbClr val="071E66"/>
          </a:solidFill>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Example Criteria &amp; Notifications (Clinic) </a:t>
            </a:r>
          </a:p>
        </p:txBody>
      </p:sp>
      <p:sp>
        <p:nvSpPr>
          <p:cNvPr id="3" name="TextBox 2">
            <a:extLst>
              <a:ext uri="{FF2B5EF4-FFF2-40B4-BE49-F238E27FC236}">
                <a16:creationId xmlns:a16="http://schemas.microsoft.com/office/drawing/2014/main" id="{45E6A712-7167-4039-86C9-49CECF2E04DB}"/>
              </a:ext>
            </a:extLst>
          </p:cNvPr>
          <p:cNvSpPr txBox="1"/>
          <p:nvPr/>
        </p:nvSpPr>
        <p:spPr>
          <a:xfrm>
            <a:off x="7472052" y="3141841"/>
            <a:ext cx="3573194" cy="1754326"/>
          </a:xfrm>
          <a:prstGeom prst="rect">
            <a:avLst/>
          </a:prstGeom>
          <a:solidFill>
            <a:srgbClr val="505E72"/>
          </a:solidFill>
        </p:spPr>
        <p:txBody>
          <a:bodyPr wrap="square" rtlCol="0">
            <a:spAutoFit/>
          </a:bodyPr>
          <a:lstStyle/>
          <a:p>
            <a:r>
              <a:rPr lang="en-US" dirty="0">
                <a:solidFill>
                  <a:schemeClr val="bg1"/>
                </a:solidFill>
              </a:rPr>
              <a:t>1.   Fax </a:t>
            </a:r>
          </a:p>
          <a:p>
            <a:pPr marL="342900" indent="-342900">
              <a:buAutoNum type="arabicPeriod" startAt="2"/>
            </a:pPr>
            <a:r>
              <a:rPr lang="en-US" dirty="0">
                <a:solidFill>
                  <a:schemeClr val="bg1"/>
                </a:solidFill>
              </a:rPr>
              <a:t>SMS / Text Message (no PHI)</a:t>
            </a:r>
          </a:p>
          <a:p>
            <a:pPr marL="342900" indent="-342900">
              <a:buAutoNum type="arabicPeriod" startAt="2"/>
            </a:pPr>
            <a:r>
              <a:rPr lang="en-US" dirty="0">
                <a:solidFill>
                  <a:schemeClr val="bg1"/>
                </a:solidFill>
              </a:rPr>
              <a:t>Email (no PHI) </a:t>
            </a:r>
          </a:p>
          <a:p>
            <a:pPr marL="342900" indent="-342900">
              <a:buAutoNum type="arabicPeriod" startAt="2"/>
            </a:pPr>
            <a:r>
              <a:rPr lang="en-US" dirty="0">
                <a:solidFill>
                  <a:schemeClr val="bg1"/>
                </a:solidFill>
              </a:rPr>
              <a:t>Collective Medical Web-Based Portal </a:t>
            </a:r>
          </a:p>
          <a:p>
            <a:pPr marL="342900" indent="-342900">
              <a:buAutoNum type="arabicPeriod" startAt="2"/>
            </a:pPr>
            <a:endParaRPr lang="en-US" dirty="0">
              <a:solidFill>
                <a:schemeClr val="bg1"/>
              </a:solidFill>
            </a:endParaRPr>
          </a:p>
        </p:txBody>
      </p:sp>
      <p:sp>
        <p:nvSpPr>
          <p:cNvPr id="9" name="Content Placeholder 2">
            <a:extLst>
              <a:ext uri="{FF2B5EF4-FFF2-40B4-BE49-F238E27FC236}">
                <a16:creationId xmlns:a16="http://schemas.microsoft.com/office/drawing/2014/main" id="{2D537179-AD00-4D64-9AEC-FF840A6942A7}"/>
              </a:ext>
            </a:extLst>
          </p:cNvPr>
          <p:cNvSpPr txBox="1">
            <a:spLocks/>
          </p:cNvSpPr>
          <p:nvPr/>
        </p:nvSpPr>
        <p:spPr>
          <a:xfrm>
            <a:off x="246411" y="1489139"/>
            <a:ext cx="6435743" cy="4391156"/>
          </a:xfrm>
          <a:prstGeom prst="rect">
            <a:avLst/>
          </a:prstGeom>
          <a:solidFill>
            <a:srgbClr val="4F5D71"/>
          </a:solidFill>
          <a:ln>
            <a:solidFill>
              <a:srgbClr val="505E72"/>
            </a:solidFill>
          </a:ln>
        </p:spPr>
        <p:txBody>
          <a:bodyPr>
            <a:noAutofit/>
          </a:bodyPr>
          <a:lstStyle>
            <a:lvl1pPr marL="0" indent="0" algn="l" defTabSz="914400" rtl="0" eaLnBrk="1" latinLnBrk="0" hangingPunct="1">
              <a:lnSpc>
                <a:spcPct val="90000"/>
              </a:lnSpc>
              <a:spcBef>
                <a:spcPts val="1000"/>
              </a:spcBef>
              <a:buFont typeface="Arial"/>
              <a:buNone/>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a:buChar char="•"/>
              <a:defRPr sz="1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Courier New" charset="0"/>
              <a:buChar char="o"/>
              <a:defRPr sz="12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a:buChar char="•"/>
              <a:defRPr sz="10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fontAlgn="base">
              <a:buFont typeface="Arial" panose="020B0604020202020204" pitchFamily="34" charset="0"/>
              <a:buChar char="•"/>
            </a:pPr>
            <a:r>
              <a:rPr lang="en-US" sz="2000" dirty="0">
                <a:solidFill>
                  <a:schemeClr val="bg1"/>
                </a:solidFill>
                <a:latin typeface="Calibri" panose="020F0502020204030204" pitchFamily="34" charset="0"/>
              </a:rPr>
              <a:t>High utilization - 5+ visits in 12 months​</a:t>
            </a:r>
            <a:endParaRPr lang="en-US" sz="2000" dirty="0">
              <a:solidFill>
                <a:schemeClr val="bg1"/>
              </a:solidFill>
              <a:latin typeface="Arial" panose="020B0604020202020204" pitchFamily="34" charset="0"/>
            </a:endParaRPr>
          </a:p>
          <a:p>
            <a:pPr marL="342900" indent="-342900" fontAlgn="base">
              <a:buFont typeface="Arial" panose="020B0604020202020204" pitchFamily="34" charset="0"/>
              <a:buChar char="•"/>
            </a:pPr>
            <a:r>
              <a:rPr lang="en-US" sz="2000" dirty="0">
                <a:solidFill>
                  <a:schemeClr val="bg1"/>
                </a:solidFill>
                <a:latin typeface="Calibri" panose="020F0502020204030204" pitchFamily="34" charset="0"/>
              </a:rPr>
              <a:t>Rising Risk - (Traveling patients) 3 different EDs within 90 days​</a:t>
            </a:r>
            <a:endParaRPr lang="en-US" sz="2000" dirty="0">
              <a:solidFill>
                <a:schemeClr val="bg1"/>
              </a:solidFill>
              <a:latin typeface="Arial" panose="020B0604020202020204" pitchFamily="34" charset="0"/>
            </a:endParaRPr>
          </a:p>
          <a:p>
            <a:pPr marL="342900" indent="-342900" fontAlgn="base">
              <a:buFont typeface="Arial" panose="020B0604020202020204" pitchFamily="34" charset="0"/>
              <a:buChar char="•"/>
            </a:pPr>
            <a:r>
              <a:rPr lang="en-US" sz="2000" dirty="0">
                <a:solidFill>
                  <a:schemeClr val="bg1"/>
                </a:solidFill>
                <a:latin typeface="Calibri" panose="020F0502020204030204" pitchFamily="34" charset="0"/>
              </a:rPr>
              <a:t>ED Encounters</a:t>
            </a:r>
          </a:p>
          <a:p>
            <a:pPr marL="342900" indent="-342900" fontAlgn="base">
              <a:buFont typeface="Arial" panose="020B0604020202020204" pitchFamily="34" charset="0"/>
              <a:buChar char="•"/>
            </a:pPr>
            <a:r>
              <a:rPr lang="en-US" sz="2000" dirty="0">
                <a:solidFill>
                  <a:schemeClr val="bg1"/>
                </a:solidFill>
                <a:latin typeface="Calibri" panose="020F0502020204030204" pitchFamily="34" charset="0"/>
              </a:rPr>
              <a:t>ED Discharges</a:t>
            </a:r>
          </a:p>
          <a:p>
            <a:pPr marL="342900" indent="-342900" fontAlgn="base">
              <a:buFont typeface="Arial" panose="020B0604020202020204" pitchFamily="34" charset="0"/>
              <a:buChar char="•"/>
            </a:pPr>
            <a:r>
              <a:rPr lang="en-US" sz="2000" dirty="0">
                <a:solidFill>
                  <a:schemeClr val="bg1"/>
                </a:solidFill>
                <a:latin typeface="Calibri" panose="020F0502020204030204" pitchFamily="34" charset="0"/>
              </a:rPr>
              <a:t>ED Encounters with Behavioral Health Diagnosis</a:t>
            </a:r>
          </a:p>
          <a:p>
            <a:pPr marL="342900" indent="-342900" fontAlgn="base">
              <a:buFont typeface="Arial" panose="020B0604020202020204" pitchFamily="34" charset="0"/>
              <a:buChar char="•"/>
            </a:pPr>
            <a:r>
              <a:rPr lang="en-US" sz="2000" dirty="0">
                <a:solidFill>
                  <a:schemeClr val="bg1"/>
                </a:solidFill>
                <a:latin typeface="Calibri" panose="020F0502020204030204" pitchFamily="34" charset="0"/>
              </a:rPr>
              <a:t>Inpatient Admissions </a:t>
            </a:r>
          </a:p>
          <a:p>
            <a:pPr marL="342900" indent="-342900" fontAlgn="base">
              <a:buFont typeface="Arial" panose="020B0604020202020204" pitchFamily="34" charset="0"/>
              <a:buChar char="•"/>
            </a:pPr>
            <a:r>
              <a:rPr lang="en-US" sz="2000" dirty="0">
                <a:solidFill>
                  <a:schemeClr val="bg1"/>
                </a:solidFill>
                <a:latin typeface="Calibri" panose="020F0502020204030204" pitchFamily="34" charset="0"/>
              </a:rPr>
              <a:t>Inpatient Discharges </a:t>
            </a:r>
          </a:p>
          <a:p>
            <a:pPr marL="342900" indent="-342900" fontAlgn="base">
              <a:buFont typeface="Arial" panose="020B0604020202020204" pitchFamily="34" charset="0"/>
              <a:buChar char="•"/>
            </a:pPr>
            <a:r>
              <a:rPr lang="en-US" sz="2000" dirty="0">
                <a:solidFill>
                  <a:srgbClr val="FFFF00"/>
                </a:solidFill>
                <a:latin typeface="Calibri" panose="020F0502020204030204" pitchFamily="34" charset="0"/>
              </a:rPr>
              <a:t>Patients with Care Insights entered on the network </a:t>
            </a:r>
          </a:p>
          <a:p>
            <a:pPr fontAlgn="base"/>
            <a:endParaRPr lang="en-US" sz="2000" dirty="0">
              <a:solidFill>
                <a:schemeClr val="bg1"/>
              </a:solidFill>
              <a:latin typeface="Calibri" panose="020F0502020204030204" pitchFamily="34" charset="0"/>
            </a:endParaRPr>
          </a:p>
          <a:p>
            <a:pPr fontAlgn="base"/>
            <a:endParaRPr lang="en-US" sz="2000" dirty="0">
              <a:solidFill>
                <a:schemeClr val="bg1"/>
              </a:solidFill>
              <a:latin typeface="Arial" panose="020B0604020202020204" pitchFamily="34" charset="0"/>
            </a:endParaRPr>
          </a:p>
          <a:p>
            <a:pPr fontAlgn="base"/>
            <a:endParaRPr lang="en-US" sz="2000" dirty="0">
              <a:solidFill>
                <a:srgbClr val="404041"/>
              </a:solidFill>
              <a:latin typeface="Arial" panose="020B0604020202020204" pitchFamily="34" charset="0"/>
            </a:endParaRPr>
          </a:p>
          <a:p>
            <a:pPr marL="1028700" lvl="1" indent="-342900">
              <a:buFont typeface="+mj-lt"/>
              <a:buAutoNum type="arabicPeriod"/>
            </a:pPr>
            <a:endParaRPr lang="en-US" sz="1800" dirty="0">
              <a:solidFill>
                <a:schemeClr val="bg1"/>
              </a:solidFill>
              <a:cs typeface="Calibri" panose="020F0502020204030204" pitchFamily="34" charset="0"/>
            </a:endParaRPr>
          </a:p>
        </p:txBody>
      </p:sp>
    </p:spTree>
    <p:extLst>
      <p:ext uri="{BB962C8B-B14F-4D97-AF65-F5344CB8AC3E}">
        <p14:creationId xmlns:p14="http://schemas.microsoft.com/office/powerpoint/2010/main" val="3915347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FE3AA9-9628-4E6E-B877-4CD654612481}"/>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DF7F8684-E13C-41C7-94D5-7F355F8D212A}"/>
              </a:ext>
            </a:extLst>
          </p:cNvPr>
          <p:cNvSpPr>
            <a:spLocks noGrp="1"/>
          </p:cNvSpPr>
          <p:nvPr>
            <p:ph type="body" sz="quarter" idx="11"/>
          </p:nvPr>
        </p:nvSpPr>
        <p:spPr/>
        <p:txBody>
          <a:bodyPr/>
          <a:lstStyle/>
          <a:p>
            <a:endParaRPr lang="en-US"/>
          </a:p>
        </p:txBody>
      </p:sp>
      <p:pic>
        <p:nvPicPr>
          <p:cNvPr id="5" name="Picture 4" descr="Graphical user interface&#10;&#10;Description automatically generated with medium confidence">
            <a:extLst>
              <a:ext uri="{FF2B5EF4-FFF2-40B4-BE49-F238E27FC236}">
                <a16:creationId xmlns:a16="http://schemas.microsoft.com/office/drawing/2014/main" id="{EB75CA08-EB11-43D0-BE4D-5F04368C9402}"/>
              </a:ext>
            </a:extLst>
          </p:cNvPr>
          <p:cNvPicPr>
            <a:picLocks noChangeAspect="1"/>
          </p:cNvPicPr>
          <p:nvPr/>
        </p:nvPicPr>
        <p:blipFill>
          <a:blip r:embed="rId2"/>
          <a:stretch>
            <a:fillRect/>
          </a:stretch>
        </p:blipFill>
        <p:spPr>
          <a:xfrm>
            <a:off x="22859" y="0"/>
            <a:ext cx="12169141" cy="6858000"/>
          </a:xfrm>
          <a:prstGeom prst="rect">
            <a:avLst/>
          </a:prstGeom>
        </p:spPr>
      </p:pic>
      <p:sp>
        <p:nvSpPr>
          <p:cNvPr id="4" name="TextBox 3">
            <a:extLst>
              <a:ext uri="{FF2B5EF4-FFF2-40B4-BE49-F238E27FC236}">
                <a16:creationId xmlns:a16="http://schemas.microsoft.com/office/drawing/2014/main" id="{86EBA6F8-257A-48D8-B011-7ECA04130259}"/>
              </a:ext>
            </a:extLst>
          </p:cNvPr>
          <p:cNvSpPr txBox="1"/>
          <p:nvPr/>
        </p:nvSpPr>
        <p:spPr>
          <a:xfrm>
            <a:off x="22859" y="4100092"/>
            <a:ext cx="12028464" cy="1446550"/>
          </a:xfrm>
          <a:prstGeom prst="rect">
            <a:avLst/>
          </a:prstGeom>
          <a:solidFill>
            <a:schemeClr val="bg1"/>
          </a:solidFill>
        </p:spPr>
        <p:txBody>
          <a:bodyPr wrap="square" rtlCol="0">
            <a:spAutoFit/>
          </a:bodyPr>
          <a:lstStyle/>
          <a:p>
            <a:pPr algn="ctr"/>
            <a:r>
              <a:rPr lang="en-US" sz="4400" dirty="0">
                <a:highlight>
                  <a:srgbClr val="FFFFFF"/>
                </a:highlight>
              </a:rPr>
              <a:t>Clinical Collaboration Group</a:t>
            </a:r>
          </a:p>
          <a:p>
            <a:pPr algn="ctr"/>
            <a:endParaRPr lang="en-US" sz="4400" dirty="0">
              <a:highlight>
                <a:srgbClr val="FFFFFF"/>
              </a:highlight>
            </a:endParaRPr>
          </a:p>
        </p:txBody>
      </p:sp>
      <p:sp>
        <p:nvSpPr>
          <p:cNvPr id="6" name="TextBox 5">
            <a:extLst>
              <a:ext uri="{FF2B5EF4-FFF2-40B4-BE49-F238E27FC236}">
                <a16:creationId xmlns:a16="http://schemas.microsoft.com/office/drawing/2014/main" id="{1A4481DC-BFD7-4EE3-8623-FA82F12FC469}"/>
              </a:ext>
            </a:extLst>
          </p:cNvPr>
          <p:cNvSpPr txBox="1"/>
          <p:nvPr/>
        </p:nvSpPr>
        <p:spPr>
          <a:xfrm>
            <a:off x="4581084" y="5577920"/>
            <a:ext cx="3052689" cy="461665"/>
          </a:xfrm>
          <a:prstGeom prst="rect">
            <a:avLst/>
          </a:prstGeom>
          <a:solidFill>
            <a:srgbClr val="071E66"/>
          </a:solidFill>
        </p:spPr>
        <p:txBody>
          <a:bodyPr wrap="square" rtlCol="0">
            <a:spAutoFit/>
          </a:bodyPr>
          <a:lstStyle/>
          <a:p>
            <a:pPr algn="ctr"/>
            <a:r>
              <a:rPr lang="en-US" sz="2400" b="1" dirty="0">
                <a:solidFill>
                  <a:schemeClr val="bg1"/>
                </a:solidFill>
              </a:rPr>
              <a:t>August 2022</a:t>
            </a:r>
          </a:p>
        </p:txBody>
      </p:sp>
      <p:pic>
        <p:nvPicPr>
          <p:cNvPr id="8" name="Picture 7">
            <a:extLst>
              <a:ext uri="{FF2B5EF4-FFF2-40B4-BE49-F238E27FC236}">
                <a16:creationId xmlns:a16="http://schemas.microsoft.com/office/drawing/2014/main" id="{F9E56EC9-03D7-472A-8893-42A674C7E175}"/>
              </a:ext>
            </a:extLst>
          </p:cNvPr>
          <p:cNvPicPr>
            <a:picLocks noChangeAspect="1"/>
          </p:cNvPicPr>
          <p:nvPr/>
        </p:nvPicPr>
        <p:blipFill>
          <a:blip r:embed="rId3"/>
          <a:stretch>
            <a:fillRect/>
          </a:stretch>
        </p:blipFill>
        <p:spPr>
          <a:xfrm>
            <a:off x="9870262" y="2397186"/>
            <a:ext cx="2321738" cy="721444"/>
          </a:xfrm>
          <a:prstGeom prst="rect">
            <a:avLst/>
          </a:prstGeom>
        </p:spPr>
      </p:pic>
    </p:spTree>
    <p:extLst>
      <p:ext uri="{BB962C8B-B14F-4D97-AF65-F5344CB8AC3E}">
        <p14:creationId xmlns:p14="http://schemas.microsoft.com/office/powerpoint/2010/main" val="5430829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2B7DA1-2454-433E-919A-124F1E75F280}"/>
              </a:ext>
            </a:extLst>
          </p:cNvPr>
          <p:cNvSpPr>
            <a:spLocks noGrp="1"/>
          </p:cNvSpPr>
          <p:nvPr>
            <p:ph type="body" sz="quarter" idx="10"/>
          </p:nvPr>
        </p:nvSpPr>
        <p:spPr/>
        <p:txBody>
          <a:bodyPr>
            <a:normAutofit fontScale="92500" lnSpcReduction="20000"/>
          </a:bodyPr>
          <a:lstStyle/>
          <a:p>
            <a:endParaRPr lang="en-US" dirty="0"/>
          </a:p>
          <a:p>
            <a:r>
              <a:rPr lang="en-US" dirty="0"/>
              <a:t>SNF Cohort Criteria &amp; Notifications</a:t>
            </a:r>
          </a:p>
          <a:p>
            <a:endParaRPr lang="en-US" dirty="0"/>
          </a:p>
        </p:txBody>
      </p:sp>
      <p:pic>
        <p:nvPicPr>
          <p:cNvPr id="8" name="Picture 7">
            <a:extLst>
              <a:ext uri="{FF2B5EF4-FFF2-40B4-BE49-F238E27FC236}">
                <a16:creationId xmlns:a16="http://schemas.microsoft.com/office/drawing/2014/main" id="{718C2969-7E85-4ACC-9A5D-971E1B02AD81}"/>
              </a:ext>
            </a:extLst>
          </p:cNvPr>
          <p:cNvPicPr>
            <a:picLocks noChangeAspect="1"/>
          </p:cNvPicPr>
          <p:nvPr/>
        </p:nvPicPr>
        <p:blipFill>
          <a:blip r:embed="rId3"/>
          <a:stretch>
            <a:fillRect/>
          </a:stretch>
        </p:blipFill>
        <p:spPr>
          <a:xfrm>
            <a:off x="7229824" y="2405062"/>
            <a:ext cx="4057650" cy="2753792"/>
          </a:xfrm>
          <a:prstGeom prst="rect">
            <a:avLst/>
          </a:prstGeom>
        </p:spPr>
      </p:pic>
      <p:pic>
        <p:nvPicPr>
          <p:cNvPr id="6" name="Picture 5">
            <a:extLst>
              <a:ext uri="{FF2B5EF4-FFF2-40B4-BE49-F238E27FC236}">
                <a16:creationId xmlns:a16="http://schemas.microsoft.com/office/drawing/2014/main" id="{3399727D-6C18-4E76-BCB8-2B2400426BEF}"/>
              </a:ext>
            </a:extLst>
          </p:cNvPr>
          <p:cNvPicPr>
            <a:picLocks noChangeAspect="1"/>
          </p:cNvPicPr>
          <p:nvPr/>
        </p:nvPicPr>
        <p:blipFill>
          <a:blip r:embed="rId4"/>
          <a:stretch>
            <a:fillRect/>
          </a:stretch>
        </p:blipFill>
        <p:spPr>
          <a:xfrm>
            <a:off x="-20447" y="-39257"/>
            <a:ext cx="12212447" cy="1077364"/>
          </a:xfrm>
          <a:prstGeom prst="rect">
            <a:avLst/>
          </a:prstGeom>
        </p:spPr>
      </p:pic>
      <p:sp>
        <p:nvSpPr>
          <p:cNvPr id="7" name="Text Placeholder 1">
            <a:extLst>
              <a:ext uri="{FF2B5EF4-FFF2-40B4-BE49-F238E27FC236}">
                <a16:creationId xmlns:a16="http://schemas.microsoft.com/office/drawing/2014/main" id="{9C47F0E2-773D-41D6-B827-40F28B395DE9}"/>
              </a:ext>
            </a:extLst>
          </p:cNvPr>
          <p:cNvSpPr txBox="1">
            <a:spLocks/>
          </p:cNvSpPr>
          <p:nvPr/>
        </p:nvSpPr>
        <p:spPr>
          <a:xfrm>
            <a:off x="1605211" y="226445"/>
            <a:ext cx="10629900" cy="589416"/>
          </a:xfrm>
          <a:prstGeom prst="rect">
            <a:avLst/>
          </a:prstGeom>
          <a:solidFill>
            <a:srgbClr val="071E66"/>
          </a:solidFill>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Example Criteria &amp; Notifications (MCO) </a:t>
            </a:r>
          </a:p>
        </p:txBody>
      </p:sp>
      <p:sp>
        <p:nvSpPr>
          <p:cNvPr id="3" name="TextBox 2">
            <a:extLst>
              <a:ext uri="{FF2B5EF4-FFF2-40B4-BE49-F238E27FC236}">
                <a16:creationId xmlns:a16="http://schemas.microsoft.com/office/drawing/2014/main" id="{45E6A712-7167-4039-86C9-49CECF2E04DB}"/>
              </a:ext>
            </a:extLst>
          </p:cNvPr>
          <p:cNvSpPr txBox="1"/>
          <p:nvPr/>
        </p:nvSpPr>
        <p:spPr>
          <a:xfrm>
            <a:off x="7472052" y="3141841"/>
            <a:ext cx="3573194" cy="1754326"/>
          </a:xfrm>
          <a:prstGeom prst="rect">
            <a:avLst/>
          </a:prstGeom>
          <a:solidFill>
            <a:srgbClr val="505E72"/>
          </a:solidFill>
        </p:spPr>
        <p:txBody>
          <a:bodyPr wrap="square" rtlCol="0">
            <a:spAutoFit/>
          </a:bodyPr>
          <a:lstStyle/>
          <a:p>
            <a:r>
              <a:rPr lang="en-US" dirty="0">
                <a:solidFill>
                  <a:schemeClr val="bg1"/>
                </a:solidFill>
              </a:rPr>
              <a:t>1.   Fax </a:t>
            </a:r>
          </a:p>
          <a:p>
            <a:pPr marL="342900" indent="-342900">
              <a:buAutoNum type="arabicPeriod" startAt="2"/>
            </a:pPr>
            <a:r>
              <a:rPr lang="en-US" dirty="0">
                <a:solidFill>
                  <a:schemeClr val="bg1"/>
                </a:solidFill>
              </a:rPr>
              <a:t>SMS / Text Message (no PHI)</a:t>
            </a:r>
          </a:p>
          <a:p>
            <a:pPr marL="342900" indent="-342900">
              <a:buAutoNum type="arabicPeriod" startAt="2"/>
            </a:pPr>
            <a:r>
              <a:rPr lang="en-US" dirty="0">
                <a:solidFill>
                  <a:schemeClr val="bg1"/>
                </a:solidFill>
              </a:rPr>
              <a:t>Email (no PHI) </a:t>
            </a:r>
          </a:p>
          <a:p>
            <a:pPr marL="342900" indent="-342900">
              <a:buAutoNum type="arabicPeriod" startAt="2"/>
            </a:pPr>
            <a:r>
              <a:rPr lang="en-US" dirty="0">
                <a:solidFill>
                  <a:schemeClr val="bg1"/>
                </a:solidFill>
              </a:rPr>
              <a:t>Collective Medical Web-Based Portal </a:t>
            </a:r>
          </a:p>
          <a:p>
            <a:endParaRPr lang="en-US" dirty="0">
              <a:solidFill>
                <a:schemeClr val="bg1"/>
              </a:solidFill>
            </a:endParaRPr>
          </a:p>
        </p:txBody>
      </p:sp>
      <p:sp>
        <p:nvSpPr>
          <p:cNvPr id="9" name="Content Placeholder 2">
            <a:extLst>
              <a:ext uri="{FF2B5EF4-FFF2-40B4-BE49-F238E27FC236}">
                <a16:creationId xmlns:a16="http://schemas.microsoft.com/office/drawing/2014/main" id="{2D537179-AD00-4D64-9AEC-FF840A6942A7}"/>
              </a:ext>
            </a:extLst>
          </p:cNvPr>
          <p:cNvSpPr txBox="1">
            <a:spLocks/>
          </p:cNvSpPr>
          <p:nvPr/>
        </p:nvSpPr>
        <p:spPr>
          <a:xfrm>
            <a:off x="246411" y="1489139"/>
            <a:ext cx="6435743" cy="4391156"/>
          </a:xfrm>
          <a:prstGeom prst="rect">
            <a:avLst/>
          </a:prstGeom>
          <a:solidFill>
            <a:srgbClr val="4F5D71"/>
          </a:solidFill>
          <a:ln>
            <a:solidFill>
              <a:srgbClr val="505E72"/>
            </a:solidFill>
          </a:ln>
        </p:spPr>
        <p:txBody>
          <a:bodyPr>
            <a:noAutofit/>
          </a:bodyPr>
          <a:lstStyle>
            <a:lvl1pPr marL="0" indent="0" algn="l" defTabSz="914400" rtl="0" eaLnBrk="1" latinLnBrk="0" hangingPunct="1">
              <a:lnSpc>
                <a:spcPct val="90000"/>
              </a:lnSpc>
              <a:spcBef>
                <a:spcPts val="1000"/>
              </a:spcBef>
              <a:buFont typeface="Arial"/>
              <a:buNone/>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a:buChar char="•"/>
              <a:defRPr sz="16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Courier New" charset="0"/>
              <a:buChar char="o"/>
              <a:defRPr sz="12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a:buChar char="•"/>
              <a:defRPr sz="10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fontAlgn="base">
              <a:buFont typeface="Arial" panose="020B0604020202020204" pitchFamily="34" charset="0"/>
              <a:buChar char="•"/>
            </a:pPr>
            <a:r>
              <a:rPr lang="en-US" sz="2000" dirty="0">
                <a:solidFill>
                  <a:schemeClr val="bg1"/>
                </a:solidFill>
                <a:latin typeface="Calibri" panose="020F0502020204030204" pitchFamily="34" charset="0"/>
              </a:rPr>
              <a:t>High utilization - 5+ visits in 12 months​</a:t>
            </a:r>
            <a:endParaRPr lang="en-US" sz="2000" dirty="0">
              <a:solidFill>
                <a:schemeClr val="bg1"/>
              </a:solidFill>
              <a:latin typeface="Arial" panose="020B0604020202020204" pitchFamily="34" charset="0"/>
            </a:endParaRPr>
          </a:p>
          <a:p>
            <a:pPr marL="342900" indent="-342900" fontAlgn="base">
              <a:buFont typeface="Arial" panose="020B0604020202020204" pitchFamily="34" charset="0"/>
              <a:buChar char="•"/>
            </a:pPr>
            <a:r>
              <a:rPr lang="en-US" sz="2000" dirty="0">
                <a:solidFill>
                  <a:schemeClr val="bg1"/>
                </a:solidFill>
                <a:latin typeface="Calibri" panose="020F0502020204030204" pitchFamily="34" charset="0"/>
              </a:rPr>
              <a:t>Rising Risk - (Traveling patients) 3 different EDs within 90 days​</a:t>
            </a:r>
            <a:endParaRPr lang="en-US" sz="2000" dirty="0">
              <a:solidFill>
                <a:schemeClr val="bg1"/>
              </a:solidFill>
              <a:latin typeface="Arial" panose="020B0604020202020204" pitchFamily="34" charset="0"/>
            </a:endParaRPr>
          </a:p>
          <a:p>
            <a:pPr marL="342900" indent="-342900" fontAlgn="base">
              <a:buFont typeface="Arial" panose="020B0604020202020204" pitchFamily="34" charset="0"/>
              <a:buChar char="•"/>
            </a:pPr>
            <a:r>
              <a:rPr lang="en-US" sz="2000" dirty="0">
                <a:solidFill>
                  <a:schemeClr val="bg1"/>
                </a:solidFill>
                <a:latin typeface="Calibri" panose="020F0502020204030204" pitchFamily="34" charset="0"/>
              </a:rPr>
              <a:t>Inpatient Encounters</a:t>
            </a:r>
          </a:p>
          <a:p>
            <a:pPr marL="342900" indent="-342900" fontAlgn="base">
              <a:buFont typeface="Arial" panose="020B0604020202020204" pitchFamily="34" charset="0"/>
              <a:buChar char="•"/>
            </a:pPr>
            <a:r>
              <a:rPr lang="en-US" sz="2000" dirty="0">
                <a:solidFill>
                  <a:schemeClr val="bg1"/>
                </a:solidFill>
                <a:latin typeface="Calibri" panose="020F0502020204030204" pitchFamily="34" charset="0"/>
              </a:rPr>
              <a:t>Inpatient 30 Day Readmissions</a:t>
            </a:r>
          </a:p>
          <a:p>
            <a:pPr marL="342900" indent="-342900" fontAlgn="base">
              <a:buFont typeface="Arial" panose="020B0604020202020204" pitchFamily="34" charset="0"/>
              <a:buChar char="•"/>
            </a:pPr>
            <a:r>
              <a:rPr lang="en-US" sz="2000" dirty="0">
                <a:solidFill>
                  <a:schemeClr val="bg1"/>
                </a:solidFill>
                <a:latin typeface="Calibri" panose="020F0502020204030204" pitchFamily="34" charset="0"/>
              </a:rPr>
              <a:t>Diagnosis Based Hospital Encounters </a:t>
            </a:r>
          </a:p>
          <a:p>
            <a:pPr marL="342900" indent="-342900" fontAlgn="base">
              <a:buFont typeface="Arial" panose="020B0604020202020204" pitchFamily="34" charset="0"/>
              <a:buChar char="•"/>
            </a:pPr>
            <a:r>
              <a:rPr lang="en-US" sz="2000" dirty="0">
                <a:solidFill>
                  <a:srgbClr val="FFFF00"/>
                </a:solidFill>
                <a:latin typeface="Calibri" panose="020F0502020204030204" pitchFamily="34" charset="0"/>
              </a:rPr>
              <a:t>Patients with Care Insights entered on the network </a:t>
            </a:r>
          </a:p>
          <a:p>
            <a:pPr fontAlgn="base"/>
            <a:endParaRPr lang="en-US" sz="2000" dirty="0">
              <a:solidFill>
                <a:schemeClr val="bg1"/>
              </a:solidFill>
              <a:latin typeface="Calibri" panose="020F0502020204030204" pitchFamily="34" charset="0"/>
            </a:endParaRPr>
          </a:p>
          <a:p>
            <a:pPr marL="342900" indent="-342900" fontAlgn="base">
              <a:buFont typeface="Arial" panose="020B0604020202020204" pitchFamily="34" charset="0"/>
              <a:buChar char="•"/>
            </a:pPr>
            <a:endParaRPr lang="en-US" sz="2000" dirty="0">
              <a:solidFill>
                <a:srgbClr val="2399BA"/>
              </a:solidFill>
              <a:latin typeface="Calibri" panose="020F0502020204030204" pitchFamily="34" charset="0"/>
            </a:endParaRPr>
          </a:p>
          <a:p>
            <a:pPr fontAlgn="base"/>
            <a:endParaRPr lang="en-US" sz="2000" dirty="0">
              <a:solidFill>
                <a:schemeClr val="bg1"/>
              </a:solidFill>
              <a:latin typeface="Arial" panose="020B0604020202020204" pitchFamily="34" charset="0"/>
            </a:endParaRPr>
          </a:p>
          <a:p>
            <a:pPr fontAlgn="base"/>
            <a:endParaRPr lang="en-US" sz="2000" dirty="0">
              <a:solidFill>
                <a:srgbClr val="404041"/>
              </a:solidFill>
              <a:latin typeface="Arial" panose="020B0604020202020204" pitchFamily="34" charset="0"/>
            </a:endParaRPr>
          </a:p>
          <a:p>
            <a:pPr marL="1028700" lvl="1" indent="-342900">
              <a:buFont typeface="+mj-lt"/>
              <a:buAutoNum type="arabicPeriod"/>
            </a:pPr>
            <a:endParaRPr lang="en-US" sz="1800" dirty="0">
              <a:solidFill>
                <a:schemeClr val="bg1"/>
              </a:solidFill>
              <a:cs typeface="Calibri" panose="020F0502020204030204" pitchFamily="34" charset="0"/>
            </a:endParaRPr>
          </a:p>
        </p:txBody>
      </p:sp>
    </p:spTree>
    <p:extLst>
      <p:ext uri="{BB962C8B-B14F-4D97-AF65-F5344CB8AC3E}">
        <p14:creationId xmlns:p14="http://schemas.microsoft.com/office/powerpoint/2010/main" val="944995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2B7DA1-2454-433E-919A-124F1E75F280}"/>
              </a:ext>
            </a:extLst>
          </p:cNvPr>
          <p:cNvSpPr>
            <a:spLocks noGrp="1"/>
          </p:cNvSpPr>
          <p:nvPr>
            <p:ph type="body" sz="quarter" idx="10"/>
          </p:nvPr>
        </p:nvSpPr>
        <p:spPr/>
        <p:txBody>
          <a:bodyPr>
            <a:normAutofit fontScale="92500" lnSpcReduction="20000"/>
          </a:bodyPr>
          <a:lstStyle/>
          <a:p>
            <a:endParaRPr lang="en-US" dirty="0"/>
          </a:p>
          <a:p>
            <a:r>
              <a:rPr lang="en-US" dirty="0"/>
              <a:t>SNF Cohort Criteria &amp; Notifications</a:t>
            </a:r>
          </a:p>
          <a:p>
            <a:endParaRPr lang="en-US" dirty="0"/>
          </a:p>
        </p:txBody>
      </p:sp>
      <p:pic>
        <p:nvPicPr>
          <p:cNvPr id="6" name="Picture 5">
            <a:extLst>
              <a:ext uri="{FF2B5EF4-FFF2-40B4-BE49-F238E27FC236}">
                <a16:creationId xmlns:a16="http://schemas.microsoft.com/office/drawing/2014/main" id="{3399727D-6C18-4E76-BCB8-2B2400426BEF}"/>
              </a:ext>
            </a:extLst>
          </p:cNvPr>
          <p:cNvPicPr>
            <a:picLocks noChangeAspect="1"/>
          </p:cNvPicPr>
          <p:nvPr/>
        </p:nvPicPr>
        <p:blipFill>
          <a:blip r:embed="rId3"/>
          <a:stretch>
            <a:fillRect/>
          </a:stretch>
        </p:blipFill>
        <p:spPr>
          <a:xfrm>
            <a:off x="-20447" y="-39257"/>
            <a:ext cx="12212447" cy="1077364"/>
          </a:xfrm>
          <a:prstGeom prst="rect">
            <a:avLst/>
          </a:prstGeom>
        </p:spPr>
      </p:pic>
      <p:sp>
        <p:nvSpPr>
          <p:cNvPr id="7" name="Text Placeholder 1">
            <a:extLst>
              <a:ext uri="{FF2B5EF4-FFF2-40B4-BE49-F238E27FC236}">
                <a16:creationId xmlns:a16="http://schemas.microsoft.com/office/drawing/2014/main" id="{9C47F0E2-773D-41D6-B827-40F28B395DE9}"/>
              </a:ext>
            </a:extLst>
          </p:cNvPr>
          <p:cNvSpPr txBox="1">
            <a:spLocks/>
          </p:cNvSpPr>
          <p:nvPr/>
        </p:nvSpPr>
        <p:spPr>
          <a:xfrm>
            <a:off x="1605211" y="226445"/>
            <a:ext cx="10629900" cy="589416"/>
          </a:xfrm>
          <a:prstGeom prst="rect">
            <a:avLst/>
          </a:prstGeom>
          <a:solidFill>
            <a:srgbClr val="071E66"/>
          </a:solidFill>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Notifications Overtime</a:t>
            </a:r>
          </a:p>
        </p:txBody>
      </p:sp>
      <p:pic>
        <p:nvPicPr>
          <p:cNvPr id="4" name="slide2" descr="Notifications">
            <a:extLst>
              <a:ext uri="{FF2B5EF4-FFF2-40B4-BE49-F238E27FC236}">
                <a16:creationId xmlns:a16="http://schemas.microsoft.com/office/drawing/2014/main" id="{752E8F73-2593-B160-4869-84A096DC7742}"/>
              </a:ext>
            </a:extLst>
          </p:cNvPr>
          <p:cNvPicPr>
            <a:picLocks noChangeAspect="1"/>
          </p:cNvPicPr>
          <p:nvPr/>
        </p:nvPicPr>
        <p:blipFill rotWithShape="1">
          <a:blip r:embed="rId4">
            <a:extLst>
              <a:ext uri="{28A0092B-C50C-407E-A947-70E740481C1C}">
                <a14:useLocalDpi xmlns:a14="http://schemas.microsoft.com/office/drawing/2010/main" val="0"/>
              </a:ext>
            </a:extLst>
          </a:blip>
          <a:srcRect l="16111" t="55679" r="37403"/>
          <a:stretch/>
        </p:blipFill>
        <p:spPr>
          <a:xfrm>
            <a:off x="1695745" y="1602463"/>
            <a:ext cx="8580813" cy="4209862"/>
          </a:xfrm>
          <a:prstGeom prst="rect">
            <a:avLst/>
          </a:prstGeom>
        </p:spPr>
      </p:pic>
    </p:spTree>
    <p:extLst>
      <p:ext uri="{BB962C8B-B14F-4D97-AF65-F5344CB8AC3E}">
        <p14:creationId xmlns:p14="http://schemas.microsoft.com/office/powerpoint/2010/main" val="282604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0F5B09F-A487-C3E7-70E4-58DBED21B49A}"/>
              </a:ext>
            </a:extLst>
          </p:cNvPr>
          <p:cNvSpPr/>
          <p:nvPr/>
        </p:nvSpPr>
        <p:spPr>
          <a:xfrm>
            <a:off x="508503" y="6048805"/>
            <a:ext cx="2544024" cy="7179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22D080A-865F-0057-744A-3A5DCFA9F471}"/>
              </a:ext>
            </a:extLst>
          </p:cNvPr>
          <p:cNvSpPr/>
          <p:nvPr/>
        </p:nvSpPr>
        <p:spPr>
          <a:xfrm>
            <a:off x="9134946" y="6002506"/>
            <a:ext cx="2544024" cy="7179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892B7DA1-2454-433E-919A-124F1E75F280}"/>
              </a:ext>
            </a:extLst>
          </p:cNvPr>
          <p:cNvSpPr>
            <a:spLocks noGrp="1"/>
          </p:cNvSpPr>
          <p:nvPr>
            <p:ph type="body" sz="quarter" idx="10"/>
          </p:nvPr>
        </p:nvSpPr>
        <p:spPr/>
        <p:txBody>
          <a:bodyPr>
            <a:normAutofit fontScale="92500" lnSpcReduction="20000"/>
          </a:bodyPr>
          <a:lstStyle/>
          <a:p>
            <a:endParaRPr lang="en-US" dirty="0"/>
          </a:p>
          <a:p>
            <a:r>
              <a:rPr lang="en-US" dirty="0"/>
              <a:t>SNF Cohort Criteria &amp; Notifications</a:t>
            </a:r>
          </a:p>
          <a:p>
            <a:endParaRPr lang="en-US" dirty="0"/>
          </a:p>
        </p:txBody>
      </p:sp>
      <p:pic>
        <p:nvPicPr>
          <p:cNvPr id="6" name="Picture 5">
            <a:extLst>
              <a:ext uri="{FF2B5EF4-FFF2-40B4-BE49-F238E27FC236}">
                <a16:creationId xmlns:a16="http://schemas.microsoft.com/office/drawing/2014/main" id="{3399727D-6C18-4E76-BCB8-2B2400426BEF}"/>
              </a:ext>
            </a:extLst>
          </p:cNvPr>
          <p:cNvPicPr>
            <a:picLocks noChangeAspect="1"/>
          </p:cNvPicPr>
          <p:nvPr/>
        </p:nvPicPr>
        <p:blipFill>
          <a:blip r:embed="rId3"/>
          <a:stretch>
            <a:fillRect/>
          </a:stretch>
        </p:blipFill>
        <p:spPr>
          <a:xfrm>
            <a:off x="-20447" y="-39257"/>
            <a:ext cx="12212447" cy="1077364"/>
          </a:xfrm>
          <a:prstGeom prst="rect">
            <a:avLst/>
          </a:prstGeom>
        </p:spPr>
      </p:pic>
      <p:sp>
        <p:nvSpPr>
          <p:cNvPr id="7" name="Text Placeholder 1">
            <a:extLst>
              <a:ext uri="{FF2B5EF4-FFF2-40B4-BE49-F238E27FC236}">
                <a16:creationId xmlns:a16="http://schemas.microsoft.com/office/drawing/2014/main" id="{9C47F0E2-773D-41D6-B827-40F28B395DE9}"/>
              </a:ext>
            </a:extLst>
          </p:cNvPr>
          <p:cNvSpPr txBox="1">
            <a:spLocks/>
          </p:cNvSpPr>
          <p:nvPr/>
        </p:nvSpPr>
        <p:spPr>
          <a:xfrm>
            <a:off x="1780515" y="226445"/>
            <a:ext cx="9476231" cy="589416"/>
          </a:xfrm>
          <a:prstGeom prst="rect">
            <a:avLst/>
          </a:prstGeom>
          <a:solidFill>
            <a:srgbClr val="071E66"/>
          </a:solidFill>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Number of Logins</a:t>
            </a:r>
          </a:p>
        </p:txBody>
      </p:sp>
      <p:pic>
        <p:nvPicPr>
          <p:cNvPr id="4" name="slide2" descr="User Activity Over Time - Bar">
            <a:extLst>
              <a:ext uri="{FF2B5EF4-FFF2-40B4-BE49-F238E27FC236}">
                <a16:creationId xmlns:a16="http://schemas.microsoft.com/office/drawing/2014/main" id="{EA430031-5DDE-7B31-AA5E-20836D62ADF2}"/>
              </a:ext>
            </a:extLst>
          </p:cNvPr>
          <p:cNvPicPr>
            <a:picLocks noChangeAspect="1"/>
          </p:cNvPicPr>
          <p:nvPr/>
        </p:nvPicPr>
        <p:blipFill rotWithShape="1">
          <a:blip r:embed="rId4">
            <a:extLst>
              <a:ext uri="{28A0092B-C50C-407E-A947-70E740481C1C}">
                <a14:useLocalDpi xmlns:a14="http://schemas.microsoft.com/office/drawing/2010/main" val="0"/>
              </a:ext>
            </a:extLst>
          </a:blip>
          <a:srcRect l="36460" t="15836"/>
          <a:stretch/>
        </p:blipFill>
        <p:spPr>
          <a:xfrm>
            <a:off x="1367071" y="1038107"/>
            <a:ext cx="8591741" cy="5856268"/>
          </a:xfrm>
          <a:prstGeom prst="rect">
            <a:avLst/>
          </a:prstGeom>
        </p:spPr>
      </p:pic>
    </p:spTree>
    <p:extLst>
      <p:ext uri="{BB962C8B-B14F-4D97-AF65-F5344CB8AC3E}">
        <p14:creationId xmlns:p14="http://schemas.microsoft.com/office/powerpoint/2010/main" val="613475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0F5B09F-A487-C3E7-70E4-58DBED21B49A}"/>
              </a:ext>
            </a:extLst>
          </p:cNvPr>
          <p:cNvSpPr/>
          <p:nvPr/>
        </p:nvSpPr>
        <p:spPr>
          <a:xfrm>
            <a:off x="508503" y="6048805"/>
            <a:ext cx="2544024" cy="7179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22D080A-865F-0057-744A-3A5DCFA9F471}"/>
              </a:ext>
            </a:extLst>
          </p:cNvPr>
          <p:cNvSpPr/>
          <p:nvPr/>
        </p:nvSpPr>
        <p:spPr>
          <a:xfrm>
            <a:off x="9134946" y="6002506"/>
            <a:ext cx="2544024" cy="7179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892B7DA1-2454-433E-919A-124F1E75F280}"/>
              </a:ext>
            </a:extLst>
          </p:cNvPr>
          <p:cNvSpPr>
            <a:spLocks noGrp="1"/>
          </p:cNvSpPr>
          <p:nvPr>
            <p:ph type="body" sz="quarter" idx="10"/>
          </p:nvPr>
        </p:nvSpPr>
        <p:spPr/>
        <p:txBody>
          <a:bodyPr>
            <a:normAutofit fontScale="92500" lnSpcReduction="20000"/>
          </a:bodyPr>
          <a:lstStyle/>
          <a:p>
            <a:endParaRPr lang="en-US" dirty="0"/>
          </a:p>
          <a:p>
            <a:r>
              <a:rPr lang="en-US" dirty="0"/>
              <a:t>SNF Cohort Criteria &amp; Notifications</a:t>
            </a:r>
          </a:p>
          <a:p>
            <a:endParaRPr lang="en-US" dirty="0"/>
          </a:p>
        </p:txBody>
      </p:sp>
      <p:pic>
        <p:nvPicPr>
          <p:cNvPr id="6" name="Picture 5">
            <a:extLst>
              <a:ext uri="{FF2B5EF4-FFF2-40B4-BE49-F238E27FC236}">
                <a16:creationId xmlns:a16="http://schemas.microsoft.com/office/drawing/2014/main" id="{3399727D-6C18-4E76-BCB8-2B2400426BEF}"/>
              </a:ext>
            </a:extLst>
          </p:cNvPr>
          <p:cNvPicPr>
            <a:picLocks noChangeAspect="1"/>
          </p:cNvPicPr>
          <p:nvPr/>
        </p:nvPicPr>
        <p:blipFill>
          <a:blip r:embed="rId3"/>
          <a:stretch>
            <a:fillRect/>
          </a:stretch>
        </p:blipFill>
        <p:spPr>
          <a:xfrm>
            <a:off x="-20447" y="-39257"/>
            <a:ext cx="12212447" cy="1077364"/>
          </a:xfrm>
          <a:prstGeom prst="rect">
            <a:avLst/>
          </a:prstGeom>
        </p:spPr>
      </p:pic>
      <p:sp>
        <p:nvSpPr>
          <p:cNvPr id="7" name="Text Placeholder 1">
            <a:extLst>
              <a:ext uri="{FF2B5EF4-FFF2-40B4-BE49-F238E27FC236}">
                <a16:creationId xmlns:a16="http://schemas.microsoft.com/office/drawing/2014/main" id="{9C47F0E2-773D-41D6-B827-40F28B395DE9}"/>
              </a:ext>
            </a:extLst>
          </p:cNvPr>
          <p:cNvSpPr txBox="1">
            <a:spLocks/>
          </p:cNvSpPr>
          <p:nvPr/>
        </p:nvSpPr>
        <p:spPr>
          <a:xfrm>
            <a:off x="1695745" y="253556"/>
            <a:ext cx="9476231" cy="589416"/>
          </a:xfrm>
          <a:prstGeom prst="rect">
            <a:avLst/>
          </a:prstGeom>
          <a:solidFill>
            <a:srgbClr val="071E66"/>
          </a:solidFill>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Hours Logged In </a:t>
            </a:r>
          </a:p>
        </p:txBody>
      </p:sp>
      <p:pic>
        <p:nvPicPr>
          <p:cNvPr id="9" name="slide2" descr="User Activity Over Time - Bar">
            <a:extLst>
              <a:ext uri="{FF2B5EF4-FFF2-40B4-BE49-F238E27FC236}">
                <a16:creationId xmlns:a16="http://schemas.microsoft.com/office/drawing/2014/main" id="{0C2E9EB0-EC50-AE50-96E5-B0417B9799D1}"/>
              </a:ext>
            </a:extLst>
          </p:cNvPr>
          <p:cNvPicPr>
            <a:picLocks noChangeAspect="1"/>
          </p:cNvPicPr>
          <p:nvPr/>
        </p:nvPicPr>
        <p:blipFill rotWithShape="1">
          <a:blip r:embed="rId4">
            <a:extLst>
              <a:ext uri="{28A0092B-C50C-407E-A947-70E740481C1C}">
                <a14:useLocalDpi xmlns:a14="http://schemas.microsoft.com/office/drawing/2010/main" val="0"/>
              </a:ext>
            </a:extLst>
          </a:blip>
          <a:srcRect l="35643" t="15834" b="1156"/>
          <a:stretch/>
        </p:blipFill>
        <p:spPr>
          <a:xfrm>
            <a:off x="1511928" y="1108225"/>
            <a:ext cx="8510259" cy="5648548"/>
          </a:xfrm>
          <a:prstGeom prst="rect">
            <a:avLst/>
          </a:prstGeom>
        </p:spPr>
      </p:pic>
    </p:spTree>
    <p:extLst>
      <p:ext uri="{BB962C8B-B14F-4D97-AF65-F5344CB8AC3E}">
        <p14:creationId xmlns:p14="http://schemas.microsoft.com/office/powerpoint/2010/main" val="4116643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0F5B09F-A487-C3E7-70E4-58DBED21B49A}"/>
              </a:ext>
            </a:extLst>
          </p:cNvPr>
          <p:cNvSpPr/>
          <p:nvPr/>
        </p:nvSpPr>
        <p:spPr>
          <a:xfrm>
            <a:off x="508503" y="6048805"/>
            <a:ext cx="2544024" cy="7179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22D080A-865F-0057-744A-3A5DCFA9F471}"/>
              </a:ext>
            </a:extLst>
          </p:cNvPr>
          <p:cNvSpPr/>
          <p:nvPr/>
        </p:nvSpPr>
        <p:spPr>
          <a:xfrm>
            <a:off x="9134946" y="6002506"/>
            <a:ext cx="2544024" cy="7179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892B7DA1-2454-433E-919A-124F1E75F280}"/>
              </a:ext>
            </a:extLst>
          </p:cNvPr>
          <p:cNvSpPr>
            <a:spLocks noGrp="1"/>
          </p:cNvSpPr>
          <p:nvPr>
            <p:ph type="body" sz="quarter" idx="10"/>
          </p:nvPr>
        </p:nvSpPr>
        <p:spPr/>
        <p:txBody>
          <a:bodyPr>
            <a:normAutofit fontScale="92500" lnSpcReduction="20000"/>
          </a:bodyPr>
          <a:lstStyle/>
          <a:p>
            <a:endParaRPr lang="en-US" dirty="0"/>
          </a:p>
          <a:p>
            <a:r>
              <a:rPr lang="en-US" dirty="0"/>
              <a:t>SNF Cohort Criteria &amp; Notifications</a:t>
            </a:r>
          </a:p>
          <a:p>
            <a:endParaRPr lang="en-US" dirty="0"/>
          </a:p>
        </p:txBody>
      </p:sp>
      <p:pic>
        <p:nvPicPr>
          <p:cNvPr id="6" name="Picture 5">
            <a:extLst>
              <a:ext uri="{FF2B5EF4-FFF2-40B4-BE49-F238E27FC236}">
                <a16:creationId xmlns:a16="http://schemas.microsoft.com/office/drawing/2014/main" id="{3399727D-6C18-4E76-BCB8-2B2400426BEF}"/>
              </a:ext>
            </a:extLst>
          </p:cNvPr>
          <p:cNvPicPr>
            <a:picLocks noChangeAspect="1"/>
          </p:cNvPicPr>
          <p:nvPr/>
        </p:nvPicPr>
        <p:blipFill>
          <a:blip r:embed="rId3"/>
          <a:stretch>
            <a:fillRect/>
          </a:stretch>
        </p:blipFill>
        <p:spPr>
          <a:xfrm>
            <a:off x="-20447" y="-39257"/>
            <a:ext cx="12212447" cy="1077364"/>
          </a:xfrm>
          <a:prstGeom prst="rect">
            <a:avLst/>
          </a:prstGeom>
        </p:spPr>
      </p:pic>
      <p:sp>
        <p:nvSpPr>
          <p:cNvPr id="7" name="Text Placeholder 1">
            <a:extLst>
              <a:ext uri="{FF2B5EF4-FFF2-40B4-BE49-F238E27FC236}">
                <a16:creationId xmlns:a16="http://schemas.microsoft.com/office/drawing/2014/main" id="{9C47F0E2-773D-41D6-B827-40F28B395DE9}"/>
              </a:ext>
            </a:extLst>
          </p:cNvPr>
          <p:cNvSpPr txBox="1">
            <a:spLocks/>
          </p:cNvSpPr>
          <p:nvPr/>
        </p:nvSpPr>
        <p:spPr>
          <a:xfrm>
            <a:off x="1695745" y="253556"/>
            <a:ext cx="9476231" cy="589416"/>
          </a:xfrm>
          <a:prstGeom prst="rect">
            <a:avLst/>
          </a:prstGeom>
          <a:solidFill>
            <a:srgbClr val="071E66"/>
          </a:solidFill>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Patient Records Viewed</a:t>
            </a:r>
          </a:p>
        </p:txBody>
      </p:sp>
      <p:pic>
        <p:nvPicPr>
          <p:cNvPr id="3" name="slide2" descr="User Activity Over Time - Bar">
            <a:extLst>
              <a:ext uri="{FF2B5EF4-FFF2-40B4-BE49-F238E27FC236}">
                <a16:creationId xmlns:a16="http://schemas.microsoft.com/office/drawing/2014/main" id="{B6F226A4-29EA-DE90-6A81-EACC1E1D6C9E}"/>
              </a:ext>
            </a:extLst>
          </p:cNvPr>
          <p:cNvPicPr>
            <a:picLocks noChangeAspect="1"/>
          </p:cNvPicPr>
          <p:nvPr/>
        </p:nvPicPr>
        <p:blipFill rotWithShape="1">
          <a:blip r:embed="rId4">
            <a:extLst>
              <a:ext uri="{28A0092B-C50C-407E-A947-70E740481C1C}">
                <a14:useLocalDpi xmlns:a14="http://schemas.microsoft.com/office/drawing/2010/main" val="0"/>
              </a:ext>
            </a:extLst>
          </a:blip>
          <a:srcRect l="34599" t="16745" r="1049" b="1"/>
          <a:stretch/>
        </p:blipFill>
        <p:spPr>
          <a:xfrm>
            <a:off x="1478313" y="1081563"/>
            <a:ext cx="8697782" cy="5786536"/>
          </a:xfrm>
          <a:prstGeom prst="rect">
            <a:avLst/>
          </a:prstGeom>
        </p:spPr>
      </p:pic>
    </p:spTree>
    <p:extLst>
      <p:ext uri="{BB962C8B-B14F-4D97-AF65-F5344CB8AC3E}">
        <p14:creationId xmlns:p14="http://schemas.microsoft.com/office/powerpoint/2010/main" val="1078666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393830-12DB-416C-B941-FA8598BDF538}"/>
              </a:ext>
            </a:extLst>
          </p:cNvPr>
          <p:cNvSpPr>
            <a:spLocks noGrp="1"/>
          </p:cNvSpPr>
          <p:nvPr>
            <p:ph type="body" sz="quarter" idx="10"/>
          </p:nvPr>
        </p:nvSpPr>
        <p:spPr/>
        <p:txBody>
          <a:bodyPr/>
          <a:lstStyle/>
          <a:p>
            <a:pPr marL="0" indent="0">
              <a:buNone/>
            </a:pPr>
            <a:r>
              <a:rPr lang="en-US" dirty="0"/>
              <a:t>What are Care Insights? </a:t>
            </a:r>
          </a:p>
        </p:txBody>
      </p:sp>
      <p:sp>
        <p:nvSpPr>
          <p:cNvPr id="4" name="Slide Number Placeholder 3">
            <a:extLst>
              <a:ext uri="{FF2B5EF4-FFF2-40B4-BE49-F238E27FC236}">
                <a16:creationId xmlns:a16="http://schemas.microsoft.com/office/drawing/2014/main" id="{B1E864CB-88BE-43E4-992E-E561EAB2826F}"/>
              </a:ext>
            </a:extLst>
          </p:cNvPr>
          <p:cNvSpPr>
            <a:spLocks noGrp="1"/>
          </p:cNvSpPr>
          <p:nvPr>
            <p:ph type="sldNum" sz="quarter" idx="4"/>
          </p:nvPr>
        </p:nvSpPr>
        <p:spPr>
          <a:xfrm>
            <a:off x="8610599" y="6450468"/>
            <a:ext cx="3192139" cy="14891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D6EE29-B678-4F5E-BD6B-2A1F664779F4}" type="slidenum">
              <a:rPr kumimoji="0" lang="en-US" sz="1000" b="0" i="0" u="none" strike="noStrike" kern="1200" cap="none" spc="0" normalizeH="0" baseline="0" noProof="0" smtClean="0">
                <a:ln>
                  <a:noFill/>
                </a:ln>
                <a:solidFill>
                  <a:srgbClr val="474747"/>
                </a:solidFill>
                <a:effectLst/>
                <a:uLnTx/>
                <a:uFillTx/>
                <a:latin typeface="Calibri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000" b="0" i="0" u="none" strike="noStrike" kern="1200" cap="none" spc="0" normalizeH="0" baseline="0" noProof="0" dirty="0">
              <a:ln>
                <a:noFill/>
              </a:ln>
              <a:solidFill>
                <a:srgbClr val="474747"/>
              </a:solidFill>
              <a:effectLst/>
              <a:uLnTx/>
              <a:uFillTx/>
              <a:latin typeface="Calibri Light"/>
              <a:ea typeface="+mn-ea"/>
              <a:cs typeface="+mn-cs"/>
            </a:endParaRPr>
          </a:p>
        </p:txBody>
      </p:sp>
      <p:grpSp>
        <p:nvGrpSpPr>
          <p:cNvPr id="28" name="Group 27">
            <a:extLst>
              <a:ext uri="{FF2B5EF4-FFF2-40B4-BE49-F238E27FC236}">
                <a16:creationId xmlns:a16="http://schemas.microsoft.com/office/drawing/2014/main" id="{F61ABE7F-1C37-4BA6-A4B5-E3DA6D5BA3AB}"/>
              </a:ext>
            </a:extLst>
          </p:cNvPr>
          <p:cNvGrpSpPr/>
          <p:nvPr/>
        </p:nvGrpSpPr>
        <p:grpSpPr>
          <a:xfrm>
            <a:off x="657225" y="1275284"/>
            <a:ext cx="11028784" cy="1488543"/>
            <a:chOff x="3217302" y="1158193"/>
            <a:chExt cx="8232997" cy="2773338"/>
          </a:xfrm>
        </p:grpSpPr>
        <p:sp>
          <p:nvSpPr>
            <p:cNvPr id="21" name="Rectangle: Diagonal Corners Rounded 20">
              <a:extLst>
                <a:ext uri="{FF2B5EF4-FFF2-40B4-BE49-F238E27FC236}">
                  <a16:creationId xmlns:a16="http://schemas.microsoft.com/office/drawing/2014/main" id="{60FC20B0-B009-4DC2-B21F-E6040E99D973}"/>
                </a:ext>
              </a:extLst>
            </p:cNvPr>
            <p:cNvSpPr/>
            <p:nvPr/>
          </p:nvSpPr>
          <p:spPr>
            <a:xfrm>
              <a:off x="3367003" y="1158193"/>
              <a:ext cx="8083296" cy="2773338"/>
            </a:xfrm>
            <a:prstGeom prst="round2DiagRect">
              <a:avLst/>
            </a:prstGeom>
            <a:gradFill>
              <a:gsLst>
                <a:gs pos="100000">
                  <a:schemeClr val="tx2">
                    <a:alpha val="35000"/>
                  </a:schemeClr>
                </a:gs>
                <a:gs pos="0">
                  <a:schemeClr val="tx2">
                    <a:alpha val="35000"/>
                    <a:lumMod val="75000"/>
                    <a:lumOff val="2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lvl="0" indent="-16668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FFFFFF"/>
                </a:solidFill>
                <a:effectLst/>
                <a:uLnTx/>
                <a:uFillTx/>
                <a:latin typeface="Calibri Light"/>
                <a:ea typeface="+mn-ea"/>
                <a:cs typeface="+mn-cs"/>
              </a:endParaRPr>
            </a:p>
          </p:txBody>
        </p:sp>
        <p:sp>
          <p:nvSpPr>
            <p:cNvPr id="7" name="Rectangle: Diagonal Corners Rounded 6">
              <a:extLst>
                <a:ext uri="{FF2B5EF4-FFF2-40B4-BE49-F238E27FC236}">
                  <a16:creationId xmlns:a16="http://schemas.microsoft.com/office/drawing/2014/main" id="{20788018-9D3A-494C-B2E3-90110B67F7A5}"/>
                </a:ext>
              </a:extLst>
            </p:cNvPr>
            <p:cNvSpPr/>
            <p:nvPr/>
          </p:nvSpPr>
          <p:spPr>
            <a:xfrm>
              <a:off x="3217302" y="1249863"/>
              <a:ext cx="8083296" cy="2578572"/>
            </a:xfrm>
            <a:prstGeom prst="round2DiagRect">
              <a:avLst/>
            </a:prstGeom>
            <a:gradFill>
              <a:gsLst>
                <a:gs pos="100000">
                  <a:schemeClr val="accent1">
                    <a:lumMod val="75000"/>
                  </a:schemeClr>
                </a:gs>
                <a:gs pos="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rgbClr val="171717"/>
                  </a:solidFill>
                  <a:effectLst/>
                  <a:latin typeface="Europa"/>
                </a:rPr>
                <a:t>Care Insights are clinical and care coordination information that is applicable across a patient’s care continuum. It is found on the Patient Overview in the Collective Platform page and in the Collective Notification. The purpose is to share a brief synopsis on how to provide the best care for the patient.  </a:t>
              </a:r>
              <a:endParaRPr kumimoji="0" lang="en-US" sz="2000" b="1" i="0" u="none" strike="noStrike" kern="1200" cap="none" spc="0" normalizeH="0" baseline="0" noProof="0" dirty="0">
                <a:ln>
                  <a:noFill/>
                </a:ln>
                <a:solidFill>
                  <a:srgbClr val="FFFFFF"/>
                </a:solidFill>
                <a:effectLst/>
                <a:uLnTx/>
                <a:uFillTx/>
                <a:latin typeface="Calibri Light"/>
                <a:ea typeface="+mn-ea"/>
                <a:cs typeface="+mn-cs"/>
              </a:endParaRPr>
            </a:p>
          </p:txBody>
        </p:sp>
      </p:grpSp>
      <p:grpSp>
        <p:nvGrpSpPr>
          <p:cNvPr id="17" name="Group 16">
            <a:extLst>
              <a:ext uri="{FF2B5EF4-FFF2-40B4-BE49-F238E27FC236}">
                <a16:creationId xmlns:a16="http://schemas.microsoft.com/office/drawing/2014/main" id="{8B9EFE79-73D7-4E5C-AD25-A913673B174D}"/>
              </a:ext>
            </a:extLst>
          </p:cNvPr>
          <p:cNvGrpSpPr/>
          <p:nvPr/>
        </p:nvGrpSpPr>
        <p:grpSpPr>
          <a:xfrm>
            <a:off x="752720" y="3012282"/>
            <a:ext cx="10933289" cy="3598361"/>
            <a:chOff x="1548319" y="187915"/>
            <a:chExt cx="11912297" cy="3642689"/>
          </a:xfrm>
        </p:grpSpPr>
        <p:sp>
          <p:nvSpPr>
            <p:cNvPr id="18" name="Rectangle: Diagonal Corners Rounded 17">
              <a:extLst>
                <a:ext uri="{FF2B5EF4-FFF2-40B4-BE49-F238E27FC236}">
                  <a16:creationId xmlns:a16="http://schemas.microsoft.com/office/drawing/2014/main" id="{59B93F14-D8A4-4326-8142-C49C2054F75E}"/>
                </a:ext>
              </a:extLst>
            </p:cNvPr>
            <p:cNvSpPr/>
            <p:nvPr/>
          </p:nvSpPr>
          <p:spPr>
            <a:xfrm>
              <a:off x="1739954" y="187915"/>
              <a:ext cx="11720662" cy="1933538"/>
            </a:xfrm>
            <a:prstGeom prst="round2DiagRect">
              <a:avLst/>
            </a:prstGeom>
            <a:gradFill>
              <a:gsLst>
                <a:gs pos="100000">
                  <a:schemeClr val="tx2">
                    <a:alpha val="35000"/>
                  </a:schemeClr>
                </a:gs>
                <a:gs pos="0">
                  <a:schemeClr val="tx2">
                    <a:alpha val="35000"/>
                    <a:lumMod val="75000"/>
                    <a:lumOff val="2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lvl="0" indent="-16668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FFFFFF"/>
                </a:solidFill>
                <a:effectLst/>
                <a:uLnTx/>
                <a:uFillTx/>
                <a:latin typeface="Calibri Light"/>
                <a:ea typeface="+mn-ea"/>
                <a:cs typeface="+mn-cs"/>
              </a:endParaRPr>
            </a:p>
          </p:txBody>
        </p:sp>
        <p:sp>
          <p:nvSpPr>
            <p:cNvPr id="20" name="Rectangle: Diagonal Corners Rounded 19">
              <a:extLst>
                <a:ext uri="{FF2B5EF4-FFF2-40B4-BE49-F238E27FC236}">
                  <a16:creationId xmlns:a16="http://schemas.microsoft.com/office/drawing/2014/main" id="{72D64795-EC77-45F7-A96E-1428EBC51BC3}"/>
                </a:ext>
              </a:extLst>
            </p:cNvPr>
            <p:cNvSpPr/>
            <p:nvPr/>
          </p:nvSpPr>
          <p:spPr>
            <a:xfrm>
              <a:off x="1548319" y="2169234"/>
              <a:ext cx="11797849" cy="1661370"/>
            </a:xfrm>
            <a:prstGeom prst="round2Diag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rgbClr val="171717"/>
                  </a:solidFill>
                  <a:effectLst/>
                  <a:latin typeface="Europa"/>
                </a:rPr>
                <a:t>Writing care insights is a way for you to collaborate with healthcare providers and influence the care a member is getting in different settings. </a:t>
              </a:r>
              <a:endParaRPr kumimoji="0" lang="en-US" sz="2000" b="1" i="0" u="none" strike="noStrike" kern="1200" cap="none" spc="0" normalizeH="0" baseline="0" noProof="0" dirty="0">
                <a:ln>
                  <a:noFill/>
                </a:ln>
                <a:solidFill>
                  <a:srgbClr val="FFFFFF"/>
                </a:solidFill>
                <a:effectLst/>
                <a:uLnTx/>
                <a:uFillTx/>
                <a:latin typeface="Calibri Light"/>
                <a:ea typeface="+mn-ea"/>
                <a:cs typeface="+mn-cs"/>
              </a:endParaRPr>
            </a:p>
          </p:txBody>
        </p:sp>
      </p:grpSp>
      <p:sp>
        <p:nvSpPr>
          <p:cNvPr id="10" name="Rectangle: Diagonal Corners Rounded 9">
            <a:extLst>
              <a:ext uri="{FF2B5EF4-FFF2-40B4-BE49-F238E27FC236}">
                <a16:creationId xmlns:a16="http://schemas.microsoft.com/office/drawing/2014/main" id="{B192D6F5-D535-4C4D-82B9-629D935759FC}"/>
              </a:ext>
            </a:extLst>
          </p:cNvPr>
          <p:cNvSpPr/>
          <p:nvPr/>
        </p:nvSpPr>
        <p:spPr>
          <a:xfrm>
            <a:off x="681876" y="3209507"/>
            <a:ext cx="10828247" cy="1384006"/>
          </a:xfrm>
          <a:prstGeom prst="round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rgbClr val="171717"/>
                </a:solidFill>
                <a:effectLst/>
                <a:latin typeface="Europa"/>
              </a:rPr>
              <a:t>Care Insights are written by members of a patients care team such as a provider, RN, case manager, social worker to provide actionable information about th</a:t>
            </a:r>
            <a:r>
              <a:rPr lang="en-US" sz="2000" b="1" dirty="0">
                <a:solidFill>
                  <a:srgbClr val="171717"/>
                </a:solidFill>
                <a:latin typeface="Europa"/>
              </a:rPr>
              <a:t>e patient at the point of care across the care continuum. These information are typically information that may be buried across multiple patient records.</a:t>
            </a:r>
            <a:endParaRPr kumimoji="0" lang="en-US" sz="2000" b="1" i="0" u="none" strike="noStrike" kern="1200" cap="none" spc="0" normalizeH="0" baseline="0" noProof="0" dirty="0">
              <a:ln>
                <a:noFill/>
              </a:ln>
              <a:solidFill>
                <a:srgbClr val="FFFFFF"/>
              </a:solidFill>
              <a:effectLst/>
              <a:uLnTx/>
              <a:uFillTx/>
              <a:latin typeface="Calibri Light"/>
              <a:ea typeface="+mn-ea"/>
              <a:cs typeface="+mn-cs"/>
            </a:endParaRPr>
          </a:p>
        </p:txBody>
      </p:sp>
    </p:spTree>
    <p:extLst>
      <p:ext uri="{BB962C8B-B14F-4D97-AF65-F5344CB8AC3E}">
        <p14:creationId xmlns:p14="http://schemas.microsoft.com/office/powerpoint/2010/main" val="3300080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393830-12DB-416C-B941-FA8598BDF538}"/>
              </a:ext>
            </a:extLst>
          </p:cNvPr>
          <p:cNvSpPr>
            <a:spLocks noGrp="1"/>
          </p:cNvSpPr>
          <p:nvPr>
            <p:ph type="body" sz="quarter" idx="10"/>
          </p:nvPr>
        </p:nvSpPr>
        <p:spPr/>
        <p:txBody>
          <a:bodyPr/>
          <a:lstStyle/>
          <a:p>
            <a:pPr marL="0" indent="0">
              <a:buNone/>
            </a:pPr>
            <a:r>
              <a:rPr lang="en-US" dirty="0"/>
              <a:t>End Users Authoring Insights</a:t>
            </a:r>
          </a:p>
        </p:txBody>
      </p:sp>
      <p:sp>
        <p:nvSpPr>
          <p:cNvPr id="4" name="Slide Number Placeholder 3">
            <a:extLst>
              <a:ext uri="{FF2B5EF4-FFF2-40B4-BE49-F238E27FC236}">
                <a16:creationId xmlns:a16="http://schemas.microsoft.com/office/drawing/2014/main" id="{B1E864CB-88BE-43E4-992E-E561EAB2826F}"/>
              </a:ext>
            </a:extLst>
          </p:cNvPr>
          <p:cNvSpPr>
            <a:spLocks noGrp="1"/>
          </p:cNvSpPr>
          <p:nvPr>
            <p:ph type="sldNum" sz="quarter" idx="4"/>
          </p:nvPr>
        </p:nvSpPr>
        <p:spPr>
          <a:xfrm>
            <a:off x="8610599" y="6450468"/>
            <a:ext cx="3192139" cy="14891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D6EE29-B678-4F5E-BD6B-2A1F664779F4}" type="slidenum">
              <a:rPr kumimoji="0" lang="en-US" sz="1000" b="0" i="0" u="none" strike="noStrike" kern="1200" cap="none" spc="0" normalizeH="0" baseline="0" noProof="0" smtClean="0">
                <a:ln>
                  <a:noFill/>
                </a:ln>
                <a:solidFill>
                  <a:srgbClr val="474747"/>
                </a:solidFill>
                <a:effectLst/>
                <a:uLnTx/>
                <a:uFillTx/>
                <a:latin typeface="Calibri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000" b="0" i="0" u="none" strike="noStrike" kern="1200" cap="none" spc="0" normalizeH="0" baseline="0" noProof="0" dirty="0">
              <a:ln>
                <a:noFill/>
              </a:ln>
              <a:solidFill>
                <a:srgbClr val="474747"/>
              </a:solidFill>
              <a:effectLst/>
              <a:uLnTx/>
              <a:uFillTx/>
              <a:latin typeface="Calibri Light"/>
              <a:ea typeface="+mn-ea"/>
              <a:cs typeface="+mn-cs"/>
            </a:endParaRPr>
          </a:p>
        </p:txBody>
      </p:sp>
      <p:grpSp>
        <p:nvGrpSpPr>
          <p:cNvPr id="28" name="Group 27">
            <a:extLst>
              <a:ext uri="{FF2B5EF4-FFF2-40B4-BE49-F238E27FC236}">
                <a16:creationId xmlns:a16="http://schemas.microsoft.com/office/drawing/2014/main" id="{F61ABE7F-1C37-4BA6-A4B5-E3DA6D5BA3AB}"/>
              </a:ext>
            </a:extLst>
          </p:cNvPr>
          <p:cNvGrpSpPr/>
          <p:nvPr/>
        </p:nvGrpSpPr>
        <p:grpSpPr>
          <a:xfrm>
            <a:off x="2033534" y="1369973"/>
            <a:ext cx="8124931" cy="1017737"/>
            <a:chOff x="3325368" y="1120202"/>
            <a:chExt cx="8124931" cy="1017737"/>
          </a:xfrm>
        </p:grpSpPr>
        <p:sp>
          <p:nvSpPr>
            <p:cNvPr id="21" name="Rectangle: Diagonal Corners Rounded 20">
              <a:extLst>
                <a:ext uri="{FF2B5EF4-FFF2-40B4-BE49-F238E27FC236}">
                  <a16:creationId xmlns:a16="http://schemas.microsoft.com/office/drawing/2014/main" id="{60FC20B0-B009-4DC2-B21F-E6040E99D973}"/>
                </a:ext>
              </a:extLst>
            </p:cNvPr>
            <p:cNvSpPr/>
            <p:nvPr/>
          </p:nvSpPr>
          <p:spPr>
            <a:xfrm>
              <a:off x="3367003" y="1158193"/>
              <a:ext cx="8083296" cy="979746"/>
            </a:xfrm>
            <a:prstGeom prst="round2Diag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marL="228600" marR="0" lvl="0" indent="-16668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FFFFFF"/>
                </a:solidFill>
                <a:effectLst/>
                <a:uLnTx/>
                <a:uFillTx/>
                <a:latin typeface="Calibri Light"/>
                <a:ea typeface="+mn-ea"/>
                <a:cs typeface="+mn-cs"/>
              </a:endParaRPr>
            </a:p>
          </p:txBody>
        </p:sp>
        <p:sp>
          <p:nvSpPr>
            <p:cNvPr id="7" name="Rectangle: Diagonal Corners Rounded 6">
              <a:extLst>
                <a:ext uri="{FF2B5EF4-FFF2-40B4-BE49-F238E27FC236}">
                  <a16:creationId xmlns:a16="http://schemas.microsoft.com/office/drawing/2014/main" id="{20788018-9D3A-494C-B2E3-90110B67F7A5}"/>
                </a:ext>
              </a:extLst>
            </p:cNvPr>
            <p:cNvSpPr/>
            <p:nvPr/>
          </p:nvSpPr>
          <p:spPr>
            <a:xfrm>
              <a:off x="3325368" y="1120202"/>
              <a:ext cx="8083296" cy="979746"/>
            </a:xfrm>
            <a:prstGeom prst="round2Diag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Light"/>
                  <a:ea typeface="+mn-ea"/>
                  <a:cs typeface="+mn-cs"/>
                </a:rPr>
                <a:t>Case Managers, Care Coordinators, Navigators are the most common disciplines to author content based on internal workflows</a:t>
              </a:r>
            </a:p>
          </p:txBody>
        </p:sp>
      </p:grpSp>
      <p:grpSp>
        <p:nvGrpSpPr>
          <p:cNvPr id="27" name="Group 26">
            <a:extLst>
              <a:ext uri="{FF2B5EF4-FFF2-40B4-BE49-F238E27FC236}">
                <a16:creationId xmlns:a16="http://schemas.microsoft.com/office/drawing/2014/main" id="{3BD3C058-E865-4850-8FC1-896107D1AB3E}"/>
              </a:ext>
            </a:extLst>
          </p:cNvPr>
          <p:cNvGrpSpPr/>
          <p:nvPr/>
        </p:nvGrpSpPr>
        <p:grpSpPr>
          <a:xfrm>
            <a:off x="2033534" y="2624355"/>
            <a:ext cx="8124931" cy="1017737"/>
            <a:chOff x="3325368" y="2456283"/>
            <a:chExt cx="8124931" cy="1017737"/>
          </a:xfrm>
          <a:solidFill>
            <a:srgbClr val="FFC000"/>
          </a:solidFill>
        </p:grpSpPr>
        <p:sp>
          <p:nvSpPr>
            <p:cNvPr id="22" name="Rectangle: Diagonal Corners Rounded 21">
              <a:extLst>
                <a:ext uri="{FF2B5EF4-FFF2-40B4-BE49-F238E27FC236}">
                  <a16:creationId xmlns:a16="http://schemas.microsoft.com/office/drawing/2014/main" id="{EF30FE24-6888-494C-AB40-DC6B7FF1A0A3}"/>
                </a:ext>
              </a:extLst>
            </p:cNvPr>
            <p:cNvSpPr/>
            <p:nvPr/>
          </p:nvSpPr>
          <p:spPr>
            <a:xfrm>
              <a:off x="3367003" y="2494274"/>
              <a:ext cx="8083296" cy="979746"/>
            </a:xfrm>
            <a:prstGeom prst="round2Diag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28600" marR="0" lvl="0" indent="-16668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FFFFFF"/>
                </a:solidFill>
                <a:effectLst/>
                <a:uLnTx/>
                <a:uFillTx/>
                <a:latin typeface="Calibri Light"/>
                <a:ea typeface="+mn-ea"/>
                <a:cs typeface="+mn-cs"/>
              </a:endParaRPr>
            </a:p>
          </p:txBody>
        </p:sp>
        <p:sp>
          <p:nvSpPr>
            <p:cNvPr id="11" name="Rectangle: Diagonal Corners Rounded 10">
              <a:extLst>
                <a:ext uri="{FF2B5EF4-FFF2-40B4-BE49-F238E27FC236}">
                  <a16:creationId xmlns:a16="http://schemas.microsoft.com/office/drawing/2014/main" id="{E1FFE5F0-7F0C-4B45-8B10-3AFC5FEA10FC}"/>
                </a:ext>
              </a:extLst>
            </p:cNvPr>
            <p:cNvSpPr/>
            <p:nvPr/>
          </p:nvSpPr>
          <p:spPr>
            <a:xfrm>
              <a:off x="3325368" y="2456283"/>
              <a:ext cx="8083296" cy="979746"/>
            </a:xfrm>
            <a:prstGeom prst="round2Diag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28600" marR="0" lvl="0" indent="-16668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FFFFFF"/>
                </a:solidFill>
                <a:effectLst/>
                <a:uLnTx/>
                <a:uFillTx/>
                <a:latin typeface="Calibri Light"/>
                <a:ea typeface="+mn-ea"/>
                <a:cs typeface="+mn-cs"/>
              </a:endParaRPr>
            </a:p>
          </p:txBody>
        </p:sp>
      </p:grpSp>
      <p:grpSp>
        <p:nvGrpSpPr>
          <p:cNvPr id="26" name="Group 25">
            <a:extLst>
              <a:ext uri="{FF2B5EF4-FFF2-40B4-BE49-F238E27FC236}">
                <a16:creationId xmlns:a16="http://schemas.microsoft.com/office/drawing/2014/main" id="{0B5FB8A0-81E1-4E26-882D-0E841B6CE401}"/>
              </a:ext>
            </a:extLst>
          </p:cNvPr>
          <p:cNvGrpSpPr/>
          <p:nvPr/>
        </p:nvGrpSpPr>
        <p:grpSpPr>
          <a:xfrm>
            <a:off x="2033534" y="3878737"/>
            <a:ext cx="8124931" cy="1026881"/>
            <a:chOff x="3325368" y="3792364"/>
            <a:chExt cx="8124931" cy="1026881"/>
          </a:xfrm>
        </p:grpSpPr>
        <p:sp>
          <p:nvSpPr>
            <p:cNvPr id="23" name="Rectangle: Diagonal Corners Rounded 22">
              <a:extLst>
                <a:ext uri="{FF2B5EF4-FFF2-40B4-BE49-F238E27FC236}">
                  <a16:creationId xmlns:a16="http://schemas.microsoft.com/office/drawing/2014/main" id="{3C1922EE-6AD0-4EF7-9F1E-CCCB9EA4B21A}"/>
                </a:ext>
              </a:extLst>
            </p:cNvPr>
            <p:cNvSpPr/>
            <p:nvPr/>
          </p:nvSpPr>
          <p:spPr>
            <a:xfrm>
              <a:off x="3367003" y="3839499"/>
              <a:ext cx="8083296" cy="979746"/>
            </a:xfrm>
            <a:prstGeom prst="round2Diag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28600" marR="0" lvl="0" indent="-16668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FFFFFF"/>
                </a:solidFill>
                <a:effectLst/>
                <a:uLnTx/>
                <a:uFillTx/>
                <a:latin typeface="Calibri Light"/>
                <a:ea typeface="+mn-ea"/>
                <a:cs typeface="+mn-cs"/>
              </a:endParaRPr>
            </a:p>
          </p:txBody>
        </p:sp>
        <p:sp>
          <p:nvSpPr>
            <p:cNvPr id="15" name="Rectangle: Diagonal Corners Rounded 14">
              <a:extLst>
                <a:ext uri="{FF2B5EF4-FFF2-40B4-BE49-F238E27FC236}">
                  <a16:creationId xmlns:a16="http://schemas.microsoft.com/office/drawing/2014/main" id="{9A7F926F-56CD-4B45-9630-2412D570181C}"/>
                </a:ext>
              </a:extLst>
            </p:cNvPr>
            <p:cNvSpPr/>
            <p:nvPr/>
          </p:nvSpPr>
          <p:spPr>
            <a:xfrm>
              <a:off x="3325368" y="3792364"/>
              <a:ext cx="8083296" cy="979746"/>
            </a:xfrm>
            <a:prstGeom prst="round2Diag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61912" marR="0" lvl="0" indent="0" algn="l" defTabSz="914400" rtl="0" eaLnBrk="1" fontAlgn="auto" latinLnBrk="0" hangingPunct="1">
                <a:lnSpc>
                  <a:spcPct val="100000"/>
                </a:lnSpc>
                <a:spcBef>
                  <a:spcPts val="0"/>
                </a:spcBef>
                <a:spcAft>
                  <a:spcPts val="30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Light"/>
                  <a:ea typeface="+mn-ea"/>
                  <a:cs typeface="+mn-cs"/>
                </a:rPr>
                <a:t>The author is responsible for ensuring the accuracy of information added to the network and that is appropriate for fast consumption by other providers and care coordinators</a:t>
              </a:r>
            </a:p>
          </p:txBody>
        </p:sp>
      </p:grpSp>
      <p:grpSp>
        <p:nvGrpSpPr>
          <p:cNvPr id="25" name="Group 24">
            <a:extLst>
              <a:ext uri="{FF2B5EF4-FFF2-40B4-BE49-F238E27FC236}">
                <a16:creationId xmlns:a16="http://schemas.microsoft.com/office/drawing/2014/main" id="{1A06D9D0-0417-4C9F-97C4-B34CB5AEBFBA}"/>
              </a:ext>
            </a:extLst>
          </p:cNvPr>
          <p:cNvGrpSpPr/>
          <p:nvPr/>
        </p:nvGrpSpPr>
        <p:grpSpPr>
          <a:xfrm>
            <a:off x="2033534" y="5133118"/>
            <a:ext cx="8124931" cy="1017737"/>
            <a:chOff x="3325368" y="5128446"/>
            <a:chExt cx="8124931" cy="1017737"/>
          </a:xfrm>
        </p:grpSpPr>
        <p:sp>
          <p:nvSpPr>
            <p:cNvPr id="24" name="Rectangle: Diagonal Corners Rounded 23">
              <a:extLst>
                <a:ext uri="{FF2B5EF4-FFF2-40B4-BE49-F238E27FC236}">
                  <a16:creationId xmlns:a16="http://schemas.microsoft.com/office/drawing/2014/main" id="{1855847E-75AF-4C93-B9D1-4340E4AEB8AB}"/>
                </a:ext>
              </a:extLst>
            </p:cNvPr>
            <p:cNvSpPr/>
            <p:nvPr/>
          </p:nvSpPr>
          <p:spPr>
            <a:xfrm>
              <a:off x="3367003" y="5166437"/>
              <a:ext cx="8083296" cy="979746"/>
            </a:xfrm>
            <a:prstGeom prst="round2DiagRect">
              <a:avLst/>
            </a:prstGeom>
            <a:gradFill>
              <a:gsLst>
                <a:gs pos="100000">
                  <a:schemeClr val="tx2">
                    <a:alpha val="35000"/>
                  </a:schemeClr>
                </a:gs>
                <a:gs pos="0">
                  <a:schemeClr val="tx2">
                    <a:alpha val="35000"/>
                    <a:lumMod val="75000"/>
                    <a:lumOff val="2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lvl="0" indent="-16668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FFFFFF"/>
                </a:solidFill>
                <a:effectLst/>
                <a:uLnTx/>
                <a:uFillTx/>
                <a:latin typeface="Calibri Light"/>
                <a:ea typeface="+mn-ea"/>
                <a:cs typeface="+mn-cs"/>
              </a:endParaRPr>
            </a:p>
          </p:txBody>
        </p:sp>
        <p:sp>
          <p:nvSpPr>
            <p:cNvPr id="19" name="Rectangle: Diagonal Corners Rounded 18">
              <a:extLst>
                <a:ext uri="{FF2B5EF4-FFF2-40B4-BE49-F238E27FC236}">
                  <a16:creationId xmlns:a16="http://schemas.microsoft.com/office/drawing/2014/main" id="{5C509AC9-2F0D-4B0F-92D9-37C6410E69F1}"/>
                </a:ext>
              </a:extLst>
            </p:cNvPr>
            <p:cNvSpPr/>
            <p:nvPr/>
          </p:nvSpPr>
          <p:spPr>
            <a:xfrm>
              <a:off x="3325368" y="5128446"/>
              <a:ext cx="8083296" cy="979746"/>
            </a:xfrm>
            <a:prstGeom prst="round2Diag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Light"/>
                  <a:ea typeface="+mn-ea"/>
                  <a:cs typeface="+mn-cs"/>
                </a:rPr>
                <a:t>If an employee leaves an organization, the account manager should be monitoring and delegating the care recommendation updates</a:t>
              </a:r>
            </a:p>
          </p:txBody>
        </p:sp>
      </p:grpSp>
      <p:sp>
        <p:nvSpPr>
          <p:cNvPr id="3" name="Rectangle 2">
            <a:extLst>
              <a:ext uri="{FF2B5EF4-FFF2-40B4-BE49-F238E27FC236}">
                <a16:creationId xmlns:a16="http://schemas.microsoft.com/office/drawing/2014/main" id="{D9704C89-E934-4EA7-9EFC-F02E97B9F162}"/>
              </a:ext>
            </a:extLst>
          </p:cNvPr>
          <p:cNvSpPr/>
          <p:nvPr/>
        </p:nvSpPr>
        <p:spPr>
          <a:xfrm>
            <a:off x="2196649" y="2874635"/>
            <a:ext cx="6096000" cy="584775"/>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Light"/>
                <a:ea typeface="+mn-ea"/>
                <a:cs typeface="+mn-cs"/>
              </a:rPr>
              <a:t>Accessing Collective Medical through the portal is most efficient for content creation and management of updates</a:t>
            </a:r>
          </a:p>
        </p:txBody>
      </p:sp>
    </p:spTree>
    <p:extLst>
      <p:ext uri="{BB962C8B-B14F-4D97-AF65-F5344CB8AC3E}">
        <p14:creationId xmlns:p14="http://schemas.microsoft.com/office/powerpoint/2010/main" val="17283391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7977D3-0C3F-42E3-916C-607B030EA89E}"/>
              </a:ext>
            </a:extLst>
          </p:cNvPr>
          <p:cNvSpPr>
            <a:spLocks noGrp="1"/>
          </p:cNvSpPr>
          <p:nvPr>
            <p:ph type="body" sz="quarter" idx="10"/>
          </p:nvPr>
        </p:nvSpPr>
        <p:spPr/>
        <p:txBody>
          <a:bodyPr/>
          <a:lstStyle/>
          <a:p>
            <a:r>
              <a:rPr lang="en-US" dirty="0"/>
              <a:t>Care Insights – Current State </a:t>
            </a:r>
          </a:p>
        </p:txBody>
      </p:sp>
      <p:pic>
        <p:nvPicPr>
          <p:cNvPr id="4" name="Picture 3" descr="Graphical user interface, text, application, email&#10;&#10;Description automatically generated">
            <a:extLst>
              <a:ext uri="{FF2B5EF4-FFF2-40B4-BE49-F238E27FC236}">
                <a16:creationId xmlns:a16="http://schemas.microsoft.com/office/drawing/2014/main" id="{39A79A76-3BB5-409E-A9EF-D76BF25C2CC2}"/>
              </a:ext>
            </a:extLst>
          </p:cNvPr>
          <p:cNvPicPr>
            <a:picLocks noChangeAspect="1"/>
          </p:cNvPicPr>
          <p:nvPr/>
        </p:nvPicPr>
        <p:blipFill>
          <a:blip r:embed="rId2"/>
          <a:stretch>
            <a:fillRect/>
          </a:stretch>
        </p:blipFill>
        <p:spPr>
          <a:xfrm>
            <a:off x="2758490" y="1316848"/>
            <a:ext cx="7071317" cy="4595264"/>
          </a:xfrm>
          <a:prstGeom prst="rect">
            <a:avLst/>
          </a:prstGeom>
        </p:spPr>
      </p:pic>
      <p:sp>
        <p:nvSpPr>
          <p:cNvPr id="5" name="Arrow: Right 4">
            <a:extLst>
              <a:ext uri="{FF2B5EF4-FFF2-40B4-BE49-F238E27FC236}">
                <a16:creationId xmlns:a16="http://schemas.microsoft.com/office/drawing/2014/main" id="{EF1E7457-9645-469C-897E-EDFEC9E3D059}"/>
              </a:ext>
            </a:extLst>
          </p:cNvPr>
          <p:cNvSpPr/>
          <p:nvPr/>
        </p:nvSpPr>
        <p:spPr>
          <a:xfrm>
            <a:off x="1794933" y="1316848"/>
            <a:ext cx="632177"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184C9166-E919-4D10-98FA-FBEC473E0462}"/>
              </a:ext>
            </a:extLst>
          </p:cNvPr>
          <p:cNvSpPr/>
          <p:nvPr/>
        </p:nvSpPr>
        <p:spPr>
          <a:xfrm>
            <a:off x="1794933" y="3964093"/>
            <a:ext cx="632177" cy="406400"/>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75494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7977D3-0C3F-42E3-916C-607B030EA89E}"/>
              </a:ext>
            </a:extLst>
          </p:cNvPr>
          <p:cNvSpPr>
            <a:spLocks noGrp="1"/>
          </p:cNvSpPr>
          <p:nvPr>
            <p:ph type="body" sz="quarter" idx="10"/>
          </p:nvPr>
        </p:nvSpPr>
        <p:spPr/>
        <p:txBody>
          <a:bodyPr/>
          <a:lstStyle/>
          <a:p>
            <a:r>
              <a:rPr lang="en-US" dirty="0"/>
              <a:t>Collaborative Care Insights </a:t>
            </a:r>
          </a:p>
        </p:txBody>
      </p:sp>
      <p:sp>
        <p:nvSpPr>
          <p:cNvPr id="3" name="TextBox 2">
            <a:extLst>
              <a:ext uri="{FF2B5EF4-FFF2-40B4-BE49-F238E27FC236}">
                <a16:creationId xmlns:a16="http://schemas.microsoft.com/office/drawing/2014/main" id="{FC38E94B-CB21-4231-9287-7A50BB6E9529}"/>
              </a:ext>
            </a:extLst>
          </p:cNvPr>
          <p:cNvSpPr txBox="1"/>
          <p:nvPr/>
        </p:nvSpPr>
        <p:spPr>
          <a:xfrm>
            <a:off x="717676" y="1234101"/>
            <a:ext cx="10300391" cy="4739759"/>
          </a:xfrm>
          <a:prstGeom prst="rect">
            <a:avLst/>
          </a:prstGeom>
          <a:noFill/>
        </p:spPr>
        <p:txBody>
          <a:bodyPr wrap="square" rtlCol="0">
            <a:spAutoFit/>
          </a:bodyPr>
          <a:lstStyle/>
          <a:p>
            <a:pPr algn="l"/>
            <a:r>
              <a:rPr lang="en-US" sz="2000" b="0" i="0" dirty="0">
                <a:solidFill>
                  <a:srgbClr val="171717"/>
                </a:solidFill>
                <a:effectLst/>
              </a:rPr>
              <a:t>Collaborative Insights consists of multi-facility content. The benefits of using Collaborative Insights includes:</a:t>
            </a:r>
          </a:p>
          <a:p>
            <a:pPr algn="l"/>
            <a:endParaRPr lang="en-US" sz="2000" b="0" i="0" dirty="0">
              <a:solidFill>
                <a:srgbClr val="171717"/>
              </a:solidFill>
              <a:effectLst/>
            </a:endParaRPr>
          </a:p>
          <a:p>
            <a:pPr marL="800100" lvl="1" indent="-342900">
              <a:buFont typeface="Arial" panose="020B0604020202020204" pitchFamily="34" charset="0"/>
              <a:buChar char="•"/>
            </a:pPr>
            <a:r>
              <a:rPr lang="en-US" sz="2000" b="0" i="0" dirty="0">
                <a:solidFill>
                  <a:srgbClr val="171717"/>
                </a:solidFill>
                <a:effectLst/>
              </a:rPr>
              <a:t>Content is delivered in a single, cohesive patient-centered plan authored between facilities/organizations and providers</a:t>
            </a:r>
          </a:p>
          <a:p>
            <a:pPr marL="800100" lvl="1" indent="-342900">
              <a:buFont typeface="Arial" panose="020B0604020202020204" pitchFamily="34" charset="0"/>
              <a:buChar char="•"/>
            </a:pPr>
            <a:endParaRPr lang="en-US" sz="2000" b="0" i="0" dirty="0">
              <a:solidFill>
                <a:srgbClr val="171717"/>
              </a:solidFill>
              <a:effectLst/>
            </a:endParaRPr>
          </a:p>
          <a:p>
            <a:pPr marL="800100" lvl="1" indent="-342900">
              <a:buFont typeface="Arial" panose="020B0604020202020204" pitchFamily="34" charset="0"/>
              <a:buChar char="•"/>
            </a:pPr>
            <a:r>
              <a:rPr lang="en-US" sz="2000" b="0" i="0" dirty="0">
                <a:solidFill>
                  <a:srgbClr val="171717"/>
                </a:solidFill>
                <a:effectLst/>
              </a:rPr>
              <a:t>Provides relevant information to ensure providers succinctly receive the most accurate info</a:t>
            </a:r>
          </a:p>
          <a:p>
            <a:pPr marL="800100" lvl="1" indent="-342900">
              <a:buFont typeface="Arial" panose="020B0604020202020204" pitchFamily="34" charset="0"/>
              <a:buChar char="•"/>
            </a:pPr>
            <a:endParaRPr lang="en-US" sz="2000" b="0" i="0" dirty="0">
              <a:solidFill>
                <a:srgbClr val="171717"/>
              </a:solidFill>
              <a:effectLst/>
            </a:endParaRPr>
          </a:p>
          <a:p>
            <a:pPr marL="800100" lvl="1" indent="-342900">
              <a:buFont typeface="Arial" panose="020B0604020202020204" pitchFamily="34" charset="0"/>
              <a:buChar char="•"/>
            </a:pPr>
            <a:r>
              <a:rPr lang="en-US" sz="2000" b="0" i="0" dirty="0">
                <a:solidFill>
                  <a:srgbClr val="171717"/>
                </a:solidFill>
                <a:effectLst/>
              </a:rPr>
              <a:t>Increases collaboration across the Collective network, particularly outside of the ED node</a:t>
            </a:r>
          </a:p>
          <a:p>
            <a:pPr marL="800100" lvl="1" indent="-342900">
              <a:buFont typeface="Arial" panose="020B0604020202020204" pitchFamily="34" charset="0"/>
              <a:buChar char="•"/>
            </a:pPr>
            <a:endParaRPr lang="en-US" sz="2000" dirty="0">
              <a:solidFill>
                <a:srgbClr val="171717"/>
              </a:solidFill>
            </a:endParaRPr>
          </a:p>
          <a:p>
            <a:pPr marL="800100" lvl="1" indent="-342900">
              <a:buFont typeface="Arial" panose="020B0604020202020204" pitchFamily="34" charset="0"/>
              <a:buChar char="•"/>
            </a:pPr>
            <a:r>
              <a:rPr lang="en-US" sz="2000" dirty="0"/>
              <a:t>Client confusion regarding nomenclature: Care Insights vs. Care Guidelines vs. Care History vs. ED Care Recommendations </a:t>
            </a:r>
          </a:p>
          <a:p>
            <a:pPr lvl="1"/>
            <a:endParaRPr lang="en-US" sz="2400" b="0" i="0" dirty="0">
              <a:solidFill>
                <a:srgbClr val="171717"/>
              </a:solidFill>
              <a:effectLst/>
              <a:latin typeface="Europa"/>
            </a:endParaRPr>
          </a:p>
          <a:p>
            <a:endParaRPr lang="en-US" dirty="0"/>
          </a:p>
        </p:txBody>
      </p:sp>
    </p:spTree>
    <p:extLst>
      <p:ext uri="{BB962C8B-B14F-4D97-AF65-F5344CB8AC3E}">
        <p14:creationId xmlns:p14="http://schemas.microsoft.com/office/powerpoint/2010/main" val="31665440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7977D3-0C3F-42E3-916C-607B030EA89E}"/>
              </a:ext>
            </a:extLst>
          </p:cNvPr>
          <p:cNvSpPr>
            <a:spLocks noGrp="1"/>
          </p:cNvSpPr>
          <p:nvPr>
            <p:ph type="body" sz="quarter" idx="10"/>
          </p:nvPr>
        </p:nvSpPr>
        <p:spPr/>
        <p:txBody>
          <a:bodyPr/>
          <a:lstStyle/>
          <a:p>
            <a:r>
              <a:rPr lang="en-US" dirty="0"/>
              <a:t>Care Insights – Current State </a:t>
            </a:r>
          </a:p>
        </p:txBody>
      </p:sp>
      <p:pic>
        <p:nvPicPr>
          <p:cNvPr id="7" name="Picture 6" descr="Application&#10;&#10;Description automatically generated with low confidence">
            <a:extLst>
              <a:ext uri="{FF2B5EF4-FFF2-40B4-BE49-F238E27FC236}">
                <a16:creationId xmlns:a16="http://schemas.microsoft.com/office/drawing/2014/main" id="{A1E21FDD-B1FD-46D8-CFCA-BB0F823C708A}"/>
              </a:ext>
            </a:extLst>
          </p:cNvPr>
          <p:cNvPicPr>
            <a:picLocks noChangeAspect="1"/>
          </p:cNvPicPr>
          <p:nvPr/>
        </p:nvPicPr>
        <p:blipFill>
          <a:blip r:embed="rId2"/>
          <a:stretch>
            <a:fillRect/>
          </a:stretch>
        </p:blipFill>
        <p:spPr>
          <a:xfrm>
            <a:off x="1502875" y="1281336"/>
            <a:ext cx="8908045" cy="4795824"/>
          </a:xfrm>
          <a:prstGeom prst="rect">
            <a:avLst/>
          </a:prstGeom>
        </p:spPr>
      </p:pic>
      <p:sp>
        <p:nvSpPr>
          <p:cNvPr id="8" name="Arrow: Right 7">
            <a:extLst>
              <a:ext uri="{FF2B5EF4-FFF2-40B4-BE49-F238E27FC236}">
                <a16:creationId xmlns:a16="http://schemas.microsoft.com/office/drawing/2014/main" id="{DE2D3DE7-2654-83E4-5990-D575E6B7C7A4}"/>
              </a:ext>
            </a:extLst>
          </p:cNvPr>
          <p:cNvSpPr/>
          <p:nvPr/>
        </p:nvSpPr>
        <p:spPr>
          <a:xfrm>
            <a:off x="699464" y="1633719"/>
            <a:ext cx="632177" cy="406400"/>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E0E19814-994E-6DBC-5367-D4F0C6E2FC36}"/>
              </a:ext>
            </a:extLst>
          </p:cNvPr>
          <p:cNvSpPr/>
          <p:nvPr/>
        </p:nvSpPr>
        <p:spPr>
          <a:xfrm>
            <a:off x="699463" y="2410808"/>
            <a:ext cx="632177"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227EA644-2F24-1728-2A5D-5B42F9799F88}"/>
              </a:ext>
            </a:extLst>
          </p:cNvPr>
          <p:cNvSpPr/>
          <p:nvPr/>
        </p:nvSpPr>
        <p:spPr>
          <a:xfrm>
            <a:off x="699462" y="3187897"/>
            <a:ext cx="632177" cy="406400"/>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A2BBABAB-CF28-5815-D3C5-234590D3322E}"/>
              </a:ext>
            </a:extLst>
          </p:cNvPr>
          <p:cNvSpPr/>
          <p:nvPr/>
        </p:nvSpPr>
        <p:spPr>
          <a:xfrm>
            <a:off x="699461" y="3901611"/>
            <a:ext cx="632177" cy="406400"/>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1A5ED251-8C93-D505-19F0-60EA5C5989DC}"/>
              </a:ext>
            </a:extLst>
          </p:cNvPr>
          <p:cNvSpPr/>
          <p:nvPr/>
        </p:nvSpPr>
        <p:spPr>
          <a:xfrm>
            <a:off x="699460" y="4718455"/>
            <a:ext cx="632177" cy="406400"/>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ECDDCB0E-08BB-19A8-0F7C-70DA875A2E9A}"/>
              </a:ext>
            </a:extLst>
          </p:cNvPr>
          <p:cNvSpPr/>
          <p:nvPr/>
        </p:nvSpPr>
        <p:spPr>
          <a:xfrm>
            <a:off x="699459" y="5392414"/>
            <a:ext cx="632177" cy="40640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5017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13C5EF-F0D8-4341-AF2C-8D075C5CBE6F}"/>
              </a:ext>
            </a:extLst>
          </p:cNvPr>
          <p:cNvSpPr>
            <a:spLocks noGrp="1"/>
          </p:cNvSpPr>
          <p:nvPr>
            <p:ph type="body" sz="quarter" idx="10"/>
          </p:nvPr>
        </p:nvSpPr>
        <p:spPr/>
        <p:txBody>
          <a:bodyPr>
            <a:normAutofit/>
          </a:bodyPr>
          <a:lstStyle/>
          <a:p>
            <a:pPr marL="0" indent="0">
              <a:buNone/>
            </a:pPr>
            <a:r>
              <a:rPr lang="en-US" dirty="0"/>
              <a:t>Clinical Collaborative Group</a:t>
            </a:r>
          </a:p>
        </p:txBody>
      </p:sp>
      <p:sp>
        <p:nvSpPr>
          <p:cNvPr id="4" name="Slide Number Placeholder 3">
            <a:extLst>
              <a:ext uri="{FF2B5EF4-FFF2-40B4-BE49-F238E27FC236}">
                <a16:creationId xmlns:a16="http://schemas.microsoft.com/office/drawing/2014/main" id="{9A6D323F-26BA-4FCF-8345-6FC222922FE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D6EE29-B678-4F5E-BD6B-2A1F664779F4}" type="slidenum">
              <a:rPr kumimoji="0" lang="en-US" sz="1000" b="0" i="0" u="none" strike="noStrike" kern="1200" cap="none" spc="0" normalizeH="0" baseline="0" noProof="0" smtClean="0">
                <a:ln>
                  <a:noFill/>
                </a:ln>
                <a:solidFill>
                  <a:srgbClr val="474747"/>
                </a:solidFill>
                <a:effectLst/>
                <a:uLnTx/>
                <a:uFillTx/>
                <a:latin typeface="Calibri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dirty="0">
              <a:ln>
                <a:noFill/>
              </a:ln>
              <a:solidFill>
                <a:srgbClr val="474747"/>
              </a:solidFill>
              <a:effectLst/>
              <a:uLnTx/>
              <a:uFillTx/>
              <a:latin typeface="Calibri Light"/>
              <a:ea typeface="+mn-ea"/>
              <a:cs typeface="+mn-cs"/>
            </a:endParaRPr>
          </a:p>
        </p:txBody>
      </p:sp>
      <p:sp>
        <p:nvSpPr>
          <p:cNvPr id="5" name="Rectangle 4">
            <a:extLst>
              <a:ext uri="{FF2B5EF4-FFF2-40B4-BE49-F238E27FC236}">
                <a16:creationId xmlns:a16="http://schemas.microsoft.com/office/drawing/2014/main" id="{64C5C24D-61C4-460D-8939-D60C9DB383F3}"/>
              </a:ext>
            </a:extLst>
          </p:cNvPr>
          <p:cNvSpPr/>
          <p:nvPr/>
        </p:nvSpPr>
        <p:spPr>
          <a:xfrm>
            <a:off x="0" y="1158629"/>
            <a:ext cx="12191999" cy="5083286"/>
          </a:xfrm>
          <a:prstGeom prst="rect">
            <a:avLst/>
          </a:prstGeom>
          <a:gradFill>
            <a:gsLst>
              <a:gs pos="0">
                <a:schemeClr val="accent5">
                  <a:lumMod val="20000"/>
                  <a:lumOff val="80000"/>
                </a:schemeClr>
              </a:gs>
              <a:gs pos="100000">
                <a:schemeClr val="accent5">
                  <a:lumMod val="60000"/>
                  <a:lumOff val="4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a:ea typeface="+mn-ea"/>
              <a:cs typeface="+mn-cs"/>
            </a:endParaRPr>
          </a:p>
        </p:txBody>
      </p:sp>
      <p:grpSp>
        <p:nvGrpSpPr>
          <p:cNvPr id="6" name="Group 5">
            <a:extLst>
              <a:ext uri="{FF2B5EF4-FFF2-40B4-BE49-F238E27FC236}">
                <a16:creationId xmlns:a16="http://schemas.microsoft.com/office/drawing/2014/main" id="{6FA3947C-6919-4946-AF3C-8086E23C7622}"/>
              </a:ext>
            </a:extLst>
          </p:cNvPr>
          <p:cNvGrpSpPr/>
          <p:nvPr/>
        </p:nvGrpSpPr>
        <p:grpSpPr>
          <a:xfrm>
            <a:off x="795903" y="1496568"/>
            <a:ext cx="10637518" cy="4462271"/>
            <a:chOff x="777241" y="1344168"/>
            <a:chExt cx="10637518" cy="4462271"/>
          </a:xfrm>
        </p:grpSpPr>
        <p:sp>
          <p:nvSpPr>
            <p:cNvPr id="7" name="Rectangle 6">
              <a:extLst>
                <a:ext uri="{FF2B5EF4-FFF2-40B4-BE49-F238E27FC236}">
                  <a16:creationId xmlns:a16="http://schemas.microsoft.com/office/drawing/2014/main" id="{A3C97624-29B7-455A-802D-6F534AD2EBF3}"/>
                </a:ext>
              </a:extLst>
            </p:cNvPr>
            <p:cNvSpPr/>
            <p:nvPr/>
          </p:nvSpPr>
          <p:spPr>
            <a:xfrm>
              <a:off x="832104" y="1399030"/>
              <a:ext cx="10582655" cy="4407409"/>
            </a:xfrm>
            <a:prstGeom prst="rect">
              <a:avLst/>
            </a:prstGeom>
            <a:gradFill>
              <a:gsLst>
                <a:gs pos="0">
                  <a:schemeClr val="tx2">
                    <a:lumMod val="75000"/>
                    <a:lumOff val="25000"/>
                    <a:alpha val="35000"/>
                  </a:schemeClr>
                </a:gs>
                <a:gs pos="100000">
                  <a:schemeClr val="tx2">
                    <a:alpha val="3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a:ea typeface="+mn-ea"/>
                <a:cs typeface="+mn-cs"/>
              </a:endParaRPr>
            </a:p>
          </p:txBody>
        </p:sp>
        <p:grpSp>
          <p:nvGrpSpPr>
            <p:cNvPr id="8" name="Group 7">
              <a:extLst>
                <a:ext uri="{FF2B5EF4-FFF2-40B4-BE49-F238E27FC236}">
                  <a16:creationId xmlns:a16="http://schemas.microsoft.com/office/drawing/2014/main" id="{81DC3F45-27EF-44D2-91E7-C280E7AB05E3}"/>
                </a:ext>
              </a:extLst>
            </p:cNvPr>
            <p:cNvGrpSpPr/>
            <p:nvPr/>
          </p:nvGrpSpPr>
          <p:grpSpPr>
            <a:xfrm>
              <a:off x="777241" y="1344168"/>
              <a:ext cx="10582655" cy="4407408"/>
              <a:chOff x="777241" y="1344168"/>
              <a:chExt cx="10582655" cy="4407408"/>
            </a:xfrm>
          </p:grpSpPr>
          <p:sp>
            <p:nvSpPr>
              <p:cNvPr id="9" name="Rectangle 8">
                <a:extLst>
                  <a:ext uri="{FF2B5EF4-FFF2-40B4-BE49-F238E27FC236}">
                    <a16:creationId xmlns:a16="http://schemas.microsoft.com/office/drawing/2014/main" id="{C35DDC73-74C8-412A-9AA3-5D1D930E5342}"/>
                  </a:ext>
                </a:extLst>
              </p:cNvPr>
              <p:cNvSpPr/>
              <p:nvPr/>
            </p:nvSpPr>
            <p:spPr>
              <a:xfrm rot="16200000">
                <a:off x="-1124711" y="3246120"/>
                <a:ext cx="4407408" cy="603503"/>
              </a:xfrm>
              <a:prstGeom prst="rect">
                <a:avLst/>
              </a:prstGeom>
              <a:gradFill>
                <a:gsLst>
                  <a:gs pos="0">
                    <a:schemeClr val="accent5"/>
                  </a:gs>
                  <a:gs pos="100000">
                    <a:schemeClr val="accent5">
                      <a:lumMod val="75000"/>
                    </a:schemeClr>
                  </a:gs>
                </a:gsLst>
                <a:lin ang="9000000" scaled="0"/>
              </a:gra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Calibri Light"/>
                  <a:ea typeface="+mn-ea"/>
                  <a:cs typeface="+mn-cs"/>
                </a:endParaRPr>
              </a:p>
            </p:txBody>
          </p:sp>
          <p:sp>
            <p:nvSpPr>
              <p:cNvPr id="10" name="Rectangle 9">
                <a:extLst>
                  <a:ext uri="{FF2B5EF4-FFF2-40B4-BE49-F238E27FC236}">
                    <a16:creationId xmlns:a16="http://schemas.microsoft.com/office/drawing/2014/main" id="{E2D5D676-C0FA-47CB-83E1-5F7C506E9D92}"/>
                  </a:ext>
                </a:extLst>
              </p:cNvPr>
              <p:cNvSpPr/>
              <p:nvPr/>
            </p:nvSpPr>
            <p:spPr>
              <a:xfrm>
                <a:off x="1380743" y="1344168"/>
                <a:ext cx="9979153" cy="4407408"/>
              </a:xfrm>
              <a:prstGeom prst="rect">
                <a:avLst/>
              </a:prstGeom>
              <a:gradFill>
                <a:gsLst>
                  <a:gs pos="0">
                    <a:schemeClr val="bg1"/>
                  </a:gs>
                  <a:gs pos="100000">
                    <a:schemeClr val="bg1">
                      <a:lumMod val="99000"/>
                    </a:schemeClr>
                  </a:gs>
                </a:gsLst>
                <a:lin ang="3600000" scaled="0"/>
              </a:gra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a:ea typeface="+mn-ea"/>
                  <a:cs typeface="+mn-cs"/>
                </a:endParaRPr>
              </a:p>
            </p:txBody>
          </p:sp>
          <p:sp>
            <p:nvSpPr>
              <p:cNvPr id="11" name="TextBox 10">
                <a:extLst>
                  <a:ext uri="{FF2B5EF4-FFF2-40B4-BE49-F238E27FC236}">
                    <a16:creationId xmlns:a16="http://schemas.microsoft.com/office/drawing/2014/main" id="{2C845804-42DC-4B0E-A3EE-DC118CA429F1}"/>
                  </a:ext>
                </a:extLst>
              </p:cNvPr>
              <p:cNvSpPr txBox="1"/>
              <p:nvPr/>
            </p:nvSpPr>
            <p:spPr>
              <a:xfrm>
                <a:off x="1576873" y="1652322"/>
                <a:ext cx="9469079" cy="3791102"/>
              </a:xfrm>
              <a:prstGeom prst="rect">
                <a:avLst/>
              </a:prstGeom>
              <a:noFill/>
            </p:spPr>
            <p:txBody>
              <a:bodyPr wrap="square" rtlCol="0" anchor="ctr">
                <a:spAutoFit/>
              </a:bodyPr>
              <a:lstStyle/>
              <a:p>
                <a:pPr marL="0" marR="0" lvl="0" indent="0" algn="l" defTabSz="914400" rtl="0" eaLnBrk="1" fontAlgn="auto" latinLnBrk="0" hangingPunct="1">
                  <a:lnSpc>
                    <a:spcPct val="114000"/>
                  </a:lnSpc>
                  <a:spcBef>
                    <a:spcPts val="0"/>
                  </a:spcBef>
                  <a:spcAft>
                    <a:spcPts val="1000"/>
                  </a:spcAft>
                  <a:buClrTx/>
                  <a:buSzTx/>
                  <a:buFontTx/>
                  <a:buNone/>
                  <a:tabLst/>
                  <a:defRPr/>
                </a:pPr>
                <a:r>
                  <a:rPr kumimoji="0" lang="en-US" sz="2400" b="0" i="0" u="none" strike="noStrike" kern="1200" cap="none" spc="0" normalizeH="0" baseline="0" noProof="0" dirty="0">
                    <a:ln>
                      <a:noFill/>
                    </a:ln>
                    <a:solidFill>
                      <a:srgbClr val="0070C0"/>
                    </a:solidFill>
                    <a:effectLst/>
                    <a:uLnTx/>
                    <a:uFillTx/>
                    <a:latin typeface="Calibri Light"/>
                    <a:ea typeface="+mn-ea"/>
                    <a:cs typeface="+mn-cs"/>
                  </a:rPr>
                  <a:t>What is the Clinical Collaborative Group (CCG)?</a:t>
                </a:r>
              </a:p>
              <a:p>
                <a:pPr marL="112713" marR="0" lvl="0" indent="0" algn="l" defTabSz="914400" rtl="0" eaLnBrk="1" fontAlgn="auto" latinLnBrk="0" hangingPunct="1">
                  <a:lnSpc>
                    <a:spcPct val="114000"/>
                  </a:lnSpc>
                  <a:spcBef>
                    <a:spcPts val="0"/>
                  </a:spcBef>
                  <a:spcAft>
                    <a:spcPts val="1000"/>
                  </a:spcAft>
                  <a:buClrTx/>
                  <a:buSzTx/>
                  <a:buFontTx/>
                  <a:buNone/>
                  <a:tabLst/>
                  <a:defRPr/>
                </a:pPr>
                <a:r>
                  <a:rPr kumimoji="0" lang="en-US" sz="1800" b="0" i="0" u="none" strike="noStrike" kern="1200" cap="none" spc="0" normalizeH="0" baseline="0" noProof="0" dirty="0">
                    <a:ln>
                      <a:noFill/>
                    </a:ln>
                    <a:solidFill>
                      <a:srgbClr val="455469"/>
                    </a:solidFill>
                    <a:effectLst/>
                    <a:uLnTx/>
                    <a:uFillTx/>
                    <a:latin typeface="Calibri Light"/>
                    <a:ea typeface="+mn-ea"/>
                    <a:cs typeface="+mn-cs"/>
                  </a:rPr>
                  <a:t>The CCG is comprised of a group of stakeholders within the state who are working collaboratively using the Collective Platform to drive measurable progress towards a goal aimed at improving outcomes for patients:</a:t>
                </a:r>
              </a:p>
              <a:p>
                <a:pPr marL="401638" marR="0" lvl="0" indent="-166688" algn="l" defTabSz="914400"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55469"/>
                    </a:solidFill>
                    <a:effectLst/>
                    <a:uLnTx/>
                    <a:uFillTx/>
                    <a:latin typeface="Calibri Light"/>
                    <a:ea typeface="+mn-ea"/>
                    <a:cs typeface="+mn-cs"/>
                  </a:rPr>
                  <a:t>Meets quarterly</a:t>
                </a:r>
              </a:p>
              <a:p>
                <a:pPr marL="401638" marR="0" lvl="0" indent="-166688" algn="l" defTabSz="914400"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55469"/>
                    </a:solidFill>
                    <a:effectLst/>
                    <a:uLnTx/>
                    <a:uFillTx/>
                    <a:latin typeface="Calibri Light"/>
                    <a:ea typeface="+mn-ea"/>
                    <a:cs typeface="+mn-cs"/>
                  </a:rPr>
                  <a:t>Acts as champions within your respective institutions</a:t>
                </a:r>
              </a:p>
              <a:p>
                <a:pPr marL="401638" marR="0" lvl="0" indent="-166688" algn="l" defTabSz="914400" rtl="0" eaLnBrk="1" fontAlgn="auto" latinLnBrk="0" hangingPunct="1">
                  <a:lnSpc>
                    <a:spcPct val="114000"/>
                  </a:lnSpc>
                  <a:spcBef>
                    <a:spcPts val="0"/>
                  </a:spcBef>
                  <a:spcAft>
                    <a:spcPts val="1000"/>
                  </a:spcAft>
                  <a:buClrTx/>
                  <a:buSzTx/>
                  <a:buFont typeface="Arial" panose="020B0604020202020204" pitchFamily="34" charset="0"/>
                  <a:buChar char="•"/>
                  <a:tabLst/>
                  <a:defRPr/>
                </a:pPr>
                <a:r>
                  <a:rPr lang="en-US" dirty="0">
                    <a:solidFill>
                      <a:srgbClr val="455469"/>
                    </a:solidFill>
                    <a:latin typeface="Calibri Light"/>
                  </a:rPr>
                  <a:t>Forum to share updates and best practices regarding the use of Collective</a:t>
                </a:r>
                <a:endParaRPr kumimoji="0" lang="en-US" sz="1800" b="0" i="0" u="none" strike="noStrike" kern="1200" cap="none" spc="0" normalizeH="0" baseline="0" noProof="0" dirty="0">
                  <a:ln>
                    <a:noFill/>
                  </a:ln>
                  <a:solidFill>
                    <a:srgbClr val="455469"/>
                  </a:solidFill>
                  <a:effectLst/>
                  <a:uLnTx/>
                  <a:uFillTx/>
                  <a:latin typeface="Calibri Light"/>
                  <a:ea typeface="+mn-ea"/>
                  <a:cs typeface="+mn-cs"/>
                </a:endParaRPr>
              </a:p>
              <a:p>
                <a:pPr marL="401638" marR="0" lvl="0" indent="-166688" algn="l" defTabSz="914400"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55469"/>
                    </a:solidFill>
                    <a:effectLst/>
                    <a:uLnTx/>
                    <a:uFillTx/>
                    <a:latin typeface="Calibri Light"/>
                    <a:ea typeface="+mn-ea"/>
                    <a:cs typeface="+mn-cs"/>
                  </a:rPr>
                  <a:t>Uses data to determine appropriate interventions</a:t>
                </a:r>
              </a:p>
              <a:p>
                <a:pPr marL="401638" marR="0" lvl="0" indent="-166688" algn="l" defTabSz="914400" rtl="0" eaLnBrk="1" fontAlgn="auto" latinLnBrk="0" hangingPunct="1">
                  <a:lnSpc>
                    <a:spcPct val="114000"/>
                  </a:lnSpc>
                  <a:spcBef>
                    <a:spcPts val="0"/>
                  </a:spcBef>
                  <a:spcAft>
                    <a:spcPts val="10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55469"/>
                    </a:solidFill>
                    <a:effectLst/>
                    <a:uLnTx/>
                    <a:uFillTx/>
                    <a:latin typeface="Calibri Light"/>
                    <a:ea typeface="+mn-ea"/>
                    <a:cs typeface="+mn-cs"/>
                  </a:rPr>
                  <a:t>Measures progress towards the goal at regular intervals</a:t>
                </a:r>
              </a:p>
            </p:txBody>
          </p:sp>
        </p:grpSp>
      </p:grpSp>
    </p:spTree>
    <p:extLst>
      <p:ext uri="{BB962C8B-B14F-4D97-AF65-F5344CB8AC3E}">
        <p14:creationId xmlns:p14="http://schemas.microsoft.com/office/powerpoint/2010/main" val="553491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8B458C-F6B2-412F-A728-1A7966F9F12E}"/>
              </a:ext>
            </a:extLst>
          </p:cNvPr>
          <p:cNvSpPr>
            <a:spLocks noGrp="1"/>
          </p:cNvSpPr>
          <p:nvPr>
            <p:ph type="body" sz="quarter" idx="10"/>
          </p:nvPr>
        </p:nvSpPr>
        <p:spPr/>
        <p:txBody>
          <a:bodyPr/>
          <a:lstStyle/>
          <a:p>
            <a:r>
              <a:rPr lang="en-US" dirty="0"/>
              <a:t>Demo</a:t>
            </a:r>
          </a:p>
        </p:txBody>
      </p:sp>
    </p:spTree>
    <p:extLst>
      <p:ext uri="{BB962C8B-B14F-4D97-AF65-F5344CB8AC3E}">
        <p14:creationId xmlns:p14="http://schemas.microsoft.com/office/powerpoint/2010/main" val="40941027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13C5EF-F0D8-4341-AF2C-8D075C5CBE6F}"/>
              </a:ext>
            </a:extLst>
          </p:cNvPr>
          <p:cNvSpPr>
            <a:spLocks noGrp="1"/>
          </p:cNvSpPr>
          <p:nvPr>
            <p:ph type="body" sz="quarter" idx="10"/>
          </p:nvPr>
        </p:nvSpPr>
        <p:spPr/>
        <p:txBody>
          <a:bodyPr>
            <a:normAutofit/>
          </a:bodyPr>
          <a:lstStyle/>
          <a:p>
            <a:pPr marL="0" indent="0">
              <a:buNone/>
            </a:pPr>
            <a:r>
              <a:rPr lang="en-US" dirty="0"/>
              <a:t>Adding Insights to patients – mistakes to avoid</a:t>
            </a:r>
          </a:p>
        </p:txBody>
      </p:sp>
      <p:sp>
        <p:nvSpPr>
          <p:cNvPr id="12" name="Text Placeholder 11">
            <a:extLst>
              <a:ext uri="{FF2B5EF4-FFF2-40B4-BE49-F238E27FC236}">
                <a16:creationId xmlns:a16="http://schemas.microsoft.com/office/drawing/2014/main" id="{25E3C62B-6688-4EBD-8A25-2D240138A7CA}"/>
              </a:ext>
            </a:extLst>
          </p:cNvPr>
          <p:cNvSpPr>
            <a:spLocks noGrp="1"/>
          </p:cNvSpPr>
          <p:nvPr>
            <p:ph type="body" sz="quarter" idx="12"/>
          </p:nvPr>
        </p:nvSpPr>
        <p:spPr/>
        <p:txBody>
          <a:bodyPr/>
          <a:lstStyle/>
          <a:p>
            <a:endParaRPr lang="en-US"/>
          </a:p>
        </p:txBody>
      </p:sp>
      <p:sp>
        <p:nvSpPr>
          <p:cNvPr id="4" name="Slide Number Placeholder 3">
            <a:extLst>
              <a:ext uri="{FF2B5EF4-FFF2-40B4-BE49-F238E27FC236}">
                <a16:creationId xmlns:a16="http://schemas.microsoft.com/office/drawing/2014/main" id="{9A6D323F-26BA-4FCF-8345-6FC222922FE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D6EE29-B678-4F5E-BD6B-2A1F664779F4}" type="slidenum">
              <a:rPr kumimoji="0" lang="en-US" sz="1000" b="0" i="0" u="none" strike="noStrike" kern="1200" cap="none" spc="0" normalizeH="0" baseline="0" noProof="0" smtClean="0">
                <a:ln>
                  <a:noFill/>
                </a:ln>
                <a:solidFill>
                  <a:srgbClr val="474747"/>
                </a:solidFill>
                <a:effectLst/>
                <a:uLnTx/>
                <a:uFillTx/>
                <a:latin typeface="Calibri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000" b="0" i="0" u="none" strike="noStrike" kern="1200" cap="none" spc="0" normalizeH="0" baseline="0" noProof="0" dirty="0">
              <a:ln>
                <a:noFill/>
              </a:ln>
              <a:solidFill>
                <a:srgbClr val="474747"/>
              </a:solidFill>
              <a:effectLst/>
              <a:uLnTx/>
              <a:uFillTx/>
              <a:latin typeface="Calibri Light"/>
              <a:ea typeface="+mn-ea"/>
              <a:cs typeface="+mn-cs"/>
            </a:endParaRPr>
          </a:p>
        </p:txBody>
      </p:sp>
      <p:sp>
        <p:nvSpPr>
          <p:cNvPr id="5" name="Rectangle 4">
            <a:extLst>
              <a:ext uri="{FF2B5EF4-FFF2-40B4-BE49-F238E27FC236}">
                <a16:creationId xmlns:a16="http://schemas.microsoft.com/office/drawing/2014/main" id="{64C5C24D-61C4-460D-8939-D60C9DB383F3}"/>
              </a:ext>
            </a:extLst>
          </p:cNvPr>
          <p:cNvSpPr/>
          <p:nvPr/>
        </p:nvSpPr>
        <p:spPr>
          <a:xfrm>
            <a:off x="0" y="1158629"/>
            <a:ext cx="12191999" cy="5083286"/>
          </a:xfrm>
          <a:prstGeom prst="rect">
            <a:avLst/>
          </a:prstGeom>
          <a:gradFill>
            <a:gsLst>
              <a:gs pos="0">
                <a:schemeClr val="accent5">
                  <a:lumMod val="20000"/>
                  <a:lumOff val="80000"/>
                </a:schemeClr>
              </a:gs>
              <a:gs pos="100000">
                <a:schemeClr val="accent5">
                  <a:lumMod val="60000"/>
                  <a:lumOff val="4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a:ea typeface="+mn-ea"/>
              <a:cs typeface="+mn-cs"/>
            </a:endParaRPr>
          </a:p>
        </p:txBody>
      </p:sp>
      <p:grpSp>
        <p:nvGrpSpPr>
          <p:cNvPr id="6" name="Group 5">
            <a:extLst>
              <a:ext uri="{FF2B5EF4-FFF2-40B4-BE49-F238E27FC236}">
                <a16:creationId xmlns:a16="http://schemas.microsoft.com/office/drawing/2014/main" id="{6FA3947C-6919-4946-AF3C-8086E23C7622}"/>
              </a:ext>
            </a:extLst>
          </p:cNvPr>
          <p:cNvGrpSpPr/>
          <p:nvPr/>
        </p:nvGrpSpPr>
        <p:grpSpPr>
          <a:xfrm>
            <a:off x="795903" y="1496568"/>
            <a:ext cx="10637518" cy="4462271"/>
            <a:chOff x="777241" y="1344168"/>
            <a:chExt cx="10637518" cy="4462271"/>
          </a:xfrm>
        </p:grpSpPr>
        <p:sp>
          <p:nvSpPr>
            <p:cNvPr id="7" name="Rectangle 6">
              <a:extLst>
                <a:ext uri="{FF2B5EF4-FFF2-40B4-BE49-F238E27FC236}">
                  <a16:creationId xmlns:a16="http://schemas.microsoft.com/office/drawing/2014/main" id="{A3C97624-29B7-455A-802D-6F534AD2EBF3}"/>
                </a:ext>
              </a:extLst>
            </p:cNvPr>
            <p:cNvSpPr/>
            <p:nvPr/>
          </p:nvSpPr>
          <p:spPr>
            <a:xfrm>
              <a:off x="832104" y="1399030"/>
              <a:ext cx="10582655" cy="4407409"/>
            </a:xfrm>
            <a:prstGeom prst="rect">
              <a:avLst/>
            </a:prstGeom>
            <a:gradFill>
              <a:gsLst>
                <a:gs pos="0">
                  <a:schemeClr val="tx2">
                    <a:lumMod val="75000"/>
                    <a:lumOff val="25000"/>
                    <a:alpha val="35000"/>
                  </a:schemeClr>
                </a:gs>
                <a:gs pos="100000">
                  <a:schemeClr val="tx2">
                    <a:alpha val="3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a:ea typeface="+mn-ea"/>
                <a:cs typeface="+mn-cs"/>
              </a:endParaRPr>
            </a:p>
          </p:txBody>
        </p:sp>
        <p:grpSp>
          <p:nvGrpSpPr>
            <p:cNvPr id="8" name="Group 7">
              <a:extLst>
                <a:ext uri="{FF2B5EF4-FFF2-40B4-BE49-F238E27FC236}">
                  <a16:creationId xmlns:a16="http://schemas.microsoft.com/office/drawing/2014/main" id="{81DC3F45-27EF-44D2-91E7-C280E7AB05E3}"/>
                </a:ext>
              </a:extLst>
            </p:cNvPr>
            <p:cNvGrpSpPr/>
            <p:nvPr/>
          </p:nvGrpSpPr>
          <p:grpSpPr>
            <a:xfrm>
              <a:off x="777241" y="1344168"/>
              <a:ext cx="10582655" cy="4407408"/>
              <a:chOff x="777241" y="1344168"/>
              <a:chExt cx="10582655" cy="4407408"/>
            </a:xfrm>
          </p:grpSpPr>
          <p:sp>
            <p:nvSpPr>
              <p:cNvPr id="9" name="Rectangle 8">
                <a:extLst>
                  <a:ext uri="{FF2B5EF4-FFF2-40B4-BE49-F238E27FC236}">
                    <a16:creationId xmlns:a16="http://schemas.microsoft.com/office/drawing/2014/main" id="{C35DDC73-74C8-412A-9AA3-5D1D930E5342}"/>
                  </a:ext>
                </a:extLst>
              </p:cNvPr>
              <p:cNvSpPr/>
              <p:nvPr/>
            </p:nvSpPr>
            <p:spPr>
              <a:xfrm rot="16200000">
                <a:off x="-1124711" y="3246120"/>
                <a:ext cx="4407408" cy="603503"/>
              </a:xfrm>
              <a:prstGeom prst="rect">
                <a:avLst/>
              </a:prstGeom>
              <a:gradFill>
                <a:gsLst>
                  <a:gs pos="0">
                    <a:schemeClr val="accent5"/>
                  </a:gs>
                  <a:gs pos="100000">
                    <a:schemeClr val="accent5">
                      <a:lumMod val="75000"/>
                    </a:schemeClr>
                  </a:gs>
                </a:gsLst>
                <a:lin ang="9000000" scaled="0"/>
              </a:gra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alibri Light"/>
                    <a:ea typeface="+mn-ea"/>
                    <a:cs typeface="+mn-cs"/>
                  </a:rPr>
                  <a:t>Mistakes to Avoid when Adding Insights</a:t>
                </a:r>
              </a:p>
            </p:txBody>
          </p:sp>
          <p:sp>
            <p:nvSpPr>
              <p:cNvPr id="10" name="Rectangle 9">
                <a:extLst>
                  <a:ext uri="{FF2B5EF4-FFF2-40B4-BE49-F238E27FC236}">
                    <a16:creationId xmlns:a16="http://schemas.microsoft.com/office/drawing/2014/main" id="{E2D5D676-C0FA-47CB-83E1-5F7C506E9D92}"/>
                  </a:ext>
                </a:extLst>
              </p:cNvPr>
              <p:cNvSpPr/>
              <p:nvPr/>
            </p:nvSpPr>
            <p:spPr>
              <a:xfrm>
                <a:off x="1380743" y="1344168"/>
                <a:ext cx="9979153" cy="4407408"/>
              </a:xfrm>
              <a:prstGeom prst="rect">
                <a:avLst/>
              </a:prstGeom>
              <a:gradFill>
                <a:gsLst>
                  <a:gs pos="0">
                    <a:schemeClr val="bg1"/>
                  </a:gs>
                  <a:gs pos="100000">
                    <a:schemeClr val="bg1">
                      <a:lumMod val="99000"/>
                    </a:schemeClr>
                  </a:gs>
                </a:gsLst>
                <a:lin ang="3600000" scaled="0"/>
              </a:gra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a:ea typeface="+mn-ea"/>
                  <a:cs typeface="+mn-cs"/>
                </a:endParaRPr>
              </a:p>
            </p:txBody>
          </p:sp>
          <p:sp>
            <p:nvSpPr>
              <p:cNvPr id="11" name="TextBox 10">
                <a:extLst>
                  <a:ext uri="{FF2B5EF4-FFF2-40B4-BE49-F238E27FC236}">
                    <a16:creationId xmlns:a16="http://schemas.microsoft.com/office/drawing/2014/main" id="{2C845804-42DC-4B0E-A3EE-DC118CA429F1}"/>
                  </a:ext>
                </a:extLst>
              </p:cNvPr>
              <p:cNvSpPr txBox="1"/>
              <p:nvPr/>
            </p:nvSpPr>
            <p:spPr>
              <a:xfrm>
                <a:off x="1576873" y="1603204"/>
                <a:ext cx="9469079" cy="3889334"/>
              </a:xfrm>
              <a:prstGeom prst="rect">
                <a:avLst/>
              </a:prstGeom>
              <a:noFill/>
            </p:spPr>
            <p:txBody>
              <a:bodyPr wrap="square" rtlCol="0" anchor="ctr">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1CB9C"/>
                    </a:solidFill>
                    <a:effectLst/>
                    <a:uLnTx/>
                    <a:uFillTx/>
                    <a:latin typeface="Calibri Light"/>
                    <a:ea typeface="+mn-ea"/>
                    <a:cs typeface="+mn-cs"/>
                  </a:rPr>
                  <a:t>Opinions or Judgements About a Patient</a:t>
                </a:r>
              </a:p>
              <a:p>
                <a:pPr marL="227013" marR="0" lvl="0" indent="0" algn="l" defTabSz="914400" rtl="0" eaLnBrk="1" fontAlgn="auto" latinLnBrk="0" hangingPunct="1">
                  <a:lnSpc>
                    <a:spcPct val="114000"/>
                  </a:lnSpc>
                  <a:spcBef>
                    <a:spcPts val="0"/>
                  </a:spcBef>
                  <a:spcAft>
                    <a:spcPts val="1000"/>
                  </a:spcAft>
                  <a:buClrTx/>
                  <a:buSzTx/>
                  <a:buFontTx/>
                  <a:buNone/>
                  <a:tabLst/>
                  <a:defRPr/>
                </a:pPr>
                <a:r>
                  <a:rPr kumimoji="0" lang="en-US" sz="1400" b="0" i="0" u="none" strike="noStrike" kern="1200" cap="none" spc="0" normalizeH="0" baseline="0" noProof="0" dirty="0">
                    <a:ln>
                      <a:noFill/>
                    </a:ln>
                    <a:solidFill>
                      <a:srgbClr val="455469"/>
                    </a:solidFill>
                    <a:effectLst/>
                    <a:uLnTx/>
                    <a:uFillTx/>
                    <a:latin typeface="Calibri Light"/>
                    <a:ea typeface="+mn-ea"/>
                    <a:cs typeface="+mn-cs"/>
                  </a:rPr>
                  <a:t>Your goal is to provide insight, not pass judgement or taint opinions about the patient</a:t>
                </a: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1CB9C"/>
                    </a:solidFill>
                    <a:effectLst/>
                    <a:uLnTx/>
                    <a:uFillTx/>
                    <a:latin typeface="Calibri Light"/>
                    <a:ea typeface="+mn-ea"/>
                    <a:cs typeface="+mn-cs"/>
                  </a:rPr>
                  <a:t>Copy and Pasted Current Medication Lists with Dosing</a:t>
                </a:r>
              </a:p>
              <a:p>
                <a:pPr marL="227013" marR="0" lvl="0" indent="0" algn="l" defTabSz="914400" rtl="0" eaLnBrk="1" fontAlgn="auto" latinLnBrk="0" hangingPunct="1">
                  <a:lnSpc>
                    <a:spcPct val="114000"/>
                  </a:lnSpc>
                  <a:spcBef>
                    <a:spcPts val="0"/>
                  </a:spcBef>
                  <a:spcAft>
                    <a:spcPts val="1000"/>
                  </a:spcAft>
                  <a:buClrTx/>
                  <a:buSzTx/>
                  <a:buFontTx/>
                  <a:buNone/>
                  <a:tabLst/>
                  <a:defRPr/>
                </a:pPr>
                <a:r>
                  <a:rPr kumimoji="0" lang="en-US" sz="1400" b="0" i="0" u="none" strike="noStrike" kern="1200" cap="none" spc="0" normalizeH="0" baseline="0" noProof="0" dirty="0">
                    <a:ln>
                      <a:noFill/>
                    </a:ln>
                    <a:solidFill>
                      <a:srgbClr val="455469"/>
                    </a:solidFill>
                    <a:effectLst/>
                    <a:uLnTx/>
                    <a:uFillTx/>
                    <a:latin typeface="Calibri Light"/>
                    <a:ea typeface="+mn-ea"/>
                    <a:cs typeface="+mn-cs"/>
                  </a:rPr>
                  <a:t>Medication dosing may change faster than the Care Insight is updated, make sure to include the date of prescription.</a:t>
                </a: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1CB9C"/>
                    </a:solidFill>
                    <a:effectLst/>
                    <a:uLnTx/>
                    <a:uFillTx/>
                    <a:latin typeface="Calibri Light"/>
                    <a:ea typeface="+mn-ea"/>
                    <a:cs typeface="+mn-cs"/>
                  </a:rPr>
                  <a:t>Lengthy Chart Notes Directly from the Patient’s Chart Record</a:t>
                </a:r>
              </a:p>
              <a:p>
                <a:pPr marL="227013" marR="0" lvl="0" indent="0" algn="l" defTabSz="914400" rtl="0" eaLnBrk="1" fontAlgn="auto" latinLnBrk="0" hangingPunct="1">
                  <a:lnSpc>
                    <a:spcPct val="114000"/>
                  </a:lnSpc>
                  <a:spcBef>
                    <a:spcPts val="0"/>
                  </a:spcBef>
                  <a:spcAft>
                    <a:spcPts val="1000"/>
                  </a:spcAft>
                  <a:buClrTx/>
                  <a:buSzTx/>
                  <a:buFontTx/>
                  <a:buNone/>
                  <a:tabLst/>
                  <a:defRPr/>
                </a:pPr>
                <a:r>
                  <a:rPr kumimoji="0" lang="en-US" sz="1400" b="0" i="0" u="none" strike="noStrike" kern="1200" cap="none" spc="0" normalizeH="0" baseline="0" noProof="0" dirty="0">
                    <a:ln>
                      <a:noFill/>
                    </a:ln>
                    <a:solidFill>
                      <a:srgbClr val="455469"/>
                    </a:solidFill>
                    <a:effectLst/>
                    <a:uLnTx/>
                    <a:uFillTx/>
                    <a:latin typeface="Calibri Light"/>
                    <a:ea typeface="+mn-ea"/>
                    <a:cs typeface="+mn-cs"/>
                  </a:rPr>
                  <a:t>Notifications should be easy and fast to consume; including too much information can slow down emergency treatment and cause the important details to get lost, defeating the purpose</a:t>
                </a: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1CB9C"/>
                    </a:solidFill>
                    <a:effectLst/>
                    <a:uLnTx/>
                    <a:uFillTx/>
                    <a:latin typeface="Calibri Light"/>
                    <a:ea typeface="+mn-ea"/>
                    <a:cs typeface="+mn-cs"/>
                  </a:rPr>
                  <a:t>Substance Abuse Treatment Program Information If You Are a 42 CFR Provider</a:t>
                </a:r>
              </a:p>
              <a:p>
                <a:pPr marL="227013" marR="0" lvl="0" indent="0" algn="l" defTabSz="914400" rtl="0" eaLnBrk="1" fontAlgn="auto" latinLnBrk="0" hangingPunct="1">
                  <a:lnSpc>
                    <a:spcPct val="114000"/>
                  </a:lnSpc>
                  <a:spcBef>
                    <a:spcPts val="0"/>
                  </a:spcBef>
                  <a:spcAft>
                    <a:spcPts val="1000"/>
                  </a:spcAft>
                  <a:buClrTx/>
                  <a:buSzTx/>
                  <a:buFontTx/>
                  <a:buNone/>
                  <a:tabLst/>
                  <a:defRPr/>
                </a:pPr>
                <a:r>
                  <a:rPr kumimoji="0" lang="en-US" sz="1400" b="0" i="0" u="none" strike="noStrike" kern="1200" cap="none" spc="0" normalizeH="0" baseline="0" noProof="0" dirty="0">
                    <a:ln>
                      <a:noFill/>
                    </a:ln>
                    <a:solidFill>
                      <a:srgbClr val="455469"/>
                    </a:solidFill>
                    <a:effectLst/>
                    <a:uLnTx/>
                    <a:uFillTx/>
                    <a:latin typeface="Calibri Light"/>
                    <a:ea typeface="+mn-ea"/>
                    <a:cs typeface="+mn-cs"/>
                  </a:rPr>
                  <a:t>It’s the law; make sure you understand all the necessary guidelines or laws surrounding your specialty</a:t>
                </a: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1CB9C"/>
                    </a:solidFill>
                    <a:effectLst/>
                    <a:uLnTx/>
                    <a:uFillTx/>
                    <a:latin typeface="Calibri Light"/>
                    <a:ea typeface="+mn-ea"/>
                    <a:cs typeface="+mn-cs"/>
                  </a:rPr>
                  <a:t>Redundant Information that Can Be Found Elsewhere on a </a:t>
                </a:r>
                <a:r>
                  <a:rPr lang="en-US" dirty="0">
                    <a:solidFill>
                      <a:srgbClr val="21CB9C"/>
                    </a:solidFill>
                    <a:latin typeface="Calibri Light"/>
                  </a:rPr>
                  <a:t>Patient Overview Page </a:t>
                </a:r>
                <a:endParaRPr kumimoji="0" lang="en-US" sz="1800" b="0" i="0" u="none" strike="noStrike" kern="1200" cap="none" spc="0" normalizeH="0" baseline="0" noProof="0" dirty="0">
                  <a:ln>
                    <a:noFill/>
                  </a:ln>
                  <a:solidFill>
                    <a:srgbClr val="21CB9C"/>
                  </a:solidFill>
                  <a:effectLst/>
                  <a:uLnTx/>
                  <a:uFillTx/>
                  <a:latin typeface="Calibri Light"/>
                  <a:ea typeface="+mn-ea"/>
                  <a:cs typeface="+mn-cs"/>
                </a:endParaRPr>
              </a:p>
              <a:p>
                <a:pPr marL="227013" marR="0" lvl="0" indent="0" algn="l" defTabSz="914400" rtl="0" eaLnBrk="1" fontAlgn="auto" latinLnBrk="0" hangingPunct="1">
                  <a:lnSpc>
                    <a:spcPct val="114000"/>
                  </a:lnSpc>
                  <a:spcBef>
                    <a:spcPts val="0"/>
                  </a:spcBef>
                  <a:spcAft>
                    <a:spcPts val="1000"/>
                  </a:spcAft>
                  <a:buClrTx/>
                  <a:buSzTx/>
                  <a:buFontTx/>
                  <a:buNone/>
                  <a:tabLst/>
                  <a:defRPr/>
                </a:pPr>
                <a:r>
                  <a:rPr kumimoji="0" lang="en-US" sz="1400" b="0" i="0" u="none" strike="noStrike" kern="1200" cap="none" spc="0" normalizeH="0" baseline="0" noProof="0" dirty="0">
                    <a:ln>
                      <a:noFill/>
                    </a:ln>
                    <a:solidFill>
                      <a:srgbClr val="455469"/>
                    </a:solidFill>
                    <a:effectLst/>
                    <a:uLnTx/>
                    <a:uFillTx/>
                    <a:latin typeface="Calibri Light"/>
                    <a:ea typeface="+mn-ea"/>
                    <a:cs typeface="+mn-cs"/>
                  </a:rPr>
                  <a:t>Notifications should be easy and fast to consume, and the actionable information should be obvious; duplicating data can cause important information to be missed</a:t>
                </a:r>
              </a:p>
            </p:txBody>
          </p:sp>
        </p:grpSp>
      </p:grpSp>
    </p:spTree>
    <p:extLst>
      <p:ext uri="{BB962C8B-B14F-4D97-AF65-F5344CB8AC3E}">
        <p14:creationId xmlns:p14="http://schemas.microsoft.com/office/powerpoint/2010/main" val="4290092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D1112F-C4BF-3646-A95A-BC95AFBA7CE2}"/>
              </a:ext>
            </a:extLst>
          </p:cNvPr>
          <p:cNvSpPr>
            <a:spLocks noGrp="1"/>
          </p:cNvSpPr>
          <p:nvPr>
            <p:ph type="body" sz="quarter" idx="10"/>
          </p:nvPr>
        </p:nvSpPr>
        <p:spPr/>
        <p:txBody>
          <a:bodyPr/>
          <a:lstStyle/>
          <a:p>
            <a:r>
              <a:rPr lang="en-US" dirty="0"/>
              <a:t>Additional Resources – Customer Support </a:t>
            </a:r>
          </a:p>
        </p:txBody>
      </p:sp>
      <p:cxnSp>
        <p:nvCxnSpPr>
          <p:cNvPr id="4" name="Straight Connector 3">
            <a:extLst>
              <a:ext uri="{FF2B5EF4-FFF2-40B4-BE49-F238E27FC236}">
                <a16:creationId xmlns:a16="http://schemas.microsoft.com/office/drawing/2014/main" id="{F4BC4E59-4212-4F1F-B735-C7B430BE8FD9}"/>
              </a:ext>
            </a:extLst>
          </p:cNvPr>
          <p:cNvCxnSpPr/>
          <p:nvPr/>
        </p:nvCxnSpPr>
        <p:spPr>
          <a:xfrm>
            <a:off x="527112" y="1215041"/>
            <a:ext cx="0" cy="4508937"/>
          </a:xfrm>
          <a:prstGeom prst="line">
            <a:avLst/>
          </a:prstGeom>
          <a:ln>
            <a:solidFill>
              <a:schemeClr val="accent1">
                <a:lumMod val="60000"/>
                <a:lumOff val="40000"/>
              </a:schemeClr>
            </a:solidFill>
          </a:ln>
        </p:spPr>
        <p:style>
          <a:lnRef idx="3">
            <a:schemeClr val="accent4"/>
          </a:lnRef>
          <a:fillRef idx="0">
            <a:schemeClr val="accent4"/>
          </a:fillRef>
          <a:effectRef idx="2">
            <a:schemeClr val="accent4"/>
          </a:effectRef>
          <a:fontRef idx="minor">
            <a:schemeClr val="tx1"/>
          </a:fontRef>
        </p:style>
      </p:cxnSp>
      <p:sp>
        <p:nvSpPr>
          <p:cNvPr id="8" name="TextBox 7">
            <a:extLst>
              <a:ext uri="{FF2B5EF4-FFF2-40B4-BE49-F238E27FC236}">
                <a16:creationId xmlns:a16="http://schemas.microsoft.com/office/drawing/2014/main" id="{021F5474-339E-4946-9779-7C881CD56FF3}"/>
              </a:ext>
            </a:extLst>
          </p:cNvPr>
          <p:cNvSpPr txBox="1"/>
          <p:nvPr/>
        </p:nvSpPr>
        <p:spPr>
          <a:xfrm>
            <a:off x="3047301" y="3107932"/>
            <a:ext cx="6094602" cy="646331"/>
          </a:xfrm>
          <a:prstGeom prst="rect">
            <a:avLst/>
          </a:prstGeom>
          <a:noFill/>
        </p:spPr>
        <p:txBody>
          <a:bodyPr wrap="square">
            <a:spAutoFit/>
          </a:bodyPr>
          <a:lstStyle/>
          <a:p>
            <a:br>
              <a:rPr lang="en-US" dirty="0"/>
            </a:br>
            <a:r>
              <a:rPr lang="en-US" dirty="0"/>
              <a:t> </a:t>
            </a:r>
          </a:p>
        </p:txBody>
      </p:sp>
      <p:sp>
        <p:nvSpPr>
          <p:cNvPr id="7" name="Text Placeholder 6">
            <a:extLst>
              <a:ext uri="{FF2B5EF4-FFF2-40B4-BE49-F238E27FC236}">
                <a16:creationId xmlns:a16="http://schemas.microsoft.com/office/drawing/2014/main" id="{B27671E1-88D6-4CFA-B99D-C9DC1611ED86}"/>
              </a:ext>
            </a:extLst>
          </p:cNvPr>
          <p:cNvSpPr>
            <a:spLocks noGrp="1"/>
          </p:cNvSpPr>
          <p:nvPr>
            <p:ph type="body" sz="quarter" idx="11"/>
          </p:nvPr>
        </p:nvSpPr>
        <p:spPr>
          <a:xfrm>
            <a:off x="646827" y="3245043"/>
            <a:ext cx="10629900" cy="2645601"/>
          </a:xfrm>
        </p:spPr>
        <p:txBody>
          <a:bodyPr/>
          <a:lstStyle/>
          <a:p>
            <a:pPr marL="0" indent="0">
              <a:buNone/>
            </a:pPr>
            <a:r>
              <a:rPr lang="en-US" sz="2800" dirty="0"/>
              <a:t>Email: </a:t>
            </a:r>
            <a:r>
              <a:rPr lang="en-US" sz="2400" dirty="0">
                <a:hlinkClick r:id="rId3"/>
              </a:rPr>
              <a:t>support@collectivemedical.com</a:t>
            </a:r>
            <a:endParaRPr lang="en-US" sz="2400" dirty="0"/>
          </a:p>
          <a:p>
            <a:pPr marL="0" indent="0">
              <a:buNone/>
            </a:pPr>
            <a:r>
              <a:rPr lang="en-US" sz="2800" dirty="0"/>
              <a:t>Phone</a:t>
            </a:r>
            <a:r>
              <a:rPr lang="en-US" sz="2400" dirty="0"/>
              <a:t>: 801-285-0770</a:t>
            </a:r>
          </a:p>
        </p:txBody>
      </p:sp>
      <p:sp>
        <p:nvSpPr>
          <p:cNvPr id="9" name="TextBox 8">
            <a:extLst>
              <a:ext uri="{FF2B5EF4-FFF2-40B4-BE49-F238E27FC236}">
                <a16:creationId xmlns:a16="http://schemas.microsoft.com/office/drawing/2014/main" id="{96C85AD4-69AF-4714-BE14-8960A0947955}"/>
              </a:ext>
            </a:extLst>
          </p:cNvPr>
          <p:cNvSpPr txBox="1"/>
          <p:nvPr/>
        </p:nvSpPr>
        <p:spPr>
          <a:xfrm>
            <a:off x="2424418" y="1215041"/>
            <a:ext cx="8246378" cy="523220"/>
          </a:xfrm>
          <a:prstGeom prst="rect">
            <a:avLst/>
          </a:prstGeom>
          <a:noFill/>
        </p:spPr>
        <p:txBody>
          <a:bodyPr wrap="square" rtlCol="0">
            <a:spAutoFit/>
          </a:bodyPr>
          <a:lstStyle/>
          <a:p>
            <a:r>
              <a:rPr lang="en-US" sz="2800" dirty="0"/>
              <a:t>Available Monday-Friday 7:00am-6:00pm MT</a:t>
            </a:r>
          </a:p>
        </p:txBody>
      </p:sp>
      <p:pic>
        <p:nvPicPr>
          <p:cNvPr id="11" name="Picture 10">
            <a:extLst>
              <a:ext uri="{FF2B5EF4-FFF2-40B4-BE49-F238E27FC236}">
                <a16:creationId xmlns:a16="http://schemas.microsoft.com/office/drawing/2014/main" id="{12309B73-3DF1-4381-8769-6FE91383DD4A}"/>
              </a:ext>
            </a:extLst>
          </p:cNvPr>
          <p:cNvPicPr>
            <a:picLocks noChangeAspect="1"/>
          </p:cNvPicPr>
          <p:nvPr/>
        </p:nvPicPr>
        <p:blipFill>
          <a:blip r:embed="rId4"/>
          <a:stretch>
            <a:fillRect/>
          </a:stretch>
        </p:blipFill>
        <p:spPr>
          <a:xfrm>
            <a:off x="0" y="-42799"/>
            <a:ext cx="12212447" cy="1077364"/>
          </a:xfrm>
          <a:prstGeom prst="rect">
            <a:avLst/>
          </a:prstGeom>
        </p:spPr>
      </p:pic>
      <p:sp>
        <p:nvSpPr>
          <p:cNvPr id="10" name="Text Placeholder 1">
            <a:extLst>
              <a:ext uri="{FF2B5EF4-FFF2-40B4-BE49-F238E27FC236}">
                <a16:creationId xmlns:a16="http://schemas.microsoft.com/office/drawing/2014/main" id="{60551DF8-FD2E-49CF-A8E3-BAA198B01844}"/>
              </a:ext>
            </a:extLst>
          </p:cNvPr>
          <p:cNvSpPr txBox="1">
            <a:spLocks/>
          </p:cNvSpPr>
          <p:nvPr/>
        </p:nvSpPr>
        <p:spPr>
          <a:xfrm>
            <a:off x="1521204" y="226445"/>
            <a:ext cx="10629900" cy="589416"/>
          </a:xfrm>
          <a:prstGeom prst="rect">
            <a:avLst/>
          </a:prstGeom>
          <a:solidFill>
            <a:srgbClr val="071E66"/>
          </a:solidFill>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Additional Resources – Customer Support</a:t>
            </a:r>
          </a:p>
        </p:txBody>
      </p:sp>
    </p:spTree>
    <p:extLst>
      <p:ext uri="{BB962C8B-B14F-4D97-AF65-F5344CB8AC3E}">
        <p14:creationId xmlns:p14="http://schemas.microsoft.com/office/powerpoint/2010/main" val="2288841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6086DF-A714-4D4F-A2A5-0CB4D3CBD89D}"/>
              </a:ext>
            </a:extLst>
          </p:cNvPr>
          <p:cNvSpPr>
            <a:spLocks noGrp="1"/>
          </p:cNvSpPr>
          <p:nvPr>
            <p:ph type="body" sz="quarter" idx="10"/>
          </p:nvPr>
        </p:nvSpPr>
        <p:spPr>
          <a:xfrm>
            <a:off x="401216" y="373329"/>
            <a:ext cx="11389568" cy="660814"/>
          </a:xfrm>
        </p:spPr>
        <p:txBody>
          <a:bodyPr/>
          <a:lstStyle/>
          <a:p>
            <a:pPr marL="0" indent="0">
              <a:buNone/>
            </a:pPr>
            <a:r>
              <a:rPr lang="en-US" dirty="0"/>
              <a:t>Upcoming Events </a:t>
            </a:r>
          </a:p>
        </p:txBody>
      </p:sp>
      <p:sp>
        <p:nvSpPr>
          <p:cNvPr id="5" name="Slide Number Placeholder 4">
            <a:extLst>
              <a:ext uri="{FF2B5EF4-FFF2-40B4-BE49-F238E27FC236}">
                <a16:creationId xmlns:a16="http://schemas.microsoft.com/office/drawing/2014/main" id="{2E40EF37-020E-4F3C-A5A6-0FD838440491}"/>
              </a:ext>
            </a:extLst>
          </p:cNvPr>
          <p:cNvSpPr>
            <a:spLocks noGrp="1"/>
          </p:cNvSpPr>
          <p:nvPr>
            <p:ph type="sldNum" sz="quarter" idx="4"/>
          </p:nvPr>
        </p:nvSpPr>
        <p:spPr/>
        <p:txBody>
          <a:bodyPr/>
          <a:lstStyle/>
          <a:p>
            <a:fld id="{F0D6EE29-B678-4F5E-BD6B-2A1F664779F4}" type="slidenum">
              <a:rPr lang="en-US" smtClean="0"/>
              <a:pPr/>
              <a:t>33</a:t>
            </a:fld>
            <a:endParaRPr lang="en-US" dirty="0"/>
          </a:p>
        </p:txBody>
      </p:sp>
      <p:pic>
        <p:nvPicPr>
          <p:cNvPr id="8" name="Picture 7">
            <a:extLst>
              <a:ext uri="{FF2B5EF4-FFF2-40B4-BE49-F238E27FC236}">
                <a16:creationId xmlns:a16="http://schemas.microsoft.com/office/drawing/2014/main" id="{32289CE9-5256-49DD-BC62-D30D1798E0D0}"/>
              </a:ext>
            </a:extLst>
          </p:cNvPr>
          <p:cNvPicPr>
            <a:picLocks noChangeAspect="1"/>
          </p:cNvPicPr>
          <p:nvPr/>
        </p:nvPicPr>
        <p:blipFill rotWithShape="1">
          <a:blip r:embed="rId3">
            <a:clrChange>
              <a:clrFrom>
                <a:srgbClr val="FFFFFF"/>
              </a:clrFrom>
              <a:clrTo>
                <a:srgbClr val="FFFFFF">
                  <a:alpha val="0"/>
                </a:srgbClr>
              </a:clrTo>
            </a:clrChange>
          </a:blip>
          <a:srcRect l="21813" r="21813"/>
          <a:stretch/>
        </p:blipFill>
        <p:spPr>
          <a:xfrm>
            <a:off x="7561462" y="1582209"/>
            <a:ext cx="3800570" cy="3792224"/>
          </a:xfrm>
          <a:prstGeom prst="rect">
            <a:avLst/>
          </a:prstGeom>
        </p:spPr>
      </p:pic>
      <p:sp>
        <p:nvSpPr>
          <p:cNvPr id="3" name="TextBox 2">
            <a:extLst>
              <a:ext uri="{FF2B5EF4-FFF2-40B4-BE49-F238E27FC236}">
                <a16:creationId xmlns:a16="http://schemas.microsoft.com/office/drawing/2014/main" id="{FD941C2E-A442-4BDD-9394-8302A8A70F3B}"/>
              </a:ext>
            </a:extLst>
          </p:cNvPr>
          <p:cNvSpPr txBox="1"/>
          <p:nvPr/>
        </p:nvSpPr>
        <p:spPr>
          <a:xfrm>
            <a:off x="829968" y="2112664"/>
            <a:ext cx="6259484" cy="2031325"/>
          </a:xfrm>
          <a:prstGeom prst="rect">
            <a:avLst/>
          </a:prstGeom>
          <a:noFill/>
        </p:spPr>
        <p:txBody>
          <a:bodyPr wrap="square" rtlCol="0">
            <a:spAutoFit/>
          </a:bodyPr>
          <a:lstStyle/>
          <a:p>
            <a:pPr marL="285750" indent="-285750">
              <a:buFont typeface="Arial" panose="020B0604020202020204" pitchFamily="34" charset="0"/>
              <a:buChar char="•"/>
            </a:pPr>
            <a:r>
              <a:rPr lang="en-US" dirty="0"/>
              <a:t>December 8, 2022 – Fall Clinical Collaborative Group Meeting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Keep a look out for emails regarding future webinars and events.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Stay up to date through the HFS website. </a:t>
            </a:r>
            <a:br>
              <a:rPr lang="en-US" dirty="0"/>
            </a:br>
            <a:endParaRPr lang="en-US" dirty="0"/>
          </a:p>
        </p:txBody>
      </p:sp>
    </p:spTree>
    <p:extLst>
      <p:ext uri="{BB962C8B-B14F-4D97-AF65-F5344CB8AC3E}">
        <p14:creationId xmlns:p14="http://schemas.microsoft.com/office/powerpoint/2010/main" val="29662361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ble Placeholder 1">
            <a:extLst>
              <a:ext uri="{FF2B5EF4-FFF2-40B4-BE49-F238E27FC236}">
                <a16:creationId xmlns:a16="http://schemas.microsoft.com/office/drawing/2014/main" id="{BFD73B33-6123-4E51-911F-037771310A1B}"/>
              </a:ext>
            </a:extLst>
          </p:cNvPr>
          <p:cNvSpPr>
            <a:spLocks noGrp="1"/>
          </p:cNvSpPr>
          <p:nvPr>
            <p:ph type="tbl" sz="quarter" idx="10"/>
          </p:nvPr>
        </p:nvSpPr>
        <p:spPr/>
      </p:sp>
      <p:pic>
        <p:nvPicPr>
          <p:cNvPr id="4" name="Picture 3" descr="Graphical user interface, application&#10;&#10;Description automatically generated">
            <a:extLst>
              <a:ext uri="{FF2B5EF4-FFF2-40B4-BE49-F238E27FC236}">
                <a16:creationId xmlns:a16="http://schemas.microsoft.com/office/drawing/2014/main" id="{4CEB198F-7D41-4796-8699-9C37BE4CEFA5}"/>
              </a:ext>
            </a:extLst>
          </p:cNvPr>
          <p:cNvPicPr>
            <a:picLocks noChangeAspect="1"/>
          </p:cNvPicPr>
          <p:nvPr/>
        </p:nvPicPr>
        <p:blipFill>
          <a:blip r:embed="rId2"/>
          <a:stretch>
            <a:fillRect/>
          </a:stretch>
        </p:blipFill>
        <p:spPr>
          <a:xfrm>
            <a:off x="8476" y="0"/>
            <a:ext cx="12175048" cy="6858000"/>
          </a:xfrm>
          <a:prstGeom prst="rect">
            <a:avLst/>
          </a:prstGeom>
        </p:spPr>
      </p:pic>
    </p:spTree>
    <p:extLst>
      <p:ext uri="{BB962C8B-B14F-4D97-AF65-F5344CB8AC3E}">
        <p14:creationId xmlns:p14="http://schemas.microsoft.com/office/powerpoint/2010/main" val="29966583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ble Placeholder 1">
            <a:extLst>
              <a:ext uri="{FF2B5EF4-FFF2-40B4-BE49-F238E27FC236}">
                <a16:creationId xmlns:a16="http://schemas.microsoft.com/office/drawing/2014/main" id="{BFD73B33-6123-4E51-911F-037771310A1B}"/>
              </a:ext>
            </a:extLst>
          </p:cNvPr>
          <p:cNvSpPr>
            <a:spLocks noGrp="1"/>
          </p:cNvSpPr>
          <p:nvPr>
            <p:ph type="tbl" sz="quarter" idx="10"/>
          </p:nvPr>
        </p:nvSpPr>
        <p:spPr/>
      </p:sp>
      <p:pic>
        <p:nvPicPr>
          <p:cNvPr id="4" name="Picture 3" descr="Graphical user interface, application&#10;&#10;Description automatically generated">
            <a:extLst>
              <a:ext uri="{FF2B5EF4-FFF2-40B4-BE49-F238E27FC236}">
                <a16:creationId xmlns:a16="http://schemas.microsoft.com/office/drawing/2014/main" id="{4CEB198F-7D41-4796-8699-9C37BE4CEFA5}"/>
              </a:ext>
            </a:extLst>
          </p:cNvPr>
          <p:cNvPicPr>
            <a:picLocks noChangeAspect="1"/>
          </p:cNvPicPr>
          <p:nvPr/>
        </p:nvPicPr>
        <p:blipFill>
          <a:blip r:embed="rId2"/>
          <a:stretch>
            <a:fillRect/>
          </a:stretch>
        </p:blipFill>
        <p:spPr>
          <a:xfrm>
            <a:off x="8476" y="0"/>
            <a:ext cx="12175048" cy="6858000"/>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1B63DB66-2669-4864-B4AA-0D67A3839D8C}"/>
              </a:ext>
            </a:extLst>
          </p:cNvPr>
          <p:cNvPicPr>
            <a:picLocks noChangeAspect="1"/>
          </p:cNvPicPr>
          <p:nvPr/>
        </p:nvPicPr>
        <p:blipFill>
          <a:blip r:embed="rId3"/>
          <a:stretch>
            <a:fillRect/>
          </a:stretch>
        </p:blipFill>
        <p:spPr>
          <a:xfrm>
            <a:off x="0" y="22411"/>
            <a:ext cx="12192000" cy="6813177"/>
          </a:xfrm>
          <a:prstGeom prst="rect">
            <a:avLst/>
          </a:prstGeom>
        </p:spPr>
      </p:pic>
    </p:spTree>
    <p:extLst>
      <p:ext uri="{BB962C8B-B14F-4D97-AF65-F5344CB8AC3E}">
        <p14:creationId xmlns:p14="http://schemas.microsoft.com/office/powerpoint/2010/main" val="4279468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001112EB-C94B-4AFA-8CBE-4F215D7385C7}"/>
              </a:ext>
            </a:extLst>
          </p:cNvPr>
          <p:cNvPicPr>
            <a:picLocks noChangeAspect="1"/>
          </p:cNvPicPr>
          <p:nvPr/>
        </p:nvPicPr>
        <p:blipFill>
          <a:blip r:embed="rId3"/>
          <a:stretch>
            <a:fillRect/>
          </a:stretch>
        </p:blipFill>
        <p:spPr>
          <a:xfrm>
            <a:off x="0" y="11430"/>
            <a:ext cx="12192000" cy="6835140"/>
          </a:xfrm>
          <a:prstGeom prst="rect">
            <a:avLst/>
          </a:prstGeom>
        </p:spPr>
      </p:pic>
      <p:sp>
        <p:nvSpPr>
          <p:cNvPr id="2" name="Rectangle 1">
            <a:extLst>
              <a:ext uri="{FF2B5EF4-FFF2-40B4-BE49-F238E27FC236}">
                <a16:creationId xmlns:a16="http://schemas.microsoft.com/office/drawing/2014/main" id="{D08F3D8C-820F-4CA9-A4CF-C89AFD368761}"/>
              </a:ext>
            </a:extLst>
          </p:cNvPr>
          <p:cNvSpPr/>
          <p:nvPr/>
        </p:nvSpPr>
        <p:spPr>
          <a:xfrm>
            <a:off x="4797083" y="520505"/>
            <a:ext cx="6808763" cy="55286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129EE85-207F-4348-A596-E287ECACEB1A}"/>
              </a:ext>
            </a:extLst>
          </p:cNvPr>
          <p:cNvSpPr txBox="1"/>
          <p:nvPr/>
        </p:nvSpPr>
        <p:spPr>
          <a:xfrm>
            <a:off x="5122398" y="1544843"/>
            <a:ext cx="6483448" cy="3970318"/>
          </a:xfrm>
          <a:prstGeom prst="rect">
            <a:avLst/>
          </a:prstGeom>
          <a:noFill/>
        </p:spPr>
        <p:txBody>
          <a:bodyPr wrap="square" rtlCol="0">
            <a:spAutoFit/>
          </a:bodyPr>
          <a:lstStyle/>
          <a:p>
            <a:pPr marL="285750" indent="-285750">
              <a:buFont typeface="Arial" panose="020B0604020202020204" pitchFamily="34" charset="0"/>
              <a:buChar char="•"/>
            </a:pPr>
            <a:r>
              <a:rPr lang="en-US" sz="2800" dirty="0"/>
              <a:t>HealthChoice IL ADT Program Overview and Updates</a:t>
            </a:r>
          </a:p>
          <a:p>
            <a:pPr marL="285750" indent="-285750">
              <a:buFont typeface="Arial" panose="020B0604020202020204" pitchFamily="34" charset="0"/>
              <a:buChar char="•"/>
            </a:pPr>
            <a:r>
              <a:rPr lang="en-US" sz="2800" dirty="0"/>
              <a:t>Data Quality Review </a:t>
            </a:r>
          </a:p>
          <a:p>
            <a:pPr marL="285750" indent="-285750">
              <a:buFont typeface="Arial" panose="020B0604020202020204" pitchFamily="34" charset="0"/>
              <a:buChar char="•"/>
            </a:pPr>
            <a:r>
              <a:rPr lang="en-US" sz="2800" dirty="0"/>
              <a:t>Collective Medical Overview</a:t>
            </a:r>
          </a:p>
          <a:p>
            <a:pPr marL="742950" lvl="1" indent="-285750">
              <a:buFont typeface="Arial" panose="020B0604020202020204" pitchFamily="34" charset="0"/>
              <a:buChar char="•"/>
            </a:pPr>
            <a:r>
              <a:rPr lang="en-US" sz="2800" dirty="0"/>
              <a:t>How do different organizations access the data </a:t>
            </a:r>
          </a:p>
          <a:p>
            <a:pPr marL="285750" indent="-285750">
              <a:buFont typeface="Arial" panose="020B0604020202020204" pitchFamily="34" charset="0"/>
              <a:buChar char="•"/>
            </a:pPr>
            <a:r>
              <a:rPr lang="en-US" sz="2800" dirty="0"/>
              <a:t>User Engagement Review </a:t>
            </a:r>
          </a:p>
          <a:p>
            <a:pPr marL="285750" indent="-285750">
              <a:buFont typeface="Arial" panose="020B0604020202020204" pitchFamily="34" charset="0"/>
              <a:buChar char="•"/>
            </a:pPr>
            <a:r>
              <a:rPr lang="en-US" sz="2800" dirty="0"/>
              <a:t>Collaborative Care Insights </a:t>
            </a:r>
          </a:p>
          <a:p>
            <a:pPr marL="285750" indent="-285750">
              <a:buFont typeface="Arial" panose="020B0604020202020204" pitchFamily="34" charset="0"/>
              <a:buChar char="•"/>
            </a:pPr>
            <a:r>
              <a:rPr lang="en-US" sz="2800" dirty="0"/>
              <a:t>Upcoming Events </a:t>
            </a:r>
          </a:p>
        </p:txBody>
      </p:sp>
      <p:pic>
        <p:nvPicPr>
          <p:cNvPr id="5" name="Picture 4">
            <a:extLst>
              <a:ext uri="{FF2B5EF4-FFF2-40B4-BE49-F238E27FC236}">
                <a16:creationId xmlns:a16="http://schemas.microsoft.com/office/drawing/2014/main" id="{D3998E51-128B-4562-A665-EB646C846B8B}"/>
              </a:ext>
            </a:extLst>
          </p:cNvPr>
          <p:cNvPicPr>
            <a:picLocks noChangeAspect="1"/>
          </p:cNvPicPr>
          <p:nvPr/>
        </p:nvPicPr>
        <p:blipFill>
          <a:blip r:embed="rId4"/>
          <a:stretch>
            <a:fillRect/>
          </a:stretch>
        </p:blipFill>
        <p:spPr>
          <a:xfrm>
            <a:off x="9870262" y="159783"/>
            <a:ext cx="2321738" cy="721444"/>
          </a:xfrm>
          <a:prstGeom prst="rect">
            <a:avLst/>
          </a:prstGeom>
        </p:spPr>
      </p:pic>
    </p:spTree>
    <p:extLst>
      <p:ext uri="{BB962C8B-B14F-4D97-AF65-F5344CB8AC3E}">
        <p14:creationId xmlns:p14="http://schemas.microsoft.com/office/powerpoint/2010/main" val="2681838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95BA40-1BC6-4311-A835-41DD49977066}"/>
              </a:ext>
            </a:extLst>
          </p:cNvPr>
          <p:cNvSpPr>
            <a:spLocks noGrp="1"/>
          </p:cNvSpPr>
          <p:nvPr>
            <p:ph type="body" sz="quarter" idx="11"/>
          </p:nvPr>
        </p:nvSpPr>
        <p:spPr>
          <a:xfrm>
            <a:off x="781051" y="3430768"/>
            <a:ext cx="10629900" cy="4511424"/>
          </a:xfrm>
        </p:spPr>
        <p:txBody>
          <a:bodyPr/>
          <a:lstStyle/>
          <a:p>
            <a:pPr marL="0" indent="0">
              <a:buNone/>
            </a:pPr>
            <a:r>
              <a:rPr lang="en-US" b="0" i="0" dirty="0">
                <a:solidFill>
                  <a:srgbClr val="000000"/>
                </a:solidFill>
                <a:effectLst/>
                <a:latin typeface="Arial" panose="020B0604020202020204" pitchFamily="34" charset="0"/>
              </a:rPr>
              <a:t>Illinois’ Comprehensive Medical Programs Quality Strategy includes goals for improving care coordination, using evidence-based interventions to reduce health disparities, deploying technology, and increasing data integration.  The ADT system directly supports those critical quality goals and leverages best practices for sharing timely information to enable effective care coordination. </a:t>
            </a:r>
            <a:endParaRPr lang="en-US" dirty="0"/>
          </a:p>
        </p:txBody>
      </p:sp>
      <p:pic>
        <p:nvPicPr>
          <p:cNvPr id="4" name="Picture 3" descr="Text&#10;&#10;Description automatically generated">
            <a:extLst>
              <a:ext uri="{FF2B5EF4-FFF2-40B4-BE49-F238E27FC236}">
                <a16:creationId xmlns:a16="http://schemas.microsoft.com/office/drawing/2014/main" id="{D2C33480-BBE7-40E2-BA07-464E9930267B}"/>
              </a:ext>
            </a:extLst>
          </p:cNvPr>
          <p:cNvPicPr>
            <a:picLocks noChangeAspect="1"/>
          </p:cNvPicPr>
          <p:nvPr/>
        </p:nvPicPr>
        <p:blipFill>
          <a:blip r:embed="rId3"/>
          <a:stretch>
            <a:fillRect/>
          </a:stretch>
        </p:blipFill>
        <p:spPr>
          <a:xfrm>
            <a:off x="2203294" y="1500467"/>
            <a:ext cx="6516009" cy="1619476"/>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8468E3D3-8E00-4E0F-B865-970AEB84AF96}"/>
              </a:ext>
            </a:extLst>
          </p:cNvPr>
          <p:cNvPicPr>
            <a:picLocks noChangeAspect="1"/>
          </p:cNvPicPr>
          <p:nvPr/>
        </p:nvPicPr>
        <p:blipFill>
          <a:blip r:embed="rId4"/>
          <a:stretch>
            <a:fillRect/>
          </a:stretch>
        </p:blipFill>
        <p:spPr>
          <a:xfrm>
            <a:off x="9346102" y="6105881"/>
            <a:ext cx="2769166" cy="752119"/>
          </a:xfrm>
          <a:prstGeom prst="rect">
            <a:avLst/>
          </a:prstGeom>
        </p:spPr>
      </p:pic>
    </p:spTree>
    <p:extLst>
      <p:ext uri="{BB962C8B-B14F-4D97-AF65-F5344CB8AC3E}">
        <p14:creationId xmlns:p14="http://schemas.microsoft.com/office/powerpoint/2010/main" val="2693589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FE25E7-AF97-44F8-94E4-DA49BB2A623A}"/>
              </a:ext>
            </a:extLst>
          </p:cNvPr>
          <p:cNvSpPr>
            <a:spLocks noGrp="1"/>
          </p:cNvSpPr>
          <p:nvPr>
            <p:ph type="sldNum" sz="quarter" idx="4"/>
          </p:nvPr>
        </p:nvSpPr>
        <p:spPr/>
        <p:txBody>
          <a:bodyPr/>
          <a:lstStyle/>
          <a:p>
            <a:fld id="{F0D6EE29-B678-4F5E-BD6B-2A1F664779F4}" type="slidenum">
              <a:rPr lang="en-US" smtClean="0"/>
              <a:pPr/>
              <a:t>6</a:t>
            </a:fld>
            <a:endParaRPr lang="en-US" dirty="0"/>
          </a:p>
        </p:txBody>
      </p:sp>
      <p:sp>
        <p:nvSpPr>
          <p:cNvPr id="10" name="Text Placeholder 1">
            <a:extLst>
              <a:ext uri="{FF2B5EF4-FFF2-40B4-BE49-F238E27FC236}">
                <a16:creationId xmlns:a16="http://schemas.microsoft.com/office/drawing/2014/main" id="{2DEF7C9F-C7C6-3942-B95A-5D32963E21E7}"/>
              </a:ext>
            </a:extLst>
          </p:cNvPr>
          <p:cNvSpPr>
            <a:spLocks noGrp="1"/>
          </p:cNvSpPr>
          <p:nvPr>
            <p:ph type="body" sz="quarter" idx="10"/>
          </p:nvPr>
        </p:nvSpPr>
        <p:spPr>
          <a:xfrm>
            <a:off x="413170" y="745653"/>
            <a:ext cx="11389568" cy="372324"/>
          </a:xfrm>
        </p:spPr>
        <p:txBody>
          <a:bodyPr/>
          <a:lstStyle/>
          <a:p>
            <a:pPr marL="0" indent="0">
              <a:buNone/>
            </a:pPr>
            <a:r>
              <a:rPr lang="en-US" kern="1200" dirty="0">
                <a:solidFill>
                  <a:srgbClr val="455469"/>
                </a:solidFill>
                <a:latin typeface="Calibri Light"/>
              </a:rPr>
              <a:t>Collective Medical Footprint – IL</a:t>
            </a:r>
            <a:endParaRPr lang="en-US" dirty="0"/>
          </a:p>
        </p:txBody>
      </p:sp>
      <p:sp>
        <p:nvSpPr>
          <p:cNvPr id="4" name="Rectangle 3">
            <a:extLst>
              <a:ext uri="{FF2B5EF4-FFF2-40B4-BE49-F238E27FC236}">
                <a16:creationId xmlns:a16="http://schemas.microsoft.com/office/drawing/2014/main" id="{E3732C7F-4385-4941-B6A5-7D457121E972}"/>
              </a:ext>
            </a:extLst>
          </p:cNvPr>
          <p:cNvSpPr/>
          <p:nvPr/>
        </p:nvSpPr>
        <p:spPr>
          <a:xfrm>
            <a:off x="669303" y="2677212"/>
            <a:ext cx="1602557" cy="18005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For IL, 189 hospitals and 489 SNFs, as of 1/13/22.</a:t>
            </a:r>
          </a:p>
          <a:p>
            <a:pPr algn="ctr"/>
            <a:r>
              <a:rPr lang="en-US" dirty="0"/>
              <a:t>For IL, 189 hospitals and 489 SNFs, as of 1/13/22.</a:t>
            </a:r>
          </a:p>
        </p:txBody>
      </p:sp>
      <p:pic>
        <p:nvPicPr>
          <p:cNvPr id="18" name="Picture 17">
            <a:extLst>
              <a:ext uri="{FF2B5EF4-FFF2-40B4-BE49-F238E27FC236}">
                <a16:creationId xmlns:a16="http://schemas.microsoft.com/office/drawing/2014/main" id="{79F62E77-21B8-4965-8F38-D76C08024A73}"/>
              </a:ext>
            </a:extLst>
          </p:cNvPr>
          <p:cNvPicPr>
            <a:picLocks noChangeAspect="1"/>
          </p:cNvPicPr>
          <p:nvPr/>
        </p:nvPicPr>
        <p:blipFill>
          <a:blip r:embed="rId3"/>
          <a:stretch>
            <a:fillRect/>
          </a:stretch>
        </p:blipFill>
        <p:spPr>
          <a:xfrm>
            <a:off x="-20447" y="-18999"/>
            <a:ext cx="12212447" cy="1077364"/>
          </a:xfrm>
          <a:prstGeom prst="rect">
            <a:avLst/>
          </a:prstGeom>
        </p:spPr>
      </p:pic>
      <p:sp>
        <p:nvSpPr>
          <p:cNvPr id="29" name="Text Placeholder 1">
            <a:extLst>
              <a:ext uri="{FF2B5EF4-FFF2-40B4-BE49-F238E27FC236}">
                <a16:creationId xmlns:a16="http://schemas.microsoft.com/office/drawing/2014/main" id="{A08B86BC-777A-4A76-A5FA-35478D37BD4B}"/>
              </a:ext>
            </a:extLst>
          </p:cNvPr>
          <p:cNvSpPr txBox="1">
            <a:spLocks/>
          </p:cNvSpPr>
          <p:nvPr/>
        </p:nvSpPr>
        <p:spPr>
          <a:xfrm>
            <a:off x="1605211" y="249855"/>
            <a:ext cx="10629900" cy="589416"/>
          </a:xfrm>
          <a:prstGeom prst="rect">
            <a:avLst/>
          </a:prstGeom>
          <a:solidFill>
            <a:srgbClr val="071E66"/>
          </a:solidFill>
        </p:spPr>
        <p:txBody>
          <a:bodyPr>
            <a:normAutofit fontScale="92500"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b="1" dirty="0">
                <a:solidFill>
                  <a:schemeClr val="bg1"/>
                </a:solidFill>
              </a:rPr>
              <a:t>Placeholder for Data </a:t>
            </a:r>
          </a:p>
        </p:txBody>
      </p:sp>
    </p:spTree>
    <p:extLst>
      <p:ext uri="{BB962C8B-B14F-4D97-AF65-F5344CB8AC3E}">
        <p14:creationId xmlns:p14="http://schemas.microsoft.com/office/powerpoint/2010/main" val="544071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FE25E7-AF97-44F8-94E4-DA49BB2A623A}"/>
              </a:ext>
            </a:extLst>
          </p:cNvPr>
          <p:cNvSpPr>
            <a:spLocks noGrp="1"/>
          </p:cNvSpPr>
          <p:nvPr>
            <p:ph type="sldNum" sz="quarter" idx="4"/>
          </p:nvPr>
        </p:nvSpPr>
        <p:spPr/>
        <p:txBody>
          <a:bodyPr/>
          <a:lstStyle/>
          <a:p>
            <a:fld id="{F0D6EE29-B678-4F5E-BD6B-2A1F664779F4}" type="slidenum">
              <a:rPr lang="en-US" smtClean="0"/>
              <a:pPr/>
              <a:t>7</a:t>
            </a:fld>
            <a:endParaRPr lang="en-US" dirty="0"/>
          </a:p>
        </p:txBody>
      </p:sp>
      <p:sp>
        <p:nvSpPr>
          <p:cNvPr id="10" name="Text Placeholder 1">
            <a:extLst>
              <a:ext uri="{FF2B5EF4-FFF2-40B4-BE49-F238E27FC236}">
                <a16:creationId xmlns:a16="http://schemas.microsoft.com/office/drawing/2014/main" id="{2DEF7C9F-C7C6-3942-B95A-5D32963E21E7}"/>
              </a:ext>
            </a:extLst>
          </p:cNvPr>
          <p:cNvSpPr>
            <a:spLocks noGrp="1"/>
          </p:cNvSpPr>
          <p:nvPr>
            <p:ph type="body" sz="quarter" idx="10"/>
          </p:nvPr>
        </p:nvSpPr>
        <p:spPr>
          <a:xfrm>
            <a:off x="413170" y="745653"/>
            <a:ext cx="11389568" cy="372324"/>
          </a:xfrm>
        </p:spPr>
        <p:txBody>
          <a:bodyPr/>
          <a:lstStyle/>
          <a:p>
            <a:pPr marL="0" indent="0">
              <a:buNone/>
            </a:pPr>
            <a:r>
              <a:rPr lang="en-US" kern="1200" dirty="0">
                <a:solidFill>
                  <a:srgbClr val="455469"/>
                </a:solidFill>
                <a:latin typeface="Calibri Light"/>
              </a:rPr>
              <a:t>Collective Medical Footprint – IL</a:t>
            </a:r>
            <a:endParaRPr lang="en-US" dirty="0"/>
          </a:p>
        </p:txBody>
      </p:sp>
      <p:sp>
        <p:nvSpPr>
          <p:cNvPr id="4" name="Rectangle 3">
            <a:extLst>
              <a:ext uri="{FF2B5EF4-FFF2-40B4-BE49-F238E27FC236}">
                <a16:creationId xmlns:a16="http://schemas.microsoft.com/office/drawing/2014/main" id="{E3732C7F-4385-4941-B6A5-7D457121E972}"/>
              </a:ext>
            </a:extLst>
          </p:cNvPr>
          <p:cNvSpPr/>
          <p:nvPr/>
        </p:nvSpPr>
        <p:spPr>
          <a:xfrm>
            <a:off x="669303" y="2677212"/>
            <a:ext cx="1602557" cy="18005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For IL, 189 hospitals and 489 SNFs, as of 1/13/22.</a:t>
            </a:r>
          </a:p>
          <a:p>
            <a:pPr algn="ctr"/>
            <a:r>
              <a:rPr lang="en-US" dirty="0"/>
              <a:t>For IL, 189 hospitals and 489 SNFs, as of 1/13/22.</a:t>
            </a:r>
          </a:p>
        </p:txBody>
      </p:sp>
      <p:pic>
        <p:nvPicPr>
          <p:cNvPr id="18" name="Picture 17">
            <a:extLst>
              <a:ext uri="{FF2B5EF4-FFF2-40B4-BE49-F238E27FC236}">
                <a16:creationId xmlns:a16="http://schemas.microsoft.com/office/drawing/2014/main" id="{79F62E77-21B8-4965-8F38-D76C08024A73}"/>
              </a:ext>
            </a:extLst>
          </p:cNvPr>
          <p:cNvPicPr>
            <a:picLocks noChangeAspect="1"/>
          </p:cNvPicPr>
          <p:nvPr/>
        </p:nvPicPr>
        <p:blipFill>
          <a:blip r:embed="rId3"/>
          <a:stretch>
            <a:fillRect/>
          </a:stretch>
        </p:blipFill>
        <p:spPr>
          <a:xfrm>
            <a:off x="-20447" y="-18999"/>
            <a:ext cx="12212447" cy="1077364"/>
          </a:xfrm>
          <a:prstGeom prst="rect">
            <a:avLst/>
          </a:prstGeom>
        </p:spPr>
      </p:pic>
      <p:sp>
        <p:nvSpPr>
          <p:cNvPr id="29" name="Text Placeholder 1">
            <a:extLst>
              <a:ext uri="{FF2B5EF4-FFF2-40B4-BE49-F238E27FC236}">
                <a16:creationId xmlns:a16="http://schemas.microsoft.com/office/drawing/2014/main" id="{A08B86BC-777A-4A76-A5FA-35478D37BD4B}"/>
              </a:ext>
            </a:extLst>
          </p:cNvPr>
          <p:cNvSpPr txBox="1">
            <a:spLocks/>
          </p:cNvSpPr>
          <p:nvPr/>
        </p:nvSpPr>
        <p:spPr>
          <a:xfrm>
            <a:off x="1605211" y="249855"/>
            <a:ext cx="10629900" cy="589416"/>
          </a:xfrm>
          <a:prstGeom prst="rect">
            <a:avLst/>
          </a:prstGeom>
          <a:solidFill>
            <a:srgbClr val="071E66"/>
          </a:solidFill>
        </p:spPr>
        <p:txBody>
          <a:bodyPr>
            <a:normAutofit fontScale="92500"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b="1" dirty="0">
                <a:solidFill>
                  <a:schemeClr val="bg1"/>
                </a:solidFill>
              </a:rPr>
              <a:t>Placeholder for Data </a:t>
            </a:r>
          </a:p>
        </p:txBody>
      </p:sp>
    </p:spTree>
    <p:extLst>
      <p:ext uri="{BB962C8B-B14F-4D97-AF65-F5344CB8AC3E}">
        <p14:creationId xmlns:p14="http://schemas.microsoft.com/office/powerpoint/2010/main" val="82120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FE25E7-AF97-44F8-94E4-DA49BB2A623A}"/>
              </a:ext>
            </a:extLst>
          </p:cNvPr>
          <p:cNvSpPr>
            <a:spLocks noGrp="1"/>
          </p:cNvSpPr>
          <p:nvPr>
            <p:ph type="sldNum" sz="quarter" idx="4"/>
          </p:nvPr>
        </p:nvSpPr>
        <p:spPr/>
        <p:txBody>
          <a:bodyPr/>
          <a:lstStyle/>
          <a:p>
            <a:fld id="{F0D6EE29-B678-4F5E-BD6B-2A1F664779F4}" type="slidenum">
              <a:rPr lang="en-US" smtClean="0"/>
              <a:pPr/>
              <a:t>8</a:t>
            </a:fld>
            <a:endParaRPr lang="en-US" dirty="0"/>
          </a:p>
        </p:txBody>
      </p:sp>
      <p:sp>
        <p:nvSpPr>
          <p:cNvPr id="10" name="Text Placeholder 1">
            <a:extLst>
              <a:ext uri="{FF2B5EF4-FFF2-40B4-BE49-F238E27FC236}">
                <a16:creationId xmlns:a16="http://schemas.microsoft.com/office/drawing/2014/main" id="{2DEF7C9F-C7C6-3942-B95A-5D32963E21E7}"/>
              </a:ext>
            </a:extLst>
          </p:cNvPr>
          <p:cNvSpPr>
            <a:spLocks noGrp="1"/>
          </p:cNvSpPr>
          <p:nvPr>
            <p:ph type="body" sz="quarter" idx="10"/>
          </p:nvPr>
        </p:nvSpPr>
        <p:spPr>
          <a:xfrm>
            <a:off x="413170" y="745653"/>
            <a:ext cx="11389568" cy="372324"/>
          </a:xfrm>
        </p:spPr>
        <p:txBody>
          <a:bodyPr/>
          <a:lstStyle/>
          <a:p>
            <a:pPr marL="0" indent="0">
              <a:buNone/>
            </a:pPr>
            <a:r>
              <a:rPr lang="en-US" kern="1200" dirty="0">
                <a:solidFill>
                  <a:srgbClr val="455469"/>
                </a:solidFill>
                <a:latin typeface="Calibri Light"/>
              </a:rPr>
              <a:t>Collective Medical Footprint – IL</a:t>
            </a:r>
            <a:endParaRPr lang="en-US" dirty="0"/>
          </a:p>
        </p:txBody>
      </p:sp>
      <p:sp>
        <p:nvSpPr>
          <p:cNvPr id="4" name="Rectangle 3">
            <a:extLst>
              <a:ext uri="{FF2B5EF4-FFF2-40B4-BE49-F238E27FC236}">
                <a16:creationId xmlns:a16="http://schemas.microsoft.com/office/drawing/2014/main" id="{E3732C7F-4385-4941-B6A5-7D457121E972}"/>
              </a:ext>
            </a:extLst>
          </p:cNvPr>
          <p:cNvSpPr/>
          <p:nvPr/>
        </p:nvSpPr>
        <p:spPr>
          <a:xfrm>
            <a:off x="669303" y="2677212"/>
            <a:ext cx="1602557" cy="18005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For IL, 189 hospitals and 489 SNFs, as of 1/13/22.</a:t>
            </a:r>
          </a:p>
          <a:p>
            <a:pPr algn="ctr"/>
            <a:r>
              <a:rPr lang="en-US" dirty="0"/>
              <a:t>For IL, 189 hospitals and 489 SNFs, as of 1/13/22.</a:t>
            </a:r>
          </a:p>
        </p:txBody>
      </p:sp>
      <p:pic>
        <p:nvPicPr>
          <p:cNvPr id="18" name="Picture 17">
            <a:extLst>
              <a:ext uri="{FF2B5EF4-FFF2-40B4-BE49-F238E27FC236}">
                <a16:creationId xmlns:a16="http://schemas.microsoft.com/office/drawing/2014/main" id="{79F62E77-21B8-4965-8F38-D76C08024A73}"/>
              </a:ext>
            </a:extLst>
          </p:cNvPr>
          <p:cNvPicPr>
            <a:picLocks noChangeAspect="1"/>
          </p:cNvPicPr>
          <p:nvPr/>
        </p:nvPicPr>
        <p:blipFill>
          <a:blip r:embed="rId3"/>
          <a:stretch>
            <a:fillRect/>
          </a:stretch>
        </p:blipFill>
        <p:spPr>
          <a:xfrm>
            <a:off x="-20447" y="-18999"/>
            <a:ext cx="12212447" cy="1077364"/>
          </a:xfrm>
          <a:prstGeom prst="rect">
            <a:avLst/>
          </a:prstGeom>
        </p:spPr>
      </p:pic>
      <p:sp>
        <p:nvSpPr>
          <p:cNvPr id="29" name="Text Placeholder 1">
            <a:extLst>
              <a:ext uri="{FF2B5EF4-FFF2-40B4-BE49-F238E27FC236}">
                <a16:creationId xmlns:a16="http://schemas.microsoft.com/office/drawing/2014/main" id="{A08B86BC-777A-4A76-A5FA-35478D37BD4B}"/>
              </a:ext>
            </a:extLst>
          </p:cNvPr>
          <p:cNvSpPr txBox="1">
            <a:spLocks/>
          </p:cNvSpPr>
          <p:nvPr/>
        </p:nvSpPr>
        <p:spPr>
          <a:xfrm>
            <a:off x="1605211" y="249855"/>
            <a:ext cx="10629900" cy="589416"/>
          </a:xfrm>
          <a:prstGeom prst="rect">
            <a:avLst/>
          </a:prstGeom>
          <a:solidFill>
            <a:srgbClr val="071E66"/>
          </a:solidFill>
        </p:spPr>
        <p:txBody>
          <a:bodyPr>
            <a:normAutofit fontScale="92500"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b="1" dirty="0">
                <a:solidFill>
                  <a:schemeClr val="bg1"/>
                </a:solidFill>
              </a:rPr>
              <a:t>Placeholder for Data </a:t>
            </a:r>
          </a:p>
        </p:txBody>
      </p:sp>
    </p:spTree>
    <p:extLst>
      <p:ext uri="{BB962C8B-B14F-4D97-AF65-F5344CB8AC3E}">
        <p14:creationId xmlns:p14="http://schemas.microsoft.com/office/powerpoint/2010/main" val="3448142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1" name="Google Shape;151;p12"/>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000" b="0" i="0" u="none" strike="noStrike" kern="0" cap="none" spc="0" normalizeH="0" baseline="0" noProof="0">
                <a:ln>
                  <a:noFill/>
                </a:ln>
                <a:solidFill>
                  <a:srgbClr val="474747"/>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000" b="0" i="0" u="none" strike="noStrike" kern="0" cap="none" spc="0" normalizeH="0" baseline="0" noProof="0" dirty="0">
              <a:ln>
                <a:noFill/>
              </a:ln>
              <a:solidFill>
                <a:srgbClr val="474747"/>
              </a:solidFill>
              <a:effectLst/>
              <a:uLnTx/>
              <a:uFillTx/>
              <a:latin typeface="Calibri"/>
              <a:cs typeface="Calibri"/>
              <a:sym typeface="Calibri"/>
            </a:endParaRPr>
          </a:p>
        </p:txBody>
      </p:sp>
      <p:sp>
        <p:nvSpPr>
          <p:cNvPr id="186" name="Google Shape;186;p12"/>
          <p:cNvSpPr txBox="1"/>
          <p:nvPr/>
        </p:nvSpPr>
        <p:spPr>
          <a:xfrm>
            <a:off x="-70203" y="1388213"/>
            <a:ext cx="11071226" cy="231602"/>
          </a:xfrm>
          <a:prstGeom prst="rect">
            <a:avLst/>
          </a:prstGeom>
          <a:noFill/>
          <a:ln>
            <a:noFill/>
          </a:ln>
        </p:spPr>
        <p:txBody>
          <a:bodyPr spcFirstLastPara="1" wrap="square" lIns="91425" tIns="0" rIns="91425" bIns="0" anchor="t"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455469"/>
                </a:solidFill>
                <a:effectLst/>
                <a:uLnTx/>
                <a:uFillTx/>
                <a:latin typeface="Calibri Light" panose="020F0302020204030204" pitchFamily="34" charset="0"/>
                <a:ea typeface="Calibri"/>
                <a:cs typeface="Calibri Light" panose="020F0302020204030204" pitchFamily="34" charset="0"/>
                <a:sym typeface="Calibri"/>
              </a:rPr>
              <a:t>Collective is a care collaboration solution that gets the right information to the right person at the point of care.</a:t>
            </a:r>
            <a:endParaRPr kumimoji="0" sz="1400" b="0" i="0" u="none" strike="noStrike" kern="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sym typeface="Arial"/>
            </a:endParaRPr>
          </a:p>
        </p:txBody>
      </p:sp>
      <p:sp>
        <p:nvSpPr>
          <p:cNvPr id="187" name="Google Shape;187;p12"/>
          <p:cNvSpPr txBox="1"/>
          <p:nvPr/>
        </p:nvSpPr>
        <p:spPr>
          <a:xfrm>
            <a:off x="7046232" y="2209712"/>
            <a:ext cx="4464307" cy="877741"/>
          </a:xfrm>
          <a:prstGeom prst="rect">
            <a:avLst/>
          </a:prstGeom>
          <a:noFill/>
          <a:ln>
            <a:noFill/>
          </a:ln>
        </p:spPr>
        <p:txBody>
          <a:bodyPr spcFirstLastPara="1" wrap="square" lIns="91425" tIns="0" rIns="91425" bIns="0" anchor="t" anchorCtr="0">
            <a:noAutofit/>
          </a:bodyPr>
          <a:lstStyle/>
          <a:p>
            <a:pPr marL="0" marR="0" lvl="0" indent="0" algn="l" defTabSz="914400" rtl="0" eaLnBrk="1" fontAlgn="auto" latinLnBrk="0" hangingPunct="1">
              <a:lnSpc>
                <a:spcPct val="114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21CB9C"/>
                </a:solidFill>
                <a:effectLst/>
                <a:uLnTx/>
                <a:uFillTx/>
                <a:latin typeface="Calibri"/>
                <a:ea typeface="Calibri"/>
                <a:cs typeface="Calibri"/>
                <a:sym typeface="Calibri"/>
              </a:rPr>
              <a:t>A NETWORK</a:t>
            </a:r>
            <a:endParaRPr kumimoji="0" sz="16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14000"/>
              </a:lnSpc>
              <a:spcBef>
                <a:spcPts val="50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55469"/>
                </a:solidFill>
                <a:effectLst/>
                <a:uLnTx/>
                <a:uFillTx/>
                <a:latin typeface="Calibri"/>
                <a:ea typeface="Calibri"/>
                <a:cs typeface="Calibri"/>
                <a:sym typeface="Calibri"/>
              </a:rPr>
              <a:t>Collective is a network of hospitals, emergency departments, primary care, specialists, behavioral health providers, post-acute care providers, and health plans across the United States, sharing important patient information at the time of care</a:t>
            </a:r>
            <a:endParaRPr kumimoji="0" sz="16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8" name="Google Shape;188;p12"/>
          <p:cNvSpPr txBox="1"/>
          <p:nvPr/>
        </p:nvSpPr>
        <p:spPr>
          <a:xfrm>
            <a:off x="7355355" y="3693852"/>
            <a:ext cx="4246833" cy="877741"/>
          </a:xfrm>
          <a:prstGeom prst="rect">
            <a:avLst/>
          </a:prstGeom>
          <a:noFill/>
          <a:ln>
            <a:noFill/>
          </a:ln>
        </p:spPr>
        <p:txBody>
          <a:bodyPr spcFirstLastPara="1" wrap="square" lIns="91425" tIns="0" rIns="91425" bIns="0" anchor="t" anchorCtr="0">
            <a:noAutofit/>
          </a:bodyPr>
          <a:lstStyle/>
          <a:p>
            <a:pPr marL="0" marR="0" lvl="0" indent="0" algn="l" defTabSz="914400" rtl="0" eaLnBrk="1" fontAlgn="auto" latinLnBrk="0" hangingPunct="1">
              <a:lnSpc>
                <a:spcPct val="114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21CB9C"/>
                </a:solidFill>
                <a:effectLst/>
                <a:uLnTx/>
                <a:uFillTx/>
                <a:latin typeface="Calibri"/>
                <a:ea typeface="Calibri"/>
                <a:cs typeface="Calibri"/>
                <a:sym typeface="Calibri"/>
              </a:rPr>
              <a:t>A PLATFORM</a:t>
            </a:r>
            <a:endParaRPr kumimoji="0" sz="16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14000"/>
              </a:lnSpc>
              <a:spcBef>
                <a:spcPts val="50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55469"/>
                </a:solidFill>
                <a:effectLst/>
                <a:uLnTx/>
                <a:uFillTx/>
                <a:latin typeface="Calibri"/>
                <a:ea typeface="Calibri"/>
                <a:cs typeface="Calibri"/>
                <a:sym typeface="Calibri"/>
              </a:rPr>
              <a:t>Collective is a platform that intelligently connects each member of a patient’s care team for seamless collaboration at the right time and through the best medium</a:t>
            </a:r>
            <a:endParaRPr kumimoji="0" sz="16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9" name="Google Shape;189;p12"/>
          <p:cNvSpPr txBox="1"/>
          <p:nvPr/>
        </p:nvSpPr>
        <p:spPr>
          <a:xfrm>
            <a:off x="7070925" y="5177993"/>
            <a:ext cx="4212961" cy="877741"/>
          </a:xfrm>
          <a:prstGeom prst="rect">
            <a:avLst/>
          </a:prstGeom>
          <a:noFill/>
          <a:ln>
            <a:noFill/>
          </a:ln>
        </p:spPr>
        <p:txBody>
          <a:bodyPr spcFirstLastPara="1" wrap="square" lIns="91425" tIns="0" rIns="91425" bIns="0" anchor="t" anchorCtr="0">
            <a:noAutofit/>
          </a:bodyPr>
          <a:lstStyle/>
          <a:p>
            <a:pPr marL="0" marR="0" lvl="0" indent="0" algn="l" defTabSz="914400" rtl="0" eaLnBrk="1" fontAlgn="auto" latinLnBrk="0" hangingPunct="1">
              <a:lnSpc>
                <a:spcPct val="114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21CB9C"/>
                </a:solidFill>
                <a:effectLst/>
                <a:uLnTx/>
                <a:uFillTx/>
                <a:latin typeface="Calibri"/>
                <a:ea typeface="Calibri"/>
                <a:cs typeface="Calibri"/>
                <a:sym typeface="Calibri"/>
              </a:rPr>
              <a:t>A COMMUNITY</a:t>
            </a:r>
            <a:endParaRPr kumimoji="0" sz="16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14000"/>
              </a:lnSpc>
              <a:spcBef>
                <a:spcPts val="50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55469"/>
                </a:solidFill>
                <a:effectLst/>
                <a:uLnTx/>
                <a:uFillTx/>
                <a:latin typeface="Calibri"/>
                <a:ea typeface="Calibri"/>
                <a:cs typeface="Calibri"/>
                <a:sym typeface="Calibri"/>
              </a:rPr>
              <a:t>Collective is a community of providers in the care of patients—especially those with complex medical needs—in your communities and across the country.</a:t>
            </a:r>
            <a:endParaRPr kumimoji="0" sz="16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nvGrpSpPr>
          <p:cNvPr id="190" name="Google Shape;190;p12"/>
          <p:cNvGrpSpPr/>
          <p:nvPr/>
        </p:nvGrpSpPr>
        <p:grpSpPr>
          <a:xfrm>
            <a:off x="5896482" y="2168968"/>
            <a:ext cx="1214963" cy="4075314"/>
            <a:chOff x="5896482" y="2168968"/>
            <a:chExt cx="1214963" cy="4075314"/>
          </a:xfrm>
        </p:grpSpPr>
        <p:sp>
          <p:nvSpPr>
            <p:cNvPr id="191" name="Google Shape;191;p12"/>
            <p:cNvSpPr/>
            <p:nvPr/>
          </p:nvSpPr>
          <p:spPr>
            <a:xfrm>
              <a:off x="5986018" y="2254227"/>
              <a:ext cx="793544" cy="3900520"/>
            </a:xfrm>
            <a:custGeom>
              <a:avLst/>
              <a:gdLst/>
              <a:ahLst/>
              <a:cxnLst/>
              <a:rect l="l" t="t" r="r" b="b"/>
              <a:pathLst>
                <a:path w="1048105" h="3900520" extrusionOk="0">
                  <a:moveTo>
                    <a:pt x="40063" y="0"/>
                  </a:moveTo>
                  <a:lnTo>
                    <a:pt x="175047" y="100940"/>
                  </a:lnTo>
                  <a:cubicBezTo>
                    <a:pt x="708246" y="540975"/>
                    <a:pt x="1048105" y="1206908"/>
                    <a:pt x="1048105" y="1952219"/>
                  </a:cubicBezTo>
                  <a:cubicBezTo>
                    <a:pt x="1048105" y="2697531"/>
                    <a:pt x="708246" y="3363464"/>
                    <a:pt x="175047" y="3803498"/>
                  </a:cubicBezTo>
                  <a:lnTo>
                    <a:pt x="45302" y="3900520"/>
                  </a:lnTo>
                  <a:lnTo>
                    <a:pt x="5239" y="3831129"/>
                  </a:lnTo>
                  <a:lnTo>
                    <a:pt x="124382" y="3742036"/>
                  </a:lnTo>
                  <a:cubicBezTo>
                    <a:pt x="639878" y="3316611"/>
                    <a:pt x="968454" y="2672786"/>
                    <a:pt x="968454" y="1952219"/>
                  </a:cubicBezTo>
                  <a:cubicBezTo>
                    <a:pt x="968454" y="1231652"/>
                    <a:pt x="639878" y="587828"/>
                    <a:pt x="124382" y="162403"/>
                  </a:cubicBezTo>
                  <a:lnTo>
                    <a:pt x="0" y="69391"/>
                  </a:lnTo>
                  <a:close/>
                </a:path>
              </a:pathLst>
            </a:custGeom>
            <a:solidFill>
              <a:srgbClr val="D5DBE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2" name="Google Shape;192;p12"/>
            <p:cNvSpPr/>
            <p:nvPr/>
          </p:nvSpPr>
          <p:spPr>
            <a:xfrm>
              <a:off x="5896482" y="6065211"/>
              <a:ext cx="179071" cy="179071"/>
            </a:xfrm>
            <a:prstGeom prst="ellipse">
              <a:avLst/>
            </a:prstGeom>
            <a:solidFill>
              <a:srgbClr val="D5DBE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3" name="Google Shape;193;p12"/>
            <p:cNvSpPr/>
            <p:nvPr/>
          </p:nvSpPr>
          <p:spPr>
            <a:xfrm>
              <a:off x="5896482" y="2168968"/>
              <a:ext cx="179071" cy="179071"/>
            </a:xfrm>
            <a:prstGeom prst="ellipse">
              <a:avLst/>
            </a:prstGeom>
            <a:solidFill>
              <a:srgbClr val="D5DBE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4" name="Google Shape;194;p12"/>
            <p:cNvSpPr/>
            <p:nvPr/>
          </p:nvSpPr>
          <p:spPr>
            <a:xfrm>
              <a:off x="6352475" y="3825002"/>
              <a:ext cx="758970" cy="758970"/>
            </a:xfrm>
            <a:prstGeom prst="ellipse">
              <a:avLst/>
            </a:prstGeom>
            <a:gradFill>
              <a:gsLst>
                <a:gs pos="0">
                  <a:schemeClr val="accent5"/>
                </a:gs>
                <a:gs pos="100000">
                  <a:srgbClr val="3B5C81"/>
                </a:gs>
              </a:gsLst>
              <a:lin ang="3600000" scaled="0"/>
            </a:gra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5" name="Google Shape;195;p12"/>
            <p:cNvSpPr/>
            <p:nvPr/>
          </p:nvSpPr>
          <p:spPr>
            <a:xfrm>
              <a:off x="6003305" y="5213375"/>
              <a:ext cx="758970" cy="758970"/>
            </a:xfrm>
            <a:prstGeom prst="ellipse">
              <a:avLst/>
            </a:prstGeom>
            <a:gradFill>
              <a:gsLst>
                <a:gs pos="0">
                  <a:schemeClr val="accent5"/>
                </a:gs>
                <a:gs pos="100000">
                  <a:srgbClr val="3B5C81"/>
                </a:gs>
              </a:gsLst>
              <a:lin ang="3600000" scaled="0"/>
            </a:gra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6" name="Google Shape;196;p12"/>
            <p:cNvSpPr/>
            <p:nvPr/>
          </p:nvSpPr>
          <p:spPr>
            <a:xfrm>
              <a:off x="6003305" y="2433298"/>
              <a:ext cx="758970" cy="758970"/>
            </a:xfrm>
            <a:prstGeom prst="ellipse">
              <a:avLst/>
            </a:prstGeom>
            <a:gradFill>
              <a:gsLst>
                <a:gs pos="0">
                  <a:schemeClr val="accent5"/>
                </a:gs>
                <a:gs pos="100000">
                  <a:srgbClr val="3B5C81"/>
                </a:gs>
              </a:gsLst>
              <a:lin ang="3600000" scaled="0"/>
            </a:gra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7" name="Google Shape;197;p12"/>
            <p:cNvSpPr/>
            <p:nvPr/>
          </p:nvSpPr>
          <p:spPr>
            <a:xfrm>
              <a:off x="6195100" y="5429174"/>
              <a:ext cx="375380" cy="375380"/>
            </a:xfrm>
            <a:prstGeom prst="hear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8" name="Google Shape;198;p12"/>
            <p:cNvSpPr/>
            <p:nvPr/>
          </p:nvSpPr>
          <p:spPr>
            <a:xfrm>
              <a:off x="6504006" y="3976533"/>
              <a:ext cx="455908" cy="455908"/>
            </a:xfrm>
            <a:custGeom>
              <a:avLst/>
              <a:gdLst/>
              <a:ahLst/>
              <a:cxnLst/>
              <a:rect l="l" t="t" r="r" b="b"/>
              <a:pathLst>
                <a:path w="4099129" h="4099129" extrusionOk="0">
                  <a:moveTo>
                    <a:pt x="2049564" y="1665625"/>
                  </a:moveTo>
                  <a:cubicBezTo>
                    <a:pt x="1837520" y="1665625"/>
                    <a:pt x="1665625" y="1837520"/>
                    <a:pt x="1665625" y="2049564"/>
                  </a:cubicBezTo>
                  <a:cubicBezTo>
                    <a:pt x="1665625" y="2261608"/>
                    <a:pt x="1837520" y="2433503"/>
                    <a:pt x="2049564" y="2433503"/>
                  </a:cubicBezTo>
                  <a:cubicBezTo>
                    <a:pt x="2261608" y="2433503"/>
                    <a:pt x="2433503" y="2261608"/>
                    <a:pt x="2433503" y="2049564"/>
                  </a:cubicBezTo>
                  <a:cubicBezTo>
                    <a:pt x="2433503" y="1837520"/>
                    <a:pt x="2261608" y="1665625"/>
                    <a:pt x="2049564" y="1665625"/>
                  </a:cubicBezTo>
                  <a:close/>
                  <a:moveTo>
                    <a:pt x="2049564" y="959246"/>
                  </a:moveTo>
                  <a:cubicBezTo>
                    <a:pt x="2651730" y="959246"/>
                    <a:pt x="3139882" y="1447398"/>
                    <a:pt x="3139882" y="2049564"/>
                  </a:cubicBezTo>
                  <a:cubicBezTo>
                    <a:pt x="3139882" y="2651730"/>
                    <a:pt x="2651730" y="3139882"/>
                    <a:pt x="2049564" y="3139882"/>
                  </a:cubicBezTo>
                  <a:cubicBezTo>
                    <a:pt x="1447398" y="3139882"/>
                    <a:pt x="959246" y="2651730"/>
                    <a:pt x="959246" y="2049564"/>
                  </a:cubicBezTo>
                  <a:cubicBezTo>
                    <a:pt x="959246" y="1447398"/>
                    <a:pt x="1447398" y="959246"/>
                    <a:pt x="2049564" y="959246"/>
                  </a:cubicBezTo>
                  <a:close/>
                  <a:moveTo>
                    <a:pt x="2049564" y="867354"/>
                  </a:moveTo>
                  <a:cubicBezTo>
                    <a:pt x="1396647" y="867354"/>
                    <a:pt x="867354" y="1396647"/>
                    <a:pt x="867354" y="2049564"/>
                  </a:cubicBezTo>
                  <a:cubicBezTo>
                    <a:pt x="867354" y="2702481"/>
                    <a:pt x="1396647" y="3231774"/>
                    <a:pt x="2049564" y="3231774"/>
                  </a:cubicBezTo>
                  <a:cubicBezTo>
                    <a:pt x="2702481" y="3231774"/>
                    <a:pt x="3231774" y="2702481"/>
                    <a:pt x="3231774" y="2049564"/>
                  </a:cubicBezTo>
                  <a:cubicBezTo>
                    <a:pt x="3231774" y="1396647"/>
                    <a:pt x="2702481" y="867354"/>
                    <a:pt x="2049564" y="867354"/>
                  </a:cubicBezTo>
                  <a:close/>
                  <a:moveTo>
                    <a:pt x="1774762" y="0"/>
                  </a:moveTo>
                  <a:lnTo>
                    <a:pt x="2324367" y="0"/>
                  </a:lnTo>
                  <a:lnTo>
                    <a:pt x="2454779" y="521649"/>
                  </a:lnTo>
                  <a:lnTo>
                    <a:pt x="2520080" y="538439"/>
                  </a:lnTo>
                  <a:cubicBezTo>
                    <a:pt x="2619170" y="569260"/>
                    <a:pt x="2714085" y="609558"/>
                    <a:pt x="2803763" y="658274"/>
                  </a:cubicBezTo>
                  <a:lnTo>
                    <a:pt x="2843649" y="682506"/>
                  </a:lnTo>
                  <a:lnTo>
                    <a:pt x="3304511" y="405990"/>
                  </a:lnTo>
                  <a:lnTo>
                    <a:pt x="3693141" y="794619"/>
                  </a:lnTo>
                  <a:lnTo>
                    <a:pt x="3416623" y="1255480"/>
                  </a:lnTo>
                  <a:lnTo>
                    <a:pt x="3440854" y="1295365"/>
                  </a:lnTo>
                  <a:cubicBezTo>
                    <a:pt x="3489570" y="1385043"/>
                    <a:pt x="3529869" y="1479958"/>
                    <a:pt x="3560689" y="1579049"/>
                  </a:cubicBezTo>
                  <a:lnTo>
                    <a:pt x="3577480" y="1644350"/>
                  </a:lnTo>
                  <a:lnTo>
                    <a:pt x="4099129" y="1774763"/>
                  </a:lnTo>
                  <a:lnTo>
                    <a:pt x="4099129" y="2324368"/>
                  </a:lnTo>
                  <a:lnTo>
                    <a:pt x="3577479" y="2454780"/>
                  </a:lnTo>
                  <a:lnTo>
                    <a:pt x="3560689" y="2520080"/>
                  </a:lnTo>
                  <a:cubicBezTo>
                    <a:pt x="3529869" y="2619170"/>
                    <a:pt x="3489570" y="2714085"/>
                    <a:pt x="3440854" y="2803763"/>
                  </a:cubicBezTo>
                  <a:lnTo>
                    <a:pt x="3416623" y="2843649"/>
                  </a:lnTo>
                  <a:lnTo>
                    <a:pt x="3693140" y="3304511"/>
                  </a:lnTo>
                  <a:lnTo>
                    <a:pt x="3304511" y="3693141"/>
                  </a:lnTo>
                  <a:lnTo>
                    <a:pt x="2843649" y="3416623"/>
                  </a:lnTo>
                  <a:lnTo>
                    <a:pt x="2803763" y="3440854"/>
                  </a:lnTo>
                  <a:cubicBezTo>
                    <a:pt x="2714085" y="3489570"/>
                    <a:pt x="2619170" y="3529869"/>
                    <a:pt x="2520080" y="3560689"/>
                  </a:cubicBezTo>
                  <a:lnTo>
                    <a:pt x="2454779" y="3577480"/>
                  </a:lnTo>
                  <a:lnTo>
                    <a:pt x="2324366" y="4099129"/>
                  </a:lnTo>
                  <a:lnTo>
                    <a:pt x="1774761" y="4099129"/>
                  </a:lnTo>
                  <a:lnTo>
                    <a:pt x="1644349" y="3577480"/>
                  </a:lnTo>
                  <a:lnTo>
                    <a:pt x="1579049" y="3560689"/>
                  </a:lnTo>
                  <a:cubicBezTo>
                    <a:pt x="1479958" y="3529869"/>
                    <a:pt x="1385043" y="3489570"/>
                    <a:pt x="1295365" y="3440854"/>
                  </a:cubicBezTo>
                  <a:lnTo>
                    <a:pt x="1255480" y="3416623"/>
                  </a:lnTo>
                  <a:lnTo>
                    <a:pt x="794617" y="3693140"/>
                  </a:lnTo>
                  <a:lnTo>
                    <a:pt x="405987" y="3304511"/>
                  </a:lnTo>
                  <a:lnTo>
                    <a:pt x="682505" y="2843649"/>
                  </a:lnTo>
                  <a:lnTo>
                    <a:pt x="658274" y="2803763"/>
                  </a:lnTo>
                  <a:cubicBezTo>
                    <a:pt x="609558" y="2714085"/>
                    <a:pt x="569260" y="2619170"/>
                    <a:pt x="538439" y="2520080"/>
                  </a:cubicBezTo>
                  <a:lnTo>
                    <a:pt x="521649" y="2454780"/>
                  </a:lnTo>
                  <a:lnTo>
                    <a:pt x="0" y="2324367"/>
                  </a:lnTo>
                  <a:lnTo>
                    <a:pt x="0" y="1774762"/>
                  </a:lnTo>
                  <a:lnTo>
                    <a:pt x="521648" y="1644351"/>
                  </a:lnTo>
                  <a:lnTo>
                    <a:pt x="538439" y="1579049"/>
                  </a:lnTo>
                  <a:cubicBezTo>
                    <a:pt x="569260" y="1479958"/>
                    <a:pt x="609558" y="1385043"/>
                    <a:pt x="658274" y="1295365"/>
                  </a:cubicBezTo>
                  <a:lnTo>
                    <a:pt x="682505" y="1255480"/>
                  </a:lnTo>
                  <a:lnTo>
                    <a:pt x="405988" y="794618"/>
                  </a:lnTo>
                  <a:lnTo>
                    <a:pt x="794618" y="405988"/>
                  </a:lnTo>
                  <a:lnTo>
                    <a:pt x="1255479" y="682506"/>
                  </a:lnTo>
                  <a:lnTo>
                    <a:pt x="1295365" y="658274"/>
                  </a:lnTo>
                  <a:cubicBezTo>
                    <a:pt x="1385043" y="609558"/>
                    <a:pt x="1479958" y="569260"/>
                    <a:pt x="1579049" y="538439"/>
                  </a:cubicBezTo>
                  <a:lnTo>
                    <a:pt x="1644350" y="521649"/>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9" name="Google Shape;199;p12"/>
            <p:cNvSpPr/>
            <p:nvPr/>
          </p:nvSpPr>
          <p:spPr>
            <a:xfrm rot="-5400000">
              <a:off x="6139073" y="2591743"/>
              <a:ext cx="431408" cy="431407"/>
            </a:xfrm>
            <a:custGeom>
              <a:avLst/>
              <a:gdLst/>
              <a:ahLst/>
              <a:cxnLst/>
              <a:rect l="l" t="t" r="r" b="b"/>
              <a:pathLst>
                <a:path w="1887035" h="1887033" extrusionOk="0">
                  <a:moveTo>
                    <a:pt x="772230" y="0"/>
                  </a:moveTo>
                  <a:lnTo>
                    <a:pt x="1114805" y="0"/>
                  </a:lnTo>
                  <a:cubicBezTo>
                    <a:pt x="1162106" y="0"/>
                    <a:pt x="1200451" y="38345"/>
                    <a:pt x="1200451" y="85646"/>
                  </a:cubicBezTo>
                  <a:lnTo>
                    <a:pt x="1200451" y="428221"/>
                  </a:lnTo>
                  <a:cubicBezTo>
                    <a:pt x="1200451" y="475522"/>
                    <a:pt x="1162106" y="513867"/>
                    <a:pt x="1114805" y="513867"/>
                  </a:cubicBezTo>
                  <a:lnTo>
                    <a:pt x="966377" y="513867"/>
                  </a:lnTo>
                  <a:lnTo>
                    <a:pt x="966377" y="853647"/>
                  </a:lnTo>
                  <a:lnTo>
                    <a:pt x="1354468" y="853647"/>
                  </a:lnTo>
                  <a:cubicBezTo>
                    <a:pt x="1519423" y="853647"/>
                    <a:pt x="1653145" y="987764"/>
                    <a:pt x="1653145" y="1153206"/>
                  </a:cubicBezTo>
                  <a:lnTo>
                    <a:pt x="1653145" y="1371251"/>
                  </a:lnTo>
                  <a:lnTo>
                    <a:pt x="1801389" y="1371251"/>
                  </a:lnTo>
                  <a:cubicBezTo>
                    <a:pt x="1848690" y="1371251"/>
                    <a:pt x="1887035" y="1409596"/>
                    <a:pt x="1887035" y="1456897"/>
                  </a:cubicBezTo>
                  <a:lnTo>
                    <a:pt x="1887035" y="1799472"/>
                  </a:lnTo>
                  <a:cubicBezTo>
                    <a:pt x="1887035" y="1846773"/>
                    <a:pt x="1848690" y="1885118"/>
                    <a:pt x="1801389" y="1885118"/>
                  </a:cubicBezTo>
                  <a:lnTo>
                    <a:pt x="1458814" y="1885118"/>
                  </a:lnTo>
                  <a:cubicBezTo>
                    <a:pt x="1411513" y="1885118"/>
                    <a:pt x="1373168" y="1846773"/>
                    <a:pt x="1373168" y="1799472"/>
                  </a:cubicBezTo>
                  <a:lnTo>
                    <a:pt x="1373168" y="1456897"/>
                  </a:lnTo>
                  <a:cubicBezTo>
                    <a:pt x="1373168" y="1409596"/>
                    <a:pt x="1411513" y="1371251"/>
                    <a:pt x="1458814" y="1371251"/>
                  </a:cubicBezTo>
                  <a:lnTo>
                    <a:pt x="1608515" y="1371251"/>
                  </a:lnTo>
                  <a:lnTo>
                    <a:pt x="1608515" y="1159016"/>
                  </a:lnTo>
                  <a:cubicBezTo>
                    <a:pt x="1608515" y="1016397"/>
                    <a:pt x="1493240" y="900782"/>
                    <a:pt x="1351041" y="900782"/>
                  </a:cubicBezTo>
                  <a:lnTo>
                    <a:pt x="966377" y="900782"/>
                  </a:lnTo>
                  <a:lnTo>
                    <a:pt x="966377" y="1373166"/>
                  </a:lnTo>
                  <a:lnTo>
                    <a:pt x="1114805" y="1373166"/>
                  </a:lnTo>
                  <a:cubicBezTo>
                    <a:pt x="1162106" y="1373166"/>
                    <a:pt x="1200451" y="1411511"/>
                    <a:pt x="1200451" y="1458812"/>
                  </a:cubicBezTo>
                  <a:lnTo>
                    <a:pt x="1200451" y="1801387"/>
                  </a:lnTo>
                  <a:cubicBezTo>
                    <a:pt x="1200451" y="1848688"/>
                    <a:pt x="1162106" y="1887033"/>
                    <a:pt x="1114805" y="1887033"/>
                  </a:cubicBezTo>
                  <a:lnTo>
                    <a:pt x="772230" y="1887033"/>
                  </a:lnTo>
                  <a:cubicBezTo>
                    <a:pt x="724929" y="1887033"/>
                    <a:pt x="686584" y="1848688"/>
                    <a:pt x="686584" y="1801387"/>
                  </a:cubicBezTo>
                  <a:lnTo>
                    <a:pt x="686584" y="1458812"/>
                  </a:lnTo>
                  <a:cubicBezTo>
                    <a:pt x="686584" y="1411511"/>
                    <a:pt x="724929" y="1373166"/>
                    <a:pt x="772230" y="1373166"/>
                  </a:cubicBezTo>
                  <a:lnTo>
                    <a:pt x="920658" y="1373166"/>
                  </a:lnTo>
                  <a:lnTo>
                    <a:pt x="920658" y="900782"/>
                  </a:lnTo>
                  <a:lnTo>
                    <a:pt x="535993" y="900782"/>
                  </a:lnTo>
                  <a:cubicBezTo>
                    <a:pt x="393794" y="900782"/>
                    <a:pt x="278519" y="1016397"/>
                    <a:pt x="278519" y="1159016"/>
                  </a:cubicBezTo>
                  <a:lnTo>
                    <a:pt x="278519" y="1373166"/>
                  </a:lnTo>
                  <a:lnTo>
                    <a:pt x="428221" y="1373166"/>
                  </a:lnTo>
                  <a:cubicBezTo>
                    <a:pt x="475522" y="1373166"/>
                    <a:pt x="513867" y="1411511"/>
                    <a:pt x="513867" y="1458812"/>
                  </a:cubicBezTo>
                  <a:lnTo>
                    <a:pt x="513867" y="1801387"/>
                  </a:lnTo>
                  <a:cubicBezTo>
                    <a:pt x="513867" y="1848688"/>
                    <a:pt x="475522" y="1887033"/>
                    <a:pt x="428221" y="1887033"/>
                  </a:cubicBezTo>
                  <a:lnTo>
                    <a:pt x="85646" y="1887033"/>
                  </a:lnTo>
                  <a:cubicBezTo>
                    <a:pt x="38345" y="1887033"/>
                    <a:pt x="0" y="1848688"/>
                    <a:pt x="0" y="1801387"/>
                  </a:cubicBezTo>
                  <a:lnTo>
                    <a:pt x="0" y="1458812"/>
                  </a:lnTo>
                  <a:cubicBezTo>
                    <a:pt x="0" y="1411511"/>
                    <a:pt x="38345" y="1373166"/>
                    <a:pt x="85646" y="1373166"/>
                  </a:cubicBezTo>
                  <a:lnTo>
                    <a:pt x="233889" y="1373166"/>
                  </a:lnTo>
                  <a:lnTo>
                    <a:pt x="233889" y="1153206"/>
                  </a:lnTo>
                  <a:cubicBezTo>
                    <a:pt x="233889" y="987764"/>
                    <a:pt x="367611" y="853647"/>
                    <a:pt x="532566" y="853647"/>
                  </a:cubicBezTo>
                  <a:lnTo>
                    <a:pt x="920658" y="853647"/>
                  </a:lnTo>
                  <a:lnTo>
                    <a:pt x="920658" y="513867"/>
                  </a:lnTo>
                  <a:lnTo>
                    <a:pt x="772230" y="513867"/>
                  </a:lnTo>
                  <a:cubicBezTo>
                    <a:pt x="724929" y="513867"/>
                    <a:pt x="686584" y="475522"/>
                    <a:pt x="686584" y="428221"/>
                  </a:cubicBezTo>
                  <a:lnTo>
                    <a:pt x="686584" y="85646"/>
                  </a:lnTo>
                  <a:cubicBezTo>
                    <a:pt x="686584" y="38345"/>
                    <a:pt x="724929" y="0"/>
                    <a:pt x="7722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grpSp>
        <p:nvGrpSpPr>
          <p:cNvPr id="52" name="Google Shape;152;p12">
            <a:extLst>
              <a:ext uri="{FF2B5EF4-FFF2-40B4-BE49-F238E27FC236}">
                <a16:creationId xmlns:a16="http://schemas.microsoft.com/office/drawing/2014/main" id="{D00E83E3-4016-442E-A0DE-18B28452997B}"/>
              </a:ext>
            </a:extLst>
          </p:cNvPr>
          <p:cNvGrpSpPr/>
          <p:nvPr/>
        </p:nvGrpSpPr>
        <p:grpSpPr>
          <a:xfrm>
            <a:off x="332218" y="2020947"/>
            <a:ext cx="5409890" cy="4116860"/>
            <a:chOff x="405171" y="2182411"/>
            <a:chExt cx="5215999" cy="4113969"/>
          </a:xfrm>
        </p:grpSpPr>
        <p:sp>
          <p:nvSpPr>
            <p:cNvPr id="53" name="Google Shape;153;p12">
              <a:extLst>
                <a:ext uri="{FF2B5EF4-FFF2-40B4-BE49-F238E27FC236}">
                  <a16:creationId xmlns:a16="http://schemas.microsoft.com/office/drawing/2014/main" id="{41B16BFA-F1A1-4DCD-8207-BA6A18AC8237}"/>
                </a:ext>
              </a:extLst>
            </p:cNvPr>
            <p:cNvSpPr/>
            <p:nvPr/>
          </p:nvSpPr>
          <p:spPr>
            <a:xfrm>
              <a:off x="1642991" y="2875307"/>
              <a:ext cx="2667029" cy="2667029"/>
            </a:xfrm>
            <a:prstGeom prst="ellipse">
              <a:avLst/>
            </a:prstGeom>
            <a:solidFill>
              <a:schemeClr val="lt1"/>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54" name="Google Shape;154;p12">
              <a:extLst>
                <a:ext uri="{FF2B5EF4-FFF2-40B4-BE49-F238E27FC236}">
                  <a16:creationId xmlns:a16="http://schemas.microsoft.com/office/drawing/2014/main" id="{F2DFBC4D-445D-40BF-8D87-45326EE032E0}"/>
                </a:ext>
              </a:extLst>
            </p:cNvPr>
            <p:cNvSpPr/>
            <p:nvPr/>
          </p:nvSpPr>
          <p:spPr>
            <a:xfrm>
              <a:off x="1762772" y="2995088"/>
              <a:ext cx="2427466" cy="2427466"/>
            </a:xfrm>
            <a:prstGeom prst="ellipse">
              <a:avLst/>
            </a:prstGeom>
            <a:gradFill>
              <a:gsLst>
                <a:gs pos="0">
                  <a:srgbClr val="14A0C0">
                    <a:alpha val="49803"/>
                  </a:srgbClr>
                </a:gs>
                <a:gs pos="100000">
                  <a:srgbClr val="0E7890">
                    <a:alpha val="49803"/>
                  </a:srgbClr>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cxnSp>
          <p:nvCxnSpPr>
            <p:cNvPr id="55" name="Google Shape;155;p12">
              <a:extLst>
                <a:ext uri="{FF2B5EF4-FFF2-40B4-BE49-F238E27FC236}">
                  <a16:creationId xmlns:a16="http://schemas.microsoft.com/office/drawing/2014/main" id="{060EC9D9-B9C0-40FD-B0BC-3902ADA5E585}"/>
                </a:ext>
              </a:extLst>
            </p:cNvPr>
            <p:cNvCxnSpPr/>
            <p:nvPr/>
          </p:nvCxnSpPr>
          <p:spPr>
            <a:xfrm>
              <a:off x="2976506" y="2875307"/>
              <a:ext cx="0" cy="2667029"/>
            </a:xfrm>
            <a:prstGeom prst="straightConnector1">
              <a:avLst/>
            </a:prstGeom>
            <a:noFill/>
            <a:ln w="19050" cap="rnd" cmpd="sng">
              <a:solidFill>
                <a:schemeClr val="lt1"/>
              </a:solidFill>
              <a:prstDash val="dot"/>
              <a:miter lim="800000"/>
              <a:headEnd type="none" w="sm" len="sm"/>
              <a:tailEnd type="none" w="sm" len="sm"/>
            </a:ln>
          </p:spPr>
        </p:cxnSp>
        <p:cxnSp>
          <p:nvCxnSpPr>
            <p:cNvPr id="56" name="Google Shape;156;p12">
              <a:extLst>
                <a:ext uri="{FF2B5EF4-FFF2-40B4-BE49-F238E27FC236}">
                  <a16:creationId xmlns:a16="http://schemas.microsoft.com/office/drawing/2014/main" id="{421AD666-BA23-41A7-9FA6-372812BBA9ED}"/>
                </a:ext>
              </a:extLst>
            </p:cNvPr>
            <p:cNvCxnSpPr/>
            <p:nvPr/>
          </p:nvCxnSpPr>
          <p:spPr>
            <a:xfrm>
              <a:off x="1642991" y="4195828"/>
              <a:ext cx="2667029" cy="0"/>
            </a:xfrm>
            <a:prstGeom prst="straightConnector1">
              <a:avLst/>
            </a:prstGeom>
            <a:noFill/>
            <a:ln w="19050" cap="rnd" cmpd="sng">
              <a:solidFill>
                <a:schemeClr val="lt1"/>
              </a:solidFill>
              <a:prstDash val="dot"/>
              <a:miter lim="800000"/>
              <a:headEnd type="none" w="sm" len="sm"/>
              <a:tailEnd type="none" w="sm" len="sm"/>
            </a:ln>
          </p:spPr>
        </p:cxnSp>
        <p:cxnSp>
          <p:nvCxnSpPr>
            <p:cNvPr id="57" name="Google Shape;157;p12">
              <a:extLst>
                <a:ext uri="{FF2B5EF4-FFF2-40B4-BE49-F238E27FC236}">
                  <a16:creationId xmlns:a16="http://schemas.microsoft.com/office/drawing/2014/main" id="{FADBD6B5-B664-4601-816F-3F1B6CAF827D}"/>
                </a:ext>
              </a:extLst>
            </p:cNvPr>
            <p:cNvCxnSpPr/>
            <p:nvPr/>
          </p:nvCxnSpPr>
          <p:spPr>
            <a:xfrm>
              <a:off x="2043238" y="3266409"/>
              <a:ext cx="1887702" cy="1876157"/>
            </a:xfrm>
            <a:prstGeom prst="straightConnector1">
              <a:avLst/>
            </a:prstGeom>
            <a:noFill/>
            <a:ln w="19050" cap="rnd" cmpd="sng">
              <a:solidFill>
                <a:schemeClr val="lt1"/>
              </a:solidFill>
              <a:prstDash val="dot"/>
              <a:miter lim="800000"/>
              <a:headEnd type="none" w="sm" len="sm"/>
              <a:tailEnd type="none" w="sm" len="sm"/>
            </a:ln>
          </p:spPr>
        </p:cxnSp>
        <p:cxnSp>
          <p:nvCxnSpPr>
            <p:cNvPr id="58" name="Google Shape;158;p12">
              <a:extLst>
                <a:ext uri="{FF2B5EF4-FFF2-40B4-BE49-F238E27FC236}">
                  <a16:creationId xmlns:a16="http://schemas.microsoft.com/office/drawing/2014/main" id="{BB0C6CDC-3A6F-46A5-ABEF-06150ED426AC}"/>
                </a:ext>
              </a:extLst>
            </p:cNvPr>
            <p:cNvCxnSpPr/>
            <p:nvPr/>
          </p:nvCxnSpPr>
          <p:spPr>
            <a:xfrm rot="10800000" flipH="1">
              <a:off x="2027637" y="3268334"/>
              <a:ext cx="1880750" cy="1879218"/>
            </a:xfrm>
            <a:prstGeom prst="straightConnector1">
              <a:avLst/>
            </a:prstGeom>
            <a:noFill/>
            <a:ln w="19050" cap="rnd" cmpd="sng">
              <a:solidFill>
                <a:schemeClr val="lt1"/>
              </a:solidFill>
              <a:prstDash val="dot"/>
              <a:miter lim="800000"/>
              <a:headEnd type="none" w="sm" len="sm"/>
              <a:tailEnd type="none" w="sm" len="sm"/>
            </a:ln>
          </p:spPr>
        </p:cxnSp>
        <p:sp>
          <p:nvSpPr>
            <p:cNvPr id="59" name="Google Shape;159;p12">
              <a:extLst>
                <a:ext uri="{FF2B5EF4-FFF2-40B4-BE49-F238E27FC236}">
                  <a16:creationId xmlns:a16="http://schemas.microsoft.com/office/drawing/2014/main" id="{915C9841-6D45-4F82-9448-44CFBBD84F13}"/>
                </a:ext>
              </a:extLst>
            </p:cNvPr>
            <p:cNvSpPr/>
            <p:nvPr/>
          </p:nvSpPr>
          <p:spPr>
            <a:xfrm>
              <a:off x="2703314" y="5251771"/>
              <a:ext cx="546492" cy="546492"/>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60" name="Google Shape;160;p12">
              <a:extLst>
                <a:ext uri="{FF2B5EF4-FFF2-40B4-BE49-F238E27FC236}">
                  <a16:creationId xmlns:a16="http://schemas.microsoft.com/office/drawing/2014/main" id="{1235A245-CE56-4CBA-9CEC-7AA55C903945}"/>
                </a:ext>
              </a:extLst>
            </p:cNvPr>
            <p:cNvSpPr/>
            <p:nvPr/>
          </p:nvSpPr>
          <p:spPr>
            <a:xfrm>
              <a:off x="2703314" y="2602061"/>
              <a:ext cx="546492" cy="546492"/>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61" name="Google Shape;161;p12">
              <a:extLst>
                <a:ext uri="{FF2B5EF4-FFF2-40B4-BE49-F238E27FC236}">
                  <a16:creationId xmlns:a16="http://schemas.microsoft.com/office/drawing/2014/main" id="{CDDA20D1-E4BF-4CB6-BF4C-5FF834A7C353}"/>
                </a:ext>
              </a:extLst>
            </p:cNvPr>
            <p:cNvSpPr/>
            <p:nvPr/>
          </p:nvSpPr>
          <p:spPr>
            <a:xfrm>
              <a:off x="1378459" y="3926916"/>
              <a:ext cx="546492" cy="546492"/>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62" name="Google Shape;162;p12">
              <a:extLst>
                <a:ext uri="{FF2B5EF4-FFF2-40B4-BE49-F238E27FC236}">
                  <a16:creationId xmlns:a16="http://schemas.microsoft.com/office/drawing/2014/main" id="{D3932BD0-A4C9-46D4-B967-A5B4FA87F4E0}"/>
                </a:ext>
              </a:extLst>
            </p:cNvPr>
            <p:cNvSpPr/>
            <p:nvPr/>
          </p:nvSpPr>
          <p:spPr>
            <a:xfrm>
              <a:off x="4028169" y="3926916"/>
              <a:ext cx="546492" cy="546492"/>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63" name="Google Shape;163;p12">
              <a:extLst>
                <a:ext uri="{FF2B5EF4-FFF2-40B4-BE49-F238E27FC236}">
                  <a16:creationId xmlns:a16="http://schemas.microsoft.com/office/drawing/2014/main" id="{5A81BD9E-BBD0-4616-BD87-94623D64A84F}"/>
                </a:ext>
              </a:extLst>
            </p:cNvPr>
            <p:cNvSpPr/>
            <p:nvPr/>
          </p:nvSpPr>
          <p:spPr>
            <a:xfrm>
              <a:off x="1766063" y="4863730"/>
              <a:ext cx="546492" cy="546492"/>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64" name="Google Shape;164;p12">
              <a:extLst>
                <a:ext uri="{FF2B5EF4-FFF2-40B4-BE49-F238E27FC236}">
                  <a16:creationId xmlns:a16="http://schemas.microsoft.com/office/drawing/2014/main" id="{8180E306-B32B-4C9D-9ED4-92B254D80B99}"/>
                </a:ext>
              </a:extLst>
            </p:cNvPr>
            <p:cNvSpPr/>
            <p:nvPr/>
          </p:nvSpPr>
          <p:spPr>
            <a:xfrm>
              <a:off x="3639691" y="2990102"/>
              <a:ext cx="546492" cy="546492"/>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65" name="Google Shape;165;p12">
              <a:extLst>
                <a:ext uri="{FF2B5EF4-FFF2-40B4-BE49-F238E27FC236}">
                  <a16:creationId xmlns:a16="http://schemas.microsoft.com/office/drawing/2014/main" id="{9AA896E5-4288-40FD-A932-11FAD59264AF}"/>
                </a:ext>
              </a:extLst>
            </p:cNvPr>
            <p:cNvSpPr/>
            <p:nvPr/>
          </p:nvSpPr>
          <p:spPr>
            <a:xfrm>
              <a:off x="3640128" y="4863730"/>
              <a:ext cx="546492" cy="546492"/>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66" name="Google Shape;166;p12">
              <a:extLst>
                <a:ext uri="{FF2B5EF4-FFF2-40B4-BE49-F238E27FC236}">
                  <a16:creationId xmlns:a16="http://schemas.microsoft.com/office/drawing/2014/main" id="{61BE003B-0EB0-407C-AD7F-F6483E66125E}"/>
                </a:ext>
              </a:extLst>
            </p:cNvPr>
            <p:cNvSpPr/>
            <p:nvPr/>
          </p:nvSpPr>
          <p:spPr>
            <a:xfrm>
              <a:off x="1766500" y="2990102"/>
              <a:ext cx="546492" cy="546492"/>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67" name="Google Shape;167;p12">
              <a:extLst>
                <a:ext uri="{FF2B5EF4-FFF2-40B4-BE49-F238E27FC236}">
                  <a16:creationId xmlns:a16="http://schemas.microsoft.com/office/drawing/2014/main" id="{170D3608-78A0-4B7E-B1CA-BBD740E14B0E}"/>
                </a:ext>
              </a:extLst>
            </p:cNvPr>
            <p:cNvSpPr/>
            <p:nvPr/>
          </p:nvSpPr>
          <p:spPr>
            <a:xfrm>
              <a:off x="2556585" y="3780187"/>
              <a:ext cx="839950" cy="839950"/>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nvGrpSpPr>
            <p:cNvPr id="68" name="Google Shape;168;p12">
              <a:extLst>
                <a:ext uri="{FF2B5EF4-FFF2-40B4-BE49-F238E27FC236}">
                  <a16:creationId xmlns:a16="http://schemas.microsoft.com/office/drawing/2014/main" id="{26B6BBD8-329B-4161-9CE5-08610AAA6E7E}"/>
                </a:ext>
              </a:extLst>
            </p:cNvPr>
            <p:cNvGrpSpPr/>
            <p:nvPr/>
          </p:nvGrpSpPr>
          <p:grpSpPr>
            <a:xfrm>
              <a:off x="1503762" y="2708806"/>
              <a:ext cx="2961274" cy="2993961"/>
              <a:chOff x="1503762" y="2708806"/>
              <a:chExt cx="2961274" cy="2993961"/>
            </a:xfrm>
          </p:grpSpPr>
          <p:sp>
            <p:nvSpPr>
              <p:cNvPr id="77" name="Google Shape;169;p12">
                <a:extLst>
                  <a:ext uri="{FF2B5EF4-FFF2-40B4-BE49-F238E27FC236}">
                    <a16:creationId xmlns:a16="http://schemas.microsoft.com/office/drawing/2014/main" id="{19A8585A-0DF0-4853-A34F-B82BCAA9F5C2}"/>
                  </a:ext>
                </a:extLst>
              </p:cNvPr>
              <p:cNvSpPr/>
              <p:nvPr/>
            </p:nvSpPr>
            <p:spPr>
              <a:xfrm>
                <a:off x="1924023" y="3105424"/>
                <a:ext cx="231447" cy="304302"/>
              </a:xfrm>
              <a:custGeom>
                <a:avLst/>
                <a:gdLst/>
                <a:ahLst/>
                <a:cxnLst/>
                <a:rect l="l" t="t" r="r" b="b"/>
                <a:pathLst>
                  <a:path w="1622481" h="2133206" extrusionOk="0">
                    <a:moveTo>
                      <a:pt x="1242773" y="1485494"/>
                    </a:moveTo>
                    <a:cubicBezTo>
                      <a:pt x="1284441" y="1489893"/>
                      <a:pt x="1314654" y="1527239"/>
                      <a:pt x="1310254" y="1568907"/>
                    </a:cubicBezTo>
                    <a:cubicBezTo>
                      <a:pt x="1305855" y="1610576"/>
                      <a:pt x="1268510" y="1640789"/>
                      <a:pt x="1226841" y="1636389"/>
                    </a:cubicBezTo>
                    <a:cubicBezTo>
                      <a:pt x="1185173" y="1631990"/>
                      <a:pt x="1154960" y="1594644"/>
                      <a:pt x="1159359" y="1552976"/>
                    </a:cubicBezTo>
                    <a:cubicBezTo>
                      <a:pt x="1163758" y="1511308"/>
                      <a:pt x="1201105" y="1481095"/>
                      <a:pt x="1242773" y="1485494"/>
                    </a:cubicBezTo>
                    <a:close/>
                    <a:moveTo>
                      <a:pt x="627982" y="1056251"/>
                    </a:moveTo>
                    <a:lnTo>
                      <a:pt x="994500" y="1056251"/>
                    </a:lnTo>
                    <a:cubicBezTo>
                      <a:pt x="1081206" y="1056251"/>
                      <a:pt x="1163808" y="1073823"/>
                      <a:pt x="1238938" y="1105601"/>
                    </a:cubicBezTo>
                    <a:lnTo>
                      <a:pt x="1313855" y="1146264"/>
                    </a:lnTo>
                    <a:lnTo>
                      <a:pt x="1307020" y="1204208"/>
                    </a:lnTo>
                    <a:cubicBezTo>
                      <a:pt x="1301971" y="1231987"/>
                      <a:pt x="1295024" y="1260917"/>
                      <a:pt x="1286219" y="1290856"/>
                    </a:cubicBezTo>
                    <a:lnTo>
                      <a:pt x="1229678" y="1434972"/>
                    </a:lnTo>
                    <a:lnTo>
                      <a:pt x="1197516" y="1438005"/>
                    </a:lnTo>
                    <a:cubicBezTo>
                      <a:pt x="1149626" y="1452555"/>
                      <a:pt x="1112668" y="1494550"/>
                      <a:pt x="1107082" y="1547457"/>
                    </a:cubicBezTo>
                    <a:cubicBezTo>
                      <a:pt x="1099634" y="1617997"/>
                      <a:pt x="1150781" y="1681219"/>
                      <a:pt x="1221322" y="1688666"/>
                    </a:cubicBezTo>
                    <a:cubicBezTo>
                      <a:pt x="1291862" y="1696115"/>
                      <a:pt x="1355085" y="1644968"/>
                      <a:pt x="1362532" y="1574427"/>
                    </a:cubicBezTo>
                    <a:cubicBezTo>
                      <a:pt x="1368118" y="1521522"/>
                      <a:pt x="1340744" y="1472733"/>
                      <a:pt x="1296949" y="1448503"/>
                    </a:cubicBezTo>
                    <a:lnTo>
                      <a:pt x="1291918" y="1446922"/>
                    </a:lnTo>
                    <a:lnTo>
                      <a:pt x="1326797" y="1359934"/>
                    </a:lnTo>
                    <a:cubicBezTo>
                      <a:pt x="1337529" y="1328617"/>
                      <a:pt x="1346588" y="1298076"/>
                      <a:pt x="1353942" y="1268434"/>
                    </a:cubicBezTo>
                    <a:lnTo>
                      <a:pt x="1370517" y="1184050"/>
                    </a:lnTo>
                    <a:lnTo>
                      <a:pt x="1438550" y="1240182"/>
                    </a:lnTo>
                    <a:cubicBezTo>
                      <a:pt x="1552192" y="1353825"/>
                      <a:pt x="1622481" y="1510820"/>
                      <a:pt x="1622481" y="1684232"/>
                    </a:cubicBezTo>
                    <a:lnTo>
                      <a:pt x="1622481" y="2133206"/>
                    </a:lnTo>
                    <a:lnTo>
                      <a:pt x="0" y="2133206"/>
                    </a:lnTo>
                    <a:lnTo>
                      <a:pt x="0" y="1684232"/>
                    </a:lnTo>
                    <a:cubicBezTo>
                      <a:pt x="0" y="1467467"/>
                      <a:pt x="109827" y="1276353"/>
                      <a:pt x="276871" y="1163500"/>
                    </a:cubicBezTo>
                    <a:lnTo>
                      <a:pt x="288742" y="1157057"/>
                    </a:lnTo>
                    <a:lnTo>
                      <a:pt x="306489" y="1223988"/>
                    </a:lnTo>
                    <a:cubicBezTo>
                      <a:pt x="315828" y="1252851"/>
                      <a:pt x="326467" y="1280250"/>
                      <a:pt x="338377" y="1306058"/>
                    </a:cubicBezTo>
                    <a:lnTo>
                      <a:pt x="384553" y="1386300"/>
                    </a:lnTo>
                    <a:lnTo>
                      <a:pt x="348700" y="1416285"/>
                    </a:lnTo>
                    <a:cubicBezTo>
                      <a:pt x="262669" y="1504482"/>
                      <a:pt x="232458" y="1641252"/>
                      <a:pt x="282440" y="1766390"/>
                    </a:cubicBezTo>
                    <a:lnTo>
                      <a:pt x="295838" y="1761038"/>
                    </a:lnTo>
                    <a:lnTo>
                      <a:pt x="369484" y="1945420"/>
                    </a:lnTo>
                    <a:lnTo>
                      <a:pt x="369484" y="1945421"/>
                    </a:lnTo>
                    <a:lnTo>
                      <a:pt x="371071" y="1949393"/>
                    </a:lnTo>
                    <a:lnTo>
                      <a:pt x="372889" y="1948667"/>
                    </a:lnTo>
                    <a:lnTo>
                      <a:pt x="394952" y="1969698"/>
                    </a:lnTo>
                    <a:cubicBezTo>
                      <a:pt x="406392" y="1973945"/>
                      <a:pt x="419881" y="1974010"/>
                      <a:pt x="432705" y="1968888"/>
                    </a:cubicBezTo>
                    <a:cubicBezTo>
                      <a:pt x="458353" y="1958644"/>
                      <a:pt x="471630" y="1931529"/>
                      <a:pt x="462362" y="1908324"/>
                    </a:cubicBezTo>
                    <a:cubicBezTo>
                      <a:pt x="453093" y="1885120"/>
                      <a:pt x="424789" y="1874613"/>
                      <a:pt x="399141" y="1884857"/>
                    </a:cubicBezTo>
                    <a:lnTo>
                      <a:pt x="395756" y="1887939"/>
                    </a:lnTo>
                    <a:lnTo>
                      <a:pt x="338296" y="1744080"/>
                    </a:lnTo>
                    <a:lnTo>
                      <a:pt x="350832" y="1739072"/>
                    </a:lnTo>
                    <a:cubicBezTo>
                      <a:pt x="299206" y="1609820"/>
                      <a:pt x="356984" y="1464960"/>
                      <a:pt x="480200" y="1414720"/>
                    </a:cubicBezTo>
                    <a:cubicBezTo>
                      <a:pt x="603518" y="1364439"/>
                      <a:pt x="746096" y="1427801"/>
                      <a:pt x="799308" y="1556533"/>
                    </a:cubicBezTo>
                    <a:lnTo>
                      <a:pt x="811632" y="1551422"/>
                    </a:lnTo>
                    <a:lnTo>
                      <a:pt x="870016" y="1697594"/>
                    </a:lnTo>
                    <a:lnTo>
                      <a:pt x="865745" y="1698456"/>
                    </a:lnTo>
                    <a:cubicBezTo>
                      <a:pt x="840096" y="1708701"/>
                      <a:pt x="826819" y="1735816"/>
                      <a:pt x="836088" y="1759020"/>
                    </a:cubicBezTo>
                    <a:cubicBezTo>
                      <a:pt x="845355" y="1782225"/>
                      <a:pt x="873660" y="1792731"/>
                      <a:pt x="899307" y="1782488"/>
                    </a:cubicBezTo>
                    <a:cubicBezTo>
                      <a:pt x="924955" y="1772243"/>
                      <a:pt x="938233" y="1745128"/>
                      <a:pt x="928964" y="1721924"/>
                    </a:cubicBezTo>
                    <a:lnTo>
                      <a:pt x="853868" y="1533908"/>
                    </a:lnTo>
                    <a:lnTo>
                      <a:pt x="867337" y="1528323"/>
                    </a:lnTo>
                    <a:cubicBezTo>
                      <a:pt x="815798" y="1403725"/>
                      <a:pt x="698645" y="1326885"/>
                      <a:pt x="575445" y="1323903"/>
                    </a:cubicBezTo>
                    <a:cubicBezTo>
                      <a:pt x="534379" y="1322910"/>
                      <a:pt x="492639" y="1330122"/>
                      <a:pt x="452435" y="1346508"/>
                    </a:cubicBezTo>
                    <a:lnTo>
                      <a:pt x="444051" y="1350986"/>
                    </a:lnTo>
                    <a:lnTo>
                      <a:pt x="402952" y="1291661"/>
                    </a:lnTo>
                    <a:cubicBezTo>
                      <a:pt x="391157" y="1266901"/>
                      <a:pt x="380724" y="1240313"/>
                      <a:pt x="371682" y="1212043"/>
                    </a:cubicBezTo>
                    <a:lnTo>
                      <a:pt x="349237" y="1124221"/>
                    </a:lnTo>
                    <a:lnTo>
                      <a:pt x="383543" y="1105601"/>
                    </a:lnTo>
                    <a:cubicBezTo>
                      <a:pt x="458674" y="1073823"/>
                      <a:pt x="541276" y="1056251"/>
                      <a:pt x="627982" y="1056251"/>
                    </a:cubicBezTo>
                    <a:close/>
                    <a:moveTo>
                      <a:pt x="811240" y="0"/>
                    </a:moveTo>
                    <a:cubicBezTo>
                      <a:pt x="1081553" y="0"/>
                      <a:pt x="1300685" y="219132"/>
                      <a:pt x="1300685" y="489445"/>
                    </a:cubicBezTo>
                    <a:cubicBezTo>
                      <a:pt x="1300685" y="759758"/>
                      <a:pt x="1081553" y="978890"/>
                      <a:pt x="811240" y="978890"/>
                    </a:cubicBezTo>
                    <a:cubicBezTo>
                      <a:pt x="540927" y="978890"/>
                      <a:pt x="321795" y="759758"/>
                      <a:pt x="321795" y="489445"/>
                    </a:cubicBezTo>
                    <a:cubicBezTo>
                      <a:pt x="321795" y="219132"/>
                      <a:pt x="540927" y="0"/>
                      <a:pt x="811240"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78" name="Google Shape;170;p12">
                <a:extLst>
                  <a:ext uri="{FF2B5EF4-FFF2-40B4-BE49-F238E27FC236}">
                    <a16:creationId xmlns:a16="http://schemas.microsoft.com/office/drawing/2014/main" id="{CB366687-C47F-4DE2-AF4A-3387B12A1AF3}"/>
                  </a:ext>
                </a:extLst>
              </p:cNvPr>
              <p:cNvSpPr/>
              <p:nvPr/>
            </p:nvSpPr>
            <p:spPr>
              <a:xfrm>
                <a:off x="3727508" y="3086988"/>
                <a:ext cx="365609" cy="303514"/>
              </a:xfrm>
              <a:custGeom>
                <a:avLst/>
                <a:gdLst/>
                <a:ahLst/>
                <a:cxnLst/>
                <a:rect l="l" t="t" r="r" b="b"/>
                <a:pathLst>
                  <a:path w="1001482" h="831391" extrusionOk="0">
                    <a:moveTo>
                      <a:pt x="694215" y="423088"/>
                    </a:moveTo>
                    <a:lnTo>
                      <a:pt x="796018" y="423088"/>
                    </a:lnTo>
                    <a:cubicBezTo>
                      <a:pt x="909492" y="423088"/>
                      <a:pt x="1001482" y="515079"/>
                      <a:pt x="1001482" y="628553"/>
                    </a:cubicBezTo>
                    <a:lnTo>
                      <a:pt x="1001482" y="775450"/>
                    </a:lnTo>
                    <a:lnTo>
                      <a:pt x="836208" y="775450"/>
                    </a:lnTo>
                    <a:lnTo>
                      <a:pt x="836208" y="647344"/>
                    </a:lnTo>
                    <a:cubicBezTo>
                      <a:pt x="836208" y="561222"/>
                      <a:pt x="792574" y="485290"/>
                      <a:pt x="726205" y="440453"/>
                    </a:cubicBezTo>
                    <a:close/>
                    <a:moveTo>
                      <a:pt x="205465" y="423088"/>
                    </a:moveTo>
                    <a:lnTo>
                      <a:pt x="303871" y="423088"/>
                    </a:lnTo>
                    <a:lnTo>
                      <a:pt x="271880" y="440453"/>
                    </a:lnTo>
                    <a:cubicBezTo>
                      <a:pt x="205511" y="485290"/>
                      <a:pt x="161876" y="561222"/>
                      <a:pt x="161876" y="647344"/>
                    </a:cubicBezTo>
                    <a:lnTo>
                      <a:pt x="161876" y="775450"/>
                    </a:lnTo>
                    <a:lnTo>
                      <a:pt x="0" y="775450"/>
                    </a:lnTo>
                    <a:lnTo>
                      <a:pt x="0" y="628553"/>
                    </a:lnTo>
                    <a:cubicBezTo>
                      <a:pt x="0" y="515079"/>
                      <a:pt x="91990" y="423088"/>
                      <a:pt x="205465" y="423088"/>
                    </a:cubicBezTo>
                    <a:close/>
                    <a:moveTo>
                      <a:pt x="427547" y="411661"/>
                    </a:moveTo>
                    <a:lnTo>
                      <a:pt x="570393" y="411661"/>
                    </a:lnTo>
                    <a:cubicBezTo>
                      <a:pt x="705564" y="411661"/>
                      <a:pt x="815141" y="521238"/>
                      <a:pt x="815141" y="656409"/>
                    </a:cubicBezTo>
                    <a:lnTo>
                      <a:pt x="815141" y="831391"/>
                    </a:lnTo>
                    <a:lnTo>
                      <a:pt x="182799" y="831391"/>
                    </a:lnTo>
                    <a:lnTo>
                      <a:pt x="182799" y="656409"/>
                    </a:lnTo>
                    <a:cubicBezTo>
                      <a:pt x="182799" y="521238"/>
                      <a:pt x="292377" y="411661"/>
                      <a:pt x="427547" y="411661"/>
                    </a:cubicBezTo>
                    <a:close/>
                    <a:moveTo>
                      <a:pt x="736058" y="77500"/>
                    </a:moveTo>
                    <a:cubicBezTo>
                      <a:pt x="824500" y="77500"/>
                      <a:pt x="896197" y="149197"/>
                      <a:pt x="896197" y="237639"/>
                    </a:cubicBezTo>
                    <a:cubicBezTo>
                      <a:pt x="896197" y="326080"/>
                      <a:pt x="824500" y="397777"/>
                      <a:pt x="736058" y="397777"/>
                    </a:cubicBezTo>
                    <a:cubicBezTo>
                      <a:pt x="713948" y="397777"/>
                      <a:pt x="692884" y="393296"/>
                      <a:pt x="673725" y="385192"/>
                    </a:cubicBezTo>
                    <a:lnTo>
                      <a:pt x="627907" y="354301"/>
                    </a:lnTo>
                    <a:lnTo>
                      <a:pt x="649600" y="339675"/>
                    </a:lnTo>
                    <a:cubicBezTo>
                      <a:pt x="688150" y="301125"/>
                      <a:pt x="711993" y="247870"/>
                      <a:pt x="711993" y="189045"/>
                    </a:cubicBezTo>
                    <a:cubicBezTo>
                      <a:pt x="711993" y="159633"/>
                      <a:pt x="706032" y="131613"/>
                      <a:pt x="695253" y="106127"/>
                    </a:cubicBezTo>
                    <a:lnTo>
                      <a:pt x="683153" y="88181"/>
                    </a:lnTo>
                    <a:close/>
                    <a:moveTo>
                      <a:pt x="265424" y="77500"/>
                    </a:moveTo>
                    <a:lnTo>
                      <a:pt x="315212" y="87552"/>
                    </a:lnTo>
                    <a:lnTo>
                      <a:pt x="302688" y="106127"/>
                    </a:lnTo>
                    <a:cubicBezTo>
                      <a:pt x="291908" y="131613"/>
                      <a:pt x="285947" y="159633"/>
                      <a:pt x="285947" y="189045"/>
                    </a:cubicBezTo>
                    <a:cubicBezTo>
                      <a:pt x="285947" y="247870"/>
                      <a:pt x="309791" y="301125"/>
                      <a:pt x="348340" y="339675"/>
                    </a:cubicBezTo>
                    <a:lnTo>
                      <a:pt x="371804" y="355495"/>
                    </a:lnTo>
                    <a:lnTo>
                      <a:pt x="327757" y="385192"/>
                    </a:lnTo>
                    <a:cubicBezTo>
                      <a:pt x="308598" y="393296"/>
                      <a:pt x="287535" y="397777"/>
                      <a:pt x="265424" y="397777"/>
                    </a:cubicBezTo>
                    <a:cubicBezTo>
                      <a:pt x="176982" y="397777"/>
                      <a:pt x="105286" y="326080"/>
                      <a:pt x="105286" y="237639"/>
                    </a:cubicBezTo>
                    <a:cubicBezTo>
                      <a:pt x="105286" y="149197"/>
                      <a:pt x="176982" y="77500"/>
                      <a:pt x="265424" y="77500"/>
                    </a:cubicBezTo>
                    <a:close/>
                    <a:moveTo>
                      <a:pt x="498970" y="0"/>
                    </a:moveTo>
                    <a:cubicBezTo>
                      <a:pt x="604321" y="0"/>
                      <a:pt x="689725" y="85404"/>
                      <a:pt x="689725" y="190755"/>
                    </a:cubicBezTo>
                    <a:cubicBezTo>
                      <a:pt x="689725" y="296107"/>
                      <a:pt x="604321" y="381511"/>
                      <a:pt x="498970" y="381511"/>
                    </a:cubicBezTo>
                    <a:cubicBezTo>
                      <a:pt x="393619" y="381511"/>
                      <a:pt x="308215" y="296107"/>
                      <a:pt x="308215" y="190755"/>
                    </a:cubicBezTo>
                    <a:cubicBezTo>
                      <a:pt x="308215" y="85404"/>
                      <a:pt x="393619" y="0"/>
                      <a:pt x="498970"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79" name="Google Shape;171;p12">
                <a:extLst>
                  <a:ext uri="{FF2B5EF4-FFF2-40B4-BE49-F238E27FC236}">
                    <a16:creationId xmlns:a16="http://schemas.microsoft.com/office/drawing/2014/main" id="{F473D258-A174-4488-A7B9-9DE7280A7DFC}"/>
                  </a:ext>
                </a:extLst>
              </p:cNvPr>
              <p:cNvSpPr/>
              <p:nvPr/>
            </p:nvSpPr>
            <p:spPr>
              <a:xfrm>
                <a:off x="2789429" y="5341004"/>
                <a:ext cx="361763" cy="361763"/>
              </a:xfrm>
              <a:custGeom>
                <a:avLst/>
                <a:gdLst/>
                <a:ahLst/>
                <a:cxnLst/>
                <a:rect l="l" t="t" r="r" b="b"/>
                <a:pathLst>
                  <a:path w="889366" h="889366" extrusionOk="0">
                    <a:moveTo>
                      <a:pt x="462735" y="460712"/>
                    </a:moveTo>
                    <a:lnTo>
                      <a:pt x="462735" y="621628"/>
                    </a:lnTo>
                    <a:cubicBezTo>
                      <a:pt x="477467" y="619554"/>
                      <a:pt x="490488" y="614885"/>
                      <a:pt x="501796" y="607622"/>
                    </a:cubicBezTo>
                    <a:cubicBezTo>
                      <a:pt x="513105" y="600360"/>
                      <a:pt x="521976" y="590867"/>
                      <a:pt x="528408" y="579143"/>
                    </a:cubicBezTo>
                    <a:cubicBezTo>
                      <a:pt x="534841" y="567419"/>
                      <a:pt x="538057" y="554191"/>
                      <a:pt x="538057" y="539458"/>
                    </a:cubicBezTo>
                    <a:cubicBezTo>
                      <a:pt x="538057" y="525556"/>
                      <a:pt x="535774" y="513936"/>
                      <a:pt x="531210" y="504598"/>
                    </a:cubicBezTo>
                    <a:cubicBezTo>
                      <a:pt x="526645" y="495261"/>
                      <a:pt x="518915" y="487065"/>
                      <a:pt x="508021" y="480009"/>
                    </a:cubicBezTo>
                    <a:cubicBezTo>
                      <a:pt x="497128" y="472954"/>
                      <a:pt x="482032" y="466522"/>
                      <a:pt x="462735" y="460712"/>
                    </a:cubicBezTo>
                    <a:close/>
                    <a:moveTo>
                      <a:pt x="429742" y="249062"/>
                    </a:moveTo>
                    <a:cubicBezTo>
                      <a:pt x="407955" y="251345"/>
                      <a:pt x="390836" y="259178"/>
                      <a:pt x="378385" y="272562"/>
                    </a:cubicBezTo>
                    <a:cubicBezTo>
                      <a:pt x="365936" y="285945"/>
                      <a:pt x="359711" y="302493"/>
                      <a:pt x="359711" y="322206"/>
                    </a:cubicBezTo>
                    <a:cubicBezTo>
                      <a:pt x="359711" y="342126"/>
                      <a:pt x="365469" y="357636"/>
                      <a:pt x="376985" y="368738"/>
                    </a:cubicBezTo>
                    <a:cubicBezTo>
                      <a:pt x="388501" y="379839"/>
                      <a:pt x="406087" y="388917"/>
                      <a:pt x="429742" y="395972"/>
                    </a:cubicBezTo>
                    <a:close/>
                    <a:moveTo>
                      <a:pt x="429742" y="162534"/>
                    </a:moveTo>
                    <a:lnTo>
                      <a:pt x="462735" y="162534"/>
                    </a:lnTo>
                    <a:lnTo>
                      <a:pt x="462735" y="202375"/>
                    </a:lnTo>
                    <a:cubicBezTo>
                      <a:pt x="498217" y="205902"/>
                      <a:pt x="526281" y="217315"/>
                      <a:pt x="546928" y="236612"/>
                    </a:cubicBezTo>
                    <a:cubicBezTo>
                      <a:pt x="567574" y="255910"/>
                      <a:pt x="580180" y="282158"/>
                      <a:pt x="584744" y="315359"/>
                    </a:cubicBezTo>
                    <a:lnTo>
                      <a:pt x="526541" y="324073"/>
                    </a:lnTo>
                    <a:cubicBezTo>
                      <a:pt x="523429" y="303531"/>
                      <a:pt x="516944" y="287086"/>
                      <a:pt x="507088" y="274740"/>
                    </a:cubicBezTo>
                    <a:cubicBezTo>
                      <a:pt x="497231" y="262394"/>
                      <a:pt x="482447" y="254042"/>
                      <a:pt x="462735" y="249685"/>
                    </a:cubicBezTo>
                    <a:lnTo>
                      <a:pt x="462735" y="403442"/>
                    </a:lnTo>
                    <a:cubicBezTo>
                      <a:pt x="493237" y="411950"/>
                      <a:pt x="518085" y="421806"/>
                      <a:pt x="537279" y="433011"/>
                    </a:cubicBezTo>
                    <a:cubicBezTo>
                      <a:pt x="556473" y="444216"/>
                      <a:pt x="570946" y="458014"/>
                      <a:pt x="580698" y="474407"/>
                    </a:cubicBezTo>
                    <a:cubicBezTo>
                      <a:pt x="590451" y="490800"/>
                      <a:pt x="595327" y="510927"/>
                      <a:pt x="595327" y="534790"/>
                    </a:cubicBezTo>
                    <a:cubicBezTo>
                      <a:pt x="595327" y="558445"/>
                      <a:pt x="589829" y="580232"/>
                      <a:pt x="578831" y="600152"/>
                    </a:cubicBezTo>
                    <a:cubicBezTo>
                      <a:pt x="567834" y="620072"/>
                      <a:pt x="552271" y="636102"/>
                      <a:pt x="532144" y="648241"/>
                    </a:cubicBezTo>
                    <a:cubicBezTo>
                      <a:pt x="512016" y="660379"/>
                      <a:pt x="488880" y="667071"/>
                      <a:pt x="462735" y="668316"/>
                    </a:cubicBezTo>
                    <a:lnTo>
                      <a:pt x="462735" y="726831"/>
                    </a:lnTo>
                    <a:lnTo>
                      <a:pt x="429742" y="726831"/>
                    </a:lnTo>
                    <a:lnTo>
                      <a:pt x="429742" y="668938"/>
                    </a:lnTo>
                    <a:cubicBezTo>
                      <a:pt x="387827" y="665204"/>
                      <a:pt x="355509" y="652028"/>
                      <a:pt x="332788" y="629410"/>
                    </a:cubicBezTo>
                    <a:cubicBezTo>
                      <a:pt x="310067" y="606792"/>
                      <a:pt x="297149" y="575045"/>
                      <a:pt x="294037" y="534167"/>
                    </a:cubicBezTo>
                    <a:lnTo>
                      <a:pt x="350062" y="525452"/>
                    </a:lnTo>
                    <a:cubicBezTo>
                      <a:pt x="354212" y="555125"/>
                      <a:pt x="363290" y="578053"/>
                      <a:pt x="377297" y="594239"/>
                    </a:cubicBezTo>
                    <a:cubicBezTo>
                      <a:pt x="391303" y="610423"/>
                      <a:pt x="408785" y="619346"/>
                      <a:pt x="429742" y="621006"/>
                    </a:cubicBezTo>
                    <a:lnTo>
                      <a:pt x="429742" y="453242"/>
                    </a:lnTo>
                    <a:cubicBezTo>
                      <a:pt x="397995" y="443697"/>
                      <a:pt x="372991" y="433167"/>
                      <a:pt x="354730" y="421650"/>
                    </a:cubicBezTo>
                    <a:cubicBezTo>
                      <a:pt x="336470" y="410134"/>
                      <a:pt x="323346" y="396751"/>
                      <a:pt x="315358" y="381499"/>
                    </a:cubicBezTo>
                    <a:cubicBezTo>
                      <a:pt x="307369" y="366248"/>
                      <a:pt x="303374" y="347936"/>
                      <a:pt x="303374" y="326563"/>
                    </a:cubicBezTo>
                    <a:cubicBezTo>
                      <a:pt x="303374" y="302493"/>
                      <a:pt x="308406" y="281484"/>
                      <a:pt x="318470" y="263535"/>
                    </a:cubicBezTo>
                    <a:cubicBezTo>
                      <a:pt x="328534" y="245587"/>
                      <a:pt x="343059" y="231373"/>
                      <a:pt x="362045" y="220894"/>
                    </a:cubicBezTo>
                    <a:cubicBezTo>
                      <a:pt x="381031" y="210415"/>
                      <a:pt x="403597" y="204242"/>
                      <a:pt x="429742" y="202375"/>
                    </a:cubicBezTo>
                    <a:close/>
                    <a:moveTo>
                      <a:pt x="444682" y="51504"/>
                    </a:moveTo>
                    <a:cubicBezTo>
                      <a:pt x="227535" y="51504"/>
                      <a:pt x="51503" y="227536"/>
                      <a:pt x="51503" y="444683"/>
                    </a:cubicBezTo>
                    <a:cubicBezTo>
                      <a:pt x="51503" y="661830"/>
                      <a:pt x="227535" y="837862"/>
                      <a:pt x="444682" y="837862"/>
                    </a:cubicBezTo>
                    <a:cubicBezTo>
                      <a:pt x="661829" y="837862"/>
                      <a:pt x="837861" y="661830"/>
                      <a:pt x="837861" y="444683"/>
                    </a:cubicBezTo>
                    <a:cubicBezTo>
                      <a:pt x="837861" y="227536"/>
                      <a:pt x="661829" y="51504"/>
                      <a:pt x="444682" y="51504"/>
                    </a:cubicBezTo>
                    <a:close/>
                    <a:moveTo>
                      <a:pt x="444683" y="0"/>
                    </a:moveTo>
                    <a:cubicBezTo>
                      <a:pt x="690275" y="0"/>
                      <a:pt x="889366" y="199091"/>
                      <a:pt x="889366" y="444683"/>
                    </a:cubicBezTo>
                    <a:cubicBezTo>
                      <a:pt x="889366" y="690275"/>
                      <a:pt x="690275" y="889366"/>
                      <a:pt x="444683" y="889366"/>
                    </a:cubicBezTo>
                    <a:cubicBezTo>
                      <a:pt x="199091" y="889366"/>
                      <a:pt x="0" y="690275"/>
                      <a:pt x="0" y="444683"/>
                    </a:cubicBezTo>
                    <a:cubicBezTo>
                      <a:pt x="0" y="199091"/>
                      <a:pt x="199091" y="0"/>
                      <a:pt x="444683"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455469"/>
                  </a:solidFill>
                  <a:effectLst/>
                  <a:uLnTx/>
                  <a:uFillTx/>
                  <a:latin typeface="Calibri"/>
                  <a:ea typeface="Calibri"/>
                  <a:cs typeface="Calibri"/>
                  <a:sym typeface="Calibri"/>
                </a:endParaRPr>
              </a:p>
            </p:txBody>
          </p:sp>
          <p:sp>
            <p:nvSpPr>
              <p:cNvPr id="80" name="Google Shape;172;p12">
                <a:extLst>
                  <a:ext uri="{FF2B5EF4-FFF2-40B4-BE49-F238E27FC236}">
                    <a16:creationId xmlns:a16="http://schemas.microsoft.com/office/drawing/2014/main" id="{FB7E659D-D45C-48E8-A34F-FCB72F1F9266}"/>
                  </a:ext>
                </a:extLst>
              </p:cNvPr>
              <p:cNvSpPr/>
              <p:nvPr/>
            </p:nvSpPr>
            <p:spPr>
              <a:xfrm>
                <a:off x="2805247" y="2708806"/>
                <a:ext cx="342627" cy="333001"/>
              </a:xfrm>
              <a:custGeom>
                <a:avLst/>
                <a:gdLst/>
                <a:ahLst/>
                <a:cxnLst/>
                <a:rect l="l" t="t" r="r" b="b"/>
                <a:pathLst>
                  <a:path w="3697765" h="3593885" extrusionOk="0">
                    <a:moveTo>
                      <a:pt x="1388904" y="131732"/>
                    </a:moveTo>
                    <a:lnTo>
                      <a:pt x="2308861" y="131732"/>
                    </a:lnTo>
                    <a:lnTo>
                      <a:pt x="2308861" y="1000236"/>
                    </a:lnTo>
                    <a:lnTo>
                      <a:pt x="3061008" y="565984"/>
                    </a:lnTo>
                    <a:lnTo>
                      <a:pt x="3520986" y="1362690"/>
                    </a:lnTo>
                    <a:lnTo>
                      <a:pt x="2768839" y="1796943"/>
                    </a:lnTo>
                    <a:lnTo>
                      <a:pt x="3520986" y="2231195"/>
                    </a:lnTo>
                    <a:lnTo>
                      <a:pt x="3061008" y="3027901"/>
                    </a:lnTo>
                    <a:lnTo>
                      <a:pt x="2308861" y="2593649"/>
                    </a:lnTo>
                    <a:lnTo>
                      <a:pt x="2308861" y="3462153"/>
                    </a:lnTo>
                    <a:lnTo>
                      <a:pt x="1388904" y="3462153"/>
                    </a:lnTo>
                    <a:lnTo>
                      <a:pt x="1388904" y="2593649"/>
                    </a:lnTo>
                    <a:lnTo>
                      <a:pt x="636757" y="3027901"/>
                    </a:lnTo>
                    <a:lnTo>
                      <a:pt x="176779" y="2231195"/>
                    </a:lnTo>
                    <a:lnTo>
                      <a:pt x="928925" y="1796943"/>
                    </a:lnTo>
                    <a:lnTo>
                      <a:pt x="176779" y="1362690"/>
                    </a:lnTo>
                    <a:lnTo>
                      <a:pt x="636757" y="565984"/>
                    </a:lnTo>
                    <a:lnTo>
                      <a:pt x="1388904" y="1000237"/>
                    </a:lnTo>
                    <a:close/>
                    <a:moveTo>
                      <a:pt x="1331034" y="68920"/>
                    </a:moveTo>
                    <a:lnTo>
                      <a:pt x="1331034" y="900002"/>
                    </a:lnTo>
                    <a:lnTo>
                      <a:pt x="611296" y="484461"/>
                    </a:lnTo>
                    <a:lnTo>
                      <a:pt x="93447" y="1381401"/>
                    </a:lnTo>
                    <a:lnTo>
                      <a:pt x="813186" y="1796942"/>
                    </a:lnTo>
                    <a:lnTo>
                      <a:pt x="93447" y="2212483"/>
                    </a:lnTo>
                    <a:lnTo>
                      <a:pt x="611296" y="3109423"/>
                    </a:lnTo>
                    <a:lnTo>
                      <a:pt x="1331034" y="2693882"/>
                    </a:lnTo>
                    <a:lnTo>
                      <a:pt x="1331034" y="3524964"/>
                    </a:lnTo>
                    <a:lnTo>
                      <a:pt x="2366731" y="3524964"/>
                    </a:lnTo>
                    <a:lnTo>
                      <a:pt x="2366731" y="2693882"/>
                    </a:lnTo>
                    <a:lnTo>
                      <a:pt x="3086469" y="3109423"/>
                    </a:lnTo>
                    <a:lnTo>
                      <a:pt x="3604318" y="2212483"/>
                    </a:lnTo>
                    <a:lnTo>
                      <a:pt x="2884580" y="1796942"/>
                    </a:lnTo>
                    <a:lnTo>
                      <a:pt x="3604318" y="1381401"/>
                    </a:lnTo>
                    <a:lnTo>
                      <a:pt x="3086469" y="484461"/>
                    </a:lnTo>
                    <a:lnTo>
                      <a:pt x="2366731" y="900002"/>
                    </a:lnTo>
                    <a:lnTo>
                      <a:pt x="2366731" y="68920"/>
                    </a:lnTo>
                    <a:close/>
                    <a:moveTo>
                      <a:pt x="1263514" y="0"/>
                    </a:moveTo>
                    <a:lnTo>
                      <a:pt x="2434251" y="0"/>
                    </a:lnTo>
                    <a:lnTo>
                      <a:pt x="2434251" y="783055"/>
                    </a:lnTo>
                    <a:lnTo>
                      <a:pt x="3112396" y="391527"/>
                    </a:lnTo>
                    <a:lnTo>
                      <a:pt x="3697764" y="1405415"/>
                    </a:lnTo>
                    <a:lnTo>
                      <a:pt x="3019620" y="1796943"/>
                    </a:lnTo>
                    <a:lnTo>
                      <a:pt x="3697765" y="2188470"/>
                    </a:lnTo>
                    <a:lnTo>
                      <a:pt x="3112396" y="3202358"/>
                    </a:lnTo>
                    <a:lnTo>
                      <a:pt x="2434251" y="2810830"/>
                    </a:lnTo>
                    <a:lnTo>
                      <a:pt x="2434251" y="3593885"/>
                    </a:lnTo>
                    <a:lnTo>
                      <a:pt x="1263514" y="3593885"/>
                    </a:lnTo>
                    <a:lnTo>
                      <a:pt x="1263514" y="2810830"/>
                    </a:lnTo>
                    <a:lnTo>
                      <a:pt x="585369" y="3202358"/>
                    </a:lnTo>
                    <a:lnTo>
                      <a:pt x="0" y="2188470"/>
                    </a:lnTo>
                    <a:lnTo>
                      <a:pt x="678145" y="1796942"/>
                    </a:lnTo>
                    <a:lnTo>
                      <a:pt x="0" y="1405415"/>
                    </a:lnTo>
                    <a:lnTo>
                      <a:pt x="585369" y="391527"/>
                    </a:lnTo>
                    <a:lnTo>
                      <a:pt x="1263514" y="783055"/>
                    </a:ln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81" name="Google Shape;173;p12">
                <a:extLst>
                  <a:ext uri="{FF2B5EF4-FFF2-40B4-BE49-F238E27FC236}">
                    <a16:creationId xmlns:a16="http://schemas.microsoft.com/office/drawing/2014/main" id="{2CCE1A07-780E-4E5B-9721-3C7984DE925D}"/>
                  </a:ext>
                </a:extLst>
              </p:cNvPr>
              <p:cNvSpPr/>
              <p:nvPr/>
            </p:nvSpPr>
            <p:spPr>
              <a:xfrm>
                <a:off x="1503762" y="4050763"/>
                <a:ext cx="298734" cy="298797"/>
              </a:xfrm>
              <a:custGeom>
                <a:avLst/>
                <a:gdLst/>
                <a:ahLst/>
                <a:cxnLst/>
                <a:rect l="l" t="t" r="r" b="b"/>
                <a:pathLst>
                  <a:path w="1457678" h="1457988" extrusionOk="0">
                    <a:moveTo>
                      <a:pt x="1264688" y="652204"/>
                    </a:moveTo>
                    <a:cubicBezTo>
                      <a:pt x="1286284" y="663647"/>
                      <a:pt x="1296389" y="689065"/>
                      <a:pt x="1288546" y="712211"/>
                    </a:cubicBezTo>
                    <a:cubicBezTo>
                      <a:pt x="1280702" y="735358"/>
                      <a:pt x="1257226" y="749397"/>
                      <a:pt x="1233123" y="745353"/>
                    </a:cubicBezTo>
                    <a:lnTo>
                      <a:pt x="1233123" y="745355"/>
                    </a:lnTo>
                    <a:cubicBezTo>
                      <a:pt x="1258846" y="754072"/>
                      <a:pt x="1286764" y="740286"/>
                      <a:pt x="1295481" y="714563"/>
                    </a:cubicBezTo>
                    <a:cubicBezTo>
                      <a:pt x="1304198" y="688839"/>
                      <a:pt x="1290412" y="660921"/>
                      <a:pt x="1264688" y="652204"/>
                    </a:cubicBezTo>
                    <a:close/>
                    <a:moveTo>
                      <a:pt x="192990" y="652204"/>
                    </a:moveTo>
                    <a:cubicBezTo>
                      <a:pt x="167266" y="660921"/>
                      <a:pt x="153480" y="688839"/>
                      <a:pt x="162197" y="714563"/>
                    </a:cubicBezTo>
                    <a:cubicBezTo>
                      <a:pt x="170914" y="740286"/>
                      <a:pt x="198832" y="754072"/>
                      <a:pt x="224555" y="745355"/>
                    </a:cubicBezTo>
                    <a:lnTo>
                      <a:pt x="224555" y="745353"/>
                    </a:lnTo>
                    <a:cubicBezTo>
                      <a:pt x="200452" y="749397"/>
                      <a:pt x="176976" y="735358"/>
                      <a:pt x="169132" y="712211"/>
                    </a:cubicBezTo>
                    <a:cubicBezTo>
                      <a:pt x="161289" y="689065"/>
                      <a:pt x="171394" y="663647"/>
                      <a:pt x="192990" y="652204"/>
                    </a:cubicBezTo>
                    <a:close/>
                    <a:moveTo>
                      <a:pt x="944083" y="0"/>
                    </a:moveTo>
                    <a:cubicBezTo>
                      <a:pt x="998212" y="0"/>
                      <a:pt x="1047215" y="24254"/>
                      <a:pt x="1082688" y="63468"/>
                    </a:cubicBezTo>
                    <a:lnTo>
                      <a:pt x="1120823" y="125996"/>
                    </a:lnTo>
                    <a:lnTo>
                      <a:pt x="1136373" y="114408"/>
                    </a:lnTo>
                    <a:cubicBezTo>
                      <a:pt x="1152462" y="106884"/>
                      <a:pt x="1170150" y="102724"/>
                      <a:pt x="1188718" y="102724"/>
                    </a:cubicBezTo>
                    <a:cubicBezTo>
                      <a:pt x="1262988" y="102724"/>
                      <a:pt x="1323198" y="169284"/>
                      <a:pt x="1323198" y="251388"/>
                    </a:cubicBezTo>
                    <a:lnTo>
                      <a:pt x="1322248" y="256589"/>
                    </a:lnTo>
                    <a:lnTo>
                      <a:pt x="1314418" y="289735"/>
                    </a:lnTo>
                    <a:cubicBezTo>
                      <a:pt x="1305146" y="312341"/>
                      <a:pt x="1290985" y="331780"/>
                      <a:pt x="1273546" y="346175"/>
                    </a:cubicBezTo>
                    <a:lnTo>
                      <a:pt x="1225664" y="366878"/>
                    </a:lnTo>
                    <a:lnTo>
                      <a:pt x="1221355" y="341498"/>
                    </a:lnTo>
                    <a:cubicBezTo>
                      <a:pt x="1209347" y="307742"/>
                      <a:pt x="1181236" y="284056"/>
                      <a:pt x="1148473" y="284056"/>
                    </a:cubicBezTo>
                    <a:cubicBezTo>
                      <a:pt x="1177576" y="289660"/>
                      <a:pt x="1200891" y="313470"/>
                      <a:pt x="1210730" y="344743"/>
                    </a:cubicBezTo>
                    <a:lnTo>
                      <a:pt x="1214801" y="371575"/>
                    </a:lnTo>
                    <a:lnTo>
                      <a:pt x="1213014" y="372348"/>
                    </a:lnTo>
                    <a:lnTo>
                      <a:pt x="1213013" y="372350"/>
                    </a:lnTo>
                    <a:lnTo>
                      <a:pt x="1214875" y="372063"/>
                    </a:lnTo>
                    <a:lnTo>
                      <a:pt x="1215792" y="378106"/>
                    </a:lnTo>
                    <a:cubicBezTo>
                      <a:pt x="1215792" y="424846"/>
                      <a:pt x="1187277" y="464684"/>
                      <a:pt x="1148473" y="472156"/>
                    </a:cubicBezTo>
                    <a:cubicBezTo>
                      <a:pt x="1192158" y="472156"/>
                      <a:pt x="1227571" y="430048"/>
                      <a:pt x="1227571" y="378106"/>
                    </a:cubicBezTo>
                    <a:lnTo>
                      <a:pt x="1226248" y="370315"/>
                    </a:lnTo>
                    <a:lnTo>
                      <a:pt x="1260534" y="365043"/>
                    </a:lnTo>
                    <a:cubicBezTo>
                      <a:pt x="1275429" y="359108"/>
                      <a:pt x="1289145" y="349906"/>
                      <a:pt x="1300980" y="338135"/>
                    </a:cubicBezTo>
                    <a:lnTo>
                      <a:pt x="1328393" y="298350"/>
                    </a:lnTo>
                    <a:lnTo>
                      <a:pt x="1336993" y="300270"/>
                    </a:lnTo>
                    <a:cubicBezTo>
                      <a:pt x="1401215" y="330298"/>
                      <a:pt x="1446278" y="400598"/>
                      <a:pt x="1446278" y="482534"/>
                    </a:cubicBezTo>
                    <a:cubicBezTo>
                      <a:pt x="1446278" y="509846"/>
                      <a:pt x="1441271" y="535865"/>
                      <a:pt x="1432217" y="559531"/>
                    </a:cubicBezTo>
                    <a:lnTo>
                      <a:pt x="1398270" y="615193"/>
                    </a:lnTo>
                    <a:lnTo>
                      <a:pt x="1334890" y="653761"/>
                    </a:lnTo>
                    <a:cubicBezTo>
                      <a:pt x="1309164" y="661633"/>
                      <a:pt x="1285231" y="661124"/>
                      <a:pt x="1267983" y="650738"/>
                    </a:cubicBezTo>
                    <a:lnTo>
                      <a:pt x="1267983" y="650739"/>
                    </a:lnTo>
                    <a:cubicBezTo>
                      <a:pt x="1290516" y="674523"/>
                      <a:pt x="1334599" y="671481"/>
                      <a:pt x="1378128" y="646781"/>
                    </a:cubicBezTo>
                    <a:lnTo>
                      <a:pt x="1401646" y="629234"/>
                    </a:lnTo>
                    <a:lnTo>
                      <a:pt x="1418290" y="641640"/>
                    </a:lnTo>
                    <a:cubicBezTo>
                      <a:pt x="1442625" y="668542"/>
                      <a:pt x="1457678" y="705708"/>
                      <a:pt x="1457678" y="746760"/>
                    </a:cubicBezTo>
                    <a:cubicBezTo>
                      <a:pt x="1457678" y="787812"/>
                      <a:pt x="1442625" y="824978"/>
                      <a:pt x="1418290" y="851882"/>
                    </a:cubicBezTo>
                    <a:lnTo>
                      <a:pt x="1405950" y="861078"/>
                    </a:lnTo>
                    <a:lnTo>
                      <a:pt x="1422638" y="888440"/>
                    </a:lnTo>
                    <a:cubicBezTo>
                      <a:pt x="1429442" y="906226"/>
                      <a:pt x="1433205" y="925780"/>
                      <a:pt x="1433205" y="946306"/>
                    </a:cubicBezTo>
                    <a:cubicBezTo>
                      <a:pt x="1433205" y="987358"/>
                      <a:pt x="1418153" y="1024524"/>
                      <a:pt x="1393817" y="1051428"/>
                    </a:cubicBezTo>
                    <a:lnTo>
                      <a:pt x="1367505" y="1071038"/>
                    </a:lnTo>
                    <a:lnTo>
                      <a:pt x="1372017" y="1078436"/>
                    </a:lnTo>
                    <a:cubicBezTo>
                      <a:pt x="1376346" y="1089750"/>
                      <a:pt x="1378740" y="1102190"/>
                      <a:pt x="1378740" y="1115248"/>
                    </a:cubicBezTo>
                    <a:cubicBezTo>
                      <a:pt x="1378740" y="1141364"/>
                      <a:pt x="1369164" y="1165008"/>
                      <a:pt x="1353683" y="1182122"/>
                    </a:cubicBezTo>
                    <a:lnTo>
                      <a:pt x="1336241" y="1190108"/>
                    </a:lnTo>
                    <a:lnTo>
                      <a:pt x="1330866" y="1171848"/>
                    </a:lnTo>
                    <a:lnTo>
                      <a:pt x="1322588" y="1160398"/>
                    </a:lnTo>
                    <a:lnTo>
                      <a:pt x="1308544" y="1133360"/>
                    </a:lnTo>
                    <a:cubicBezTo>
                      <a:pt x="1298819" y="1121138"/>
                      <a:pt x="1286536" y="1110620"/>
                      <a:pt x="1271955" y="1102682"/>
                    </a:cubicBezTo>
                    <a:cubicBezTo>
                      <a:pt x="1228210" y="1078867"/>
                      <a:pt x="1176198" y="1085032"/>
                      <a:pt x="1139530" y="1114209"/>
                    </a:cubicBezTo>
                    <a:lnTo>
                      <a:pt x="1109264" y="1150307"/>
                    </a:lnTo>
                    <a:lnTo>
                      <a:pt x="1125293" y="1123308"/>
                    </a:lnTo>
                    <a:cubicBezTo>
                      <a:pt x="1134846" y="1093000"/>
                      <a:pt x="1124768" y="1055418"/>
                      <a:pt x="1096838" y="1028261"/>
                    </a:cubicBezTo>
                    <a:lnTo>
                      <a:pt x="1072150" y="1016754"/>
                    </a:lnTo>
                    <a:lnTo>
                      <a:pt x="1066090" y="1010239"/>
                    </a:lnTo>
                    <a:cubicBezTo>
                      <a:pt x="1057295" y="1004336"/>
                      <a:pt x="1047110" y="1000297"/>
                      <a:pt x="1036182" y="998245"/>
                    </a:cubicBezTo>
                    <a:lnTo>
                      <a:pt x="1033481" y="998732"/>
                    </a:lnTo>
                    <a:lnTo>
                      <a:pt x="1033007" y="998511"/>
                    </a:lnTo>
                    <a:cubicBezTo>
                      <a:pt x="1021917" y="997710"/>
                      <a:pt x="1011038" y="999019"/>
                      <a:pt x="1001029" y="1002486"/>
                    </a:cubicBezTo>
                    <a:lnTo>
                      <a:pt x="996388" y="1005421"/>
                    </a:lnTo>
                    <a:lnTo>
                      <a:pt x="966876" y="1010743"/>
                    </a:lnTo>
                    <a:cubicBezTo>
                      <a:pt x="921637" y="1036265"/>
                      <a:pt x="902362" y="1087798"/>
                      <a:pt x="923827" y="1125846"/>
                    </a:cubicBezTo>
                    <a:cubicBezTo>
                      <a:pt x="911269" y="1088378"/>
                      <a:pt x="931955" y="1043968"/>
                      <a:pt x="972664" y="1021002"/>
                    </a:cubicBezTo>
                    <a:lnTo>
                      <a:pt x="1032391" y="1008051"/>
                    </a:lnTo>
                    <a:lnTo>
                      <a:pt x="1088626" y="1036706"/>
                    </a:lnTo>
                    <a:cubicBezTo>
                      <a:pt x="1113759" y="1061143"/>
                      <a:pt x="1124928" y="1094374"/>
                      <a:pt x="1119790" y="1123396"/>
                    </a:cubicBezTo>
                    <a:lnTo>
                      <a:pt x="1109178" y="1150409"/>
                    </a:lnTo>
                    <a:lnTo>
                      <a:pt x="1108851" y="1150799"/>
                    </a:lnTo>
                    <a:cubicBezTo>
                      <a:pt x="1145447" y="1103556"/>
                      <a:pt x="1210908" y="1089836"/>
                      <a:pt x="1263393" y="1118409"/>
                    </a:cubicBezTo>
                    <a:lnTo>
                      <a:pt x="1290777" y="1140418"/>
                    </a:lnTo>
                    <a:lnTo>
                      <a:pt x="1315460" y="1178875"/>
                    </a:lnTo>
                    <a:lnTo>
                      <a:pt x="1325289" y="1214504"/>
                    </a:lnTo>
                    <a:lnTo>
                      <a:pt x="1326395" y="1220140"/>
                    </a:lnTo>
                    <a:lnTo>
                      <a:pt x="1325062" y="1234759"/>
                    </a:lnTo>
                    <a:lnTo>
                      <a:pt x="1320771" y="1261427"/>
                    </a:lnTo>
                    <a:lnTo>
                      <a:pt x="1312101" y="1292303"/>
                    </a:lnTo>
                    <a:cubicBezTo>
                      <a:pt x="1282344" y="1370078"/>
                      <a:pt x="1212680" y="1424650"/>
                      <a:pt x="1131487" y="1424650"/>
                    </a:cubicBezTo>
                    <a:lnTo>
                      <a:pt x="1064835" y="1409774"/>
                    </a:lnTo>
                    <a:lnTo>
                      <a:pt x="1053677" y="1420980"/>
                    </a:lnTo>
                    <a:cubicBezTo>
                      <a:pt x="1022393" y="1444346"/>
                      <a:pt x="984679" y="1457988"/>
                      <a:pt x="944083" y="1457988"/>
                    </a:cubicBezTo>
                    <a:cubicBezTo>
                      <a:pt x="862889" y="1457988"/>
                      <a:pt x="793224" y="1403416"/>
                      <a:pt x="763467" y="1325640"/>
                    </a:cubicBezTo>
                    <a:lnTo>
                      <a:pt x="750117" y="1252540"/>
                    </a:lnTo>
                    <a:lnTo>
                      <a:pt x="748064" y="1252540"/>
                    </a:lnTo>
                    <a:lnTo>
                      <a:pt x="748064" y="1241294"/>
                    </a:lnTo>
                    <a:lnTo>
                      <a:pt x="748064" y="878343"/>
                    </a:lnTo>
                    <a:lnTo>
                      <a:pt x="748694" y="885401"/>
                    </a:lnTo>
                    <a:cubicBezTo>
                      <a:pt x="741080" y="826129"/>
                      <a:pt x="777584" y="770086"/>
                      <a:pt x="834877" y="753095"/>
                    </a:cubicBezTo>
                    <a:cubicBezTo>
                      <a:pt x="877845" y="740351"/>
                      <a:pt x="922989" y="752397"/>
                      <a:pt x="953815" y="781929"/>
                    </a:cubicBezTo>
                    <a:lnTo>
                      <a:pt x="976773" y="813594"/>
                    </a:lnTo>
                    <a:lnTo>
                      <a:pt x="974267" y="816682"/>
                    </a:lnTo>
                    <a:lnTo>
                      <a:pt x="977101" y="814046"/>
                    </a:lnTo>
                    <a:lnTo>
                      <a:pt x="979258" y="817020"/>
                    </a:lnTo>
                    <a:lnTo>
                      <a:pt x="977489" y="813685"/>
                    </a:lnTo>
                    <a:lnTo>
                      <a:pt x="998402" y="794234"/>
                    </a:lnTo>
                    <a:cubicBezTo>
                      <a:pt x="1025737" y="776724"/>
                      <a:pt x="1061187" y="774364"/>
                      <a:pt x="1091377" y="790180"/>
                    </a:cubicBezTo>
                    <a:cubicBezTo>
                      <a:pt x="1131629" y="811269"/>
                      <a:pt x="1150640" y="858442"/>
                      <a:pt x="1136257" y="901548"/>
                    </a:cubicBezTo>
                    <a:cubicBezTo>
                      <a:pt x="1159692" y="856815"/>
                      <a:pt x="1142427" y="801554"/>
                      <a:pt x="1097696" y="778119"/>
                    </a:cubicBezTo>
                    <a:cubicBezTo>
                      <a:pt x="1064147" y="760543"/>
                      <a:pt x="1024675" y="765860"/>
                      <a:pt x="997149" y="788489"/>
                    </a:cubicBezTo>
                    <a:lnTo>
                      <a:pt x="977177" y="813097"/>
                    </a:lnTo>
                    <a:lnTo>
                      <a:pt x="956890" y="774834"/>
                    </a:lnTo>
                    <a:cubicBezTo>
                      <a:pt x="927117" y="738648"/>
                      <a:pt x="877536" y="721766"/>
                      <a:pt x="829786" y="735928"/>
                    </a:cubicBezTo>
                    <a:cubicBezTo>
                      <a:pt x="797952" y="745369"/>
                      <a:pt x="772958" y="766820"/>
                      <a:pt x="758283" y="793869"/>
                    </a:cubicBezTo>
                    <a:lnTo>
                      <a:pt x="748064" y="826343"/>
                    </a:lnTo>
                    <a:lnTo>
                      <a:pt x="748064" y="462695"/>
                    </a:lnTo>
                    <a:lnTo>
                      <a:pt x="748695" y="469764"/>
                    </a:lnTo>
                    <a:cubicBezTo>
                      <a:pt x="744888" y="440128"/>
                      <a:pt x="752111" y="411299"/>
                      <a:pt x="767446" y="387756"/>
                    </a:cubicBezTo>
                    <a:lnTo>
                      <a:pt x="771680" y="383217"/>
                    </a:lnTo>
                    <a:lnTo>
                      <a:pt x="799933" y="355068"/>
                    </a:lnTo>
                    <a:lnTo>
                      <a:pt x="804492" y="352770"/>
                    </a:lnTo>
                    <a:lnTo>
                      <a:pt x="838587" y="337124"/>
                    </a:lnTo>
                    <a:cubicBezTo>
                      <a:pt x="852175" y="333554"/>
                      <a:pt x="866378" y="332325"/>
                      <a:pt x="880550" y="333607"/>
                    </a:cubicBezTo>
                    <a:lnTo>
                      <a:pt x="922212" y="345125"/>
                    </a:lnTo>
                    <a:lnTo>
                      <a:pt x="923157" y="345758"/>
                    </a:lnTo>
                    <a:lnTo>
                      <a:pt x="956358" y="369798"/>
                    </a:lnTo>
                    <a:lnTo>
                      <a:pt x="963742" y="379982"/>
                    </a:lnTo>
                    <a:lnTo>
                      <a:pt x="980889" y="405549"/>
                    </a:lnTo>
                    <a:cubicBezTo>
                      <a:pt x="992281" y="431234"/>
                      <a:pt x="994822" y="460845"/>
                      <a:pt x="986345" y="489497"/>
                    </a:cubicBezTo>
                    <a:cubicBezTo>
                      <a:pt x="1015124" y="429646"/>
                      <a:pt x="989936" y="357798"/>
                      <a:pt x="930086" y="329020"/>
                    </a:cubicBezTo>
                    <a:cubicBezTo>
                      <a:pt x="915124" y="321825"/>
                      <a:pt x="899412" y="318004"/>
                      <a:pt x="883810" y="317253"/>
                    </a:cubicBezTo>
                    <a:lnTo>
                      <a:pt x="882023" y="317514"/>
                    </a:lnTo>
                    <a:lnTo>
                      <a:pt x="877346" y="316042"/>
                    </a:lnTo>
                    <a:cubicBezTo>
                      <a:pt x="861824" y="314299"/>
                      <a:pt x="845704" y="315570"/>
                      <a:pt x="829787" y="320291"/>
                    </a:cubicBezTo>
                    <a:cubicBezTo>
                      <a:pt x="797953" y="329732"/>
                      <a:pt x="772959" y="351183"/>
                      <a:pt x="758284" y="378232"/>
                    </a:cubicBezTo>
                    <a:lnTo>
                      <a:pt x="748064" y="410709"/>
                    </a:lnTo>
                    <a:lnTo>
                      <a:pt x="748064" y="219076"/>
                    </a:lnTo>
                    <a:lnTo>
                      <a:pt x="748498" y="219076"/>
                    </a:lnTo>
                    <a:lnTo>
                      <a:pt x="748064" y="216694"/>
                    </a:lnTo>
                    <a:cubicBezTo>
                      <a:pt x="748064" y="97018"/>
                      <a:pt x="835825" y="0"/>
                      <a:pt x="944083" y="0"/>
                    </a:cubicBezTo>
                    <a:close/>
                    <a:moveTo>
                      <a:pt x="513595" y="0"/>
                    </a:moveTo>
                    <a:cubicBezTo>
                      <a:pt x="621853" y="0"/>
                      <a:pt x="709614" y="97018"/>
                      <a:pt x="709614" y="216694"/>
                    </a:cubicBezTo>
                    <a:lnTo>
                      <a:pt x="709180" y="219076"/>
                    </a:lnTo>
                    <a:lnTo>
                      <a:pt x="709614" y="219076"/>
                    </a:lnTo>
                    <a:lnTo>
                      <a:pt x="709614" y="410709"/>
                    </a:lnTo>
                    <a:lnTo>
                      <a:pt x="699394" y="378232"/>
                    </a:lnTo>
                    <a:cubicBezTo>
                      <a:pt x="684719" y="351183"/>
                      <a:pt x="659725" y="329732"/>
                      <a:pt x="627891" y="320291"/>
                    </a:cubicBezTo>
                    <a:cubicBezTo>
                      <a:pt x="611974" y="315570"/>
                      <a:pt x="595854" y="314299"/>
                      <a:pt x="580332" y="316042"/>
                    </a:cubicBezTo>
                    <a:lnTo>
                      <a:pt x="575655" y="317514"/>
                    </a:lnTo>
                    <a:lnTo>
                      <a:pt x="573868" y="317253"/>
                    </a:lnTo>
                    <a:cubicBezTo>
                      <a:pt x="558266" y="318004"/>
                      <a:pt x="542554" y="321825"/>
                      <a:pt x="527592" y="329020"/>
                    </a:cubicBezTo>
                    <a:cubicBezTo>
                      <a:pt x="467742" y="357798"/>
                      <a:pt x="442554" y="429646"/>
                      <a:pt x="471333" y="489497"/>
                    </a:cubicBezTo>
                    <a:cubicBezTo>
                      <a:pt x="462856" y="460845"/>
                      <a:pt x="465397" y="431234"/>
                      <a:pt x="476789" y="405549"/>
                    </a:cubicBezTo>
                    <a:lnTo>
                      <a:pt x="493936" y="379982"/>
                    </a:lnTo>
                    <a:lnTo>
                      <a:pt x="501320" y="369798"/>
                    </a:lnTo>
                    <a:lnTo>
                      <a:pt x="534521" y="345758"/>
                    </a:lnTo>
                    <a:lnTo>
                      <a:pt x="535466" y="345125"/>
                    </a:lnTo>
                    <a:lnTo>
                      <a:pt x="577128" y="333607"/>
                    </a:lnTo>
                    <a:cubicBezTo>
                      <a:pt x="591300" y="332325"/>
                      <a:pt x="605503" y="333554"/>
                      <a:pt x="619091" y="337124"/>
                    </a:cubicBezTo>
                    <a:lnTo>
                      <a:pt x="653186" y="352770"/>
                    </a:lnTo>
                    <a:lnTo>
                      <a:pt x="657745" y="355068"/>
                    </a:lnTo>
                    <a:lnTo>
                      <a:pt x="685998" y="383217"/>
                    </a:lnTo>
                    <a:lnTo>
                      <a:pt x="690232" y="387756"/>
                    </a:lnTo>
                    <a:cubicBezTo>
                      <a:pt x="705567" y="411299"/>
                      <a:pt x="712790" y="440128"/>
                      <a:pt x="708983" y="469764"/>
                    </a:cubicBezTo>
                    <a:lnTo>
                      <a:pt x="709614" y="462695"/>
                    </a:lnTo>
                    <a:lnTo>
                      <a:pt x="709614" y="826343"/>
                    </a:lnTo>
                    <a:lnTo>
                      <a:pt x="699395" y="793869"/>
                    </a:lnTo>
                    <a:cubicBezTo>
                      <a:pt x="684720" y="766820"/>
                      <a:pt x="659726" y="745369"/>
                      <a:pt x="627892" y="735928"/>
                    </a:cubicBezTo>
                    <a:cubicBezTo>
                      <a:pt x="580142" y="721766"/>
                      <a:pt x="530561" y="738648"/>
                      <a:pt x="500788" y="774834"/>
                    </a:cubicBezTo>
                    <a:lnTo>
                      <a:pt x="480501" y="813097"/>
                    </a:lnTo>
                    <a:lnTo>
                      <a:pt x="460529" y="788489"/>
                    </a:lnTo>
                    <a:cubicBezTo>
                      <a:pt x="433003" y="765860"/>
                      <a:pt x="393531" y="760543"/>
                      <a:pt x="359982" y="778119"/>
                    </a:cubicBezTo>
                    <a:cubicBezTo>
                      <a:pt x="315251" y="801554"/>
                      <a:pt x="297986" y="856815"/>
                      <a:pt x="321421" y="901548"/>
                    </a:cubicBezTo>
                    <a:cubicBezTo>
                      <a:pt x="307038" y="858442"/>
                      <a:pt x="326049" y="811269"/>
                      <a:pt x="366301" y="790180"/>
                    </a:cubicBezTo>
                    <a:cubicBezTo>
                      <a:pt x="396491" y="774364"/>
                      <a:pt x="431941" y="776724"/>
                      <a:pt x="459276" y="794234"/>
                    </a:cubicBezTo>
                    <a:lnTo>
                      <a:pt x="480189" y="813685"/>
                    </a:lnTo>
                    <a:lnTo>
                      <a:pt x="478420" y="817020"/>
                    </a:lnTo>
                    <a:lnTo>
                      <a:pt x="480577" y="814046"/>
                    </a:lnTo>
                    <a:lnTo>
                      <a:pt x="483411" y="816682"/>
                    </a:lnTo>
                    <a:lnTo>
                      <a:pt x="480905" y="813594"/>
                    </a:lnTo>
                    <a:lnTo>
                      <a:pt x="503863" y="781929"/>
                    </a:lnTo>
                    <a:cubicBezTo>
                      <a:pt x="534689" y="752397"/>
                      <a:pt x="579833" y="740351"/>
                      <a:pt x="622801" y="753095"/>
                    </a:cubicBezTo>
                    <a:cubicBezTo>
                      <a:pt x="680094" y="770086"/>
                      <a:pt x="716598" y="826129"/>
                      <a:pt x="708984" y="885401"/>
                    </a:cubicBezTo>
                    <a:lnTo>
                      <a:pt x="709614" y="878343"/>
                    </a:lnTo>
                    <a:lnTo>
                      <a:pt x="709614" y="1241294"/>
                    </a:lnTo>
                    <a:lnTo>
                      <a:pt x="709614" y="1252540"/>
                    </a:lnTo>
                    <a:lnTo>
                      <a:pt x="707561" y="1252540"/>
                    </a:lnTo>
                    <a:lnTo>
                      <a:pt x="694211" y="1325640"/>
                    </a:lnTo>
                    <a:cubicBezTo>
                      <a:pt x="664454" y="1403416"/>
                      <a:pt x="594789" y="1457988"/>
                      <a:pt x="513595" y="1457988"/>
                    </a:cubicBezTo>
                    <a:cubicBezTo>
                      <a:pt x="472999" y="1457988"/>
                      <a:pt x="435285" y="1444346"/>
                      <a:pt x="404001" y="1420980"/>
                    </a:cubicBezTo>
                    <a:lnTo>
                      <a:pt x="392843" y="1409774"/>
                    </a:lnTo>
                    <a:lnTo>
                      <a:pt x="326191" y="1424650"/>
                    </a:lnTo>
                    <a:cubicBezTo>
                      <a:pt x="244998" y="1424650"/>
                      <a:pt x="175334" y="1370078"/>
                      <a:pt x="145577" y="1292303"/>
                    </a:cubicBezTo>
                    <a:lnTo>
                      <a:pt x="136907" y="1261427"/>
                    </a:lnTo>
                    <a:lnTo>
                      <a:pt x="132616" y="1234759"/>
                    </a:lnTo>
                    <a:lnTo>
                      <a:pt x="131283" y="1220140"/>
                    </a:lnTo>
                    <a:lnTo>
                      <a:pt x="132389" y="1214504"/>
                    </a:lnTo>
                    <a:lnTo>
                      <a:pt x="142218" y="1178875"/>
                    </a:lnTo>
                    <a:lnTo>
                      <a:pt x="166901" y="1140418"/>
                    </a:lnTo>
                    <a:lnTo>
                      <a:pt x="194285" y="1118409"/>
                    </a:lnTo>
                    <a:cubicBezTo>
                      <a:pt x="246770" y="1089836"/>
                      <a:pt x="312231" y="1103556"/>
                      <a:pt x="348827" y="1150799"/>
                    </a:cubicBezTo>
                    <a:lnTo>
                      <a:pt x="348500" y="1150409"/>
                    </a:lnTo>
                    <a:lnTo>
                      <a:pt x="337888" y="1123396"/>
                    </a:lnTo>
                    <a:cubicBezTo>
                      <a:pt x="332750" y="1094374"/>
                      <a:pt x="343919" y="1061143"/>
                      <a:pt x="369052" y="1036706"/>
                    </a:cubicBezTo>
                    <a:lnTo>
                      <a:pt x="425287" y="1008051"/>
                    </a:lnTo>
                    <a:lnTo>
                      <a:pt x="485014" y="1021002"/>
                    </a:lnTo>
                    <a:cubicBezTo>
                      <a:pt x="525723" y="1043968"/>
                      <a:pt x="546409" y="1088378"/>
                      <a:pt x="533851" y="1125846"/>
                    </a:cubicBezTo>
                    <a:cubicBezTo>
                      <a:pt x="555316" y="1087798"/>
                      <a:pt x="536041" y="1036265"/>
                      <a:pt x="490802" y="1010743"/>
                    </a:cubicBezTo>
                    <a:lnTo>
                      <a:pt x="461290" y="1005421"/>
                    </a:lnTo>
                    <a:lnTo>
                      <a:pt x="456649" y="1002486"/>
                    </a:lnTo>
                    <a:cubicBezTo>
                      <a:pt x="446640" y="999019"/>
                      <a:pt x="435761" y="997710"/>
                      <a:pt x="424671" y="998511"/>
                    </a:cubicBezTo>
                    <a:lnTo>
                      <a:pt x="424197" y="998732"/>
                    </a:lnTo>
                    <a:lnTo>
                      <a:pt x="421496" y="998245"/>
                    </a:lnTo>
                    <a:cubicBezTo>
                      <a:pt x="410568" y="1000297"/>
                      <a:pt x="400383" y="1004336"/>
                      <a:pt x="391588" y="1010239"/>
                    </a:cubicBezTo>
                    <a:lnTo>
                      <a:pt x="385528" y="1016754"/>
                    </a:lnTo>
                    <a:lnTo>
                      <a:pt x="360840" y="1028261"/>
                    </a:lnTo>
                    <a:cubicBezTo>
                      <a:pt x="332910" y="1055418"/>
                      <a:pt x="322832" y="1093000"/>
                      <a:pt x="332385" y="1123308"/>
                    </a:cubicBezTo>
                    <a:lnTo>
                      <a:pt x="348414" y="1150307"/>
                    </a:lnTo>
                    <a:lnTo>
                      <a:pt x="318148" y="1114209"/>
                    </a:lnTo>
                    <a:cubicBezTo>
                      <a:pt x="281480" y="1085032"/>
                      <a:pt x="229468" y="1078867"/>
                      <a:pt x="185723" y="1102682"/>
                    </a:cubicBezTo>
                    <a:cubicBezTo>
                      <a:pt x="171142" y="1110620"/>
                      <a:pt x="158859" y="1121138"/>
                      <a:pt x="149134" y="1133360"/>
                    </a:cubicBezTo>
                    <a:lnTo>
                      <a:pt x="135090" y="1160398"/>
                    </a:lnTo>
                    <a:lnTo>
                      <a:pt x="126812" y="1171848"/>
                    </a:lnTo>
                    <a:lnTo>
                      <a:pt x="121437" y="1190108"/>
                    </a:lnTo>
                    <a:lnTo>
                      <a:pt x="103995" y="1182122"/>
                    </a:lnTo>
                    <a:cubicBezTo>
                      <a:pt x="88514" y="1165008"/>
                      <a:pt x="78938" y="1141364"/>
                      <a:pt x="78938" y="1115248"/>
                    </a:cubicBezTo>
                    <a:cubicBezTo>
                      <a:pt x="78938" y="1102190"/>
                      <a:pt x="81332" y="1089750"/>
                      <a:pt x="85661" y="1078436"/>
                    </a:cubicBezTo>
                    <a:lnTo>
                      <a:pt x="90173" y="1071038"/>
                    </a:lnTo>
                    <a:lnTo>
                      <a:pt x="63861" y="1051428"/>
                    </a:lnTo>
                    <a:cubicBezTo>
                      <a:pt x="39525" y="1024524"/>
                      <a:pt x="24473" y="987358"/>
                      <a:pt x="24473" y="946306"/>
                    </a:cubicBezTo>
                    <a:cubicBezTo>
                      <a:pt x="24473" y="925780"/>
                      <a:pt x="28236" y="906226"/>
                      <a:pt x="35040" y="888440"/>
                    </a:cubicBezTo>
                    <a:lnTo>
                      <a:pt x="51728" y="861078"/>
                    </a:lnTo>
                    <a:lnTo>
                      <a:pt x="39388" y="851882"/>
                    </a:lnTo>
                    <a:cubicBezTo>
                      <a:pt x="15053" y="824978"/>
                      <a:pt x="0" y="787812"/>
                      <a:pt x="0" y="746760"/>
                    </a:cubicBezTo>
                    <a:cubicBezTo>
                      <a:pt x="0" y="705708"/>
                      <a:pt x="15053" y="668542"/>
                      <a:pt x="39388" y="641640"/>
                    </a:cubicBezTo>
                    <a:lnTo>
                      <a:pt x="56032" y="629234"/>
                    </a:lnTo>
                    <a:lnTo>
                      <a:pt x="79550" y="646781"/>
                    </a:lnTo>
                    <a:cubicBezTo>
                      <a:pt x="123079" y="671481"/>
                      <a:pt x="167162" y="674523"/>
                      <a:pt x="189695" y="650739"/>
                    </a:cubicBezTo>
                    <a:lnTo>
                      <a:pt x="189695" y="650738"/>
                    </a:lnTo>
                    <a:cubicBezTo>
                      <a:pt x="172447" y="661124"/>
                      <a:pt x="148514" y="661633"/>
                      <a:pt x="122788" y="653761"/>
                    </a:cubicBezTo>
                    <a:lnTo>
                      <a:pt x="59408" y="615193"/>
                    </a:lnTo>
                    <a:lnTo>
                      <a:pt x="25461" y="559531"/>
                    </a:lnTo>
                    <a:cubicBezTo>
                      <a:pt x="16407" y="535865"/>
                      <a:pt x="11400" y="509846"/>
                      <a:pt x="11400" y="482534"/>
                    </a:cubicBezTo>
                    <a:cubicBezTo>
                      <a:pt x="11400" y="400598"/>
                      <a:pt x="56463" y="330298"/>
                      <a:pt x="120685" y="300270"/>
                    </a:cubicBezTo>
                    <a:lnTo>
                      <a:pt x="129285" y="298350"/>
                    </a:lnTo>
                    <a:lnTo>
                      <a:pt x="156698" y="338135"/>
                    </a:lnTo>
                    <a:cubicBezTo>
                      <a:pt x="168533" y="349906"/>
                      <a:pt x="182249" y="359108"/>
                      <a:pt x="197144" y="365043"/>
                    </a:cubicBezTo>
                    <a:lnTo>
                      <a:pt x="231430" y="370315"/>
                    </a:lnTo>
                    <a:lnTo>
                      <a:pt x="230107" y="378106"/>
                    </a:lnTo>
                    <a:cubicBezTo>
                      <a:pt x="230107" y="430048"/>
                      <a:pt x="265520" y="472156"/>
                      <a:pt x="309205" y="472156"/>
                    </a:cubicBezTo>
                    <a:cubicBezTo>
                      <a:pt x="270401" y="464684"/>
                      <a:pt x="241886" y="424846"/>
                      <a:pt x="241886" y="378106"/>
                    </a:cubicBezTo>
                    <a:lnTo>
                      <a:pt x="242803" y="372063"/>
                    </a:lnTo>
                    <a:lnTo>
                      <a:pt x="244665" y="372350"/>
                    </a:lnTo>
                    <a:lnTo>
                      <a:pt x="244664" y="372348"/>
                    </a:lnTo>
                    <a:lnTo>
                      <a:pt x="242877" y="371575"/>
                    </a:lnTo>
                    <a:lnTo>
                      <a:pt x="246948" y="344743"/>
                    </a:lnTo>
                    <a:cubicBezTo>
                      <a:pt x="256787" y="313470"/>
                      <a:pt x="280102" y="289660"/>
                      <a:pt x="309205" y="284056"/>
                    </a:cubicBezTo>
                    <a:cubicBezTo>
                      <a:pt x="276442" y="284056"/>
                      <a:pt x="248331" y="307742"/>
                      <a:pt x="236323" y="341498"/>
                    </a:cubicBezTo>
                    <a:lnTo>
                      <a:pt x="232014" y="366878"/>
                    </a:lnTo>
                    <a:lnTo>
                      <a:pt x="184132" y="346175"/>
                    </a:lnTo>
                    <a:cubicBezTo>
                      <a:pt x="166693" y="331780"/>
                      <a:pt x="152532" y="312341"/>
                      <a:pt x="143260" y="289735"/>
                    </a:cubicBezTo>
                    <a:lnTo>
                      <a:pt x="135430" y="256589"/>
                    </a:lnTo>
                    <a:lnTo>
                      <a:pt x="134480" y="251388"/>
                    </a:lnTo>
                    <a:cubicBezTo>
                      <a:pt x="134480" y="169284"/>
                      <a:pt x="194690" y="102724"/>
                      <a:pt x="268960" y="102724"/>
                    </a:cubicBezTo>
                    <a:cubicBezTo>
                      <a:pt x="287528" y="102724"/>
                      <a:pt x="305216" y="106884"/>
                      <a:pt x="321305" y="114408"/>
                    </a:cubicBezTo>
                    <a:lnTo>
                      <a:pt x="336855" y="125996"/>
                    </a:lnTo>
                    <a:lnTo>
                      <a:pt x="374990" y="63468"/>
                    </a:lnTo>
                    <a:cubicBezTo>
                      <a:pt x="410463" y="24254"/>
                      <a:pt x="459466" y="0"/>
                      <a:pt x="513595"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82" name="Google Shape;174;p12">
                <a:extLst>
                  <a:ext uri="{FF2B5EF4-FFF2-40B4-BE49-F238E27FC236}">
                    <a16:creationId xmlns:a16="http://schemas.microsoft.com/office/drawing/2014/main" id="{A1369138-F35E-4B17-83B4-8F2591817B40}"/>
                  </a:ext>
                </a:extLst>
              </p:cNvPr>
              <p:cNvSpPr/>
              <p:nvPr/>
            </p:nvSpPr>
            <p:spPr>
              <a:xfrm>
                <a:off x="4137795" y="4066455"/>
                <a:ext cx="327241" cy="302052"/>
              </a:xfrm>
              <a:custGeom>
                <a:avLst/>
                <a:gdLst/>
                <a:ahLst/>
                <a:cxnLst/>
                <a:rect l="l" t="t" r="r" b="b"/>
                <a:pathLst>
                  <a:path w="441593" h="407602" extrusionOk="0">
                    <a:moveTo>
                      <a:pt x="167448" y="152377"/>
                    </a:moveTo>
                    <a:lnTo>
                      <a:pt x="208639" y="306107"/>
                    </a:lnTo>
                    <a:cubicBezTo>
                      <a:pt x="209801" y="310442"/>
                      <a:pt x="213434" y="313456"/>
                      <a:pt x="217616" y="314038"/>
                    </a:cubicBezTo>
                    <a:lnTo>
                      <a:pt x="220796" y="313839"/>
                    </a:lnTo>
                    <a:lnTo>
                      <a:pt x="223977" y="314038"/>
                    </a:lnTo>
                    <a:cubicBezTo>
                      <a:pt x="228159" y="313456"/>
                      <a:pt x="231792" y="310442"/>
                      <a:pt x="232953" y="306107"/>
                    </a:cubicBezTo>
                    <a:lnTo>
                      <a:pt x="274145" y="152377"/>
                    </a:lnTo>
                    <a:lnTo>
                      <a:pt x="290168" y="212176"/>
                    </a:lnTo>
                    <a:lnTo>
                      <a:pt x="291469" y="212176"/>
                    </a:lnTo>
                    <a:lnTo>
                      <a:pt x="291385" y="212379"/>
                    </a:lnTo>
                    <a:cubicBezTo>
                      <a:pt x="291385" y="218528"/>
                      <a:pt x="296370" y="223512"/>
                      <a:pt x="302519" y="223512"/>
                    </a:cubicBezTo>
                    <a:lnTo>
                      <a:pt x="407267" y="223512"/>
                    </a:lnTo>
                    <a:lnTo>
                      <a:pt x="394808" y="243463"/>
                    </a:lnTo>
                    <a:cubicBezTo>
                      <a:pt x="360364" y="293945"/>
                      <a:pt x="304708" y="349564"/>
                      <a:pt x="220796" y="407602"/>
                    </a:cubicBezTo>
                    <a:cubicBezTo>
                      <a:pt x="136884" y="349564"/>
                      <a:pt x="81228" y="293945"/>
                      <a:pt x="46784" y="243463"/>
                    </a:cubicBezTo>
                    <a:lnTo>
                      <a:pt x="34325" y="223512"/>
                    </a:lnTo>
                    <a:lnTo>
                      <a:pt x="139073" y="223512"/>
                    </a:lnTo>
                    <a:cubicBezTo>
                      <a:pt x="145223" y="223512"/>
                      <a:pt x="150207" y="218528"/>
                      <a:pt x="150207" y="212379"/>
                    </a:cubicBezTo>
                    <a:lnTo>
                      <a:pt x="150124" y="212176"/>
                    </a:lnTo>
                    <a:lnTo>
                      <a:pt x="151424" y="212176"/>
                    </a:lnTo>
                    <a:close/>
                    <a:moveTo>
                      <a:pt x="104654" y="13"/>
                    </a:moveTo>
                    <a:cubicBezTo>
                      <a:pt x="148470" y="731"/>
                      <a:pt x="195109" y="30355"/>
                      <a:pt x="220796" y="98066"/>
                    </a:cubicBezTo>
                    <a:cubicBezTo>
                      <a:pt x="246484" y="30355"/>
                      <a:pt x="293122" y="731"/>
                      <a:pt x="336939" y="13"/>
                    </a:cubicBezTo>
                    <a:cubicBezTo>
                      <a:pt x="409966" y="-1183"/>
                      <a:pt x="475155" y="77914"/>
                      <a:pt x="422442" y="194796"/>
                    </a:cubicBezTo>
                    <a:lnTo>
                      <a:pt x="419160" y="201245"/>
                    </a:lnTo>
                    <a:lnTo>
                      <a:pt x="309676" y="201245"/>
                    </a:lnTo>
                    <a:lnTo>
                      <a:pt x="285897" y="112501"/>
                    </a:lnTo>
                    <a:cubicBezTo>
                      <a:pt x="285122" y="109611"/>
                      <a:pt x="283249" y="107308"/>
                      <a:pt x="280848" y="105921"/>
                    </a:cubicBezTo>
                    <a:lnTo>
                      <a:pt x="276761" y="105383"/>
                    </a:lnTo>
                    <a:lnTo>
                      <a:pt x="275664" y="104838"/>
                    </a:lnTo>
                    <a:lnTo>
                      <a:pt x="271370" y="104569"/>
                    </a:lnTo>
                    <a:cubicBezTo>
                      <a:pt x="267188" y="105152"/>
                      <a:pt x="263555" y="108165"/>
                      <a:pt x="262393" y="112501"/>
                    </a:cubicBezTo>
                    <a:lnTo>
                      <a:pt x="220796" y="267743"/>
                    </a:lnTo>
                    <a:lnTo>
                      <a:pt x="179199" y="112501"/>
                    </a:lnTo>
                    <a:cubicBezTo>
                      <a:pt x="178038" y="108165"/>
                      <a:pt x="174405" y="105152"/>
                      <a:pt x="170222" y="104569"/>
                    </a:cubicBezTo>
                    <a:lnTo>
                      <a:pt x="165928" y="104838"/>
                    </a:lnTo>
                    <a:lnTo>
                      <a:pt x="164831" y="105383"/>
                    </a:lnTo>
                    <a:lnTo>
                      <a:pt x="160745" y="105921"/>
                    </a:lnTo>
                    <a:cubicBezTo>
                      <a:pt x="158343" y="107308"/>
                      <a:pt x="156470" y="109611"/>
                      <a:pt x="155696" y="112501"/>
                    </a:cubicBezTo>
                    <a:lnTo>
                      <a:pt x="131917" y="201245"/>
                    </a:lnTo>
                    <a:lnTo>
                      <a:pt x="22432" y="201245"/>
                    </a:lnTo>
                    <a:lnTo>
                      <a:pt x="19150" y="194796"/>
                    </a:lnTo>
                    <a:cubicBezTo>
                      <a:pt x="-33562" y="77914"/>
                      <a:pt x="31626" y="-1183"/>
                      <a:pt x="104654" y="13"/>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83" name="Google Shape;175;p12">
                <a:extLst>
                  <a:ext uri="{FF2B5EF4-FFF2-40B4-BE49-F238E27FC236}">
                    <a16:creationId xmlns:a16="http://schemas.microsoft.com/office/drawing/2014/main" id="{5774DF00-E1B4-4AA9-BE9A-2708F503CC09}"/>
                  </a:ext>
                </a:extLst>
              </p:cNvPr>
              <p:cNvSpPr/>
              <p:nvPr/>
            </p:nvSpPr>
            <p:spPr>
              <a:xfrm>
                <a:off x="1919925" y="4963269"/>
                <a:ext cx="261861" cy="358961"/>
              </a:xfrm>
              <a:custGeom>
                <a:avLst/>
                <a:gdLst/>
                <a:ahLst/>
                <a:cxnLst/>
                <a:rect l="l" t="t" r="r" b="b"/>
                <a:pathLst>
                  <a:path w="1704968" h="2337199" extrusionOk="0">
                    <a:moveTo>
                      <a:pt x="104956" y="2039352"/>
                    </a:moveTo>
                    <a:lnTo>
                      <a:pt x="133806" y="2043151"/>
                    </a:lnTo>
                    <a:lnTo>
                      <a:pt x="133846" y="2043082"/>
                    </a:lnTo>
                    <a:lnTo>
                      <a:pt x="292226" y="2134523"/>
                    </a:lnTo>
                    <a:lnTo>
                      <a:pt x="292187" y="2134591"/>
                    </a:lnTo>
                    <a:lnTo>
                      <a:pt x="309903" y="2157678"/>
                    </a:lnTo>
                    <a:cubicBezTo>
                      <a:pt x="312439" y="2167143"/>
                      <a:pt x="311364" y="2177576"/>
                      <a:pt x="306077" y="2186732"/>
                    </a:cubicBezTo>
                    <a:lnTo>
                      <a:pt x="229505" y="2319359"/>
                    </a:lnTo>
                    <a:cubicBezTo>
                      <a:pt x="224218" y="2328516"/>
                      <a:pt x="215722" y="2334663"/>
                      <a:pt x="206256" y="2337199"/>
                    </a:cubicBezTo>
                    <a:lnTo>
                      <a:pt x="177404" y="2333400"/>
                    </a:lnTo>
                    <a:lnTo>
                      <a:pt x="177365" y="2333469"/>
                    </a:lnTo>
                    <a:lnTo>
                      <a:pt x="18984" y="2242028"/>
                    </a:lnTo>
                    <a:lnTo>
                      <a:pt x="19024" y="2241959"/>
                    </a:lnTo>
                    <a:lnTo>
                      <a:pt x="1310" y="2218873"/>
                    </a:lnTo>
                    <a:cubicBezTo>
                      <a:pt x="-1226" y="2209409"/>
                      <a:pt x="-151" y="2198976"/>
                      <a:pt x="5135" y="2189819"/>
                    </a:cubicBezTo>
                    <a:lnTo>
                      <a:pt x="81708" y="2057192"/>
                    </a:lnTo>
                    <a:cubicBezTo>
                      <a:pt x="86994" y="2048036"/>
                      <a:pt x="95492" y="2041889"/>
                      <a:pt x="104956" y="2039352"/>
                    </a:cubicBezTo>
                    <a:close/>
                    <a:moveTo>
                      <a:pt x="589803" y="819330"/>
                    </a:moveTo>
                    <a:lnTo>
                      <a:pt x="559487" y="871839"/>
                    </a:lnTo>
                    <a:lnTo>
                      <a:pt x="559972" y="872119"/>
                    </a:lnTo>
                    <a:lnTo>
                      <a:pt x="537678" y="919520"/>
                    </a:lnTo>
                    <a:cubicBezTo>
                      <a:pt x="517765" y="975220"/>
                      <a:pt x="513964" y="1036953"/>
                      <a:pt x="530303" y="1097931"/>
                    </a:cubicBezTo>
                    <a:lnTo>
                      <a:pt x="609195" y="1392355"/>
                    </a:lnTo>
                    <a:lnTo>
                      <a:pt x="910641" y="1311583"/>
                    </a:lnTo>
                    <a:cubicBezTo>
                      <a:pt x="973073" y="1294854"/>
                      <a:pt x="1026106" y="1260776"/>
                      <a:pt x="1065710" y="1216138"/>
                    </a:cubicBezTo>
                    <a:lnTo>
                      <a:pt x="1092436" y="1179537"/>
                    </a:lnTo>
                    <a:lnTo>
                      <a:pt x="1093731" y="1180285"/>
                    </a:lnTo>
                    <a:lnTo>
                      <a:pt x="1100688" y="1168236"/>
                    </a:lnTo>
                    <a:lnTo>
                      <a:pt x="1100690" y="1168233"/>
                    </a:lnTo>
                    <a:lnTo>
                      <a:pt x="1100693" y="1168228"/>
                    </a:lnTo>
                    <a:lnTo>
                      <a:pt x="1124047" y="1127776"/>
                    </a:lnTo>
                    <a:close/>
                    <a:moveTo>
                      <a:pt x="775063" y="200942"/>
                    </a:moveTo>
                    <a:lnTo>
                      <a:pt x="782682" y="242808"/>
                    </a:lnTo>
                    <a:cubicBezTo>
                      <a:pt x="789994" y="267392"/>
                      <a:pt x="800146" y="292220"/>
                      <a:pt x="812949" y="316928"/>
                    </a:cubicBezTo>
                    <a:lnTo>
                      <a:pt x="847843" y="372393"/>
                    </a:lnTo>
                    <a:lnTo>
                      <a:pt x="776493" y="495974"/>
                    </a:lnTo>
                    <a:lnTo>
                      <a:pt x="673623" y="674150"/>
                    </a:lnTo>
                    <a:lnTo>
                      <a:pt x="1207867" y="982596"/>
                    </a:lnTo>
                    <a:lnTo>
                      <a:pt x="1310737" y="804420"/>
                    </a:lnTo>
                    <a:lnTo>
                      <a:pt x="1382087" y="680838"/>
                    </a:lnTo>
                    <a:lnTo>
                      <a:pt x="1447565" y="683324"/>
                    </a:lnTo>
                    <a:cubicBezTo>
                      <a:pt x="1475365" y="682058"/>
                      <a:pt x="1501944" y="678437"/>
                      <a:pt x="1526889" y="672476"/>
                    </a:cubicBezTo>
                    <a:lnTo>
                      <a:pt x="1566958" y="658141"/>
                    </a:lnTo>
                    <a:lnTo>
                      <a:pt x="1221281" y="1256871"/>
                    </a:lnTo>
                    <a:lnTo>
                      <a:pt x="1221277" y="1256879"/>
                    </a:lnTo>
                    <a:lnTo>
                      <a:pt x="1221273" y="1256885"/>
                    </a:lnTo>
                    <a:lnTo>
                      <a:pt x="1210962" y="1274744"/>
                    </a:lnTo>
                    <a:lnTo>
                      <a:pt x="1209042" y="1273635"/>
                    </a:lnTo>
                    <a:lnTo>
                      <a:pt x="1169427" y="1327888"/>
                    </a:lnTo>
                    <a:cubicBezTo>
                      <a:pt x="1110722" y="1394054"/>
                      <a:pt x="1032114" y="1444566"/>
                      <a:pt x="939573" y="1469363"/>
                    </a:cubicBezTo>
                    <a:lnTo>
                      <a:pt x="628066" y="1552831"/>
                    </a:lnTo>
                    <a:lnTo>
                      <a:pt x="315086" y="2094929"/>
                    </a:lnTo>
                    <a:lnTo>
                      <a:pt x="156705" y="2003488"/>
                    </a:lnTo>
                    <a:lnTo>
                      <a:pt x="462067" y="1474586"/>
                    </a:lnTo>
                    <a:lnTo>
                      <a:pt x="375810" y="1152672"/>
                    </a:lnTo>
                    <a:cubicBezTo>
                      <a:pt x="351592" y="1062287"/>
                      <a:pt x="357225" y="970782"/>
                      <a:pt x="386740" y="888219"/>
                    </a:cubicBezTo>
                    <a:lnTo>
                      <a:pt x="419787" y="817959"/>
                    </a:lnTo>
                    <a:lnTo>
                      <a:pt x="419068" y="817544"/>
                    </a:lnTo>
                    <a:close/>
                    <a:moveTo>
                      <a:pt x="847082" y="0"/>
                    </a:moveTo>
                    <a:cubicBezTo>
                      <a:pt x="1100953" y="210364"/>
                      <a:pt x="1395852" y="380624"/>
                      <a:pt x="1704968" y="495301"/>
                    </a:cubicBezTo>
                    <a:cubicBezTo>
                      <a:pt x="1613435" y="653841"/>
                      <a:pt x="1347189" y="671486"/>
                      <a:pt x="1110290" y="534712"/>
                    </a:cubicBezTo>
                    <a:cubicBezTo>
                      <a:pt x="873391" y="397939"/>
                      <a:pt x="755549" y="158540"/>
                      <a:pt x="847082"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84" name="Google Shape;176;p12">
                <a:extLst>
                  <a:ext uri="{FF2B5EF4-FFF2-40B4-BE49-F238E27FC236}">
                    <a16:creationId xmlns:a16="http://schemas.microsoft.com/office/drawing/2014/main" id="{2DB0E690-BF18-4BA2-898E-6510D40F3760}"/>
                  </a:ext>
                </a:extLst>
              </p:cNvPr>
              <p:cNvSpPr/>
              <p:nvPr/>
            </p:nvSpPr>
            <p:spPr>
              <a:xfrm>
                <a:off x="3791422" y="4974361"/>
                <a:ext cx="266997" cy="325230"/>
              </a:xfrm>
              <a:custGeom>
                <a:avLst/>
                <a:gdLst/>
                <a:ahLst/>
                <a:cxnLst/>
                <a:rect l="l" t="t" r="r" b="b"/>
                <a:pathLst>
                  <a:path w="1549138" h="1887006" extrusionOk="0">
                    <a:moveTo>
                      <a:pt x="774316" y="1315282"/>
                    </a:moveTo>
                    <a:cubicBezTo>
                      <a:pt x="696348" y="1362436"/>
                      <a:pt x="694169" y="1501568"/>
                      <a:pt x="769451" y="1626043"/>
                    </a:cubicBezTo>
                    <a:cubicBezTo>
                      <a:pt x="844730" y="1750519"/>
                      <a:pt x="968962" y="1813200"/>
                      <a:pt x="1046929" y="1766048"/>
                    </a:cubicBezTo>
                    <a:cubicBezTo>
                      <a:pt x="970317" y="1739715"/>
                      <a:pt x="893666" y="1672030"/>
                      <a:pt x="840036" y="1583354"/>
                    </a:cubicBezTo>
                    <a:cubicBezTo>
                      <a:pt x="786406" y="1494678"/>
                      <a:pt x="762058" y="1395362"/>
                      <a:pt x="774316" y="1315282"/>
                    </a:cubicBezTo>
                    <a:close/>
                    <a:moveTo>
                      <a:pt x="103696" y="982090"/>
                    </a:moveTo>
                    <a:lnTo>
                      <a:pt x="756891" y="982090"/>
                    </a:lnTo>
                    <a:lnTo>
                      <a:pt x="727988" y="1014179"/>
                    </a:lnTo>
                    <a:cubicBezTo>
                      <a:pt x="625967" y="1116199"/>
                      <a:pt x="574958" y="1249913"/>
                      <a:pt x="574958" y="1383625"/>
                    </a:cubicBezTo>
                    <a:lnTo>
                      <a:pt x="577454" y="1409664"/>
                    </a:lnTo>
                    <a:lnTo>
                      <a:pt x="574959" y="1435693"/>
                    </a:lnTo>
                    <a:cubicBezTo>
                      <a:pt x="574959" y="1502549"/>
                      <a:pt x="587711" y="1569406"/>
                      <a:pt x="613216" y="1632300"/>
                    </a:cubicBezTo>
                    <a:lnTo>
                      <a:pt x="657574" y="1716594"/>
                    </a:lnTo>
                    <a:lnTo>
                      <a:pt x="199534" y="1716594"/>
                    </a:lnTo>
                    <a:cubicBezTo>
                      <a:pt x="146604" y="1716594"/>
                      <a:pt x="103696" y="1673686"/>
                      <a:pt x="103696" y="1620756"/>
                    </a:cubicBezTo>
                    <a:lnTo>
                      <a:pt x="103696" y="1573055"/>
                    </a:lnTo>
                    <a:lnTo>
                      <a:pt x="320903" y="1573055"/>
                    </a:lnTo>
                    <a:cubicBezTo>
                      <a:pt x="362337" y="1573055"/>
                      <a:pt x="395925" y="1539467"/>
                      <a:pt x="395925" y="1498033"/>
                    </a:cubicBezTo>
                    <a:lnTo>
                      <a:pt x="395926" y="1498033"/>
                    </a:lnTo>
                    <a:cubicBezTo>
                      <a:pt x="395926" y="1456599"/>
                      <a:pt x="362338" y="1423011"/>
                      <a:pt x="320904" y="1423011"/>
                    </a:cubicBezTo>
                    <a:lnTo>
                      <a:pt x="103696" y="1423011"/>
                    </a:lnTo>
                    <a:lnTo>
                      <a:pt x="103696" y="1243729"/>
                    </a:lnTo>
                    <a:lnTo>
                      <a:pt x="311477" y="1243729"/>
                    </a:lnTo>
                    <a:cubicBezTo>
                      <a:pt x="352911" y="1243729"/>
                      <a:pt x="386499" y="1210141"/>
                      <a:pt x="386499" y="1168707"/>
                    </a:cubicBezTo>
                    <a:lnTo>
                      <a:pt x="386500" y="1168707"/>
                    </a:lnTo>
                    <a:cubicBezTo>
                      <a:pt x="386500" y="1127273"/>
                      <a:pt x="352912" y="1093685"/>
                      <a:pt x="311478" y="1093685"/>
                    </a:cubicBezTo>
                    <a:lnTo>
                      <a:pt x="103696" y="1093685"/>
                    </a:lnTo>
                    <a:close/>
                    <a:moveTo>
                      <a:pt x="103696" y="764358"/>
                    </a:moveTo>
                    <a:lnTo>
                      <a:pt x="311478" y="764358"/>
                    </a:lnTo>
                    <a:cubicBezTo>
                      <a:pt x="352912" y="764358"/>
                      <a:pt x="386500" y="797946"/>
                      <a:pt x="386500" y="839380"/>
                    </a:cubicBezTo>
                    <a:lnTo>
                      <a:pt x="386499" y="839380"/>
                    </a:lnTo>
                    <a:cubicBezTo>
                      <a:pt x="386499" y="880814"/>
                      <a:pt x="352911" y="914402"/>
                      <a:pt x="311477" y="914402"/>
                    </a:cubicBezTo>
                    <a:lnTo>
                      <a:pt x="103696" y="914402"/>
                    </a:lnTo>
                    <a:close/>
                    <a:moveTo>
                      <a:pt x="1091937" y="662249"/>
                    </a:moveTo>
                    <a:cubicBezTo>
                      <a:pt x="1187131" y="807721"/>
                      <a:pt x="1294894" y="940623"/>
                      <a:pt x="1415227" y="1060955"/>
                    </a:cubicBezTo>
                    <a:cubicBezTo>
                      <a:pt x="1504501" y="1150230"/>
                      <a:pt x="1549138" y="1267237"/>
                      <a:pt x="1549137" y="1384245"/>
                    </a:cubicBezTo>
                    <a:lnTo>
                      <a:pt x="1546955" y="1407020"/>
                    </a:lnTo>
                    <a:lnTo>
                      <a:pt x="1549138" y="1429806"/>
                    </a:lnTo>
                    <a:cubicBezTo>
                      <a:pt x="1549138" y="1546814"/>
                      <a:pt x="1504502" y="1663822"/>
                      <a:pt x="1415228" y="1753095"/>
                    </a:cubicBezTo>
                    <a:cubicBezTo>
                      <a:pt x="1236680" y="1931643"/>
                      <a:pt x="947197" y="1931644"/>
                      <a:pt x="768649" y="1753096"/>
                    </a:cubicBezTo>
                    <a:cubicBezTo>
                      <a:pt x="679374" y="1663822"/>
                      <a:pt x="634738" y="1546814"/>
                      <a:pt x="634738" y="1429807"/>
                    </a:cubicBezTo>
                    <a:lnTo>
                      <a:pt x="636921" y="1407030"/>
                    </a:lnTo>
                    <a:lnTo>
                      <a:pt x="634738" y="1384245"/>
                    </a:lnTo>
                    <a:cubicBezTo>
                      <a:pt x="634737" y="1267237"/>
                      <a:pt x="679374" y="1150230"/>
                      <a:pt x="768648" y="1060955"/>
                    </a:cubicBezTo>
                    <a:cubicBezTo>
                      <a:pt x="888981" y="940623"/>
                      <a:pt x="996744" y="807721"/>
                      <a:pt x="1091937" y="662249"/>
                    </a:cubicBezTo>
                    <a:close/>
                    <a:moveTo>
                      <a:pt x="103696" y="435031"/>
                    </a:moveTo>
                    <a:lnTo>
                      <a:pt x="311478" y="435031"/>
                    </a:lnTo>
                    <a:cubicBezTo>
                      <a:pt x="352912" y="435031"/>
                      <a:pt x="386500" y="468619"/>
                      <a:pt x="386500" y="510053"/>
                    </a:cubicBezTo>
                    <a:lnTo>
                      <a:pt x="386499" y="510053"/>
                    </a:lnTo>
                    <a:cubicBezTo>
                      <a:pt x="386499" y="551487"/>
                      <a:pt x="352911" y="585075"/>
                      <a:pt x="311477" y="585075"/>
                    </a:cubicBezTo>
                    <a:lnTo>
                      <a:pt x="103696" y="585075"/>
                    </a:lnTo>
                    <a:close/>
                    <a:moveTo>
                      <a:pt x="172826" y="189452"/>
                    </a:moveTo>
                    <a:lnTo>
                      <a:pt x="1033805" y="189452"/>
                    </a:lnTo>
                    <a:cubicBezTo>
                      <a:pt x="1129254" y="189452"/>
                      <a:pt x="1206631" y="266829"/>
                      <a:pt x="1206631" y="362278"/>
                    </a:cubicBezTo>
                    <a:lnTo>
                      <a:pt x="1206631" y="708323"/>
                    </a:lnTo>
                    <a:lnTo>
                      <a:pt x="1150068" y="630741"/>
                    </a:lnTo>
                    <a:lnTo>
                      <a:pt x="1150068" y="374358"/>
                    </a:lnTo>
                    <a:cubicBezTo>
                      <a:pt x="1150068" y="303475"/>
                      <a:pt x="1092606" y="246013"/>
                      <a:pt x="1021723" y="246013"/>
                    </a:cubicBezTo>
                    <a:lnTo>
                      <a:pt x="184907" y="246013"/>
                    </a:lnTo>
                    <a:cubicBezTo>
                      <a:pt x="114024" y="246013"/>
                      <a:pt x="56562" y="303475"/>
                      <a:pt x="56562" y="374358"/>
                    </a:cubicBezTo>
                    <a:lnTo>
                      <a:pt x="56562" y="1635382"/>
                    </a:lnTo>
                    <a:cubicBezTo>
                      <a:pt x="56562" y="1706265"/>
                      <a:pt x="114024" y="1763727"/>
                      <a:pt x="184907" y="1763727"/>
                    </a:cubicBezTo>
                    <a:lnTo>
                      <a:pt x="694161" y="1763727"/>
                    </a:lnTo>
                    <a:lnTo>
                      <a:pt x="727988" y="1805139"/>
                    </a:lnTo>
                    <a:lnTo>
                      <a:pt x="746536" y="1820289"/>
                    </a:lnTo>
                    <a:lnTo>
                      <a:pt x="172826" y="1820289"/>
                    </a:lnTo>
                    <a:cubicBezTo>
                      <a:pt x="77377" y="1820289"/>
                      <a:pt x="0" y="1742912"/>
                      <a:pt x="0" y="1647463"/>
                    </a:cubicBezTo>
                    <a:lnTo>
                      <a:pt x="0" y="362278"/>
                    </a:lnTo>
                    <a:cubicBezTo>
                      <a:pt x="0" y="266829"/>
                      <a:pt x="77377" y="189452"/>
                      <a:pt x="172826" y="189452"/>
                    </a:cubicBezTo>
                    <a:close/>
                    <a:moveTo>
                      <a:pt x="603314" y="0"/>
                    </a:moveTo>
                    <a:lnTo>
                      <a:pt x="603314" y="1"/>
                    </a:lnTo>
                    <a:cubicBezTo>
                      <a:pt x="678479" y="1"/>
                      <a:pt x="739412" y="60934"/>
                      <a:pt x="739412" y="136099"/>
                    </a:cubicBezTo>
                    <a:lnTo>
                      <a:pt x="739412" y="142316"/>
                    </a:lnTo>
                    <a:lnTo>
                      <a:pt x="467216" y="142316"/>
                    </a:lnTo>
                    <a:lnTo>
                      <a:pt x="467216" y="136098"/>
                    </a:lnTo>
                    <a:cubicBezTo>
                      <a:pt x="467216" y="60933"/>
                      <a:pt x="528149" y="0"/>
                      <a:pt x="603314"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85" name="Google Shape;177;p12">
                <a:extLst>
                  <a:ext uri="{FF2B5EF4-FFF2-40B4-BE49-F238E27FC236}">
                    <a16:creationId xmlns:a16="http://schemas.microsoft.com/office/drawing/2014/main" id="{B5223A1B-B195-486B-937B-7664AE73D6DE}"/>
                  </a:ext>
                </a:extLst>
              </p:cNvPr>
              <p:cNvSpPr/>
              <p:nvPr/>
            </p:nvSpPr>
            <p:spPr>
              <a:xfrm>
                <a:off x="2778415" y="3940618"/>
                <a:ext cx="396291" cy="519088"/>
              </a:xfrm>
              <a:custGeom>
                <a:avLst/>
                <a:gdLst/>
                <a:ahLst/>
                <a:cxnLst/>
                <a:rect l="l" t="t" r="r" b="b"/>
                <a:pathLst>
                  <a:path w="1934544" h="2584577" extrusionOk="0">
                    <a:moveTo>
                      <a:pt x="1225621" y="2369976"/>
                    </a:moveTo>
                    <a:lnTo>
                      <a:pt x="1295561" y="2369976"/>
                    </a:lnTo>
                    <a:lnTo>
                      <a:pt x="1243577" y="2419234"/>
                    </a:lnTo>
                    <a:close/>
                    <a:moveTo>
                      <a:pt x="1092020" y="2012300"/>
                    </a:moveTo>
                    <a:lnTo>
                      <a:pt x="1390687" y="2012300"/>
                    </a:lnTo>
                    <a:cubicBezTo>
                      <a:pt x="1474856" y="2012300"/>
                      <a:pt x="1543088" y="2080532"/>
                      <a:pt x="1543088" y="2164701"/>
                    </a:cubicBezTo>
                    <a:cubicBezTo>
                      <a:pt x="1543088" y="2248870"/>
                      <a:pt x="1474856" y="2317102"/>
                      <a:pt x="1390687" y="2317102"/>
                    </a:cubicBezTo>
                    <a:lnTo>
                      <a:pt x="1201768" y="2317102"/>
                    </a:lnTo>
                    <a:close/>
                    <a:moveTo>
                      <a:pt x="939779" y="1278293"/>
                    </a:moveTo>
                    <a:lnTo>
                      <a:pt x="1181871" y="1278293"/>
                    </a:lnTo>
                    <a:cubicBezTo>
                      <a:pt x="1597561" y="1278293"/>
                      <a:pt x="1934544" y="1615276"/>
                      <a:pt x="1934544" y="2030966"/>
                    </a:cubicBezTo>
                    <a:lnTo>
                      <a:pt x="1934544" y="2584577"/>
                    </a:lnTo>
                    <a:lnTo>
                      <a:pt x="0" y="2584577"/>
                    </a:lnTo>
                    <a:lnTo>
                      <a:pt x="0" y="2030966"/>
                    </a:lnTo>
                    <a:cubicBezTo>
                      <a:pt x="0" y="1719199"/>
                      <a:pt x="189553" y="1451704"/>
                      <a:pt x="459699" y="1337442"/>
                    </a:cubicBezTo>
                    <a:lnTo>
                      <a:pt x="512822" y="1320952"/>
                    </a:lnTo>
                    <a:lnTo>
                      <a:pt x="96417" y="2463282"/>
                    </a:lnTo>
                    <a:lnTo>
                      <a:pt x="1251021" y="2463282"/>
                    </a:lnTo>
                    <a:lnTo>
                      <a:pt x="1252928" y="2464133"/>
                    </a:lnTo>
                    <a:lnTo>
                      <a:pt x="1255149" y="2463282"/>
                    </a:lnTo>
                    <a:lnTo>
                      <a:pt x="1259633" y="2463282"/>
                    </a:lnTo>
                    <a:lnTo>
                      <a:pt x="1259084" y="2461775"/>
                    </a:lnTo>
                    <a:lnTo>
                      <a:pt x="1269267" y="2457875"/>
                    </a:lnTo>
                    <a:lnTo>
                      <a:pt x="1362033" y="2369976"/>
                    </a:lnTo>
                    <a:lnTo>
                      <a:pt x="1390260" y="2369976"/>
                    </a:lnTo>
                    <a:cubicBezTo>
                      <a:pt x="1503630" y="2369976"/>
                      <a:pt x="1595534" y="2278072"/>
                      <a:pt x="1595534" y="2164702"/>
                    </a:cubicBezTo>
                    <a:cubicBezTo>
                      <a:pt x="1595534" y="2051332"/>
                      <a:pt x="1503630" y="1959428"/>
                      <a:pt x="1390260" y="1959428"/>
                    </a:cubicBezTo>
                    <a:lnTo>
                      <a:pt x="1298329" y="1959428"/>
                    </a:lnTo>
                    <a:close/>
                    <a:moveTo>
                      <a:pt x="827679" y="1278293"/>
                    </a:moveTo>
                    <a:lnTo>
                      <a:pt x="845845" y="1278293"/>
                    </a:lnTo>
                    <a:lnTo>
                      <a:pt x="1202177" y="1959428"/>
                    </a:lnTo>
                    <a:lnTo>
                      <a:pt x="1075968" y="1959428"/>
                    </a:lnTo>
                    <a:close/>
                    <a:moveTo>
                      <a:pt x="967273" y="0"/>
                    </a:moveTo>
                    <a:cubicBezTo>
                      <a:pt x="1291922" y="0"/>
                      <a:pt x="1555102" y="263180"/>
                      <a:pt x="1555102" y="587829"/>
                    </a:cubicBezTo>
                    <a:cubicBezTo>
                      <a:pt x="1555102" y="912478"/>
                      <a:pt x="1291922" y="1175658"/>
                      <a:pt x="967273" y="1175658"/>
                    </a:cubicBezTo>
                    <a:cubicBezTo>
                      <a:pt x="642624" y="1175658"/>
                      <a:pt x="379444" y="912478"/>
                      <a:pt x="379444" y="587829"/>
                    </a:cubicBezTo>
                    <a:cubicBezTo>
                      <a:pt x="379444" y="263180"/>
                      <a:pt x="642624" y="0"/>
                      <a:pt x="967273"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sp>
          <p:nvSpPr>
            <p:cNvPr id="69" name="Google Shape;178;p12">
              <a:extLst>
                <a:ext uri="{FF2B5EF4-FFF2-40B4-BE49-F238E27FC236}">
                  <a16:creationId xmlns:a16="http://schemas.microsoft.com/office/drawing/2014/main" id="{C8AEEA85-2F54-436D-928F-FD9D451FE4CE}"/>
                </a:ext>
              </a:extLst>
            </p:cNvPr>
            <p:cNvSpPr txBox="1"/>
            <p:nvPr/>
          </p:nvSpPr>
          <p:spPr>
            <a:xfrm>
              <a:off x="2426714" y="2182411"/>
              <a:ext cx="1120748" cy="379634"/>
            </a:xfrm>
            <a:prstGeom prst="rect">
              <a:avLst/>
            </a:prstGeom>
            <a:noFill/>
            <a:ln>
              <a:noFill/>
            </a:ln>
          </p:spPr>
          <p:txBody>
            <a:bodyPr spcFirstLastPara="1" wrap="square" lIns="91425" tIns="0" rIns="91425" bIns="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ED and Inpatient Care</a:t>
              </a:r>
              <a:endParaRPr kumimoji="0" sz="1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0" name="Google Shape;179;p12">
              <a:extLst>
                <a:ext uri="{FF2B5EF4-FFF2-40B4-BE49-F238E27FC236}">
                  <a16:creationId xmlns:a16="http://schemas.microsoft.com/office/drawing/2014/main" id="{4071691C-465E-4FDD-9A9F-14E7E2040177}"/>
                </a:ext>
              </a:extLst>
            </p:cNvPr>
            <p:cNvSpPr txBox="1"/>
            <p:nvPr/>
          </p:nvSpPr>
          <p:spPr>
            <a:xfrm>
              <a:off x="3894943" y="3048443"/>
              <a:ext cx="1062830" cy="279283"/>
            </a:xfrm>
            <a:prstGeom prst="rect">
              <a:avLst/>
            </a:prstGeom>
            <a:noFill/>
            <a:ln>
              <a:noFill/>
            </a:ln>
          </p:spPr>
          <p:txBody>
            <a:bodyPr spcFirstLastPara="1" wrap="square" lIns="91425" tIns="0" rIns="91425" bIns="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ACO</a:t>
              </a:r>
              <a:endParaRPr kumimoji="0" sz="1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1" name="Google Shape;180;p12">
              <a:extLst>
                <a:ext uri="{FF2B5EF4-FFF2-40B4-BE49-F238E27FC236}">
                  <a16:creationId xmlns:a16="http://schemas.microsoft.com/office/drawing/2014/main" id="{027B50F4-B0F0-43BA-BB61-31C1D80B13F6}"/>
                </a:ext>
              </a:extLst>
            </p:cNvPr>
            <p:cNvSpPr txBox="1"/>
            <p:nvPr/>
          </p:nvSpPr>
          <p:spPr>
            <a:xfrm>
              <a:off x="4184383" y="5148835"/>
              <a:ext cx="1058905" cy="325230"/>
            </a:xfrm>
            <a:prstGeom prst="rect">
              <a:avLst/>
            </a:prstGeom>
            <a:noFill/>
            <a:ln>
              <a:noFill/>
            </a:ln>
          </p:spPr>
          <p:txBody>
            <a:bodyPr spcFirstLastPara="1" wrap="square" lIns="91425" tIns="0" rIns="91425"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Dialysis,</a:t>
              </a:r>
              <a:b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b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Ancillaries</a:t>
              </a:r>
              <a:endParaRPr kumimoji="0" sz="1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2" name="Google Shape;181;p12">
              <a:extLst>
                <a:ext uri="{FF2B5EF4-FFF2-40B4-BE49-F238E27FC236}">
                  <a16:creationId xmlns:a16="http://schemas.microsoft.com/office/drawing/2014/main" id="{B11843FF-E475-42D6-AFB2-60E1FEE00C5A}"/>
                </a:ext>
              </a:extLst>
            </p:cNvPr>
            <p:cNvSpPr txBox="1"/>
            <p:nvPr/>
          </p:nvSpPr>
          <p:spPr>
            <a:xfrm>
              <a:off x="842132" y="5153707"/>
              <a:ext cx="925700" cy="326636"/>
            </a:xfrm>
            <a:prstGeom prst="rect">
              <a:avLst/>
            </a:prstGeom>
            <a:noFill/>
            <a:ln>
              <a:noFill/>
            </a:ln>
          </p:spPr>
          <p:txBody>
            <a:bodyPr spcFirstLastPara="1" wrap="square" lIns="91425" tIns="0" rIns="91425" bIns="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Post-Acute</a:t>
              </a:r>
              <a:b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b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Care</a:t>
              </a:r>
              <a:endParaRPr kumimoji="0" sz="1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3" name="Google Shape;182;p12">
              <a:extLst>
                <a:ext uri="{FF2B5EF4-FFF2-40B4-BE49-F238E27FC236}">
                  <a16:creationId xmlns:a16="http://schemas.microsoft.com/office/drawing/2014/main" id="{DF159230-29EE-4618-91A5-9822C03A29B3}"/>
                </a:ext>
              </a:extLst>
            </p:cNvPr>
            <p:cNvSpPr txBox="1"/>
            <p:nvPr/>
          </p:nvSpPr>
          <p:spPr>
            <a:xfrm>
              <a:off x="2585037" y="5867196"/>
              <a:ext cx="1021269" cy="429184"/>
            </a:xfrm>
            <a:prstGeom prst="rect">
              <a:avLst/>
            </a:prstGeom>
            <a:noFill/>
            <a:ln>
              <a:noFill/>
            </a:ln>
          </p:spPr>
          <p:txBody>
            <a:bodyPr spcFirstLastPara="1" wrap="square" lIns="91425" tIns="0" rIns="91425"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Government</a:t>
              </a:r>
              <a:b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b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and Payers</a:t>
              </a:r>
              <a:endParaRPr kumimoji="0" sz="1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4" name="Google Shape;183;p12">
              <a:extLst>
                <a:ext uri="{FF2B5EF4-FFF2-40B4-BE49-F238E27FC236}">
                  <a16:creationId xmlns:a16="http://schemas.microsoft.com/office/drawing/2014/main" id="{E910F33D-3002-41EA-9361-C44B74F2B69A}"/>
                </a:ext>
              </a:extLst>
            </p:cNvPr>
            <p:cNvSpPr txBox="1"/>
            <p:nvPr/>
          </p:nvSpPr>
          <p:spPr>
            <a:xfrm>
              <a:off x="919452" y="2937298"/>
              <a:ext cx="848381" cy="211256"/>
            </a:xfrm>
            <a:prstGeom prst="rect">
              <a:avLst/>
            </a:prstGeom>
            <a:noFill/>
            <a:ln>
              <a:noFill/>
            </a:ln>
          </p:spPr>
          <p:txBody>
            <a:bodyPr spcFirstLastPara="1" wrap="square" lIns="91425" tIns="0" rIns="91425" bIns="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Primary</a:t>
              </a:r>
              <a:b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b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Care and Specialists</a:t>
              </a:r>
              <a:endParaRPr kumimoji="0" sz="1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5" name="Google Shape;184;p12">
              <a:extLst>
                <a:ext uri="{FF2B5EF4-FFF2-40B4-BE49-F238E27FC236}">
                  <a16:creationId xmlns:a16="http://schemas.microsoft.com/office/drawing/2014/main" id="{CADBFFEA-CC32-4A0F-8403-243D3F48551A}"/>
                </a:ext>
              </a:extLst>
            </p:cNvPr>
            <p:cNvSpPr txBox="1"/>
            <p:nvPr/>
          </p:nvSpPr>
          <p:spPr>
            <a:xfrm>
              <a:off x="405171" y="4056187"/>
              <a:ext cx="949114" cy="279283"/>
            </a:xfrm>
            <a:prstGeom prst="rect">
              <a:avLst/>
            </a:prstGeom>
            <a:noFill/>
            <a:ln>
              <a:noFill/>
            </a:ln>
          </p:spPr>
          <p:txBody>
            <a:bodyPr spcFirstLastPara="1" wrap="square" lIns="91425" tIns="0" rIns="91425"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Behavioral</a:t>
              </a:r>
              <a:b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b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Health/SUD</a:t>
              </a:r>
              <a:endParaRPr kumimoji="0" sz="1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6" name="Google Shape;185;p12">
              <a:extLst>
                <a:ext uri="{FF2B5EF4-FFF2-40B4-BE49-F238E27FC236}">
                  <a16:creationId xmlns:a16="http://schemas.microsoft.com/office/drawing/2014/main" id="{3FF3FBB0-A0DD-43EE-9122-E7DF0F75598D}"/>
                </a:ext>
              </a:extLst>
            </p:cNvPr>
            <p:cNvSpPr txBox="1"/>
            <p:nvPr/>
          </p:nvSpPr>
          <p:spPr>
            <a:xfrm>
              <a:off x="4599900" y="4056187"/>
              <a:ext cx="1021270" cy="279283"/>
            </a:xfrm>
            <a:prstGeom prst="rect">
              <a:avLst/>
            </a:prstGeom>
            <a:noFill/>
            <a:ln>
              <a:noFill/>
            </a:ln>
          </p:spPr>
          <p:txBody>
            <a:bodyPr spcFirstLastPara="1" wrap="square" lIns="91425" tIns="0" rIns="91425"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Community-Based</a:t>
              </a:r>
              <a:b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b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Organizations</a:t>
              </a:r>
              <a:endParaRPr kumimoji="0" sz="18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pic>
        <p:nvPicPr>
          <p:cNvPr id="3" name="Picture 2">
            <a:extLst>
              <a:ext uri="{FF2B5EF4-FFF2-40B4-BE49-F238E27FC236}">
                <a16:creationId xmlns:a16="http://schemas.microsoft.com/office/drawing/2014/main" id="{65AE96AB-9DEF-4886-92E1-9BA25D8C26AF}"/>
              </a:ext>
            </a:extLst>
          </p:cNvPr>
          <p:cNvPicPr>
            <a:picLocks noChangeAspect="1"/>
          </p:cNvPicPr>
          <p:nvPr/>
        </p:nvPicPr>
        <p:blipFill>
          <a:blip r:embed="rId3"/>
          <a:stretch>
            <a:fillRect/>
          </a:stretch>
        </p:blipFill>
        <p:spPr>
          <a:xfrm>
            <a:off x="-20447" y="-18999"/>
            <a:ext cx="12212447" cy="1077364"/>
          </a:xfrm>
          <a:prstGeom prst="rect">
            <a:avLst/>
          </a:prstGeom>
        </p:spPr>
      </p:pic>
    </p:spTree>
  </p:cSld>
  <p:clrMapOvr>
    <a:masterClrMapping/>
  </p:clrMapOvr>
</p:sld>
</file>

<file path=ppt/theme/theme1.xml><?xml version="1.0" encoding="utf-8"?>
<a:theme xmlns:a="http://schemas.openxmlformats.org/drawingml/2006/main" name="Custom Design">
  <a:themeElements>
    <a:clrScheme name="Collective Theme">
      <a:dk1>
        <a:srgbClr val="455469"/>
      </a:dk1>
      <a:lt1>
        <a:srgbClr val="FFFFFF"/>
      </a:lt1>
      <a:dk2>
        <a:srgbClr val="474747"/>
      </a:dk2>
      <a:lt2>
        <a:srgbClr val="14A0C0"/>
      </a:lt2>
      <a:accent1>
        <a:srgbClr val="21CB9C"/>
      </a:accent1>
      <a:accent2>
        <a:srgbClr val="5059AB"/>
      </a:accent2>
      <a:accent3>
        <a:srgbClr val="7DE314"/>
      </a:accent3>
      <a:accent4>
        <a:srgbClr val="14A0C0"/>
      </a:accent4>
      <a:accent5>
        <a:srgbClr val="4F7BAC"/>
      </a:accent5>
      <a:accent6>
        <a:srgbClr val="70AD47"/>
      </a:accent6>
      <a:hlink>
        <a:srgbClr val="14A0C0"/>
      </a:hlink>
      <a:folHlink>
        <a:srgbClr val="5059AB"/>
      </a:folHlink>
    </a:clrScheme>
    <a:fontScheme name="Collective">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100000">
              <a:schemeClr val="bg2">
                <a:lumMod val="75000"/>
              </a:schemeClr>
            </a:gs>
            <a:gs pos="0">
              <a:schemeClr val="bg2"/>
            </a:gs>
          </a:gsLst>
          <a:lin ang="3600000" scaled="0"/>
        </a:gradFill>
        <a:ln>
          <a:noFill/>
        </a:ln>
      </a:spPr>
      <a:bodyPr rtlCol="0" anchor="ctr"/>
      <a:lstStyle>
        <a:defPPr algn="ctr">
          <a:lnSpc>
            <a:spcPct val="114000"/>
          </a:lnSpc>
          <a:defRPr sz="140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cap="rnd">
          <a:gradFill>
            <a:gsLst>
              <a:gs pos="0">
                <a:schemeClr val="tx1">
                  <a:lumMod val="40000"/>
                  <a:lumOff val="60000"/>
                </a:schemeClr>
              </a:gs>
              <a:gs pos="100000">
                <a:schemeClr val="tx1">
                  <a:lumMod val="40000"/>
                  <a:lumOff val="60000"/>
                </a:schemeClr>
              </a:gs>
              <a:gs pos="50000">
                <a:schemeClr val="tx1"/>
              </a:gs>
            </a:gsLst>
            <a:lin ang="0" scaled="0"/>
          </a:gra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tIns="0" bIns="0" rtlCol="0">
        <a:spAutoFit/>
      </a:bodyPr>
      <a:lstStyle>
        <a:defPPr algn="l">
          <a:lnSpc>
            <a:spcPct val="114000"/>
          </a:lnSpc>
          <a:spcBef>
            <a:spcPts val="1000"/>
          </a:spcBef>
          <a:defRPr sz="1400" dirty="0" smtClean="0">
            <a:latin typeface="+mj-lt"/>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PointCickCare palette 2019">
      <a:dk1>
        <a:srgbClr val="404041"/>
      </a:dk1>
      <a:lt1>
        <a:srgbClr val="FFFFFF"/>
      </a:lt1>
      <a:dk2>
        <a:srgbClr val="58595B"/>
      </a:dk2>
      <a:lt2>
        <a:srgbClr val="E7E6E6"/>
      </a:lt2>
      <a:accent1>
        <a:srgbClr val="97CC00"/>
      </a:accent1>
      <a:accent2>
        <a:srgbClr val="198BDA"/>
      </a:accent2>
      <a:accent3>
        <a:srgbClr val="B14AED"/>
      </a:accent3>
      <a:accent4>
        <a:srgbClr val="FF9F02"/>
      </a:accent4>
      <a:accent5>
        <a:srgbClr val="353431"/>
      </a:accent5>
      <a:accent6>
        <a:srgbClr val="C0C0C0"/>
      </a:accent6>
      <a:hlink>
        <a:srgbClr val="97CB03"/>
      </a:hlink>
      <a:folHlink>
        <a:srgbClr val="FF9F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lective_PointClickCare_pptTEMPLATE_2021" id="{BC4CA71B-EE72-FF46-82D5-9878819FE36A}" vid="{FC5EABDD-BAF6-274A-85B6-B07E785727C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66A85E11E30F4E991D0A89AF3E1058" ma:contentTypeVersion="21" ma:contentTypeDescription="Create a new document." ma:contentTypeScope="" ma:versionID="e9e714bb0801ac8b7362f47fe2f2be00">
  <xsd:schema xmlns:xsd="http://www.w3.org/2001/XMLSchema" xmlns:xs="http://www.w3.org/2001/XMLSchema" xmlns:p="http://schemas.microsoft.com/office/2006/metadata/properties" xmlns:ns1="http://schemas.microsoft.com/sharepoint/v3" targetNamespace="http://schemas.microsoft.com/office/2006/metadata/properties" ma:root="true" ma:fieldsID="ad2c4303766fcadb54f511e1f5a2aad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hidden="true" ma:internalName="PublishingStartDate" ma:readOnly="false">
      <xsd:simpleType>
        <xsd:restriction base="dms:Unknown"/>
      </xsd:simpleType>
    </xsd:element>
    <xsd:element name="PublishingExpirationDate" ma:index="9" nillable="true" ma:displayName="Scheduling End Date" ma:hidden="true" ma:internalName="PublishingExpirationDate"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9D5C3C45-8D28-4621-81CF-0FD8FE361037}"/>
</file>

<file path=customXml/itemProps2.xml><?xml version="1.0" encoding="utf-8"?>
<ds:datastoreItem xmlns:ds="http://schemas.openxmlformats.org/officeDocument/2006/customXml" ds:itemID="{8F8AE02F-9FD1-455A-B5C2-4B4D089FD42B}"/>
</file>

<file path=customXml/itemProps3.xml><?xml version="1.0" encoding="utf-8"?>
<ds:datastoreItem xmlns:ds="http://schemas.openxmlformats.org/officeDocument/2006/customXml" ds:itemID="{2D149343-8276-493A-A614-15A1C0FC1282}"/>
</file>

<file path=docProps/app.xml><?xml version="1.0" encoding="utf-8"?>
<Properties xmlns="http://schemas.openxmlformats.org/officeDocument/2006/extended-properties" xmlns:vt="http://schemas.openxmlformats.org/officeDocument/2006/docPropsVTypes">
  <Template/>
  <TotalTime>53785</TotalTime>
  <Words>1690</Words>
  <Application>Microsoft Office PowerPoint</Application>
  <PresentationFormat>Widescreen</PresentationFormat>
  <Paragraphs>222</Paragraphs>
  <Slides>35</Slides>
  <Notes>22</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35</vt:i4>
      </vt:variant>
    </vt:vector>
  </HeadingPairs>
  <TitlesOfParts>
    <vt:vector size="46" baseType="lpstr">
      <vt:lpstr>Arial</vt:lpstr>
      <vt:lpstr>Avenir Book</vt:lpstr>
      <vt:lpstr>Calibri</vt:lpstr>
      <vt:lpstr>Calibri Light</vt:lpstr>
      <vt:lpstr>Corbel</vt:lpstr>
      <vt:lpstr>Courier New</vt:lpstr>
      <vt:lpstr>Europa</vt:lpstr>
      <vt:lpstr>Georgia</vt:lpstr>
      <vt:lpstr>Wingdings</vt:lpstr>
      <vt:lpstr>Custom Design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HFS HealthChoice Illinois ADT Clinical Collaboration Group 08 18 2022</dc:title>
  <dc:creator>Nusrat Alam</dc:creator>
  <cp:lastModifiedBy>Wilson, Dana R.</cp:lastModifiedBy>
  <cp:revision>792</cp:revision>
  <cp:lastPrinted>2020-09-10T18:34:58Z</cp:lastPrinted>
  <dcterms:created xsi:type="dcterms:W3CDTF">2018-07-05T03:52:00Z</dcterms:created>
  <dcterms:modified xsi:type="dcterms:W3CDTF">2022-09-07T19:30:04Z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0x0101000766A85E11E30F4E991D0A89AF3E1058</vt:lpwstr>
  </property>
  <property fmtid="{D5CDD505-2E9C-101B-9397-08002B2CF9AE}" pid="3" name="TaxKeyword">
    <vt:lpwstr/>
  </property>
  <property fmtid="{D5CDD505-2E9C-101B-9397-08002B2CF9AE}" pid="4" name="TaxCatchAll">
    <vt:lpwstr/>
  </property>
  <property fmtid="{D5CDD505-2E9C-101B-9397-08002B2CF9AE}" pid="5" name="TaxKeywordTaxHTField">
    <vt:lpwstr/>
  </property>
</Properties>
</file>