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5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0" r:id="rId4"/>
  </p:sldMasterIdLst>
  <p:notesMasterIdLst>
    <p:notesMasterId r:id="rId51"/>
  </p:notesMasterIdLst>
  <p:sldIdLst>
    <p:sldId id="256" r:id="rId5"/>
    <p:sldId id="296" r:id="rId6"/>
    <p:sldId id="295" r:id="rId7"/>
    <p:sldId id="349" r:id="rId8"/>
    <p:sldId id="312" r:id="rId9"/>
    <p:sldId id="264" r:id="rId10"/>
    <p:sldId id="340" r:id="rId11"/>
    <p:sldId id="278" r:id="rId12"/>
    <p:sldId id="281" r:id="rId13"/>
    <p:sldId id="280" r:id="rId14"/>
    <p:sldId id="274" r:id="rId15"/>
    <p:sldId id="341" r:id="rId16"/>
    <p:sldId id="258" r:id="rId17"/>
    <p:sldId id="284" r:id="rId18"/>
    <p:sldId id="283" r:id="rId19"/>
    <p:sldId id="313" r:id="rId20"/>
    <p:sldId id="314" r:id="rId21"/>
    <p:sldId id="351" r:id="rId22"/>
    <p:sldId id="353" r:id="rId23"/>
    <p:sldId id="294" r:id="rId24"/>
    <p:sldId id="348" r:id="rId25"/>
    <p:sldId id="350" r:id="rId26"/>
    <p:sldId id="352" r:id="rId27"/>
    <p:sldId id="315" r:id="rId28"/>
    <p:sldId id="343" r:id="rId29"/>
    <p:sldId id="323" r:id="rId30"/>
    <p:sldId id="322" r:id="rId31"/>
    <p:sldId id="333" r:id="rId32"/>
    <p:sldId id="321" r:id="rId33"/>
    <p:sldId id="324" r:id="rId34"/>
    <p:sldId id="334" r:id="rId35"/>
    <p:sldId id="338" r:id="rId36"/>
    <p:sldId id="335" r:id="rId37"/>
    <p:sldId id="336" r:id="rId38"/>
    <p:sldId id="310" r:id="rId39"/>
    <p:sldId id="345" r:id="rId40"/>
    <p:sldId id="332" r:id="rId41"/>
    <p:sldId id="330" r:id="rId42"/>
    <p:sldId id="331" r:id="rId43"/>
    <p:sldId id="316" r:id="rId44"/>
    <p:sldId id="346" r:id="rId45"/>
    <p:sldId id="317" r:id="rId46"/>
    <p:sldId id="297" r:id="rId47"/>
    <p:sldId id="354" r:id="rId48"/>
    <p:sldId id="299" r:id="rId49"/>
    <p:sldId id="265" r:id="rId5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844FC72-945E-07FD-3103-F9878E20D04A}" name="Nancy Sehy" initials="NS" userId="S::nancy.sehy_collectivemedicaltech.com#ext#@ilgov.onmicrosoft.com::49abd87c-0777-422d-b2fc-2500a2d6d27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4387"/>
    <a:srgbClr val="3D363D"/>
    <a:srgbClr val="938EC4"/>
    <a:srgbClr val="75B9E5"/>
    <a:srgbClr val="F2BF1C"/>
    <a:srgbClr val="70AD47"/>
    <a:srgbClr val="009978"/>
    <a:srgbClr val="F15E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1796A1-6D05-4C67-8038-6DEC7710EF57}" v="45" dt="2022-12-13T14:52:56.910"/>
    <p1510:client id="{84D4F158-F93D-46A5-BD78-B01CB7FF00F5}" v="162" dt="2022-12-13T15:11:23.493"/>
    <p1510:client id="{87415F13-3A24-4E48-9AFD-2E24E72E5841}" v="288" dt="2022-12-13T15:10:44.0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102" y="10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viewProps" Target="viewProps.xml"/><Relationship Id="rId58" Type="http://schemas.microsoft.com/office/2018/10/relationships/authors" Target="authors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microsoft.com/office/2016/11/relationships/changesInfo" Target="changesInfos/changesInfo1.xml"/><Relationship Id="rId8" Type="http://schemas.openxmlformats.org/officeDocument/2006/relationships/slide" Target="slides/slide4.xml"/><Relationship Id="rId51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microsoft.com/office/2015/10/relationships/revisionInfo" Target="revisionInfo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ncy Sehy" userId="590ea629-6139-4fd1-8e90-6c13bd9de371" providerId="ADAL" clId="{DF2FBB11-EA2F-4166-AB94-EC1C1CD3362B}"/>
    <pc:docChg chg="custSel addSld modSld">
      <pc:chgData name="Nancy Sehy" userId="590ea629-6139-4fd1-8e90-6c13bd9de371" providerId="ADAL" clId="{DF2FBB11-EA2F-4166-AB94-EC1C1CD3362B}" dt="2022-12-13T20:15:11.377" v="44" actId="1076"/>
      <pc:docMkLst>
        <pc:docMk/>
      </pc:docMkLst>
      <pc:sldChg chg="addSp delSp modSp new mod">
        <pc:chgData name="Nancy Sehy" userId="590ea629-6139-4fd1-8e90-6c13bd9de371" providerId="ADAL" clId="{DF2FBB11-EA2F-4166-AB94-EC1C1CD3362B}" dt="2022-12-13T20:15:11.377" v="44" actId="1076"/>
        <pc:sldMkLst>
          <pc:docMk/>
          <pc:sldMk cId="4181658894" sldId="354"/>
        </pc:sldMkLst>
        <pc:spChg chg="mod">
          <ac:chgData name="Nancy Sehy" userId="590ea629-6139-4fd1-8e90-6c13bd9de371" providerId="ADAL" clId="{DF2FBB11-EA2F-4166-AB94-EC1C1CD3362B}" dt="2022-12-13T20:14:51.793" v="40" actId="20577"/>
          <ac:spMkLst>
            <pc:docMk/>
            <pc:sldMk cId="4181658894" sldId="354"/>
            <ac:spMk id="2" creationId="{92BBD3F6-748B-508D-10BD-2E180F45D73B}"/>
          </ac:spMkLst>
        </pc:spChg>
        <pc:spChg chg="del mod">
          <ac:chgData name="Nancy Sehy" userId="590ea629-6139-4fd1-8e90-6c13bd9de371" providerId="ADAL" clId="{DF2FBB11-EA2F-4166-AB94-EC1C1CD3362B}" dt="2022-12-13T20:14:31.417" v="2" actId="478"/>
          <ac:spMkLst>
            <pc:docMk/>
            <pc:sldMk cId="4181658894" sldId="354"/>
            <ac:spMk id="3" creationId="{427C443F-6BC0-2E37-5A3A-B83F7E6F5EB3}"/>
          </ac:spMkLst>
        </pc:spChg>
        <pc:spChg chg="del">
          <ac:chgData name="Nancy Sehy" userId="590ea629-6139-4fd1-8e90-6c13bd9de371" providerId="ADAL" clId="{DF2FBB11-EA2F-4166-AB94-EC1C1CD3362B}" dt="2022-12-13T20:14:34.170" v="3" actId="478"/>
          <ac:spMkLst>
            <pc:docMk/>
            <pc:sldMk cId="4181658894" sldId="354"/>
            <ac:spMk id="4" creationId="{74FAAB06-E1EA-F0D6-CD9C-3D28768A6FC8}"/>
          </ac:spMkLst>
        </pc:spChg>
        <pc:spChg chg="add mod">
          <ac:chgData name="Nancy Sehy" userId="590ea629-6139-4fd1-8e90-6c13bd9de371" providerId="ADAL" clId="{DF2FBB11-EA2F-4166-AB94-EC1C1CD3362B}" dt="2022-12-13T20:15:11.377" v="44" actId="1076"/>
          <ac:spMkLst>
            <pc:docMk/>
            <pc:sldMk cId="4181658894" sldId="354"/>
            <ac:spMk id="6" creationId="{1DB774A5-C87A-0576-384C-9B4617E651B9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ana.wilson\AppData\Local\Microsoft\Windows\INetCache\Content.Outlook\LFQFFYZ1\11152022%20MCO%20Clinical%20Collaborative%20-%20Survey%20Report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52E-AF43-A1DB-40BA8CFE3AB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52E-AF43-A1DB-40BA8CFE3AB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52E-AF43-A1DB-40BA8CFE3A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43222688"/>
        <c:axId val="742795472"/>
      </c:barChart>
      <c:catAx>
        <c:axId val="743222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2795472"/>
        <c:crosses val="autoZero"/>
        <c:auto val="1"/>
        <c:lblAlgn val="ctr"/>
        <c:lblOffset val="100"/>
        <c:noMultiLvlLbl val="0"/>
      </c:catAx>
      <c:valAx>
        <c:axId val="742795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3222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E73-4BF0-9B65-99FFA1BC3FC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E73-4BF0-9B65-99FFA1BC3FC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E73-4BF0-9B65-99FFA1BC3FC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E73-4BF0-9B65-99FFA1BC3FC1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52E-AF43-A1DB-40BA8CFE3AB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AE73-4BF0-9B65-99FFA1BC3FC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AE73-4BF0-9B65-99FFA1BC3FC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AE73-4BF0-9B65-99FFA1BC3FC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AE73-4BF0-9B65-99FFA1BC3FC1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52E-AF43-A1DB-40BA8CFE3AB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AE73-4BF0-9B65-99FFA1BC3FC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AE73-4BF0-9B65-99FFA1BC3FC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AE73-4BF0-9B65-99FFA1BC3FC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AE73-4BF0-9B65-99FFA1BC3FC1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52E-AF43-A1DB-40BA8CFE3A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Which data points would you like to see most improvement on?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Sheet1!$B$18:$B$24</c:f>
              <c:strCache>
                <c:ptCount val="7"/>
                <c:pt idx="0">
                  <c:v>Encounter Chief Complaint - 7</c:v>
                </c:pt>
                <c:pt idx="1">
                  <c:v>Diagnosis Code - 9</c:v>
                </c:pt>
                <c:pt idx="2">
                  <c:v>Diagnosis Description - 7</c:v>
                </c:pt>
                <c:pt idx="3">
                  <c:v>Discharge Disposition - 7</c:v>
                </c:pt>
                <c:pt idx="4">
                  <c:v>Discharge Date - 13</c:v>
                </c:pt>
                <c:pt idx="5">
                  <c:v>Attending Physician - 2</c:v>
                </c:pt>
                <c:pt idx="6">
                  <c:v>Encounter Insurance ID - 1</c:v>
                </c:pt>
              </c:strCache>
            </c:strRef>
          </c:cat>
          <c:val>
            <c:numRef>
              <c:f>Sheet1!$C$18:$C$24</c:f>
              <c:numCache>
                <c:formatCode>General</c:formatCode>
                <c:ptCount val="7"/>
                <c:pt idx="0">
                  <c:v>7</c:v>
                </c:pt>
                <c:pt idx="1">
                  <c:v>9</c:v>
                </c:pt>
                <c:pt idx="2">
                  <c:v>7</c:v>
                </c:pt>
                <c:pt idx="3">
                  <c:v>7</c:v>
                </c:pt>
                <c:pt idx="4">
                  <c:v>13</c:v>
                </c:pt>
                <c:pt idx="5">
                  <c:v>2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F73-4887-96EE-5A79A7D12B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222725256"/>
        <c:axId val="1222724600"/>
      </c:barChart>
      <c:catAx>
        <c:axId val="12227252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22724600"/>
        <c:crosses val="autoZero"/>
        <c:auto val="1"/>
        <c:lblAlgn val="ctr"/>
        <c:lblOffset val="100"/>
        <c:noMultiLvlLbl val="0"/>
      </c:catAx>
      <c:valAx>
        <c:axId val="12227246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22725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2D9212-0618-436B-9C18-614E837C3109}" type="doc">
      <dgm:prSet loTypeId="urn:microsoft.com/office/officeart/2005/8/layout/vList4" loCatId="list" qsTypeId="urn:microsoft.com/office/officeart/2005/8/quickstyle/simple1" qsCatId="simple" csTypeId="urn:microsoft.com/office/officeart/2005/8/colors/colorful1" csCatId="colorful" phldr="0"/>
      <dgm:spPr/>
      <dgm:t>
        <a:bodyPr/>
        <a:lstStyle/>
        <a:p>
          <a:endParaRPr lang="en-US"/>
        </a:p>
      </dgm:t>
    </dgm:pt>
    <dgm:pt modelId="{B2F10D0E-7C3D-439A-A3A1-18ECB54BB097}">
      <dgm:prSet phldrT="[Text]" phldr="1"/>
      <dgm:spPr/>
      <dgm:t>
        <a:bodyPr/>
        <a:lstStyle/>
        <a:p>
          <a:endParaRPr lang="en-US"/>
        </a:p>
      </dgm:t>
    </dgm:pt>
    <dgm:pt modelId="{16A46168-A08B-46A4-BE5E-C374BEF35EEF}" type="parTrans" cxnId="{CFF57962-652A-4EFD-83ED-25BFF2957B0A}">
      <dgm:prSet/>
      <dgm:spPr/>
      <dgm:t>
        <a:bodyPr/>
        <a:lstStyle/>
        <a:p>
          <a:endParaRPr lang="en-US"/>
        </a:p>
      </dgm:t>
    </dgm:pt>
    <dgm:pt modelId="{B5361143-5BAD-4F7C-9025-000E1EA23B79}" type="sibTrans" cxnId="{CFF57962-652A-4EFD-83ED-25BFF2957B0A}">
      <dgm:prSet/>
      <dgm:spPr/>
      <dgm:t>
        <a:bodyPr/>
        <a:lstStyle/>
        <a:p>
          <a:endParaRPr lang="en-US"/>
        </a:p>
      </dgm:t>
    </dgm:pt>
    <dgm:pt modelId="{FED6053F-90BB-44B5-A455-DEF61A630651}">
      <dgm:prSet phldrT="[Text]" phldr="1"/>
      <dgm:spPr/>
      <dgm:t>
        <a:bodyPr/>
        <a:lstStyle/>
        <a:p>
          <a:endParaRPr lang="en-US"/>
        </a:p>
      </dgm:t>
    </dgm:pt>
    <dgm:pt modelId="{CD98A2DF-1F99-4272-9FE7-C930B65163FA}" type="parTrans" cxnId="{D6B4F3E5-C874-454B-8845-383D04DD9986}">
      <dgm:prSet/>
      <dgm:spPr/>
      <dgm:t>
        <a:bodyPr/>
        <a:lstStyle/>
        <a:p>
          <a:endParaRPr lang="en-US"/>
        </a:p>
      </dgm:t>
    </dgm:pt>
    <dgm:pt modelId="{7859A0E5-044F-4420-9D4F-B38F330605DE}" type="sibTrans" cxnId="{D6B4F3E5-C874-454B-8845-383D04DD9986}">
      <dgm:prSet/>
      <dgm:spPr/>
      <dgm:t>
        <a:bodyPr/>
        <a:lstStyle/>
        <a:p>
          <a:endParaRPr lang="en-US"/>
        </a:p>
      </dgm:t>
    </dgm:pt>
    <dgm:pt modelId="{3E892B96-4EAB-4E21-B1EB-FA1F95ABAF44}">
      <dgm:prSet phldrT="[Text]" phldr="1"/>
      <dgm:spPr/>
      <dgm:t>
        <a:bodyPr/>
        <a:lstStyle/>
        <a:p>
          <a:endParaRPr lang="en-US"/>
        </a:p>
      </dgm:t>
    </dgm:pt>
    <dgm:pt modelId="{934C7B6A-D038-46F9-B60A-C97F8958038A}" type="parTrans" cxnId="{7FA40AEB-B811-4DC4-9320-89F1EBDC7292}">
      <dgm:prSet/>
      <dgm:spPr/>
      <dgm:t>
        <a:bodyPr/>
        <a:lstStyle/>
        <a:p>
          <a:endParaRPr lang="en-US"/>
        </a:p>
      </dgm:t>
    </dgm:pt>
    <dgm:pt modelId="{8BF0A035-DFC7-4367-98CD-F8F19034E3B4}" type="sibTrans" cxnId="{7FA40AEB-B811-4DC4-9320-89F1EBDC7292}">
      <dgm:prSet/>
      <dgm:spPr/>
      <dgm:t>
        <a:bodyPr/>
        <a:lstStyle/>
        <a:p>
          <a:endParaRPr lang="en-US"/>
        </a:p>
      </dgm:t>
    </dgm:pt>
    <dgm:pt modelId="{CE7E5663-B7F5-4B50-A3FD-9881C096F1A5}">
      <dgm:prSet phldrT="[Text]" phldr="1"/>
      <dgm:spPr/>
      <dgm:t>
        <a:bodyPr/>
        <a:lstStyle/>
        <a:p>
          <a:endParaRPr lang="en-US"/>
        </a:p>
      </dgm:t>
    </dgm:pt>
    <dgm:pt modelId="{90DFD166-2C47-42A3-8FFB-663B813C47A6}" type="parTrans" cxnId="{7D01EBF9-96EB-487C-BD46-BAF52FD86849}">
      <dgm:prSet/>
      <dgm:spPr/>
      <dgm:t>
        <a:bodyPr/>
        <a:lstStyle/>
        <a:p>
          <a:endParaRPr lang="en-US"/>
        </a:p>
      </dgm:t>
    </dgm:pt>
    <dgm:pt modelId="{F6069FEA-B351-493D-821C-A4471669860D}" type="sibTrans" cxnId="{7D01EBF9-96EB-487C-BD46-BAF52FD86849}">
      <dgm:prSet/>
      <dgm:spPr/>
      <dgm:t>
        <a:bodyPr/>
        <a:lstStyle/>
        <a:p>
          <a:endParaRPr lang="en-US"/>
        </a:p>
      </dgm:t>
    </dgm:pt>
    <dgm:pt modelId="{158A7B61-9A57-42D3-849E-5725CC9D2828}">
      <dgm:prSet phldrT="[Text]" phldr="1"/>
      <dgm:spPr/>
      <dgm:t>
        <a:bodyPr/>
        <a:lstStyle/>
        <a:p>
          <a:endParaRPr lang="en-US"/>
        </a:p>
      </dgm:t>
    </dgm:pt>
    <dgm:pt modelId="{022649B9-DDF2-496E-B4AC-9CAD1EB8A569}" type="parTrans" cxnId="{9D7D9F8E-0EC1-4329-8701-741B27640B4D}">
      <dgm:prSet/>
      <dgm:spPr/>
      <dgm:t>
        <a:bodyPr/>
        <a:lstStyle/>
        <a:p>
          <a:endParaRPr lang="en-US"/>
        </a:p>
      </dgm:t>
    </dgm:pt>
    <dgm:pt modelId="{3EFD7DB5-64DA-44FE-AD37-66218F0542EB}" type="sibTrans" cxnId="{9D7D9F8E-0EC1-4329-8701-741B27640B4D}">
      <dgm:prSet/>
      <dgm:spPr/>
      <dgm:t>
        <a:bodyPr/>
        <a:lstStyle/>
        <a:p>
          <a:endParaRPr lang="en-US"/>
        </a:p>
      </dgm:t>
    </dgm:pt>
    <dgm:pt modelId="{83B5CD82-D5E8-40FB-B99C-2619980E60D8}">
      <dgm:prSet phldrT="[Text]" phldr="1"/>
      <dgm:spPr/>
      <dgm:t>
        <a:bodyPr/>
        <a:lstStyle/>
        <a:p>
          <a:endParaRPr lang="en-US"/>
        </a:p>
      </dgm:t>
    </dgm:pt>
    <dgm:pt modelId="{B03F5176-D673-4158-980C-4CCD11D8431D}" type="parTrans" cxnId="{A28991B4-0A89-473F-95F4-D3D4CEB73356}">
      <dgm:prSet/>
      <dgm:spPr/>
      <dgm:t>
        <a:bodyPr/>
        <a:lstStyle/>
        <a:p>
          <a:endParaRPr lang="en-US"/>
        </a:p>
      </dgm:t>
    </dgm:pt>
    <dgm:pt modelId="{20278CBB-52BA-4DBB-862F-280A21C7EA21}" type="sibTrans" cxnId="{A28991B4-0A89-473F-95F4-D3D4CEB73356}">
      <dgm:prSet/>
      <dgm:spPr/>
      <dgm:t>
        <a:bodyPr/>
        <a:lstStyle/>
        <a:p>
          <a:endParaRPr lang="en-US"/>
        </a:p>
      </dgm:t>
    </dgm:pt>
    <dgm:pt modelId="{916F7FEB-5DF4-4AF8-859D-3FF3E3C46A82}">
      <dgm:prSet phldrT="[Text]" phldr="1"/>
      <dgm:spPr/>
      <dgm:t>
        <a:bodyPr/>
        <a:lstStyle/>
        <a:p>
          <a:endParaRPr lang="en-US"/>
        </a:p>
      </dgm:t>
    </dgm:pt>
    <dgm:pt modelId="{8E06E7CB-EDA4-4D73-A7B7-34D22ED88BEC}" type="parTrans" cxnId="{EB5E602B-781E-4160-964F-672F6E85FA1B}">
      <dgm:prSet/>
      <dgm:spPr/>
      <dgm:t>
        <a:bodyPr/>
        <a:lstStyle/>
        <a:p>
          <a:endParaRPr lang="en-US"/>
        </a:p>
      </dgm:t>
    </dgm:pt>
    <dgm:pt modelId="{28EA5F4F-68FD-4019-A167-044D82ADD0F2}" type="sibTrans" cxnId="{EB5E602B-781E-4160-964F-672F6E85FA1B}">
      <dgm:prSet/>
      <dgm:spPr/>
      <dgm:t>
        <a:bodyPr/>
        <a:lstStyle/>
        <a:p>
          <a:endParaRPr lang="en-US"/>
        </a:p>
      </dgm:t>
    </dgm:pt>
    <dgm:pt modelId="{14845EBC-AFF7-44C1-991C-8BA1341F8052}">
      <dgm:prSet phldrT="[Text]" phldr="1"/>
      <dgm:spPr/>
      <dgm:t>
        <a:bodyPr/>
        <a:lstStyle/>
        <a:p>
          <a:endParaRPr lang="en-US"/>
        </a:p>
      </dgm:t>
    </dgm:pt>
    <dgm:pt modelId="{FAE7E36E-201F-4905-A0D3-954CB65D8FD4}" type="parTrans" cxnId="{C2304850-0D9D-4473-9DC4-7A0D1CD3257E}">
      <dgm:prSet/>
      <dgm:spPr/>
      <dgm:t>
        <a:bodyPr/>
        <a:lstStyle/>
        <a:p>
          <a:endParaRPr lang="en-US"/>
        </a:p>
      </dgm:t>
    </dgm:pt>
    <dgm:pt modelId="{C9F3AC0A-862E-4A0C-B7F1-559A7C92A059}" type="sibTrans" cxnId="{C2304850-0D9D-4473-9DC4-7A0D1CD3257E}">
      <dgm:prSet/>
      <dgm:spPr/>
      <dgm:t>
        <a:bodyPr/>
        <a:lstStyle/>
        <a:p>
          <a:endParaRPr lang="en-US"/>
        </a:p>
      </dgm:t>
    </dgm:pt>
    <dgm:pt modelId="{09FD9834-30A8-4601-9409-6D52FBAF40CB}">
      <dgm:prSet phldrT="[Text]" phldr="1"/>
      <dgm:spPr/>
      <dgm:t>
        <a:bodyPr/>
        <a:lstStyle/>
        <a:p>
          <a:endParaRPr lang="en-US"/>
        </a:p>
      </dgm:t>
    </dgm:pt>
    <dgm:pt modelId="{6D617F55-A674-4638-AE88-F24EEA3FC1FE}" type="parTrans" cxnId="{8B74D73D-DB99-42E5-A28F-8E687A81323D}">
      <dgm:prSet/>
      <dgm:spPr/>
      <dgm:t>
        <a:bodyPr/>
        <a:lstStyle/>
        <a:p>
          <a:endParaRPr lang="en-US"/>
        </a:p>
      </dgm:t>
    </dgm:pt>
    <dgm:pt modelId="{E83823B2-E396-4B6A-8147-6252878242D0}" type="sibTrans" cxnId="{8B74D73D-DB99-42E5-A28F-8E687A81323D}">
      <dgm:prSet/>
      <dgm:spPr/>
      <dgm:t>
        <a:bodyPr/>
        <a:lstStyle/>
        <a:p>
          <a:endParaRPr lang="en-US"/>
        </a:p>
      </dgm:t>
    </dgm:pt>
    <dgm:pt modelId="{2E1CBDA2-6F79-422E-8222-BC463A554AD6}" type="pres">
      <dgm:prSet presAssocID="{B12D9212-0618-436B-9C18-614E837C3109}" presName="linear" presStyleCnt="0">
        <dgm:presLayoutVars>
          <dgm:dir/>
          <dgm:resizeHandles val="exact"/>
        </dgm:presLayoutVars>
      </dgm:prSet>
      <dgm:spPr/>
    </dgm:pt>
    <dgm:pt modelId="{894452D8-BA9A-470B-9EBD-8D4D40BF2754}" type="pres">
      <dgm:prSet presAssocID="{B2F10D0E-7C3D-439A-A3A1-18ECB54BB097}" presName="comp" presStyleCnt="0"/>
      <dgm:spPr/>
    </dgm:pt>
    <dgm:pt modelId="{1C6B7C76-9A72-4ABB-87B0-7082796C1572}" type="pres">
      <dgm:prSet presAssocID="{B2F10D0E-7C3D-439A-A3A1-18ECB54BB097}" presName="box" presStyleLbl="node1" presStyleIdx="0" presStyleCnt="3" custLinFactNeighborX="19893" custLinFactNeighborY="14000"/>
      <dgm:spPr/>
    </dgm:pt>
    <dgm:pt modelId="{8282C180-86DF-46B1-9D29-CAABC640E30D}" type="pres">
      <dgm:prSet presAssocID="{B2F10D0E-7C3D-439A-A3A1-18ECB54BB097}" presName="img" presStyleLbl="fgImgPlace1" presStyleIdx="0" presStyleCnt="3" custLinFactNeighborY="17940"/>
      <dgm:spPr/>
    </dgm:pt>
    <dgm:pt modelId="{008D82D1-B3BD-4560-BB37-82E905A0929F}" type="pres">
      <dgm:prSet presAssocID="{B2F10D0E-7C3D-439A-A3A1-18ECB54BB097}" presName="text" presStyleLbl="node1" presStyleIdx="0" presStyleCnt="3">
        <dgm:presLayoutVars>
          <dgm:bulletEnabled val="1"/>
        </dgm:presLayoutVars>
      </dgm:prSet>
      <dgm:spPr/>
    </dgm:pt>
    <dgm:pt modelId="{67399E61-74E3-495E-BD35-A0AA4CF2827E}" type="pres">
      <dgm:prSet presAssocID="{B5361143-5BAD-4F7C-9025-000E1EA23B79}" presName="spacer" presStyleCnt="0"/>
      <dgm:spPr/>
    </dgm:pt>
    <dgm:pt modelId="{EE41783C-DFAB-4F42-8B9B-E065C7EE5F13}" type="pres">
      <dgm:prSet presAssocID="{CE7E5663-B7F5-4B50-A3FD-9881C096F1A5}" presName="comp" presStyleCnt="0"/>
      <dgm:spPr/>
    </dgm:pt>
    <dgm:pt modelId="{41E6FCBB-BBB5-4099-91EE-AE5D029F6C75}" type="pres">
      <dgm:prSet presAssocID="{CE7E5663-B7F5-4B50-A3FD-9881C096F1A5}" presName="box" presStyleLbl="node1" presStyleIdx="1" presStyleCnt="3" custLinFactNeighborY="7654"/>
      <dgm:spPr/>
    </dgm:pt>
    <dgm:pt modelId="{4A2185A7-AB2A-4614-8A68-FF2C1F5BDC63}" type="pres">
      <dgm:prSet presAssocID="{CE7E5663-B7F5-4B50-A3FD-9881C096F1A5}" presName="img" presStyleLbl="fgImgPlace1" presStyleIdx="1" presStyleCnt="3" custLinFactNeighborY="10098"/>
      <dgm:spPr/>
    </dgm:pt>
    <dgm:pt modelId="{4E1DDF7F-86CB-47C8-BD35-FF25B2F82464}" type="pres">
      <dgm:prSet presAssocID="{CE7E5663-B7F5-4B50-A3FD-9881C096F1A5}" presName="text" presStyleLbl="node1" presStyleIdx="1" presStyleCnt="3">
        <dgm:presLayoutVars>
          <dgm:bulletEnabled val="1"/>
        </dgm:presLayoutVars>
      </dgm:prSet>
      <dgm:spPr/>
    </dgm:pt>
    <dgm:pt modelId="{700C3220-23AB-4BEF-A469-26A776A3DFB9}" type="pres">
      <dgm:prSet presAssocID="{F6069FEA-B351-493D-821C-A4471669860D}" presName="spacer" presStyleCnt="0"/>
      <dgm:spPr/>
    </dgm:pt>
    <dgm:pt modelId="{8F7EC7C0-DE59-495D-B56F-DD808DD4CA1F}" type="pres">
      <dgm:prSet presAssocID="{916F7FEB-5DF4-4AF8-859D-3FF3E3C46A82}" presName="comp" presStyleCnt="0"/>
      <dgm:spPr/>
    </dgm:pt>
    <dgm:pt modelId="{172E315B-7BF6-464F-B1F8-5154F190E1C9}" type="pres">
      <dgm:prSet presAssocID="{916F7FEB-5DF4-4AF8-859D-3FF3E3C46A82}" presName="box" presStyleLbl="node1" presStyleIdx="2" presStyleCnt="3" custLinFactNeighborY="897"/>
      <dgm:spPr/>
    </dgm:pt>
    <dgm:pt modelId="{E6608033-8302-4425-9AD2-99A9BBD050CE}" type="pres">
      <dgm:prSet presAssocID="{916F7FEB-5DF4-4AF8-859D-3FF3E3C46A82}" presName="img" presStyleLbl="fgImgPlace1" presStyleIdx="2" presStyleCnt="3"/>
      <dgm:spPr/>
    </dgm:pt>
    <dgm:pt modelId="{6657DE5B-6F46-47A7-BCB5-48D96A631D49}" type="pres">
      <dgm:prSet presAssocID="{916F7FEB-5DF4-4AF8-859D-3FF3E3C46A82}" presName="text" presStyleLbl="node1" presStyleIdx="2" presStyleCnt="3">
        <dgm:presLayoutVars>
          <dgm:bulletEnabled val="1"/>
        </dgm:presLayoutVars>
      </dgm:prSet>
      <dgm:spPr/>
    </dgm:pt>
  </dgm:ptLst>
  <dgm:cxnLst>
    <dgm:cxn modelId="{38EDF121-0143-4996-8319-BFD71209884E}" type="presOf" srcId="{3E892B96-4EAB-4E21-B1EB-FA1F95ABAF44}" destId="{1C6B7C76-9A72-4ABB-87B0-7082796C1572}" srcOrd="0" destOrd="2" presId="urn:microsoft.com/office/officeart/2005/8/layout/vList4"/>
    <dgm:cxn modelId="{EB5E602B-781E-4160-964F-672F6E85FA1B}" srcId="{B12D9212-0618-436B-9C18-614E837C3109}" destId="{916F7FEB-5DF4-4AF8-859D-3FF3E3C46A82}" srcOrd="2" destOrd="0" parTransId="{8E06E7CB-EDA4-4D73-A7B7-34D22ED88BEC}" sibTransId="{28EA5F4F-68FD-4019-A167-044D82ADD0F2}"/>
    <dgm:cxn modelId="{98B8213A-EECD-4A84-9CC6-B791252B2E9D}" type="presOf" srcId="{916F7FEB-5DF4-4AF8-859D-3FF3E3C46A82}" destId="{172E315B-7BF6-464F-B1F8-5154F190E1C9}" srcOrd="0" destOrd="0" presId="urn:microsoft.com/office/officeart/2005/8/layout/vList4"/>
    <dgm:cxn modelId="{8B74D73D-DB99-42E5-A28F-8E687A81323D}" srcId="{916F7FEB-5DF4-4AF8-859D-3FF3E3C46A82}" destId="{09FD9834-30A8-4601-9409-6D52FBAF40CB}" srcOrd="1" destOrd="0" parTransId="{6D617F55-A674-4638-AE88-F24EEA3FC1FE}" sibTransId="{E83823B2-E396-4B6A-8147-6252878242D0}"/>
    <dgm:cxn modelId="{A4324A41-2A02-4559-9873-E7DF57ED142C}" type="presOf" srcId="{3E892B96-4EAB-4E21-B1EB-FA1F95ABAF44}" destId="{008D82D1-B3BD-4560-BB37-82E905A0929F}" srcOrd="1" destOrd="2" presId="urn:microsoft.com/office/officeart/2005/8/layout/vList4"/>
    <dgm:cxn modelId="{CFF57962-652A-4EFD-83ED-25BFF2957B0A}" srcId="{B12D9212-0618-436B-9C18-614E837C3109}" destId="{B2F10D0E-7C3D-439A-A3A1-18ECB54BB097}" srcOrd="0" destOrd="0" parTransId="{16A46168-A08B-46A4-BE5E-C374BEF35EEF}" sibTransId="{B5361143-5BAD-4F7C-9025-000E1EA23B79}"/>
    <dgm:cxn modelId="{BDC9C667-E612-43DE-89BF-C3254742D9E5}" type="presOf" srcId="{FED6053F-90BB-44B5-A455-DEF61A630651}" destId="{1C6B7C76-9A72-4ABB-87B0-7082796C1572}" srcOrd="0" destOrd="1" presId="urn:microsoft.com/office/officeart/2005/8/layout/vList4"/>
    <dgm:cxn modelId="{B7C6804C-6B24-40B8-A4D9-3D3ECE965835}" type="presOf" srcId="{83B5CD82-D5E8-40FB-B99C-2619980E60D8}" destId="{41E6FCBB-BBB5-4099-91EE-AE5D029F6C75}" srcOrd="0" destOrd="2" presId="urn:microsoft.com/office/officeart/2005/8/layout/vList4"/>
    <dgm:cxn modelId="{B350F04D-D59A-43D9-A73D-A524B9DF39F3}" type="presOf" srcId="{83B5CD82-D5E8-40FB-B99C-2619980E60D8}" destId="{4E1DDF7F-86CB-47C8-BD35-FF25B2F82464}" srcOrd="1" destOrd="2" presId="urn:microsoft.com/office/officeart/2005/8/layout/vList4"/>
    <dgm:cxn modelId="{91DC704E-3F83-4626-9664-801756DBFB31}" type="presOf" srcId="{158A7B61-9A57-42D3-849E-5725CC9D2828}" destId="{41E6FCBB-BBB5-4099-91EE-AE5D029F6C75}" srcOrd="0" destOrd="1" presId="urn:microsoft.com/office/officeart/2005/8/layout/vList4"/>
    <dgm:cxn modelId="{C2304850-0D9D-4473-9DC4-7A0D1CD3257E}" srcId="{916F7FEB-5DF4-4AF8-859D-3FF3E3C46A82}" destId="{14845EBC-AFF7-44C1-991C-8BA1341F8052}" srcOrd="0" destOrd="0" parTransId="{FAE7E36E-201F-4905-A0D3-954CB65D8FD4}" sibTransId="{C9F3AC0A-862E-4A0C-B7F1-559A7C92A059}"/>
    <dgm:cxn modelId="{58EE2651-B7BD-4CAA-B755-18B8D5AB68B4}" type="presOf" srcId="{158A7B61-9A57-42D3-849E-5725CC9D2828}" destId="{4E1DDF7F-86CB-47C8-BD35-FF25B2F82464}" srcOrd="1" destOrd="1" presId="urn:microsoft.com/office/officeart/2005/8/layout/vList4"/>
    <dgm:cxn modelId="{E807E271-4330-4DAD-BDE5-3E9D4374CE54}" type="presOf" srcId="{09FD9834-30A8-4601-9409-6D52FBAF40CB}" destId="{172E315B-7BF6-464F-B1F8-5154F190E1C9}" srcOrd="0" destOrd="2" presId="urn:microsoft.com/office/officeart/2005/8/layout/vList4"/>
    <dgm:cxn modelId="{5EDBDF75-3095-4A13-B983-8893C87E02A8}" type="presOf" srcId="{14845EBC-AFF7-44C1-991C-8BA1341F8052}" destId="{172E315B-7BF6-464F-B1F8-5154F190E1C9}" srcOrd="0" destOrd="1" presId="urn:microsoft.com/office/officeart/2005/8/layout/vList4"/>
    <dgm:cxn modelId="{9D7D9F8E-0EC1-4329-8701-741B27640B4D}" srcId="{CE7E5663-B7F5-4B50-A3FD-9881C096F1A5}" destId="{158A7B61-9A57-42D3-849E-5725CC9D2828}" srcOrd="0" destOrd="0" parTransId="{022649B9-DDF2-496E-B4AC-9CAD1EB8A569}" sibTransId="{3EFD7DB5-64DA-44FE-AD37-66218F0542EB}"/>
    <dgm:cxn modelId="{AB949B8F-480A-47DE-82D3-07EE52E629F1}" type="presOf" srcId="{FED6053F-90BB-44B5-A455-DEF61A630651}" destId="{008D82D1-B3BD-4560-BB37-82E905A0929F}" srcOrd="1" destOrd="1" presId="urn:microsoft.com/office/officeart/2005/8/layout/vList4"/>
    <dgm:cxn modelId="{3837F491-4CFF-4B4B-B43B-CE98BA662F0F}" type="presOf" srcId="{B2F10D0E-7C3D-439A-A3A1-18ECB54BB097}" destId="{1C6B7C76-9A72-4ABB-87B0-7082796C1572}" srcOrd="0" destOrd="0" presId="urn:microsoft.com/office/officeart/2005/8/layout/vList4"/>
    <dgm:cxn modelId="{A28991B4-0A89-473F-95F4-D3D4CEB73356}" srcId="{CE7E5663-B7F5-4B50-A3FD-9881C096F1A5}" destId="{83B5CD82-D5E8-40FB-B99C-2619980E60D8}" srcOrd="1" destOrd="0" parTransId="{B03F5176-D673-4158-980C-4CCD11D8431D}" sibTransId="{20278CBB-52BA-4DBB-862F-280A21C7EA21}"/>
    <dgm:cxn modelId="{5D9FF4BD-C966-40F5-BE47-40DF27D92A71}" type="presOf" srcId="{CE7E5663-B7F5-4B50-A3FD-9881C096F1A5}" destId="{4E1DDF7F-86CB-47C8-BD35-FF25B2F82464}" srcOrd="1" destOrd="0" presId="urn:microsoft.com/office/officeart/2005/8/layout/vList4"/>
    <dgm:cxn modelId="{5E69B8BE-BB26-4CBC-A08A-92365E663FA0}" type="presOf" srcId="{09FD9834-30A8-4601-9409-6D52FBAF40CB}" destId="{6657DE5B-6F46-47A7-BCB5-48D96A631D49}" srcOrd="1" destOrd="2" presId="urn:microsoft.com/office/officeart/2005/8/layout/vList4"/>
    <dgm:cxn modelId="{4F06F9C0-6E94-4D52-B992-F3101FE87357}" type="presOf" srcId="{B12D9212-0618-436B-9C18-614E837C3109}" destId="{2E1CBDA2-6F79-422E-8222-BC463A554AD6}" srcOrd="0" destOrd="0" presId="urn:microsoft.com/office/officeart/2005/8/layout/vList4"/>
    <dgm:cxn modelId="{76BAADD6-D7FA-471F-BB20-5992E18085AB}" type="presOf" srcId="{B2F10D0E-7C3D-439A-A3A1-18ECB54BB097}" destId="{008D82D1-B3BD-4560-BB37-82E905A0929F}" srcOrd="1" destOrd="0" presId="urn:microsoft.com/office/officeart/2005/8/layout/vList4"/>
    <dgm:cxn modelId="{D6B4F3E5-C874-454B-8845-383D04DD9986}" srcId="{B2F10D0E-7C3D-439A-A3A1-18ECB54BB097}" destId="{FED6053F-90BB-44B5-A455-DEF61A630651}" srcOrd="0" destOrd="0" parTransId="{CD98A2DF-1F99-4272-9FE7-C930B65163FA}" sibTransId="{7859A0E5-044F-4420-9D4F-B38F330605DE}"/>
    <dgm:cxn modelId="{7FA40AEB-B811-4DC4-9320-89F1EBDC7292}" srcId="{B2F10D0E-7C3D-439A-A3A1-18ECB54BB097}" destId="{3E892B96-4EAB-4E21-B1EB-FA1F95ABAF44}" srcOrd="1" destOrd="0" parTransId="{934C7B6A-D038-46F9-B60A-C97F8958038A}" sibTransId="{8BF0A035-DFC7-4367-98CD-F8F19034E3B4}"/>
    <dgm:cxn modelId="{7A2F3CF2-6BFC-48DC-ABAC-50AD9AAEDD83}" type="presOf" srcId="{916F7FEB-5DF4-4AF8-859D-3FF3E3C46A82}" destId="{6657DE5B-6F46-47A7-BCB5-48D96A631D49}" srcOrd="1" destOrd="0" presId="urn:microsoft.com/office/officeart/2005/8/layout/vList4"/>
    <dgm:cxn modelId="{0F9393F8-757A-4D21-AED2-BA0D7824998A}" type="presOf" srcId="{14845EBC-AFF7-44C1-991C-8BA1341F8052}" destId="{6657DE5B-6F46-47A7-BCB5-48D96A631D49}" srcOrd="1" destOrd="1" presId="urn:microsoft.com/office/officeart/2005/8/layout/vList4"/>
    <dgm:cxn modelId="{7D01EBF9-96EB-487C-BD46-BAF52FD86849}" srcId="{B12D9212-0618-436B-9C18-614E837C3109}" destId="{CE7E5663-B7F5-4B50-A3FD-9881C096F1A5}" srcOrd="1" destOrd="0" parTransId="{90DFD166-2C47-42A3-8FFB-663B813C47A6}" sibTransId="{F6069FEA-B351-493D-821C-A4471669860D}"/>
    <dgm:cxn modelId="{046A70FC-A72A-4A22-BAB6-FD50CC0B6C6D}" type="presOf" srcId="{CE7E5663-B7F5-4B50-A3FD-9881C096F1A5}" destId="{41E6FCBB-BBB5-4099-91EE-AE5D029F6C75}" srcOrd="0" destOrd="0" presId="urn:microsoft.com/office/officeart/2005/8/layout/vList4"/>
    <dgm:cxn modelId="{50C083D0-C985-4D0D-874D-C4A0CDD1D199}" type="presParOf" srcId="{2E1CBDA2-6F79-422E-8222-BC463A554AD6}" destId="{894452D8-BA9A-470B-9EBD-8D4D40BF2754}" srcOrd="0" destOrd="0" presId="urn:microsoft.com/office/officeart/2005/8/layout/vList4"/>
    <dgm:cxn modelId="{84333C4E-B66E-4166-A558-E0B307F6F6BE}" type="presParOf" srcId="{894452D8-BA9A-470B-9EBD-8D4D40BF2754}" destId="{1C6B7C76-9A72-4ABB-87B0-7082796C1572}" srcOrd="0" destOrd="0" presId="urn:microsoft.com/office/officeart/2005/8/layout/vList4"/>
    <dgm:cxn modelId="{98E6A3A7-EAEF-42DA-ABE1-A66C2BCE6A3D}" type="presParOf" srcId="{894452D8-BA9A-470B-9EBD-8D4D40BF2754}" destId="{8282C180-86DF-46B1-9D29-CAABC640E30D}" srcOrd="1" destOrd="0" presId="urn:microsoft.com/office/officeart/2005/8/layout/vList4"/>
    <dgm:cxn modelId="{234500D9-8985-4D85-93CB-74BA8404587D}" type="presParOf" srcId="{894452D8-BA9A-470B-9EBD-8D4D40BF2754}" destId="{008D82D1-B3BD-4560-BB37-82E905A0929F}" srcOrd="2" destOrd="0" presId="urn:microsoft.com/office/officeart/2005/8/layout/vList4"/>
    <dgm:cxn modelId="{722FE0EE-FA00-47B0-A089-73943BA231D9}" type="presParOf" srcId="{2E1CBDA2-6F79-422E-8222-BC463A554AD6}" destId="{67399E61-74E3-495E-BD35-A0AA4CF2827E}" srcOrd="1" destOrd="0" presId="urn:microsoft.com/office/officeart/2005/8/layout/vList4"/>
    <dgm:cxn modelId="{B6AF2CFB-4CB6-4471-BF8B-E332FDC08332}" type="presParOf" srcId="{2E1CBDA2-6F79-422E-8222-BC463A554AD6}" destId="{EE41783C-DFAB-4F42-8B9B-E065C7EE5F13}" srcOrd="2" destOrd="0" presId="urn:microsoft.com/office/officeart/2005/8/layout/vList4"/>
    <dgm:cxn modelId="{4894EAE2-7F45-4E57-A8B2-F3C3CA25F34A}" type="presParOf" srcId="{EE41783C-DFAB-4F42-8B9B-E065C7EE5F13}" destId="{41E6FCBB-BBB5-4099-91EE-AE5D029F6C75}" srcOrd="0" destOrd="0" presId="urn:microsoft.com/office/officeart/2005/8/layout/vList4"/>
    <dgm:cxn modelId="{0D3DEA8D-E2B8-4920-8CBD-8213EE08B254}" type="presParOf" srcId="{EE41783C-DFAB-4F42-8B9B-E065C7EE5F13}" destId="{4A2185A7-AB2A-4614-8A68-FF2C1F5BDC63}" srcOrd="1" destOrd="0" presId="urn:microsoft.com/office/officeart/2005/8/layout/vList4"/>
    <dgm:cxn modelId="{8D265242-7CF2-44B6-8907-312ACD57A85B}" type="presParOf" srcId="{EE41783C-DFAB-4F42-8B9B-E065C7EE5F13}" destId="{4E1DDF7F-86CB-47C8-BD35-FF25B2F82464}" srcOrd="2" destOrd="0" presId="urn:microsoft.com/office/officeart/2005/8/layout/vList4"/>
    <dgm:cxn modelId="{6A62D18E-473C-4E68-8FFA-1EE327DA5276}" type="presParOf" srcId="{2E1CBDA2-6F79-422E-8222-BC463A554AD6}" destId="{700C3220-23AB-4BEF-A469-26A776A3DFB9}" srcOrd="3" destOrd="0" presId="urn:microsoft.com/office/officeart/2005/8/layout/vList4"/>
    <dgm:cxn modelId="{D6336FD2-4119-4693-AA26-CD4F199AE8E1}" type="presParOf" srcId="{2E1CBDA2-6F79-422E-8222-BC463A554AD6}" destId="{8F7EC7C0-DE59-495D-B56F-DD808DD4CA1F}" srcOrd="4" destOrd="0" presId="urn:microsoft.com/office/officeart/2005/8/layout/vList4"/>
    <dgm:cxn modelId="{CAFE63D3-EA42-46EB-9D8D-5074F5C3C56E}" type="presParOf" srcId="{8F7EC7C0-DE59-495D-B56F-DD808DD4CA1F}" destId="{172E315B-7BF6-464F-B1F8-5154F190E1C9}" srcOrd="0" destOrd="0" presId="urn:microsoft.com/office/officeart/2005/8/layout/vList4"/>
    <dgm:cxn modelId="{7016F9CC-E168-4F5B-B140-F07B05209288}" type="presParOf" srcId="{8F7EC7C0-DE59-495D-B56F-DD808DD4CA1F}" destId="{E6608033-8302-4425-9AD2-99A9BBD050CE}" srcOrd="1" destOrd="0" presId="urn:microsoft.com/office/officeart/2005/8/layout/vList4"/>
    <dgm:cxn modelId="{02D682F0-5708-4A9D-A59A-4F7CE77CCE2E}" type="presParOf" srcId="{8F7EC7C0-DE59-495D-B56F-DD808DD4CA1F}" destId="{6657DE5B-6F46-47A7-BCB5-48D96A631D49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A6451B3-8B28-4075-9B9C-CBC6D84C06F2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743835E-7274-4FA6-9933-CD7F95DE4051}">
      <dgm:prSet phldrT="[Text]" custT="1"/>
      <dgm:spPr/>
      <dgm:t>
        <a:bodyPr/>
        <a:lstStyle/>
        <a:p>
          <a:pPr rtl="0"/>
          <a:r>
            <a:rPr lang="en-US" sz="2000" b="0"/>
            <a:t>	</a:t>
          </a:r>
          <a:r>
            <a:rPr lang="en-US" sz="2000" b="1">
              <a:latin typeface="Arial" panose="020B0604020202020204"/>
            </a:rPr>
            <a:t>Diagnosis Code</a:t>
          </a:r>
          <a:endParaRPr lang="en-US" sz="2000" b="0"/>
        </a:p>
      </dgm:t>
    </dgm:pt>
    <dgm:pt modelId="{C4EE3E7F-5854-4CE1-839A-152DA6206E2A}" type="parTrans" cxnId="{7EC4FC20-C04B-4CDB-85EC-96240833585B}">
      <dgm:prSet/>
      <dgm:spPr/>
      <dgm:t>
        <a:bodyPr/>
        <a:lstStyle/>
        <a:p>
          <a:endParaRPr lang="en-US"/>
        </a:p>
      </dgm:t>
    </dgm:pt>
    <dgm:pt modelId="{0DCE0D1F-8CCA-45E3-8167-BE034B33CDEB}" type="sibTrans" cxnId="{7EC4FC20-C04B-4CDB-85EC-96240833585B}">
      <dgm:prSet/>
      <dgm:spPr/>
      <dgm:t>
        <a:bodyPr/>
        <a:lstStyle/>
        <a:p>
          <a:endParaRPr lang="en-US"/>
        </a:p>
      </dgm:t>
    </dgm:pt>
    <dgm:pt modelId="{8FCE4B6F-A29A-4844-AFB7-BC4450E65599}">
      <dgm:prSet phldrT="[Text]" custT="1"/>
      <dgm:spPr/>
      <dgm:t>
        <a:bodyPr/>
        <a:lstStyle/>
        <a:p>
          <a:pPr rtl="0"/>
          <a:r>
            <a:rPr lang="en-US" sz="2000" b="0"/>
            <a:t>	</a:t>
          </a:r>
          <a:r>
            <a:rPr lang="en-US" sz="2000" b="1">
              <a:latin typeface="Arial" panose="020B0604020202020204"/>
            </a:rPr>
            <a:t>Diagnosis Description</a:t>
          </a:r>
          <a:endParaRPr lang="en-US" sz="2000" b="0"/>
        </a:p>
      </dgm:t>
    </dgm:pt>
    <dgm:pt modelId="{8B3AF3A0-4BC5-4A22-A9C6-E58773DCE459}" type="parTrans" cxnId="{9F92BCA4-DD88-4B94-ADA6-05534B38F94D}">
      <dgm:prSet/>
      <dgm:spPr/>
      <dgm:t>
        <a:bodyPr/>
        <a:lstStyle/>
        <a:p>
          <a:endParaRPr lang="en-US"/>
        </a:p>
      </dgm:t>
    </dgm:pt>
    <dgm:pt modelId="{5B50C03A-9586-4E20-BF22-77685CF0F1EE}" type="sibTrans" cxnId="{9F92BCA4-DD88-4B94-ADA6-05534B38F94D}">
      <dgm:prSet/>
      <dgm:spPr/>
      <dgm:t>
        <a:bodyPr/>
        <a:lstStyle/>
        <a:p>
          <a:endParaRPr lang="en-US"/>
        </a:p>
      </dgm:t>
    </dgm:pt>
    <dgm:pt modelId="{8E35F138-05E0-4B3D-B9C4-CF9BFCBD2CD8}">
      <dgm:prSet phldrT="[Text]" custT="1"/>
      <dgm:spPr/>
      <dgm:t>
        <a:bodyPr/>
        <a:lstStyle/>
        <a:p>
          <a:pPr rtl="0"/>
          <a:r>
            <a:rPr lang="en-US" sz="2000" b="0">
              <a:solidFill>
                <a:schemeClr val="bg1"/>
              </a:solidFill>
              <a:latin typeface="Arial" panose="020B0604020202020204"/>
            </a:rPr>
            <a:t>            </a:t>
          </a:r>
          <a:r>
            <a:rPr lang="en-US" sz="2000" b="1">
              <a:solidFill>
                <a:schemeClr val="bg1"/>
              </a:solidFill>
              <a:latin typeface="Arial" panose="020B0604020202020204"/>
            </a:rPr>
            <a:t>Encounter Chief Complaint</a:t>
          </a:r>
          <a:endParaRPr lang="en-US" sz="2000" b="1">
            <a:solidFill>
              <a:schemeClr val="bg1"/>
            </a:solidFill>
          </a:endParaRPr>
        </a:p>
      </dgm:t>
    </dgm:pt>
    <dgm:pt modelId="{69E9CC18-3EF2-4576-A6DD-D6181988605E}" type="sibTrans" cxnId="{AC61196B-8640-4F15-9A66-1379F32660B4}">
      <dgm:prSet/>
      <dgm:spPr/>
      <dgm:t>
        <a:bodyPr/>
        <a:lstStyle/>
        <a:p>
          <a:endParaRPr lang="en-US"/>
        </a:p>
      </dgm:t>
    </dgm:pt>
    <dgm:pt modelId="{75BB57FE-80FC-4EFE-8B3D-9FF12A0F6D0C}" type="parTrans" cxnId="{AC61196B-8640-4F15-9A66-1379F32660B4}">
      <dgm:prSet/>
      <dgm:spPr/>
      <dgm:t>
        <a:bodyPr/>
        <a:lstStyle/>
        <a:p>
          <a:endParaRPr lang="en-US"/>
        </a:p>
      </dgm:t>
    </dgm:pt>
    <dgm:pt modelId="{CE730CB4-604D-4E33-A1C1-104E27FE24F3}">
      <dgm:prSet phldrT="[Text]" custT="1"/>
      <dgm:spPr/>
      <dgm:t>
        <a:bodyPr/>
        <a:lstStyle/>
        <a:p>
          <a:pPr rtl="0"/>
          <a:r>
            <a:rPr lang="en-US" sz="2000" b="1" kern="120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	Discharge Disposition </a:t>
          </a:r>
        </a:p>
      </dgm:t>
    </dgm:pt>
    <dgm:pt modelId="{EBAB7861-3BFA-4168-81E4-A154A8D19A8F}" type="parTrans" cxnId="{17A6CADD-22C7-4F72-9ABD-20005B636B1D}">
      <dgm:prSet/>
      <dgm:spPr/>
      <dgm:t>
        <a:bodyPr/>
        <a:lstStyle/>
        <a:p>
          <a:endParaRPr lang="en-US"/>
        </a:p>
      </dgm:t>
    </dgm:pt>
    <dgm:pt modelId="{6774814F-ECAC-4EC6-A317-37D173F6D9ED}" type="sibTrans" cxnId="{17A6CADD-22C7-4F72-9ABD-20005B636B1D}">
      <dgm:prSet/>
      <dgm:spPr/>
      <dgm:t>
        <a:bodyPr/>
        <a:lstStyle/>
        <a:p>
          <a:endParaRPr lang="en-US"/>
        </a:p>
      </dgm:t>
    </dgm:pt>
    <dgm:pt modelId="{71A7A1E3-FC64-48E7-AF8E-0CA11E3511B9}">
      <dgm:prSet phldrT="[Text]" custT="1"/>
      <dgm:spPr/>
      <dgm:t>
        <a:bodyPr/>
        <a:lstStyle/>
        <a:p>
          <a:pPr rtl="0"/>
          <a:r>
            <a:rPr lang="en-US" sz="2000" b="1" kern="120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	Attending Physician</a:t>
          </a:r>
        </a:p>
      </dgm:t>
    </dgm:pt>
    <dgm:pt modelId="{87DDB61B-AC66-4D7E-9623-AEABAD143A1A}" type="parTrans" cxnId="{E19F3EEC-F2F3-4722-AA6E-87815E6891AA}">
      <dgm:prSet/>
      <dgm:spPr/>
      <dgm:t>
        <a:bodyPr/>
        <a:lstStyle/>
        <a:p>
          <a:endParaRPr lang="en-US"/>
        </a:p>
      </dgm:t>
    </dgm:pt>
    <dgm:pt modelId="{4B69FDF5-1394-4F7B-A298-90910DC420E9}" type="sibTrans" cxnId="{E19F3EEC-F2F3-4722-AA6E-87815E6891AA}">
      <dgm:prSet/>
      <dgm:spPr/>
      <dgm:t>
        <a:bodyPr/>
        <a:lstStyle/>
        <a:p>
          <a:endParaRPr lang="en-US"/>
        </a:p>
      </dgm:t>
    </dgm:pt>
    <dgm:pt modelId="{AD4C1347-F56B-4957-879A-C65BC0B05FA0}">
      <dgm:prSet phldr="0" custT="1"/>
      <dgm:spPr/>
      <dgm:t>
        <a:bodyPr/>
        <a:lstStyle/>
        <a:p>
          <a:pPr rtl="0"/>
          <a:r>
            <a:rPr lang="en-US" sz="500" b="1" kern="1200">
              <a:latin typeface="Arial" panose="020B0604020202020204"/>
              <a:ea typeface="+mn-ea"/>
              <a:cs typeface="+mn-cs"/>
            </a:rPr>
            <a:t>          </a:t>
          </a:r>
          <a:r>
            <a:rPr lang="en-US" sz="2000" b="1" kern="1200">
              <a:latin typeface="Arial" panose="020B0604020202020204"/>
              <a:ea typeface="+mn-ea"/>
              <a:cs typeface="+mn-cs"/>
            </a:rPr>
            <a:t>           Discharge Date</a:t>
          </a:r>
        </a:p>
      </dgm:t>
    </dgm:pt>
    <dgm:pt modelId="{08A6976B-6689-4D4F-A2D2-F09DF5D3A5B9}" type="parTrans" cxnId="{693B3F1C-4DBD-40D2-BE26-3691631BD5B4}">
      <dgm:prSet/>
      <dgm:spPr/>
      <dgm:t>
        <a:bodyPr/>
        <a:lstStyle/>
        <a:p>
          <a:endParaRPr lang="en-US"/>
        </a:p>
      </dgm:t>
    </dgm:pt>
    <dgm:pt modelId="{7761CB22-10B0-4371-B331-873EE953ECAA}" type="sibTrans" cxnId="{693B3F1C-4DBD-40D2-BE26-3691631BD5B4}">
      <dgm:prSet/>
      <dgm:spPr/>
      <dgm:t>
        <a:bodyPr/>
        <a:lstStyle/>
        <a:p>
          <a:endParaRPr lang="en-US"/>
        </a:p>
      </dgm:t>
    </dgm:pt>
    <dgm:pt modelId="{2A67D821-5509-4CBB-A330-4AE473B60E05}">
      <dgm:prSet custT="1"/>
      <dgm:spPr/>
      <dgm:t>
        <a:bodyPr/>
        <a:lstStyle/>
        <a:p>
          <a:pPr rtl="0"/>
          <a:r>
            <a:rPr lang="en-US" sz="2000" b="1" kern="1200">
              <a:latin typeface="Arial" panose="020B0604020202020204"/>
              <a:ea typeface="+mn-ea"/>
              <a:cs typeface="+mn-cs"/>
            </a:rPr>
            <a:t>             Encounter Insurance ID</a:t>
          </a:r>
        </a:p>
      </dgm:t>
    </dgm:pt>
    <dgm:pt modelId="{4D0361AC-34F1-4BE5-A04D-9A4203B9AF5D}" type="parTrans" cxnId="{2EFA95DA-D370-4160-8EB0-FCE33D75668F}">
      <dgm:prSet/>
      <dgm:spPr/>
      <dgm:t>
        <a:bodyPr/>
        <a:lstStyle/>
        <a:p>
          <a:endParaRPr lang="en-US"/>
        </a:p>
      </dgm:t>
    </dgm:pt>
    <dgm:pt modelId="{EAE5F3E0-365D-4D2B-A21D-E5C1D1C20C6F}" type="sibTrans" cxnId="{2EFA95DA-D370-4160-8EB0-FCE33D75668F}">
      <dgm:prSet/>
      <dgm:spPr/>
      <dgm:t>
        <a:bodyPr/>
        <a:lstStyle/>
        <a:p>
          <a:endParaRPr lang="en-US"/>
        </a:p>
      </dgm:t>
    </dgm:pt>
    <dgm:pt modelId="{97F4CD1E-60C5-4A4A-BF9B-D095320D5436}" type="pres">
      <dgm:prSet presAssocID="{7A6451B3-8B28-4075-9B9C-CBC6D84C06F2}" presName="linear" presStyleCnt="0">
        <dgm:presLayoutVars>
          <dgm:animLvl val="lvl"/>
          <dgm:resizeHandles val="exact"/>
        </dgm:presLayoutVars>
      </dgm:prSet>
      <dgm:spPr/>
    </dgm:pt>
    <dgm:pt modelId="{12C681DD-79F1-4533-BF08-ADCFDCCE8D30}" type="pres">
      <dgm:prSet presAssocID="{8E35F138-05E0-4B3D-B9C4-CF9BFCBD2CD8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C198AECB-E244-4F49-91DE-3FA058702F05}" type="pres">
      <dgm:prSet presAssocID="{69E9CC18-3EF2-4576-A6DD-D6181988605E}" presName="spacer" presStyleCnt="0"/>
      <dgm:spPr/>
    </dgm:pt>
    <dgm:pt modelId="{C4E55B93-3C75-4214-BB9B-3DF3D79742E4}" type="pres">
      <dgm:prSet presAssocID="{C743835E-7274-4FA6-9933-CD7F95DE4051}" presName="parentText" presStyleLbl="node1" presStyleIdx="1" presStyleCnt="7" custLinFactNeighborX="-9454">
        <dgm:presLayoutVars>
          <dgm:chMax val="0"/>
          <dgm:bulletEnabled val="1"/>
        </dgm:presLayoutVars>
      </dgm:prSet>
      <dgm:spPr/>
    </dgm:pt>
    <dgm:pt modelId="{1D0F8AC7-0E29-446B-A30C-36088AC60316}" type="pres">
      <dgm:prSet presAssocID="{0DCE0D1F-8CCA-45E3-8167-BE034B33CDEB}" presName="spacer" presStyleCnt="0"/>
      <dgm:spPr/>
    </dgm:pt>
    <dgm:pt modelId="{D208BA51-1222-4C52-B2E9-454D978AE5EE}" type="pres">
      <dgm:prSet presAssocID="{8FCE4B6F-A29A-4844-AFB7-BC4450E65599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DFEDAEE6-FD88-4A54-A71D-A697161FF415}" type="pres">
      <dgm:prSet presAssocID="{5B50C03A-9586-4E20-BF22-77685CF0F1EE}" presName="spacer" presStyleCnt="0"/>
      <dgm:spPr/>
    </dgm:pt>
    <dgm:pt modelId="{DFB2A1BC-9C3A-4E63-BEC6-95E7D12D18F0}" type="pres">
      <dgm:prSet presAssocID="{CE730CB4-604D-4E33-A1C1-104E27FE24F3}" presName="parentText" presStyleLbl="node1" presStyleIdx="3" presStyleCnt="7" custLinFactNeighborY="7958">
        <dgm:presLayoutVars>
          <dgm:chMax val="0"/>
          <dgm:bulletEnabled val="1"/>
        </dgm:presLayoutVars>
      </dgm:prSet>
      <dgm:spPr/>
    </dgm:pt>
    <dgm:pt modelId="{68E8C44B-994F-4A6C-86E8-4C118692BBC3}" type="pres">
      <dgm:prSet presAssocID="{6774814F-ECAC-4EC6-A317-37D173F6D9ED}" presName="spacer" presStyleCnt="0"/>
      <dgm:spPr/>
    </dgm:pt>
    <dgm:pt modelId="{C5644BC7-ECE0-4729-A1CA-A96F657E868E}" type="pres">
      <dgm:prSet presAssocID="{AD4C1347-F56B-4957-879A-C65BC0B05FA0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B998EF23-F4F5-44BC-8CE2-C26E47274B12}" type="pres">
      <dgm:prSet presAssocID="{7761CB22-10B0-4371-B331-873EE953ECAA}" presName="spacer" presStyleCnt="0"/>
      <dgm:spPr/>
    </dgm:pt>
    <dgm:pt modelId="{6528604E-EC6D-44F1-8850-3905FBFC5A0D}" type="pres">
      <dgm:prSet presAssocID="{71A7A1E3-FC64-48E7-AF8E-0CA11E3511B9}" presName="parentText" presStyleLbl="node1" presStyleIdx="5" presStyleCnt="7" custLinFactNeighborY="7958">
        <dgm:presLayoutVars>
          <dgm:chMax val="0"/>
          <dgm:bulletEnabled val="1"/>
        </dgm:presLayoutVars>
      </dgm:prSet>
      <dgm:spPr/>
    </dgm:pt>
    <dgm:pt modelId="{8DDC88F7-0F5F-4DAF-A768-1B3654C6762A}" type="pres">
      <dgm:prSet presAssocID="{4B69FDF5-1394-4F7B-A298-90910DC420E9}" presName="spacer" presStyleCnt="0"/>
      <dgm:spPr/>
    </dgm:pt>
    <dgm:pt modelId="{C59E5941-9230-4055-8954-CA38B25F9485}" type="pres">
      <dgm:prSet presAssocID="{2A67D821-5509-4CBB-A330-4AE473B60E05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693B3F1C-4DBD-40D2-BE26-3691631BD5B4}" srcId="{7A6451B3-8B28-4075-9B9C-CBC6D84C06F2}" destId="{AD4C1347-F56B-4957-879A-C65BC0B05FA0}" srcOrd="4" destOrd="0" parTransId="{08A6976B-6689-4D4F-A2D2-F09DF5D3A5B9}" sibTransId="{7761CB22-10B0-4371-B331-873EE953ECAA}"/>
    <dgm:cxn modelId="{7EC4FC20-C04B-4CDB-85EC-96240833585B}" srcId="{7A6451B3-8B28-4075-9B9C-CBC6D84C06F2}" destId="{C743835E-7274-4FA6-9933-CD7F95DE4051}" srcOrd="1" destOrd="0" parTransId="{C4EE3E7F-5854-4CE1-839A-152DA6206E2A}" sibTransId="{0DCE0D1F-8CCA-45E3-8167-BE034B33CDEB}"/>
    <dgm:cxn modelId="{C805543C-921C-4A73-8210-15C9D8B9A9D4}" type="presOf" srcId="{AD4C1347-F56B-4957-879A-C65BC0B05FA0}" destId="{C5644BC7-ECE0-4729-A1CA-A96F657E868E}" srcOrd="0" destOrd="0" presId="urn:microsoft.com/office/officeart/2005/8/layout/vList2"/>
    <dgm:cxn modelId="{AC61196B-8640-4F15-9A66-1379F32660B4}" srcId="{7A6451B3-8B28-4075-9B9C-CBC6D84C06F2}" destId="{8E35F138-05E0-4B3D-B9C4-CF9BFCBD2CD8}" srcOrd="0" destOrd="0" parTransId="{75BB57FE-80FC-4EFE-8B3D-9FF12A0F6D0C}" sibTransId="{69E9CC18-3EF2-4576-A6DD-D6181988605E}"/>
    <dgm:cxn modelId="{6DD3DD52-992C-4A6D-8179-0CA088DECB55}" type="presOf" srcId="{CE730CB4-604D-4E33-A1C1-104E27FE24F3}" destId="{DFB2A1BC-9C3A-4E63-BEC6-95E7D12D18F0}" srcOrd="0" destOrd="0" presId="urn:microsoft.com/office/officeart/2005/8/layout/vList2"/>
    <dgm:cxn modelId="{B5BFAF94-E343-48FB-9DCA-CF932B272DCA}" type="presOf" srcId="{2A67D821-5509-4CBB-A330-4AE473B60E05}" destId="{C59E5941-9230-4055-8954-CA38B25F9485}" srcOrd="0" destOrd="0" presId="urn:microsoft.com/office/officeart/2005/8/layout/vList2"/>
    <dgm:cxn modelId="{9F92BCA4-DD88-4B94-ADA6-05534B38F94D}" srcId="{7A6451B3-8B28-4075-9B9C-CBC6D84C06F2}" destId="{8FCE4B6F-A29A-4844-AFB7-BC4450E65599}" srcOrd="2" destOrd="0" parTransId="{8B3AF3A0-4BC5-4A22-A9C6-E58773DCE459}" sibTransId="{5B50C03A-9586-4E20-BF22-77685CF0F1EE}"/>
    <dgm:cxn modelId="{31B157C6-E8C3-46D9-BBFF-59B6C2DBC03F}" type="presOf" srcId="{71A7A1E3-FC64-48E7-AF8E-0CA11E3511B9}" destId="{6528604E-EC6D-44F1-8850-3905FBFC5A0D}" srcOrd="0" destOrd="0" presId="urn:microsoft.com/office/officeart/2005/8/layout/vList2"/>
    <dgm:cxn modelId="{6D09CBD6-5DDF-42ED-AB83-D6EC4B14B98C}" type="presOf" srcId="{C743835E-7274-4FA6-9933-CD7F95DE4051}" destId="{C4E55B93-3C75-4214-BB9B-3DF3D79742E4}" srcOrd="0" destOrd="0" presId="urn:microsoft.com/office/officeart/2005/8/layout/vList2"/>
    <dgm:cxn modelId="{F69DBBD7-9FC8-4805-AED8-A02C74DA4021}" type="presOf" srcId="{7A6451B3-8B28-4075-9B9C-CBC6D84C06F2}" destId="{97F4CD1E-60C5-4A4A-BF9B-D095320D5436}" srcOrd="0" destOrd="0" presId="urn:microsoft.com/office/officeart/2005/8/layout/vList2"/>
    <dgm:cxn modelId="{A9C017D8-2665-4063-BFA9-D47316B5F927}" type="presOf" srcId="{8FCE4B6F-A29A-4844-AFB7-BC4450E65599}" destId="{D208BA51-1222-4C52-B2E9-454D978AE5EE}" srcOrd="0" destOrd="0" presId="urn:microsoft.com/office/officeart/2005/8/layout/vList2"/>
    <dgm:cxn modelId="{2EFA95DA-D370-4160-8EB0-FCE33D75668F}" srcId="{7A6451B3-8B28-4075-9B9C-CBC6D84C06F2}" destId="{2A67D821-5509-4CBB-A330-4AE473B60E05}" srcOrd="6" destOrd="0" parTransId="{4D0361AC-34F1-4BE5-A04D-9A4203B9AF5D}" sibTransId="{EAE5F3E0-365D-4D2B-A21D-E5C1D1C20C6F}"/>
    <dgm:cxn modelId="{17A6CADD-22C7-4F72-9ABD-20005B636B1D}" srcId="{7A6451B3-8B28-4075-9B9C-CBC6D84C06F2}" destId="{CE730CB4-604D-4E33-A1C1-104E27FE24F3}" srcOrd="3" destOrd="0" parTransId="{EBAB7861-3BFA-4168-81E4-A154A8D19A8F}" sibTransId="{6774814F-ECAC-4EC6-A317-37D173F6D9ED}"/>
    <dgm:cxn modelId="{E19F3EEC-F2F3-4722-AA6E-87815E6891AA}" srcId="{7A6451B3-8B28-4075-9B9C-CBC6D84C06F2}" destId="{71A7A1E3-FC64-48E7-AF8E-0CA11E3511B9}" srcOrd="5" destOrd="0" parTransId="{87DDB61B-AC66-4D7E-9623-AEABAD143A1A}" sibTransId="{4B69FDF5-1394-4F7B-A298-90910DC420E9}"/>
    <dgm:cxn modelId="{571437F2-52D2-46EC-B656-F85D55289D1A}" type="presOf" srcId="{8E35F138-05E0-4B3D-B9C4-CF9BFCBD2CD8}" destId="{12C681DD-79F1-4533-BF08-ADCFDCCE8D30}" srcOrd="0" destOrd="0" presId="urn:microsoft.com/office/officeart/2005/8/layout/vList2"/>
    <dgm:cxn modelId="{CE15A6A3-D240-4BCA-AC88-5B0D087ABD8F}" type="presParOf" srcId="{97F4CD1E-60C5-4A4A-BF9B-D095320D5436}" destId="{12C681DD-79F1-4533-BF08-ADCFDCCE8D30}" srcOrd="0" destOrd="0" presId="urn:microsoft.com/office/officeart/2005/8/layout/vList2"/>
    <dgm:cxn modelId="{8370C362-5B49-4506-88AE-27EB33E3CA22}" type="presParOf" srcId="{97F4CD1E-60C5-4A4A-BF9B-D095320D5436}" destId="{C198AECB-E244-4F49-91DE-3FA058702F05}" srcOrd="1" destOrd="0" presId="urn:microsoft.com/office/officeart/2005/8/layout/vList2"/>
    <dgm:cxn modelId="{4D4B14AC-B4A8-4977-808B-BFA0058B9C3B}" type="presParOf" srcId="{97F4CD1E-60C5-4A4A-BF9B-D095320D5436}" destId="{C4E55B93-3C75-4214-BB9B-3DF3D79742E4}" srcOrd="2" destOrd="0" presId="urn:microsoft.com/office/officeart/2005/8/layout/vList2"/>
    <dgm:cxn modelId="{DA84E7FD-A577-4EA1-AEF5-CCD9B5B5432E}" type="presParOf" srcId="{97F4CD1E-60C5-4A4A-BF9B-D095320D5436}" destId="{1D0F8AC7-0E29-446B-A30C-36088AC60316}" srcOrd="3" destOrd="0" presId="urn:microsoft.com/office/officeart/2005/8/layout/vList2"/>
    <dgm:cxn modelId="{5B5A4594-A8AA-4B05-9DD6-62AF80999EEA}" type="presParOf" srcId="{97F4CD1E-60C5-4A4A-BF9B-D095320D5436}" destId="{D208BA51-1222-4C52-B2E9-454D978AE5EE}" srcOrd="4" destOrd="0" presId="urn:microsoft.com/office/officeart/2005/8/layout/vList2"/>
    <dgm:cxn modelId="{90006270-2368-4D46-8CBF-26DC034B3078}" type="presParOf" srcId="{97F4CD1E-60C5-4A4A-BF9B-D095320D5436}" destId="{DFEDAEE6-FD88-4A54-A71D-A697161FF415}" srcOrd="5" destOrd="0" presId="urn:microsoft.com/office/officeart/2005/8/layout/vList2"/>
    <dgm:cxn modelId="{3E973781-DE81-4C2E-9969-999F00B857D3}" type="presParOf" srcId="{97F4CD1E-60C5-4A4A-BF9B-D095320D5436}" destId="{DFB2A1BC-9C3A-4E63-BEC6-95E7D12D18F0}" srcOrd="6" destOrd="0" presId="urn:microsoft.com/office/officeart/2005/8/layout/vList2"/>
    <dgm:cxn modelId="{4918A5DD-0B04-4033-9464-C21CBF9953D7}" type="presParOf" srcId="{97F4CD1E-60C5-4A4A-BF9B-D095320D5436}" destId="{68E8C44B-994F-4A6C-86E8-4C118692BBC3}" srcOrd="7" destOrd="0" presId="urn:microsoft.com/office/officeart/2005/8/layout/vList2"/>
    <dgm:cxn modelId="{53932F3E-0662-421D-AE16-DBFB796DC9F1}" type="presParOf" srcId="{97F4CD1E-60C5-4A4A-BF9B-D095320D5436}" destId="{C5644BC7-ECE0-4729-A1CA-A96F657E868E}" srcOrd="8" destOrd="0" presId="urn:microsoft.com/office/officeart/2005/8/layout/vList2"/>
    <dgm:cxn modelId="{53D82EE9-8596-4FCB-830C-2200317AA10E}" type="presParOf" srcId="{97F4CD1E-60C5-4A4A-BF9B-D095320D5436}" destId="{B998EF23-F4F5-44BC-8CE2-C26E47274B12}" srcOrd="9" destOrd="0" presId="urn:microsoft.com/office/officeart/2005/8/layout/vList2"/>
    <dgm:cxn modelId="{70976281-5573-4F9D-B757-4FF778919FFD}" type="presParOf" srcId="{97F4CD1E-60C5-4A4A-BF9B-D095320D5436}" destId="{6528604E-EC6D-44F1-8850-3905FBFC5A0D}" srcOrd="10" destOrd="0" presId="urn:microsoft.com/office/officeart/2005/8/layout/vList2"/>
    <dgm:cxn modelId="{E7865A16-B264-4584-8C27-C413A9E544FF}" type="presParOf" srcId="{97F4CD1E-60C5-4A4A-BF9B-D095320D5436}" destId="{8DDC88F7-0F5F-4DAF-A768-1B3654C6762A}" srcOrd="11" destOrd="0" presId="urn:microsoft.com/office/officeart/2005/8/layout/vList2"/>
    <dgm:cxn modelId="{EF90D6ED-DA24-42F5-84A9-825EEE59DB23}" type="presParOf" srcId="{97F4CD1E-60C5-4A4A-BF9B-D095320D5436}" destId="{C59E5941-9230-4055-8954-CA38B25F9485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A6451B3-8B28-4075-9B9C-CBC6D84C06F2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743835E-7274-4FA6-9933-CD7F95DE4051}">
      <dgm:prSet phldrT="[Text]" custT="1"/>
      <dgm:spPr/>
      <dgm:t>
        <a:bodyPr/>
        <a:lstStyle/>
        <a:p>
          <a:r>
            <a:rPr lang="en-US" sz="2000" b="0"/>
            <a:t>	</a:t>
          </a:r>
          <a:r>
            <a:rPr lang="en-US" sz="2000" b="1">
              <a:latin typeface="Arial" panose="020B0604020202020204"/>
            </a:rPr>
            <a:t>No</a:t>
          </a:r>
          <a:r>
            <a:rPr lang="en-US" sz="2000" b="0">
              <a:latin typeface="Arial" panose="020B0604020202020204"/>
            </a:rPr>
            <a:t> </a:t>
          </a:r>
          <a:endParaRPr lang="en-US" sz="2000" b="1"/>
        </a:p>
      </dgm:t>
    </dgm:pt>
    <dgm:pt modelId="{C4EE3E7F-5854-4CE1-839A-152DA6206E2A}" type="parTrans" cxnId="{7EC4FC20-C04B-4CDB-85EC-96240833585B}">
      <dgm:prSet/>
      <dgm:spPr/>
      <dgm:t>
        <a:bodyPr/>
        <a:lstStyle/>
        <a:p>
          <a:endParaRPr lang="en-US"/>
        </a:p>
      </dgm:t>
    </dgm:pt>
    <dgm:pt modelId="{0DCE0D1F-8CCA-45E3-8167-BE034B33CDEB}" type="sibTrans" cxnId="{7EC4FC20-C04B-4CDB-85EC-96240833585B}">
      <dgm:prSet/>
      <dgm:spPr/>
      <dgm:t>
        <a:bodyPr/>
        <a:lstStyle/>
        <a:p>
          <a:endParaRPr lang="en-US"/>
        </a:p>
      </dgm:t>
    </dgm:pt>
    <dgm:pt modelId="{8E35F138-05E0-4B3D-B9C4-CF9BFCBD2CD8}">
      <dgm:prSet phldrT="[Text]" custT="1"/>
      <dgm:spPr/>
      <dgm:t>
        <a:bodyPr/>
        <a:lstStyle/>
        <a:p>
          <a:pPr rtl="0"/>
          <a:r>
            <a:rPr lang="en-US" sz="2000" b="0">
              <a:solidFill>
                <a:schemeClr val="bg1"/>
              </a:solidFill>
            </a:rPr>
            <a:t>	</a:t>
          </a:r>
          <a:r>
            <a:rPr lang="en-US" sz="2000" b="1">
              <a:solidFill>
                <a:schemeClr val="bg1"/>
              </a:solidFill>
              <a:latin typeface="Arial" panose="020B0604020202020204"/>
            </a:rPr>
            <a:t>Yes </a:t>
          </a:r>
          <a:endParaRPr lang="en-US" sz="2000" b="1">
            <a:solidFill>
              <a:schemeClr val="bg1"/>
            </a:solidFill>
          </a:endParaRPr>
        </a:p>
      </dgm:t>
    </dgm:pt>
    <dgm:pt modelId="{69E9CC18-3EF2-4576-A6DD-D6181988605E}" type="sibTrans" cxnId="{AC61196B-8640-4F15-9A66-1379F32660B4}">
      <dgm:prSet/>
      <dgm:spPr/>
      <dgm:t>
        <a:bodyPr/>
        <a:lstStyle/>
        <a:p>
          <a:endParaRPr lang="en-US"/>
        </a:p>
      </dgm:t>
    </dgm:pt>
    <dgm:pt modelId="{75BB57FE-80FC-4EFE-8B3D-9FF12A0F6D0C}" type="parTrans" cxnId="{AC61196B-8640-4F15-9A66-1379F32660B4}">
      <dgm:prSet/>
      <dgm:spPr/>
      <dgm:t>
        <a:bodyPr/>
        <a:lstStyle/>
        <a:p>
          <a:endParaRPr lang="en-US"/>
        </a:p>
      </dgm:t>
    </dgm:pt>
    <dgm:pt modelId="{97F4CD1E-60C5-4A4A-BF9B-D095320D5436}" type="pres">
      <dgm:prSet presAssocID="{7A6451B3-8B28-4075-9B9C-CBC6D84C06F2}" presName="linear" presStyleCnt="0">
        <dgm:presLayoutVars>
          <dgm:animLvl val="lvl"/>
          <dgm:resizeHandles val="exact"/>
        </dgm:presLayoutVars>
      </dgm:prSet>
      <dgm:spPr/>
    </dgm:pt>
    <dgm:pt modelId="{12C681DD-79F1-4533-BF08-ADCFDCCE8D30}" type="pres">
      <dgm:prSet presAssocID="{8E35F138-05E0-4B3D-B9C4-CF9BFCBD2CD8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C198AECB-E244-4F49-91DE-3FA058702F05}" type="pres">
      <dgm:prSet presAssocID="{69E9CC18-3EF2-4576-A6DD-D6181988605E}" presName="spacer" presStyleCnt="0"/>
      <dgm:spPr/>
    </dgm:pt>
    <dgm:pt modelId="{C4E55B93-3C75-4214-BB9B-3DF3D79742E4}" type="pres">
      <dgm:prSet presAssocID="{C743835E-7274-4FA6-9933-CD7F95DE4051}" presName="parentText" presStyleLbl="node1" presStyleIdx="1" presStyleCnt="2" custLinFactNeighborX="-9454">
        <dgm:presLayoutVars>
          <dgm:chMax val="0"/>
          <dgm:bulletEnabled val="1"/>
        </dgm:presLayoutVars>
      </dgm:prSet>
      <dgm:spPr/>
    </dgm:pt>
  </dgm:ptLst>
  <dgm:cxnLst>
    <dgm:cxn modelId="{7EC4FC20-C04B-4CDB-85EC-96240833585B}" srcId="{7A6451B3-8B28-4075-9B9C-CBC6D84C06F2}" destId="{C743835E-7274-4FA6-9933-CD7F95DE4051}" srcOrd="1" destOrd="0" parTransId="{C4EE3E7F-5854-4CE1-839A-152DA6206E2A}" sibTransId="{0DCE0D1F-8CCA-45E3-8167-BE034B33CDEB}"/>
    <dgm:cxn modelId="{AC61196B-8640-4F15-9A66-1379F32660B4}" srcId="{7A6451B3-8B28-4075-9B9C-CBC6D84C06F2}" destId="{8E35F138-05E0-4B3D-B9C4-CF9BFCBD2CD8}" srcOrd="0" destOrd="0" parTransId="{75BB57FE-80FC-4EFE-8B3D-9FF12A0F6D0C}" sibTransId="{69E9CC18-3EF2-4576-A6DD-D6181988605E}"/>
    <dgm:cxn modelId="{B5D4AF8C-6E5F-4F7A-864D-0527FCAD52A5}" type="presOf" srcId="{C743835E-7274-4FA6-9933-CD7F95DE4051}" destId="{C4E55B93-3C75-4214-BB9B-3DF3D79742E4}" srcOrd="0" destOrd="0" presId="urn:microsoft.com/office/officeart/2005/8/layout/vList2"/>
    <dgm:cxn modelId="{F69DBBD7-9FC8-4805-AED8-A02C74DA4021}" type="presOf" srcId="{7A6451B3-8B28-4075-9B9C-CBC6D84C06F2}" destId="{97F4CD1E-60C5-4A4A-BF9B-D095320D5436}" srcOrd="0" destOrd="0" presId="urn:microsoft.com/office/officeart/2005/8/layout/vList2"/>
    <dgm:cxn modelId="{16AC2EF0-4A9E-4864-BC95-377E0A1E919C}" type="presOf" srcId="{8E35F138-05E0-4B3D-B9C4-CF9BFCBD2CD8}" destId="{12C681DD-79F1-4533-BF08-ADCFDCCE8D30}" srcOrd="0" destOrd="0" presId="urn:microsoft.com/office/officeart/2005/8/layout/vList2"/>
    <dgm:cxn modelId="{E22C576C-D603-43AF-977B-32D79E95D6FB}" type="presParOf" srcId="{97F4CD1E-60C5-4A4A-BF9B-D095320D5436}" destId="{12C681DD-79F1-4533-BF08-ADCFDCCE8D30}" srcOrd="0" destOrd="0" presId="urn:microsoft.com/office/officeart/2005/8/layout/vList2"/>
    <dgm:cxn modelId="{35E77F6E-660F-4607-9B40-47BC5DB395DB}" type="presParOf" srcId="{97F4CD1E-60C5-4A4A-BF9B-D095320D5436}" destId="{C198AECB-E244-4F49-91DE-3FA058702F05}" srcOrd="1" destOrd="0" presId="urn:microsoft.com/office/officeart/2005/8/layout/vList2"/>
    <dgm:cxn modelId="{3DDBD0FF-AE61-45C2-8C93-B8AFA54A02F1}" type="presParOf" srcId="{97F4CD1E-60C5-4A4A-BF9B-D095320D5436}" destId="{C4E55B93-3C75-4214-BB9B-3DF3D79742E4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A6451B3-8B28-4075-9B9C-CBC6D84C06F2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743835E-7274-4FA6-9933-CD7F95DE4051}">
      <dgm:prSet phldrT="[Text]" custT="1"/>
      <dgm:spPr/>
      <dgm:t>
        <a:bodyPr/>
        <a:lstStyle/>
        <a:p>
          <a:r>
            <a:rPr lang="en-US" sz="2000" b="0"/>
            <a:t>	</a:t>
          </a:r>
          <a:r>
            <a:rPr lang="en-US" sz="2000" b="1"/>
            <a:t>What part of the Collective Medical platform has been the most beneficial?</a:t>
          </a:r>
          <a:endParaRPr lang="en-US" sz="2000" b="0"/>
        </a:p>
      </dgm:t>
    </dgm:pt>
    <dgm:pt modelId="{C4EE3E7F-5854-4CE1-839A-152DA6206E2A}" type="parTrans" cxnId="{7EC4FC20-C04B-4CDB-85EC-96240833585B}">
      <dgm:prSet/>
      <dgm:spPr/>
      <dgm:t>
        <a:bodyPr/>
        <a:lstStyle/>
        <a:p>
          <a:endParaRPr lang="en-US"/>
        </a:p>
      </dgm:t>
    </dgm:pt>
    <dgm:pt modelId="{0DCE0D1F-8CCA-45E3-8167-BE034B33CDEB}" type="sibTrans" cxnId="{7EC4FC20-C04B-4CDB-85EC-96240833585B}">
      <dgm:prSet/>
      <dgm:spPr/>
      <dgm:t>
        <a:bodyPr/>
        <a:lstStyle/>
        <a:p>
          <a:endParaRPr lang="en-US"/>
        </a:p>
      </dgm:t>
    </dgm:pt>
    <dgm:pt modelId="{8FCE4B6F-A29A-4844-AFB7-BC4450E65599}">
      <dgm:prSet phldrT="[Text]" custT="1"/>
      <dgm:spPr/>
      <dgm:t>
        <a:bodyPr/>
        <a:lstStyle/>
        <a:p>
          <a:r>
            <a:rPr lang="en-US" sz="2000" b="0"/>
            <a:t>	</a:t>
          </a:r>
          <a:r>
            <a:rPr lang="en-US" sz="2000" b="1"/>
            <a:t>What would you like for HFS to focus on in the future that would benefit 	your facility the most as it relates to the ADT program?</a:t>
          </a:r>
          <a:endParaRPr lang="en-US" sz="2000" b="0"/>
        </a:p>
      </dgm:t>
    </dgm:pt>
    <dgm:pt modelId="{8B3AF3A0-4BC5-4A22-A9C6-E58773DCE459}" type="parTrans" cxnId="{9F92BCA4-DD88-4B94-ADA6-05534B38F94D}">
      <dgm:prSet/>
      <dgm:spPr/>
      <dgm:t>
        <a:bodyPr/>
        <a:lstStyle/>
        <a:p>
          <a:endParaRPr lang="en-US"/>
        </a:p>
      </dgm:t>
    </dgm:pt>
    <dgm:pt modelId="{5B50C03A-9586-4E20-BF22-77685CF0F1EE}" type="sibTrans" cxnId="{9F92BCA4-DD88-4B94-ADA6-05534B38F94D}">
      <dgm:prSet/>
      <dgm:spPr/>
      <dgm:t>
        <a:bodyPr/>
        <a:lstStyle/>
        <a:p>
          <a:endParaRPr lang="en-US"/>
        </a:p>
      </dgm:t>
    </dgm:pt>
    <dgm:pt modelId="{8E35F138-05E0-4B3D-B9C4-CF9BFCBD2CD8}">
      <dgm:prSet phldrT="[Text]" custT="1"/>
      <dgm:spPr/>
      <dgm:t>
        <a:bodyPr/>
        <a:lstStyle/>
        <a:p>
          <a:r>
            <a:rPr lang="en-US" sz="2000" b="0">
              <a:solidFill>
                <a:schemeClr val="bg1"/>
              </a:solidFill>
            </a:rPr>
            <a:t>	</a:t>
          </a:r>
          <a:r>
            <a:rPr lang="en-US" sz="2000" b="1">
              <a:solidFill>
                <a:schemeClr val="bg1"/>
              </a:solidFill>
            </a:rPr>
            <a:t>How has the ADT program helped with current workflow?</a:t>
          </a:r>
          <a:endParaRPr lang="en-US" sz="2000" b="0">
            <a:solidFill>
              <a:schemeClr val="bg1"/>
            </a:solidFill>
          </a:endParaRPr>
        </a:p>
      </dgm:t>
    </dgm:pt>
    <dgm:pt modelId="{69E9CC18-3EF2-4576-A6DD-D6181988605E}" type="sibTrans" cxnId="{AC61196B-8640-4F15-9A66-1379F32660B4}">
      <dgm:prSet/>
      <dgm:spPr/>
      <dgm:t>
        <a:bodyPr/>
        <a:lstStyle/>
        <a:p>
          <a:endParaRPr lang="en-US"/>
        </a:p>
      </dgm:t>
    </dgm:pt>
    <dgm:pt modelId="{75BB57FE-80FC-4EFE-8B3D-9FF12A0F6D0C}" type="parTrans" cxnId="{AC61196B-8640-4F15-9A66-1379F32660B4}">
      <dgm:prSet/>
      <dgm:spPr/>
      <dgm:t>
        <a:bodyPr/>
        <a:lstStyle/>
        <a:p>
          <a:endParaRPr lang="en-US"/>
        </a:p>
      </dgm:t>
    </dgm:pt>
    <dgm:pt modelId="{CE730CB4-604D-4E33-A1C1-104E27FE24F3}">
      <dgm:prSet phldrT="[Text]" custT="1"/>
      <dgm:spPr/>
      <dgm:t>
        <a:bodyPr/>
        <a:lstStyle/>
        <a:p>
          <a:r>
            <a:rPr lang="en-US" sz="2000" b="1" kern="120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	Please share any stories where the ADT program has made a difference in 	case management.</a:t>
          </a:r>
        </a:p>
      </dgm:t>
    </dgm:pt>
    <dgm:pt modelId="{EBAB7861-3BFA-4168-81E4-A154A8D19A8F}" type="parTrans" cxnId="{17A6CADD-22C7-4F72-9ABD-20005B636B1D}">
      <dgm:prSet/>
      <dgm:spPr/>
      <dgm:t>
        <a:bodyPr/>
        <a:lstStyle/>
        <a:p>
          <a:endParaRPr lang="en-US"/>
        </a:p>
      </dgm:t>
    </dgm:pt>
    <dgm:pt modelId="{6774814F-ECAC-4EC6-A317-37D173F6D9ED}" type="sibTrans" cxnId="{17A6CADD-22C7-4F72-9ABD-20005B636B1D}">
      <dgm:prSet/>
      <dgm:spPr/>
      <dgm:t>
        <a:bodyPr/>
        <a:lstStyle/>
        <a:p>
          <a:endParaRPr lang="en-US"/>
        </a:p>
      </dgm:t>
    </dgm:pt>
    <dgm:pt modelId="{97F4CD1E-60C5-4A4A-BF9B-D095320D5436}" type="pres">
      <dgm:prSet presAssocID="{7A6451B3-8B28-4075-9B9C-CBC6D84C06F2}" presName="linear" presStyleCnt="0">
        <dgm:presLayoutVars>
          <dgm:animLvl val="lvl"/>
          <dgm:resizeHandles val="exact"/>
        </dgm:presLayoutVars>
      </dgm:prSet>
      <dgm:spPr/>
    </dgm:pt>
    <dgm:pt modelId="{12C681DD-79F1-4533-BF08-ADCFDCCE8D30}" type="pres">
      <dgm:prSet presAssocID="{8E35F138-05E0-4B3D-B9C4-CF9BFCBD2CD8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C198AECB-E244-4F49-91DE-3FA058702F05}" type="pres">
      <dgm:prSet presAssocID="{69E9CC18-3EF2-4576-A6DD-D6181988605E}" presName="spacer" presStyleCnt="0"/>
      <dgm:spPr/>
    </dgm:pt>
    <dgm:pt modelId="{C4E55B93-3C75-4214-BB9B-3DF3D79742E4}" type="pres">
      <dgm:prSet presAssocID="{C743835E-7274-4FA6-9933-CD7F95DE4051}" presName="parentText" presStyleLbl="node1" presStyleIdx="1" presStyleCnt="4" custLinFactNeighborX="-9454">
        <dgm:presLayoutVars>
          <dgm:chMax val="0"/>
          <dgm:bulletEnabled val="1"/>
        </dgm:presLayoutVars>
      </dgm:prSet>
      <dgm:spPr/>
    </dgm:pt>
    <dgm:pt modelId="{1D0F8AC7-0E29-446B-A30C-36088AC60316}" type="pres">
      <dgm:prSet presAssocID="{0DCE0D1F-8CCA-45E3-8167-BE034B33CDEB}" presName="spacer" presStyleCnt="0"/>
      <dgm:spPr/>
    </dgm:pt>
    <dgm:pt modelId="{D208BA51-1222-4C52-B2E9-454D978AE5EE}" type="pres">
      <dgm:prSet presAssocID="{8FCE4B6F-A29A-4844-AFB7-BC4450E65599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DFEDAEE6-FD88-4A54-A71D-A697161FF415}" type="pres">
      <dgm:prSet presAssocID="{5B50C03A-9586-4E20-BF22-77685CF0F1EE}" presName="spacer" presStyleCnt="0"/>
      <dgm:spPr/>
    </dgm:pt>
    <dgm:pt modelId="{DFB2A1BC-9C3A-4E63-BEC6-95E7D12D18F0}" type="pres">
      <dgm:prSet presAssocID="{CE730CB4-604D-4E33-A1C1-104E27FE24F3}" presName="parentText" presStyleLbl="node1" presStyleIdx="3" presStyleCnt="4" custLinFactNeighborY="7958">
        <dgm:presLayoutVars>
          <dgm:chMax val="0"/>
          <dgm:bulletEnabled val="1"/>
        </dgm:presLayoutVars>
      </dgm:prSet>
      <dgm:spPr/>
    </dgm:pt>
  </dgm:ptLst>
  <dgm:cxnLst>
    <dgm:cxn modelId="{7EC4FC20-C04B-4CDB-85EC-96240833585B}" srcId="{7A6451B3-8B28-4075-9B9C-CBC6D84C06F2}" destId="{C743835E-7274-4FA6-9933-CD7F95DE4051}" srcOrd="1" destOrd="0" parTransId="{C4EE3E7F-5854-4CE1-839A-152DA6206E2A}" sibTransId="{0DCE0D1F-8CCA-45E3-8167-BE034B33CDEB}"/>
    <dgm:cxn modelId="{AC61196B-8640-4F15-9A66-1379F32660B4}" srcId="{7A6451B3-8B28-4075-9B9C-CBC6D84C06F2}" destId="{8E35F138-05E0-4B3D-B9C4-CF9BFCBD2CD8}" srcOrd="0" destOrd="0" parTransId="{75BB57FE-80FC-4EFE-8B3D-9FF12A0F6D0C}" sibTransId="{69E9CC18-3EF2-4576-A6DD-D6181988605E}"/>
    <dgm:cxn modelId="{E0D4F6A1-1F46-4BBC-85F2-DA35D0A46D5D}" type="presOf" srcId="{C743835E-7274-4FA6-9933-CD7F95DE4051}" destId="{C4E55B93-3C75-4214-BB9B-3DF3D79742E4}" srcOrd="0" destOrd="0" presId="urn:microsoft.com/office/officeart/2005/8/layout/vList2"/>
    <dgm:cxn modelId="{9F92BCA4-DD88-4B94-ADA6-05534B38F94D}" srcId="{7A6451B3-8B28-4075-9B9C-CBC6D84C06F2}" destId="{8FCE4B6F-A29A-4844-AFB7-BC4450E65599}" srcOrd="2" destOrd="0" parTransId="{8B3AF3A0-4BC5-4A22-A9C6-E58773DCE459}" sibTransId="{5B50C03A-9586-4E20-BF22-77685CF0F1EE}"/>
    <dgm:cxn modelId="{0A1D94C9-1DDE-4669-9FA9-2DF6029478C0}" type="presOf" srcId="{CE730CB4-604D-4E33-A1C1-104E27FE24F3}" destId="{DFB2A1BC-9C3A-4E63-BEC6-95E7D12D18F0}" srcOrd="0" destOrd="0" presId="urn:microsoft.com/office/officeart/2005/8/layout/vList2"/>
    <dgm:cxn modelId="{6CD443CE-C516-4B60-B6CE-ACC00AD75B79}" type="presOf" srcId="{8FCE4B6F-A29A-4844-AFB7-BC4450E65599}" destId="{D208BA51-1222-4C52-B2E9-454D978AE5EE}" srcOrd="0" destOrd="0" presId="urn:microsoft.com/office/officeart/2005/8/layout/vList2"/>
    <dgm:cxn modelId="{F69DBBD7-9FC8-4805-AED8-A02C74DA4021}" type="presOf" srcId="{7A6451B3-8B28-4075-9B9C-CBC6D84C06F2}" destId="{97F4CD1E-60C5-4A4A-BF9B-D095320D5436}" srcOrd="0" destOrd="0" presId="urn:microsoft.com/office/officeart/2005/8/layout/vList2"/>
    <dgm:cxn modelId="{17A6CADD-22C7-4F72-9ABD-20005B636B1D}" srcId="{7A6451B3-8B28-4075-9B9C-CBC6D84C06F2}" destId="{CE730CB4-604D-4E33-A1C1-104E27FE24F3}" srcOrd="3" destOrd="0" parTransId="{EBAB7861-3BFA-4168-81E4-A154A8D19A8F}" sibTransId="{6774814F-ECAC-4EC6-A317-37D173F6D9ED}"/>
    <dgm:cxn modelId="{A41F29ED-0A86-42D0-A6C4-58337341F6AE}" type="presOf" srcId="{8E35F138-05E0-4B3D-B9C4-CF9BFCBD2CD8}" destId="{12C681DD-79F1-4533-BF08-ADCFDCCE8D30}" srcOrd="0" destOrd="0" presId="urn:microsoft.com/office/officeart/2005/8/layout/vList2"/>
    <dgm:cxn modelId="{52F4E8F1-5709-48B2-86BF-F469CA35F2F9}" type="presParOf" srcId="{97F4CD1E-60C5-4A4A-BF9B-D095320D5436}" destId="{12C681DD-79F1-4533-BF08-ADCFDCCE8D30}" srcOrd="0" destOrd="0" presId="urn:microsoft.com/office/officeart/2005/8/layout/vList2"/>
    <dgm:cxn modelId="{9A1DC50F-3965-41AD-A5CB-9430167CDC77}" type="presParOf" srcId="{97F4CD1E-60C5-4A4A-BF9B-D095320D5436}" destId="{C198AECB-E244-4F49-91DE-3FA058702F05}" srcOrd="1" destOrd="0" presId="urn:microsoft.com/office/officeart/2005/8/layout/vList2"/>
    <dgm:cxn modelId="{C1222C49-21E2-4888-9EC2-DA4D59CFBB50}" type="presParOf" srcId="{97F4CD1E-60C5-4A4A-BF9B-D095320D5436}" destId="{C4E55B93-3C75-4214-BB9B-3DF3D79742E4}" srcOrd="2" destOrd="0" presId="urn:microsoft.com/office/officeart/2005/8/layout/vList2"/>
    <dgm:cxn modelId="{E7835F98-F7C5-4CC5-8E85-8018E277C005}" type="presParOf" srcId="{97F4CD1E-60C5-4A4A-BF9B-D095320D5436}" destId="{1D0F8AC7-0E29-446B-A30C-36088AC60316}" srcOrd="3" destOrd="0" presId="urn:microsoft.com/office/officeart/2005/8/layout/vList2"/>
    <dgm:cxn modelId="{E858BA67-68A3-4641-A9E6-9A8DFCB0D20D}" type="presParOf" srcId="{97F4CD1E-60C5-4A4A-BF9B-D095320D5436}" destId="{D208BA51-1222-4C52-B2E9-454D978AE5EE}" srcOrd="4" destOrd="0" presId="urn:microsoft.com/office/officeart/2005/8/layout/vList2"/>
    <dgm:cxn modelId="{FC2294ED-E649-4522-B18D-D8AB92D9B2A2}" type="presParOf" srcId="{97F4CD1E-60C5-4A4A-BF9B-D095320D5436}" destId="{DFEDAEE6-FD88-4A54-A71D-A697161FF415}" srcOrd="5" destOrd="0" presId="urn:microsoft.com/office/officeart/2005/8/layout/vList2"/>
    <dgm:cxn modelId="{BC261537-57F1-420C-8EC6-7D99CEE7D981}" type="presParOf" srcId="{97F4CD1E-60C5-4A4A-BF9B-D095320D5436}" destId="{DFB2A1BC-9C3A-4E63-BEC6-95E7D12D18F0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7A6451B3-8B28-4075-9B9C-CBC6D84C06F2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743835E-7274-4FA6-9933-CD7F95DE4051}">
      <dgm:prSet phldrT="[Text]" custT="1"/>
      <dgm:spPr/>
      <dgm:t>
        <a:bodyPr/>
        <a:lstStyle/>
        <a:p>
          <a:r>
            <a:rPr lang="en-US" sz="2000" b="0"/>
            <a:t>	</a:t>
          </a:r>
          <a:r>
            <a:rPr lang="en-US" sz="2000" b="1"/>
            <a:t>What features shown today are something you will use in the future?</a:t>
          </a:r>
          <a:endParaRPr lang="en-US" sz="2000" b="0"/>
        </a:p>
      </dgm:t>
    </dgm:pt>
    <dgm:pt modelId="{C4EE3E7F-5854-4CE1-839A-152DA6206E2A}" type="parTrans" cxnId="{7EC4FC20-C04B-4CDB-85EC-96240833585B}">
      <dgm:prSet/>
      <dgm:spPr/>
      <dgm:t>
        <a:bodyPr/>
        <a:lstStyle/>
        <a:p>
          <a:endParaRPr lang="en-US"/>
        </a:p>
      </dgm:t>
    </dgm:pt>
    <dgm:pt modelId="{0DCE0D1F-8CCA-45E3-8167-BE034B33CDEB}" type="sibTrans" cxnId="{7EC4FC20-C04B-4CDB-85EC-96240833585B}">
      <dgm:prSet/>
      <dgm:spPr/>
      <dgm:t>
        <a:bodyPr/>
        <a:lstStyle/>
        <a:p>
          <a:endParaRPr lang="en-US"/>
        </a:p>
      </dgm:t>
    </dgm:pt>
    <dgm:pt modelId="{8FCE4B6F-A29A-4844-AFB7-BC4450E65599}">
      <dgm:prSet phldrT="[Text]" custT="1"/>
      <dgm:spPr/>
      <dgm:t>
        <a:bodyPr/>
        <a:lstStyle/>
        <a:p>
          <a:pPr rtl="0"/>
          <a:r>
            <a:rPr lang="en-US" sz="2000" b="0"/>
            <a:t>	</a:t>
          </a:r>
          <a:r>
            <a:rPr lang="en-US" sz="2000" b="1">
              <a:solidFill>
                <a:schemeClr val="bg1"/>
              </a:solidFill>
              <a:latin typeface="Arial" panose="020B0604020202020204"/>
            </a:rPr>
            <a:t>Would you like Collective Medical/</a:t>
          </a:r>
          <a:r>
            <a:rPr lang="en-US" sz="2000" b="1" err="1">
              <a:solidFill>
                <a:schemeClr val="bg1"/>
              </a:solidFill>
              <a:latin typeface="Arial" panose="020B0604020202020204"/>
            </a:rPr>
            <a:t>PointClickCare</a:t>
          </a:r>
          <a:r>
            <a:rPr lang="en-US" sz="2000" b="1">
              <a:solidFill>
                <a:schemeClr val="bg1"/>
              </a:solidFill>
              <a:latin typeface="Arial" panose="020B0604020202020204"/>
            </a:rPr>
            <a:t> to contact you for a 	deeper dive to assist your facility on how to use the platform to meet 	your needs/initiatives?</a:t>
          </a:r>
          <a:endParaRPr lang="en-US" sz="2000" b="0"/>
        </a:p>
      </dgm:t>
    </dgm:pt>
    <dgm:pt modelId="{8B3AF3A0-4BC5-4A22-A9C6-E58773DCE459}" type="parTrans" cxnId="{9F92BCA4-DD88-4B94-ADA6-05534B38F94D}">
      <dgm:prSet/>
      <dgm:spPr/>
      <dgm:t>
        <a:bodyPr/>
        <a:lstStyle/>
        <a:p>
          <a:endParaRPr lang="en-US"/>
        </a:p>
      </dgm:t>
    </dgm:pt>
    <dgm:pt modelId="{5B50C03A-9586-4E20-BF22-77685CF0F1EE}" type="sibTrans" cxnId="{9F92BCA4-DD88-4B94-ADA6-05534B38F94D}">
      <dgm:prSet/>
      <dgm:spPr/>
      <dgm:t>
        <a:bodyPr/>
        <a:lstStyle/>
        <a:p>
          <a:endParaRPr lang="en-US"/>
        </a:p>
      </dgm:t>
    </dgm:pt>
    <dgm:pt modelId="{8E35F138-05E0-4B3D-B9C4-CF9BFCBD2CD8}">
      <dgm:prSet phldrT="[Text]" custT="1"/>
      <dgm:spPr/>
      <dgm:t>
        <a:bodyPr/>
        <a:lstStyle/>
        <a:p>
          <a:r>
            <a:rPr lang="en-US" sz="2000" b="0">
              <a:solidFill>
                <a:schemeClr val="bg1"/>
              </a:solidFill>
            </a:rPr>
            <a:t>	</a:t>
          </a:r>
          <a:r>
            <a:rPr lang="en-US" sz="2000" b="1">
              <a:solidFill>
                <a:schemeClr val="bg1"/>
              </a:solidFill>
            </a:rPr>
            <a:t>Have you used the Customer Community Site?</a:t>
          </a:r>
          <a:endParaRPr lang="en-US" sz="2000" b="0">
            <a:solidFill>
              <a:schemeClr val="bg1"/>
            </a:solidFill>
          </a:endParaRPr>
        </a:p>
      </dgm:t>
    </dgm:pt>
    <dgm:pt modelId="{69E9CC18-3EF2-4576-A6DD-D6181988605E}" type="sibTrans" cxnId="{AC61196B-8640-4F15-9A66-1379F32660B4}">
      <dgm:prSet/>
      <dgm:spPr/>
      <dgm:t>
        <a:bodyPr/>
        <a:lstStyle/>
        <a:p>
          <a:endParaRPr lang="en-US"/>
        </a:p>
      </dgm:t>
    </dgm:pt>
    <dgm:pt modelId="{75BB57FE-80FC-4EFE-8B3D-9FF12A0F6D0C}" type="parTrans" cxnId="{AC61196B-8640-4F15-9A66-1379F32660B4}">
      <dgm:prSet/>
      <dgm:spPr/>
      <dgm:t>
        <a:bodyPr/>
        <a:lstStyle/>
        <a:p>
          <a:endParaRPr lang="en-US"/>
        </a:p>
      </dgm:t>
    </dgm:pt>
    <dgm:pt modelId="{CE730CB4-604D-4E33-A1C1-104E27FE24F3}">
      <dgm:prSet phldrT="[Text]" custT="1"/>
      <dgm:spPr/>
      <dgm:t>
        <a:bodyPr/>
        <a:lstStyle/>
        <a:p>
          <a:r>
            <a:rPr lang="en-US" sz="2000" b="1" kern="120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	Please list any t</a:t>
          </a:r>
          <a:r>
            <a:rPr lang="en-US" sz="2000" b="1" kern="1200">
              <a:latin typeface="Arial" panose="020B0604020202020204"/>
            </a:rPr>
            <a:t>opics you would like to see for the next CCG</a:t>
          </a:r>
          <a:endParaRPr lang="en-US" sz="2000" b="1" kern="1200">
            <a:solidFill>
              <a:srgbClr val="FFFFFF"/>
            </a:solidFill>
            <a:latin typeface="Arial" panose="020B0604020202020204"/>
            <a:ea typeface="+mn-ea"/>
            <a:cs typeface="+mn-cs"/>
          </a:endParaRPr>
        </a:p>
      </dgm:t>
    </dgm:pt>
    <dgm:pt modelId="{EBAB7861-3BFA-4168-81E4-A154A8D19A8F}" type="parTrans" cxnId="{17A6CADD-22C7-4F72-9ABD-20005B636B1D}">
      <dgm:prSet/>
      <dgm:spPr/>
      <dgm:t>
        <a:bodyPr/>
        <a:lstStyle/>
        <a:p>
          <a:endParaRPr lang="en-US"/>
        </a:p>
      </dgm:t>
    </dgm:pt>
    <dgm:pt modelId="{6774814F-ECAC-4EC6-A317-37D173F6D9ED}" type="sibTrans" cxnId="{17A6CADD-22C7-4F72-9ABD-20005B636B1D}">
      <dgm:prSet/>
      <dgm:spPr/>
      <dgm:t>
        <a:bodyPr/>
        <a:lstStyle/>
        <a:p>
          <a:endParaRPr lang="en-US"/>
        </a:p>
      </dgm:t>
    </dgm:pt>
    <dgm:pt modelId="{97F4CD1E-60C5-4A4A-BF9B-D095320D5436}" type="pres">
      <dgm:prSet presAssocID="{7A6451B3-8B28-4075-9B9C-CBC6D84C06F2}" presName="linear" presStyleCnt="0">
        <dgm:presLayoutVars>
          <dgm:animLvl val="lvl"/>
          <dgm:resizeHandles val="exact"/>
        </dgm:presLayoutVars>
      </dgm:prSet>
      <dgm:spPr/>
    </dgm:pt>
    <dgm:pt modelId="{12C681DD-79F1-4533-BF08-ADCFDCCE8D30}" type="pres">
      <dgm:prSet presAssocID="{8E35F138-05E0-4B3D-B9C4-CF9BFCBD2CD8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C198AECB-E244-4F49-91DE-3FA058702F05}" type="pres">
      <dgm:prSet presAssocID="{69E9CC18-3EF2-4576-A6DD-D6181988605E}" presName="spacer" presStyleCnt="0"/>
      <dgm:spPr/>
    </dgm:pt>
    <dgm:pt modelId="{C4E55B93-3C75-4214-BB9B-3DF3D79742E4}" type="pres">
      <dgm:prSet presAssocID="{C743835E-7274-4FA6-9933-CD7F95DE4051}" presName="parentText" presStyleLbl="node1" presStyleIdx="1" presStyleCnt="4" custLinFactNeighborX="-9454">
        <dgm:presLayoutVars>
          <dgm:chMax val="0"/>
          <dgm:bulletEnabled val="1"/>
        </dgm:presLayoutVars>
      </dgm:prSet>
      <dgm:spPr/>
    </dgm:pt>
    <dgm:pt modelId="{1D0F8AC7-0E29-446B-A30C-36088AC60316}" type="pres">
      <dgm:prSet presAssocID="{0DCE0D1F-8CCA-45E3-8167-BE034B33CDEB}" presName="spacer" presStyleCnt="0"/>
      <dgm:spPr/>
    </dgm:pt>
    <dgm:pt modelId="{D208BA51-1222-4C52-B2E9-454D978AE5EE}" type="pres">
      <dgm:prSet presAssocID="{8FCE4B6F-A29A-4844-AFB7-BC4450E65599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DFEDAEE6-FD88-4A54-A71D-A697161FF415}" type="pres">
      <dgm:prSet presAssocID="{5B50C03A-9586-4E20-BF22-77685CF0F1EE}" presName="spacer" presStyleCnt="0"/>
      <dgm:spPr/>
    </dgm:pt>
    <dgm:pt modelId="{DFB2A1BC-9C3A-4E63-BEC6-95E7D12D18F0}" type="pres">
      <dgm:prSet presAssocID="{CE730CB4-604D-4E33-A1C1-104E27FE24F3}" presName="parentText" presStyleLbl="node1" presStyleIdx="3" presStyleCnt="4" custLinFactNeighborY="7958">
        <dgm:presLayoutVars>
          <dgm:chMax val="0"/>
          <dgm:bulletEnabled val="1"/>
        </dgm:presLayoutVars>
      </dgm:prSet>
      <dgm:spPr/>
    </dgm:pt>
  </dgm:ptLst>
  <dgm:cxnLst>
    <dgm:cxn modelId="{EAD22811-805F-4A08-B9E1-8651D04E3AF9}" type="presOf" srcId="{CE730CB4-604D-4E33-A1C1-104E27FE24F3}" destId="{DFB2A1BC-9C3A-4E63-BEC6-95E7D12D18F0}" srcOrd="0" destOrd="0" presId="urn:microsoft.com/office/officeart/2005/8/layout/vList2"/>
    <dgm:cxn modelId="{7EC4FC20-C04B-4CDB-85EC-96240833585B}" srcId="{7A6451B3-8B28-4075-9B9C-CBC6D84C06F2}" destId="{C743835E-7274-4FA6-9933-CD7F95DE4051}" srcOrd="1" destOrd="0" parTransId="{C4EE3E7F-5854-4CE1-839A-152DA6206E2A}" sibTransId="{0DCE0D1F-8CCA-45E3-8167-BE034B33CDEB}"/>
    <dgm:cxn modelId="{ABBA5469-54BC-4B01-B724-12B5514B6B56}" type="presOf" srcId="{8FCE4B6F-A29A-4844-AFB7-BC4450E65599}" destId="{D208BA51-1222-4C52-B2E9-454D978AE5EE}" srcOrd="0" destOrd="0" presId="urn:microsoft.com/office/officeart/2005/8/layout/vList2"/>
    <dgm:cxn modelId="{AC61196B-8640-4F15-9A66-1379F32660B4}" srcId="{7A6451B3-8B28-4075-9B9C-CBC6D84C06F2}" destId="{8E35F138-05E0-4B3D-B9C4-CF9BFCBD2CD8}" srcOrd="0" destOrd="0" parTransId="{75BB57FE-80FC-4EFE-8B3D-9FF12A0F6D0C}" sibTransId="{69E9CC18-3EF2-4576-A6DD-D6181988605E}"/>
    <dgm:cxn modelId="{B5D4AF8C-6E5F-4F7A-864D-0527FCAD52A5}" type="presOf" srcId="{C743835E-7274-4FA6-9933-CD7F95DE4051}" destId="{C4E55B93-3C75-4214-BB9B-3DF3D79742E4}" srcOrd="0" destOrd="0" presId="urn:microsoft.com/office/officeart/2005/8/layout/vList2"/>
    <dgm:cxn modelId="{9F92BCA4-DD88-4B94-ADA6-05534B38F94D}" srcId="{7A6451B3-8B28-4075-9B9C-CBC6D84C06F2}" destId="{8FCE4B6F-A29A-4844-AFB7-BC4450E65599}" srcOrd="2" destOrd="0" parTransId="{8B3AF3A0-4BC5-4A22-A9C6-E58773DCE459}" sibTransId="{5B50C03A-9586-4E20-BF22-77685CF0F1EE}"/>
    <dgm:cxn modelId="{F69DBBD7-9FC8-4805-AED8-A02C74DA4021}" type="presOf" srcId="{7A6451B3-8B28-4075-9B9C-CBC6D84C06F2}" destId="{97F4CD1E-60C5-4A4A-BF9B-D095320D5436}" srcOrd="0" destOrd="0" presId="urn:microsoft.com/office/officeart/2005/8/layout/vList2"/>
    <dgm:cxn modelId="{17A6CADD-22C7-4F72-9ABD-20005B636B1D}" srcId="{7A6451B3-8B28-4075-9B9C-CBC6D84C06F2}" destId="{CE730CB4-604D-4E33-A1C1-104E27FE24F3}" srcOrd="3" destOrd="0" parTransId="{EBAB7861-3BFA-4168-81E4-A154A8D19A8F}" sibTransId="{6774814F-ECAC-4EC6-A317-37D173F6D9ED}"/>
    <dgm:cxn modelId="{16AC2EF0-4A9E-4864-BC95-377E0A1E919C}" type="presOf" srcId="{8E35F138-05E0-4B3D-B9C4-CF9BFCBD2CD8}" destId="{12C681DD-79F1-4533-BF08-ADCFDCCE8D30}" srcOrd="0" destOrd="0" presId="urn:microsoft.com/office/officeart/2005/8/layout/vList2"/>
    <dgm:cxn modelId="{E22C576C-D603-43AF-977B-32D79E95D6FB}" type="presParOf" srcId="{97F4CD1E-60C5-4A4A-BF9B-D095320D5436}" destId="{12C681DD-79F1-4533-BF08-ADCFDCCE8D30}" srcOrd="0" destOrd="0" presId="urn:microsoft.com/office/officeart/2005/8/layout/vList2"/>
    <dgm:cxn modelId="{35E77F6E-660F-4607-9B40-47BC5DB395DB}" type="presParOf" srcId="{97F4CD1E-60C5-4A4A-BF9B-D095320D5436}" destId="{C198AECB-E244-4F49-91DE-3FA058702F05}" srcOrd="1" destOrd="0" presId="urn:microsoft.com/office/officeart/2005/8/layout/vList2"/>
    <dgm:cxn modelId="{3DDBD0FF-AE61-45C2-8C93-B8AFA54A02F1}" type="presParOf" srcId="{97F4CD1E-60C5-4A4A-BF9B-D095320D5436}" destId="{C4E55B93-3C75-4214-BB9B-3DF3D79742E4}" srcOrd="2" destOrd="0" presId="urn:microsoft.com/office/officeart/2005/8/layout/vList2"/>
    <dgm:cxn modelId="{FB80879C-548D-49DF-9EA3-E6FC74F04587}" type="presParOf" srcId="{97F4CD1E-60C5-4A4A-BF9B-D095320D5436}" destId="{1D0F8AC7-0E29-446B-A30C-36088AC60316}" srcOrd="3" destOrd="0" presId="urn:microsoft.com/office/officeart/2005/8/layout/vList2"/>
    <dgm:cxn modelId="{DA3A147A-206B-4703-AB0C-2500488EE643}" type="presParOf" srcId="{97F4CD1E-60C5-4A4A-BF9B-D095320D5436}" destId="{D208BA51-1222-4C52-B2E9-454D978AE5EE}" srcOrd="4" destOrd="0" presId="urn:microsoft.com/office/officeart/2005/8/layout/vList2"/>
    <dgm:cxn modelId="{CDE8A7D4-18F8-4EEA-A75B-BFCBB986D773}" type="presParOf" srcId="{97F4CD1E-60C5-4A4A-BF9B-D095320D5436}" destId="{DFEDAEE6-FD88-4A54-A71D-A697161FF415}" srcOrd="5" destOrd="0" presId="urn:microsoft.com/office/officeart/2005/8/layout/vList2"/>
    <dgm:cxn modelId="{29CAAA3F-D2B9-4C54-B7E3-472B672E3425}" type="presParOf" srcId="{97F4CD1E-60C5-4A4A-BF9B-D095320D5436}" destId="{DFB2A1BC-9C3A-4E63-BEC6-95E7D12D18F0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12D9212-0618-436B-9C18-614E837C3109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0"/>
      <dgm:spPr/>
      <dgm:t>
        <a:bodyPr/>
        <a:lstStyle/>
        <a:p>
          <a:endParaRPr lang="en-US"/>
        </a:p>
      </dgm:t>
    </dgm:pt>
    <dgm:pt modelId="{1BC701F1-E7FE-4BA7-99F0-AF107C565640}">
      <dgm:prSet phldrT="[Text]" phldr="1"/>
      <dgm:spPr/>
      <dgm:t>
        <a:bodyPr/>
        <a:lstStyle/>
        <a:p>
          <a:endParaRPr lang="en-US"/>
        </a:p>
      </dgm:t>
    </dgm:pt>
    <dgm:pt modelId="{59047174-78B1-4944-8CA6-57D8A2C9BCD6}" type="parTrans" cxnId="{CBECA3D0-AC0D-4A0D-8006-F8DD8CE18ED3}">
      <dgm:prSet/>
      <dgm:spPr/>
      <dgm:t>
        <a:bodyPr/>
        <a:lstStyle/>
        <a:p>
          <a:endParaRPr lang="en-US"/>
        </a:p>
      </dgm:t>
    </dgm:pt>
    <dgm:pt modelId="{6F94E410-7A07-46C4-84B3-3CE69890A949}" type="sibTrans" cxnId="{CBECA3D0-AC0D-4A0D-8006-F8DD8CE18ED3}">
      <dgm:prSet/>
      <dgm:spPr/>
      <dgm:t>
        <a:bodyPr/>
        <a:lstStyle/>
        <a:p>
          <a:endParaRPr lang="en-US"/>
        </a:p>
      </dgm:t>
    </dgm:pt>
    <dgm:pt modelId="{C9646E54-FD23-4A79-B1AF-D16449D8E8B8}">
      <dgm:prSet phldrT="[Text]" phldr="1"/>
      <dgm:spPr/>
      <dgm:t>
        <a:bodyPr/>
        <a:lstStyle/>
        <a:p>
          <a:endParaRPr lang="en-US"/>
        </a:p>
      </dgm:t>
    </dgm:pt>
    <dgm:pt modelId="{721C54DE-5C90-4469-919F-B9ECB981C56E}" type="parTrans" cxnId="{64D31EE7-F211-49B7-B88B-37159D4D8CB8}">
      <dgm:prSet/>
      <dgm:spPr/>
      <dgm:t>
        <a:bodyPr/>
        <a:lstStyle/>
        <a:p>
          <a:endParaRPr lang="en-US"/>
        </a:p>
      </dgm:t>
    </dgm:pt>
    <dgm:pt modelId="{9D8DD1A8-86F6-4F53-9421-38F4E9BE38E0}" type="sibTrans" cxnId="{64D31EE7-F211-49B7-B88B-37159D4D8CB8}">
      <dgm:prSet/>
      <dgm:spPr/>
      <dgm:t>
        <a:bodyPr/>
        <a:lstStyle/>
        <a:p>
          <a:endParaRPr lang="en-US"/>
        </a:p>
      </dgm:t>
    </dgm:pt>
    <dgm:pt modelId="{51C60AA3-CC4F-414B-A57E-F71AB00AC4A0}">
      <dgm:prSet phldrT="[Text]" phldr="1"/>
      <dgm:spPr/>
      <dgm:t>
        <a:bodyPr/>
        <a:lstStyle/>
        <a:p>
          <a:endParaRPr lang="en-US"/>
        </a:p>
      </dgm:t>
    </dgm:pt>
    <dgm:pt modelId="{6B0E4F0E-C691-4943-B2A0-B71FFCBFFD30}" type="parTrans" cxnId="{3D4BBD59-4E17-4770-B1EB-2DFD58F08D6F}">
      <dgm:prSet/>
      <dgm:spPr/>
      <dgm:t>
        <a:bodyPr/>
        <a:lstStyle/>
        <a:p>
          <a:endParaRPr lang="en-US"/>
        </a:p>
      </dgm:t>
    </dgm:pt>
    <dgm:pt modelId="{82CDD3EC-C29D-4DE7-AE98-F4797DF004A2}" type="sibTrans" cxnId="{3D4BBD59-4E17-4770-B1EB-2DFD58F08D6F}">
      <dgm:prSet/>
      <dgm:spPr/>
      <dgm:t>
        <a:bodyPr/>
        <a:lstStyle/>
        <a:p>
          <a:endParaRPr lang="en-US"/>
        </a:p>
      </dgm:t>
    </dgm:pt>
    <dgm:pt modelId="{61689D11-BA59-4E85-A0C7-793F61BC8498}" type="pres">
      <dgm:prSet presAssocID="{B12D9212-0618-436B-9C18-614E837C3109}" presName="Name0" presStyleCnt="0">
        <dgm:presLayoutVars>
          <dgm:chMax val="7"/>
          <dgm:chPref val="7"/>
          <dgm:dir/>
        </dgm:presLayoutVars>
      </dgm:prSet>
      <dgm:spPr/>
    </dgm:pt>
    <dgm:pt modelId="{B04023CC-BF73-4292-99EC-7DB5C899814A}" type="pres">
      <dgm:prSet presAssocID="{B12D9212-0618-436B-9C18-614E837C3109}" presName="Name1" presStyleCnt="0"/>
      <dgm:spPr/>
    </dgm:pt>
    <dgm:pt modelId="{88054DB3-6A93-4E58-B4D7-804AC000CB33}" type="pres">
      <dgm:prSet presAssocID="{B12D9212-0618-436B-9C18-614E837C3109}" presName="cycle" presStyleCnt="0"/>
      <dgm:spPr/>
    </dgm:pt>
    <dgm:pt modelId="{25877C90-ACDD-4352-BB85-E5C08108CFF1}" type="pres">
      <dgm:prSet presAssocID="{B12D9212-0618-436B-9C18-614E837C3109}" presName="srcNode" presStyleLbl="node1" presStyleIdx="0" presStyleCnt="3"/>
      <dgm:spPr/>
    </dgm:pt>
    <dgm:pt modelId="{B2E487FC-9ADC-40B7-9CE7-43265FD484ED}" type="pres">
      <dgm:prSet presAssocID="{B12D9212-0618-436B-9C18-614E837C3109}" presName="conn" presStyleLbl="parChTrans1D2" presStyleIdx="0" presStyleCnt="1"/>
      <dgm:spPr/>
    </dgm:pt>
    <dgm:pt modelId="{9AD82D97-B5D4-4E71-9E72-767FC4766DAB}" type="pres">
      <dgm:prSet presAssocID="{B12D9212-0618-436B-9C18-614E837C3109}" presName="extraNode" presStyleLbl="node1" presStyleIdx="0" presStyleCnt="3"/>
      <dgm:spPr/>
    </dgm:pt>
    <dgm:pt modelId="{0360D6FF-FB18-4EFA-BE31-CF37220154D2}" type="pres">
      <dgm:prSet presAssocID="{B12D9212-0618-436B-9C18-614E837C3109}" presName="dstNode" presStyleLbl="node1" presStyleIdx="0" presStyleCnt="3"/>
      <dgm:spPr/>
    </dgm:pt>
    <dgm:pt modelId="{92831B08-B2A5-4C01-85D6-ABAF9A10F358}" type="pres">
      <dgm:prSet presAssocID="{1BC701F1-E7FE-4BA7-99F0-AF107C565640}" presName="text_1" presStyleLbl="node1" presStyleIdx="0" presStyleCnt="3">
        <dgm:presLayoutVars>
          <dgm:bulletEnabled val="1"/>
        </dgm:presLayoutVars>
      </dgm:prSet>
      <dgm:spPr/>
    </dgm:pt>
    <dgm:pt modelId="{37603D99-DB8A-465F-BE8D-B03BFE8E6ACD}" type="pres">
      <dgm:prSet presAssocID="{1BC701F1-E7FE-4BA7-99F0-AF107C565640}" presName="accent_1" presStyleCnt="0"/>
      <dgm:spPr/>
    </dgm:pt>
    <dgm:pt modelId="{FB7B6910-C0AB-4793-BDF6-650093A75590}" type="pres">
      <dgm:prSet presAssocID="{1BC701F1-E7FE-4BA7-99F0-AF107C565640}" presName="accentRepeatNode" presStyleLbl="solidFgAcc1" presStyleIdx="0" presStyleCnt="3"/>
      <dgm:spPr/>
    </dgm:pt>
    <dgm:pt modelId="{F8C76ECE-02AB-4D7A-B7FB-7B5E3BB5D012}" type="pres">
      <dgm:prSet presAssocID="{C9646E54-FD23-4A79-B1AF-D16449D8E8B8}" presName="text_2" presStyleLbl="node1" presStyleIdx="1" presStyleCnt="3">
        <dgm:presLayoutVars>
          <dgm:bulletEnabled val="1"/>
        </dgm:presLayoutVars>
      </dgm:prSet>
      <dgm:spPr/>
    </dgm:pt>
    <dgm:pt modelId="{FF917C4D-5C28-44D6-A329-E213786E3850}" type="pres">
      <dgm:prSet presAssocID="{C9646E54-FD23-4A79-B1AF-D16449D8E8B8}" presName="accent_2" presStyleCnt="0"/>
      <dgm:spPr/>
    </dgm:pt>
    <dgm:pt modelId="{3DC6477F-072D-43BA-BBD3-99AC0E9CAAF2}" type="pres">
      <dgm:prSet presAssocID="{C9646E54-FD23-4A79-B1AF-D16449D8E8B8}" presName="accentRepeatNode" presStyleLbl="solidFgAcc1" presStyleIdx="1" presStyleCnt="3"/>
      <dgm:spPr/>
    </dgm:pt>
    <dgm:pt modelId="{C30C0C79-DEB4-47F5-AADA-72A3E00CAF4C}" type="pres">
      <dgm:prSet presAssocID="{51C60AA3-CC4F-414B-A57E-F71AB00AC4A0}" presName="text_3" presStyleLbl="node1" presStyleIdx="2" presStyleCnt="3">
        <dgm:presLayoutVars>
          <dgm:bulletEnabled val="1"/>
        </dgm:presLayoutVars>
      </dgm:prSet>
      <dgm:spPr/>
    </dgm:pt>
    <dgm:pt modelId="{FA9FE449-E6BD-467B-9291-FB32CF62BB16}" type="pres">
      <dgm:prSet presAssocID="{51C60AA3-CC4F-414B-A57E-F71AB00AC4A0}" presName="accent_3" presStyleCnt="0"/>
      <dgm:spPr/>
    </dgm:pt>
    <dgm:pt modelId="{BE3919B2-5DEB-436A-BBC0-5EC5FCD358E5}" type="pres">
      <dgm:prSet presAssocID="{51C60AA3-CC4F-414B-A57E-F71AB00AC4A0}" presName="accentRepeatNode" presStyleLbl="solidFgAcc1" presStyleIdx="2" presStyleCnt="3"/>
      <dgm:spPr/>
    </dgm:pt>
  </dgm:ptLst>
  <dgm:cxnLst>
    <dgm:cxn modelId="{4F07E616-874D-43EA-B5E7-7F46185A1454}" type="presOf" srcId="{51C60AA3-CC4F-414B-A57E-F71AB00AC4A0}" destId="{C30C0C79-DEB4-47F5-AADA-72A3E00CAF4C}" srcOrd="0" destOrd="0" presId="urn:microsoft.com/office/officeart/2008/layout/VerticalCurvedList"/>
    <dgm:cxn modelId="{7286FD30-BE78-4680-BE2E-97B648A3020A}" type="presOf" srcId="{B12D9212-0618-436B-9C18-614E837C3109}" destId="{61689D11-BA59-4E85-A0C7-793F61BC8498}" srcOrd="0" destOrd="0" presId="urn:microsoft.com/office/officeart/2008/layout/VerticalCurvedList"/>
    <dgm:cxn modelId="{16448A33-A470-4E66-9B18-8DBD20A04D9E}" type="presOf" srcId="{6F94E410-7A07-46C4-84B3-3CE69890A949}" destId="{B2E487FC-9ADC-40B7-9CE7-43265FD484ED}" srcOrd="0" destOrd="0" presId="urn:microsoft.com/office/officeart/2008/layout/VerticalCurvedList"/>
    <dgm:cxn modelId="{3D4BBD59-4E17-4770-B1EB-2DFD58F08D6F}" srcId="{B12D9212-0618-436B-9C18-614E837C3109}" destId="{51C60AA3-CC4F-414B-A57E-F71AB00AC4A0}" srcOrd="2" destOrd="0" parTransId="{6B0E4F0E-C691-4943-B2A0-B71FFCBFFD30}" sibTransId="{82CDD3EC-C29D-4DE7-AE98-F4797DF004A2}"/>
    <dgm:cxn modelId="{4AD14ED0-E081-4DF4-A5C3-F9E64D02B54D}" type="presOf" srcId="{1BC701F1-E7FE-4BA7-99F0-AF107C565640}" destId="{92831B08-B2A5-4C01-85D6-ABAF9A10F358}" srcOrd="0" destOrd="0" presId="urn:microsoft.com/office/officeart/2008/layout/VerticalCurvedList"/>
    <dgm:cxn modelId="{CBECA3D0-AC0D-4A0D-8006-F8DD8CE18ED3}" srcId="{B12D9212-0618-436B-9C18-614E837C3109}" destId="{1BC701F1-E7FE-4BA7-99F0-AF107C565640}" srcOrd="0" destOrd="0" parTransId="{59047174-78B1-4944-8CA6-57D8A2C9BCD6}" sibTransId="{6F94E410-7A07-46C4-84B3-3CE69890A949}"/>
    <dgm:cxn modelId="{3C551CDA-2073-42A6-A5C5-431170288466}" type="presOf" srcId="{C9646E54-FD23-4A79-B1AF-D16449D8E8B8}" destId="{F8C76ECE-02AB-4D7A-B7FB-7B5E3BB5D012}" srcOrd="0" destOrd="0" presId="urn:microsoft.com/office/officeart/2008/layout/VerticalCurvedList"/>
    <dgm:cxn modelId="{64D31EE7-F211-49B7-B88B-37159D4D8CB8}" srcId="{B12D9212-0618-436B-9C18-614E837C3109}" destId="{C9646E54-FD23-4A79-B1AF-D16449D8E8B8}" srcOrd="1" destOrd="0" parTransId="{721C54DE-5C90-4469-919F-B9ECB981C56E}" sibTransId="{9D8DD1A8-86F6-4F53-9421-38F4E9BE38E0}"/>
    <dgm:cxn modelId="{7C692296-34E7-4A72-BB9E-EAFAA42758E8}" type="presParOf" srcId="{61689D11-BA59-4E85-A0C7-793F61BC8498}" destId="{B04023CC-BF73-4292-99EC-7DB5C899814A}" srcOrd="0" destOrd="0" presId="urn:microsoft.com/office/officeart/2008/layout/VerticalCurvedList"/>
    <dgm:cxn modelId="{38CFA23E-2D42-43B2-A6B5-9715D39F4181}" type="presParOf" srcId="{B04023CC-BF73-4292-99EC-7DB5C899814A}" destId="{88054DB3-6A93-4E58-B4D7-804AC000CB33}" srcOrd="0" destOrd="0" presId="urn:microsoft.com/office/officeart/2008/layout/VerticalCurvedList"/>
    <dgm:cxn modelId="{A0239B29-4AE6-49BE-BE2A-8D247F23100F}" type="presParOf" srcId="{88054DB3-6A93-4E58-B4D7-804AC000CB33}" destId="{25877C90-ACDD-4352-BB85-E5C08108CFF1}" srcOrd="0" destOrd="0" presId="urn:microsoft.com/office/officeart/2008/layout/VerticalCurvedList"/>
    <dgm:cxn modelId="{73A263FD-2DF9-4984-845C-4D95D3BC5778}" type="presParOf" srcId="{88054DB3-6A93-4E58-B4D7-804AC000CB33}" destId="{B2E487FC-9ADC-40B7-9CE7-43265FD484ED}" srcOrd="1" destOrd="0" presId="urn:microsoft.com/office/officeart/2008/layout/VerticalCurvedList"/>
    <dgm:cxn modelId="{8A48E0AE-23A7-4933-B37C-F92D7C65F8D4}" type="presParOf" srcId="{88054DB3-6A93-4E58-B4D7-804AC000CB33}" destId="{9AD82D97-B5D4-4E71-9E72-767FC4766DAB}" srcOrd="2" destOrd="0" presId="urn:microsoft.com/office/officeart/2008/layout/VerticalCurvedList"/>
    <dgm:cxn modelId="{9064F542-BD0A-47F4-8F00-E31E4563F96E}" type="presParOf" srcId="{88054DB3-6A93-4E58-B4D7-804AC000CB33}" destId="{0360D6FF-FB18-4EFA-BE31-CF37220154D2}" srcOrd="3" destOrd="0" presId="urn:microsoft.com/office/officeart/2008/layout/VerticalCurvedList"/>
    <dgm:cxn modelId="{4900BBF5-40BB-4454-A651-C5F73A8D10FF}" type="presParOf" srcId="{B04023CC-BF73-4292-99EC-7DB5C899814A}" destId="{92831B08-B2A5-4C01-85D6-ABAF9A10F358}" srcOrd="1" destOrd="0" presId="urn:microsoft.com/office/officeart/2008/layout/VerticalCurvedList"/>
    <dgm:cxn modelId="{6FFEDAD9-D502-4E9D-BD6A-8EFAF28C54CD}" type="presParOf" srcId="{B04023CC-BF73-4292-99EC-7DB5C899814A}" destId="{37603D99-DB8A-465F-BE8D-B03BFE8E6ACD}" srcOrd="2" destOrd="0" presId="urn:microsoft.com/office/officeart/2008/layout/VerticalCurvedList"/>
    <dgm:cxn modelId="{515A4C93-E1D0-43C9-B278-323EA29CB55A}" type="presParOf" srcId="{37603D99-DB8A-465F-BE8D-B03BFE8E6ACD}" destId="{FB7B6910-C0AB-4793-BDF6-650093A75590}" srcOrd="0" destOrd="0" presId="urn:microsoft.com/office/officeart/2008/layout/VerticalCurvedList"/>
    <dgm:cxn modelId="{F77083D7-9ED6-482C-B2A3-17AB4145B669}" type="presParOf" srcId="{B04023CC-BF73-4292-99EC-7DB5C899814A}" destId="{F8C76ECE-02AB-4D7A-B7FB-7B5E3BB5D012}" srcOrd="3" destOrd="0" presId="urn:microsoft.com/office/officeart/2008/layout/VerticalCurvedList"/>
    <dgm:cxn modelId="{4A3259F6-7279-4A5F-9F36-FB185ED76B12}" type="presParOf" srcId="{B04023CC-BF73-4292-99EC-7DB5C899814A}" destId="{FF917C4D-5C28-44D6-A329-E213786E3850}" srcOrd="4" destOrd="0" presId="urn:microsoft.com/office/officeart/2008/layout/VerticalCurvedList"/>
    <dgm:cxn modelId="{5962DF90-300D-41E9-BCAE-72B717C3E469}" type="presParOf" srcId="{FF917C4D-5C28-44D6-A329-E213786E3850}" destId="{3DC6477F-072D-43BA-BBD3-99AC0E9CAAF2}" srcOrd="0" destOrd="0" presId="urn:microsoft.com/office/officeart/2008/layout/VerticalCurvedList"/>
    <dgm:cxn modelId="{1F1FF668-3761-4B79-979C-A36FDE990965}" type="presParOf" srcId="{B04023CC-BF73-4292-99EC-7DB5C899814A}" destId="{C30C0C79-DEB4-47F5-AADA-72A3E00CAF4C}" srcOrd="5" destOrd="0" presId="urn:microsoft.com/office/officeart/2008/layout/VerticalCurvedList"/>
    <dgm:cxn modelId="{F52C8D49-C494-4C9E-AAD1-0DE7D40217DC}" type="presParOf" srcId="{B04023CC-BF73-4292-99EC-7DB5C899814A}" destId="{FA9FE449-E6BD-467B-9291-FB32CF62BB16}" srcOrd="6" destOrd="0" presId="urn:microsoft.com/office/officeart/2008/layout/VerticalCurvedList"/>
    <dgm:cxn modelId="{8FB67ED2-3612-4C2F-8A7C-BDA8DC508466}" type="presParOf" srcId="{FA9FE449-E6BD-467B-9291-FB32CF62BB16}" destId="{BE3919B2-5DEB-436A-BBC0-5EC5FCD358E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256EF7F-57E7-4F0C-AD94-AF75487D12C9}" type="doc">
      <dgm:prSet loTypeId="urn:microsoft.com/office/officeart/2005/8/layout/hList7" loCatId="process" qsTypeId="urn:microsoft.com/office/officeart/2005/8/quickstyle/simple1" qsCatId="simple" csTypeId="urn:microsoft.com/office/officeart/2005/8/colors/colorful1" csCatId="colorful" phldr="0"/>
      <dgm:spPr/>
    </dgm:pt>
    <dgm:pt modelId="{EDE6CB9B-7E17-4A46-A763-F1E69C341827}">
      <dgm:prSet phldrT="[Text]" phldr="1"/>
      <dgm:spPr/>
      <dgm:t>
        <a:bodyPr/>
        <a:lstStyle/>
        <a:p>
          <a:endParaRPr lang="en-US"/>
        </a:p>
      </dgm:t>
    </dgm:pt>
    <dgm:pt modelId="{D190E52B-FF28-4CD5-8BA8-3FAD4357B071}" type="parTrans" cxnId="{D843A8E4-81FB-4C67-85B8-65A461CD92D6}">
      <dgm:prSet/>
      <dgm:spPr/>
      <dgm:t>
        <a:bodyPr/>
        <a:lstStyle/>
        <a:p>
          <a:endParaRPr lang="en-US"/>
        </a:p>
      </dgm:t>
    </dgm:pt>
    <dgm:pt modelId="{0CD48426-8FF7-47A8-8686-19863EE1FBDE}" type="sibTrans" cxnId="{D843A8E4-81FB-4C67-85B8-65A461CD92D6}">
      <dgm:prSet/>
      <dgm:spPr/>
      <dgm:t>
        <a:bodyPr/>
        <a:lstStyle/>
        <a:p>
          <a:endParaRPr lang="en-US"/>
        </a:p>
      </dgm:t>
    </dgm:pt>
    <dgm:pt modelId="{9BBADC5B-914E-4B6E-802C-AA27FF130911}">
      <dgm:prSet phldrT="[Text]" phldr="1"/>
      <dgm:spPr/>
      <dgm:t>
        <a:bodyPr/>
        <a:lstStyle/>
        <a:p>
          <a:endParaRPr lang="en-US"/>
        </a:p>
      </dgm:t>
    </dgm:pt>
    <dgm:pt modelId="{FD57AC15-C569-4E5E-BA7D-F1DE552CCB31}" type="parTrans" cxnId="{B445513A-AF75-4B46-962C-DDF0EFB9F7D5}">
      <dgm:prSet/>
      <dgm:spPr/>
      <dgm:t>
        <a:bodyPr/>
        <a:lstStyle/>
        <a:p>
          <a:endParaRPr lang="en-US"/>
        </a:p>
      </dgm:t>
    </dgm:pt>
    <dgm:pt modelId="{9A67BB11-B4D5-4090-B377-85A5D4711915}" type="sibTrans" cxnId="{B445513A-AF75-4B46-962C-DDF0EFB9F7D5}">
      <dgm:prSet/>
      <dgm:spPr/>
      <dgm:t>
        <a:bodyPr/>
        <a:lstStyle/>
        <a:p>
          <a:endParaRPr lang="en-US"/>
        </a:p>
      </dgm:t>
    </dgm:pt>
    <dgm:pt modelId="{7CCFF8D9-67E5-4FEC-A04B-523C02541FC4}">
      <dgm:prSet phldrT="[Text]" phldr="1"/>
      <dgm:spPr/>
      <dgm:t>
        <a:bodyPr/>
        <a:lstStyle/>
        <a:p>
          <a:endParaRPr lang="en-US"/>
        </a:p>
      </dgm:t>
    </dgm:pt>
    <dgm:pt modelId="{B54B7D99-8E7F-4A9B-BEBF-350166ACB176}" type="parTrans" cxnId="{FA56210E-6FD8-4184-94F5-9183FEE596F8}">
      <dgm:prSet/>
      <dgm:spPr/>
      <dgm:t>
        <a:bodyPr/>
        <a:lstStyle/>
        <a:p>
          <a:endParaRPr lang="en-US"/>
        </a:p>
      </dgm:t>
    </dgm:pt>
    <dgm:pt modelId="{DCB2B215-DDB9-4F7E-A607-2BC0C3D67F40}" type="sibTrans" cxnId="{FA56210E-6FD8-4184-94F5-9183FEE596F8}">
      <dgm:prSet/>
      <dgm:spPr/>
      <dgm:t>
        <a:bodyPr/>
        <a:lstStyle/>
        <a:p>
          <a:endParaRPr lang="en-US"/>
        </a:p>
      </dgm:t>
    </dgm:pt>
    <dgm:pt modelId="{89E18185-40E1-4256-AC1D-CCCEABDDE91B}" type="pres">
      <dgm:prSet presAssocID="{F256EF7F-57E7-4F0C-AD94-AF75487D12C9}" presName="Name0" presStyleCnt="0">
        <dgm:presLayoutVars>
          <dgm:dir/>
          <dgm:resizeHandles val="exact"/>
        </dgm:presLayoutVars>
      </dgm:prSet>
      <dgm:spPr/>
    </dgm:pt>
    <dgm:pt modelId="{1721B91B-4BEF-46EF-9FF4-844D84BB133F}" type="pres">
      <dgm:prSet presAssocID="{F256EF7F-57E7-4F0C-AD94-AF75487D12C9}" presName="fgShape" presStyleLbl="fgShp" presStyleIdx="0" presStyleCnt="1"/>
      <dgm:spPr/>
    </dgm:pt>
    <dgm:pt modelId="{4E7701BE-D165-42E7-AA65-A90FBA35B140}" type="pres">
      <dgm:prSet presAssocID="{F256EF7F-57E7-4F0C-AD94-AF75487D12C9}" presName="linComp" presStyleCnt="0"/>
      <dgm:spPr/>
    </dgm:pt>
    <dgm:pt modelId="{35074FC8-003D-4506-82C7-7EFCDE70A7FB}" type="pres">
      <dgm:prSet presAssocID="{EDE6CB9B-7E17-4A46-A763-F1E69C341827}" presName="compNode" presStyleCnt="0"/>
      <dgm:spPr/>
    </dgm:pt>
    <dgm:pt modelId="{B625945D-28A9-4ED3-8AC6-A690A79A68CC}" type="pres">
      <dgm:prSet presAssocID="{EDE6CB9B-7E17-4A46-A763-F1E69C341827}" presName="bkgdShape" presStyleLbl="node1" presStyleIdx="0" presStyleCnt="3"/>
      <dgm:spPr/>
    </dgm:pt>
    <dgm:pt modelId="{02AE6D71-161D-4407-B0E1-D45D0940087D}" type="pres">
      <dgm:prSet presAssocID="{EDE6CB9B-7E17-4A46-A763-F1E69C341827}" presName="nodeTx" presStyleLbl="node1" presStyleIdx="0" presStyleCnt="3">
        <dgm:presLayoutVars>
          <dgm:bulletEnabled val="1"/>
        </dgm:presLayoutVars>
      </dgm:prSet>
      <dgm:spPr/>
    </dgm:pt>
    <dgm:pt modelId="{3FC040A7-8878-47C1-92EB-9362E0D6A577}" type="pres">
      <dgm:prSet presAssocID="{EDE6CB9B-7E17-4A46-A763-F1E69C341827}" presName="invisiNode" presStyleLbl="node1" presStyleIdx="0" presStyleCnt="3"/>
      <dgm:spPr/>
    </dgm:pt>
    <dgm:pt modelId="{139FB097-CE8A-45DF-BA3C-93200FBF3BBC}" type="pres">
      <dgm:prSet presAssocID="{EDE6CB9B-7E17-4A46-A763-F1E69C341827}" presName="imagNode" presStyleLbl="fgImgPlace1" presStyleIdx="0" presStyleCnt="3"/>
      <dgm:spPr/>
    </dgm:pt>
    <dgm:pt modelId="{BE258C19-8C9B-484E-8BDF-EC0EB8F53901}" type="pres">
      <dgm:prSet presAssocID="{0CD48426-8FF7-47A8-8686-19863EE1FBDE}" presName="sibTrans" presStyleLbl="sibTrans2D1" presStyleIdx="0" presStyleCnt="0"/>
      <dgm:spPr/>
    </dgm:pt>
    <dgm:pt modelId="{4FB4490B-B883-452A-8D0E-CD085CDB13FA}" type="pres">
      <dgm:prSet presAssocID="{9BBADC5B-914E-4B6E-802C-AA27FF130911}" presName="compNode" presStyleCnt="0"/>
      <dgm:spPr/>
    </dgm:pt>
    <dgm:pt modelId="{44173C32-9B1F-4CE9-9340-C7BB93FF6642}" type="pres">
      <dgm:prSet presAssocID="{9BBADC5B-914E-4B6E-802C-AA27FF130911}" presName="bkgdShape" presStyleLbl="node1" presStyleIdx="1" presStyleCnt="3"/>
      <dgm:spPr/>
    </dgm:pt>
    <dgm:pt modelId="{DE3F38AC-61AC-41DB-9FDF-EFDDFF6F304D}" type="pres">
      <dgm:prSet presAssocID="{9BBADC5B-914E-4B6E-802C-AA27FF130911}" presName="nodeTx" presStyleLbl="node1" presStyleIdx="1" presStyleCnt="3">
        <dgm:presLayoutVars>
          <dgm:bulletEnabled val="1"/>
        </dgm:presLayoutVars>
      </dgm:prSet>
      <dgm:spPr/>
    </dgm:pt>
    <dgm:pt modelId="{43CA1D1F-3B77-4A8C-9862-99F3CACA0224}" type="pres">
      <dgm:prSet presAssocID="{9BBADC5B-914E-4B6E-802C-AA27FF130911}" presName="invisiNode" presStyleLbl="node1" presStyleIdx="1" presStyleCnt="3"/>
      <dgm:spPr/>
    </dgm:pt>
    <dgm:pt modelId="{56850AB6-029C-42F4-AC72-6F485BE0DFBA}" type="pres">
      <dgm:prSet presAssocID="{9BBADC5B-914E-4B6E-802C-AA27FF130911}" presName="imagNode" presStyleLbl="fgImgPlace1" presStyleIdx="1" presStyleCnt="3"/>
      <dgm:spPr/>
    </dgm:pt>
    <dgm:pt modelId="{AB15370F-AB76-4822-907A-1B8680E4023C}" type="pres">
      <dgm:prSet presAssocID="{9A67BB11-B4D5-4090-B377-85A5D4711915}" presName="sibTrans" presStyleLbl="sibTrans2D1" presStyleIdx="0" presStyleCnt="0"/>
      <dgm:spPr/>
    </dgm:pt>
    <dgm:pt modelId="{35265D91-E043-4573-8575-9EF66AF9C821}" type="pres">
      <dgm:prSet presAssocID="{7CCFF8D9-67E5-4FEC-A04B-523C02541FC4}" presName="compNode" presStyleCnt="0"/>
      <dgm:spPr/>
    </dgm:pt>
    <dgm:pt modelId="{C937FA16-6D95-4161-8B07-39C9321D2167}" type="pres">
      <dgm:prSet presAssocID="{7CCFF8D9-67E5-4FEC-A04B-523C02541FC4}" presName="bkgdShape" presStyleLbl="node1" presStyleIdx="2" presStyleCnt="3"/>
      <dgm:spPr/>
    </dgm:pt>
    <dgm:pt modelId="{7E989ABF-9E1A-4127-986B-71B92D030DFD}" type="pres">
      <dgm:prSet presAssocID="{7CCFF8D9-67E5-4FEC-A04B-523C02541FC4}" presName="nodeTx" presStyleLbl="node1" presStyleIdx="2" presStyleCnt="3">
        <dgm:presLayoutVars>
          <dgm:bulletEnabled val="1"/>
        </dgm:presLayoutVars>
      </dgm:prSet>
      <dgm:spPr/>
    </dgm:pt>
    <dgm:pt modelId="{B2D0AE08-2F1C-4622-89FD-BA640091F154}" type="pres">
      <dgm:prSet presAssocID="{7CCFF8D9-67E5-4FEC-A04B-523C02541FC4}" presName="invisiNode" presStyleLbl="node1" presStyleIdx="2" presStyleCnt="3"/>
      <dgm:spPr/>
    </dgm:pt>
    <dgm:pt modelId="{8E066C5C-C037-4AD2-B901-9F3CB9BC49F2}" type="pres">
      <dgm:prSet presAssocID="{7CCFF8D9-67E5-4FEC-A04B-523C02541FC4}" presName="imagNode" presStyleLbl="fgImgPlace1" presStyleIdx="2" presStyleCnt="3"/>
      <dgm:spPr/>
    </dgm:pt>
  </dgm:ptLst>
  <dgm:cxnLst>
    <dgm:cxn modelId="{FA56210E-6FD8-4184-94F5-9183FEE596F8}" srcId="{F256EF7F-57E7-4F0C-AD94-AF75487D12C9}" destId="{7CCFF8D9-67E5-4FEC-A04B-523C02541FC4}" srcOrd="2" destOrd="0" parTransId="{B54B7D99-8E7F-4A9B-BEBF-350166ACB176}" sibTransId="{DCB2B215-DDB9-4F7E-A607-2BC0C3D67F40}"/>
    <dgm:cxn modelId="{CE4B7813-8DEC-4A39-8E66-C78EAA0AB998}" type="presOf" srcId="{F256EF7F-57E7-4F0C-AD94-AF75487D12C9}" destId="{89E18185-40E1-4256-AC1D-CCCEABDDE91B}" srcOrd="0" destOrd="0" presId="urn:microsoft.com/office/officeart/2005/8/layout/hList7"/>
    <dgm:cxn modelId="{DA01C113-FA7A-4FA7-BC00-7EBF36A48D4D}" type="presOf" srcId="{EDE6CB9B-7E17-4A46-A763-F1E69C341827}" destId="{B625945D-28A9-4ED3-8AC6-A690A79A68CC}" srcOrd="0" destOrd="0" presId="urn:microsoft.com/office/officeart/2005/8/layout/hList7"/>
    <dgm:cxn modelId="{6CB0BD16-1BD6-4BC3-99D3-CB78EC4288A9}" type="presOf" srcId="{9A67BB11-B4D5-4090-B377-85A5D4711915}" destId="{AB15370F-AB76-4822-907A-1B8680E4023C}" srcOrd="0" destOrd="0" presId="urn:microsoft.com/office/officeart/2005/8/layout/hList7"/>
    <dgm:cxn modelId="{A9182F1F-DEDE-43CB-9381-323E09EBBB7C}" type="presOf" srcId="{0CD48426-8FF7-47A8-8686-19863EE1FBDE}" destId="{BE258C19-8C9B-484E-8BDF-EC0EB8F53901}" srcOrd="0" destOrd="0" presId="urn:microsoft.com/office/officeart/2005/8/layout/hList7"/>
    <dgm:cxn modelId="{B445513A-AF75-4B46-962C-DDF0EFB9F7D5}" srcId="{F256EF7F-57E7-4F0C-AD94-AF75487D12C9}" destId="{9BBADC5B-914E-4B6E-802C-AA27FF130911}" srcOrd="1" destOrd="0" parTransId="{FD57AC15-C569-4E5E-BA7D-F1DE552CCB31}" sibTransId="{9A67BB11-B4D5-4090-B377-85A5D4711915}"/>
    <dgm:cxn modelId="{86A0AC3E-34C2-4E90-8B33-AEF3E1B9C133}" type="presOf" srcId="{EDE6CB9B-7E17-4A46-A763-F1E69C341827}" destId="{02AE6D71-161D-4407-B0E1-D45D0940087D}" srcOrd="1" destOrd="0" presId="urn:microsoft.com/office/officeart/2005/8/layout/hList7"/>
    <dgm:cxn modelId="{CE51FA90-F093-49AC-8039-EAFC5340A72B}" type="presOf" srcId="{9BBADC5B-914E-4B6E-802C-AA27FF130911}" destId="{DE3F38AC-61AC-41DB-9FDF-EFDDFF6F304D}" srcOrd="1" destOrd="0" presId="urn:microsoft.com/office/officeart/2005/8/layout/hList7"/>
    <dgm:cxn modelId="{1E03F8BC-2D5A-4467-AC1F-1FABF8C6DDD7}" type="presOf" srcId="{7CCFF8D9-67E5-4FEC-A04B-523C02541FC4}" destId="{C937FA16-6D95-4161-8B07-39C9321D2167}" srcOrd="0" destOrd="0" presId="urn:microsoft.com/office/officeart/2005/8/layout/hList7"/>
    <dgm:cxn modelId="{51D823CA-ACB6-40EE-A9E6-F4B15AB1ACB9}" type="presOf" srcId="{7CCFF8D9-67E5-4FEC-A04B-523C02541FC4}" destId="{7E989ABF-9E1A-4127-986B-71B92D030DFD}" srcOrd="1" destOrd="0" presId="urn:microsoft.com/office/officeart/2005/8/layout/hList7"/>
    <dgm:cxn modelId="{D843A8E4-81FB-4C67-85B8-65A461CD92D6}" srcId="{F256EF7F-57E7-4F0C-AD94-AF75487D12C9}" destId="{EDE6CB9B-7E17-4A46-A763-F1E69C341827}" srcOrd="0" destOrd="0" parTransId="{D190E52B-FF28-4CD5-8BA8-3FAD4357B071}" sibTransId="{0CD48426-8FF7-47A8-8686-19863EE1FBDE}"/>
    <dgm:cxn modelId="{BFE7A6E6-493C-40CF-B185-C39C04640949}" type="presOf" srcId="{9BBADC5B-914E-4B6E-802C-AA27FF130911}" destId="{44173C32-9B1F-4CE9-9340-C7BB93FF6642}" srcOrd="0" destOrd="0" presId="urn:microsoft.com/office/officeart/2005/8/layout/hList7"/>
    <dgm:cxn modelId="{940CE020-C712-4AAA-A2D8-6DF366954764}" type="presParOf" srcId="{89E18185-40E1-4256-AC1D-CCCEABDDE91B}" destId="{1721B91B-4BEF-46EF-9FF4-844D84BB133F}" srcOrd="0" destOrd="0" presId="urn:microsoft.com/office/officeart/2005/8/layout/hList7"/>
    <dgm:cxn modelId="{333740B8-2390-4B63-A8F4-6021A0DF0349}" type="presParOf" srcId="{89E18185-40E1-4256-AC1D-CCCEABDDE91B}" destId="{4E7701BE-D165-42E7-AA65-A90FBA35B140}" srcOrd="1" destOrd="0" presId="urn:microsoft.com/office/officeart/2005/8/layout/hList7"/>
    <dgm:cxn modelId="{75915B4F-FF1C-4FC9-A04D-7702A1265DF0}" type="presParOf" srcId="{4E7701BE-D165-42E7-AA65-A90FBA35B140}" destId="{35074FC8-003D-4506-82C7-7EFCDE70A7FB}" srcOrd="0" destOrd="0" presId="urn:microsoft.com/office/officeart/2005/8/layout/hList7"/>
    <dgm:cxn modelId="{1B6FB1F9-9F3A-4136-B8ED-66BF08A87F15}" type="presParOf" srcId="{35074FC8-003D-4506-82C7-7EFCDE70A7FB}" destId="{B625945D-28A9-4ED3-8AC6-A690A79A68CC}" srcOrd="0" destOrd="0" presId="urn:microsoft.com/office/officeart/2005/8/layout/hList7"/>
    <dgm:cxn modelId="{AB619915-4A20-43FE-B7CF-5B7E28DC05E2}" type="presParOf" srcId="{35074FC8-003D-4506-82C7-7EFCDE70A7FB}" destId="{02AE6D71-161D-4407-B0E1-D45D0940087D}" srcOrd="1" destOrd="0" presId="urn:microsoft.com/office/officeart/2005/8/layout/hList7"/>
    <dgm:cxn modelId="{036F57BA-5A73-40AA-9F28-5BCC0B5010E0}" type="presParOf" srcId="{35074FC8-003D-4506-82C7-7EFCDE70A7FB}" destId="{3FC040A7-8878-47C1-92EB-9362E0D6A577}" srcOrd="2" destOrd="0" presId="urn:microsoft.com/office/officeart/2005/8/layout/hList7"/>
    <dgm:cxn modelId="{37E8875F-354F-465F-AA6D-BAF59909C042}" type="presParOf" srcId="{35074FC8-003D-4506-82C7-7EFCDE70A7FB}" destId="{139FB097-CE8A-45DF-BA3C-93200FBF3BBC}" srcOrd="3" destOrd="0" presId="urn:microsoft.com/office/officeart/2005/8/layout/hList7"/>
    <dgm:cxn modelId="{7881A36C-F79D-426C-B448-BB3682765D6D}" type="presParOf" srcId="{4E7701BE-D165-42E7-AA65-A90FBA35B140}" destId="{BE258C19-8C9B-484E-8BDF-EC0EB8F53901}" srcOrd="1" destOrd="0" presId="urn:microsoft.com/office/officeart/2005/8/layout/hList7"/>
    <dgm:cxn modelId="{F07237E6-A4AA-4628-8103-19D84806484C}" type="presParOf" srcId="{4E7701BE-D165-42E7-AA65-A90FBA35B140}" destId="{4FB4490B-B883-452A-8D0E-CD085CDB13FA}" srcOrd="2" destOrd="0" presId="urn:microsoft.com/office/officeart/2005/8/layout/hList7"/>
    <dgm:cxn modelId="{EF895665-3A44-4C73-9548-588F4A4FF437}" type="presParOf" srcId="{4FB4490B-B883-452A-8D0E-CD085CDB13FA}" destId="{44173C32-9B1F-4CE9-9340-C7BB93FF6642}" srcOrd="0" destOrd="0" presId="urn:microsoft.com/office/officeart/2005/8/layout/hList7"/>
    <dgm:cxn modelId="{A54A20A5-B0DF-4D66-AE65-875A9CA01426}" type="presParOf" srcId="{4FB4490B-B883-452A-8D0E-CD085CDB13FA}" destId="{DE3F38AC-61AC-41DB-9FDF-EFDDFF6F304D}" srcOrd="1" destOrd="0" presId="urn:microsoft.com/office/officeart/2005/8/layout/hList7"/>
    <dgm:cxn modelId="{EB7B89C9-452E-4FF7-93D1-0044B98070A9}" type="presParOf" srcId="{4FB4490B-B883-452A-8D0E-CD085CDB13FA}" destId="{43CA1D1F-3B77-4A8C-9862-99F3CACA0224}" srcOrd="2" destOrd="0" presId="urn:microsoft.com/office/officeart/2005/8/layout/hList7"/>
    <dgm:cxn modelId="{D20FBBDF-9542-4660-9766-51948AA33E23}" type="presParOf" srcId="{4FB4490B-B883-452A-8D0E-CD085CDB13FA}" destId="{56850AB6-029C-42F4-AC72-6F485BE0DFBA}" srcOrd="3" destOrd="0" presId="urn:microsoft.com/office/officeart/2005/8/layout/hList7"/>
    <dgm:cxn modelId="{FB80A30E-5E5F-4677-AFE5-AEDD777B14E7}" type="presParOf" srcId="{4E7701BE-D165-42E7-AA65-A90FBA35B140}" destId="{AB15370F-AB76-4822-907A-1B8680E4023C}" srcOrd="3" destOrd="0" presId="urn:microsoft.com/office/officeart/2005/8/layout/hList7"/>
    <dgm:cxn modelId="{59B07298-7DAA-4A01-8F72-5EF027B94253}" type="presParOf" srcId="{4E7701BE-D165-42E7-AA65-A90FBA35B140}" destId="{35265D91-E043-4573-8575-9EF66AF9C821}" srcOrd="4" destOrd="0" presId="urn:microsoft.com/office/officeart/2005/8/layout/hList7"/>
    <dgm:cxn modelId="{8C2A7770-F6CD-474F-9F5E-E83AD6570623}" type="presParOf" srcId="{35265D91-E043-4573-8575-9EF66AF9C821}" destId="{C937FA16-6D95-4161-8B07-39C9321D2167}" srcOrd="0" destOrd="0" presId="urn:microsoft.com/office/officeart/2005/8/layout/hList7"/>
    <dgm:cxn modelId="{2FC13A80-ABE1-4B83-90D7-118198F0A8F5}" type="presParOf" srcId="{35265D91-E043-4573-8575-9EF66AF9C821}" destId="{7E989ABF-9E1A-4127-986B-71B92D030DFD}" srcOrd="1" destOrd="0" presId="urn:microsoft.com/office/officeart/2005/8/layout/hList7"/>
    <dgm:cxn modelId="{1654CB1B-74F5-4AB5-B682-351D444599A3}" type="presParOf" srcId="{35265D91-E043-4573-8575-9EF66AF9C821}" destId="{B2D0AE08-2F1C-4622-89FD-BA640091F154}" srcOrd="2" destOrd="0" presId="urn:microsoft.com/office/officeart/2005/8/layout/hList7"/>
    <dgm:cxn modelId="{82D111CA-7C6D-467D-8F31-AC74E074D2EF}" type="presParOf" srcId="{35265D91-E043-4573-8575-9EF66AF9C821}" destId="{8E066C5C-C037-4AD2-B901-9F3CB9BC49F2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A6451B3-8B28-4075-9B9C-CBC6D84C06F2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743835E-7274-4FA6-9933-CD7F95DE4051}">
      <dgm:prSet phldrT="[Text]" custT="1"/>
      <dgm:spPr/>
      <dgm:t>
        <a:bodyPr/>
        <a:lstStyle/>
        <a:p>
          <a:r>
            <a:rPr lang="en-US" sz="2000" b="0"/>
            <a:t>	</a:t>
          </a:r>
          <a:r>
            <a:rPr lang="en-US" sz="2000" b="1"/>
            <a:t>Hospital</a:t>
          </a:r>
          <a:endParaRPr lang="en-US" sz="2000" b="0"/>
        </a:p>
      </dgm:t>
    </dgm:pt>
    <dgm:pt modelId="{C4EE3E7F-5854-4CE1-839A-152DA6206E2A}" type="parTrans" cxnId="{7EC4FC20-C04B-4CDB-85EC-96240833585B}">
      <dgm:prSet/>
      <dgm:spPr/>
      <dgm:t>
        <a:bodyPr/>
        <a:lstStyle/>
        <a:p>
          <a:endParaRPr lang="en-US"/>
        </a:p>
      </dgm:t>
    </dgm:pt>
    <dgm:pt modelId="{0DCE0D1F-8CCA-45E3-8167-BE034B33CDEB}" type="sibTrans" cxnId="{7EC4FC20-C04B-4CDB-85EC-96240833585B}">
      <dgm:prSet/>
      <dgm:spPr/>
      <dgm:t>
        <a:bodyPr/>
        <a:lstStyle/>
        <a:p>
          <a:endParaRPr lang="en-US"/>
        </a:p>
      </dgm:t>
    </dgm:pt>
    <dgm:pt modelId="{8FCE4B6F-A29A-4844-AFB7-BC4450E65599}">
      <dgm:prSet phldrT="[Text]" custT="1"/>
      <dgm:spPr/>
      <dgm:t>
        <a:bodyPr/>
        <a:lstStyle/>
        <a:p>
          <a:r>
            <a:rPr lang="en-US" sz="2000" b="0"/>
            <a:t>	</a:t>
          </a:r>
          <a:r>
            <a:rPr lang="en-US" sz="2000" b="1"/>
            <a:t>Long Term Care</a:t>
          </a:r>
          <a:endParaRPr lang="en-US" sz="2000" b="0"/>
        </a:p>
      </dgm:t>
    </dgm:pt>
    <dgm:pt modelId="{8B3AF3A0-4BC5-4A22-A9C6-E58773DCE459}" type="parTrans" cxnId="{9F92BCA4-DD88-4B94-ADA6-05534B38F94D}">
      <dgm:prSet/>
      <dgm:spPr/>
      <dgm:t>
        <a:bodyPr/>
        <a:lstStyle/>
        <a:p>
          <a:endParaRPr lang="en-US"/>
        </a:p>
      </dgm:t>
    </dgm:pt>
    <dgm:pt modelId="{5B50C03A-9586-4E20-BF22-77685CF0F1EE}" type="sibTrans" cxnId="{9F92BCA4-DD88-4B94-ADA6-05534B38F94D}">
      <dgm:prSet/>
      <dgm:spPr/>
      <dgm:t>
        <a:bodyPr/>
        <a:lstStyle/>
        <a:p>
          <a:endParaRPr lang="en-US"/>
        </a:p>
      </dgm:t>
    </dgm:pt>
    <dgm:pt modelId="{8E35F138-05E0-4B3D-B9C4-CF9BFCBD2CD8}">
      <dgm:prSet phldrT="[Text]" custT="1"/>
      <dgm:spPr/>
      <dgm:t>
        <a:bodyPr/>
        <a:lstStyle/>
        <a:p>
          <a:r>
            <a:rPr lang="en-US" sz="2000" b="0">
              <a:solidFill>
                <a:schemeClr val="bg1"/>
              </a:solidFill>
            </a:rPr>
            <a:t>	</a:t>
          </a:r>
          <a:r>
            <a:rPr lang="en-US" sz="2000" b="1">
              <a:solidFill>
                <a:schemeClr val="bg1"/>
              </a:solidFill>
            </a:rPr>
            <a:t>MCO</a:t>
          </a:r>
          <a:endParaRPr lang="en-US" sz="2000" b="0">
            <a:solidFill>
              <a:schemeClr val="bg1"/>
            </a:solidFill>
          </a:endParaRPr>
        </a:p>
      </dgm:t>
    </dgm:pt>
    <dgm:pt modelId="{69E9CC18-3EF2-4576-A6DD-D6181988605E}" type="sibTrans" cxnId="{AC61196B-8640-4F15-9A66-1379F32660B4}">
      <dgm:prSet/>
      <dgm:spPr/>
      <dgm:t>
        <a:bodyPr/>
        <a:lstStyle/>
        <a:p>
          <a:endParaRPr lang="en-US"/>
        </a:p>
      </dgm:t>
    </dgm:pt>
    <dgm:pt modelId="{75BB57FE-80FC-4EFE-8B3D-9FF12A0F6D0C}" type="parTrans" cxnId="{AC61196B-8640-4F15-9A66-1379F32660B4}">
      <dgm:prSet/>
      <dgm:spPr/>
      <dgm:t>
        <a:bodyPr/>
        <a:lstStyle/>
        <a:p>
          <a:endParaRPr lang="en-US"/>
        </a:p>
      </dgm:t>
    </dgm:pt>
    <dgm:pt modelId="{CE730CB4-604D-4E33-A1C1-104E27FE24F3}">
      <dgm:prSet phldrT="[Text]" custT="1"/>
      <dgm:spPr/>
      <dgm:t>
        <a:bodyPr/>
        <a:lstStyle/>
        <a:p>
          <a:r>
            <a:rPr lang="en-US" sz="2000" b="1" kern="120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	Ambulatory or Community Provider</a:t>
          </a:r>
        </a:p>
      </dgm:t>
    </dgm:pt>
    <dgm:pt modelId="{EBAB7861-3BFA-4168-81E4-A154A8D19A8F}" type="parTrans" cxnId="{17A6CADD-22C7-4F72-9ABD-20005B636B1D}">
      <dgm:prSet/>
      <dgm:spPr/>
      <dgm:t>
        <a:bodyPr/>
        <a:lstStyle/>
        <a:p>
          <a:endParaRPr lang="en-US"/>
        </a:p>
      </dgm:t>
    </dgm:pt>
    <dgm:pt modelId="{6774814F-ECAC-4EC6-A317-37D173F6D9ED}" type="sibTrans" cxnId="{17A6CADD-22C7-4F72-9ABD-20005B636B1D}">
      <dgm:prSet/>
      <dgm:spPr/>
      <dgm:t>
        <a:bodyPr/>
        <a:lstStyle/>
        <a:p>
          <a:endParaRPr lang="en-US"/>
        </a:p>
      </dgm:t>
    </dgm:pt>
    <dgm:pt modelId="{71A7A1E3-FC64-48E7-AF8E-0CA11E3511B9}">
      <dgm:prSet phldrT="[Text]" custT="1"/>
      <dgm:spPr/>
      <dgm:t>
        <a:bodyPr/>
        <a:lstStyle/>
        <a:p>
          <a:r>
            <a:rPr lang="en-US" sz="2000" b="1" kern="120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	Other – please specify</a:t>
          </a:r>
        </a:p>
      </dgm:t>
    </dgm:pt>
    <dgm:pt modelId="{87DDB61B-AC66-4D7E-9623-AEABAD143A1A}" type="parTrans" cxnId="{E19F3EEC-F2F3-4722-AA6E-87815E6891AA}">
      <dgm:prSet/>
      <dgm:spPr/>
      <dgm:t>
        <a:bodyPr/>
        <a:lstStyle/>
        <a:p>
          <a:endParaRPr lang="en-US"/>
        </a:p>
      </dgm:t>
    </dgm:pt>
    <dgm:pt modelId="{4B69FDF5-1394-4F7B-A298-90910DC420E9}" type="sibTrans" cxnId="{E19F3EEC-F2F3-4722-AA6E-87815E6891AA}">
      <dgm:prSet/>
      <dgm:spPr/>
      <dgm:t>
        <a:bodyPr/>
        <a:lstStyle/>
        <a:p>
          <a:endParaRPr lang="en-US"/>
        </a:p>
      </dgm:t>
    </dgm:pt>
    <dgm:pt modelId="{AD4C1347-F56B-4957-879A-C65BC0B05FA0}">
      <dgm:prSet custT="1"/>
      <dgm:spPr/>
      <dgm:t>
        <a:bodyPr/>
        <a:lstStyle/>
        <a:p>
          <a:pPr rtl="0"/>
          <a:r>
            <a:rPr lang="en-US" sz="2400" b="1" kern="1200">
              <a:latin typeface="Arial" panose="020B0604020202020204"/>
              <a:ea typeface="+mn-ea"/>
              <a:cs typeface="+mn-cs"/>
            </a:rPr>
            <a:t>          </a:t>
          </a:r>
          <a:r>
            <a:rPr lang="en-US" sz="2000" b="1" kern="1200">
              <a:latin typeface="Arial" panose="020B0604020202020204"/>
              <a:ea typeface="+mn-ea"/>
              <a:cs typeface="+mn-cs"/>
            </a:rPr>
            <a:t>ACO</a:t>
          </a:r>
        </a:p>
      </dgm:t>
    </dgm:pt>
    <dgm:pt modelId="{08A6976B-6689-4D4F-A2D2-F09DF5D3A5B9}" type="parTrans" cxnId="{693B3F1C-4DBD-40D2-BE26-3691631BD5B4}">
      <dgm:prSet/>
      <dgm:spPr/>
    </dgm:pt>
    <dgm:pt modelId="{7761CB22-10B0-4371-B331-873EE953ECAA}" type="sibTrans" cxnId="{693B3F1C-4DBD-40D2-BE26-3691631BD5B4}">
      <dgm:prSet/>
      <dgm:spPr/>
    </dgm:pt>
    <dgm:pt modelId="{97F4CD1E-60C5-4A4A-BF9B-D095320D5436}" type="pres">
      <dgm:prSet presAssocID="{7A6451B3-8B28-4075-9B9C-CBC6D84C06F2}" presName="linear" presStyleCnt="0">
        <dgm:presLayoutVars>
          <dgm:animLvl val="lvl"/>
          <dgm:resizeHandles val="exact"/>
        </dgm:presLayoutVars>
      </dgm:prSet>
      <dgm:spPr/>
    </dgm:pt>
    <dgm:pt modelId="{12C681DD-79F1-4533-BF08-ADCFDCCE8D30}" type="pres">
      <dgm:prSet presAssocID="{8E35F138-05E0-4B3D-B9C4-CF9BFCBD2CD8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C198AECB-E244-4F49-91DE-3FA058702F05}" type="pres">
      <dgm:prSet presAssocID="{69E9CC18-3EF2-4576-A6DD-D6181988605E}" presName="spacer" presStyleCnt="0"/>
      <dgm:spPr/>
    </dgm:pt>
    <dgm:pt modelId="{C4E55B93-3C75-4214-BB9B-3DF3D79742E4}" type="pres">
      <dgm:prSet presAssocID="{C743835E-7274-4FA6-9933-CD7F95DE4051}" presName="parentText" presStyleLbl="node1" presStyleIdx="1" presStyleCnt="6" custLinFactNeighborX="-9454">
        <dgm:presLayoutVars>
          <dgm:chMax val="0"/>
          <dgm:bulletEnabled val="1"/>
        </dgm:presLayoutVars>
      </dgm:prSet>
      <dgm:spPr/>
    </dgm:pt>
    <dgm:pt modelId="{1D0F8AC7-0E29-446B-A30C-36088AC60316}" type="pres">
      <dgm:prSet presAssocID="{0DCE0D1F-8CCA-45E3-8167-BE034B33CDEB}" presName="spacer" presStyleCnt="0"/>
      <dgm:spPr/>
    </dgm:pt>
    <dgm:pt modelId="{D208BA51-1222-4C52-B2E9-454D978AE5EE}" type="pres">
      <dgm:prSet presAssocID="{8FCE4B6F-A29A-4844-AFB7-BC4450E65599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DFEDAEE6-FD88-4A54-A71D-A697161FF415}" type="pres">
      <dgm:prSet presAssocID="{5B50C03A-9586-4E20-BF22-77685CF0F1EE}" presName="spacer" presStyleCnt="0"/>
      <dgm:spPr/>
    </dgm:pt>
    <dgm:pt modelId="{DFB2A1BC-9C3A-4E63-BEC6-95E7D12D18F0}" type="pres">
      <dgm:prSet presAssocID="{CE730CB4-604D-4E33-A1C1-104E27FE24F3}" presName="parentText" presStyleLbl="node1" presStyleIdx="3" presStyleCnt="6" custLinFactNeighborY="7958">
        <dgm:presLayoutVars>
          <dgm:chMax val="0"/>
          <dgm:bulletEnabled val="1"/>
        </dgm:presLayoutVars>
      </dgm:prSet>
      <dgm:spPr/>
    </dgm:pt>
    <dgm:pt modelId="{68E8C44B-994F-4A6C-86E8-4C118692BBC3}" type="pres">
      <dgm:prSet presAssocID="{6774814F-ECAC-4EC6-A317-37D173F6D9ED}" presName="spacer" presStyleCnt="0"/>
      <dgm:spPr/>
    </dgm:pt>
    <dgm:pt modelId="{C5644BC7-ECE0-4729-A1CA-A96F657E868E}" type="pres">
      <dgm:prSet presAssocID="{AD4C1347-F56B-4957-879A-C65BC0B05FA0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B998EF23-F4F5-44BC-8CE2-C26E47274B12}" type="pres">
      <dgm:prSet presAssocID="{7761CB22-10B0-4371-B331-873EE953ECAA}" presName="spacer" presStyleCnt="0"/>
      <dgm:spPr/>
    </dgm:pt>
    <dgm:pt modelId="{6528604E-EC6D-44F1-8850-3905FBFC5A0D}" type="pres">
      <dgm:prSet presAssocID="{71A7A1E3-FC64-48E7-AF8E-0CA11E3511B9}" presName="parentText" presStyleLbl="node1" presStyleIdx="5" presStyleCnt="6" custLinFactNeighborY="7958">
        <dgm:presLayoutVars>
          <dgm:chMax val="0"/>
          <dgm:bulletEnabled val="1"/>
        </dgm:presLayoutVars>
      </dgm:prSet>
      <dgm:spPr/>
    </dgm:pt>
  </dgm:ptLst>
  <dgm:cxnLst>
    <dgm:cxn modelId="{693B3F1C-4DBD-40D2-BE26-3691631BD5B4}" srcId="{7A6451B3-8B28-4075-9B9C-CBC6D84C06F2}" destId="{AD4C1347-F56B-4957-879A-C65BC0B05FA0}" srcOrd="4" destOrd="0" parTransId="{08A6976B-6689-4D4F-A2D2-F09DF5D3A5B9}" sibTransId="{7761CB22-10B0-4371-B331-873EE953ECAA}"/>
    <dgm:cxn modelId="{7EC4FC20-C04B-4CDB-85EC-96240833585B}" srcId="{7A6451B3-8B28-4075-9B9C-CBC6D84C06F2}" destId="{C743835E-7274-4FA6-9933-CD7F95DE4051}" srcOrd="1" destOrd="0" parTransId="{C4EE3E7F-5854-4CE1-839A-152DA6206E2A}" sibTransId="{0DCE0D1F-8CCA-45E3-8167-BE034B33CDEB}"/>
    <dgm:cxn modelId="{2D8D9A2B-2CEF-433F-9DFA-86760554D889}" type="presOf" srcId="{AD4C1347-F56B-4957-879A-C65BC0B05FA0}" destId="{C5644BC7-ECE0-4729-A1CA-A96F657E868E}" srcOrd="0" destOrd="0" presId="urn:microsoft.com/office/officeart/2005/8/layout/vList2"/>
    <dgm:cxn modelId="{AC61196B-8640-4F15-9A66-1379F32660B4}" srcId="{7A6451B3-8B28-4075-9B9C-CBC6D84C06F2}" destId="{8E35F138-05E0-4B3D-B9C4-CF9BFCBD2CD8}" srcOrd="0" destOrd="0" parTransId="{75BB57FE-80FC-4EFE-8B3D-9FF12A0F6D0C}" sibTransId="{69E9CC18-3EF2-4576-A6DD-D6181988605E}"/>
    <dgm:cxn modelId="{E0D4F6A1-1F46-4BBC-85F2-DA35D0A46D5D}" type="presOf" srcId="{C743835E-7274-4FA6-9933-CD7F95DE4051}" destId="{C4E55B93-3C75-4214-BB9B-3DF3D79742E4}" srcOrd="0" destOrd="0" presId="urn:microsoft.com/office/officeart/2005/8/layout/vList2"/>
    <dgm:cxn modelId="{9F92BCA4-DD88-4B94-ADA6-05534B38F94D}" srcId="{7A6451B3-8B28-4075-9B9C-CBC6D84C06F2}" destId="{8FCE4B6F-A29A-4844-AFB7-BC4450E65599}" srcOrd="2" destOrd="0" parTransId="{8B3AF3A0-4BC5-4A22-A9C6-E58773DCE459}" sibTransId="{5B50C03A-9586-4E20-BF22-77685CF0F1EE}"/>
    <dgm:cxn modelId="{0A1D94C9-1DDE-4669-9FA9-2DF6029478C0}" type="presOf" srcId="{CE730CB4-604D-4E33-A1C1-104E27FE24F3}" destId="{DFB2A1BC-9C3A-4E63-BEC6-95E7D12D18F0}" srcOrd="0" destOrd="0" presId="urn:microsoft.com/office/officeart/2005/8/layout/vList2"/>
    <dgm:cxn modelId="{6CD443CE-C516-4B60-B6CE-ACC00AD75B79}" type="presOf" srcId="{8FCE4B6F-A29A-4844-AFB7-BC4450E65599}" destId="{D208BA51-1222-4C52-B2E9-454D978AE5EE}" srcOrd="0" destOrd="0" presId="urn:microsoft.com/office/officeart/2005/8/layout/vList2"/>
    <dgm:cxn modelId="{F69DBBD7-9FC8-4805-AED8-A02C74DA4021}" type="presOf" srcId="{7A6451B3-8B28-4075-9B9C-CBC6D84C06F2}" destId="{97F4CD1E-60C5-4A4A-BF9B-D095320D5436}" srcOrd="0" destOrd="0" presId="urn:microsoft.com/office/officeart/2005/8/layout/vList2"/>
    <dgm:cxn modelId="{17A6CADD-22C7-4F72-9ABD-20005B636B1D}" srcId="{7A6451B3-8B28-4075-9B9C-CBC6D84C06F2}" destId="{CE730CB4-604D-4E33-A1C1-104E27FE24F3}" srcOrd="3" destOrd="0" parTransId="{EBAB7861-3BFA-4168-81E4-A154A8D19A8F}" sibTransId="{6774814F-ECAC-4EC6-A317-37D173F6D9ED}"/>
    <dgm:cxn modelId="{F568DBE3-613A-4CD6-A41B-09E87B034C3A}" type="presOf" srcId="{71A7A1E3-FC64-48E7-AF8E-0CA11E3511B9}" destId="{6528604E-EC6D-44F1-8850-3905FBFC5A0D}" srcOrd="0" destOrd="0" presId="urn:microsoft.com/office/officeart/2005/8/layout/vList2"/>
    <dgm:cxn modelId="{E19F3EEC-F2F3-4722-AA6E-87815E6891AA}" srcId="{7A6451B3-8B28-4075-9B9C-CBC6D84C06F2}" destId="{71A7A1E3-FC64-48E7-AF8E-0CA11E3511B9}" srcOrd="5" destOrd="0" parTransId="{87DDB61B-AC66-4D7E-9623-AEABAD143A1A}" sibTransId="{4B69FDF5-1394-4F7B-A298-90910DC420E9}"/>
    <dgm:cxn modelId="{A41F29ED-0A86-42D0-A6C4-58337341F6AE}" type="presOf" srcId="{8E35F138-05E0-4B3D-B9C4-CF9BFCBD2CD8}" destId="{12C681DD-79F1-4533-BF08-ADCFDCCE8D30}" srcOrd="0" destOrd="0" presId="urn:microsoft.com/office/officeart/2005/8/layout/vList2"/>
    <dgm:cxn modelId="{52F4E8F1-5709-48B2-86BF-F469CA35F2F9}" type="presParOf" srcId="{97F4CD1E-60C5-4A4A-BF9B-D095320D5436}" destId="{12C681DD-79F1-4533-BF08-ADCFDCCE8D30}" srcOrd="0" destOrd="0" presId="urn:microsoft.com/office/officeart/2005/8/layout/vList2"/>
    <dgm:cxn modelId="{9A1DC50F-3965-41AD-A5CB-9430167CDC77}" type="presParOf" srcId="{97F4CD1E-60C5-4A4A-BF9B-D095320D5436}" destId="{C198AECB-E244-4F49-91DE-3FA058702F05}" srcOrd="1" destOrd="0" presId="urn:microsoft.com/office/officeart/2005/8/layout/vList2"/>
    <dgm:cxn modelId="{C1222C49-21E2-4888-9EC2-DA4D59CFBB50}" type="presParOf" srcId="{97F4CD1E-60C5-4A4A-BF9B-D095320D5436}" destId="{C4E55B93-3C75-4214-BB9B-3DF3D79742E4}" srcOrd="2" destOrd="0" presId="urn:microsoft.com/office/officeart/2005/8/layout/vList2"/>
    <dgm:cxn modelId="{E7835F98-F7C5-4CC5-8E85-8018E277C005}" type="presParOf" srcId="{97F4CD1E-60C5-4A4A-BF9B-D095320D5436}" destId="{1D0F8AC7-0E29-446B-A30C-36088AC60316}" srcOrd="3" destOrd="0" presId="urn:microsoft.com/office/officeart/2005/8/layout/vList2"/>
    <dgm:cxn modelId="{E858BA67-68A3-4641-A9E6-9A8DFCB0D20D}" type="presParOf" srcId="{97F4CD1E-60C5-4A4A-BF9B-D095320D5436}" destId="{D208BA51-1222-4C52-B2E9-454D978AE5EE}" srcOrd="4" destOrd="0" presId="urn:microsoft.com/office/officeart/2005/8/layout/vList2"/>
    <dgm:cxn modelId="{FC2294ED-E649-4522-B18D-D8AB92D9B2A2}" type="presParOf" srcId="{97F4CD1E-60C5-4A4A-BF9B-D095320D5436}" destId="{DFEDAEE6-FD88-4A54-A71D-A697161FF415}" srcOrd="5" destOrd="0" presId="urn:microsoft.com/office/officeart/2005/8/layout/vList2"/>
    <dgm:cxn modelId="{BC261537-57F1-420C-8EC6-7D99CEE7D981}" type="presParOf" srcId="{97F4CD1E-60C5-4A4A-BF9B-D095320D5436}" destId="{DFB2A1BC-9C3A-4E63-BEC6-95E7D12D18F0}" srcOrd="6" destOrd="0" presId="urn:microsoft.com/office/officeart/2005/8/layout/vList2"/>
    <dgm:cxn modelId="{9E1BC849-8272-4C67-8041-8248888D703C}" type="presParOf" srcId="{97F4CD1E-60C5-4A4A-BF9B-D095320D5436}" destId="{68E8C44B-994F-4A6C-86E8-4C118692BBC3}" srcOrd="7" destOrd="0" presId="urn:microsoft.com/office/officeart/2005/8/layout/vList2"/>
    <dgm:cxn modelId="{A19DBA28-F0EC-4C7E-86D3-4BE3C149C298}" type="presParOf" srcId="{97F4CD1E-60C5-4A4A-BF9B-D095320D5436}" destId="{C5644BC7-ECE0-4729-A1CA-A96F657E868E}" srcOrd="8" destOrd="0" presId="urn:microsoft.com/office/officeart/2005/8/layout/vList2"/>
    <dgm:cxn modelId="{ED918C49-D2B5-4358-9DEA-AA85FE2D014E}" type="presParOf" srcId="{97F4CD1E-60C5-4A4A-BF9B-D095320D5436}" destId="{B998EF23-F4F5-44BC-8CE2-C26E47274B12}" srcOrd="9" destOrd="0" presId="urn:microsoft.com/office/officeart/2005/8/layout/vList2"/>
    <dgm:cxn modelId="{DA9FFA7C-1990-40A1-A728-975D678496CA}" type="presParOf" srcId="{97F4CD1E-60C5-4A4A-BF9B-D095320D5436}" destId="{6528604E-EC6D-44F1-8850-3905FBFC5A0D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A6451B3-8B28-4075-9B9C-CBC6D84C06F2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743835E-7274-4FA6-9933-CD7F95DE4051}">
      <dgm:prSet phldrT="[Text]" custT="1"/>
      <dgm:spPr/>
      <dgm:t>
        <a:bodyPr/>
        <a:lstStyle/>
        <a:p>
          <a:pPr rtl="0"/>
          <a:r>
            <a:rPr lang="en-US" sz="2000" b="0"/>
            <a:t>	</a:t>
          </a:r>
          <a:r>
            <a:rPr lang="en-US" sz="2000" b="1">
              <a:latin typeface="Arial" panose="020B0604020202020204"/>
            </a:rPr>
            <a:t>Both send and receive data, do not have portal</a:t>
          </a:r>
          <a:endParaRPr lang="en-US" sz="2000" b="0"/>
        </a:p>
      </dgm:t>
    </dgm:pt>
    <dgm:pt modelId="{C4EE3E7F-5854-4CE1-839A-152DA6206E2A}" type="parTrans" cxnId="{7EC4FC20-C04B-4CDB-85EC-96240833585B}">
      <dgm:prSet/>
      <dgm:spPr/>
      <dgm:t>
        <a:bodyPr/>
        <a:lstStyle/>
        <a:p>
          <a:endParaRPr lang="en-US"/>
        </a:p>
      </dgm:t>
    </dgm:pt>
    <dgm:pt modelId="{0DCE0D1F-8CCA-45E3-8167-BE034B33CDEB}" type="sibTrans" cxnId="{7EC4FC20-C04B-4CDB-85EC-96240833585B}">
      <dgm:prSet/>
      <dgm:spPr/>
      <dgm:t>
        <a:bodyPr/>
        <a:lstStyle/>
        <a:p>
          <a:endParaRPr lang="en-US"/>
        </a:p>
      </dgm:t>
    </dgm:pt>
    <dgm:pt modelId="{8FCE4B6F-A29A-4844-AFB7-BC4450E65599}">
      <dgm:prSet phldrT="[Text]" custT="1"/>
      <dgm:spPr/>
      <dgm:t>
        <a:bodyPr/>
        <a:lstStyle/>
        <a:p>
          <a:pPr rtl="0"/>
          <a:r>
            <a:rPr lang="en-US" sz="2000" b="0"/>
            <a:t>	</a:t>
          </a:r>
          <a:r>
            <a:rPr lang="en-US" sz="2000" b="1">
              <a:latin typeface="Arial" panose="020B0604020202020204"/>
            </a:rPr>
            <a:t>Both send and receive data, have portal but do not use</a:t>
          </a:r>
          <a:endParaRPr lang="en-US" sz="2000" b="0"/>
        </a:p>
      </dgm:t>
    </dgm:pt>
    <dgm:pt modelId="{8B3AF3A0-4BC5-4A22-A9C6-E58773DCE459}" type="parTrans" cxnId="{9F92BCA4-DD88-4B94-ADA6-05534B38F94D}">
      <dgm:prSet/>
      <dgm:spPr/>
      <dgm:t>
        <a:bodyPr/>
        <a:lstStyle/>
        <a:p>
          <a:endParaRPr lang="en-US"/>
        </a:p>
      </dgm:t>
    </dgm:pt>
    <dgm:pt modelId="{5B50C03A-9586-4E20-BF22-77685CF0F1EE}" type="sibTrans" cxnId="{9F92BCA4-DD88-4B94-ADA6-05534B38F94D}">
      <dgm:prSet/>
      <dgm:spPr/>
      <dgm:t>
        <a:bodyPr/>
        <a:lstStyle/>
        <a:p>
          <a:endParaRPr lang="en-US"/>
        </a:p>
      </dgm:t>
    </dgm:pt>
    <dgm:pt modelId="{8E35F138-05E0-4B3D-B9C4-CF9BFCBD2CD8}">
      <dgm:prSet phldrT="[Text]" custT="1"/>
      <dgm:spPr/>
      <dgm:t>
        <a:bodyPr/>
        <a:lstStyle/>
        <a:p>
          <a:pPr rtl="0"/>
          <a:r>
            <a:rPr lang="en-US" sz="2000" b="0">
              <a:solidFill>
                <a:schemeClr val="bg1"/>
              </a:solidFill>
              <a:latin typeface="Arial" panose="020B0604020202020204"/>
            </a:rPr>
            <a:t>            </a:t>
          </a:r>
          <a:r>
            <a:rPr lang="en-US" sz="2000" b="1">
              <a:solidFill>
                <a:schemeClr val="bg1"/>
              </a:solidFill>
              <a:latin typeface="Arial" panose="020B0604020202020204"/>
            </a:rPr>
            <a:t>Only transmit data to the portal</a:t>
          </a:r>
          <a:endParaRPr lang="en-US" sz="2000" b="1">
            <a:solidFill>
              <a:schemeClr val="bg1"/>
            </a:solidFill>
          </a:endParaRPr>
        </a:p>
      </dgm:t>
    </dgm:pt>
    <dgm:pt modelId="{69E9CC18-3EF2-4576-A6DD-D6181988605E}" type="sibTrans" cxnId="{AC61196B-8640-4F15-9A66-1379F32660B4}">
      <dgm:prSet/>
      <dgm:spPr/>
      <dgm:t>
        <a:bodyPr/>
        <a:lstStyle/>
        <a:p>
          <a:endParaRPr lang="en-US"/>
        </a:p>
      </dgm:t>
    </dgm:pt>
    <dgm:pt modelId="{75BB57FE-80FC-4EFE-8B3D-9FF12A0F6D0C}" type="parTrans" cxnId="{AC61196B-8640-4F15-9A66-1379F32660B4}">
      <dgm:prSet/>
      <dgm:spPr/>
      <dgm:t>
        <a:bodyPr/>
        <a:lstStyle/>
        <a:p>
          <a:endParaRPr lang="en-US"/>
        </a:p>
      </dgm:t>
    </dgm:pt>
    <dgm:pt modelId="{CE730CB4-604D-4E33-A1C1-104E27FE24F3}">
      <dgm:prSet phldrT="[Text]" custT="1"/>
      <dgm:spPr/>
      <dgm:t>
        <a:bodyPr/>
        <a:lstStyle/>
        <a:p>
          <a:pPr rtl="0"/>
          <a:r>
            <a:rPr lang="en-US" sz="2000" b="1" kern="120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	Receive notifications/have portal access</a:t>
          </a:r>
        </a:p>
      </dgm:t>
    </dgm:pt>
    <dgm:pt modelId="{EBAB7861-3BFA-4168-81E4-A154A8D19A8F}" type="parTrans" cxnId="{17A6CADD-22C7-4F72-9ABD-20005B636B1D}">
      <dgm:prSet/>
      <dgm:spPr/>
      <dgm:t>
        <a:bodyPr/>
        <a:lstStyle/>
        <a:p>
          <a:endParaRPr lang="en-US"/>
        </a:p>
      </dgm:t>
    </dgm:pt>
    <dgm:pt modelId="{6774814F-ECAC-4EC6-A317-37D173F6D9ED}" type="sibTrans" cxnId="{17A6CADD-22C7-4F72-9ABD-20005B636B1D}">
      <dgm:prSet/>
      <dgm:spPr/>
      <dgm:t>
        <a:bodyPr/>
        <a:lstStyle/>
        <a:p>
          <a:endParaRPr lang="en-US"/>
        </a:p>
      </dgm:t>
    </dgm:pt>
    <dgm:pt modelId="{71A7A1E3-FC64-48E7-AF8E-0CA11E3511B9}">
      <dgm:prSet phldrT="[Text]" custT="1"/>
      <dgm:spPr/>
      <dgm:t>
        <a:bodyPr/>
        <a:lstStyle/>
        <a:p>
          <a:r>
            <a:rPr lang="en-US" sz="2000" b="1" kern="120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	Unsure</a:t>
          </a:r>
        </a:p>
      </dgm:t>
    </dgm:pt>
    <dgm:pt modelId="{87DDB61B-AC66-4D7E-9623-AEABAD143A1A}" type="parTrans" cxnId="{E19F3EEC-F2F3-4722-AA6E-87815E6891AA}">
      <dgm:prSet/>
      <dgm:spPr/>
      <dgm:t>
        <a:bodyPr/>
        <a:lstStyle/>
        <a:p>
          <a:endParaRPr lang="en-US"/>
        </a:p>
      </dgm:t>
    </dgm:pt>
    <dgm:pt modelId="{4B69FDF5-1394-4F7B-A298-90910DC420E9}" type="sibTrans" cxnId="{E19F3EEC-F2F3-4722-AA6E-87815E6891AA}">
      <dgm:prSet/>
      <dgm:spPr/>
      <dgm:t>
        <a:bodyPr/>
        <a:lstStyle/>
        <a:p>
          <a:endParaRPr lang="en-US"/>
        </a:p>
      </dgm:t>
    </dgm:pt>
    <dgm:pt modelId="{AD4C1347-F56B-4957-879A-C65BC0B05FA0}">
      <dgm:prSet custT="1"/>
      <dgm:spPr/>
      <dgm:t>
        <a:bodyPr/>
        <a:lstStyle/>
        <a:p>
          <a:pPr rtl="0"/>
          <a:r>
            <a:rPr lang="en-US" sz="2400" b="1" kern="1200">
              <a:latin typeface="Arial" panose="020B0604020202020204"/>
              <a:ea typeface="+mn-ea"/>
              <a:cs typeface="+mn-cs"/>
            </a:rPr>
            <a:t>          </a:t>
          </a:r>
          <a:r>
            <a:rPr lang="en-US" sz="2000" b="1" kern="1200">
              <a:latin typeface="Arial" panose="020B0604020202020204"/>
              <a:ea typeface="+mn-ea"/>
              <a:cs typeface="+mn-cs"/>
            </a:rPr>
            <a:t>In the process of portal integration</a:t>
          </a:r>
        </a:p>
      </dgm:t>
    </dgm:pt>
    <dgm:pt modelId="{08A6976B-6689-4D4F-A2D2-F09DF5D3A5B9}" type="parTrans" cxnId="{693B3F1C-4DBD-40D2-BE26-3691631BD5B4}">
      <dgm:prSet/>
      <dgm:spPr/>
    </dgm:pt>
    <dgm:pt modelId="{7761CB22-10B0-4371-B331-873EE953ECAA}" type="sibTrans" cxnId="{693B3F1C-4DBD-40D2-BE26-3691631BD5B4}">
      <dgm:prSet/>
      <dgm:spPr/>
    </dgm:pt>
    <dgm:pt modelId="{97F4CD1E-60C5-4A4A-BF9B-D095320D5436}" type="pres">
      <dgm:prSet presAssocID="{7A6451B3-8B28-4075-9B9C-CBC6D84C06F2}" presName="linear" presStyleCnt="0">
        <dgm:presLayoutVars>
          <dgm:animLvl val="lvl"/>
          <dgm:resizeHandles val="exact"/>
        </dgm:presLayoutVars>
      </dgm:prSet>
      <dgm:spPr/>
    </dgm:pt>
    <dgm:pt modelId="{12C681DD-79F1-4533-BF08-ADCFDCCE8D30}" type="pres">
      <dgm:prSet presAssocID="{8E35F138-05E0-4B3D-B9C4-CF9BFCBD2CD8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C198AECB-E244-4F49-91DE-3FA058702F05}" type="pres">
      <dgm:prSet presAssocID="{69E9CC18-3EF2-4576-A6DD-D6181988605E}" presName="spacer" presStyleCnt="0"/>
      <dgm:spPr/>
    </dgm:pt>
    <dgm:pt modelId="{C4E55B93-3C75-4214-BB9B-3DF3D79742E4}" type="pres">
      <dgm:prSet presAssocID="{C743835E-7274-4FA6-9933-CD7F95DE4051}" presName="parentText" presStyleLbl="node1" presStyleIdx="1" presStyleCnt="6" custLinFactNeighborX="-9454">
        <dgm:presLayoutVars>
          <dgm:chMax val="0"/>
          <dgm:bulletEnabled val="1"/>
        </dgm:presLayoutVars>
      </dgm:prSet>
      <dgm:spPr/>
    </dgm:pt>
    <dgm:pt modelId="{1D0F8AC7-0E29-446B-A30C-36088AC60316}" type="pres">
      <dgm:prSet presAssocID="{0DCE0D1F-8CCA-45E3-8167-BE034B33CDEB}" presName="spacer" presStyleCnt="0"/>
      <dgm:spPr/>
    </dgm:pt>
    <dgm:pt modelId="{D208BA51-1222-4C52-B2E9-454D978AE5EE}" type="pres">
      <dgm:prSet presAssocID="{8FCE4B6F-A29A-4844-AFB7-BC4450E65599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DFEDAEE6-FD88-4A54-A71D-A697161FF415}" type="pres">
      <dgm:prSet presAssocID="{5B50C03A-9586-4E20-BF22-77685CF0F1EE}" presName="spacer" presStyleCnt="0"/>
      <dgm:spPr/>
    </dgm:pt>
    <dgm:pt modelId="{DFB2A1BC-9C3A-4E63-BEC6-95E7D12D18F0}" type="pres">
      <dgm:prSet presAssocID="{CE730CB4-604D-4E33-A1C1-104E27FE24F3}" presName="parentText" presStyleLbl="node1" presStyleIdx="3" presStyleCnt="6" custLinFactNeighborY="7958">
        <dgm:presLayoutVars>
          <dgm:chMax val="0"/>
          <dgm:bulletEnabled val="1"/>
        </dgm:presLayoutVars>
      </dgm:prSet>
      <dgm:spPr/>
    </dgm:pt>
    <dgm:pt modelId="{68E8C44B-994F-4A6C-86E8-4C118692BBC3}" type="pres">
      <dgm:prSet presAssocID="{6774814F-ECAC-4EC6-A317-37D173F6D9ED}" presName="spacer" presStyleCnt="0"/>
      <dgm:spPr/>
    </dgm:pt>
    <dgm:pt modelId="{C5644BC7-ECE0-4729-A1CA-A96F657E868E}" type="pres">
      <dgm:prSet presAssocID="{AD4C1347-F56B-4957-879A-C65BC0B05FA0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B998EF23-F4F5-44BC-8CE2-C26E47274B12}" type="pres">
      <dgm:prSet presAssocID="{7761CB22-10B0-4371-B331-873EE953ECAA}" presName="spacer" presStyleCnt="0"/>
      <dgm:spPr/>
    </dgm:pt>
    <dgm:pt modelId="{6528604E-EC6D-44F1-8850-3905FBFC5A0D}" type="pres">
      <dgm:prSet presAssocID="{71A7A1E3-FC64-48E7-AF8E-0CA11E3511B9}" presName="parentText" presStyleLbl="node1" presStyleIdx="5" presStyleCnt="6" custLinFactNeighborY="7958">
        <dgm:presLayoutVars>
          <dgm:chMax val="0"/>
          <dgm:bulletEnabled val="1"/>
        </dgm:presLayoutVars>
      </dgm:prSet>
      <dgm:spPr/>
    </dgm:pt>
  </dgm:ptLst>
  <dgm:cxnLst>
    <dgm:cxn modelId="{693B3F1C-4DBD-40D2-BE26-3691631BD5B4}" srcId="{7A6451B3-8B28-4075-9B9C-CBC6D84C06F2}" destId="{AD4C1347-F56B-4957-879A-C65BC0B05FA0}" srcOrd="4" destOrd="0" parTransId="{08A6976B-6689-4D4F-A2D2-F09DF5D3A5B9}" sibTransId="{7761CB22-10B0-4371-B331-873EE953ECAA}"/>
    <dgm:cxn modelId="{7EC4FC20-C04B-4CDB-85EC-96240833585B}" srcId="{7A6451B3-8B28-4075-9B9C-CBC6D84C06F2}" destId="{C743835E-7274-4FA6-9933-CD7F95DE4051}" srcOrd="1" destOrd="0" parTransId="{C4EE3E7F-5854-4CE1-839A-152DA6206E2A}" sibTransId="{0DCE0D1F-8CCA-45E3-8167-BE034B33CDEB}"/>
    <dgm:cxn modelId="{2D8D9A2B-2CEF-433F-9DFA-86760554D889}" type="presOf" srcId="{AD4C1347-F56B-4957-879A-C65BC0B05FA0}" destId="{C5644BC7-ECE0-4729-A1CA-A96F657E868E}" srcOrd="0" destOrd="0" presId="urn:microsoft.com/office/officeart/2005/8/layout/vList2"/>
    <dgm:cxn modelId="{AC61196B-8640-4F15-9A66-1379F32660B4}" srcId="{7A6451B3-8B28-4075-9B9C-CBC6D84C06F2}" destId="{8E35F138-05E0-4B3D-B9C4-CF9BFCBD2CD8}" srcOrd="0" destOrd="0" parTransId="{75BB57FE-80FC-4EFE-8B3D-9FF12A0F6D0C}" sibTransId="{69E9CC18-3EF2-4576-A6DD-D6181988605E}"/>
    <dgm:cxn modelId="{E0D4F6A1-1F46-4BBC-85F2-DA35D0A46D5D}" type="presOf" srcId="{C743835E-7274-4FA6-9933-CD7F95DE4051}" destId="{C4E55B93-3C75-4214-BB9B-3DF3D79742E4}" srcOrd="0" destOrd="0" presId="urn:microsoft.com/office/officeart/2005/8/layout/vList2"/>
    <dgm:cxn modelId="{9F92BCA4-DD88-4B94-ADA6-05534B38F94D}" srcId="{7A6451B3-8B28-4075-9B9C-CBC6D84C06F2}" destId="{8FCE4B6F-A29A-4844-AFB7-BC4450E65599}" srcOrd="2" destOrd="0" parTransId="{8B3AF3A0-4BC5-4A22-A9C6-E58773DCE459}" sibTransId="{5B50C03A-9586-4E20-BF22-77685CF0F1EE}"/>
    <dgm:cxn modelId="{0A1D94C9-1DDE-4669-9FA9-2DF6029478C0}" type="presOf" srcId="{CE730CB4-604D-4E33-A1C1-104E27FE24F3}" destId="{DFB2A1BC-9C3A-4E63-BEC6-95E7D12D18F0}" srcOrd="0" destOrd="0" presId="urn:microsoft.com/office/officeart/2005/8/layout/vList2"/>
    <dgm:cxn modelId="{6CD443CE-C516-4B60-B6CE-ACC00AD75B79}" type="presOf" srcId="{8FCE4B6F-A29A-4844-AFB7-BC4450E65599}" destId="{D208BA51-1222-4C52-B2E9-454D978AE5EE}" srcOrd="0" destOrd="0" presId="urn:microsoft.com/office/officeart/2005/8/layout/vList2"/>
    <dgm:cxn modelId="{F69DBBD7-9FC8-4805-AED8-A02C74DA4021}" type="presOf" srcId="{7A6451B3-8B28-4075-9B9C-CBC6D84C06F2}" destId="{97F4CD1E-60C5-4A4A-BF9B-D095320D5436}" srcOrd="0" destOrd="0" presId="urn:microsoft.com/office/officeart/2005/8/layout/vList2"/>
    <dgm:cxn modelId="{17A6CADD-22C7-4F72-9ABD-20005B636B1D}" srcId="{7A6451B3-8B28-4075-9B9C-CBC6D84C06F2}" destId="{CE730CB4-604D-4E33-A1C1-104E27FE24F3}" srcOrd="3" destOrd="0" parTransId="{EBAB7861-3BFA-4168-81E4-A154A8D19A8F}" sibTransId="{6774814F-ECAC-4EC6-A317-37D173F6D9ED}"/>
    <dgm:cxn modelId="{F568DBE3-613A-4CD6-A41B-09E87B034C3A}" type="presOf" srcId="{71A7A1E3-FC64-48E7-AF8E-0CA11E3511B9}" destId="{6528604E-EC6D-44F1-8850-3905FBFC5A0D}" srcOrd="0" destOrd="0" presId="urn:microsoft.com/office/officeart/2005/8/layout/vList2"/>
    <dgm:cxn modelId="{E19F3EEC-F2F3-4722-AA6E-87815E6891AA}" srcId="{7A6451B3-8B28-4075-9B9C-CBC6D84C06F2}" destId="{71A7A1E3-FC64-48E7-AF8E-0CA11E3511B9}" srcOrd="5" destOrd="0" parTransId="{87DDB61B-AC66-4D7E-9623-AEABAD143A1A}" sibTransId="{4B69FDF5-1394-4F7B-A298-90910DC420E9}"/>
    <dgm:cxn modelId="{A41F29ED-0A86-42D0-A6C4-58337341F6AE}" type="presOf" srcId="{8E35F138-05E0-4B3D-B9C4-CF9BFCBD2CD8}" destId="{12C681DD-79F1-4533-BF08-ADCFDCCE8D30}" srcOrd="0" destOrd="0" presId="urn:microsoft.com/office/officeart/2005/8/layout/vList2"/>
    <dgm:cxn modelId="{52F4E8F1-5709-48B2-86BF-F469CA35F2F9}" type="presParOf" srcId="{97F4CD1E-60C5-4A4A-BF9B-D095320D5436}" destId="{12C681DD-79F1-4533-BF08-ADCFDCCE8D30}" srcOrd="0" destOrd="0" presId="urn:microsoft.com/office/officeart/2005/8/layout/vList2"/>
    <dgm:cxn modelId="{9A1DC50F-3965-41AD-A5CB-9430167CDC77}" type="presParOf" srcId="{97F4CD1E-60C5-4A4A-BF9B-D095320D5436}" destId="{C198AECB-E244-4F49-91DE-3FA058702F05}" srcOrd="1" destOrd="0" presId="urn:microsoft.com/office/officeart/2005/8/layout/vList2"/>
    <dgm:cxn modelId="{C1222C49-21E2-4888-9EC2-DA4D59CFBB50}" type="presParOf" srcId="{97F4CD1E-60C5-4A4A-BF9B-D095320D5436}" destId="{C4E55B93-3C75-4214-BB9B-3DF3D79742E4}" srcOrd="2" destOrd="0" presId="urn:microsoft.com/office/officeart/2005/8/layout/vList2"/>
    <dgm:cxn modelId="{E7835F98-F7C5-4CC5-8E85-8018E277C005}" type="presParOf" srcId="{97F4CD1E-60C5-4A4A-BF9B-D095320D5436}" destId="{1D0F8AC7-0E29-446B-A30C-36088AC60316}" srcOrd="3" destOrd="0" presId="urn:microsoft.com/office/officeart/2005/8/layout/vList2"/>
    <dgm:cxn modelId="{E858BA67-68A3-4641-A9E6-9A8DFCB0D20D}" type="presParOf" srcId="{97F4CD1E-60C5-4A4A-BF9B-D095320D5436}" destId="{D208BA51-1222-4C52-B2E9-454D978AE5EE}" srcOrd="4" destOrd="0" presId="urn:microsoft.com/office/officeart/2005/8/layout/vList2"/>
    <dgm:cxn modelId="{FC2294ED-E649-4522-B18D-D8AB92D9B2A2}" type="presParOf" srcId="{97F4CD1E-60C5-4A4A-BF9B-D095320D5436}" destId="{DFEDAEE6-FD88-4A54-A71D-A697161FF415}" srcOrd="5" destOrd="0" presId="urn:microsoft.com/office/officeart/2005/8/layout/vList2"/>
    <dgm:cxn modelId="{BC261537-57F1-420C-8EC6-7D99CEE7D981}" type="presParOf" srcId="{97F4CD1E-60C5-4A4A-BF9B-D095320D5436}" destId="{DFB2A1BC-9C3A-4E63-BEC6-95E7D12D18F0}" srcOrd="6" destOrd="0" presId="urn:microsoft.com/office/officeart/2005/8/layout/vList2"/>
    <dgm:cxn modelId="{9E1BC849-8272-4C67-8041-8248888D703C}" type="presParOf" srcId="{97F4CD1E-60C5-4A4A-BF9B-D095320D5436}" destId="{68E8C44B-994F-4A6C-86E8-4C118692BBC3}" srcOrd="7" destOrd="0" presId="urn:microsoft.com/office/officeart/2005/8/layout/vList2"/>
    <dgm:cxn modelId="{A19DBA28-F0EC-4C7E-86D3-4BE3C149C298}" type="presParOf" srcId="{97F4CD1E-60C5-4A4A-BF9B-D095320D5436}" destId="{C5644BC7-ECE0-4729-A1CA-A96F657E868E}" srcOrd="8" destOrd="0" presId="urn:microsoft.com/office/officeart/2005/8/layout/vList2"/>
    <dgm:cxn modelId="{ED918C49-D2B5-4358-9DEA-AA85FE2D014E}" type="presParOf" srcId="{97F4CD1E-60C5-4A4A-BF9B-D095320D5436}" destId="{B998EF23-F4F5-44BC-8CE2-C26E47274B12}" srcOrd="9" destOrd="0" presId="urn:microsoft.com/office/officeart/2005/8/layout/vList2"/>
    <dgm:cxn modelId="{DA9FFA7C-1990-40A1-A728-975D678496CA}" type="presParOf" srcId="{97F4CD1E-60C5-4A4A-BF9B-D095320D5436}" destId="{6528604E-EC6D-44F1-8850-3905FBFC5A0D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A6451B3-8B28-4075-9B9C-CBC6D84C06F2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743835E-7274-4FA6-9933-CD7F95DE4051}">
      <dgm:prSet phldrT="[Text]" custT="1"/>
      <dgm:spPr/>
      <dgm:t>
        <a:bodyPr/>
        <a:lstStyle/>
        <a:p>
          <a:r>
            <a:rPr lang="en-US" sz="2000" b="0"/>
            <a:t>	</a:t>
          </a:r>
          <a:r>
            <a:rPr lang="en-US" sz="2000" b="1"/>
            <a:t>Facility/Organization</a:t>
          </a:r>
          <a:endParaRPr lang="en-US" sz="2000" b="0"/>
        </a:p>
      </dgm:t>
    </dgm:pt>
    <dgm:pt modelId="{C4EE3E7F-5854-4CE1-839A-152DA6206E2A}" type="parTrans" cxnId="{7EC4FC20-C04B-4CDB-85EC-96240833585B}">
      <dgm:prSet/>
      <dgm:spPr/>
      <dgm:t>
        <a:bodyPr/>
        <a:lstStyle/>
        <a:p>
          <a:endParaRPr lang="en-US"/>
        </a:p>
      </dgm:t>
    </dgm:pt>
    <dgm:pt modelId="{0DCE0D1F-8CCA-45E3-8167-BE034B33CDEB}" type="sibTrans" cxnId="{7EC4FC20-C04B-4CDB-85EC-96240833585B}">
      <dgm:prSet/>
      <dgm:spPr/>
      <dgm:t>
        <a:bodyPr/>
        <a:lstStyle/>
        <a:p>
          <a:endParaRPr lang="en-US"/>
        </a:p>
      </dgm:t>
    </dgm:pt>
    <dgm:pt modelId="{8FCE4B6F-A29A-4844-AFB7-BC4450E65599}">
      <dgm:prSet phldrT="[Text]" custT="1"/>
      <dgm:spPr/>
      <dgm:t>
        <a:bodyPr/>
        <a:lstStyle/>
        <a:p>
          <a:r>
            <a:rPr lang="en-US" sz="2000" b="0"/>
            <a:t>	</a:t>
          </a:r>
          <a:r>
            <a:rPr lang="en-US" sz="2000" b="1"/>
            <a:t>Title/Role</a:t>
          </a:r>
          <a:endParaRPr lang="en-US" sz="2000" b="0"/>
        </a:p>
      </dgm:t>
    </dgm:pt>
    <dgm:pt modelId="{8B3AF3A0-4BC5-4A22-A9C6-E58773DCE459}" type="parTrans" cxnId="{9F92BCA4-DD88-4B94-ADA6-05534B38F94D}">
      <dgm:prSet/>
      <dgm:spPr/>
      <dgm:t>
        <a:bodyPr/>
        <a:lstStyle/>
        <a:p>
          <a:endParaRPr lang="en-US"/>
        </a:p>
      </dgm:t>
    </dgm:pt>
    <dgm:pt modelId="{5B50C03A-9586-4E20-BF22-77685CF0F1EE}" type="sibTrans" cxnId="{9F92BCA4-DD88-4B94-ADA6-05534B38F94D}">
      <dgm:prSet/>
      <dgm:spPr/>
      <dgm:t>
        <a:bodyPr/>
        <a:lstStyle/>
        <a:p>
          <a:endParaRPr lang="en-US"/>
        </a:p>
      </dgm:t>
    </dgm:pt>
    <dgm:pt modelId="{8E35F138-05E0-4B3D-B9C4-CF9BFCBD2CD8}">
      <dgm:prSet phldrT="[Text]" custT="1"/>
      <dgm:spPr/>
      <dgm:t>
        <a:bodyPr/>
        <a:lstStyle/>
        <a:p>
          <a:r>
            <a:rPr lang="en-US" sz="2000" b="0">
              <a:solidFill>
                <a:schemeClr val="bg1"/>
              </a:solidFill>
            </a:rPr>
            <a:t>	</a:t>
          </a:r>
          <a:r>
            <a:rPr lang="en-US" sz="2000" b="1">
              <a:solidFill>
                <a:schemeClr val="bg1"/>
              </a:solidFill>
            </a:rPr>
            <a:t>Name</a:t>
          </a:r>
          <a:endParaRPr lang="en-US" sz="2000" b="0">
            <a:solidFill>
              <a:schemeClr val="bg1"/>
            </a:solidFill>
          </a:endParaRPr>
        </a:p>
      </dgm:t>
    </dgm:pt>
    <dgm:pt modelId="{69E9CC18-3EF2-4576-A6DD-D6181988605E}" type="sibTrans" cxnId="{AC61196B-8640-4F15-9A66-1379F32660B4}">
      <dgm:prSet/>
      <dgm:spPr/>
      <dgm:t>
        <a:bodyPr/>
        <a:lstStyle/>
        <a:p>
          <a:endParaRPr lang="en-US"/>
        </a:p>
      </dgm:t>
    </dgm:pt>
    <dgm:pt modelId="{75BB57FE-80FC-4EFE-8B3D-9FF12A0F6D0C}" type="parTrans" cxnId="{AC61196B-8640-4F15-9A66-1379F32660B4}">
      <dgm:prSet/>
      <dgm:spPr/>
      <dgm:t>
        <a:bodyPr/>
        <a:lstStyle/>
        <a:p>
          <a:endParaRPr lang="en-US"/>
        </a:p>
      </dgm:t>
    </dgm:pt>
    <dgm:pt modelId="{CE730CB4-604D-4E33-A1C1-104E27FE24F3}">
      <dgm:prSet phldrT="[Text]" custT="1"/>
      <dgm:spPr/>
      <dgm:t>
        <a:bodyPr/>
        <a:lstStyle/>
        <a:p>
          <a:r>
            <a:rPr lang="en-US" sz="2000" b="1" kern="120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	Phone Number</a:t>
          </a:r>
        </a:p>
      </dgm:t>
    </dgm:pt>
    <dgm:pt modelId="{EBAB7861-3BFA-4168-81E4-A154A8D19A8F}" type="parTrans" cxnId="{17A6CADD-22C7-4F72-9ABD-20005B636B1D}">
      <dgm:prSet/>
      <dgm:spPr/>
      <dgm:t>
        <a:bodyPr/>
        <a:lstStyle/>
        <a:p>
          <a:endParaRPr lang="en-US"/>
        </a:p>
      </dgm:t>
    </dgm:pt>
    <dgm:pt modelId="{6774814F-ECAC-4EC6-A317-37D173F6D9ED}" type="sibTrans" cxnId="{17A6CADD-22C7-4F72-9ABD-20005B636B1D}">
      <dgm:prSet/>
      <dgm:spPr/>
      <dgm:t>
        <a:bodyPr/>
        <a:lstStyle/>
        <a:p>
          <a:endParaRPr lang="en-US"/>
        </a:p>
      </dgm:t>
    </dgm:pt>
    <dgm:pt modelId="{AD4C1347-F56B-4957-879A-C65BC0B05FA0}">
      <dgm:prSet phldr="0" custT="1"/>
      <dgm:spPr/>
      <dgm:t>
        <a:bodyPr/>
        <a:lstStyle/>
        <a:p>
          <a:pPr rtl="0"/>
          <a:r>
            <a:rPr lang="en-US" sz="2900" b="1" kern="1200">
              <a:latin typeface="Arial" panose="020B0604020202020204"/>
              <a:ea typeface="+mn-ea"/>
              <a:cs typeface="+mn-cs"/>
            </a:rPr>
            <a:t>  </a:t>
          </a:r>
          <a:r>
            <a:rPr lang="en-US" sz="2000" b="1" kern="1200">
              <a:latin typeface="Arial" panose="020B0604020202020204"/>
              <a:ea typeface="+mn-ea"/>
              <a:cs typeface="+mn-cs"/>
            </a:rPr>
            <a:t>         Email Address</a:t>
          </a:r>
        </a:p>
      </dgm:t>
    </dgm:pt>
    <dgm:pt modelId="{08A6976B-6689-4D4F-A2D2-F09DF5D3A5B9}" type="parTrans" cxnId="{693B3F1C-4DBD-40D2-BE26-3691631BD5B4}">
      <dgm:prSet/>
      <dgm:spPr/>
      <dgm:t>
        <a:bodyPr/>
        <a:lstStyle/>
        <a:p>
          <a:endParaRPr lang="en-US"/>
        </a:p>
      </dgm:t>
    </dgm:pt>
    <dgm:pt modelId="{7761CB22-10B0-4371-B331-873EE953ECAA}" type="sibTrans" cxnId="{693B3F1C-4DBD-40D2-BE26-3691631BD5B4}">
      <dgm:prSet/>
      <dgm:spPr/>
      <dgm:t>
        <a:bodyPr/>
        <a:lstStyle/>
        <a:p>
          <a:endParaRPr lang="en-US"/>
        </a:p>
      </dgm:t>
    </dgm:pt>
    <dgm:pt modelId="{97F4CD1E-60C5-4A4A-BF9B-D095320D5436}" type="pres">
      <dgm:prSet presAssocID="{7A6451B3-8B28-4075-9B9C-CBC6D84C06F2}" presName="linear" presStyleCnt="0">
        <dgm:presLayoutVars>
          <dgm:animLvl val="lvl"/>
          <dgm:resizeHandles val="exact"/>
        </dgm:presLayoutVars>
      </dgm:prSet>
      <dgm:spPr/>
    </dgm:pt>
    <dgm:pt modelId="{12C681DD-79F1-4533-BF08-ADCFDCCE8D30}" type="pres">
      <dgm:prSet presAssocID="{8E35F138-05E0-4B3D-B9C4-CF9BFCBD2CD8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C198AECB-E244-4F49-91DE-3FA058702F05}" type="pres">
      <dgm:prSet presAssocID="{69E9CC18-3EF2-4576-A6DD-D6181988605E}" presName="spacer" presStyleCnt="0"/>
      <dgm:spPr/>
    </dgm:pt>
    <dgm:pt modelId="{C4E55B93-3C75-4214-BB9B-3DF3D79742E4}" type="pres">
      <dgm:prSet presAssocID="{C743835E-7274-4FA6-9933-CD7F95DE4051}" presName="parentText" presStyleLbl="node1" presStyleIdx="1" presStyleCnt="5" custLinFactNeighborX="-9454">
        <dgm:presLayoutVars>
          <dgm:chMax val="0"/>
          <dgm:bulletEnabled val="1"/>
        </dgm:presLayoutVars>
      </dgm:prSet>
      <dgm:spPr/>
    </dgm:pt>
    <dgm:pt modelId="{1D0F8AC7-0E29-446B-A30C-36088AC60316}" type="pres">
      <dgm:prSet presAssocID="{0DCE0D1F-8CCA-45E3-8167-BE034B33CDEB}" presName="spacer" presStyleCnt="0"/>
      <dgm:spPr/>
    </dgm:pt>
    <dgm:pt modelId="{D208BA51-1222-4C52-B2E9-454D978AE5EE}" type="pres">
      <dgm:prSet presAssocID="{8FCE4B6F-A29A-4844-AFB7-BC4450E65599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DFEDAEE6-FD88-4A54-A71D-A697161FF415}" type="pres">
      <dgm:prSet presAssocID="{5B50C03A-9586-4E20-BF22-77685CF0F1EE}" presName="spacer" presStyleCnt="0"/>
      <dgm:spPr/>
    </dgm:pt>
    <dgm:pt modelId="{DFB2A1BC-9C3A-4E63-BEC6-95E7D12D18F0}" type="pres">
      <dgm:prSet presAssocID="{CE730CB4-604D-4E33-A1C1-104E27FE24F3}" presName="parentText" presStyleLbl="node1" presStyleIdx="3" presStyleCnt="5" custLinFactNeighborY="7958">
        <dgm:presLayoutVars>
          <dgm:chMax val="0"/>
          <dgm:bulletEnabled val="1"/>
        </dgm:presLayoutVars>
      </dgm:prSet>
      <dgm:spPr/>
    </dgm:pt>
    <dgm:pt modelId="{68E8C44B-994F-4A6C-86E8-4C118692BBC3}" type="pres">
      <dgm:prSet presAssocID="{6774814F-ECAC-4EC6-A317-37D173F6D9ED}" presName="spacer" presStyleCnt="0"/>
      <dgm:spPr/>
    </dgm:pt>
    <dgm:pt modelId="{C5644BC7-ECE0-4729-A1CA-A96F657E868E}" type="pres">
      <dgm:prSet presAssocID="{AD4C1347-F56B-4957-879A-C65BC0B05FA0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693B3F1C-4DBD-40D2-BE26-3691631BD5B4}" srcId="{7A6451B3-8B28-4075-9B9C-CBC6D84C06F2}" destId="{AD4C1347-F56B-4957-879A-C65BC0B05FA0}" srcOrd="4" destOrd="0" parTransId="{08A6976B-6689-4D4F-A2D2-F09DF5D3A5B9}" sibTransId="{7761CB22-10B0-4371-B331-873EE953ECAA}"/>
    <dgm:cxn modelId="{7EC4FC20-C04B-4CDB-85EC-96240833585B}" srcId="{7A6451B3-8B28-4075-9B9C-CBC6D84C06F2}" destId="{C743835E-7274-4FA6-9933-CD7F95DE4051}" srcOrd="1" destOrd="0" parTransId="{C4EE3E7F-5854-4CE1-839A-152DA6206E2A}" sibTransId="{0DCE0D1F-8CCA-45E3-8167-BE034B33CDEB}"/>
    <dgm:cxn modelId="{2D8D9A2B-2CEF-433F-9DFA-86760554D889}" type="presOf" srcId="{AD4C1347-F56B-4957-879A-C65BC0B05FA0}" destId="{C5644BC7-ECE0-4729-A1CA-A96F657E868E}" srcOrd="0" destOrd="0" presId="urn:microsoft.com/office/officeart/2005/8/layout/vList2"/>
    <dgm:cxn modelId="{AC61196B-8640-4F15-9A66-1379F32660B4}" srcId="{7A6451B3-8B28-4075-9B9C-CBC6D84C06F2}" destId="{8E35F138-05E0-4B3D-B9C4-CF9BFCBD2CD8}" srcOrd="0" destOrd="0" parTransId="{75BB57FE-80FC-4EFE-8B3D-9FF12A0F6D0C}" sibTransId="{69E9CC18-3EF2-4576-A6DD-D6181988605E}"/>
    <dgm:cxn modelId="{E0D4F6A1-1F46-4BBC-85F2-DA35D0A46D5D}" type="presOf" srcId="{C743835E-7274-4FA6-9933-CD7F95DE4051}" destId="{C4E55B93-3C75-4214-BB9B-3DF3D79742E4}" srcOrd="0" destOrd="0" presId="urn:microsoft.com/office/officeart/2005/8/layout/vList2"/>
    <dgm:cxn modelId="{9F92BCA4-DD88-4B94-ADA6-05534B38F94D}" srcId="{7A6451B3-8B28-4075-9B9C-CBC6D84C06F2}" destId="{8FCE4B6F-A29A-4844-AFB7-BC4450E65599}" srcOrd="2" destOrd="0" parTransId="{8B3AF3A0-4BC5-4A22-A9C6-E58773DCE459}" sibTransId="{5B50C03A-9586-4E20-BF22-77685CF0F1EE}"/>
    <dgm:cxn modelId="{0A1D94C9-1DDE-4669-9FA9-2DF6029478C0}" type="presOf" srcId="{CE730CB4-604D-4E33-A1C1-104E27FE24F3}" destId="{DFB2A1BC-9C3A-4E63-BEC6-95E7D12D18F0}" srcOrd="0" destOrd="0" presId="urn:microsoft.com/office/officeart/2005/8/layout/vList2"/>
    <dgm:cxn modelId="{6CD443CE-C516-4B60-B6CE-ACC00AD75B79}" type="presOf" srcId="{8FCE4B6F-A29A-4844-AFB7-BC4450E65599}" destId="{D208BA51-1222-4C52-B2E9-454D978AE5EE}" srcOrd="0" destOrd="0" presId="urn:microsoft.com/office/officeart/2005/8/layout/vList2"/>
    <dgm:cxn modelId="{F69DBBD7-9FC8-4805-AED8-A02C74DA4021}" type="presOf" srcId="{7A6451B3-8B28-4075-9B9C-CBC6D84C06F2}" destId="{97F4CD1E-60C5-4A4A-BF9B-D095320D5436}" srcOrd="0" destOrd="0" presId="urn:microsoft.com/office/officeart/2005/8/layout/vList2"/>
    <dgm:cxn modelId="{17A6CADD-22C7-4F72-9ABD-20005B636B1D}" srcId="{7A6451B3-8B28-4075-9B9C-CBC6D84C06F2}" destId="{CE730CB4-604D-4E33-A1C1-104E27FE24F3}" srcOrd="3" destOrd="0" parTransId="{EBAB7861-3BFA-4168-81E4-A154A8D19A8F}" sibTransId="{6774814F-ECAC-4EC6-A317-37D173F6D9ED}"/>
    <dgm:cxn modelId="{A41F29ED-0A86-42D0-A6C4-58337341F6AE}" type="presOf" srcId="{8E35F138-05E0-4B3D-B9C4-CF9BFCBD2CD8}" destId="{12C681DD-79F1-4533-BF08-ADCFDCCE8D30}" srcOrd="0" destOrd="0" presId="urn:microsoft.com/office/officeart/2005/8/layout/vList2"/>
    <dgm:cxn modelId="{52F4E8F1-5709-48B2-86BF-F469CA35F2F9}" type="presParOf" srcId="{97F4CD1E-60C5-4A4A-BF9B-D095320D5436}" destId="{12C681DD-79F1-4533-BF08-ADCFDCCE8D30}" srcOrd="0" destOrd="0" presId="urn:microsoft.com/office/officeart/2005/8/layout/vList2"/>
    <dgm:cxn modelId="{9A1DC50F-3965-41AD-A5CB-9430167CDC77}" type="presParOf" srcId="{97F4CD1E-60C5-4A4A-BF9B-D095320D5436}" destId="{C198AECB-E244-4F49-91DE-3FA058702F05}" srcOrd="1" destOrd="0" presId="urn:microsoft.com/office/officeart/2005/8/layout/vList2"/>
    <dgm:cxn modelId="{C1222C49-21E2-4888-9EC2-DA4D59CFBB50}" type="presParOf" srcId="{97F4CD1E-60C5-4A4A-BF9B-D095320D5436}" destId="{C4E55B93-3C75-4214-BB9B-3DF3D79742E4}" srcOrd="2" destOrd="0" presId="urn:microsoft.com/office/officeart/2005/8/layout/vList2"/>
    <dgm:cxn modelId="{E7835F98-F7C5-4CC5-8E85-8018E277C005}" type="presParOf" srcId="{97F4CD1E-60C5-4A4A-BF9B-D095320D5436}" destId="{1D0F8AC7-0E29-446B-A30C-36088AC60316}" srcOrd="3" destOrd="0" presId="urn:microsoft.com/office/officeart/2005/8/layout/vList2"/>
    <dgm:cxn modelId="{E858BA67-68A3-4641-A9E6-9A8DFCB0D20D}" type="presParOf" srcId="{97F4CD1E-60C5-4A4A-BF9B-D095320D5436}" destId="{D208BA51-1222-4C52-B2E9-454D978AE5EE}" srcOrd="4" destOrd="0" presId="urn:microsoft.com/office/officeart/2005/8/layout/vList2"/>
    <dgm:cxn modelId="{FC2294ED-E649-4522-B18D-D8AB92D9B2A2}" type="presParOf" srcId="{97F4CD1E-60C5-4A4A-BF9B-D095320D5436}" destId="{DFEDAEE6-FD88-4A54-A71D-A697161FF415}" srcOrd="5" destOrd="0" presId="urn:microsoft.com/office/officeart/2005/8/layout/vList2"/>
    <dgm:cxn modelId="{BC261537-57F1-420C-8EC6-7D99CEE7D981}" type="presParOf" srcId="{97F4CD1E-60C5-4A4A-BF9B-D095320D5436}" destId="{DFB2A1BC-9C3A-4E63-BEC6-95E7D12D18F0}" srcOrd="6" destOrd="0" presId="urn:microsoft.com/office/officeart/2005/8/layout/vList2"/>
    <dgm:cxn modelId="{9E1BC849-8272-4C67-8041-8248888D703C}" type="presParOf" srcId="{97F4CD1E-60C5-4A4A-BF9B-D095320D5436}" destId="{68E8C44B-994F-4A6C-86E8-4C118692BBC3}" srcOrd="7" destOrd="0" presId="urn:microsoft.com/office/officeart/2005/8/layout/vList2"/>
    <dgm:cxn modelId="{A19DBA28-F0EC-4C7E-86D3-4BE3C149C298}" type="presParOf" srcId="{97F4CD1E-60C5-4A4A-BF9B-D095320D5436}" destId="{C5644BC7-ECE0-4729-A1CA-A96F657E868E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A6451B3-8B28-4075-9B9C-CBC6D84C06F2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743835E-7274-4FA6-9933-CD7F95DE4051}">
      <dgm:prSet phldrT="[Text]" custT="1"/>
      <dgm:spPr/>
      <dgm:t>
        <a:bodyPr/>
        <a:lstStyle/>
        <a:p>
          <a:r>
            <a:rPr lang="en-US" sz="2000" b="0"/>
            <a:t>	</a:t>
          </a:r>
          <a:r>
            <a:rPr lang="en-US" sz="2000" b="1"/>
            <a:t>Are there any other HEDIS Measures that are of high priority to your 	organization?</a:t>
          </a:r>
        </a:p>
      </dgm:t>
    </dgm:pt>
    <dgm:pt modelId="{C4EE3E7F-5854-4CE1-839A-152DA6206E2A}" type="parTrans" cxnId="{7EC4FC20-C04B-4CDB-85EC-96240833585B}">
      <dgm:prSet/>
      <dgm:spPr/>
      <dgm:t>
        <a:bodyPr/>
        <a:lstStyle/>
        <a:p>
          <a:endParaRPr lang="en-US"/>
        </a:p>
      </dgm:t>
    </dgm:pt>
    <dgm:pt modelId="{0DCE0D1F-8CCA-45E3-8167-BE034B33CDEB}" type="sibTrans" cxnId="{7EC4FC20-C04B-4CDB-85EC-96240833585B}">
      <dgm:prSet/>
      <dgm:spPr/>
      <dgm:t>
        <a:bodyPr/>
        <a:lstStyle/>
        <a:p>
          <a:endParaRPr lang="en-US"/>
        </a:p>
      </dgm:t>
    </dgm:pt>
    <dgm:pt modelId="{8FCE4B6F-A29A-4844-AFB7-BC4450E65599}">
      <dgm:prSet phldrT="[Text]" custT="1"/>
      <dgm:spPr/>
      <dgm:t>
        <a:bodyPr/>
        <a:lstStyle/>
        <a:p>
          <a:r>
            <a:rPr lang="en-US" sz="2000" b="0"/>
            <a:t>	</a:t>
          </a:r>
          <a:r>
            <a:rPr lang="en-US" sz="2000" b="1"/>
            <a:t>Which Quality Strategy Pillar effects your work the most? </a:t>
          </a:r>
          <a:r>
            <a:rPr lang="en-US" sz="2000" b="0"/>
            <a:t> </a:t>
          </a:r>
        </a:p>
      </dgm:t>
    </dgm:pt>
    <dgm:pt modelId="{8B3AF3A0-4BC5-4A22-A9C6-E58773DCE459}" type="parTrans" cxnId="{9F92BCA4-DD88-4B94-ADA6-05534B38F94D}">
      <dgm:prSet/>
      <dgm:spPr/>
      <dgm:t>
        <a:bodyPr/>
        <a:lstStyle/>
        <a:p>
          <a:endParaRPr lang="en-US"/>
        </a:p>
      </dgm:t>
    </dgm:pt>
    <dgm:pt modelId="{5B50C03A-9586-4E20-BF22-77685CF0F1EE}" type="sibTrans" cxnId="{9F92BCA4-DD88-4B94-ADA6-05534B38F94D}">
      <dgm:prSet/>
      <dgm:spPr/>
      <dgm:t>
        <a:bodyPr/>
        <a:lstStyle/>
        <a:p>
          <a:endParaRPr lang="en-US"/>
        </a:p>
      </dgm:t>
    </dgm:pt>
    <dgm:pt modelId="{8E35F138-05E0-4B3D-B9C4-CF9BFCBD2CD8}">
      <dgm:prSet phldrT="[Text]" custT="1"/>
      <dgm:spPr/>
      <dgm:t>
        <a:bodyPr/>
        <a:lstStyle/>
        <a:p>
          <a:r>
            <a:rPr lang="en-US" sz="2000" b="0">
              <a:solidFill>
                <a:schemeClr val="bg1"/>
              </a:solidFill>
            </a:rPr>
            <a:t>	</a:t>
          </a:r>
          <a:r>
            <a:rPr lang="en-US" sz="2000" b="1">
              <a:solidFill>
                <a:schemeClr val="bg1"/>
              </a:solidFill>
            </a:rPr>
            <a:t>What HEDIS Measure effects your facility the most? </a:t>
          </a:r>
        </a:p>
      </dgm:t>
    </dgm:pt>
    <dgm:pt modelId="{69E9CC18-3EF2-4576-A6DD-D6181988605E}" type="sibTrans" cxnId="{AC61196B-8640-4F15-9A66-1379F32660B4}">
      <dgm:prSet/>
      <dgm:spPr/>
      <dgm:t>
        <a:bodyPr/>
        <a:lstStyle/>
        <a:p>
          <a:endParaRPr lang="en-US"/>
        </a:p>
      </dgm:t>
    </dgm:pt>
    <dgm:pt modelId="{75BB57FE-80FC-4EFE-8B3D-9FF12A0F6D0C}" type="parTrans" cxnId="{AC61196B-8640-4F15-9A66-1379F32660B4}">
      <dgm:prSet/>
      <dgm:spPr/>
      <dgm:t>
        <a:bodyPr/>
        <a:lstStyle/>
        <a:p>
          <a:endParaRPr lang="en-US"/>
        </a:p>
      </dgm:t>
    </dgm:pt>
    <dgm:pt modelId="{97F4CD1E-60C5-4A4A-BF9B-D095320D5436}" type="pres">
      <dgm:prSet presAssocID="{7A6451B3-8B28-4075-9B9C-CBC6D84C06F2}" presName="linear" presStyleCnt="0">
        <dgm:presLayoutVars>
          <dgm:animLvl val="lvl"/>
          <dgm:resizeHandles val="exact"/>
        </dgm:presLayoutVars>
      </dgm:prSet>
      <dgm:spPr/>
    </dgm:pt>
    <dgm:pt modelId="{12C681DD-79F1-4533-BF08-ADCFDCCE8D30}" type="pres">
      <dgm:prSet presAssocID="{8E35F138-05E0-4B3D-B9C4-CF9BFCBD2CD8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198AECB-E244-4F49-91DE-3FA058702F05}" type="pres">
      <dgm:prSet presAssocID="{69E9CC18-3EF2-4576-A6DD-D6181988605E}" presName="spacer" presStyleCnt="0"/>
      <dgm:spPr/>
    </dgm:pt>
    <dgm:pt modelId="{C4E55B93-3C75-4214-BB9B-3DF3D79742E4}" type="pres">
      <dgm:prSet presAssocID="{C743835E-7274-4FA6-9933-CD7F95DE4051}" presName="parentText" presStyleLbl="node1" presStyleIdx="1" presStyleCnt="3" custLinFactNeighborX="-9454">
        <dgm:presLayoutVars>
          <dgm:chMax val="0"/>
          <dgm:bulletEnabled val="1"/>
        </dgm:presLayoutVars>
      </dgm:prSet>
      <dgm:spPr/>
    </dgm:pt>
    <dgm:pt modelId="{1D0F8AC7-0E29-446B-A30C-36088AC60316}" type="pres">
      <dgm:prSet presAssocID="{0DCE0D1F-8CCA-45E3-8167-BE034B33CDEB}" presName="spacer" presStyleCnt="0"/>
      <dgm:spPr/>
    </dgm:pt>
    <dgm:pt modelId="{D208BA51-1222-4C52-B2E9-454D978AE5EE}" type="pres">
      <dgm:prSet presAssocID="{8FCE4B6F-A29A-4844-AFB7-BC4450E65599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7EC4FC20-C04B-4CDB-85EC-96240833585B}" srcId="{7A6451B3-8B28-4075-9B9C-CBC6D84C06F2}" destId="{C743835E-7274-4FA6-9933-CD7F95DE4051}" srcOrd="1" destOrd="0" parTransId="{C4EE3E7F-5854-4CE1-839A-152DA6206E2A}" sibTransId="{0DCE0D1F-8CCA-45E3-8167-BE034B33CDEB}"/>
    <dgm:cxn modelId="{ABBA5469-54BC-4B01-B724-12B5514B6B56}" type="presOf" srcId="{8FCE4B6F-A29A-4844-AFB7-BC4450E65599}" destId="{D208BA51-1222-4C52-B2E9-454D978AE5EE}" srcOrd="0" destOrd="0" presId="urn:microsoft.com/office/officeart/2005/8/layout/vList2"/>
    <dgm:cxn modelId="{AC61196B-8640-4F15-9A66-1379F32660B4}" srcId="{7A6451B3-8B28-4075-9B9C-CBC6D84C06F2}" destId="{8E35F138-05E0-4B3D-B9C4-CF9BFCBD2CD8}" srcOrd="0" destOrd="0" parTransId="{75BB57FE-80FC-4EFE-8B3D-9FF12A0F6D0C}" sibTransId="{69E9CC18-3EF2-4576-A6DD-D6181988605E}"/>
    <dgm:cxn modelId="{B5D4AF8C-6E5F-4F7A-864D-0527FCAD52A5}" type="presOf" srcId="{C743835E-7274-4FA6-9933-CD7F95DE4051}" destId="{C4E55B93-3C75-4214-BB9B-3DF3D79742E4}" srcOrd="0" destOrd="0" presId="urn:microsoft.com/office/officeart/2005/8/layout/vList2"/>
    <dgm:cxn modelId="{9F92BCA4-DD88-4B94-ADA6-05534B38F94D}" srcId="{7A6451B3-8B28-4075-9B9C-CBC6D84C06F2}" destId="{8FCE4B6F-A29A-4844-AFB7-BC4450E65599}" srcOrd="2" destOrd="0" parTransId="{8B3AF3A0-4BC5-4A22-A9C6-E58773DCE459}" sibTransId="{5B50C03A-9586-4E20-BF22-77685CF0F1EE}"/>
    <dgm:cxn modelId="{F69DBBD7-9FC8-4805-AED8-A02C74DA4021}" type="presOf" srcId="{7A6451B3-8B28-4075-9B9C-CBC6D84C06F2}" destId="{97F4CD1E-60C5-4A4A-BF9B-D095320D5436}" srcOrd="0" destOrd="0" presId="urn:microsoft.com/office/officeart/2005/8/layout/vList2"/>
    <dgm:cxn modelId="{16AC2EF0-4A9E-4864-BC95-377E0A1E919C}" type="presOf" srcId="{8E35F138-05E0-4B3D-B9C4-CF9BFCBD2CD8}" destId="{12C681DD-79F1-4533-BF08-ADCFDCCE8D30}" srcOrd="0" destOrd="0" presId="urn:microsoft.com/office/officeart/2005/8/layout/vList2"/>
    <dgm:cxn modelId="{E22C576C-D603-43AF-977B-32D79E95D6FB}" type="presParOf" srcId="{97F4CD1E-60C5-4A4A-BF9B-D095320D5436}" destId="{12C681DD-79F1-4533-BF08-ADCFDCCE8D30}" srcOrd="0" destOrd="0" presId="urn:microsoft.com/office/officeart/2005/8/layout/vList2"/>
    <dgm:cxn modelId="{35E77F6E-660F-4607-9B40-47BC5DB395DB}" type="presParOf" srcId="{97F4CD1E-60C5-4A4A-BF9B-D095320D5436}" destId="{C198AECB-E244-4F49-91DE-3FA058702F05}" srcOrd="1" destOrd="0" presId="urn:microsoft.com/office/officeart/2005/8/layout/vList2"/>
    <dgm:cxn modelId="{3DDBD0FF-AE61-45C2-8C93-B8AFA54A02F1}" type="presParOf" srcId="{97F4CD1E-60C5-4A4A-BF9B-D095320D5436}" destId="{C4E55B93-3C75-4214-BB9B-3DF3D79742E4}" srcOrd="2" destOrd="0" presId="urn:microsoft.com/office/officeart/2005/8/layout/vList2"/>
    <dgm:cxn modelId="{FB80879C-548D-49DF-9EA3-E6FC74F04587}" type="presParOf" srcId="{97F4CD1E-60C5-4A4A-BF9B-D095320D5436}" destId="{1D0F8AC7-0E29-446B-A30C-36088AC60316}" srcOrd="3" destOrd="0" presId="urn:microsoft.com/office/officeart/2005/8/layout/vList2"/>
    <dgm:cxn modelId="{DA3A147A-206B-4703-AB0C-2500488EE643}" type="presParOf" srcId="{97F4CD1E-60C5-4A4A-BF9B-D095320D5436}" destId="{D208BA51-1222-4C52-B2E9-454D978AE5EE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A6451B3-8B28-4075-9B9C-CBC6D84C06F2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743835E-7274-4FA6-9933-CD7F95DE4051}">
      <dgm:prSet phldrT="[Text]" custT="1"/>
      <dgm:spPr/>
      <dgm:t>
        <a:bodyPr/>
        <a:lstStyle/>
        <a:p>
          <a:pPr rtl="0"/>
          <a:r>
            <a:rPr lang="en-US" sz="2000" b="0"/>
            <a:t>	</a:t>
          </a:r>
          <a:r>
            <a:rPr lang="en-US" sz="2000" b="1">
              <a:latin typeface="Arial" panose="020B0604020202020204"/>
            </a:rPr>
            <a:t>Maternal Health</a:t>
          </a:r>
          <a:endParaRPr lang="en-US" sz="2000" b="0"/>
        </a:p>
      </dgm:t>
    </dgm:pt>
    <dgm:pt modelId="{C4EE3E7F-5854-4CE1-839A-152DA6206E2A}" type="parTrans" cxnId="{7EC4FC20-C04B-4CDB-85EC-96240833585B}">
      <dgm:prSet/>
      <dgm:spPr/>
      <dgm:t>
        <a:bodyPr/>
        <a:lstStyle/>
        <a:p>
          <a:endParaRPr lang="en-US"/>
        </a:p>
      </dgm:t>
    </dgm:pt>
    <dgm:pt modelId="{0DCE0D1F-8CCA-45E3-8167-BE034B33CDEB}" type="sibTrans" cxnId="{7EC4FC20-C04B-4CDB-85EC-96240833585B}">
      <dgm:prSet/>
      <dgm:spPr/>
      <dgm:t>
        <a:bodyPr/>
        <a:lstStyle/>
        <a:p>
          <a:endParaRPr lang="en-US"/>
        </a:p>
      </dgm:t>
    </dgm:pt>
    <dgm:pt modelId="{8FCE4B6F-A29A-4844-AFB7-BC4450E65599}">
      <dgm:prSet phldrT="[Text]" custT="1"/>
      <dgm:spPr/>
      <dgm:t>
        <a:bodyPr/>
        <a:lstStyle/>
        <a:p>
          <a:pPr rtl="0"/>
          <a:r>
            <a:rPr lang="en-US" sz="2000" b="0"/>
            <a:t>	</a:t>
          </a:r>
          <a:r>
            <a:rPr lang="en-US" sz="2000" b="1">
              <a:latin typeface="Arial" panose="020B0604020202020204"/>
            </a:rPr>
            <a:t>Social determinants of health</a:t>
          </a:r>
          <a:endParaRPr lang="en-US" sz="2000" b="0"/>
        </a:p>
      </dgm:t>
    </dgm:pt>
    <dgm:pt modelId="{8B3AF3A0-4BC5-4A22-A9C6-E58773DCE459}" type="parTrans" cxnId="{9F92BCA4-DD88-4B94-ADA6-05534B38F94D}">
      <dgm:prSet/>
      <dgm:spPr/>
      <dgm:t>
        <a:bodyPr/>
        <a:lstStyle/>
        <a:p>
          <a:endParaRPr lang="en-US"/>
        </a:p>
      </dgm:t>
    </dgm:pt>
    <dgm:pt modelId="{5B50C03A-9586-4E20-BF22-77685CF0F1EE}" type="sibTrans" cxnId="{9F92BCA4-DD88-4B94-ADA6-05534B38F94D}">
      <dgm:prSet/>
      <dgm:spPr/>
      <dgm:t>
        <a:bodyPr/>
        <a:lstStyle/>
        <a:p>
          <a:endParaRPr lang="en-US"/>
        </a:p>
      </dgm:t>
    </dgm:pt>
    <dgm:pt modelId="{8E35F138-05E0-4B3D-B9C4-CF9BFCBD2CD8}">
      <dgm:prSet phldrT="[Text]" custT="1"/>
      <dgm:spPr/>
      <dgm:t>
        <a:bodyPr/>
        <a:lstStyle/>
        <a:p>
          <a:pPr rtl="0"/>
          <a:r>
            <a:rPr lang="en-US" sz="2000" b="0">
              <a:solidFill>
                <a:schemeClr val="bg1"/>
              </a:solidFill>
              <a:latin typeface="Arial" panose="020B0604020202020204"/>
            </a:rPr>
            <a:t>            </a:t>
          </a:r>
          <a:r>
            <a:rPr lang="en-US" sz="2000" b="1">
              <a:solidFill>
                <a:schemeClr val="bg1"/>
              </a:solidFill>
              <a:latin typeface="Arial" panose="020B0604020202020204"/>
            </a:rPr>
            <a:t>Behavioral Health Integration</a:t>
          </a:r>
          <a:endParaRPr lang="en-US" sz="2000" b="1">
            <a:solidFill>
              <a:schemeClr val="bg1"/>
            </a:solidFill>
          </a:endParaRPr>
        </a:p>
      </dgm:t>
    </dgm:pt>
    <dgm:pt modelId="{69E9CC18-3EF2-4576-A6DD-D6181988605E}" type="sibTrans" cxnId="{AC61196B-8640-4F15-9A66-1379F32660B4}">
      <dgm:prSet/>
      <dgm:spPr/>
      <dgm:t>
        <a:bodyPr/>
        <a:lstStyle/>
        <a:p>
          <a:endParaRPr lang="en-US"/>
        </a:p>
      </dgm:t>
    </dgm:pt>
    <dgm:pt modelId="{75BB57FE-80FC-4EFE-8B3D-9FF12A0F6D0C}" type="parTrans" cxnId="{AC61196B-8640-4F15-9A66-1379F32660B4}">
      <dgm:prSet/>
      <dgm:spPr/>
      <dgm:t>
        <a:bodyPr/>
        <a:lstStyle/>
        <a:p>
          <a:endParaRPr lang="en-US"/>
        </a:p>
      </dgm:t>
    </dgm:pt>
    <dgm:pt modelId="{CE730CB4-604D-4E33-A1C1-104E27FE24F3}">
      <dgm:prSet phldrT="[Text]" custT="1"/>
      <dgm:spPr/>
      <dgm:t>
        <a:bodyPr/>
        <a:lstStyle/>
        <a:p>
          <a:pPr rtl="0"/>
          <a:r>
            <a:rPr lang="en-US" sz="2000" b="1" kern="120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	Incentive programs</a:t>
          </a:r>
        </a:p>
      </dgm:t>
    </dgm:pt>
    <dgm:pt modelId="{EBAB7861-3BFA-4168-81E4-A154A8D19A8F}" type="parTrans" cxnId="{17A6CADD-22C7-4F72-9ABD-20005B636B1D}">
      <dgm:prSet/>
      <dgm:spPr/>
      <dgm:t>
        <a:bodyPr/>
        <a:lstStyle/>
        <a:p>
          <a:endParaRPr lang="en-US"/>
        </a:p>
      </dgm:t>
    </dgm:pt>
    <dgm:pt modelId="{6774814F-ECAC-4EC6-A317-37D173F6D9ED}" type="sibTrans" cxnId="{17A6CADD-22C7-4F72-9ABD-20005B636B1D}">
      <dgm:prSet/>
      <dgm:spPr/>
      <dgm:t>
        <a:bodyPr/>
        <a:lstStyle/>
        <a:p>
          <a:endParaRPr lang="en-US"/>
        </a:p>
      </dgm:t>
    </dgm:pt>
    <dgm:pt modelId="{71A7A1E3-FC64-48E7-AF8E-0CA11E3511B9}">
      <dgm:prSet phldrT="[Text]" custT="1"/>
      <dgm:spPr/>
      <dgm:t>
        <a:bodyPr/>
        <a:lstStyle/>
        <a:p>
          <a:pPr rtl="0"/>
          <a:r>
            <a:rPr lang="en-US" sz="2000" b="1" kern="120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	Opioid and Substance Use Disorder Support &amp; Prescription Drug Monitoring</a:t>
          </a:r>
        </a:p>
      </dgm:t>
    </dgm:pt>
    <dgm:pt modelId="{87DDB61B-AC66-4D7E-9623-AEABAD143A1A}" type="parTrans" cxnId="{E19F3EEC-F2F3-4722-AA6E-87815E6891AA}">
      <dgm:prSet/>
      <dgm:spPr/>
      <dgm:t>
        <a:bodyPr/>
        <a:lstStyle/>
        <a:p>
          <a:endParaRPr lang="en-US"/>
        </a:p>
      </dgm:t>
    </dgm:pt>
    <dgm:pt modelId="{4B69FDF5-1394-4F7B-A298-90910DC420E9}" type="sibTrans" cxnId="{E19F3EEC-F2F3-4722-AA6E-87815E6891AA}">
      <dgm:prSet/>
      <dgm:spPr/>
      <dgm:t>
        <a:bodyPr/>
        <a:lstStyle/>
        <a:p>
          <a:endParaRPr lang="en-US"/>
        </a:p>
      </dgm:t>
    </dgm:pt>
    <dgm:pt modelId="{AD4C1347-F56B-4957-879A-C65BC0B05FA0}">
      <dgm:prSet phldr="0" custT="1"/>
      <dgm:spPr/>
      <dgm:t>
        <a:bodyPr/>
        <a:lstStyle/>
        <a:p>
          <a:pPr rtl="0"/>
          <a:r>
            <a:rPr lang="en-US" sz="500" b="1" kern="1200">
              <a:latin typeface="Arial" panose="020B0604020202020204"/>
              <a:ea typeface="+mn-ea"/>
              <a:cs typeface="+mn-cs"/>
            </a:rPr>
            <a:t>          </a:t>
          </a:r>
          <a:r>
            <a:rPr lang="en-US" sz="2000" b="1" kern="1200">
              <a:latin typeface="Arial" panose="020B0604020202020204"/>
              <a:ea typeface="+mn-ea"/>
              <a:cs typeface="+mn-cs"/>
            </a:rPr>
            <a:t>           Value-Based Care Optimization</a:t>
          </a:r>
        </a:p>
      </dgm:t>
    </dgm:pt>
    <dgm:pt modelId="{08A6976B-6689-4D4F-A2D2-F09DF5D3A5B9}" type="parTrans" cxnId="{693B3F1C-4DBD-40D2-BE26-3691631BD5B4}">
      <dgm:prSet/>
      <dgm:spPr/>
      <dgm:t>
        <a:bodyPr/>
        <a:lstStyle/>
        <a:p>
          <a:endParaRPr lang="en-US"/>
        </a:p>
      </dgm:t>
    </dgm:pt>
    <dgm:pt modelId="{7761CB22-10B0-4371-B331-873EE953ECAA}" type="sibTrans" cxnId="{693B3F1C-4DBD-40D2-BE26-3691631BD5B4}">
      <dgm:prSet/>
      <dgm:spPr/>
      <dgm:t>
        <a:bodyPr/>
        <a:lstStyle/>
        <a:p>
          <a:endParaRPr lang="en-US"/>
        </a:p>
      </dgm:t>
    </dgm:pt>
    <dgm:pt modelId="{2A67D821-5509-4CBB-A330-4AE473B60E05}">
      <dgm:prSet custT="1"/>
      <dgm:spPr/>
      <dgm:t>
        <a:bodyPr/>
        <a:lstStyle/>
        <a:p>
          <a:pPr rtl="0"/>
          <a:r>
            <a:rPr lang="en-US" sz="2000" b="1" kern="1200">
              <a:latin typeface="Arial" panose="020B0604020202020204"/>
              <a:ea typeface="+mn-ea"/>
              <a:cs typeface="+mn-cs"/>
            </a:rPr>
            <a:t>             Other- Please Specify</a:t>
          </a:r>
        </a:p>
      </dgm:t>
    </dgm:pt>
    <dgm:pt modelId="{4D0361AC-34F1-4BE5-A04D-9A4203B9AF5D}" type="parTrans" cxnId="{2EFA95DA-D370-4160-8EB0-FCE33D75668F}">
      <dgm:prSet/>
      <dgm:spPr/>
      <dgm:t>
        <a:bodyPr/>
        <a:lstStyle/>
        <a:p>
          <a:endParaRPr lang="en-US"/>
        </a:p>
      </dgm:t>
    </dgm:pt>
    <dgm:pt modelId="{EAE5F3E0-365D-4D2B-A21D-E5C1D1C20C6F}" type="sibTrans" cxnId="{2EFA95DA-D370-4160-8EB0-FCE33D75668F}">
      <dgm:prSet/>
      <dgm:spPr/>
      <dgm:t>
        <a:bodyPr/>
        <a:lstStyle/>
        <a:p>
          <a:endParaRPr lang="en-US"/>
        </a:p>
      </dgm:t>
    </dgm:pt>
    <dgm:pt modelId="{97F4CD1E-60C5-4A4A-BF9B-D095320D5436}" type="pres">
      <dgm:prSet presAssocID="{7A6451B3-8B28-4075-9B9C-CBC6D84C06F2}" presName="linear" presStyleCnt="0">
        <dgm:presLayoutVars>
          <dgm:animLvl val="lvl"/>
          <dgm:resizeHandles val="exact"/>
        </dgm:presLayoutVars>
      </dgm:prSet>
      <dgm:spPr/>
    </dgm:pt>
    <dgm:pt modelId="{12C681DD-79F1-4533-BF08-ADCFDCCE8D30}" type="pres">
      <dgm:prSet presAssocID="{8E35F138-05E0-4B3D-B9C4-CF9BFCBD2CD8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C198AECB-E244-4F49-91DE-3FA058702F05}" type="pres">
      <dgm:prSet presAssocID="{69E9CC18-3EF2-4576-A6DD-D6181988605E}" presName="spacer" presStyleCnt="0"/>
      <dgm:spPr/>
    </dgm:pt>
    <dgm:pt modelId="{C4E55B93-3C75-4214-BB9B-3DF3D79742E4}" type="pres">
      <dgm:prSet presAssocID="{C743835E-7274-4FA6-9933-CD7F95DE4051}" presName="parentText" presStyleLbl="node1" presStyleIdx="1" presStyleCnt="7" custLinFactNeighborX="-9454">
        <dgm:presLayoutVars>
          <dgm:chMax val="0"/>
          <dgm:bulletEnabled val="1"/>
        </dgm:presLayoutVars>
      </dgm:prSet>
      <dgm:spPr/>
    </dgm:pt>
    <dgm:pt modelId="{1D0F8AC7-0E29-446B-A30C-36088AC60316}" type="pres">
      <dgm:prSet presAssocID="{0DCE0D1F-8CCA-45E3-8167-BE034B33CDEB}" presName="spacer" presStyleCnt="0"/>
      <dgm:spPr/>
    </dgm:pt>
    <dgm:pt modelId="{D208BA51-1222-4C52-B2E9-454D978AE5EE}" type="pres">
      <dgm:prSet presAssocID="{8FCE4B6F-A29A-4844-AFB7-BC4450E65599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DFEDAEE6-FD88-4A54-A71D-A697161FF415}" type="pres">
      <dgm:prSet presAssocID="{5B50C03A-9586-4E20-BF22-77685CF0F1EE}" presName="spacer" presStyleCnt="0"/>
      <dgm:spPr/>
    </dgm:pt>
    <dgm:pt modelId="{DFB2A1BC-9C3A-4E63-BEC6-95E7D12D18F0}" type="pres">
      <dgm:prSet presAssocID="{CE730CB4-604D-4E33-A1C1-104E27FE24F3}" presName="parentText" presStyleLbl="node1" presStyleIdx="3" presStyleCnt="7" custLinFactNeighborY="7958">
        <dgm:presLayoutVars>
          <dgm:chMax val="0"/>
          <dgm:bulletEnabled val="1"/>
        </dgm:presLayoutVars>
      </dgm:prSet>
      <dgm:spPr/>
    </dgm:pt>
    <dgm:pt modelId="{68E8C44B-994F-4A6C-86E8-4C118692BBC3}" type="pres">
      <dgm:prSet presAssocID="{6774814F-ECAC-4EC6-A317-37D173F6D9ED}" presName="spacer" presStyleCnt="0"/>
      <dgm:spPr/>
    </dgm:pt>
    <dgm:pt modelId="{C5644BC7-ECE0-4729-A1CA-A96F657E868E}" type="pres">
      <dgm:prSet presAssocID="{AD4C1347-F56B-4957-879A-C65BC0B05FA0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B998EF23-F4F5-44BC-8CE2-C26E47274B12}" type="pres">
      <dgm:prSet presAssocID="{7761CB22-10B0-4371-B331-873EE953ECAA}" presName="spacer" presStyleCnt="0"/>
      <dgm:spPr/>
    </dgm:pt>
    <dgm:pt modelId="{6528604E-EC6D-44F1-8850-3905FBFC5A0D}" type="pres">
      <dgm:prSet presAssocID="{71A7A1E3-FC64-48E7-AF8E-0CA11E3511B9}" presName="parentText" presStyleLbl="node1" presStyleIdx="5" presStyleCnt="7" custLinFactNeighborY="7958">
        <dgm:presLayoutVars>
          <dgm:chMax val="0"/>
          <dgm:bulletEnabled val="1"/>
        </dgm:presLayoutVars>
      </dgm:prSet>
      <dgm:spPr/>
    </dgm:pt>
    <dgm:pt modelId="{8DDC88F7-0F5F-4DAF-A768-1B3654C6762A}" type="pres">
      <dgm:prSet presAssocID="{4B69FDF5-1394-4F7B-A298-90910DC420E9}" presName="spacer" presStyleCnt="0"/>
      <dgm:spPr/>
    </dgm:pt>
    <dgm:pt modelId="{C59E5941-9230-4055-8954-CA38B25F9485}" type="pres">
      <dgm:prSet presAssocID="{2A67D821-5509-4CBB-A330-4AE473B60E05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693B3F1C-4DBD-40D2-BE26-3691631BD5B4}" srcId="{7A6451B3-8B28-4075-9B9C-CBC6D84C06F2}" destId="{AD4C1347-F56B-4957-879A-C65BC0B05FA0}" srcOrd="4" destOrd="0" parTransId="{08A6976B-6689-4D4F-A2D2-F09DF5D3A5B9}" sibTransId="{7761CB22-10B0-4371-B331-873EE953ECAA}"/>
    <dgm:cxn modelId="{7EC4FC20-C04B-4CDB-85EC-96240833585B}" srcId="{7A6451B3-8B28-4075-9B9C-CBC6D84C06F2}" destId="{C743835E-7274-4FA6-9933-CD7F95DE4051}" srcOrd="1" destOrd="0" parTransId="{C4EE3E7F-5854-4CE1-839A-152DA6206E2A}" sibTransId="{0DCE0D1F-8CCA-45E3-8167-BE034B33CDEB}"/>
    <dgm:cxn modelId="{CC4AB033-2C4D-40A1-9541-3CDF7F47A543}" type="presOf" srcId="{8E35F138-05E0-4B3D-B9C4-CF9BFCBD2CD8}" destId="{12C681DD-79F1-4533-BF08-ADCFDCCE8D30}" srcOrd="0" destOrd="0" presId="urn:microsoft.com/office/officeart/2005/8/layout/vList2"/>
    <dgm:cxn modelId="{8B8CDD3C-5D83-4DA3-91A4-20CD11B3C07A}" type="presOf" srcId="{71A7A1E3-FC64-48E7-AF8E-0CA11E3511B9}" destId="{6528604E-EC6D-44F1-8850-3905FBFC5A0D}" srcOrd="0" destOrd="0" presId="urn:microsoft.com/office/officeart/2005/8/layout/vList2"/>
    <dgm:cxn modelId="{35796364-5C9B-4F9E-A2B5-F0FAFA82F83A}" type="presOf" srcId="{2A67D821-5509-4CBB-A330-4AE473B60E05}" destId="{C59E5941-9230-4055-8954-CA38B25F9485}" srcOrd="0" destOrd="0" presId="urn:microsoft.com/office/officeart/2005/8/layout/vList2"/>
    <dgm:cxn modelId="{AC61196B-8640-4F15-9A66-1379F32660B4}" srcId="{7A6451B3-8B28-4075-9B9C-CBC6D84C06F2}" destId="{8E35F138-05E0-4B3D-B9C4-CF9BFCBD2CD8}" srcOrd="0" destOrd="0" parTransId="{75BB57FE-80FC-4EFE-8B3D-9FF12A0F6D0C}" sibTransId="{69E9CC18-3EF2-4576-A6DD-D6181988605E}"/>
    <dgm:cxn modelId="{F0A8377F-4C9F-4A6E-AD7A-91CAADF3EB16}" type="presOf" srcId="{8FCE4B6F-A29A-4844-AFB7-BC4450E65599}" destId="{D208BA51-1222-4C52-B2E9-454D978AE5EE}" srcOrd="0" destOrd="0" presId="urn:microsoft.com/office/officeart/2005/8/layout/vList2"/>
    <dgm:cxn modelId="{6DB77297-BEB7-4B65-A74E-F52C554EBD8C}" type="presOf" srcId="{AD4C1347-F56B-4957-879A-C65BC0B05FA0}" destId="{C5644BC7-ECE0-4729-A1CA-A96F657E868E}" srcOrd="0" destOrd="0" presId="urn:microsoft.com/office/officeart/2005/8/layout/vList2"/>
    <dgm:cxn modelId="{9F92BCA4-DD88-4B94-ADA6-05534B38F94D}" srcId="{7A6451B3-8B28-4075-9B9C-CBC6D84C06F2}" destId="{8FCE4B6F-A29A-4844-AFB7-BC4450E65599}" srcOrd="2" destOrd="0" parTransId="{8B3AF3A0-4BC5-4A22-A9C6-E58773DCE459}" sibTransId="{5B50C03A-9586-4E20-BF22-77685CF0F1EE}"/>
    <dgm:cxn modelId="{F18841D4-A254-4839-9B63-99B167E18A77}" type="presOf" srcId="{CE730CB4-604D-4E33-A1C1-104E27FE24F3}" destId="{DFB2A1BC-9C3A-4E63-BEC6-95E7D12D18F0}" srcOrd="0" destOrd="0" presId="urn:microsoft.com/office/officeart/2005/8/layout/vList2"/>
    <dgm:cxn modelId="{F69DBBD7-9FC8-4805-AED8-A02C74DA4021}" type="presOf" srcId="{7A6451B3-8B28-4075-9B9C-CBC6D84C06F2}" destId="{97F4CD1E-60C5-4A4A-BF9B-D095320D5436}" srcOrd="0" destOrd="0" presId="urn:microsoft.com/office/officeart/2005/8/layout/vList2"/>
    <dgm:cxn modelId="{2EFA95DA-D370-4160-8EB0-FCE33D75668F}" srcId="{7A6451B3-8B28-4075-9B9C-CBC6D84C06F2}" destId="{2A67D821-5509-4CBB-A330-4AE473B60E05}" srcOrd="6" destOrd="0" parTransId="{4D0361AC-34F1-4BE5-A04D-9A4203B9AF5D}" sibTransId="{EAE5F3E0-365D-4D2B-A21D-E5C1D1C20C6F}"/>
    <dgm:cxn modelId="{17A6CADD-22C7-4F72-9ABD-20005B636B1D}" srcId="{7A6451B3-8B28-4075-9B9C-CBC6D84C06F2}" destId="{CE730CB4-604D-4E33-A1C1-104E27FE24F3}" srcOrd="3" destOrd="0" parTransId="{EBAB7861-3BFA-4168-81E4-A154A8D19A8F}" sibTransId="{6774814F-ECAC-4EC6-A317-37D173F6D9ED}"/>
    <dgm:cxn modelId="{E19F3EEC-F2F3-4722-AA6E-87815E6891AA}" srcId="{7A6451B3-8B28-4075-9B9C-CBC6D84C06F2}" destId="{71A7A1E3-FC64-48E7-AF8E-0CA11E3511B9}" srcOrd="5" destOrd="0" parTransId="{87DDB61B-AC66-4D7E-9623-AEABAD143A1A}" sibTransId="{4B69FDF5-1394-4F7B-A298-90910DC420E9}"/>
    <dgm:cxn modelId="{1AD63AF4-504D-4AE7-8913-46CFD9D2BA45}" type="presOf" srcId="{C743835E-7274-4FA6-9933-CD7F95DE4051}" destId="{C4E55B93-3C75-4214-BB9B-3DF3D79742E4}" srcOrd="0" destOrd="0" presId="urn:microsoft.com/office/officeart/2005/8/layout/vList2"/>
    <dgm:cxn modelId="{91238B41-087B-4264-9783-803907AB9090}" type="presParOf" srcId="{97F4CD1E-60C5-4A4A-BF9B-D095320D5436}" destId="{12C681DD-79F1-4533-BF08-ADCFDCCE8D30}" srcOrd="0" destOrd="0" presId="urn:microsoft.com/office/officeart/2005/8/layout/vList2"/>
    <dgm:cxn modelId="{0C240FE8-E043-4857-9BE7-66EC7204DDFE}" type="presParOf" srcId="{97F4CD1E-60C5-4A4A-BF9B-D095320D5436}" destId="{C198AECB-E244-4F49-91DE-3FA058702F05}" srcOrd="1" destOrd="0" presId="urn:microsoft.com/office/officeart/2005/8/layout/vList2"/>
    <dgm:cxn modelId="{ACCD51C8-F574-4963-9A8A-2088E37585C7}" type="presParOf" srcId="{97F4CD1E-60C5-4A4A-BF9B-D095320D5436}" destId="{C4E55B93-3C75-4214-BB9B-3DF3D79742E4}" srcOrd="2" destOrd="0" presId="urn:microsoft.com/office/officeart/2005/8/layout/vList2"/>
    <dgm:cxn modelId="{3FEF9D39-914D-4741-9ED1-E3D5B87476FF}" type="presParOf" srcId="{97F4CD1E-60C5-4A4A-BF9B-D095320D5436}" destId="{1D0F8AC7-0E29-446B-A30C-36088AC60316}" srcOrd="3" destOrd="0" presId="urn:microsoft.com/office/officeart/2005/8/layout/vList2"/>
    <dgm:cxn modelId="{D9014D86-4E0A-49B8-AF1A-2EBB9F9CAFE1}" type="presParOf" srcId="{97F4CD1E-60C5-4A4A-BF9B-D095320D5436}" destId="{D208BA51-1222-4C52-B2E9-454D978AE5EE}" srcOrd="4" destOrd="0" presId="urn:microsoft.com/office/officeart/2005/8/layout/vList2"/>
    <dgm:cxn modelId="{7830D87B-E20C-4547-A321-71C640D0D8BD}" type="presParOf" srcId="{97F4CD1E-60C5-4A4A-BF9B-D095320D5436}" destId="{DFEDAEE6-FD88-4A54-A71D-A697161FF415}" srcOrd="5" destOrd="0" presId="urn:microsoft.com/office/officeart/2005/8/layout/vList2"/>
    <dgm:cxn modelId="{F42AE3BE-839B-4458-A6C8-6F1707DB8DD7}" type="presParOf" srcId="{97F4CD1E-60C5-4A4A-BF9B-D095320D5436}" destId="{DFB2A1BC-9C3A-4E63-BEC6-95E7D12D18F0}" srcOrd="6" destOrd="0" presId="urn:microsoft.com/office/officeart/2005/8/layout/vList2"/>
    <dgm:cxn modelId="{E22B7135-9318-404C-B3A7-6F3290CE3A0E}" type="presParOf" srcId="{97F4CD1E-60C5-4A4A-BF9B-D095320D5436}" destId="{68E8C44B-994F-4A6C-86E8-4C118692BBC3}" srcOrd="7" destOrd="0" presId="urn:microsoft.com/office/officeart/2005/8/layout/vList2"/>
    <dgm:cxn modelId="{13989A6F-5355-4A04-AD54-6B3BA2F7121B}" type="presParOf" srcId="{97F4CD1E-60C5-4A4A-BF9B-D095320D5436}" destId="{C5644BC7-ECE0-4729-A1CA-A96F657E868E}" srcOrd="8" destOrd="0" presId="urn:microsoft.com/office/officeart/2005/8/layout/vList2"/>
    <dgm:cxn modelId="{C4252F75-99B9-4F8E-A43D-5FCDBE084EDC}" type="presParOf" srcId="{97F4CD1E-60C5-4A4A-BF9B-D095320D5436}" destId="{B998EF23-F4F5-44BC-8CE2-C26E47274B12}" srcOrd="9" destOrd="0" presId="urn:microsoft.com/office/officeart/2005/8/layout/vList2"/>
    <dgm:cxn modelId="{B25004AD-491F-4D0F-ABFE-0C85334D41F4}" type="presParOf" srcId="{97F4CD1E-60C5-4A4A-BF9B-D095320D5436}" destId="{6528604E-EC6D-44F1-8850-3905FBFC5A0D}" srcOrd="10" destOrd="0" presId="urn:microsoft.com/office/officeart/2005/8/layout/vList2"/>
    <dgm:cxn modelId="{E5B7FE08-1976-4BE9-A490-9F4F4D0EAB14}" type="presParOf" srcId="{97F4CD1E-60C5-4A4A-BF9B-D095320D5436}" destId="{8DDC88F7-0F5F-4DAF-A768-1B3654C6762A}" srcOrd="11" destOrd="0" presId="urn:microsoft.com/office/officeart/2005/8/layout/vList2"/>
    <dgm:cxn modelId="{FDA4B501-9FCA-4D44-9385-A0C9E0257080}" type="presParOf" srcId="{97F4CD1E-60C5-4A4A-BF9B-D095320D5436}" destId="{C59E5941-9230-4055-8954-CA38B25F9485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A6451B3-8B28-4075-9B9C-CBC6D84C06F2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743835E-7274-4FA6-9933-CD7F95DE4051}">
      <dgm:prSet phldrT="[Text]" custT="1"/>
      <dgm:spPr/>
      <dgm:t>
        <a:bodyPr/>
        <a:lstStyle/>
        <a:p>
          <a:r>
            <a:rPr lang="en-US" sz="2000" b="0"/>
            <a:t>	</a:t>
          </a:r>
          <a:r>
            <a:rPr lang="en-US" sz="2000" b="1">
              <a:latin typeface="Arial" panose="020B0604020202020204"/>
            </a:rPr>
            <a:t>Scheduling</a:t>
          </a:r>
          <a:endParaRPr lang="en-US" sz="2000" b="0"/>
        </a:p>
      </dgm:t>
    </dgm:pt>
    <dgm:pt modelId="{C4EE3E7F-5854-4CE1-839A-152DA6206E2A}" type="parTrans" cxnId="{7EC4FC20-C04B-4CDB-85EC-96240833585B}">
      <dgm:prSet/>
      <dgm:spPr/>
      <dgm:t>
        <a:bodyPr/>
        <a:lstStyle/>
        <a:p>
          <a:endParaRPr lang="en-US"/>
        </a:p>
      </dgm:t>
    </dgm:pt>
    <dgm:pt modelId="{0DCE0D1F-8CCA-45E3-8167-BE034B33CDEB}" type="sibTrans" cxnId="{7EC4FC20-C04B-4CDB-85EC-96240833585B}">
      <dgm:prSet/>
      <dgm:spPr/>
      <dgm:t>
        <a:bodyPr/>
        <a:lstStyle/>
        <a:p>
          <a:endParaRPr lang="en-US"/>
        </a:p>
      </dgm:t>
    </dgm:pt>
    <dgm:pt modelId="{8FCE4B6F-A29A-4844-AFB7-BC4450E65599}">
      <dgm:prSet phldrT="[Text]" custT="1"/>
      <dgm:spPr/>
      <dgm:t>
        <a:bodyPr/>
        <a:lstStyle/>
        <a:p>
          <a:pPr rtl="0"/>
          <a:r>
            <a:rPr lang="en-US" sz="2000" b="0"/>
            <a:t>	</a:t>
          </a:r>
          <a:r>
            <a:rPr lang="en-US" sz="2000" b="1">
              <a:latin typeface="Arial" panose="020B0604020202020204"/>
            </a:rPr>
            <a:t>Labs &amp; Imaging (ORU &amp; ORM)</a:t>
          </a:r>
          <a:endParaRPr lang="en-US" sz="2000" b="0"/>
        </a:p>
      </dgm:t>
    </dgm:pt>
    <dgm:pt modelId="{8B3AF3A0-4BC5-4A22-A9C6-E58773DCE459}" type="parTrans" cxnId="{9F92BCA4-DD88-4B94-ADA6-05534B38F94D}">
      <dgm:prSet/>
      <dgm:spPr/>
      <dgm:t>
        <a:bodyPr/>
        <a:lstStyle/>
        <a:p>
          <a:endParaRPr lang="en-US"/>
        </a:p>
      </dgm:t>
    </dgm:pt>
    <dgm:pt modelId="{5B50C03A-9586-4E20-BF22-77685CF0F1EE}" type="sibTrans" cxnId="{9F92BCA4-DD88-4B94-ADA6-05534B38F94D}">
      <dgm:prSet/>
      <dgm:spPr/>
      <dgm:t>
        <a:bodyPr/>
        <a:lstStyle/>
        <a:p>
          <a:endParaRPr lang="en-US"/>
        </a:p>
      </dgm:t>
    </dgm:pt>
    <dgm:pt modelId="{8E35F138-05E0-4B3D-B9C4-CF9BFCBD2CD8}">
      <dgm:prSet phldrT="[Text]" custT="1"/>
      <dgm:spPr/>
      <dgm:t>
        <a:bodyPr/>
        <a:lstStyle/>
        <a:p>
          <a:pPr rtl="0"/>
          <a:r>
            <a:rPr lang="en-US" sz="2000" b="0">
              <a:solidFill>
                <a:schemeClr val="bg1"/>
              </a:solidFill>
              <a:latin typeface="Arial" panose="020B0604020202020204"/>
            </a:rPr>
            <a:t>            </a:t>
          </a:r>
          <a:r>
            <a:rPr lang="en-US" sz="2000" b="1">
              <a:solidFill>
                <a:schemeClr val="bg1"/>
              </a:solidFill>
              <a:latin typeface="Arial" panose="020B0604020202020204"/>
            </a:rPr>
            <a:t>CCDs (Care Team, Vitals, Meds, Physician Notes, Immunizations)</a:t>
          </a:r>
          <a:endParaRPr lang="en-US" sz="2000" b="1">
            <a:solidFill>
              <a:schemeClr val="bg1"/>
            </a:solidFill>
          </a:endParaRPr>
        </a:p>
      </dgm:t>
    </dgm:pt>
    <dgm:pt modelId="{69E9CC18-3EF2-4576-A6DD-D6181988605E}" type="sibTrans" cxnId="{AC61196B-8640-4F15-9A66-1379F32660B4}">
      <dgm:prSet/>
      <dgm:spPr/>
      <dgm:t>
        <a:bodyPr/>
        <a:lstStyle/>
        <a:p>
          <a:endParaRPr lang="en-US"/>
        </a:p>
      </dgm:t>
    </dgm:pt>
    <dgm:pt modelId="{75BB57FE-80FC-4EFE-8B3D-9FF12A0F6D0C}" type="parTrans" cxnId="{AC61196B-8640-4F15-9A66-1379F32660B4}">
      <dgm:prSet/>
      <dgm:spPr/>
      <dgm:t>
        <a:bodyPr/>
        <a:lstStyle/>
        <a:p>
          <a:endParaRPr lang="en-US"/>
        </a:p>
      </dgm:t>
    </dgm:pt>
    <dgm:pt modelId="{CE730CB4-604D-4E33-A1C1-104E27FE24F3}">
      <dgm:prSet phldrT="[Text]" custT="1"/>
      <dgm:spPr/>
      <dgm:t>
        <a:bodyPr/>
        <a:lstStyle/>
        <a:p>
          <a:pPr rtl="0"/>
          <a:r>
            <a:rPr lang="en-US" sz="2000" b="1" kern="120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	Rx (RDE &amp; Claims)</a:t>
          </a:r>
        </a:p>
      </dgm:t>
    </dgm:pt>
    <dgm:pt modelId="{EBAB7861-3BFA-4168-81E4-A154A8D19A8F}" type="parTrans" cxnId="{17A6CADD-22C7-4F72-9ABD-20005B636B1D}">
      <dgm:prSet/>
      <dgm:spPr/>
      <dgm:t>
        <a:bodyPr/>
        <a:lstStyle/>
        <a:p>
          <a:endParaRPr lang="en-US"/>
        </a:p>
      </dgm:t>
    </dgm:pt>
    <dgm:pt modelId="{6774814F-ECAC-4EC6-A317-37D173F6D9ED}" type="sibTrans" cxnId="{17A6CADD-22C7-4F72-9ABD-20005B636B1D}">
      <dgm:prSet/>
      <dgm:spPr/>
      <dgm:t>
        <a:bodyPr/>
        <a:lstStyle/>
        <a:p>
          <a:endParaRPr lang="en-US"/>
        </a:p>
      </dgm:t>
    </dgm:pt>
    <dgm:pt modelId="{AD4C1347-F56B-4957-879A-C65BC0B05FA0}">
      <dgm:prSet phldr="0" custT="1"/>
      <dgm:spPr/>
      <dgm:t>
        <a:bodyPr/>
        <a:lstStyle/>
        <a:p>
          <a:pPr rtl="0"/>
          <a:r>
            <a:rPr lang="en-US" sz="2900" b="1" kern="1200">
              <a:latin typeface="Arial" panose="020B0604020202020204"/>
              <a:ea typeface="+mn-ea"/>
              <a:cs typeface="+mn-cs"/>
            </a:rPr>
            <a:t>  </a:t>
          </a:r>
          <a:r>
            <a:rPr lang="en-US" sz="2000" b="1" kern="1200">
              <a:latin typeface="Arial" panose="020B0604020202020204"/>
              <a:ea typeface="+mn-ea"/>
              <a:cs typeface="+mn-cs"/>
            </a:rPr>
            <a:t>         Billing Data</a:t>
          </a:r>
        </a:p>
      </dgm:t>
    </dgm:pt>
    <dgm:pt modelId="{08A6976B-6689-4D4F-A2D2-F09DF5D3A5B9}" type="parTrans" cxnId="{693B3F1C-4DBD-40D2-BE26-3691631BD5B4}">
      <dgm:prSet/>
      <dgm:spPr/>
      <dgm:t>
        <a:bodyPr/>
        <a:lstStyle/>
        <a:p>
          <a:endParaRPr lang="en-US"/>
        </a:p>
      </dgm:t>
    </dgm:pt>
    <dgm:pt modelId="{7761CB22-10B0-4371-B331-873EE953ECAA}" type="sibTrans" cxnId="{693B3F1C-4DBD-40D2-BE26-3691631BD5B4}">
      <dgm:prSet/>
      <dgm:spPr/>
      <dgm:t>
        <a:bodyPr/>
        <a:lstStyle/>
        <a:p>
          <a:endParaRPr lang="en-US"/>
        </a:p>
      </dgm:t>
    </dgm:pt>
    <dgm:pt modelId="{97F4CD1E-60C5-4A4A-BF9B-D095320D5436}" type="pres">
      <dgm:prSet presAssocID="{7A6451B3-8B28-4075-9B9C-CBC6D84C06F2}" presName="linear" presStyleCnt="0">
        <dgm:presLayoutVars>
          <dgm:animLvl val="lvl"/>
          <dgm:resizeHandles val="exact"/>
        </dgm:presLayoutVars>
      </dgm:prSet>
      <dgm:spPr/>
    </dgm:pt>
    <dgm:pt modelId="{12C681DD-79F1-4533-BF08-ADCFDCCE8D30}" type="pres">
      <dgm:prSet presAssocID="{8E35F138-05E0-4B3D-B9C4-CF9BFCBD2CD8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C198AECB-E244-4F49-91DE-3FA058702F05}" type="pres">
      <dgm:prSet presAssocID="{69E9CC18-3EF2-4576-A6DD-D6181988605E}" presName="spacer" presStyleCnt="0"/>
      <dgm:spPr/>
    </dgm:pt>
    <dgm:pt modelId="{C4E55B93-3C75-4214-BB9B-3DF3D79742E4}" type="pres">
      <dgm:prSet presAssocID="{C743835E-7274-4FA6-9933-CD7F95DE4051}" presName="parentText" presStyleLbl="node1" presStyleIdx="1" presStyleCnt="5" custLinFactNeighborX="-9454">
        <dgm:presLayoutVars>
          <dgm:chMax val="0"/>
          <dgm:bulletEnabled val="1"/>
        </dgm:presLayoutVars>
      </dgm:prSet>
      <dgm:spPr/>
    </dgm:pt>
    <dgm:pt modelId="{1D0F8AC7-0E29-446B-A30C-36088AC60316}" type="pres">
      <dgm:prSet presAssocID="{0DCE0D1F-8CCA-45E3-8167-BE034B33CDEB}" presName="spacer" presStyleCnt="0"/>
      <dgm:spPr/>
    </dgm:pt>
    <dgm:pt modelId="{D208BA51-1222-4C52-B2E9-454D978AE5EE}" type="pres">
      <dgm:prSet presAssocID="{8FCE4B6F-A29A-4844-AFB7-BC4450E65599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DFEDAEE6-FD88-4A54-A71D-A697161FF415}" type="pres">
      <dgm:prSet presAssocID="{5B50C03A-9586-4E20-BF22-77685CF0F1EE}" presName="spacer" presStyleCnt="0"/>
      <dgm:spPr/>
    </dgm:pt>
    <dgm:pt modelId="{DFB2A1BC-9C3A-4E63-BEC6-95E7D12D18F0}" type="pres">
      <dgm:prSet presAssocID="{CE730CB4-604D-4E33-A1C1-104E27FE24F3}" presName="parentText" presStyleLbl="node1" presStyleIdx="3" presStyleCnt="5" custLinFactNeighborY="7958">
        <dgm:presLayoutVars>
          <dgm:chMax val="0"/>
          <dgm:bulletEnabled val="1"/>
        </dgm:presLayoutVars>
      </dgm:prSet>
      <dgm:spPr/>
    </dgm:pt>
    <dgm:pt modelId="{68E8C44B-994F-4A6C-86E8-4C118692BBC3}" type="pres">
      <dgm:prSet presAssocID="{6774814F-ECAC-4EC6-A317-37D173F6D9ED}" presName="spacer" presStyleCnt="0"/>
      <dgm:spPr/>
    </dgm:pt>
    <dgm:pt modelId="{C5644BC7-ECE0-4729-A1CA-A96F657E868E}" type="pres">
      <dgm:prSet presAssocID="{AD4C1347-F56B-4957-879A-C65BC0B05FA0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693B3F1C-4DBD-40D2-BE26-3691631BD5B4}" srcId="{7A6451B3-8B28-4075-9B9C-CBC6D84C06F2}" destId="{AD4C1347-F56B-4957-879A-C65BC0B05FA0}" srcOrd="4" destOrd="0" parTransId="{08A6976B-6689-4D4F-A2D2-F09DF5D3A5B9}" sibTransId="{7761CB22-10B0-4371-B331-873EE953ECAA}"/>
    <dgm:cxn modelId="{7EC4FC20-C04B-4CDB-85EC-96240833585B}" srcId="{7A6451B3-8B28-4075-9B9C-CBC6D84C06F2}" destId="{C743835E-7274-4FA6-9933-CD7F95DE4051}" srcOrd="1" destOrd="0" parTransId="{C4EE3E7F-5854-4CE1-839A-152DA6206E2A}" sibTransId="{0DCE0D1F-8CCA-45E3-8167-BE034B33CDEB}"/>
    <dgm:cxn modelId="{2D8D9A2B-2CEF-433F-9DFA-86760554D889}" type="presOf" srcId="{AD4C1347-F56B-4957-879A-C65BC0B05FA0}" destId="{C5644BC7-ECE0-4729-A1CA-A96F657E868E}" srcOrd="0" destOrd="0" presId="urn:microsoft.com/office/officeart/2005/8/layout/vList2"/>
    <dgm:cxn modelId="{AC61196B-8640-4F15-9A66-1379F32660B4}" srcId="{7A6451B3-8B28-4075-9B9C-CBC6D84C06F2}" destId="{8E35F138-05E0-4B3D-B9C4-CF9BFCBD2CD8}" srcOrd="0" destOrd="0" parTransId="{75BB57FE-80FC-4EFE-8B3D-9FF12A0F6D0C}" sibTransId="{69E9CC18-3EF2-4576-A6DD-D6181988605E}"/>
    <dgm:cxn modelId="{E0D4F6A1-1F46-4BBC-85F2-DA35D0A46D5D}" type="presOf" srcId="{C743835E-7274-4FA6-9933-CD7F95DE4051}" destId="{C4E55B93-3C75-4214-BB9B-3DF3D79742E4}" srcOrd="0" destOrd="0" presId="urn:microsoft.com/office/officeart/2005/8/layout/vList2"/>
    <dgm:cxn modelId="{9F92BCA4-DD88-4B94-ADA6-05534B38F94D}" srcId="{7A6451B3-8B28-4075-9B9C-CBC6D84C06F2}" destId="{8FCE4B6F-A29A-4844-AFB7-BC4450E65599}" srcOrd="2" destOrd="0" parTransId="{8B3AF3A0-4BC5-4A22-A9C6-E58773DCE459}" sibTransId="{5B50C03A-9586-4E20-BF22-77685CF0F1EE}"/>
    <dgm:cxn modelId="{0A1D94C9-1DDE-4669-9FA9-2DF6029478C0}" type="presOf" srcId="{CE730CB4-604D-4E33-A1C1-104E27FE24F3}" destId="{DFB2A1BC-9C3A-4E63-BEC6-95E7D12D18F0}" srcOrd="0" destOrd="0" presId="urn:microsoft.com/office/officeart/2005/8/layout/vList2"/>
    <dgm:cxn modelId="{6CD443CE-C516-4B60-B6CE-ACC00AD75B79}" type="presOf" srcId="{8FCE4B6F-A29A-4844-AFB7-BC4450E65599}" destId="{D208BA51-1222-4C52-B2E9-454D978AE5EE}" srcOrd="0" destOrd="0" presId="urn:microsoft.com/office/officeart/2005/8/layout/vList2"/>
    <dgm:cxn modelId="{F69DBBD7-9FC8-4805-AED8-A02C74DA4021}" type="presOf" srcId="{7A6451B3-8B28-4075-9B9C-CBC6D84C06F2}" destId="{97F4CD1E-60C5-4A4A-BF9B-D095320D5436}" srcOrd="0" destOrd="0" presId="urn:microsoft.com/office/officeart/2005/8/layout/vList2"/>
    <dgm:cxn modelId="{17A6CADD-22C7-4F72-9ABD-20005B636B1D}" srcId="{7A6451B3-8B28-4075-9B9C-CBC6D84C06F2}" destId="{CE730CB4-604D-4E33-A1C1-104E27FE24F3}" srcOrd="3" destOrd="0" parTransId="{EBAB7861-3BFA-4168-81E4-A154A8D19A8F}" sibTransId="{6774814F-ECAC-4EC6-A317-37D173F6D9ED}"/>
    <dgm:cxn modelId="{A41F29ED-0A86-42D0-A6C4-58337341F6AE}" type="presOf" srcId="{8E35F138-05E0-4B3D-B9C4-CF9BFCBD2CD8}" destId="{12C681DD-79F1-4533-BF08-ADCFDCCE8D30}" srcOrd="0" destOrd="0" presId="urn:microsoft.com/office/officeart/2005/8/layout/vList2"/>
    <dgm:cxn modelId="{52F4E8F1-5709-48B2-86BF-F469CA35F2F9}" type="presParOf" srcId="{97F4CD1E-60C5-4A4A-BF9B-D095320D5436}" destId="{12C681DD-79F1-4533-BF08-ADCFDCCE8D30}" srcOrd="0" destOrd="0" presId="urn:microsoft.com/office/officeart/2005/8/layout/vList2"/>
    <dgm:cxn modelId="{9A1DC50F-3965-41AD-A5CB-9430167CDC77}" type="presParOf" srcId="{97F4CD1E-60C5-4A4A-BF9B-D095320D5436}" destId="{C198AECB-E244-4F49-91DE-3FA058702F05}" srcOrd="1" destOrd="0" presId="urn:microsoft.com/office/officeart/2005/8/layout/vList2"/>
    <dgm:cxn modelId="{C1222C49-21E2-4888-9EC2-DA4D59CFBB50}" type="presParOf" srcId="{97F4CD1E-60C5-4A4A-BF9B-D095320D5436}" destId="{C4E55B93-3C75-4214-BB9B-3DF3D79742E4}" srcOrd="2" destOrd="0" presId="urn:microsoft.com/office/officeart/2005/8/layout/vList2"/>
    <dgm:cxn modelId="{E7835F98-F7C5-4CC5-8E85-8018E277C005}" type="presParOf" srcId="{97F4CD1E-60C5-4A4A-BF9B-D095320D5436}" destId="{1D0F8AC7-0E29-446B-A30C-36088AC60316}" srcOrd="3" destOrd="0" presId="urn:microsoft.com/office/officeart/2005/8/layout/vList2"/>
    <dgm:cxn modelId="{E858BA67-68A3-4641-A9E6-9A8DFCB0D20D}" type="presParOf" srcId="{97F4CD1E-60C5-4A4A-BF9B-D095320D5436}" destId="{D208BA51-1222-4C52-B2E9-454D978AE5EE}" srcOrd="4" destOrd="0" presId="urn:microsoft.com/office/officeart/2005/8/layout/vList2"/>
    <dgm:cxn modelId="{FC2294ED-E649-4522-B18D-D8AB92D9B2A2}" type="presParOf" srcId="{97F4CD1E-60C5-4A4A-BF9B-D095320D5436}" destId="{DFEDAEE6-FD88-4A54-A71D-A697161FF415}" srcOrd="5" destOrd="0" presId="urn:microsoft.com/office/officeart/2005/8/layout/vList2"/>
    <dgm:cxn modelId="{BC261537-57F1-420C-8EC6-7D99CEE7D981}" type="presParOf" srcId="{97F4CD1E-60C5-4A4A-BF9B-D095320D5436}" destId="{DFB2A1BC-9C3A-4E63-BEC6-95E7D12D18F0}" srcOrd="6" destOrd="0" presId="urn:microsoft.com/office/officeart/2005/8/layout/vList2"/>
    <dgm:cxn modelId="{9E1BC849-8272-4C67-8041-8248888D703C}" type="presParOf" srcId="{97F4CD1E-60C5-4A4A-BF9B-D095320D5436}" destId="{68E8C44B-994F-4A6C-86E8-4C118692BBC3}" srcOrd="7" destOrd="0" presId="urn:microsoft.com/office/officeart/2005/8/layout/vList2"/>
    <dgm:cxn modelId="{A19DBA28-F0EC-4C7E-86D3-4BE3C149C298}" type="presParOf" srcId="{97F4CD1E-60C5-4A4A-BF9B-D095320D5436}" destId="{C5644BC7-ECE0-4729-A1CA-A96F657E868E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6B7C76-9A72-4ABB-87B0-7082796C1572}">
      <dsp:nvSpPr>
        <dsp:cNvPr id="0" name=""/>
        <dsp:cNvSpPr/>
      </dsp:nvSpPr>
      <dsp:spPr>
        <a:xfrm>
          <a:off x="0" y="158537"/>
          <a:ext cx="8204500" cy="113240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800" kern="1200"/>
        </a:p>
      </dsp:txBody>
      <dsp:txXfrm>
        <a:off x="1754140" y="158537"/>
        <a:ext cx="6450359" cy="1132407"/>
      </dsp:txXfrm>
    </dsp:sp>
    <dsp:sp modelId="{8282C180-86DF-46B1-9D29-CAABC640E30D}">
      <dsp:nvSpPr>
        <dsp:cNvPr id="0" name=""/>
        <dsp:cNvSpPr/>
      </dsp:nvSpPr>
      <dsp:spPr>
        <a:xfrm>
          <a:off x="113240" y="275763"/>
          <a:ext cx="1640900" cy="905926"/>
        </a:xfrm>
        <a:prstGeom prst="roundRect">
          <a:avLst>
            <a:gd name="adj" fmla="val 10000"/>
          </a:avLst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E6FCBB-BBB5-4099-91EE-AE5D029F6C75}">
      <dsp:nvSpPr>
        <dsp:cNvPr id="0" name=""/>
        <dsp:cNvSpPr/>
      </dsp:nvSpPr>
      <dsp:spPr>
        <a:xfrm>
          <a:off x="0" y="1332323"/>
          <a:ext cx="8204500" cy="113240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800" kern="1200"/>
        </a:p>
      </dsp:txBody>
      <dsp:txXfrm>
        <a:off x="1754140" y="1332323"/>
        <a:ext cx="6450359" cy="1132407"/>
      </dsp:txXfrm>
    </dsp:sp>
    <dsp:sp modelId="{4A2185A7-AB2A-4614-8A68-FF2C1F5BDC63}">
      <dsp:nvSpPr>
        <dsp:cNvPr id="0" name=""/>
        <dsp:cNvSpPr/>
      </dsp:nvSpPr>
      <dsp:spPr>
        <a:xfrm>
          <a:off x="113240" y="1450369"/>
          <a:ext cx="1640900" cy="905926"/>
        </a:xfrm>
        <a:prstGeom prst="roundRect">
          <a:avLst>
            <a:gd name="adj" fmla="val 10000"/>
          </a:avLst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2E315B-7BF6-464F-B1F8-5154F190E1C9}">
      <dsp:nvSpPr>
        <dsp:cNvPr id="0" name=""/>
        <dsp:cNvSpPr/>
      </dsp:nvSpPr>
      <dsp:spPr>
        <a:xfrm>
          <a:off x="0" y="2491297"/>
          <a:ext cx="8204500" cy="113240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800" kern="1200"/>
        </a:p>
      </dsp:txBody>
      <dsp:txXfrm>
        <a:off x="1754140" y="2491297"/>
        <a:ext cx="6450359" cy="1132407"/>
      </dsp:txXfrm>
    </dsp:sp>
    <dsp:sp modelId="{E6608033-8302-4425-9AD2-99A9BBD050CE}">
      <dsp:nvSpPr>
        <dsp:cNvPr id="0" name=""/>
        <dsp:cNvSpPr/>
      </dsp:nvSpPr>
      <dsp:spPr>
        <a:xfrm>
          <a:off x="113240" y="2604537"/>
          <a:ext cx="1640900" cy="905926"/>
        </a:xfrm>
        <a:prstGeom prst="roundRect">
          <a:avLst>
            <a:gd name="adj" fmla="val 10000"/>
          </a:avLst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C681DD-79F1-4533-BF08-ADCFDCCE8D30}">
      <dsp:nvSpPr>
        <dsp:cNvPr id="0" name=""/>
        <dsp:cNvSpPr/>
      </dsp:nvSpPr>
      <dsp:spPr>
        <a:xfrm>
          <a:off x="0" y="45920"/>
          <a:ext cx="9845040" cy="4680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>
              <a:solidFill>
                <a:schemeClr val="bg1"/>
              </a:solidFill>
              <a:latin typeface="Arial" panose="020B0604020202020204"/>
            </a:rPr>
            <a:t>            </a:t>
          </a:r>
          <a:r>
            <a:rPr lang="en-US" sz="2000" b="1" kern="1200">
              <a:solidFill>
                <a:schemeClr val="bg1"/>
              </a:solidFill>
              <a:latin typeface="Arial" panose="020B0604020202020204"/>
            </a:rPr>
            <a:t>Encounter Chief Complaint</a:t>
          </a:r>
          <a:endParaRPr lang="en-US" sz="2000" b="1" kern="1200">
            <a:solidFill>
              <a:schemeClr val="bg1"/>
            </a:solidFill>
          </a:endParaRPr>
        </a:p>
      </dsp:txBody>
      <dsp:txXfrm>
        <a:off x="22846" y="68766"/>
        <a:ext cx="9799348" cy="422308"/>
      </dsp:txXfrm>
    </dsp:sp>
    <dsp:sp modelId="{C4E55B93-3C75-4214-BB9B-3DF3D79742E4}">
      <dsp:nvSpPr>
        <dsp:cNvPr id="0" name=""/>
        <dsp:cNvSpPr/>
      </dsp:nvSpPr>
      <dsp:spPr>
        <a:xfrm>
          <a:off x="0" y="585920"/>
          <a:ext cx="9845040" cy="4680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/>
            <a:t>	</a:t>
          </a:r>
          <a:r>
            <a:rPr lang="en-US" sz="2000" b="1" kern="1200">
              <a:latin typeface="Arial" panose="020B0604020202020204"/>
            </a:rPr>
            <a:t>Diagnosis Code</a:t>
          </a:r>
          <a:endParaRPr lang="en-US" sz="2000" b="0" kern="1200"/>
        </a:p>
      </dsp:txBody>
      <dsp:txXfrm>
        <a:off x="22846" y="608766"/>
        <a:ext cx="9799348" cy="422308"/>
      </dsp:txXfrm>
    </dsp:sp>
    <dsp:sp modelId="{D208BA51-1222-4C52-B2E9-454D978AE5EE}">
      <dsp:nvSpPr>
        <dsp:cNvPr id="0" name=""/>
        <dsp:cNvSpPr/>
      </dsp:nvSpPr>
      <dsp:spPr>
        <a:xfrm>
          <a:off x="0" y="1125920"/>
          <a:ext cx="9845040" cy="4680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/>
            <a:t>	</a:t>
          </a:r>
          <a:r>
            <a:rPr lang="en-US" sz="2000" b="1" kern="1200">
              <a:latin typeface="Arial" panose="020B0604020202020204"/>
            </a:rPr>
            <a:t>Diagnosis Description</a:t>
          </a:r>
          <a:endParaRPr lang="en-US" sz="2000" b="0" kern="1200"/>
        </a:p>
      </dsp:txBody>
      <dsp:txXfrm>
        <a:off x="22846" y="1148766"/>
        <a:ext cx="9799348" cy="422308"/>
      </dsp:txXfrm>
    </dsp:sp>
    <dsp:sp modelId="{DFB2A1BC-9C3A-4E63-BEC6-95E7D12D18F0}">
      <dsp:nvSpPr>
        <dsp:cNvPr id="0" name=""/>
        <dsp:cNvSpPr/>
      </dsp:nvSpPr>
      <dsp:spPr>
        <a:xfrm>
          <a:off x="0" y="1671649"/>
          <a:ext cx="9845040" cy="4680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	Discharge Disposition </a:t>
          </a:r>
        </a:p>
      </dsp:txBody>
      <dsp:txXfrm>
        <a:off x="22846" y="1694495"/>
        <a:ext cx="9799348" cy="422308"/>
      </dsp:txXfrm>
    </dsp:sp>
    <dsp:sp modelId="{C5644BC7-ECE0-4729-A1CA-A96F657E868E}">
      <dsp:nvSpPr>
        <dsp:cNvPr id="0" name=""/>
        <dsp:cNvSpPr/>
      </dsp:nvSpPr>
      <dsp:spPr>
        <a:xfrm>
          <a:off x="0" y="2205920"/>
          <a:ext cx="9845040" cy="46800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l" defTabSz="222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b="1" kern="1200">
              <a:latin typeface="Arial" panose="020B0604020202020204"/>
              <a:ea typeface="+mn-ea"/>
              <a:cs typeface="+mn-cs"/>
            </a:rPr>
            <a:t>          </a:t>
          </a:r>
          <a:r>
            <a:rPr lang="en-US" sz="2000" b="1" kern="1200">
              <a:latin typeface="Arial" panose="020B0604020202020204"/>
              <a:ea typeface="+mn-ea"/>
              <a:cs typeface="+mn-cs"/>
            </a:rPr>
            <a:t>           Discharge Date</a:t>
          </a:r>
        </a:p>
      </dsp:txBody>
      <dsp:txXfrm>
        <a:off x="22846" y="2228766"/>
        <a:ext cx="9799348" cy="422308"/>
      </dsp:txXfrm>
    </dsp:sp>
    <dsp:sp modelId="{6528604E-EC6D-44F1-8850-3905FBFC5A0D}">
      <dsp:nvSpPr>
        <dsp:cNvPr id="0" name=""/>
        <dsp:cNvSpPr/>
      </dsp:nvSpPr>
      <dsp:spPr>
        <a:xfrm>
          <a:off x="0" y="2751649"/>
          <a:ext cx="9845040" cy="4680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	Attending Physician</a:t>
          </a:r>
        </a:p>
      </dsp:txBody>
      <dsp:txXfrm>
        <a:off x="22846" y="2774495"/>
        <a:ext cx="9799348" cy="422308"/>
      </dsp:txXfrm>
    </dsp:sp>
    <dsp:sp modelId="{C59E5941-9230-4055-8954-CA38B25F9485}">
      <dsp:nvSpPr>
        <dsp:cNvPr id="0" name=""/>
        <dsp:cNvSpPr/>
      </dsp:nvSpPr>
      <dsp:spPr>
        <a:xfrm>
          <a:off x="0" y="3285920"/>
          <a:ext cx="9845040" cy="4680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>
              <a:latin typeface="Arial" panose="020B0604020202020204"/>
              <a:ea typeface="+mn-ea"/>
              <a:cs typeface="+mn-cs"/>
            </a:rPr>
            <a:t>             Encounter Insurance ID</a:t>
          </a:r>
        </a:p>
      </dsp:txBody>
      <dsp:txXfrm>
        <a:off x="22846" y="3308766"/>
        <a:ext cx="9799348" cy="42230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C681DD-79F1-4533-BF08-ADCFDCCE8D30}">
      <dsp:nvSpPr>
        <dsp:cNvPr id="0" name=""/>
        <dsp:cNvSpPr/>
      </dsp:nvSpPr>
      <dsp:spPr>
        <a:xfrm>
          <a:off x="0" y="589519"/>
          <a:ext cx="9845040" cy="1216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>
              <a:solidFill>
                <a:schemeClr val="bg1"/>
              </a:solidFill>
            </a:rPr>
            <a:t>	</a:t>
          </a:r>
          <a:r>
            <a:rPr lang="en-US" sz="2000" b="1" kern="1200">
              <a:solidFill>
                <a:schemeClr val="bg1"/>
              </a:solidFill>
              <a:latin typeface="Arial" panose="020B0604020202020204"/>
            </a:rPr>
            <a:t>Yes </a:t>
          </a:r>
          <a:endParaRPr lang="en-US" sz="2000" b="1" kern="1200">
            <a:solidFill>
              <a:schemeClr val="bg1"/>
            </a:solidFill>
          </a:endParaRPr>
        </a:p>
      </dsp:txBody>
      <dsp:txXfrm>
        <a:off x="59399" y="648918"/>
        <a:ext cx="9726242" cy="1098002"/>
      </dsp:txXfrm>
    </dsp:sp>
    <dsp:sp modelId="{C4E55B93-3C75-4214-BB9B-3DF3D79742E4}">
      <dsp:nvSpPr>
        <dsp:cNvPr id="0" name=""/>
        <dsp:cNvSpPr/>
      </dsp:nvSpPr>
      <dsp:spPr>
        <a:xfrm>
          <a:off x="0" y="1993520"/>
          <a:ext cx="9845040" cy="12168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/>
            <a:t>	</a:t>
          </a:r>
          <a:r>
            <a:rPr lang="en-US" sz="2000" b="1" kern="1200">
              <a:latin typeface="Arial" panose="020B0604020202020204"/>
            </a:rPr>
            <a:t>No</a:t>
          </a:r>
          <a:r>
            <a:rPr lang="en-US" sz="2000" b="0" kern="1200">
              <a:latin typeface="Arial" panose="020B0604020202020204"/>
            </a:rPr>
            <a:t> </a:t>
          </a:r>
          <a:endParaRPr lang="en-US" sz="2000" b="1" kern="1200"/>
        </a:p>
      </dsp:txBody>
      <dsp:txXfrm>
        <a:off x="59399" y="2052919"/>
        <a:ext cx="9726242" cy="109800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C681DD-79F1-4533-BF08-ADCFDCCE8D30}">
      <dsp:nvSpPr>
        <dsp:cNvPr id="0" name=""/>
        <dsp:cNvSpPr/>
      </dsp:nvSpPr>
      <dsp:spPr>
        <a:xfrm>
          <a:off x="0" y="5221"/>
          <a:ext cx="10195288" cy="8611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>
              <a:solidFill>
                <a:schemeClr val="bg1"/>
              </a:solidFill>
            </a:rPr>
            <a:t>	</a:t>
          </a:r>
          <a:r>
            <a:rPr lang="en-US" sz="2000" b="1" kern="1200">
              <a:solidFill>
                <a:schemeClr val="bg1"/>
              </a:solidFill>
            </a:rPr>
            <a:t>How has the ADT program helped with current workflow?</a:t>
          </a:r>
          <a:endParaRPr lang="en-US" sz="2000" b="0" kern="1200">
            <a:solidFill>
              <a:schemeClr val="bg1"/>
            </a:solidFill>
          </a:endParaRPr>
        </a:p>
      </dsp:txBody>
      <dsp:txXfrm>
        <a:off x="42036" y="47257"/>
        <a:ext cx="10111216" cy="777048"/>
      </dsp:txXfrm>
    </dsp:sp>
    <dsp:sp modelId="{C4E55B93-3C75-4214-BB9B-3DF3D79742E4}">
      <dsp:nvSpPr>
        <dsp:cNvPr id="0" name=""/>
        <dsp:cNvSpPr/>
      </dsp:nvSpPr>
      <dsp:spPr>
        <a:xfrm>
          <a:off x="0" y="998821"/>
          <a:ext cx="10195288" cy="8611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/>
            <a:t>	</a:t>
          </a:r>
          <a:r>
            <a:rPr lang="en-US" sz="2000" b="1" kern="1200"/>
            <a:t>What part of the Collective Medical platform has been the most beneficial?</a:t>
          </a:r>
          <a:endParaRPr lang="en-US" sz="2000" b="0" kern="1200"/>
        </a:p>
      </dsp:txBody>
      <dsp:txXfrm>
        <a:off x="42036" y="1040857"/>
        <a:ext cx="10111216" cy="777048"/>
      </dsp:txXfrm>
    </dsp:sp>
    <dsp:sp modelId="{D208BA51-1222-4C52-B2E9-454D978AE5EE}">
      <dsp:nvSpPr>
        <dsp:cNvPr id="0" name=""/>
        <dsp:cNvSpPr/>
      </dsp:nvSpPr>
      <dsp:spPr>
        <a:xfrm>
          <a:off x="0" y="1992422"/>
          <a:ext cx="10195288" cy="86112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/>
            <a:t>	</a:t>
          </a:r>
          <a:r>
            <a:rPr lang="en-US" sz="2000" b="1" kern="1200"/>
            <a:t>What would you like for HFS to focus on in the future that would benefit 	your facility the most as it relates to the ADT program?</a:t>
          </a:r>
          <a:endParaRPr lang="en-US" sz="2000" b="0" kern="1200"/>
        </a:p>
      </dsp:txBody>
      <dsp:txXfrm>
        <a:off x="42036" y="2034458"/>
        <a:ext cx="10111216" cy="777048"/>
      </dsp:txXfrm>
    </dsp:sp>
    <dsp:sp modelId="{DFB2A1BC-9C3A-4E63-BEC6-95E7D12D18F0}">
      <dsp:nvSpPr>
        <dsp:cNvPr id="0" name=""/>
        <dsp:cNvSpPr/>
      </dsp:nvSpPr>
      <dsp:spPr>
        <a:xfrm>
          <a:off x="0" y="2991244"/>
          <a:ext cx="10195288" cy="8611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	Please share any stories where the ADT program has made a difference in 	case management.</a:t>
          </a:r>
        </a:p>
      </dsp:txBody>
      <dsp:txXfrm>
        <a:off x="42036" y="3033280"/>
        <a:ext cx="10111216" cy="77704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C681DD-79F1-4533-BF08-ADCFDCCE8D30}">
      <dsp:nvSpPr>
        <dsp:cNvPr id="0" name=""/>
        <dsp:cNvSpPr/>
      </dsp:nvSpPr>
      <dsp:spPr>
        <a:xfrm>
          <a:off x="0" y="870"/>
          <a:ext cx="9845040" cy="93988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>
              <a:solidFill>
                <a:schemeClr val="bg1"/>
              </a:solidFill>
            </a:rPr>
            <a:t>	</a:t>
          </a:r>
          <a:r>
            <a:rPr lang="en-US" sz="2000" b="1" kern="1200">
              <a:solidFill>
                <a:schemeClr val="bg1"/>
              </a:solidFill>
            </a:rPr>
            <a:t>Have you used the Customer Community Site?</a:t>
          </a:r>
          <a:endParaRPr lang="en-US" sz="2000" b="0" kern="1200">
            <a:solidFill>
              <a:schemeClr val="bg1"/>
            </a:solidFill>
          </a:endParaRPr>
        </a:p>
      </dsp:txBody>
      <dsp:txXfrm>
        <a:off x="45881" y="46751"/>
        <a:ext cx="9753278" cy="848122"/>
      </dsp:txXfrm>
    </dsp:sp>
    <dsp:sp modelId="{C4E55B93-3C75-4214-BB9B-3DF3D79742E4}">
      <dsp:nvSpPr>
        <dsp:cNvPr id="0" name=""/>
        <dsp:cNvSpPr/>
      </dsp:nvSpPr>
      <dsp:spPr>
        <a:xfrm>
          <a:off x="0" y="953608"/>
          <a:ext cx="9845040" cy="93988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/>
            <a:t>	</a:t>
          </a:r>
          <a:r>
            <a:rPr lang="en-US" sz="2000" b="1" kern="1200"/>
            <a:t>What features shown today are something you will use in the future?</a:t>
          </a:r>
          <a:endParaRPr lang="en-US" sz="2000" b="0" kern="1200"/>
        </a:p>
      </dsp:txBody>
      <dsp:txXfrm>
        <a:off x="45881" y="999489"/>
        <a:ext cx="9753278" cy="848122"/>
      </dsp:txXfrm>
    </dsp:sp>
    <dsp:sp modelId="{D208BA51-1222-4C52-B2E9-454D978AE5EE}">
      <dsp:nvSpPr>
        <dsp:cNvPr id="0" name=""/>
        <dsp:cNvSpPr/>
      </dsp:nvSpPr>
      <dsp:spPr>
        <a:xfrm>
          <a:off x="0" y="1906346"/>
          <a:ext cx="9845040" cy="93988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/>
            <a:t>	</a:t>
          </a:r>
          <a:r>
            <a:rPr lang="en-US" sz="2000" b="1" kern="1200">
              <a:solidFill>
                <a:schemeClr val="bg1"/>
              </a:solidFill>
              <a:latin typeface="Arial" panose="020B0604020202020204"/>
            </a:rPr>
            <a:t>Would you like Collective Medical/</a:t>
          </a:r>
          <a:r>
            <a:rPr lang="en-US" sz="2000" b="1" kern="1200" err="1">
              <a:solidFill>
                <a:schemeClr val="bg1"/>
              </a:solidFill>
              <a:latin typeface="Arial" panose="020B0604020202020204"/>
            </a:rPr>
            <a:t>PointClickCare</a:t>
          </a:r>
          <a:r>
            <a:rPr lang="en-US" sz="2000" b="1" kern="1200">
              <a:solidFill>
                <a:schemeClr val="bg1"/>
              </a:solidFill>
              <a:latin typeface="Arial" panose="020B0604020202020204"/>
            </a:rPr>
            <a:t> to contact you for a 	deeper dive to assist your facility on how to use the platform to meet 	your needs/initiatives?</a:t>
          </a:r>
          <a:endParaRPr lang="en-US" sz="2000" b="0" kern="1200"/>
        </a:p>
      </dsp:txBody>
      <dsp:txXfrm>
        <a:off x="45881" y="1952227"/>
        <a:ext cx="9753278" cy="848122"/>
      </dsp:txXfrm>
    </dsp:sp>
    <dsp:sp modelId="{DFB2A1BC-9C3A-4E63-BEC6-95E7D12D18F0}">
      <dsp:nvSpPr>
        <dsp:cNvPr id="0" name=""/>
        <dsp:cNvSpPr/>
      </dsp:nvSpPr>
      <dsp:spPr>
        <a:xfrm>
          <a:off x="0" y="2859955"/>
          <a:ext cx="9845040" cy="93988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	Please list any t</a:t>
          </a:r>
          <a:r>
            <a:rPr lang="en-US" sz="2000" b="1" kern="1200">
              <a:latin typeface="Arial" panose="020B0604020202020204"/>
            </a:rPr>
            <a:t>opics you would like to see for the next CCG</a:t>
          </a:r>
          <a:endParaRPr lang="en-US" sz="2000" b="1" kern="1200">
            <a:solidFill>
              <a:srgbClr val="FFFFFF"/>
            </a:solidFill>
            <a:latin typeface="Arial" panose="020B0604020202020204"/>
            <a:ea typeface="+mn-ea"/>
            <a:cs typeface="+mn-cs"/>
          </a:endParaRPr>
        </a:p>
      </dsp:txBody>
      <dsp:txXfrm>
        <a:off x="45881" y="2905836"/>
        <a:ext cx="9753278" cy="8481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487FC-9ADC-40B7-9CE7-43265FD484ED}">
      <dsp:nvSpPr>
        <dsp:cNvPr id="0" name=""/>
        <dsp:cNvSpPr/>
      </dsp:nvSpPr>
      <dsp:spPr>
        <a:xfrm>
          <a:off x="-4096193" y="-628677"/>
          <a:ext cx="4881059" cy="4881059"/>
        </a:xfrm>
        <a:prstGeom prst="blockArc">
          <a:avLst>
            <a:gd name="adj1" fmla="val 18900000"/>
            <a:gd name="adj2" fmla="val 2700000"/>
            <a:gd name="adj3" fmla="val 443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831B08-B2A5-4C01-85D6-ABAF9A10F358}">
      <dsp:nvSpPr>
        <dsp:cNvPr id="0" name=""/>
        <dsp:cNvSpPr/>
      </dsp:nvSpPr>
      <dsp:spPr>
        <a:xfrm>
          <a:off x="504744" y="362370"/>
          <a:ext cx="7651522" cy="72474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5263" tIns="99060" rIns="99060" bIns="9906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900" kern="1200"/>
        </a:p>
      </dsp:txBody>
      <dsp:txXfrm>
        <a:off x="504744" y="362370"/>
        <a:ext cx="7651522" cy="724741"/>
      </dsp:txXfrm>
    </dsp:sp>
    <dsp:sp modelId="{FB7B6910-C0AB-4793-BDF6-650093A75590}">
      <dsp:nvSpPr>
        <dsp:cNvPr id="0" name=""/>
        <dsp:cNvSpPr/>
      </dsp:nvSpPr>
      <dsp:spPr>
        <a:xfrm>
          <a:off x="51781" y="271777"/>
          <a:ext cx="905926" cy="90592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C76ECE-02AB-4D7A-B7FB-7B5E3BB5D012}">
      <dsp:nvSpPr>
        <dsp:cNvPr id="0" name=""/>
        <dsp:cNvSpPr/>
      </dsp:nvSpPr>
      <dsp:spPr>
        <a:xfrm>
          <a:off x="768188" y="1449481"/>
          <a:ext cx="7388079" cy="72474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5263" tIns="99060" rIns="99060" bIns="9906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900" kern="1200"/>
        </a:p>
      </dsp:txBody>
      <dsp:txXfrm>
        <a:off x="768188" y="1449481"/>
        <a:ext cx="7388079" cy="724741"/>
      </dsp:txXfrm>
    </dsp:sp>
    <dsp:sp modelId="{3DC6477F-072D-43BA-BBD3-99AC0E9CAAF2}">
      <dsp:nvSpPr>
        <dsp:cNvPr id="0" name=""/>
        <dsp:cNvSpPr/>
      </dsp:nvSpPr>
      <dsp:spPr>
        <a:xfrm>
          <a:off x="315225" y="1358889"/>
          <a:ext cx="905926" cy="90592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0C0C79-DEB4-47F5-AADA-72A3E00CAF4C}">
      <dsp:nvSpPr>
        <dsp:cNvPr id="0" name=""/>
        <dsp:cNvSpPr/>
      </dsp:nvSpPr>
      <dsp:spPr>
        <a:xfrm>
          <a:off x="504744" y="2536593"/>
          <a:ext cx="7651522" cy="72474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5263" tIns="99060" rIns="99060" bIns="9906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900" kern="1200"/>
        </a:p>
      </dsp:txBody>
      <dsp:txXfrm>
        <a:off x="504744" y="2536593"/>
        <a:ext cx="7651522" cy="724741"/>
      </dsp:txXfrm>
    </dsp:sp>
    <dsp:sp modelId="{BE3919B2-5DEB-436A-BBC0-5EC5FCD358E5}">
      <dsp:nvSpPr>
        <dsp:cNvPr id="0" name=""/>
        <dsp:cNvSpPr/>
      </dsp:nvSpPr>
      <dsp:spPr>
        <a:xfrm>
          <a:off x="51781" y="2446000"/>
          <a:ext cx="905926" cy="90592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25945D-28A9-4ED3-8AC6-A690A79A68CC}">
      <dsp:nvSpPr>
        <dsp:cNvPr id="0" name=""/>
        <dsp:cNvSpPr/>
      </dsp:nvSpPr>
      <dsp:spPr>
        <a:xfrm>
          <a:off x="1902" y="0"/>
          <a:ext cx="2960429" cy="363583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6936" tIns="376936" rIns="376936" bIns="376936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300" kern="1200"/>
        </a:p>
      </dsp:txBody>
      <dsp:txXfrm>
        <a:off x="1902" y="1454333"/>
        <a:ext cx="2960429" cy="1454333"/>
      </dsp:txXfrm>
    </dsp:sp>
    <dsp:sp modelId="{139FB097-CE8A-45DF-BA3C-93200FBF3BBC}">
      <dsp:nvSpPr>
        <dsp:cNvPr id="0" name=""/>
        <dsp:cNvSpPr/>
      </dsp:nvSpPr>
      <dsp:spPr>
        <a:xfrm>
          <a:off x="876751" y="218150"/>
          <a:ext cx="1210732" cy="1210732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173C32-9B1F-4CE9-9340-C7BB93FF6642}">
      <dsp:nvSpPr>
        <dsp:cNvPr id="0" name=""/>
        <dsp:cNvSpPr/>
      </dsp:nvSpPr>
      <dsp:spPr>
        <a:xfrm>
          <a:off x="3051145" y="0"/>
          <a:ext cx="2960429" cy="363583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6936" tIns="376936" rIns="376936" bIns="376936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300" kern="1200"/>
        </a:p>
      </dsp:txBody>
      <dsp:txXfrm>
        <a:off x="3051145" y="1454333"/>
        <a:ext cx="2960429" cy="1454333"/>
      </dsp:txXfrm>
    </dsp:sp>
    <dsp:sp modelId="{56850AB6-029C-42F4-AC72-6F485BE0DFBA}">
      <dsp:nvSpPr>
        <dsp:cNvPr id="0" name=""/>
        <dsp:cNvSpPr/>
      </dsp:nvSpPr>
      <dsp:spPr>
        <a:xfrm>
          <a:off x="3925993" y="218150"/>
          <a:ext cx="1210732" cy="1210732"/>
        </a:xfrm>
        <a:prstGeom prst="ellipse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37FA16-6D95-4161-8B07-39C9321D2167}">
      <dsp:nvSpPr>
        <dsp:cNvPr id="0" name=""/>
        <dsp:cNvSpPr/>
      </dsp:nvSpPr>
      <dsp:spPr>
        <a:xfrm>
          <a:off x="6100387" y="0"/>
          <a:ext cx="2960429" cy="363583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6936" tIns="376936" rIns="376936" bIns="376936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300" kern="1200"/>
        </a:p>
      </dsp:txBody>
      <dsp:txXfrm>
        <a:off x="6100387" y="1454333"/>
        <a:ext cx="2960429" cy="1454333"/>
      </dsp:txXfrm>
    </dsp:sp>
    <dsp:sp modelId="{8E066C5C-C037-4AD2-B901-9F3CB9BC49F2}">
      <dsp:nvSpPr>
        <dsp:cNvPr id="0" name=""/>
        <dsp:cNvSpPr/>
      </dsp:nvSpPr>
      <dsp:spPr>
        <a:xfrm>
          <a:off x="6975236" y="218150"/>
          <a:ext cx="1210732" cy="1210732"/>
        </a:xfrm>
        <a:prstGeom prst="ellipse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21B91B-4BEF-46EF-9FF4-844D84BB133F}">
      <dsp:nvSpPr>
        <dsp:cNvPr id="0" name=""/>
        <dsp:cNvSpPr/>
      </dsp:nvSpPr>
      <dsp:spPr>
        <a:xfrm>
          <a:off x="362508" y="2908667"/>
          <a:ext cx="8337702" cy="545375"/>
        </a:xfrm>
        <a:prstGeom prst="left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C681DD-79F1-4533-BF08-ADCFDCCE8D30}">
      <dsp:nvSpPr>
        <dsp:cNvPr id="0" name=""/>
        <dsp:cNvSpPr/>
      </dsp:nvSpPr>
      <dsp:spPr>
        <a:xfrm>
          <a:off x="0" y="11584"/>
          <a:ext cx="9845040" cy="55984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>
              <a:solidFill>
                <a:schemeClr val="bg1"/>
              </a:solidFill>
            </a:rPr>
            <a:t>	</a:t>
          </a:r>
          <a:r>
            <a:rPr lang="en-US" sz="2000" b="1" kern="1200">
              <a:solidFill>
                <a:schemeClr val="bg1"/>
              </a:solidFill>
            </a:rPr>
            <a:t>MCO</a:t>
          </a:r>
          <a:endParaRPr lang="en-US" sz="2000" b="0" kern="1200">
            <a:solidFill>
              <a:schemeClr val="bg1"/>
            </a:solidFill>
          </a:endParaRPr>
        </a:p>
      </dsp:txBody>
      <dsp:txXfrm>
        <a:off x="27329" y="38913"/>
        <a:ext cx="9790382" cy="505187"/>
      </dsp:txXfrm>
    </dsp:sp>
    <dsp:sp modelId="{C4E55B93-3C75-4214-BB9B-3DF3D79742E4}">
      <dsp:nvSpPr>
        <dsp:cNvPr id="0" name=""/>
        <dsp:cNvSpPr/>
      </dsp:nvSpPr>
      <dsp:spPr>
        <a:xfrm>
          <a:off x="0" y="654949"/>
          <a:ext cx="9845040" cy="55984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/>
            <a:t>	</a:t>
          </a:r>
          <a:r>
            <a:rPr lang="en-US" sz="2000" b="1" kern="1200"/>
            <a:t>Hospital</a:t>
          </a:r>
          <a:endParaRPr lang="en-US" sz="2000" b="0" kern="1200"/>
        </a:p>
      </dsp:txBody>
      <dsp:txXfrm>
        <a:off x="27329" y="682278"/>
        <a:ext cx="9790382" cy="505187"/>
      </dsp:txXfrm>
    </dsp:sp>
    <dsp:sp modelId="{D208BA51-1222-4C52-B2E9-454D978AE5EE}">
      <dsp:nvSpPr>
        <dsp:cNvPr id="0" name=""/>
        <dsp:cNvSpPr/>
      </dsp:nvSpPr>
      <dsp:spPr>
        <a:xfrm>
          <a:off x="0" y="1298315"/>
          <a:ext cx="9845040" cy="55984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/>
            <a:t>	</a:t>
          </a:r>
          <a:r>
            <a:rPr lang="en-US" sz="2000" b="1" kern="1200"/>
            <a:t>Long Term Care</a:t>
          </a:r>
          <a:endParaRPr lang="en-US" sz="2000" b="0" kern="1200"/>
        </a:p>
      </dsp:txBody>
      <dsp:txXfrm>
        <a:off x="27329" y="1325644"/>
        <a:ext cx="9790382" cy="505187"/>
      </dsp:txXfrm>
    </dsp:sp>
    <dsp:sp modelId="{DFB2A1BC-9C3A-4E63-BEC6-95E7D12D18F0}">
      <dsp:nvSpPr>
        <dsp:cNvPr id="0" name=""/>
        <dsp:cNvSpPr/>
      </dsp:nvSpPr>
      <dsp:spPr>
        <a:xfrm>
          <a:off x="0" y="1948326"/>
          <a:ext cx="9845040" cy="55984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	Ambulatory or Community Provider</a:t>
          </a:r>
        </a:p>
      </dsp:txBody>
      <dsp:txXfrm>
        <a:off x="27329" y="1975655"/>
        <a:ext cx="9790382" cy="505187"/>
      </dsp:txXfrm>
    </dsp:sp>
    <dsp:sp modelId="{C5644BC7-ECE0-4729-A1CA-A96F657E868E}">
      <dsp:nvSpPr>
        <dsp:cNvPr id="0" name=""/>
        <dsp:cNvSpPr/>
      </dsp:nvSpPr>
      <dsp:spPr>
        <a:xfrm>
          <a:off x="0" y="2585045"/>
          <a:ext cx="9845040" cy="559845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>
              <a:latin typeface="Arial" panose="020B0604020202020204"/>
              <a:ea typeface="+mn-ea"/>
              <a:cs typeface="+mn-cs"/>
            </a:rPr>
            <a:t>          </a:t>
          </a:r>
          <a:r>
            <a:rPr lang="en-US" sz="2000" b="1" kern="1200">
              <a:latin typeface="Arial" panose="020B0604020202020204"/>
              <a:ea typeface="+mn-ea"/>
              <a:cs typeface="+mn-cs"/>
            </a:rPr>
            <a:t>ACO</a:t>
          </a:r>
        </a:p>
      </dsp:txBody>
      <dsp:txXfrm>
        <a:off x="27329" y="2612374"/>
        <a:ext cx="9790382" cy="505187"/>
      </dsp:txXfrm>
    </dsp:sp>
    <dsp:sp modelId="{6528604E-EC6D-44F1-8850-3905FBFC5A0D}">
      <dsp:nvSpPr>
        <dsp:cNvPr id="0" name=""/>
        <dsp:cNvSpPr/>
      </dsp:nvSpPr>
      <dsp:spPr>
        <a:xfrm>
          <a:off x="0" y="3235056"/>
          <a:ext cx="9845040" cy="55984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	Other – please specify</a:t>
          </a:r>
        </a:p>
      </dsp:txBody>
      <dsp:txXfrm>
        <a:off x="27329" y="3262385"/>
        <a:ext cx="9790382" cy="50518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C681DD-79F1-4533-BF08-ADCFDCCE8D30}">
      <dsp:nvSpPr>
        <dsp:cNvPr id="0" name=""/>
        <dsp:cNvSpPr/>
      </dsp:nvSpPr>
      <dsp:spPr>
        <a:xfrm>
          <a:off x="0" y="11584"/>
          <a:ext cx="9845040" cy="55984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>
              <a:solidFill>
                <a:schemeClr val="bg1"/>
              </a:solidFill>
              <a:latin typeface="Arial" panose="020B0604020202020204"/>
            </a:rPr>
            <a:t>            </a:t>
          </a:r>
          <a:r>
            <a:rPr lang="en-US" sz="2000" b="1" kern="1200">
              <a:solidFill>
                <a:schemeClr val="bg1"/>
              </a:solidFill>
              <a:latin typeface="Arial" panose="020B0604020202020204"/>
            </a:rPr>
            <a:t>Only transmit data to the portal</a:t>
          </a:r>
          <a:endParaRPr lang="en-US" sz="2000" b="1" kern="1200">
            <a:solidFill>
              <a:schemeClr val="bg1"/>
            </a:solidFill>
          </a:endParaRPr>
        </a:p>
      </dsp:txBody>
      <dsp:txXfrm>
        <a:off x="27329" y="38913"/>
        <a:ext cx="9790382" cy="505187"/>
      </dsp:txXfrm>
    </dsp:sp>
    <dsp:sp modelId="{C4E55B93-3C75-4214-BB9B-3DF3D79742E4}">
      <dsp:nvSpPr>
        <dsp:cNvPr id="0" name=""/>
        <dsp:cNvSpPr/>
      </dsp:nvSpPr>
      <dsp:spPr>
        <a:xfrm>
          <a:off x="0" y="654949"/>
          <a:ext cx="9845040" cy="55984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/>
            <a:t>	</a:t>
          </a:r>
          <a:r>
            <a:rPr lang="en-US" sz="2000" b="1" kern="1200">
              <a:latin typeface="Arial" panose="020B0604020202020204"/>
            </a:rPr>
            <a:t>Both send and receive data, do not have portal</a:t>
          </a:r>
          <a:endParaRPr lang="en-US" sz="2000" b="0" kern="1200"/>
        </a:p>
      </dsp:txBody>
      <dsp:txXfrm>
        <a:off x="27329" y="682278"/>
        <a:ext cx="9790382" cy="505187"/>
      </dsp:txXfrm>
    </dsp:sp>
    <dsp:sp modelId="{D208BA51-1222-4C52-B2E9-454D978AE5EE}">
      <dsp:nvSpPr>
        <dsp:cNvPr id="0" name=""/>
        <dsp:cNvSpPr/>
      </dsp:nvSpPr>
      <dsp:spPr>
        <a:xfrm>
          <a:off x="0" y="1298315"/>
          <a:ext cx="9845040" cy="55984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/>
            <a:t>	</a:t>
          </a:r>
          <a:r>
            <a:rPr lang="en-US" sz="2000" b="1" kern="1200">
              <a:latin typeface="Arial" panose="020B0604020202020204"/>
            </a:rPr>
            <a:t>Both send and receive data, have portal but do not use</a:t>
          </a:r>
          <a:endParaRPr lang="en-US" sz="2000" b="0" kern="1200"/>
        </a:p>
      </dsp:txBody>
      <dsp:txXfrm>
        <a:off x="27329" y="1325644"/>
        <a:ext cx="9790382" cy="505187"/>
      </dsp:txXfrm>
    </dsp:sp>
    <dsp:sp modelId="{DFB2A1BC-9C3A-4E63-BEC6-95E7D12D18F0}">
      <dsp:nvSpPr>
        <dsp:cNvPr id="0" name=""/>
        <dsp:cNvSpPr/>
      </dsp:nvSpPr>
      <dsp:spPr>
        <a:xfrm>
          <a:off x="0" y="1948326"/>
          <a:ext cx="9845040" cy="55984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	Receive notifications/have portal access</a:t>
          </a:r>
        </a:p>
      </dsp:txBody>
      <dsp:txXfrm>
        <a:off x="27329" y="1975655"/>
        <a:ext cx="9790382" cy="505187"/>
      </dsp:txXfrm>
    </dsp:sp>
    <dsp:sp modelId="{C5644BC7-ECE0-4729-A1CA-A96F657E868E}">
      <dsp:nvSpPr>
        <dsp:cNvPr id="0" name=""/>
        <dsp:cNvSpPr/>
      </dsp:nvSpPr>
      <dsp:spPr>
        <a:xfrm>
          <a:off x="0" y="2585045"/>
          <a:ext cx="9845040" cy="559845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>
              <a:latin typeface="Arial" panose="020B0604020202020204"/>
              <a:ea typeface="+mn-ea"/>
              <a:cs typeface="+mn-cs"/>
            </a:rPr>
            <a:t>          </a:t>
          </a:r>
          <a:r>
            <a:rPr lang="en-US" sz="2000" b="1" kern="1200">
              <a:latin typeface="Arial" panose="020B0604020202020204"/>
              <a:ea typeface="+mn-ea"/>
              <a:cs typeface="+mn-cs"/>
            </a:rPr>
            <a:t>In the process of portal integration</a:t>
          </a:r>
        </a:p>
      </dsp:txBody>
      <dsp:txXfrm>
        <a:off x="27329" y="2612374"/>
        <a:ext cx="9790382" cy="505187"/>
      </dsp:txXfrm>
    </dsp:sp>
    <dsp:sp modelId="{6528604E-EC6D-44F1-8850-3905FBFC5A0D}">
      <dsp:nvSpPr>
        <dsp:cNvPr id="0" name=""/>
        <dsp:cNvSpPr/>
      </dsp:nvSpPr>
      <dsp:spPr>
        <a:xfrm>
          <a:off x="0" y="3235056"/>
          <a:ext cx="9845040" cy="55984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	Unsure</a:t>
          </a:r>
        </a:p>
      </dsp:txBody>
      <dsp:txXfrm>
        <a:off x="27329" y="3262385"/>
        <a:ext cx="9790382" cy="50518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C681DD-79F1-4533-BF08-ADCFDCCE8D30}">
      <dsp:nvSpPr>
        <dsp:cNvPr id="0" name=""/>
        <dsp:cNvSpPr/>
      </dsp:nvSpPr>
      <dsp:spPr>
        <a:xfrm>
          <a:off x="0" y="7760"/>
          <a:ext cx="9845040" cy="6739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>
              <a:solidFill>
                <a:schemeClr val="bg1"/>
              </a:solidFill>
            </a:rPr>
            <a:t>	</a:t>
          </a:r>
          <a:r>
            <a:rPr lang="en-US" sz="2000" b="1" kern="1200">
              <a:solidFill>
                <a:schemeClr val="bg1"/>
              </a:solidFill>
            </a:rPr>
            <a:t>Name</a:t>
          </a:r>
          <a:endParaRPr lang="en-US" sz="2000" b="0" kern="1200">
            <a:solidFill>
              <a:schemeClr val="bg1"/>
            </a:solidFill>
          </a:endParaRPr>
        </a:p>
      </dsp:txBody>
      <dsp:txXfrm>
        <a:off x="32898" y="40658"/>
        <a:ext cx="9779244" cy="608124"/>
      </dsp:txXfrm>
    </dsp:sp>
    <dsp:sp modelId="{C4E55B93-3C75-4214-BB9B-3DF3D79742E4}">
      <dsp:nvSpPr>
        <dsp:cNvPr id="0" name=""/>
        <dsp:cNvSpPr/>
      </dsp:nvSpPr>
      <dsp:spPr>
        <a:xfrm>
          <a:off x="0" y="785360"/>
          <a:ext cx="9845040" cy="6739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/>
            <a:t>	</a:t>
          </a:r>
          <a:r>
            <a:rPr lang="en-US" sz="2000" b="1" kern="1200"/>
            <a:t>Facility/Organization</a:t>
          </a:r>
          <a:endParaRPr lang="en-US" sz="2000" b="0" kern="1200"/>
        </a:p>
      </dsp:txBody>
      <dsp:txXfrm>
        <a:off x="32898" y="818258"/>
        <a:ext cx="9779244" cy="608124"/>
      </dsp:txXfrm>
    </dsp:sp>
    <dsp:sp modelId="{D208BA51-1222-4C52-B2E9-454D978AE5EE}">
      <dsp:nvSpPr>
        <dsp:cNvPr id="0" name=""/>
        <dsp:cNvSpPr/>
      </dsp:nvSpPr>
      <dsp:spPr>
        <a:xfrm>
          <a:off x="0" y="1562960"/>
          <a:ext cx="9845040" cy="67392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/>
            <a:t>	</a:t>
          </a:r>
          <a:r>
            <a:rPr lang="en-US" sz="2000" b="1" kern="1200"/>
            <a:t>Title/Role</a:t>
          </a:r>
          <a:endParaRPr lang="en-US" sz="2000" b="0" kern="1200"/>
        </a:p>
      </dsp:txBody>
      <dsp:txXfrm>
        <a:off x="32898" y="1595858"/>
        <a:ext cx="9779244" cy="608124"/>
      </dsp:txXfrm>
    </dsp:sp>
    <dsp:sp modelId="{DFB2A1BC-9C3A-4E63-BEC6-95E7D12D18F0}">
      <dsp:nvSpPr>
        <dsp:cNvPr id="0" name=""/>
        <dsp:cNvSpPr/>
      </dsp:nvSpPr>
      <dsp:spPr>
        <a:xfrm>
          <a:off x="0" y="2348810"/>
          <a:ext cx="9845040" cy="6739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	Phone Number</a:t>
          </a:r>
        </a:p>
      </dsp:txBody>
      <dsp:txXfrm>
        <a:off x="32898" y="2381708"/>
        <a:ext cx="9779244" cy="608124"/>
      </dsp:txXfrm>
    </dsp:sp>
    <dsp:sp modelId="{C5644BC7-ECE0-4729-A1CA-A96F657E868E}">
      <dsp:nvSpPr>
        <dsp:cNvPr id="0" name=""/>
        <dsp:cNvSpPr/>
      </dsp:nvSpPr>
      <dsp:spPr>
        <a:xfrm>
          <a:off x="0" y="3118159"/>
          <a:ext cx="9845040" cy="67392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>
              <a:latin typeface="Arial" panose="020B0604020202020204"/>
              <a:ea typeface="+mn-ea"/>
              <a:cs typeface="+mn-cs"/>
            </a:rPr>
            <a:t>  </a:t>
          </a:r>
          <a:r>
            <a:rPr lang="en-US" sz="2000" b="1" kern="1200">
              <a:latin typeface="Arial" panose="020B0604020202020204"/>
              <a:ea typeface="+mn-ea"/>
              <a:cs typeface="+mn-cs"/>
            </a:rPr>
            <a:t>         Email Address</a:t>
          </a:r>
        </a:p>
      </dsp:txBody>
      <dsp:txXfrm>
        <a:off x="32898" y="3151057"/>
        <a:ext cx="9779244" cy="60812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C681DD-79F1-4533-BF08-ADCFDCCE8D30}">
      <dsp:nvSpPr>
        <dsp:cNvPr id="0" name=""/>
        <dsp:cNvSpPr/>
      </dsp:nvSpPr>
      <dsp:spPr>
        <a:xfrm>
          <a:off x="0" y="11359"/>
          <a:ext cx="9845040" cy="11419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>
              <a:solidFill>
                <a:schemeClr val="bg1"/>
              </a:solidFill>
            </a:rPr>
            <a:t>	</a:t>
          </a:r>
          <a:r>
            <a:rPr lang="en-US" sz="2000" b="1" kern="1200">
              <a:solidFill>
                <a:schemeClr val="bg1"/>
              </a:solidFill>
            </a:rPr>
            <a:t>What HEDIS Measure effects your facility the most? </a:t>
          </a:r>
        </a:p>
      </dsp:txBody>
      <dsp:txXfrm>
        <a:off x="55744" y="67103"/>
        <a:ext cx="9733552" cy="1030432"/>
      </dsp:txXfrm>
    </dsp:sp>
    <dsp:sp modelId="{C4E55B93-3C75-4214-BB9B-3DF3D79742E4}">
      <dsp:nvSpPr>
        <dsp:cNvPr id="0" name=""/>
        <dsp:cNvSpPr/>
      </dsp:nvSpPr>
      <dsp:spPr>
        <a:xfrm>
          <a:off x="0" y="1328960"/>
          <a:ext cx="9845040" cy="11419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/>
            <a:t>	</a:t>
          </a:r>
          <a:r>
            <a:rPr lang="en-US" sz="2000" b="1" kern="1200"/>
            <a:t>Are there any other HEDIS Measures that are of high priority to your 	organization?</a:t>
          </a:r>
        </a:p>
      </dsp:txBody>
      <dsp:txXfrm>
        <a:off x="55744" y="1384704"/>
        <a:ext cx="9733552" cy="1030432"/>
      </dsp:txXfrm>
    </dsp:sp>
    <dsp:sp modelId="{D208BA51-1222-4C52-B2E9-454D978AE5EE}">
      <dsp:nvSpPr>
        <dsp:cNvPr id="0" name=""/>
        <dsp:cNvSpPr/>
      </dsp:nvSpPr>
      <dsp:spPr>
        <a:xfrm>
          <a:off x="0" y="2646560"/>
          <a:ext cx="9845040" cy="114192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/>
            <a:t>	</a:t>
          </a:r>
          <a:r>
            <a:rPr lang="en-US" sz="2000" b="1" kern="1200"/>
            <a:t>Which Quality Strategy Pillar effects your work the most? </a:t>
          </a:r>
          <a:r>
            <a:rPr lang="en-US" sz="2000" b="0" kern="1200"/>
            <a:t> </a:t>
          </a:r>
        </a:p>
      </dsp:txBody>
      <dsp:txXfrm>
        <a:off x="55744" y="2702304"/>
        <a:ext cx="9733552" cy="103043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C681DD-79F1-4533-BF08-ADCFDCCE8D30}">
      <dsp:nvSpPr>
        <dsp:cNvPr id="0" name=""/>
        <dsp:cNvSpPr/>
      </dsp:nvSpPr>
      <dsp:spPr>
        <a:xfrm>
          <a:off x="0" y="617"/>
          <a:ext cx="9845040" cy="53055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>
              <a:solidFill>
                <a:schemeClr val="bg1"/>
              </a:solidFill>
              <a:latin typeface="Arial" panose="020B0604020202020204"/>
            </a:rPr>
            <a:t>            </a:t>
          </a:r>
          <a:r>
            <a:rPr lang="en-US" sz="2000" b="1" kern="1200">
              <a:solidFill>
                <a:schemeClr val="bg1"/>
              </a:solidFill>
              <a:latin typeface="Arial" panose="020B0604020202020204"/>
            </a:rPr>
            <a:t>Behavioral Health Integration</a:t>
          </a:r>
          <a:endParaRPr lang="en-US" sz="2000" b="1" kern="1200">
            <a:solidFill>
              <a:schemeClr val="bg1"/>
            </a:solidFill>
          </a:endParaRPr>
        </a:p>
      </dsp:txBody>
      <dsp:txXfrm>
        <a:off x="25900" y="26517"/>
        <a:ext cx="9793240" cy="478756"/>
      </dsp:txXfrm>
    </dsp:sp>
    <dsp:sp modelId="{C4E55B93-3C75-4214-BB9B-3DF3D79742E4}">
      <dsp:nvSpPr>
        <dsp:cNvPr id="0" name=""/>
        <dsp:cNvSpPr/>
      </dsp:nvSpPr>
      <dsp:spPr>
        <a:xfrm>
          <a:off x="0" y="545292"/>
          <a:ext cx="9845040" cy="53055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/>
            <a:t>	</a:t>
          </a:r>
          <a:r>
            <a:rPr lang="en-US" sz="2000" b="1" kern="1200">
              <a:latin typeface="Arial" panose="020B0604020202020204"/>
            </a:rPr>
            <a:t>Maternal Health</a:t>
          </a:r>
          <a:endParaRPr lang="en-US" sz="2000" b="0" kern="1200"/>
        </a:p>
      </dsp:txBody>
      <dsp:txXfrm>
        <a:off x="25900" y="571192"/>
        <a:ext cx="9793240" cy="478756"/>
      </dsp:txXfrm>
    </dsp:sp>
    <dsp:sp modelId="{D208BA51-1222-4C52-B2E9-454D978AE5EE}">
      <dsp:nvSpPr>
        <dsp:cNvPr id="0" name=""/>
        <dsp:cNvSpPr/>
      </dsp:nvSpPr>
      <dsp:spPr>
        <a:xfrm>
          <a:off x="0" y="1089967"/>
          <a:ext cx="9845040" cy="53055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/>
            <a:t>	</a:t>
          </a:r>
          <a:r>
            <a:rPr lang="en-US" sz="2000" b="1" kern="1200">
              <a:latin typeface="Arial" panose="020B0604020202020204"/>
            </a:rPr>
            <a:t>Social determinants of health</a:t>
          </a:r>
          <a:endParaRPr lang="en-US" sz="2000" b="0" kern="1200"/>
        </a:p>
      </dsp:txBody>
      <dsp:txXfrm>
        <a:off x="25900" y="1115867"/>
        <a:ext cx="9793240" cy="478756"/>
      </dsp:txXfrm>
    </dsp:sp>
    <dsp:sp modelId="{DFB2A1BC-9C3A-4E63-BEC6-95E7D12D18F0}">
      <dsp:nvSpPr>
        <dsp:cNvPr id="0" name=""/>
        <dsp:cNvSpPr/>
      </dsp:nvSpPr>
      <dsp:spPr>
        <a:xfrm>
          <a:off x="0" y="1635765"/>
          <a:ext cx="9845040" cy="53055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	Incentive programs</a:t>
          </a:r>
        </a:p>
      </dsp:txBody>
      <dsp:txXfrm>
        <a:off x="25900" y="1661665"/>
        <a:ext cx="9793240" cy="478756"/>
      </dsp:txXfrm>
    </dsp:sp>
    <dsp:sp modelId="{C5644BC7-ECE0-4729-A1CA-A96F657E868E}">
      <dsp:nvSpPr>
        <dsp:cNvPr id="0" name=""/>
        <dsp:cNvSpPr/>
      </dsp:nvSpPr>
      <dsp:spPr>
        <a:xfrm>
          <a:off x="0" y="2179316"/>
          <a:ext cx="9845040" cy="530556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l" defTabSz="222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b="1" kern="1200">
              <a:latin typeface="Arial" panose="020B0604020202020204"/>
              <a:ea typeface="+mn-ea"/>
              <a:cs typeface="+mn-cs"/>
            </a:rPr>
            <a:t>          </a:t>
          </a:r>
          <a:r>
            <a:rPr lang="en-US" sz="2000" b="1" kern="1200">
              <a:latin typeface="Arial" panose="020B0604020202020204"/>
              <a:ea typeface="+mn-ea"/>
              <a:cs typeface="+mn-cs"/>
            </a:rPr>
            <a:t>           Value-Based Care Optimization</a:t>
          </a:r>
        </a:p>
      </dsp:txBody>
      <dsp:txXfrm>
        <a:off x="25900" y="2205216"/>
        <a:ext cx="9793240" cy="478756"/>
      </dsp:txXfrm>
    </dsp:sp>
    <dsp:sp modelId="{6528604E-EC6D-44F1-8850-3905FBFC5A0D}">
      <dsp:nvSpPr>
        <dsp:cNvPr id="0" name=""/>
        <dsp:cNvSpPr/>
      </dsp:nvSpPr>
      <dsp:spPr>
        <a:xfrm>
          <a:off x="0" y="2725115"/>
          <a:ext cx="9845040" cy="53055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	Opioid and Substance Use Disorder Support &amp; Prescription Drug Monitoring</a:t>
          </a:r>
        </a:p>
      </dsp:txBody>
      <dsp:txXfrm>
        <a:off x="25900" y="2751015"/>
        <a:ext cx="9793240" cy="478756"/>
      </dsp:txXfrm>
    </dsp:sp>
    <dsp:sp modelId="{C59E5941-9230-4055-8954-CA38B25F9485}">
      <dsp:nvSpPr>
        <dsp:cNvPr id="0" name=""/>
        <dsp:cNvSpPr/>
      </dsp:nvSpPr>
      <dsp:spPr>
        <a:xfrm>
          <a:off x="0" y="3268666"/>
          <a:ext cx="9845040" cy="53055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>
              <a:latin typeface="Arial" panose="020B0604020202020204"/>
              <a:ea typeface="+mn-ea"/>
              <a:cs typeface="+mn-cs"/>
            </a:rPr>
            <a:t>             Other- Please Specify</a:t>
          </a:r>
        </a:p>
      </dsp:txBody>
      <dsp:txXfrm>
        <a:off x="25900" y="3294566"/>
        <a:ext cx="9793240" cy="47875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C681DD-79F1-4533-BF08-ADCFDCCE8D30}">
      <dsp:nvSpPr>
        <dsp:cNvPr id="0" name=""/>
        <dsp:cNvSpPr/>
      </dsp:nvSpPr>
      <dsp:spPr>
        <a:xfrm>
          <a:off x="0" y="7760"/>
          <a:ext cx="9845040" cy="6739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>
              <a:solidFill>
                <a:schemeClr val="bg1"/>
              </a:solidFill>
              <a:latin typeface="Arial" panose="020B0604020202020204"/>
            </a:rPr>
            <a:t>            </a:t>
          </a:r>
          <a:r>
            <a:rPr lang="en-US" sz="2000" b="1" kern="1200">
              <a:solidFill>
                <a:schemeClr val="bg1"/>
              </a:solidFill>
              <a:latin typeface="Arial" panose="020B0604020202020204"/>
            </a:rPr>
            <a:t>CCDs (Care Team, Vitals, Meds, Physician Notes, Immunizations)</a:t>
          </a:r>
          <a:endParaRPr lang="en-US" sz="2000" b="1" kern="1200">
            <a:solidFill>
              <a:schemeClr val="bg1"/>
            </a:solidFill>
          </a:endParaRPr>
        </a:p>
      </dsp:txBody>
      <dsp:txXfrm>
        <a:off x="32898" y="40658"/>
        <a:ext cx="9779244" cy="608124"/>
      </dsp:txXfrm>
    </dsp:sp>
    <dsp:sp modelId="{C4E55B93-3C75-4214-BB9B-3DF3D79742E4}">
      <dsp:nvSpPr>
        <dsp:cNvPr id="0" name=""/>
        <dsp:cNvSpPr/>
      </dsp:nvSpPr>
      <dsp:spPr>
        <a:xfrm>
          <a:off x="0" y="785360"/>
          <a:ext cx="9845040" cy="6739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/>
            <a:t>	</a:t>
          </a:r>
          <a:r>
            <a:rPr lang="en-US" sz="2000" b="1" kern="1200">
              <a:latin typeface="Arial" panose="020B0604020202020204"/>
            </a:rPr>
            <a:t>Scheduling</a:t>
          </a:r>
          <a:endParaRPr lang="en-US" sz="2000" b="0" kern="1200"/>
        </a:p>
      </dsp:txBody>
      <dsp:txXfrm>
        <a:off x="32898" y="818258"/>
        <a:ext cx="9779244" cy="608124"/>
      </dsp:txXfrm>
    </dsp:sp>
    <dsp:sp modelId="{D208BA51-1222-4C52-B2E9-454D978AE5EE}">
      <dsp:nvSpPr>
        <dsp:cNvPr id="0" name=""/>
        <dsp:cNvSpPr/>
      </dsp:nvSpPr>
      <dsp:spPr>
        <a:xfrm>
          <a:off x="0" y="1562960"/>
          <a:ext cx="9845040" cy="67392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/>
            <a:t>	</a:t>
          </a:r>
          <a:r>
            <a:rPr lang="en-US" sz="2000" b="1" kern="1200">
              <a:latin typeface="Arial" panose="020B0604020202020204"/>
            </a:rPr>
            <a:t>Labs &amp; Imaging (ORU &amp; ORM)</a:t>
          </a:r>
          <a:endParaRPr lang="en-US" sz="2000" b="0" kern="1200"/>
        </a:p>
      </dsp:txBody>
      <dsp:txXfrm>
        <a:off x="32898" y="1595858"/>
        <a:ext cx="9779244" cy="608124"/>
      </dsp:txXfrm>
    </dsp:sp>
    <dsp:sp modelId="{DFB2A1BC-9C3A-4E63-BEC6-95E7D12D18F0}">
      <dsp:nvSpPr>
        <dsp:cNvPr id="0" name=""/>
        <dsp:cNvSpPr/>
      </dsp:nvSpPr>
      <dsp:spPr>
        <a:xfrm>
          <a:off x="0" y="2348810"/>
          <a:ext cx="9845040" cy="6739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	Rx (RDE &amp; Claims)</a:t>
          </a:r>
        </a:p>
      </dsp:txBody>
      <dsp:txXfrm>
        <a:off x="32898" y="2381708"/>
        <a:ext cx="9779244" cy="608124"/>
      </dsp:txXfrm>
    </dsp:sp>
    <dsp:sp modelId="{C5644BC7-ECE0-4729-A1CA-A96F657E868E}">
      <dsp:nvSpPr>
        <dsp:cNvPr id="0" name=""/>
        <dsp:cNvSpPr/>
      </dsp:nvSpPr>
      <dsp:spPr>
        <a:xfrm>
          <a:off x="0" y="3118159"/>
          <a:ext cx="9845040" cy="67392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>
              <a:latin typeface="Arial" panose="020B0604020202020204"/>
              <a:ea typeface="+mn-ea"/>
              <a:cs typeface="+mn-cs"/>
            </a:rPr>
            <a:t>  </a:t>
          </a:r>
          <a:r>
            <a:rPr lang="en-US" sz="2000" b="1" kern="1200">
              <a:latin typeface="Arial" panose="020B0604020202020204"/>
              <a:ea typeface="+mn-ea"/>
              <a:cs typeface="+mn-cs"/>
            </a:rPr>
            <a:t>         Billing Data</a:t>
          </a:r>
        </a:p>
      </dsp:txBody>
      <dsp:txXfrm>
        <a:off x="32898" y="3151057"/>
        <a:ext cx="9779244" cy="6081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F2C212-C11A-4112-AE87-C0599B486AE1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156617-5C6D-4B5F-B5CF-FE2FF77E0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2529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/>
              <a:t>10 - </a:t>
            </a:r>
            <a:r>
              <a:rPr lang="en-US" sz="1200" err="1"/>
              <a:t>HealthChoice</a:t>
            </a:r>
            <a:r>
              <a:rPr lang="en-US" sz="1200"/>
              <a:t> IL ADT Program Overview and Updates</a:t>
            </a:r>
            <a:endParaRPr lang="en-US" sz="1200"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/>
              <a:t>10 - MCO Collaboration</a:t>
            </a:r>
            <a:endParaRPr lang="en-US" sz="1200"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/>
              <a:t>10 - Portal Features &amp; Functions</a:t>
            </a:r>
            <a:endParaRPr lang="en-US" sz="1200"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>
                <a:cs typeface="Arial"/>
              </a:rPr>
              <a:t>3 - State Comparison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>
                <a:cs typeface="Arial"/>
              </a:rPr>
              <a:t>20 - Portal Demo</a:t>
            </a:r>
            <a:endParaRPr lang="en-US" sz="12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/>
              <a:t>7 – Survey, Questions, and Upcoming Events </a:t>
            </a:r>
            <a:endParaRPr lang="en-US" sz="1200">
              <a:cs typeface="Arial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156617-5C6D-4B5F-B5CF-FE2FF77E00F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5533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Highlight  Phone Number view more, CCD, Tags, Care Team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156617-5C6D-4B5F-B5CF-FE2FF77E00F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1034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Highlight  </a:t>
            </a:r>
            <a:r>
              <a:rPr lang="en-US" err="1">
                <a:cs typeface="Calibri"/>
              </a:rPr>
              <a:t>hx</a:t>
            </a:r>
            <a:r>
              <a:rPr lang="en-US">
                <a:cs typeface="Calibri"/>
              </a:rPr>
              <a:t>, ability to change range, includes complaint presenting with as well as diagnosis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156617-5C6D-4B5F-B5CF-FE2FF77E00F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5156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Highlight  </a:t>
            </a:r>
            <a:r>
              <a:rPr lang="en-US" err="1">
                <a:cs typeface="Calibri"/>
              </a:rPr>
              <a:t>hx</a:t>
            </a:r>
            <a:r>
              <a:rPr lang="en-US">
                <a:cs typeface="Calibri"/>
              </a:rPr>
              <a:t>, ability to change range, includes complaint presenting with as well as diagnosis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156617-5C6D-4B5F-B5CF-FE2FF77E00F1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0563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note specifics, easy to add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156617-5C6D-4B5F-B5CF-FE2FF77E00F1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8154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Highlight types of attachments, I.e. POLST- ability to share between care settings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156617-5C6D-4B5F-B5CF-FE2FF77E00F1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8614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156617-5C6D-4B5F-B5CF-FE2FF77E00F1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7314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Demo Tags/Groups, Scheduled Reports, Collective Community access through platform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156617-5C6D-4B5F-B5CF-FE2FF77E00F1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04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rgbClr val="FF0000"/>
                </a:solidFill>
              </a:rPr>
              <a:t>OTHER AREAS POLL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156617-5C6D-4B5F-B5CF-FE2FF77E00F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153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156617-5C6D-4B5F-B5CF-FE2FF77E00F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5060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DATA QUALITY/INTEGRATION POLL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156617-5C6D-4B5F-B5CF-FE2FF77E00F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3536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Dana will provide the answers provided by the MCO’s to give examples for each of the questions provided to the CCG</a:t>
            </a:r>
          </a:p>
          <a:p>
            <a:endParaRPr lang="en-US">
              <a:cs typeface="Calibri"/>
            </a:endParaRPr>
          </a:p>
          <a:p>
            <a:r>
              <a:rPr lang="en-US" b="1" u="sng">
                <a:cs typeface="Calibri"/>
              </a:rPr>
              <a:t>IL Health Practice Alliance</a:t>
            </a:r>
            <a:endParaRPr lang="en-US" b="1" u="sng"/>
          </a:p>
          <a:p>
            <a:r>
              <a:rPr lang="en-US"/>
              <a:t>Member is a chronic user of the ED, frequently going 2 or more times per week.  Historically, member has not been compliant with his medications.   Member initially was only receiving individual therapy services through provider and attending sporadically.  Collective ADT trigger prompted a discussion with the therapeutic team.  After discussions with Care Coordinator and also his therapist, member agreed to case management services, receiving a community support individual, being connected with the psychiatrist at provider, and to initiate long-acting injectable medication.  A positive effect with this member is that member began to attend his therapeutic appointments regularly and has not utilized the ED since August of 2022. 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156617-5C6D-4B5F-B5CF-FE2FF77E00F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5058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Highlight- s At-Risk. Volume/where they've had encounters, </a:t>
            </a:r>
            <a:r>
              <a:rPr lang="en-US" err="1">
                <a:cs typeface="Calibri"/>
              </a:rPr>
              <a:t>etc</a:t>
            </a:r>
            <a:r>
              <a:rPr lang="en-US">
                <a:cs typeface="Calibri"/>
              </a:rPr>
              <a:t> .  </a:t>
            </a:r>
            <a:endParaRPr lang="en-US"/>
          </a:p>
          <a:p>
            <a:r>
              <a:rPr lang="en-US">
                <a:cs typeface="Calibri"/>
              </a:rPr>
              <a:t>Traveling separates those who, within 24 </a:t>
            </a:r>
            <a:r>
              <a:rPr lang="en-US" err="1">
                <a:cs typeface="Calibri"/>
              </a:rPr>
              <a:t>hrs</a:t>
            </a:r>
            <a:r>
              <a:rPr lang="en-US">
                <a:cs typeface="Calibri"/>
              </a:rPr>
              <a:t> of leaving your ED, have been at another ED within 24 </a:t>
            </a:r>
            <a:r>
              <a:rPr lang="en-US" err="1">
                <a:cs typeface="Calibri"/>
              </a:rPr>
              <a:t>hrs</a:t>
            </a:r>
          </a:p>
          <a:p>
            <a:r>
              <a:rPr lang="en-US">
                <a:cs typeface="Calibri"/>
              </a:rPr>
              <a:t>Note timeframe selection changes</a:t>
            </a: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156617-5C6D-4B5F-B5CF-FE2FF77E00F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1922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Safety &amp; Security events, Care Insights, Recent Encounters, Care Team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156617-5C6D-4B5F-B5CF-FE2FF77E00F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6494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Form is obtained from your CSM;  </a:t>
            </a:r>
          </a:p>
          <a:p>
            <a:pPr marL="342900" indent="-342900">
              <a:spcAft>
                <a:spcPts val="600"/>
              </a:spcAft>
              <a:buFont typeface="Arial,Sans-Serif"/>
              <a:buChar char="•"/>
            </a:pPr>
            <a:r>
              <a:rPr lang="en-US"/>
              <a:t>You can have Collective create a deidentified report if you need to share this kind of information outside of your organization</a:t>
            </a:r>
            <a:endParaRPr lang="en-US">
              <a:cs typeface="Calibri"/>
            </a:endParaRPr>
          </a:p>
          <a:p>
            <a:pPr marL="342900" indent="-342900">
              <a:spcAft>
                <a:spcPts val="600"/>
              </a:spcAft>
              <a:buFont typeface="Arial,Sans-Serif"/>
              <a:buChar char="•"/>
            </a:pPr>
            <a:r>
              <a:rPr lang="en-US"/>
              <a:t>Your organization should regularly review the reports you get from Collective and clean/refresh as needed (don’t get bogged down in unused reports!)</a:t>
            </a:r>
            <a:endParaRPr lang="en-US">
              <a:cs typeface="Calibri"/>
            </a:endParaRPr>
          </a:p>
          <a:p>
            <a:pPr marL="342900" indent="-342900">
              <a:spcAft>
                <a:spcPts val="600"/>
              </a:spcAft>
              <a:buFont typeface="Arial,Sans-Serif"/>
              <a:buChar char="•"/>
            </a:pPr>
            <a:r>
              <a:rPr lang="en-US"/>
              <a:t>Many organizations use scheduled reports as care coordination worklists (for hospital follow up, etc.)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156617-5C6D-4B5F-B5CF-FE2FF77E00F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7112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156617-5C6D-4B5F-B5CF-FE2FF77E00F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078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EBBD446-C8EC-9140-9C8D-59B11C13C1B8}"/>
              </a:ext>
            </a:extLst>
          </p:cNvPr>
          <p:cNvSpPr/>
          <p:nvPr userDrawn="1"/>
        </p:nvSpPr>
        <p:spPr>
          <a:xfrm>
            <a:off x="-13447" y="-13447"/>
            <a:ext cx="12225866" cy="5194205"/>
          </a:xfrm>
          <a:prstGeom prst="rect">
            <a:avLst/>
          </a:prstGeom>
          <a:solidFill>
            <a:srgbClr val="1A43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A4387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0077F22-7594-1544-8593-29DB45ED8C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7846" t="11753" r="22062" b="17738"/>
          <a:stretch/>
        </p:blipFill>
        <p:spPr>
          <a:xfrm>
            <a:off x="-36811" y="-13447"/>
            <a:ext cx="4334290" cy="687144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182252A-579C-F34A-B18C-625D4F2245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68250" y="1122363"/>
            <a:ext cx="6336634" cy="2387600"/>
          </a:xfrm>
        </p:spPr>
        <p:txBody>
          <a:bodyPr anchor="b">
            <a:normAutofit/>
          </a:bodyPr>
          <a:lstStyle>
            <a:lvl1pPr algn="l">
              <a:defRPr sz="4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E8A690-6552-FA47-A7EE-CD3FC8C1CC6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668249" y="3602038"/>
            <a:ext cx="6336633" cy="1467503"/>
          </a:xfrm>
        </p:spPr>
        <p:txBody>
          <a:bodyPr/>
          <a:lstStyle>
            <a:lvl1pPr marL="0" indent="0" algn="l">
              <a:buNone/>
              <a:defRPr sz="2400" b="1">
                <a:solidFill>
                  <a:srgbClr val="75B9E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presentation date</a:t>
            </a:r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9CDD3909-D3E1-DD4C-A6CF-E0372336CFF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84293" y="5498875"/>
            <a:ext cx="3942349" cy="1054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516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A7C07-F6C4-1E47-A09F-C6DEAC1D5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3340" y="847385"/>
            <a:ext cx="10170459" cy="1325563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1A43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FC0D5B4-DD14-0747-AA50-F60D8BA7C8BB}"/>
              </a:ext>
            </a:extLst>
          </p:cNvPr>
          <p:cNvSpPr/>
          <p:nvPr userDrawn="1"/>
        </p:nvSpPr>
        <p:spPr>
          <a:xfrm>
            <a:off x="-39756" y="5992813"/>
            <a:ext cx="12265622" cy="924822"/>
          </a:xfrm>
          <a:prstGeom prst="rect">
            <a:avLst/>
          </a:prstGeom>
          <a:solidFill>
            <a:srgbClr val="1A43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A4387"/>
              </a:solidFill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45FC8FA-3940-F240-83B8-6E1FF633D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75B9E5"/>
                </a:solidFill>
              </a:defRPr>
            </a:lvl1pPr>
          </a:lstStyle>
          <a:p>
            <a:fld id="{19ED8608-BCF1-B149-8CB0-92877DFBBF1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445B38D-5F19-7B42-9D5E-4B9DE2FA78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0652" y="6264275"/>
            <a:ext cx="1752600" cy="4572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909E05D-687E-3F46-86BD-DDADF46D8958}"/>
              </a:ext>
            </a:extLst>
          </p:cNvPr>
          <p:cNvSpPr txBox="1"/>
          <p:nvPr userDrawn="1"/>
        </p:nvSpPr>
        <p:spPr>
          <a:xfrm>
            <a:off x="8615680" y="51714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7DA66FE9-DE8D-F24B-9362-5A51CC98C3EC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172581387"/>
              </p:ext>
            </p:extLst>
          </p:nvPr>
        </p:nvGraphicFramePr>
        <p:xfrm>
          <a:off x="5992540" y="2170151"/>
          <a:ext cx="5361259" cy="35741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F3282A3-FC1F-F447-AC5A-ADF9F8B13C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83338" y="2421436"/>
            <a:ext cx="4675021" cy="3375217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DD13D03-EF4A-41B6-AB3C-29BBD17CC1D2}"/>
              </a:ext>
            </a:extLst>
          </p:cNvPr>
          <p:cNvSpPr/>
          <p:nvPr userDrawn="1"/>
        </p:nvSpPr>
        <p:spPr>
          <a:xfrm>
            <a:off x="-7628" y="-1551"/>
            <a:ext cx="12199628" cy="349881"/>
          </a:xfrm>
          <a:prstGeom prst="rect">
            <a:avLst/>
          </a:prstGeom>
          <a:solidFill>
            <a:srgbClr val="75B9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A4387"/>
              </a:solidFill>
            </a:endParaRPr>
          </a:p>
        </p:txBody>
      </p:sp>
      <p:pic>
        <p:nvPicPr>
          <p:cNvPr id="14" name="Picture 13" descr="Logo, company name&#10;&#10;Description automatically generated">
            <a:extLst>
              <a:ext uri="{FF2B5EF4-FFF2-40B4-BE49-F238E27FC236}">
                <a16:creationId xmlns:a16="http://schemas.microsoft.com/office/drawing/2014/main" id="{BBA8378C-8BA0-4ACA-9A91-6E2CBEE492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15625" t="13043" r="18617" b="27247"/>
          <a:stretch/>
        </p:blipFill>
        <p:spPr>
          <a:xfrm rot="10800000" flipH="1">
            <a:off x="-7628" y="-6945"/>
            <a:ext cx="3161396" cy="165341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41A3D8B6-C776-49F6-A3AC-83CFD388ED48}"/>
              </a:ext>
            </a:extLst>
          </p:cNvPr>
          <p:cNvSpPr/>
          <p:nvPr userDrawn="1"/>
        </p:nvSpPr>
        <p:spPr>
          <a:xfrm>
            <a:off x="528638" y="336549"/>
            <a:ext cx="352425" cy="3730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884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A7C07-F6C4-1E47-A09F-C6DEAC1D5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3340" y="847385"/>
            <a:ext cx="10170459" cy="1325563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1A43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FC0D5B4-DD14-0747-AA50-F60D8BA7C8BB}"/>
              </a:ext>
            </a:extLst>
          </p:cNvPr>
          <p:cNvSpPr/>
          <p:nvPr userDrawn="1"/>
        </p:nvSpPr>
        <p:spPr>
          <a:xfrm>
            <a:off x="-39756" y="5992813"/>
            <a:ext cx="12265622" cy="924822"/>
          </a:xfrm>
          <a:prstGeom prst="rect">
            <a:avLst/>
          </a:prstGeom>
          <a:solidFill>
            <a:srgbClr val="1A43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A4387"/>
              </a:solidFill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45FC8FA-3940-F240-83B8-6E1FF633D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75B9E5"/>
                </a:solidFill>
              </a:defRPr>
            </a:lvl1pPr>
          </a:lstStyle>
          <a:p>
            <a:fld id="{19ED8608-BCF1-B149-8CB0-92877DFBBF1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445B38D-5F19-7B42-9D5E-4B9DE2FA78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0652" y="6264275"/>
            <a:ext cx="1752600" cy="4572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909E05D-687E-3F46-86BD-DDADF46D8958}"/>
              </a:ext>
            </a:extLst>
          </p:cNvPr>
          <p:cNvSpPr txBox="1"/>
          <p:nvPr userDrawn="1"/>
        </p:nvSpPr>
        <p:spPr>
          <a:xfrm>
            <a:off x="8615680" y="51714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7DA66FE9-DE8D-F24B-9362-5A51CC98C3EC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942279797"/>
              </p:ext>
            </p:extLst>
          </p:nvPr>
        </p:nvGraphicFramePr>
        <p:xfrm>
          <a:off x="5992540" y="2170151"/>
          <a:ext cx="5361259" cy="35741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F3282A3-FC1F-F447-AC5A-ADF9F8B13C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83338" y="2421436"/>
            <a:ext cx="4675021" cy="3375217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2E9A27-EA6C-4AC4-A27B-E591A1D170C8}"/>
              </a:ext>
            </a:extLst>
          </p:cNvPr>
          <p:cNvSpPr/>
          <p:nvPr userDrawn="1"/>
        </p:nvSpPr>
        <p:spPr>
          <a:xfrm>
            <a:off x="-7628" y="-1551"/>
            <a:ext cx="12199628" cy="349881"/>
          </a:xfrm>
          <a:prstGeom prst="rect">
            <a:avLst/>
          </a:prstGeom>
          <a:solidFill>
            <a:srgbClr val="75B9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A4387"/>
              </a:solidFill>
            </a:endParaRPr>
          </a:p>
        </p:txBody>
      </p:sp>
      <p:pic>
        <p:nvPicPr>
          <p:cNvPr id="14" name="Picture 13" descr="Logo, company name&#10;&#10;Description automatically generated">
            <a:extLst>
              <a:ext uri="{FF2B5EF4-FFF2-40B4-BE49-F238E27FC236}">
                <a16:creationId xmlns:a16="http://schemas.microsoft.com/office/drawing/2014/main" id="{98CA644B-73AA-4BEA-A24C-104AC00AD5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15625" t="13043" r="18617" b="27247"/>
          <a:stretch/>
        </p:blipFill>
        <p:spPr>
          <a:xfrm rot="10800000" flipH="1">
            <a:off x="-7628" y="-6945"/>
            <a:ext cx="3161396" cy="165341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7431141-A981-42A4-8639-8A7E7A84D77B}"/>
              </a:ext>
            </a:extLst>
          </p:cNvPr>
          <p:cNvSpPr/>
          <p:nvPr userDrawn="1"/>
        </p:nvSpPr>
        <p:spPr>
          <a:xfrm>
            <a:off x="528638" y="336549"/>
            <a:ext cx="352425" cy="3730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6794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A7C07-F6C4-1E47-A09F-C6DEAC1D5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3340" y="491785"/>
            <a:ext cx="10170459" cy="1325563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1A43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FC0D5B4-DD14-0747-AA50-F60D8BA7C8BB}"/>
              </a:ext>
            </a:extLst>
          </p:cNvPr>
          <p:cNvSpPr/>
          <p:nvPr userDrawn="1"/>
        </p:nvSpPr>
        <p:spPr>
          <a:xfrm>
            <a:off x="-39756" y="5992813"/>
            <a:ext cx="12265622" cy="924822"/>
          </a:xfrm>
          <a:prstGeom prst="rect">
            <a:avLst/>
          </a:prstGeom>
          <a:solidFill>
            <a:srgbClr val="1A43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A4387"/>
              </a:solidFill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45FC8FA-3940-F240-83B8-6E1FF633D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75B9E5"/>
                </a:solidFill>
              </a:defRPr>
            </a:lvl1pPr>
          </a:lstStyle>
          <a:p>
            <a:fld id="{19ED8608-BCF1-B149-8CB0-92877DFBBF1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445B38D-5F19-7B42-9D5E-4B9DE2FA78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0652" y="6264275"/>
            <a:ext cx="1752600" cy="4572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54B0321-6B92-C749-95F6-84C08C79E8FE}"/>
              </a:ext>
            </a:extLst>
          </p:cNvPr>
          <p:cNvSpPr/>
          <p:nvPr userDrawn="1"/>
        </p:nvSpPr>
        <p:spPr>
          <a:xfrm>
            <a:off x="-7628" y="-12603"/>
            <a:ext cx="12199628" cy="349881"/>
          </a:xfrm>
          <a:prstGeom prst="rect">
            <a:avLst/>
          </a:prstGeom>
          <a:solidFill>
            <a:srgbClr val="75B9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A4387"/>
              </a:solidFill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38C9793-C446-254D-BFD7-5DCD058537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83338" y="1817348"/>
            <a:ext cx="10170458" cy="3623706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641876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A7C07-F6C4-1E47-A09F-C6DEAC1D5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3340" y="501945"/>
            <a:ext cx="10170459" cy="1325563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1A43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FC0D5B4-DD14-0747-AA50-F60D8BA7C8BB}"/>
              </a:ext>
            </a:extLst>
          </p:cNvPr>
          <p:cNvSpPr/>
          <p:nvPr userDrawn="1"/>
        </p:nvSpPr>
        <p:spPr>
          <a:xfrm>
            <a:off x="-39756" y="5992813"/>
            <a:ext cx="12265622" cy="924822"/>
          </a:xfrm>
          <a:prstGeom prst="rect">
            <a:avLst/>
          </a:prstGeom>
          <a:solidFill>
            <a:srgbClr val="1A43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A4387"/>
              </a:solidFill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45FC8FA-3940-F240-83B8-6E1FF633D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75B9E5"/>
                </a:solidFill>
              </a:defRPr>
            </a:lvl1pPr>
          </a:lstStyle>
          <a:p>
            <a:fld id="{19ED8608-BCF1-B149-8CB0-92877DFBBF1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445B38D-5F19-7B42-9D5E-4B9DE2FA78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0652" y="6264275"/>
            <a:ext cx="1752600" cy="4572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54B0321-6B92-C749-95F6-84C08C79E8FE}"/>
              </a:ext>
            </a:extLst>
          </p:cNvPr>
          <p:cNvSpPr/>
          <p:nvPr userDrawn="1"/>
        </p:nvSpPr>
        <p:spPr>
          <a:xfrm>
            <a:off x="-7628" y="-12603"/>
            <a:ext cx="12199628" cy="349881"/>
          </a:xfrm>
          <a:prstGeom prst="rect">
            <a:avLst/>
          </a:prstGeom>
          <a:solidFill>
            <a:srgbClr val="75B9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A4387"/>
              </a:solidFill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38C9793-C446-254D-BFD7-5DCD058537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83338" y="1827508"/>
            <a:ext cx="4912662" cy="3623706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F15AA04-95A2-FC4A-BCBD-C3F279F6D969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441137" y="1841899"/>
            <a:ext cx="4912662" cy="3623706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666866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5ADB3412-9690-9548-BB59-0C91B0FCA6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1722" t="11753" r="22062" b="17738"/>
          <a:stretch/>
        </p:blipFill>
        <p:spPr>
          <a:xfrm>
            <a:off x="-31244" y="-16041"/>
            <a:ext cx="2884033" cy="6008853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887BD64-67D7-834F-96ED-9E86F8BC5469}"/>
              </a:ext>
            </a:extLst>
          </p:cNvPr>
          <p:cNvCxnSpPr/>
          <p:nvPr userDrawn="1"/>
        </p:nvCxnSpPr>
        <p:spPr>
          <a:xfrm>
            <a:off x="0" y="6041985"/>
            <a:ext cx="12218504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AE744DFA-EB0B-D84A-9D2C-A42E8B2C6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6758" y="522544"/>
            <a:ext cx="8065167" cy="1325563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rgbClr val="1A43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E1229BD-8A87-5545-A3D5-821AABABFD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36758" y="2043538"/>
            <a:ext cx="3946358" cy="334749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72430F7E-5337-5842-80B1-AE629F9C30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07442" y="2016547"/>
            <a:ext cx="3946358" cy="334749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0C90227-4BFF-DA48-9C21-E2D64D04A9C2}"/>
              </a:ext>
            </a:extLst>
          </p:cNvPr>
          <p:cNvSpPr/>
          <p:nvPr userDrawn="1"/>
        </p:nvSpPr>
        <p:spPr>
          <a:xfrm>
            <a:off x="-39756" y="5992813"/>
            <a:ext cx="12265622" cy="924822"/>
          </a:xfrm>
          <a:prstGeom prst="rect">
            <a:avLst/>
          </a:prstGeom>
          <a:solidFill>
            <a:srgbClr val="1A43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A4387"/>
              </a:solidFill>
            </a:endParaRP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B765F6FD-78AA-8D4E-BC48-E75D1C64E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75B9E5"/>
                </a:solidFill>
              </a:defRPr>
            </a:lvl1pPr>
          </a:lstStyle>
          <a:p>
            <a:fld id="{19ED8608-BCF1-B149-8CB0-92877DFBBF1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61F04636-098A-A240-9303-1CF477E1B59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0652" y="6264275"/>
            <a:ext cx="17526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9020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887BD64-67D7-834F-96ED-9E86F8BC5469}"/>
              </a:ext>
            </a:extLst>
          </p:cNvPr>
          <p:cNvCxnSpPr/>
          <p:nvPr userDrawn="1"/>
        </p:nvCxnSpPr>
        <p:spPr>
          <a:xfrm>
            <a:off x="0" y="6041985"/>
            <a:ext cx="12218504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AE744DFA-EB0B-D84A-9D2C-A42E8B2C6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6758" y="522544"/>
            <a:ext cx="8065167" cy="1325563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rgbClr val="1A43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0C90227-4BFF-DA48-9C21-E2D64D04A9C2}"/>
              </a:ext>
            </a:extLst>
          </p:cNvPr>
          <p:cNvSpPr/>
          <p:nvPr userDrawn="1"/>
        </p:nvSpPr>
        <p:spPr>
          <a:xfrm>
            <a:off x="-39756" y="5992813"/>
            <a:ext cx="12265622" cy="924822"/>
          </a:xfrm>
          <a:prstGeom prst="rect">
            <a:avLst/>
          </a:prstGeom>
          <a:solidFill>
            <a:srgbClr val="1A43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A4387"/>
              </a:solidFill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61F04636-098A-A240-9303-1CF477E1B5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0652" y="6264275"/>
            <a:ext cx="1752600" cy="457200"/>
          </a:xfrm>
          <a:prstGeom prst="rect">
            <a:avLst/>
          </a:prstGeom>
        </p:spPr>
      </p:pic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681AE1A3-0323-6945-90BC-80AA3FD69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75B9E5"/>
                </a:solidFill>
              </a:defRPr>
            </a:lvl1pPr>
          </a:lstStyle>
          <a:p>
            <a:fld id="{19ED8608-BCF1-B149-8CB0-92877DFBBF1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89E4E8DD-73F8-454D-A1FF-B0FA3F49AA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6758" y="1897278"/>
            <a:ext cx="8018630" cy="3963772"/>
          </a:xfrm>
        </p:spPr>
        <p:txBody>
          <a:bodyPr/>
          <a:lstStyle>
            <a:lvl1pPr>
              <a:defRPr sz="3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CB28ECF-CEA3-407F-A6E1-5A76A7B703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41722" t="11753" r="22062" b="17738"/>
          <a:stretch/>
        </p:blipFill>
        <p:spPr>
          <a:xfrm>
            <a:off x="-31244" y="-16041"/>
            <a:ext cx="2884033" cy="6008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3844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31032D0-C1D1-A648-8F30-FA1C50787304}"/>
              </a:ext>
            </a:extLst>
          </p:cNvPr>
          <p:cNvSpPr txBox="1">
            <a:spLocks/>
          </p:cNvSpPr>
          <p:nvPr userDrawn="1"/>
        </p:nvSpPr>
        <p:spPr>
          <a:xfrm>
            <a:off x="8521785" y="2588085"/>
            <a:ext cx="3200400" cy="292608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-285750" fontAlgn="b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US" sz="1800">
                <a:solidFill>
                  <a:srgbClr val="1A43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 Level</a:t>
            </a:r>
          </a:p>
          <a:p>
            <a:pPr marL="971550" lvl="2" indent="-285750" fontAlgn="b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en-US" sz="1400">
                <a:solidFill>
                  <a:srgbClr val="1A43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Third Level</a:t>
            </a:r>
          </a:p>
          <a:p>
            <a:pPr marL="971550" lvl="2" indent="-285750" fontAlgn="b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en-US" sz="1400">
                <a:solidFill>
                  <a:srgbClr val="1A43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Third Level</a:t>
            </a:r>
          </a:p>
          <a:p>
            <a:pPr marL="57150" indent="-285750" fontAlgn="b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en-US" sz="1800">
                <a:solidFill>
                  <a:srgbClr val="1A43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 Level</a:t>
            </a:r>
          </a:p>
          <a:p>
            <a:pPr marL="971550" lvl="2" indent="-285750" fontAlgn="b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en-US" sz="1400">
                <a:solidFill>
                  <a:srgbClr val="1A43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Third Level</a:t>
            </a:r>
          </a:p>
          <a:p>
            <a:pPr marL="971550" lvl="2" indent="-285750" fontAlgn="b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en-US" sz="1400">
                <a:solidFill>
                  <a:srgbClr val="1A43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Third Level</a:t>
            </a:r>
          </a:p>
          <a:p>
            <a:pPr marL="971550" lvl="2" indent="-285750" fontAlgn="b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en-US" sz="1400">
                <a:solidFill>
                  <a:srgbClr val="1A43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Third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A8F89F0-BCA2-FC4B-85B1-4788E78263DF}"/>
              </a:ext>
            </a:extLst>
          </p:cNvPr>
          <p:cNvSpPr/>
          <p:nvPr userDrawn="1"/>
        </p:nvSpPr>
        <p:spPr>
          <a:xfrm>
            <a:off x="1" y="6035040"/>
            <a:ext cx="12191999" cy="822960"/>
          </a:xfrm>
          <a:prstGeom prst="rect">
            <a:avLst/>
          </a:prstGeom>
          <a:solidFill>
            <a:srgbClr val="1A43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A4387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8828677-7BBD-E24B-991A-1B1A38CEBC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9813" y="6224774"/>
            <a:ext cx="1752600" cy="457200"/>
          </a:xfrm>
          <a:prstGeom prst="rect">
            <a:avLst/>
          </a:prstGeom>
        </p:spPr>
      </p:pic>
      <p:sp>
        <p:nvSpPr>
          <p:cNvPr id="11" name="Title 2">
            <a:extLst>
              <a:ext uri="{FF2B5EF4-FFF2-40B4-BE49-F238E27FC236}">
                <a16:creationId xmlns:a16="http://schemas.microsoft.com/office/drawing/2014/main" id="{9DC5AB42-E1FE-3F40-8AAD-098F018B5D5E}"/>
              </a:ext>
            </a:extLst>
          </p:cNvPr>
          <p:cNvSpPr txBox="1">
            <a:spLocks/>
          </p:cNvSpPr>
          <p:nvPr userDrawn="1"/>
        </p:nvSpPr>
        <p:spPr>
          <a:xfrm>
            <a:off x="469813" y="659551"/>
            <a:ext cx="11487409" cy="8229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en-US" sz="4400" b="1" cap="none">
                <a:solidFill>
                  <a:srgbClr val="75B7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</a:t>
            </a:r>
            <a:r>
              <a:rPr lang="en-US" sz="4400" b="1" cap="none">
                <a:solidFill>
                  <a:srgbClr val="1A43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Title </a:t>
            </a:r>
            <a:endParaRPr kumimoji="0" lang="en-US" sz="4400" b="1" i="0" u="none" strike="noStrike" kern="1200" cap="none" spc="0" normalizeH="0" baseline="0" noProof="0">
              <a:ln>
                <a:noFill/>
              </a:ln>
              <a:solidFill>
                <a:srgbClr val="75B7E6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06053EC-94F6-BC46-88EA-CD746453C257}"/>
              </a:ext>
            </a:extLst>
          </p:cNvPr>
          <p:cNvCxnSpPr>
            <a:cxnSpLocks/>
          </p:cNvCxnSpPr>
          <p:nvPr userDrawn="1"/>
        </p:nvCxnSpPr>
        <p:spPr>
          <a:xfrm>
            <a:off x="7696199" y="2588084"/>
            <a:ext cx="0" cy="2308303"/>
          </a:xfrm>
          <a:prstGeom prst="line">
            <a:avLst/>
          </a:prstGeom>
          <a:ln w="19050">
            <a:solidFill>
              <a:srgbClr val="938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48F695C3-40C9-5648-B802-E345F2E4D22E}"/>
              </a:ext>
            </a:extLst>
          </p:cNvPr>
          <p:cNvSpPr txBox="1"/>
          <p:nvPr userDrawn="1"/>
        </p:nvSpPr>
        <p:spPr>
          <a:xfrm>
            <a:off x="503266" y="1359427"/>
            <a:ext cx="824951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0" i="0" u="none" strike="noStrike">
                <a:solidFill>
                  <a:srgbClr val="1A4387"/>
                </a:solidFill>
                <a:effectLst/>
                <a:latin typeface="Calibri" panose="020F0502020204030204" pitchFamily="34" charset="0"/>
              </a:rPr>
              <a:t>Click to Add Subtitle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639C7D00-C5F8-CC44-B1A6-5EE161C72385}"/>
              </a:ext>
            </a:extLst>
          </p:cNvPr>
          <p:cNvSpPr txBox="1">
            <a:spLocks/>
          </p:cNvSpPr>
          <p:nvPr userDrawn="1"/>
        </p:nvSpPr>
        <p:spPr>
          <a:xfrm>
            <a:off x="469815" y="2090968"/>
            <a:ext cx="2834640" cy="457200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>
                <a:solidFill>
                  <a:srgbClr val="1A43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Add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AC29E822-5135-CD40-85D4-9E9333E33703}"/>
              </a:ext>
            </a:extLst>
          </p:cNvPr>
          <p:cNvSpPr txBox="1">
            <a:spLocks/>
          </p:cNvSpPr>
          <p:nvPr userDrawn="1"/>
        </p:nvSpPr>
        <p:spPr>
          <a:xfrm>
            <a:off x="469813" y="2588085"/>
            <a:ext cx="3200400" cy="2926080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fontAlgn="b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US" sz="1800">
                <a:solidFill>
                  <a:srgbClr val="1A43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 Level</a:t>
            </a:r>
          </a:p>
          <a:p>
            <a:pPr marL="228600" indent="-228600" fontAlgn="b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US" sz="1800">
                <a:solidFill>
                  <a:srgbClr val="1A43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 Level</a:t>
            </a:r>
          </a:p>
          <a:p>
            <a:pPr marL="228600" marR="0" lvl="0" indent="-228600" algn="l" defTabSz="914400" rtl="0" eaLnBrk="1" fontAlgn="b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sz="1800">
                <a:solidFill>
                  <a:srgbClr val="1A43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 Level</a:t>
            </a:r>
          </a:p>
          <a:p>
            <a:pPr marL="228600" marR="0" lvl="0" indent="-228600" algn="l" defTabSz="914400" rtl="0" eaLnBrk="1" fontAlgn="b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sz="1800">
                <a:solidFill>
                  <a:srgbClr val="1A43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 Level</a:t>
            </a:r>
          </a:p>
          <a:p>
            <a:pPr marL="228600" marR="0" lvl="0" indent="-228600" algn="l" defTabSz="914400" rtl="0" eaLnBrk="1" fontAlgn="b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sz="1800">
                <a:solidFill>
                  <a:srgbClr val="1A43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 Level</a:t>
            </a:r>
          </a:p>
          <a:p>
            <a:pPr marL="228600" indent="-228600" fontAlgn="b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§"/>
            </a:pPr>
            <a:endParaRPr lang="en-US" sz="1800">
              <a:solidFill>
                <a:srgbClr val="1A43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9668EC96-EB90-C449-A6E4-12355201362E}"/>
              </a:ext>
            </a:extLst>
          </p:cNvPr>
          <p:cNvSpPr txBox="1">
            <a:spLocks/>
          </p:cNvSpPr>
          <p:nvPr userDrawn="1"/>
        </p:nvSpPr>
        <p:spPr>
          <a:xfrm>
            <a:off x="8521785" y="2083845"/>
            <a:ext cx="2834640" cy="457200"/>
          </a:xfrm>
          <a:prstGeom prst="rect">
            <a:avLst/>
          </a:prstGeom>
        </p:spPr>
        <p:txBody>
          <a:bodyPr anchor="b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>
                <a:solidFill>
                  <a:srgbClr val="938D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Add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FFDBA2E5-259C-DE41-A099-C4875BBC3598}"/>
              </a:ext>
            </a:extLst>
          </p:cNvPr>
          <p:cNvSpPr txBox="1">
            <a:spLocks/>
          </p:cNvSpPr>
          <p:nvPr userDrawn="1"/>
        </p:nvSpPr>
        <p:spPr>
          <a:xfrm>
            <a:off x="4495799" y="2090968"/>
            <a:ext cx="2834640" cy="457200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>
                <a:solidFill>
                  <a:srgbClr val="1A43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Add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18F01E98-69B0-7A41-BC8C-BE47FFD9D933}"/>
              </a:ext>
            </a:extLst>
          </p:cNvPr>
          <p:cNvSpPr txBox="1">
            <a:spLocks/>
          </p:cNvSpPr>
          <p:nvPr userDrawn="1"/>
        </p:nvSpPr>
        <p:spPr>
          <a:xfrm>
            <a:off x="4495799" y="2588085"/>
            <a:ext cx="3200400" cy="292608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fontAlgn="b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US" sz="1800">
                <a:solidFill>
                  <a:srgbClr val="1A43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 Level</a:t>
            </a:r>
          </a:p>
          <a:p>
            <a:pPr marL="228600" indent="-228600" fontAlgn="b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US" sz="1800">
                <a:solidFill>
                  <a:srgbClr val="1A43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 Level</a:t>
            </a:r>
          </a:p>
          <a:p>
            <a:pPr marL="228600" marR="0" lvl="0" indent="-228600" algn="l" defTabSz="914400" rtl="0" eaLnBrk="1" fontAlgn="b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sz="1800">
                <a:solidFill>
                  <a:srgbClr val="1A43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 Level</a:t>
            </a:r>
          </a:p>
          <a:p>
            <a:pPr marL="228600" marR="0" lvl="0" indent="-228600" algn="l" defTabSz="914400" rtl="0" eaLnBrk="1" fontAlgn="b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sz="1800">
                <a:solidFill>
                  <a:srgbClr val="1A43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 Level</a:t>
            </a:r>
          </a:p>
          <a:p>
            <a:pPr marL="228600" marR="0" lvl="0" indent="-228600" algn="l" defTabSz="914400" rtl="0" eaLnBrk="1" fontAlgn="b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sz="1800">
                <a:solidFill>
                  <a:srgbClr val="1A43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 Level</a:t>
            </a:r>
          </a:p>
          <a:p>
            <a:pPr marL="228600" indent="-228600" fontAlgn="b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§"/>
            </a:pPr>
            <a:endParaRPr lang="en-US" sz="1800">
              <a:solidFill>
                <a:srgbClr val="1A43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2747972-0052-F04A-9497-8F6A733BFC15}"/>
              </a:ext>
            </a:extLst>
          </p:cNvPr>
          <p:cNvCxnSpPr>
            <a:cxnSpLocks/>
          </p:cNvCxnSpPr>
          <p:nvPr userDrawn="1"/>
        </p:nvCxnSpPr>
        <p:spPr>
          <a:xfrm>
            <a:off x="3670213" y="2588085"/>
            <a:ext cx="0" cy="2308303"/>
          </a:xfrm>
          <a:prstGeom prst="line">
            <a:avLst/>
          </a:prstGeom>
          <a:ln w="19050">
            <a:solidFill>
              <a:srgbClr val="938D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57373524-FBDE-FF4F-B055-5F3D54C01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75B9E5"/>
                </a:solidFill>
              </a:defRPr>
            </a:lvl1pPr>
          </a:lstStyle>
          <a:p>
            <a:fld id="{19ED8608-BCF1-B149-8CB0-92877DFBBF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3583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38EB634-E164-4148-87B5-5BADD0284202}"/>
              </a:ext>
            </a:extLst>
          </p:cNvPr>
          <p:cNvSpPr/>
          <p:nvPr userDrawn="1"/>
        </p:nvSpPr>
        <p:spPr>
          <a:xfrm>
            <a:off x="1" y="0"/>
            <a:ext cx="4065784" cy="6858000"/>
          </a:xfrm>
          <a:prstGeom prst="rect">
            <a:avLst/>
          </a:prstGeom>
          <a:solidFill>
            <a:srgbClr val="75B7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6060E9D-FF07-9449-8AF0-BFF2F09904CC}"/>
              </a:ext>
            </a:extLst>
          </p:cNvPr>
          <p:cNvSpPr/>
          <p:nvPr userDrawn="1"/>
        </p:nvSpPr>
        <p:spPr>
          <a:xfrm>
            <a:off x="1" y="6035040"/>
            <a:ext cx="12191999" cy="822960"/>
          </a:xfrm>
          <a:prstGeom prst="rect">
            <a:avLst/>
          </a:prstGeom>
          <a:solidFill>
            <a:srgbClr val="1A43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A4387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54CE4B0-35B6-AB43-A573-83F1D99D95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9813" y="6224774"/>
            <a:ext cx="1752600" cy="457200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15EFC2CF-2841-7D45-A01C-65E4BE3E0E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6536" y="1274714"/>
            <a:ext cx="3207928" cy="1807013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18E98C26-1753-524A-A405-E6FAFFA7B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75B9E5"/>
                </a:solidFill>
              </a:defRPr>
            </a:lvl1pPr>
          </a:lstStyle>
          <a:p>
            <a:fld id="{19ED8608-BCF1-B149-8CB0-92877DFBBF1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3AFCF90-683E-43E5-B583-D4B06BFCDB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0118" y="1097530"/>
            <a:ext cx="6172200" cy="4586336"/>
          </a:xfrm>
        </p:spPr>
        <p:txBody>
          <a:bodyPr/>
          <a:lstStyle>
            <a:lvl1pPr>
              <a:defRPr sz="3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98958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38EB634-E164-4148-87B5-5BADD0284202}"/>
              </a:ext>
            </a:extLst>
          </p:cNvPr>
          <p:cNvSpPr/>
          <p:nvPr userDrawn="1"/>
        </p:nvSpPr>
        <p:spPr>
          <a:xfrm>
            <a:off x="1" y="0"/>
            <a:ext cx="406578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6060E9D-FF07-9449-8AF0-BFF2F09904CC}"/>
              </a:ext>
            </a:extLst>
          </p:cNvPr>
          <p:cNvSpPr/>
          <p:nvPr userDrawn="1"/>
        </p:nvSpPr>
        <p:spPr>
          <a:xfrm>
            <a:off x="1" y="6035040"/>
            <a:ext cx="12191999" cy="822960"/>
          </a:xfrm>
          <a:prstGeom prst="rect">
            <a:avLst/>
          </a:prstGeom>
          <a:solidFill>
            <a:srgbClr val="1A43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A4387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54CE4B0-35B6-AB43-A573-83F1D99D95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9813" y="6224774"/>
            <a:ext cx="1752600" cy="457200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15EFC2CF-2841-7D45-A01C-65E4BE3E0E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6536" y="1274714"/>
            <a:ext cx="3207928" cy="1807013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18E98C26-1753-524A-A405-E6FAFFA7B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75B9E5"/>
                </a:solidFill>
              </a:defRPr>
            </a:lvl1pPr>
          </a:lstStyle>
          <a:p>
            <a:fld id="{19ED8608-BCF1-B149-8CB0-92877DFBBF1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CAC0366-7B63-4906-9C93-2E262C09A3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0118" y="1097530"/>
            <a:ext cx="6172200" cy="4586336"/>
          </a:xfrm>
        </p:spPr>
        <p:txBody>
          <a:bodyPr/>
          <a:lstStyle>
            <a:lvl1pPr>
              <a:defRPr sz="3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345758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38EB634-E164-4148-87B5-5BADD0284202}"/>
              </a:ext>
            </a:extLst>
          </p:cNvPr>
          <p:cNvSpPr/>
          <p:nvPr userDrawn="1"/>
        </p:nvSpPr>
        <p:spPr>
          <a:xfrm>
            <a:off x="1" y="0"/>
            <a:ext cx="4065784" cy="6858000"/>
          </a:xfrm>
          <a:prstGeom prst="rect">
            <a:avLst/>
          </a:prstGeom>
          <a:solidFill>
            <a:srgbClr val="938E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6060E9D-FF07-9449-8AF0-BFF2F09904CC}"/>
              </a:ext>
            </a:extLst>
          </p:cNvPr>
          <p:cNvSpPr/>
          <p:nvPr userDrawn="1"/>
        </p:nvSpPr>
        <p:spPr>
          <a:xfrm>
            <a:off x="1" y="6035040"/>
            <a:ext cx="12191999" cy="822960"/>
          </a:xfrm>
          <a:prstGeom prst="rect">
            <a:avLst/>
          </a:prstGeom>
          <a:solidFill>
            <a:srgbClr val="1A43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A4387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54CE4B0-35B6-AB43-A573-83F1D99D95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9813" y="6224774"/>
            <a:ext cx="1752600" cy="457200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15EFC2CF-2841-7D45-A01C-65E4BE3E0E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6536" y="1274714"/>
            <a:ext cx="3207928" cy="1807013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18E98C26-1753-524A-A405-E6FAFFA7B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75B9E5"/>
                </a:solidFill>
              </a:defRPr>
            </a:lvl1pPr>
          </a:lstStyle>
          <a:p>
            <a:fld id="{19ED8608-BCF1-B149-8CB0-92877DFBBF1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993DECF-4C9A-4C27-820C-748FC82B29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0118" y="1097530"/>
            <a:ext cx="6172200" cy="4586336"/>
          </a:xfrm>
        </p:spPr>
        <p:txBody>
          <a:bodyPr/>
          <a:lstStyle>
            <a:lvl1pPr>
              <a:defRPr sz="3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82516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2252A-579C-F34A-B18C-625D4F2245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176337" y="1122363"/>
            <a:ext cx="7828547" cy="2387600"/>
          </a:xfrm>
        </p:spPr>
        <p:txBody>
          <a:bodyPr anchor="b">
            <a:normAutofit/>
          </a:bodyPr>
          <a:lstStyle>
            <a:lvl1pPr algn="l">
              <a:defRPr sz="5400" b="1">
                <a:solidFill>
                  <a:srgbClr val="1A43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E8A690-6552-FA47-A7EE-CD3FC8C1CC6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176337" y="3602038"/>
            <a:ext cx="7828546" cy="1467503"/>
          </a:xfrm>
        </p:spPr>
        <p:txBody>
          <a:bodyPr/>
          <a:lstStyle>
            <a:lvl1pPr marL="0" indent="0" algn="l">
              <a:buNone/>
              <a:defRPr sz="2400" b="1">
                <a:solidFill>
                  <a:srgbClr val="75B9E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presentation date</a:t>
            </a:r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9CDD3909-D3E1-DD4C-A6CF-E0372336C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6337" y="5498875"/>
            <a:ext cx="3942349" cy="1054454"/>
          </a:xfrm>
          <a:prstGeom prst="rect">
            <a:avLst/>
          </a:prstGeom>
        </p:spPr>
      </p:pic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7314CEAA-2730-C44C-8ADD-BC586B06AC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5625" t="13043" r="18617" b="27247"/>
          <a:stretch/>
        </p:blipFill>
        <p:spPr>
          <a:xfrm rot="16200000" flipH="1" flipV="1">
            <a:off x="-1635094" y="1586969"/>
            <a:ext cx="6911746" cy="3705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0439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38EB634-E164-4148-87B5-5BADD0284202}"/>
              </a:ext>
            </a:extLst>
          </p:cNvPr>
          <p:cNvSpPr/>
          <p:nvPr userDrawn="1"/>
        </p:nvSpPr>
        <p:spPr>
          <a:xfrm>
            <a:off x="1" y="0"/>
            <a:ext cx="4065784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6060E9D-FF07-9449-8AF0-BFF2F09904CC}"/>
              </a:ext>
            </a:extLst>
          </p:cNvPr>
          <p:cNvSpPr/>
          <p:nvPr userDrawn="1"/>
        </p:nvSpPr>
        <p:spPr>
          <a:xfrm>
            <a:off x="1" y="6035040"/>
            <a:ext cx="12191999" cy="822960"/>
          </a:xfrm>
          <a:prstGeom prst="rect">
            <a:avLst/>
          </a:prstGeom>
          <a:solidFill>
            <a:srgbClr val="1A43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A4387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54CE4B0-35B6-AB43-A573-83F1D99D95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9813" y="6224774"/>
            <a:ext cx="1752600" cy="457200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15EFC2CF-2841-7D45-A01C-65E4BE3E0E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6536" y="1274714"/>
            <a:ext cx="3207928" cy="1807013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18E98C26-1753-524A-A405-E6FAFFA7B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75B9E5"/>
                </a:solidFill>
              </a:defRPr>
            </a:lvl1pPr>
          </a:lstStyle>
          <a:p>
            <a:fld id="{19ED8608-BCF1-B149-8CB0-92877DFBBF1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993DECF-4C9A-4C27-820C-748FC82B29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0118" y="1097530"/>
            <a:ext cx="6172200" cy="4586336"/>
          </a:xfrm>
        </p:spPr>
        <p:txBody>
          <a:bodyPr/>
          <a:lstStyle>
            <a:lvl1pPr>
              <a:defRPr sz="3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376181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38EB634-E164-4148-87B5-5BADD0284202}"/>
              </a:ext>
            </a:extLst>
          </p:cNvPr>
          <p:cNvSpPr/>
          <p:nvPr userDrawn="1"/>
        </p:nvSpPr>
        <p:spPr>
          <a:xfrm>
            <a:off x="1" y="0"/>
            <a:ext cx="4065784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6060E9D-FF07-9449-8AF0-BFF2F09904CC}"/>
              </a:ext>
            </a:extLst>
          </p:cNvPr>
          <p:cNvSpPr/>
          <p:nvPr userDrawn="1"/>
        </p:nvSpPr>
        <p:spPr>
          <a:xfrm>
            <a:off x="1" y="6035040"/>
            <a:ext cx="12191999" cy="822960"/>
          </a:xfrm>
          <a:prstGeom prst="rect">
            <a:avLst/>
          </a:prstGeom>
          <a:solidFill>
            <a:srgbClr val="1A43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A4387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54CE4B0-35B6-AB43-A573-83F1D99D95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9813" y="6224774"/>
            <a:ext cx="1752600" cy="457200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15EFC2CF-2841-7D45-A01C-65E4BE3E0E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6536" y="1274714"/>
            <a:ext cx="3207928" cy="1807013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18E98C26-1753-524A-A405-E6FAFFA7B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75B9E5"/>
                </a:solidFill>
              </a:defRPr>
            </a:lvl1pPr>
          </a:lstStyle>
          <a:p>
            <a:fld id="{19ED8608-BCF1-B149-8CB0-92877DFBBF1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993DECF-4C9A-4C27-820C-748FC82B29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0118" y="1097530"/>
            <a:ext cx="6172200" cy="4586336"/>
          </a:xfrm>
        </p:spPr>
        <p:txBody>
          <a:bodyPr/>
          <a:lstStyle>
            <a:lvl1pPr>
              <a:defRPr sz="3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55425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38EB634-E164-4148-87B5-5BADD0284202}"/>
              </a:ext>
            </a:extLst>
          </p:cNvPr>
          <p:cNvSpPr/>
          <p:nvPr userDrawn="1"/>
        </p:nvSpPr>
        <p:spPr>
          <a:xfrm>
            <a:off x="1" y="0"/>
            <a:ext cx="4065784" cy="6858000"/>
          </a:xfrm>
          <a:prstGeom prst="rect">
            <a:avLst/>
          </a:prstGeom>
          <a:solidFill>
            <a:srgbClr val="0099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6060E9D-FF07-9449-8AF0-BFF2F09904CC}"/>
              </a:ext>
            </a:extLst>
          </p:cNvPr>
          <p:cNvSpPr/>
          <p:nvPr userDrawn="1"/>
        </p:nvSpPr>
        <p:spPr>
          <a:xfrm>
            <a:off x="1" y="6035040"/>
            <a:ext cx="12191999" cy="822960"/>
          </a:xfrm>
          <a:prstGeom prst="rect">
            <a:avLst/>
          </a:prstGeom>
          <a:solidFill>
            <a:srgbClr val="1A43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A4387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54CE4B0-35B6-AB43-A573-83F1D99D95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9813" y="6224774"/>
            <a:ext cx="1752600" cy="457200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15EFC2CF-2841-7D45-A01C-65E4BE3E0E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6536" y="1274714"/>
            <a:ext cx="3207928" cy="1807013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18E98C26-1753-524A-A405-E6FAFFA7B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75B9E5"/>
                </a:solidFill>
              </a:defRPr>
            </a:lvl1pPr>
          </a:lstStyle>
          <a:p>
            <a:fld id="{19ED8608-BCF1-B149-8CB0-92877DFBBF1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993DECF-4C9A-4C27-820C-748FC82B29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0118" y="1097530"/>
            <a:ext cx="6172200" cy="4586336"/>
          </a:xfrm>
        </p:spPr>
        <p:txBody>
          <a:bodyPr/>
          <a:lstStyle>
            <a:lvl1pPr>
              <a:defRPr sz="3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127132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A7C07-F6C4-1E47-A09F-C6DEAC1D5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3340" y="847385"/>
            <a:ext cx="10170459" cy="1325563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1A43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FC0D5B4-DD14-0747-AA50-F60D8BA7C8BB}"/>
              </a:ext>
            </a:extLst>
          </p:cNvPr>
          <p:cNvSpPr/>
          <p:nvPr userDrawn="1"/>
        </p:nvSpPr>
        <p:spPr>
          <a:xfrm>
            <a:off x="-39756" y="5992813"/>
            <a:ext cx="12265622" cy="924822"/>
          </a:xfrm>
          <a:prstGeom prst="rect">
            <a:avLst/>
          </a:prstGeom>
          <a:solidFill>
            <a:srgbClr val="1A43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A4387"/>
              </a:solidFill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45FC8FA-3940-F240-83B8-6E1FF633D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75B9E5"/>
                </a:solidFill>
              </a:defRPr>
            </a:lvl1pPr>
          </a:lstStyle>
          <a:p>
            <a:fld id="{19ED8608-BCF1-B149-8CB0-92877DFBBF1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445B38D-5F19-7B42-9D5E-4B9DE2FA78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0652" y="6264275"/>
            <a:ext cx="1752600" cy="4572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909E05D-687E-3F46-86BD-DDADF46D8958}"/>
              </a:ext>
            </a:extLst>
          </p:cNvPr>
          <p:cNvSpPr txBox="1"/>
          <p:nvPr userDrawn="1"/>
        </p:nvSpPr>
        <p:spPr>
          <a:xfrm>
            <a:off x="8615680" y="51714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B92B37AD-9090-4360-987B-120BF44B4458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415245029"/>
              </p:ext>
            </p:extLst>
          </p:nvPr>
        </p:nvGraphicFramePr>
        <p:xfrm>
          <a:off x="1183340" y="2108717"/>
          <a:ext cx="8204500" cy="36237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F3708CDE-FF9F-4C9D-93E8-7FE23A488662}"/>
              </a:ext>
            </a:extLst>
          </p:cNvPr>
          <p:cNvSpPr/>
          <p:nvPr userDrawn="1"/>
        </p:nvSpPr>
        <p:spPr>
          <a:xfrm>
            <a:off x="-7628" y="-1551"/>
            <a:ext cx="12199628" cy="349881"/>
          </a:xfrm>
          <a:prstGeom prst="rect">
            <a:avLst/>
          </a:prstGeom>
          <a:solidFill>
            <a:srgbClr val="75B9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A4387"/>
              </a:solidFill>
            </a:endParaRPr>
          </a:p>
        </p:txBody>
      </p:sp>
      <p:pic>
        <p:nvPicPr>
          <p:cNvPr id="14" name="Picture 13" descr="Logo, company name&#10;&#10;Description automatically generated">
            <a:extLst>
              <a:ext uri="{FF2B5EF4-FFF2-40B4-BE49-F238E27FC236}">
                <a16:creationId xmlns:a16="http://schemas.microsoft.com/office/drawing/2014/main" id="{074FAA3A-CFD9-4F9D-A1BF-B8ECF69102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/>
          <a:srcRect l="15625" t="13043" r="18617" b="27247"/>
          <a:stretch/>
        </p:blipFill>
        <p:spPr>
          <a:xfrm rot="10800000" flipH="1">
            <a:off x="-7628" y="-6945"/>
            <a:ext cx="3161396" cy="165341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AEDB9028-7508-4FD4-8DBC-6308B09BA907}"/>
              </a:ext>
            </a:extLst>
          </p:cNvPr>
          <p:cNvSpPr/>
          <p:nvPr userDrawn="1"/>
        </p:nvSpPr>
        <p:spPr>
          <a:xfrm>
            <a:off x="528638" y="336549"/>
            <a:ext cx="352425" cy="3730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6048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A7C07-F6C4-1E47-A09F-C6DEAC1D5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3340" y="847385"/>
            <a:ext cx="10170459" cy="1325563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1A43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FC0D5B4-DD14-0747-AA50-F60D8BA7C8BB}"/>
              </a:ext>
            </a:extLst>
          </p:cNvPr>
          <p:cNvSpPr/>
          <p:nvPr userDrawn="1"/>
        </p:nvSpPr>
        <p:spPr>
          <a:xfrm>
            <a:off x="-39756" y="5992813"/>
            <a:ext cx="12265622" cy="924822"/>
          </a:xfrm>
          <a:prstGeom prst="rect">
            <a:avLst/>
          </a:prstGeom>
          <a:solidFill>
            <a:srgbClr val="1A43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A4387"/>
              </a:solidFill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45FC8FA-3940-F240-83B8-6E1FF633D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75B9E5"/>
                </a:solidFill>
              </a:defRPr>
            </a:lvl1pPr>
          </a:lstStyle>
          <a:p>
            <a:fld id="{19ED8608-BCF1-B149-8CB0-92877DFBBF1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445B38D-5F19-7B42-9D5E-4B9DE2FA78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0652" y="6264275"/>
            <a:ext cx="1752600" cy="4572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909E05D-687E-3F46-86BD-DDADF46D8958}"/>
              </a:ext>
            </a:extLst>
          </p:cNvPr>
          <p:cNvSpPr txBox="1"/>
          <p:nvPr userDrawn="1"/>
        </p:nvSpPr>
        <p:spPr>
          <a:xfrm>
            <a:off x="8615680" y="51714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B92B37AD-9090-4360-987B-120BF44B4458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473671330"/>
              </p:ext>
            </p:extLst>
          </p:nvPr>
        </p:nvGraphicFramePr>
        <p:xfrm>
          <a:off x="1183340" y="2172948"/>
          <a:ext cx="8204500" cy="36237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414DCFBF-6DC8-4CD1-88A3-C9B305842DB7}"/>
              </a:ext>
            </a:extLst>
          </p:cNvPr>
          <p:cNvSpPr/>
          <p:nvPr userDrawn="1"/>
        </p:nvSpPr>
        <p:spPr>
          <a:xfrm>
            <a:off x="-7628" y="-1551"/>
            <a:ext cx="12199628" cy="349881"/>
          </a:xfrm>
          <a:prstGeom prst="rect">
            <a:avLst/>
          </a:prstGeom>
          <a:solidFill>
            <a:srgbClr val="75B9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A4387"/>
              </a:solidFill>
            </a:endParaRPr>
          </a:p>
        </p:txBody>
      </p:sp>
      <p:pic>
        <p:nvPicPr>
          <p:cNvPr id="13" name="Picture 12" descr="Logo, company name&#10;&#10;Description automatically generated">
            <a:extLst>
              <a:ext uri="{FF2B5EF4-FFF2-40B4-BE49-F238E27FC236}">
                <a16:creationId xmlns:a16="http://schemas.microsoft.com/office/drawing/2014/main" id="{7E3BE176-EB63-44AB-8B08-F06B7EA837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/>
          <a:srcRect l="15625" t="13043" r="18617" b="27247"/>
          <a:stretch/>
        </p:blipFill>
        <p:spPr>
          <a:xfrm rot="10800000" flipH="1">
            <a:off x="-7628" y="-6945"/>
            <a:ext cx="3161396" cy="1653417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3F4EE60-2C51-4FD7-BE97-008A5FA8A738}"/>
              </a:ext>
            </a:extLst>
          </p:cNvPr>
          <p:cNvSpPr/>
          <p:nvPr userDrawn="1"/>
        </p:nvSpPr>
        <p:spPr>
          <a:xfrm>
            <a:off x="528638" y="336549"/>
            <a:ext cx="352425" cy="3730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228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A7C07-F6C4-1E47-A09F-C6DEAC1D5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3340" y="847386"/>
            <a:ext cx="10170459" cy="1199416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1A43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FC0D5B4-DD14-0747-AA50-F60D8BA7C8BB}"/>
              </a:ext>
            </a:extLst>
          </p:cNvPr>
          <p:cNvSpPr/>
          <p:nvPr userDrawn="1"/>
        </p:nvSpPr>
        <p:spPr>
          <a:xfrm>
            <a:off x="-39756" y="5992813"/>
            <a:ext cx="12265622" cy="924822"/>
          </a:xfrm>
          <a:prstGeom prst="rect">
            <a:avLst/>
          </a:prstGeom>
          <a:solidFill>
            <a:srgbClr val="1A43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A4387"/>
              </a:solidFill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45FC8FA-3940-F240-83B8-6E1FF633D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75B9E5"/>
                </a:solidFill>
              </a:defRPr>
            </a:lvl1pPr>
          </a:lstStyle>
          <a:p>
            <a:fld id="{19ED8608-BCF1-B149-8CB0-92877DFBBF1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445B38D-5F19-7B42-9D5E-4B9DE2FA78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0652" y="6264275"/>
            <a:ext cx="1752600" cy="4572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909E05D-687E-3F46-86BD-DDADF46D8958}"/>
              </a:ext>
            </a:extLst>
          </p:cNvPr>
          <p:cNvSpPr txBox="1"/>
          <p:nvPr userDrawn="1"/>
        </p:nvSpPr>
        <p:spPr>
          <a:xfrm>
            <a:off x="8615680" y="51714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F7948510-679B-4B07-8CEB-C37CEEBAEF51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526001836"/>
              </p:ext>
            </p:extLst>
          </p:nvPr>
        </p:nvGraphicFramePr>
        <p:xfrm>
          <a:off x="1183340" y="2046801"/>
          <a:ext cx="9062720" cy="3635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D0D17FAC-A2C3-45E3-80E5-DEC1243168F2}"/>
              </a:ext>
            </a:extLst>
          </p:cNvPr>
          <p:cNvSpPr/>
          <p:nvPr userDrawn="1"/>
        </p:nvSpPr>
        <p:spPr>
          <a:xfrm>
            <a:off x="-7628" y="-1551"/>
            <a:ext cx="12199628" cy="349881"/>
          </a:xfrm>
          <a:prstGeom prst="rect">
            <a:avLst/>
          </a:prstGeom>
          <a:solidFill>
            <a:srgbClr val="75B9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A4387"/>
              </a:solidFill>
            </a:endParaRPr>
          </a:p>
        </p:txBody>
      </p:sp>
      <p:pic>
        <p:nvPicPr>
          <p:cNvPr id="13" name="Picture 12" descr="Logo, company name&#10;&#10;Description automatically generated">
            <a:extLst>
              <a:ext uri="{FF2B5EF4-FFF2-40B4-BE49-F238E27FC236}">
                <a16:creationId xmlns:a16="http://schemas.microsoft.com/office/drawing/2014/main" id="{C4EAE2E5-4078-4855-9130-F3A2FE65B3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/>
          <a:srcRect l="15625" t="13043" r="18617" b="27247"/>
          <a:stretch/>
        </p:blipFill>
        <p:spPr>
          <a:xfrm rot="10800000" flipH="1">
            <a:off x="-7628" y="-6945"/>
            <a:ext cx="3161396" cy="1653417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6CD4AC2-1976-4FB4-A1A3-745187F1E314}"/>
              </a:ext>
            </a:extLst>
          </p:cNvPr>
          <p:cNvSpPr/>
          <p:nvPr userDrawn="1"/>
        </p:nvSpPr>
        <p:spPr>
          <a:xfrm>
            <a:off x="528638" y="336549"/>
            <a:ext cx="352425" cy="3730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6330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27">
            <a:extLst>
              <a:ext uri="{FF2B5EF4-FFF2-40B4-BE49-F238E27FC236}">
                <a16:creationId xmlns:a16="http://schemas.microsoft.com/office/drawing/2014/main" id="{F77E70D7-BD24-D04E-AB37-19EF85210BAD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968500331"/>
              </p:ext>
            </p:extLst>
          </p:nvPr>
        </p:nvGraphicFramePr>
        <p:xfrm>
          <a:off x="780534" y="1096468"/>
          <a:ext cx="2437807" cy="51947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7807">
                  <a:extLst>
                    <a:ext uri="{9D8B030D-6E8A-4147-A177-3AD203B41FA5}">
                      <a16:colId xmlns:a16="http://schemas.microsoft.com/office/drawing/2014/main" val="3149078001"/>
                    </a:ext>
                  </a:extLst>
                </a:gridCol>
              </a:tblGrid>
              <a:tr h="369839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Audience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758776"/>
                  </a:ext>
                </a:extLst>
              </a:tr>
              <a:tr h="47175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Staff</a:t>
                      </a:r>
                    </a:p>
                  </a:txBody>
                  <a:tcPr anchor="ctr">
                    <a:solidFill>
                      <a:srgbClr val="F25E22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2919484"/>
                  </a:ext>
                </a:extLst>
              </a:tr>
              <a:tr h="471750">
                <a:tc>
                  <a:txBody>
                    <a:bodyPr/>
                    <a:lstStyle/>
                    <a:p>
                      <a:pPr algn="l"/>
                      <a:r>
                        <a:rPr lang="en-US" sz="1600"/>
                        <a:t>MCOs</a:t>
                      </a:r>
                    </a:p>
                  </a:txBody>
                  <a:tcPr anchor="ctr">
                    <a:solidFill>
                      <a:srgbClr val="F25E22">
                        <a:alpha val="1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7445389"/>
                  </a:ext>
                </a:extLst>
              </a:tr>
              <a:tr h="471750">
                <a:tc>
                  <a:txBody>
                    <a:bodyPr/>
                    <a:lstStyle/>
                    <a:p>
                      <a:pPr algn="l"/>
                      <a:r>
                        <a:rPr lang="en-US" sz="1600"/>
                        <a:t>Media</a:t>
                      </a:r>
                    </a:p>
                  </a:txBody>
                  <a:tcPr anchor="ctr">
                    <a:solidFill>
                      <a:srgbClr val="F25E22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7484031"/>
                  </a:ext>
                </a:extLst>
              </a:tr>
              <a:tr h="471750">
                <a:tc>
                  <a:txBody>
                    <a:bodyPr/>
                    <a:lstStyle/>
                    <a:p>
                      <a:pPr algn="l"/>
                      <a:r>
                        <a:rPr lang="en-US" sz="1600"/>
                        <a:t>MACs</a:t>
                      </a:r>
                    </a:p>
                  </a:txBody>
                  <a:tcPr anchor="ctr">
                    <a:solidFill>
                      <a:srgbClr val="F25E22">
                        <a:alpha val="1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9199323"/>
                  </a:ext>
                </a:extLst>
              </a:tr>
              <a:tr h="471750">
                <a:tc>
                  <a:txBody>
                    <a:bodyPr/>
                    <a:lstStyle/>
                    <a:p>
                      <a:pPr algn="l"/>
                      <a:r>
                        <a:rPr lang="en-US" sz="1600"/>
                        <a:t>Providers</a:t>
                      </a:r>
                    </a:p>
                  </a:txBody>
                  <a:tcPr anchor="ctr">
                    <a:solidFill>
                      <a:srgbClr val="F25E22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9517905"/>
                  </a:ext>
                </a:extLst>
              </a:tr>
              <a:tr h="471750">
                <a:tc>
                  <a:txBody>
                    <a:bodyPr/>
                    <a:lstStyle/>
                    <a:p>
                      <a:pPr algn="l"/>
                      <a:r>
                        <a:rPr lang="en-US" sz="1600"/>
                        <a:t>Customers</a:t>
                      </a:r>
                    </a:p>
                  </a:txBody>
                  <a:tcPr anchor="ctr">
                    <a:solidFill>
                      <a:srgbClr val="F25E22">
                        <a:alpha val="1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2433611"/>
                  </a:ext>
                </a:extLst>
              </a:tr>
              <a:tr h="47175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GO + GO Communications</a:t>
                      </a:r>
                    </a:p>
                  </a:txBody>
                  <a:tcPr anchor="ctr">
                    <a:solidFill>
                      <a:srgbClr val="F25E22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0337404"/>
                  </a:ext>
                </a:extLst>
              </a:tr>
              <a:tr h="47175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Sister agencies</a:t>
                      </a:r>
                    </a:p>
                  </a:txBody>
                  <a:tcPr anchor="ctr">
                    <a:solidFill>
                      <a:srgbClr val="F25E22">
                        <a:alpha val="1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0889767"/>
                  </a:ext>
                </a:extLst>
              </a:tr>
              <a:tr h="47175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Institutional Outreach</a:t>
                      </a:r>
                    </a:p>
                  </a:txBody>
                  <a:tcPr anchor="ctr">
                    <a:solidFill>
                      <a:srgbClr val="F25E22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8250779"/>
                  </a:ext>
                </a:extLst>
              </a:tr>
              <a:tr h="47175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General Public</a:t>
                      </a:r>
                    </a:p>
                  </a:txBody>
                  <a:tcPr anchor="ctr">
                    <a:solidFill>
                      <a:srgbClr val="F25E22">
                        <a:alpha val="1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523668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E221F1D2-560A-864F-8879-92D391D5858A}"/>
              </a:ext>
            </a:extLst>
          </p:cNvPr>
          <p:cNvSpPr/>
          <p:nvPr userDrawn="1"/>
        </p:nvSpPr>
        <p:spPr>
          <a:xfrm>
            <a:off x="1" y="6279664"/>
            <a:ext cx="12191999" cy="578336"/>
          </a:xfrm>
          <a:prstGeom prst="rect">
            <a:avLst/>
          </a:prstGeom>
          <a:solidFill>
            <a:srgbClr val="1A43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A4387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5BA115D-16DD-EA47-8F25-58A3846809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6818" y="6374381"/>
            <a:ext cx="1490792" cy="388902"/>
          </a:xfrm>
          <a:prstGeom prst="rect">
            <a:avLst/>
          </a:prstGeom>
        </p:spPr>
      </p:pic>
      <p:sp>
        <p:nvSpPr>
          <p:cNvPr id="10" name="Title 2">
            <a:extLst>
              <a:ext uri="{FF2B5EF4-FFF2-40B4-BE49-F238E27FC236}">
                <a16:creationId xmlns:a16="http://schemas.microsoft.com/office/drawing/2014/main" id="{7DA08FFA-B635-964B-BBA3-7E843970014D}"/>
              </a:ext>
            </a:extLst>
          </p:cNvPr>
          <p:cNvSpPr txBox="1">
            <a:spLocks/>
          </p:cNvSpPr>
          <p:nvPr userDrawn="1"/>
        </p:nvSpPr>
        <p:spPr>
          <a:xfrm>
            <a:off x="723870" y="165333"/>
            <a:ext cx="8037597" cy="8229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en-US" sz="4400" b="1" cap="none">
                <a:solidFill>
                  <a:srgbClr val="0820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Sample</a:t>
            </a:r>
            <a:r>
              <a:rPr lang="en-US" sz="4400" b="1" cap="none">
                <a:solidFill>
                  <a:srgbClr val="75B7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timeline</a:t>
            </a:r>
            <a:endParaRPr kumimoji="0" lang="en-US" sz="4400" b="1" i="0" u="none" strike="noStrike" kern="1200" cap="none" spc="0" normalizeH="0" baseline="0" noProof="0">
              <a:ln>
                <a:noFill/>
              </a:ln>
              <a:solidFill>
                <a:srgbClr val="75B7E6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">
            <a:extLst>
              <a:ext uri="{FF2B5EF4-FFF2-40B4-BE49-F238E27FC236}">
                <a16:creationId xmlns:a16="http://schemas.microsoft.com/office/drawing/2014/main" id="{9348D19A-5583-DE4A-AE49-D00D6FD49E0C}"/>
              </a:ext>
            </a:extLst>
          </p:cNvPr>
          <p:cNvSpPr/>
          <p:nvPr userDrawn="1"/>
        </p:nvSpPr>
        <p:spPr>
          <a:xfrm>
            <a:off x="3193276" y="1260119"/>
            <a:ext cx="1545374" cy="5017192"/>
          </a:xfrm>
          <a:prstGeom prst="rect">
            <a:avLst/>
          </a:prstGeom>
          <a:solidFill>
            <a:srgbClr val="F25E22">
              <a:alpha val="14760"/>
            </a:srgbClr>
          </a:solidFill>
          <a:ln w="12700">
            <a:miter lim="400000"/>
          </a:ln>
        </p:spPr>
        <p:txBody>
          <a:bodyPr lIns="25397" tIns="25397" rIns="25397" bIns="25397" anchor="ctr"/>
          <a:lstStyle/>
          <a:p>
            <a:pPr defTabSz="412667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2" name="Rectangle">
            <a:extLst>
              <a:ext uri="{FF2B5EF4-FFF2-40B4-BE49-F238E27FC236}">
                <a16:creationId xmlns:a16="http://schemas.microsoft.com/office/drawing/2014/main" id="{150755F2-D707-534A-BA49-F61F8EF7EF70}"/>
              </a:ext>
            </a:extLst>
          </p:cNvPr>
          <p:cNvSpPr/>
          <p:nvPr userDrawn="1"/>
        </p:nvSpPr>
        <p:spPr>
          <a:xfrm>
            <a:off x="6432096" y="1264883"/>
            <a:ext cx="1568889" cy="5026294"/>
          </a:xfrm>
          <a:prstGeom prst="rect">
            <a:avLst/>
          </a:prstGeom>
          <a:solidFill>
            <a:srgbClr val="F25E22">
              <a:alpha val="14760"/>
            </a:srgbClr>
          </a:solidFill>
          <a:ln w="12700">
            <a:miter lim="400000"/>
          </a:ln>
        </p:spPr>
        <p:txBody>
          <a:bodyPr lIns="25397" tIns="25397" rIns="25397" bIns="25397" anchor="ctr"/>
          <a:lstStyle/>
          <a:p>
            <a:pPr defTabSz="412667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3" name="Rectangle">
            <a:extLst>
              <a:ext uri="{FF2B5EF4-FFF2-40B4-BE49-F238E27FC236}">
                <a16:creationId xmlns:a16="http://schemas.microsoft.com/office/drawing/2014/main" id="{D78B1763-6C61-C84E-B8C6-01D887A089A8}"/>
              </a:ext>
            </a:extLst>
          </p:cNvPr>
          <p:cNvSpPr/>
          <p:nvPr userDrawn="1"/>
        </p:nvSpPr>
        <p:spPr>
          <a:xfrm>
            <a:off x="9666333" y="1264574"/>
            <a:ext cx="1469000" cy="5026603"/>
          </a:xfrm>
          <a:prstGeom prst="rect">
            <a:avLst/>
          </a:prstGeom>
          <a:solidFill>
            <a:srgbClr val="F25E22">
              <a:alpha val="14760"/>
            </a:srgbClr>
          </a:solidFill>
          <a:ln w="12700">
            <a:miter lim="400000"/>
          </a:ln>
        </p:spPr>
        <p:txBody>
          <a:bodyPr lIns="25397" tIns="25397" rIns="25397" bIns="25397" anchor="ctr"/>
          <a:lstStyle/>
          <a:p>
            <a:pPr defTabSz="412667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4" name="Month / Week">
            <a:extLst>
              <a:ext uri="{FF2B5EF4-FFF2-40B4-BE49-F238E27FC236}">
                <a16:creationId xmlns:a16="http://schemas.microsoft.com/office/drawing/2014/main" id="{01C3262C-2A20-6B45-BC87-60D08451A0E8}"/>
              </a:ext>
            </a:extLst>
          </p:cNvPr>
          <p:cNvSpPr txBox="1">
            <a:spLocks/>
          </p:cNvSpPr>
          <p:nvPr userDrawn="1"/>
        </p:nvSpPr>
        <p:spPr>
          <a:xfrm>
            <a:off x="3211830" y="1090099"/>
            <a:ext cx="1553318" cy="300515"/>
          </a:xfrm>
          <a:prstGeom prst="roundRect">
            <a:avLst>
              <a:gd name="adj" fmla="val 50000"/>
            </a:avLst>
          </a:prstGeom>
          <a:solidFill>
            <a:srgbClr val="F25E22"/>
          </a:solidFill>
        </p:spPr>
        <p:txBody>
          <a:bodyPr anchor="ctr">
            <a:noAutofit/>
          </a:bodyPr>
          <a:lstStyle>
            <a:lvl1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none" spc="0" baseline="0">
                <a:solidFill>
                  <a:srgbClr val="4F2F27"/>
                </a:solidFill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SF Pro Display Regular"/>
              </a:defRPr>
            </a:lvl1pPr>
            <a:lvl2pPr marL="12192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18288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24384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30480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36576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42672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48768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54864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hangingPunct="1"/>
            <a:r>
              <a:rPr lang="en-US" sz="1300">
                <a:solidFill>
                  <a:schemeClr val="bg1"/>
                </a:solidFill>
              </a:rPr>
              <a:t>60 Day Notice</a:t>
            </a:r>
          </a:p>
        </p:txBody>
      </p:sp>
      <p:sp>
        <p:nvSpPr>
          <p:cNvPr id="15" name="Month / Week">
            <a:extLst>
              <a:ext uri="{FF2B5EF4-FFF2-40B4-BE49-F238E27FC236}">
                <a16:creationId xmlns:a16="http://schemas.microsoft.com/office/drawing/2014/main" id="{C8D7B1CD-9E20-4944-84EA-6650C1D14CFE}"/>
              </a:ext>
            </a:extLst>
          </p:cNvPr>
          <p:cNvSpPr txBox="1">
            <a:spLocks/>
          </p:cNvSpPr>
          <p:nvPr userDrawn="1"/>
        </p:nvSpPr>
        <p:spPr>
          <a:xfrm>
            <a:off x="4796297" y="1087478"/>
            <a:ext cx="1595071" cy="300515"/>
          </a:xfrm>
          <a:prstGeom prst="roundRect">
            <a:avLst>
              <a:gd name="adj" fmla="val 50000"/>
            </a:avLst>
          </a:prstGeom>
          <a:solidFill>
            <a:srgbClr val="F25E22"/>
          </a:solidFill>
        </p:spPr>
        <p:txBody>
          <a:bodyPr lIns="0" tIns="91440" rIns="0" bIns="91440" anchor="ctr">
            <a:noAutofit/>
          </a:bodyPr>
          <a:lstStyle>
            <a:lvl1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none" spc="0" baseline="0">
                <a:solidFill>
                  <a:srgbClr val="4F2F27"/>
                </a:solidFill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SF Pro Display Regular"/>
              </a:defRPr>
            </a:lvl1pPr>
            <a:lvl2pPr marL="12192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18288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24384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30480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36576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42672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48768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54864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hangingPunct="1"/>
            <a:r>
              <a:rPr lang="en-US" sz="1100">
                <a:solidFill>
                  <a:schemeClr val="bg1"/>
                </a:solidFill>
              </a:rPr>
              <a:t>30 Days Pre-PHE End</a:t>
            </a:r>
          </a:p>
        </p:txBody>
      </p:sp>
      <p:sp>
        <p:nvSpPr>
          <p:cNvPr id="16" name="Month / Week">
            <a:extLst>
              <a:ext uri="{FF2B5EF4-FFF2-40B4-BE49-F238E27FC236}">
                <a16:creationId xmlns:a16="http://schemas.microsoft.com/office/drawing/2014/main" id="{1C5B4B26-0248-6C42-9FE1-98611240D08E}"/>
              </a:ext>
            </a:extLst>
          </p:cNvPr>
          <p:cNvSpPr txBox="1">
            <a:spLocks/>
          </p:cNvSpPr>
          <p:nvPr userDrawn="1"/>
        </p:nvSpPr>
        <p:spPr>
          <a:xfrm>
            <a:off x="8036785" y="1112272"/>
            <a:ext cx="1604804" cy="300515"/>
          </a:xfrm>
          <a:prstGeom prst="roundRect">
            <a:avLst>
              <a:gd name="adj" fmla="val 50000"/>
            </a:avLst>
          </a:prstGeom>
          <a:solidFill>
            <a:srgbClr val="F25E22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397" tIns="25397" rIns="25397" bIns="25397" anchor="ctr">
            <a:noAutofit/>
          </a:bodyPr>
          <a:lstStyle>
            <a:lvl1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none" spc="0" baseline="0">
                <a:solidFill>
                  <a:srgbClr val="4F2F27"/>
                </a:solidFill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SF Pro Display Regular"/>
              </a:defRPr>
            </a:lvl1pPr>
            <a:lvl2pPr marL="12192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18288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24384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30480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36576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42672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48768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54864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hangingPunct="1"/>
            <a:r>
              <a:rPr lang="en-US" sz="1300">
                <a:solidFill>
                  <a:schemeClr val="bg1"/>
                </a:solidFill>
              </a:rPr>
              <a:t>PHE End</a:t>
            </a:r>
          </a:p>
        </p:txBody>
      </p:sp>
      <p:sp>
        <p:nvSpPr>
          <p:cNvPr id="17" name="Month / Week">
            <a:extLst>
              <a:ext uri="{FF2B5EF4-FFF2-40B4-BE49-F238E27FC236}">
                <a16:creationId xmlns:a16="http://schemas.microsoft.com/office/drawing/2014/main" id="{D41C922A-90AE-3645-AA40-59BDBBFE908B}"/>
              </a:ext>
            </a:extLst>
          </p:cNvPr>
          <p:cNvSpPr txBox="1">
            <a:spLocks/>
          </p:cNvSpPr>
          <p:nvPr userDrawn="1"/>
        </p:nvSpPr>
        <p:spPr>
          <a:xfrm>
            <a:off x="9665848" y="1114626"/>
            <a:ext cx="1467719" cy="300515"/>
          </a:xfrm>
          <a:prstGeom prst="roundRect">
            <a:avLst>
              <a:gd name="adj" fmla="val 50000"/>
            </a:avLst>
          </a:prstGeom>
          <a:solidFill>
            <a:srgbClr val="F25E22"/>
          </a:solidFill>
        </p:spPr>
        <p:txBody>
          <a:bodyPr anchor="ctr">
            <a:noAutofit/>
          </a:bodyPr>
          <a:lstStyle>
            <a:lvl1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none" spc="0" baseline="0">
                <a:solidFill>
                  <a:srgbClr val="4F2F27"/>
                </a:solidFill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SF Pro Display Regular"/>
              </a:defRPr>
            </a:lvl1pPr>
            <a:lvl2pPr marL="12192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18288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24384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30480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36576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42672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48768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54864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hangingPunct="1"/>
            <a:r>
              <a:rPr lang="en-US" sz="1300">
                <a:solidFill>
                  <a:schemeClr val="bg1"/>
                </a:solidFill>
              </a:rPr>
              <a:t>Post-PHE End</a:t>
            </a:r>
          </a:p>
        </p:txBody>
      </p:sp>
      <p:sp>
        <p:nvSpPr>
          <p:cNvPr id="18" name="Month / Week">
            <a:extLst>
              <a:ext uri="{FF2B5EF4-FFF2-40B4-BE49-F238E27FC236}">
                <a16:creationId xmlns:a16="http://schemas.microsoft.com/office/drawing/2014/main" id="{103F980D-48AF-C841-BC04-6478F5FA221B}"/>
              </a:ext>
            </a:extLst>
          </p:cNvPr>
          <p:cNvSpPr txBox="1">
            <a:spLocks/>
          </p:cNvSpPr>
          <p:nvPr userDrawn="1"/>
        </p:nvSpPr>
        <p:spPr>
          <a:xfrm>
            <a:off x="6416541" y="1096469"/>
            <a:ext cx="1595071" cy="300515"/>
          </a:xfrm>
          <a:prstGeom prst="roundRect">
            <a:avLst>
              <a:gd name="adj" fmla="val 50000"/>
            </a:avLst>
          </a:prstGeom>
          <a:solidFill>
            <a:srgbClr val="F25E22"/>
          </a:solidFill>
        </p:spPr>
        <p:txBody>
          <a:bodyPr lIns="0" tIns="91440" rIns="0" bIns="91440" anchor="ctr">
            <a:noAutofit/>
          </a:bodyPr>
          <a:lstStyle>
            <a:lvl1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none" spc="0" baseline="0">
                <a:solidFill>
                  <a:srgbClr val="4F2F27"/>
                </a:solidFill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SF Pro Display Regular"/>
              </a:defRPr>
            </a:lvl1pPr>
            <a:lvl2pPr marL="12192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18288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24384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30480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36576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42672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48768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54864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hangingPunct="1"/>
            <a:r>
              <a:rPr lang="en-US" sz="1050">
                <a:solidFill>
                  <a:schemeClr val="bg1"/>
                </a:solidFill>
              </a:rPr>
              <a:t>1 Week Before PHE End</a:t>
            </a:r>
          </a:p>
        </p:txBody>
      </p:sp>
      <p:sp>
        <p:nvSpPr>
          <p:cNvPr id="19" name="Lorem ipsum dolor sit amet, consectetur adipiscing elit.">
            <a:extLst>
              <a:ext uri="{FF2B5EF4-FFF2-40B4-BE49-F238E27FC236}">
                <a16:creationId xmlns:a16="http://schemas.microsoft.com/office/drawing/2014/main" id="{D3547447-F308-7B45-9322-ADF3C077BFA2}"/>
              </a:ext>
            </a:extLst>
          </p:cNvPr>
          <p:cNvSpPr txBox="1">
            <a:spLocks/>
          </p:cNvSpPr>
          <p:nvPr userDrawn="1"/>
        </p:nvSpPr>
        <p:spPr>
          <a:xfrm>
            <a:off x="3588107" y="1631752"/>
            <a:ext cx="1159523" cy="246221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marR="0" indent="0" algn="l" defTabSz="243833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1" u="none" strike="noStrike" cap="none" spc="0" baseline="0">
                <a:solidFill>
                  <a:srgbClr val="000000"/>
                </a:solidFill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SF Pro Display Regular"/>
              </a:defRPr>
            </a:lvl1pPr>
            <a:lvl2pPr marL="12192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18288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24384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30480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36576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42672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48768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54864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hangingPunct="1"/>
            <a:r>
              <a:rPr lang="en-US" sz="1000"/>
              <a:t>All-staff message</a:t>
            </a:r>
          </a:p>
        </p:txBody>
      </p:sp>
      <p:sp>
        <p:nvSpPr>
          <p:cNvPr id="20" name="MM/DD">
            <a:extLst>
              <a:ext uri="{FF2B5EF4-FFF2-40B4-BE49-F238E27FC236}">
                <a16:creationId xmlns:a16="http://schemas.microsoft.com/office/drawing/2014/main" id="{0084811A-5CC3-6442-BB7A-8DD8BC3CA759}"/>
              </a:ext>
            </a:extLst>
          </p:cNvPr>
          <p:cNvSpPr txBox="1">
            <a:spLocks/>
          </p:cNvSpPr>
          <p:nvPr userDrawn="1"/>
        </p:nvSpPr>
        <p:spPr>
          <a:xfrm>
            <a:off x="3592950" y="2441248"/>
            <a:ext cx="1668214" cy="246221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marR="0" indent="0" algn="l" defTabSz="243833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1" u="none" strike="noStrike" cap="none" spc="0" baseline="0">
                <a:solidFill>
                  <a:srgbClr val="000000"/>
                </a:solidFill>
                <a:uFillTx/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  <a:sym typeface="SF Pro Display Medium"/>
              </a:defRPr>
            </a:lvl1pPr>
            <a:lvl2pPr marL="12192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18288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24384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30480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36576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42672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48768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54864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hangingPunct="1"/>
            <a:r>
              <a:rPr lang="en-US" sz="1000"/>
              <a:t>Press release, pitch</a:t>
            </a:r>
          </a:p>
        </p:txBody>
      </p:sp>
      <p:sp>
        <p:nvSpPr>
          <p:cNvPr id="22" name="Circle">
            <a:extLst>
              <a:ext uri="{FF2B5EF4-FFF2-40B4-BE49-F238E27FC236}">
                <a16:creationId xmlns:a16="http://schemas.microsoft.com/office/drawing/2014/main" id="{565A7DA3-1D16-6C43-8CF9-460E3EF50CB3}"/>
              </a:ext>
            </a:extLst>
          </p:cNvPr>
          <p:cNvSpPr/>
          <p:nvPr userDrawn="1"/>
        </p:nvSpPr>
        <p:spPr>
          <a:xfrm>
            <a:off x="6528949" y="2555813"/>
            <a:ext cx="223212" cy="223211"/>
          </a:xfrm>
          <a:prstGeom prst="ellipse">
            <a:avLst/>
          </a:prstGeom>
          <a:solidFill>
            <a:schemeClr val="tx1"/>
          </a:solidFill>
          <a:ln w="12700">
            <a:miter lim="400000"/>
          </a:ln>
        </p:spPr>
        <p:txBody>
          <a:bodyPr lIns="25397" tIns="25397" rIns="25397" bIns="25397" anchor="ctr"/>
          <a:lstStyle/>
          <a:p>
            <a:pPr defTabSz="412667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24" name="Circle">
            <a:extLst>
              <a:ext uri="{FF2B5EF4-FFF2-40B4-BE49-F238E27FC236}">
                <a16:creationId xmlns:a16="http://schemas.microsoft.com/office/drawing/2014/main" id="{6A853F60-CE52-5440-AB30-B764F9C483BE}"/>
              </a:ext>
            </a:extLst>
          </p:cNvPr>
          <p:cNvSpPr/>
          <p:nvPr userDrawn="1"/>
        </p:nvSpPr>
        <p:spPr>
          <a:xfrm>
            <a:off x="3404443" y="1632443"/>
            <a:ext cx="223212" cy="223211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25397" tIns="25397" rIns="25397" bIns="25397" anchor="ctr"/>
          <a:lstStyle/>
          <a:p>
            <a:pPr defTabSz="412667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27" name="Circle">
            <a:extLst>
              <a:ext uri="{FF2B5EF4-FFF2-40B4-BE49-F238E27FC236}">
                <a16:creationId xmlns:a16="http://schemas.microsoft.com/office/drawing/2014/main" id="{1A82E187-781F-A141-9305-15647C4ECA55}"/>
              </a:ext>
            </a:extLst>
          </p:cNvPr>
          <p:cNvSpPr/>
          <p:nvPr userDrawn="1"/>
        </p:nvSpPr>
        <p:spPr>
          <a:xfrm>
            <a:off x="3404443" y="2555813"/>
            <a:ext cx="223212" cy="223211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25397" tIns="25397" rIns="25397" bIns="25397" anchor="ctr"/>
          <a:lstStyle/>
          <a:p>
            <a:pPr defTabSz="412667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B12AA5E8-384D-9142-819A-332BBF7C7F56}"/>
              </a:ext>
            </a:extLst>
          </p:cNvPr>
          <p:cNvCxnSpPr>
            <a:cxnSpLocks/>
          </p:cNvCxnSpPr>
          <p:nvPr userDrawn="1"/>
        </p:nvCxnSpPr>
        <p:spPr>
          <a:xfrm flipV="1">
            <a:off x="3471652" y="2656263"/>
            <a:ext cx="7498080" cy="2231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MM/DD">
            <a:extLst>
              <a:ext uri="{FF2B5EF4-FFF2-40B4-BE49-F238E27FC236}">
                <a16:creationId xmlns:a16="http://schemas.microsoft.com/office/drawing/2014/main" id="{485A3B1B-505D-3A44-AFDE-C0CE1D038ABC}"/>
              </a:ext>
            </a:extLst>
          </p:cNvPr>
          <p:cNvSpPr txBox="1">
            <a:spLocks/>
          </p:cNvSpPr>
          <p:nvPr userDrawn="1"/>
        </p:nvSpPr>
        <p:spPr>
          <a:xfrm>
            <a:off x="6649332" y="2398036"/>
            <a:ext cx="1668214" cy="246221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marR="0" indent="0" algn="l" defTabSz="243833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1" u="none" strike="noStrike" cap="none" spc="0" baseline="0">
                <a:solidFill>
                  <a:srgbClr val="000000"/>
                </a:solidFill>
                <a:uFillTx/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  <a:sym typeface="SF Pro Display Medium"/>
              </a:defRPr>
            </a:lvl1pPr>
            <a:lvl2pPr marL="12192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18288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24384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30480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36576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42672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48768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54864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hangingPunct="1"/>
            <a:r>
              <a:rPr lang="en-US" sz="1000"/>
              <a:t>Renew pitching</a:t>
            </a:r>
          </a:p>
        </p:txBody>
      </p:sp>
      <p:sp>
        <p:nvSpPr>
          <p:cNvPr id="30" name="Circle">
            <a:extLst>
              <a:ext uri="{FF2B5EF4-FFF2-40B4-BE49-F238E27FC236}">
                <a16:creationId xmlns:a16="http://schemas.microsoft.com/office/drawing/2014/main" id="{A614A41A-B980-DA4F-99BC-1C9F0014694C}"/>
              </a:ext>
            </a:extLst>
          </p:cNvPr>
          <p:cNvSpPr/>
          <p:nvPr userDrawn="1"/>
        </p:nvSpPr>
        <p:spPr>
          <a:xfrm>
            <a:off x="8090510" y="2555813"/>
            <a:ext cx="223212" cy="223211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25397" tIns="25397" rIns="25397" bIns="25397" anchor="ctr"/>
          <a:lstStyle/>
          <a:p>
            <a:pPr defTabSz="412667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31" name="MM/DD">
            <a:extLst>
              <a:ext uri="{FF2B5EF4-FFF2-40B4-BE49-F238E27FC236}">
                <a16:creationId xmlns:a16="http://schemas.microsoft.com/office/drawing/2014/main" id="{691880F7-6825-DD4A-98F2-3CD1C81D23B0}"/>
              </a:ext>
            </a:extLst>
          </p:cNvPr>
          <p:cNvSpPr txBox="1">
            <a:spLocks/>
          </p:cNvSpPr>
          <p:nvPr userDrawn="1"/>
        </p:nvSpPr>
        <p:spPr>
          <a:xfrm>
            <a:off x="8216700" y="2398036"/>
            <a:ext cx="1668214" cy="246221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marR="0" indent="0" algn="l" defTabSz="243833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1" u="none" strike="noStrike" cap="none" spc="0" baseline="0">
                <a:solidFill>
                  <a:srgbClr val="000000"/>
                </a:solidFill>
                <a:uFillTx/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  <a:sym typeface="SF Pro Display Medium"/>
              </a:defRPr>
            </a:lvl1pPr>
            <a:lvl2pPr marL="12192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18288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24384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30480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36576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42672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48768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54864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hangingPunct="1"/>
            <a:r>
              <a:rPr lang="en-US" sz="1000"/>
              <a:t>Press release + pitch</a:t>
            </a:r>
          </a:p>
        </p:txBody>
      </p:sp>
      <p:sp>
        <p:nvSpPr>
          <p:cNvPr id="32" name="Circle">
            <a:extLst>
              <a:ext uri="{FF2B5EF4-FFF2-40B4-BE49-F238E27FC236}">
                <a16:creationId xmlns:a16="http://schemas.microsoft.com/office/drawing/2014/main" id="{12837CE2-7457-0A45-9F66-719348765692}"/>
              </a:ext>
            </a:extLst>
          </p:cNvPr>
          <p:cNvSpPr/>
          <p:nvPr userDrawn="1"/>
        </p:nvSpPr>
        <p:spPr>
          <a:xfrm>
            <a:off x="3404443" y="3509373"/>
            <a:ext cx="223212" cy="223211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25397" tIns="25397" rIns="25397" bIns="25397" anchor="ctr"/>
          <a:lstStyle/>
          <a:p>
            <a:pPr defTabSz="412667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33" name="Lorem ipsum dolor sit amet, consectetur adipiscing elit.">
            <a:extLst>
              <a:ext uri="{FF2B5EF4-FFF2-40B4-BE49-F238E27FC236}">
                <a16:creationId xmlns:a16="http://schemas.microsoft.com/office/drawing/2014/main" id="{E5A573B3-BD82-1A43-83F5-084A2AC2D4E9}"/>
              </a:ext>
            </a:extLst>
          </p:cNvPr>
          <p:cNvSpPr txBox="1">
            <a:spLocks/>
          </p:cNvSpPr>
          <p:nvPr userDrawn="1"/>
        </p:nvSpPr>
        <p:spPr>
          <a:xfrm>
            <a:off x="3606042" y="3291068"/>
            <a:ext cx="1159523" cy="40011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marR="0" indent="0" algn="l" defTabSz="243833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1" u="none" strike="noStrike" cap="none" spc="0" baseline="0">
                <a:solidFill>
                  <a:srgbClr val="000000"/>
                </a:solidFill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SF Pro Display Regular"/>
              </a:defRPr>
            </a:lvl1pPr>
            <a:lvl2pPr marL="12192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18288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24384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30480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36576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42672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48768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54864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hangingPunct="1"/>
            <a:r>
              <a:rPr lang="en-US" sz="1000"/>
              <a:t>Provider notice</a:t>
            </a:r>
          </a:p>
          <a:p>
            <a:pPr hangingPunct="1"/>
            <a:r>
              <a:rPr lang="en-US" sz="1000"/>
              <a:t>Collect FAQs</a:t>
            </a:r>
          </a:p>
        </p:txBody>
      </p:sp>
      <p:sp>
        <p:nvSpPr>
          <p:cNvPr id="34" name="Circle">
            <a:extLst>
              <a:ext uri="{FF2B5EF4-FFF2-40B4-BE49-F238E27FC236}">
                <a16:creationId xmlns:a16="http://schemas.microsoft.com/office/drawing/2014/main" id="{86A550DA-F313-324D-8637-7D5FB63A8A1A}"/>
              </a:ext>
            </a:extLst>
          </p:cNvPr>
          <p:cNvSpPr/>
          <p:nvPr userDrawn="1"/>
        </p:nvSpPr>
        <p:spPr>
          <a:xfrm>
            <a:off x="4845634" y="3505213"/>
            <a:ext cx="223212" cy="223211"/>
          </a:xfrm>
          <a:prstGeom prst="ellipse">
            <a:avLst/>
          </a:prstGeom>
          <a:solidFill>
            <a:schemeClr val="tx1"/>
          </a:solidFill>
          <a:ln w="12700">
            <a:miter lim="400000"/>
          </a:ln>
        </p:spPr>
        <p:txBody>
          <a:bodyPr lIns="25397" tIns="25397" rIns="25397" bIns="25397" anchor="ctr"/>
          <a:lstStyle/>
          <a:p>
            <a:pPr defTabSz="412667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35" name="Lorem ipsum dolor sit amet, consectetur adipiscing elit.">
            <a:extLst>
              <a:ext uri="{FF2B5EF4-FFF2-40B4-BE49-F238E27FC236}">
                <a16:creationId xmlns:a16="http://schemas.microsoft.com/office/drawing/2014/main" id="{D3F67E5C-CCA6-CB4E-8698-D3F61F2C350F}"/>
              </a:ext>
            </a:extLst>
          </p:cNvPr>
          <p:cNvSpPr txBox="1">
            <a:spLocks/>
          </p:cNvSpPr>
          <p:nvPr userDrawn="1"/>
        </p:nvSpPr>
        <p:spPr>
          <a:xfrm>
            <a:off x="5048596" y="3344457"/>
            <a:ext cx="1159523" cy="40011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marR="0" indent="0" algn="l" defTabSz="243833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1" u="none" strike="noStrike" cap="none" spc="0" baseline="0">
                <a:solidFill>
                  <a:srgbClr val="000000"/>
                </a:solidFill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SF Pro Display Regular"/>
              </a:defRPr>
            </a:lvl1pPr>
            <a:lvl2pPr marL="12192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18288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24384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30480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36576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42672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48768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54864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hangingPunct="1"/>
            <a:r>
              <a:rPr lang="en-US" sz="1000"/>
              <a:t>Provider notice</a:t>
            </a:r>
          </a:p>
          <a:p>
            <a:pPr hangingPunct="1"/>
            <a:r>
              <a:rPr lang="en-US" sz="1000"/>
              <a:t>Publish FAQs</a:t>
            </a:r>
          </a:p>
        </p:txBody>
      </p:sp>
      <p:sp>
        <p:nvSpPr>
          <p:cNvPr id="36" name="Circle">
            <a:extLst>
              <a:ext uri="{FF2B5EF4-FFF2-40B4-BE49-F238E27FC236}">
                <a16:creationId xmlns:a16="http://schemas.microsoft.com/office/drawing/2014/main" id="{D6780943-1EF3-8B46-9DFA-3CF198AF9B04}"/>
              </a:ext>
            </a:extLst>
          </p:cNvPr>
          <p:cNvSpPr/>
          <p:nvPr userDrawn="1"/>
        </p:nvSpPr>
        <p:spPr>
          <a:xfrm>
            <a:off x="6509257" y="3512926"/>
            <a:ext cx="223212" cy="223211"/>
          </a:xfrm>
          <a:prstGeom prst="ellipse">
            <a:avLst/>
          </a:prstGeom>
          <a:solidFill>
            <a:schemeClr val="tx1"/>
          </a:solidFill>
          <a:ln w="12700">
            <a:miter lim="400000"/>
          </a:ln>
        </p:spPr>
        <p:txBody>
          <a:bodyPr lIns="25397" tIns="25397" rIns="25397" bIns="25397" anchor="ctr"/>
          <a:lstStyle/>
          <a:p>
            <a:pPr defTabSz="412667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37" name="Lorem ipsum dolor sit amet, consectetur adipiscing elit.">
            <a:extLst>
              <a:ext uri="{FF2B5EF4-FFF2-40B4-BE49-F238E27FC236}">
                <a16:creationId xmlns:a16="http://schemas.microsoft.com/office/drawing/2014/main" id="{F70DAF0E-2FE3-EB4B-BFAD-DE2D6BA45C45}"/>
              </a:ext>
            </a:extLst>
          </p:cNvPr>
          <p:cNvSpPr txBox="1">
            <a:spLocks/>
          </p:cNvSpPr>
          <p:nvPr userDrawn="1"/>
        </p:nvSpPr>
        <p:spPr>
          <a:xfrm>
            <a:off x="6678380" y="3344457"/>
            <a:ext cx="1159523" cy="246221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marR="0" indent="0" algn="l" defTabSz="243833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1" u="none" strike="noStrike" cap="none" spc="0" baseline="0">
                <a:solidFill>
                  <a:srgbClr val="000000"/>
                </a:solidFill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SF Pro Display Regular"/>
              </a:defRPr>
            </a:lvl1pPr>
            <a:lvl2pPr marL="12192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18288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24384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30480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36576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42672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48768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54864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hangingPunct="1"/>
            <a:r>
              <a:rPr lang="en-US" sz="1000"/>
              <a:t>Provider notice</a:t>
            </a:r>
          </a:p>
        </p:txBody>
      </p:sp>
      <p:sp>
        <p:nvSpPr>
          <p:cNvPr id="38" name="Circle">
            <a:extLst>
              <a:ext uri="{FF2B5EF4-FFF2-40B4-BE49-F238E27FC236}">
                <a16:creationId xmlns:a16="http://schemas.microsoft.com/office/drawing/2014/main" id="{D11ED134-2D99-1D4E-A782-9C643CF6E245}"/>
              </a:ext>
            </a:extLst>
          </p:cNvPr>
          <p:cNvSpPr/>
          <p:nvPr userDrawn="1"/>
        </p:nvSpPr>
        <p:spPr>
          <a:xfrm>
            <a:off x="8090510" y="3507851"/>
            <a:ext cx="223212" cy="223211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25397" tIns="25397" rIns="25397" bIns="25397" anchor="ctr"/>
          <a:lstStyle/>
          <a:p>
            <a:pPr defTabSz="412667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39" name="Lorem ipsum dolor sit amet, consectetur adipiscing elit.">
            <a:extLst>
              <a:ext uri="{FF2B5EF4-FFF2-40B4-BE49-F238E27FC236}">
                <a16:creationId xmlns:a16="http://schemas.microsoft.com/office/drawing/2014/main" id="{6EB4B63E-1858-D041-87E1-736BC3704E2B}"/>
              </a:ext>
            </a:extLst>
          </p:cNvPr>
          <p:cNvSpPr txBox="1">
            <a:spLocks/>
          </p:cNvSpPr>
          <p:nvPr userDrawn="1"/>
        </p:nvSpPr>
        <p:spPr>
          <a:xfrm>
            <a:off x="8264843" y="3344457"/>
            <a:ext cx="1159523" cy="246221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marR="0" indent="0" algn="l" defTabSz="243833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1" u="none" strike="noStrike" cap="none" spc="0" baseline="0">
                <a:solidFill>
                  <a:srgbClr val="000000"/>
                </a:solidFill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SF Pro Display Regular"/>
              </a:defRPr>
            </a:lvl1pPr>
            <a:lvl2pPr marL="12192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18288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24384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30480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36576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42672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48768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54864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hangingPunct="1"/>
            <a:r>
              <a:rPr lang="en-US" sz="1000"/>
              <a:t>Provider notice</a:t>
            </a:r>
          </a:p>
        </p:txBody>
      </p:sp>
      <p:sp>
        <p:nvSpPr>
          <p:cNvPr id="40" name="Lorem ipsum dolor sit amet, consectetur adipiscing elit.">
            <a:extLst>
              <a:ext uri="{FF2B5EF4-FFF2-40B4-BE49-F238E27FC236}">
                <a16:creationId xmlns:a16="http://schemas.microsoft.com/office/drawing/2014/main" id="{0FFD983E-2E81-6140-864E-2830F4EC72C4}"/>
              </a:ext>
            </a:extLst>
          </p:cNvPr>
          <p:cNvSpPr txBox="1">
            <a:spLocks/>
          </p:cNvSpPr>
          <p:nvPr userDrawn="1"/>
        </p:nvSpPr>
        <p:spPr>
          <a:xfrm>
            <a:off x="3592950" y="2089617"/>
            <a:ext cx="1159523" cy="246221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marR="0" indent="0" algn="l" defTabSz="243833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1" u="none" strike="noStrike" cap="none" spc="0" baseline="0">
                <a:solidFill>
                  <a:srgbClr val="000000"/>
                </a:solidFill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SF Pro Display Regular"/>
              </a:defRPr>
            </a:lvl1pPr>
            <a:lvl2pPr marL="12192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18288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24384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30480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36576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42672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48768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54864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hangingPunct="1"/>
            <a:r>
              <a:rPr lang="en-US" sz="1000"/>
              <a:t>Notify MCOs</a:t>
            </a:r>
          </a:p>
        </p:txBody>
      </p:sp>
      <p:sp>
        <p:nvSpPr>
          <p:cNvPr id="41" name="Circle">
            <a:extLst>
              <a:ext uri="{FF2B5EF4-FFF2-40B4-BE49-F238E27FC236}">
                <a16:creationId xmlns:a16="http://schemas.microsoft.com/office/drawing/2014/main" id="{3D714B4C-CAFD-D148-853C-8C94D6B4F9CB}"/>
              </a:ext>
            </a:extLst>
          </p:cNvPr>
          <p:cNvSpPr/>
          <p:nvPr userDrawn="1"/>
        </p:nvSpPr>
        <p:spPr>
          <a:xfrm>
            <a:off x="3404443" y="2112639"/>
            <a:ext cx="223212" cy="223211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25397" tIns="25397" rIns="25397" bIns="25397" anchor="ctr"/>
          <a:lstStyle/>
          <a:p>
            <a:pPr defTabSz="412667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42" name="Lorem ipsum dolor sit amet, consectetur adipiscing elit.">
            <a:extLst>
              <a:ext uri="{FF2B5EF4-FFF2-40B4-BE49-F238E27FC236}">
                <a16:creationId xmlns:a16="http://schemas.microsoft.com/office/drawing/2014/main" id="{D54C884F-E89F-D34D-87E9-F9A1B6FEE49E}"/>
              </a:ext>
            </a:extLst>
          </p:cNvPr>
          <p:cNvSpPr txBox="1">
            <a:spLocks/>
          </p:cNvSpPr>
          <p:nvPr userDrawn="1"/>
        </p:nvSpPr>
        <p:spPr>
          <a:xfrm>
            <a:off x="3606042" y="2893487"/>
            <a:ext cx="2134103" cy="246221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marR="0" indent="0" algn="l" defTabSz="243833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1" u="none" strike="noStrike" cap="none" spc="0" baseline="0">
                <a:solidFill>
                  <a:srgbClr val="000000"/>
                </a:solidFill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SF Pro Display Regular"/>
              </a:defRPr>
            </a:lvl1pPr>
            <a:lvl2pPr marL="12192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18288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24384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30480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36576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42672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48768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54864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hangingPunct="1"/>
            <a:r>
              <a:rPr lang="en-US" sz="1000"/>
              <a:t>Notify MACs, discuss in meetings</a:t>
            </a:r>
          </a:p>
        </p:txBody>
      </p:sp>
      <p:sp>
        <p:nvSpPr>
          <p:cNvPr id="43" name="Circle">
            <a:extLst>
              <a:ext uri="{FF2B5EF4-FFF2-40B4-BE49-F238E27FC236}">
                <a16:creationId xmlns:a16="http://schemas.microsoft.com/office/drawing/2014/main" id="{6C213858-157F-864E-A5D4-DF2E47EE930B}"/>
              </a:ext>
            </a:extLst>
          </p:cNvPr>
          <p:cNvSpPr/>
          <p:nvPr userDrawn="1"/>
        </p:nvSpPr>
        <p:spPr>
          <a:xfrm>
            <a:off x="3404443" y="3030340"/>
            <a:ext cx="223212" cy="223211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25397" tIns="25397" rIns="25397" bIns="25397" anchor="ctr"/>
          <a:lstStyle/>
          <a:p>
            <a:pPr defTabSz="412667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44" name="Circle">
            <a:extLst>
              <a:ext uri="{FF2B5EF4-FFF2-40B4-BE49-F238E27FC236}">
                <a16:creationId xmlns:a16="http://schemas.microsoft.com/office/drawing/2014/main" id="{C1FA8746-45AF-B047-B46B-5244EAB77ADA}"/>
              </a:ext>
            </a:extLst>
          </p:cNvPr>
          <p:cNvSpPr/>
          <p:nvPr userDrawn="1"/>
        </p:nvSpPr>
        <p:spPr>
          <a:xfrm>
            <a:off x="3404443" y="4005932"/>
            <a:ext cx="223212" cy="223211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25397" tIns="25397" rIns="25397" bIns="25397" anchor="ctr"/>
          <a:lstStyle/>
          <a:p>
            <a:pPr defTabSz="412667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45" name="Lorem ipsum dolor sit amet, consectetur adipiscing elit.">
            <a:extLst>
              <a:ext uri="{FF2B5EF4-FFF2-40B4-BE49-F238E27FC236}">
                <a16:creationId xmlns:a16="http://schemas.microsoft.com/office/drawing/2014/main" id="{02BB967A-F127-8B41-BDBD-089FD49A3414}"/>
              </a:ext>
            </a:extLst>
          </p:cNvPr>
          <p:cNvSpPr txBox="1">
            <a:spLocks/>
          </p:cNvSpPr>
          <p:nvPr userDrawn="1"/>
        </p:nvSpPr>
        <p:spPr>
          <a:xfrm>
            <a:off x="3571611" y="3869992"/>
            <a:ext cx="2715335" cy="246221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marR="0" indent="0" algn="l" defTabSz="243833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1" u="none" strike="noStrike" cap="none" spc="0" baseline="0">
                <a:solidFill>
                  <a:srgbClr val="000000"/>
                </a:solidFill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SF Pro Display Regular"/>
              </a:defRPr>
            </a:lvl1pPr>
            <a:lvl2pPr marL="12192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18288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24384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30480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36576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42672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48768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54864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hangingPunct="1"/>
            <a:r>
              <a:rPr lang="en-US" sz="1000"/>
              <a:t>Mail, social, email, text (PHE ending, CTAs)</a:t>
            </a:r>
          </a:p>
        </p:txBody>
      </p:sp>
      <p:sp>
        <p:nvSpPr>
          <p:cNvPr id="46" name="Lorem ipsum dolor sit amet, consectetur adipiscing elit.">
            <a:extLst>
              <a:ext uri="{FF2B5EF4-FFF2-40B4-BE49-F238E27FC236}">
                <a16:creationId xmlns:a16="http://schemas.microsoft.com/office/drawing/2014/main" id="{A1FB8F63-ED4F-B249-8C7E-B92CBAD54C5F}"/>
              </a:ext>
            </a:extLst>
          </p:cNvPr>
          <p:cNvSpPr txBox="1">
            <a:spLocks/>
          </p:cNvSpPr>
          <p:nvPr userDrawn="1"/>
        </p:nvSpPr>
        <p:spPr>
          <a:xfrm>
            <a:off x="3588108" y="4233666"/>
            <a:ext cx="1159523" cy="40011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marR="0" indent="0" algn="l" defTabSz="243833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1" u="none" strike="noStrike" cap="none" spc="0" baseline="0">
                <a:solidFill>
                  <a:srgbClr val="000000"/>
                </a:solidFill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SF Pro Display Regular"/>
              </a:defRPr>
            </a:lvl1pPr>
            <a:lvl2pPr marL="12192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18288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24384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30480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36576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42672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48768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54864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hangingPunct="1"/>
            <a:r>
              <a:rPr lang="en-US" sz="1000"/>
              <a:t>Notify Gov’s office + comms</a:t>
            </a:r>
          </a:p>
        </p:txBody>
      </p:sp>
      <p:sp>
        <p:nvSpPr>
          <p:cNvPr id="47" name="Circle">
            <a:extLst>
              <a:ext uri="{FF2B5EF4-FFF2-40B4-BE49-F238E27FC236}">
                <a16:creationId xmlns:a16="http://schemas.microsoft.com/office/drawing/2014/main" id="{E03FE8DC-D0F4-5E45-8D3F-76C44AE0C527}"/>
              </a:ext>
            </a:extLst>
          </p:cNvPr>
          <p:cNvSpPr/>
          <p:nvPr userDrawn="1"/>
        </p:nvSpPr>
        <p:spPr>
          <a:xfrm>
            <a:off x="3404443" y="4428960"/>
            <a:ext cx="223212" cy="223211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25397" tIns="25397" rIns="25397" bIns="25397" anchor="ctr"/>
          <a:lstStyle/>
          <a:p>
            <a:pPr defTabSz="412667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48" name="Lorem ipsum dolor sit amet, consectetur adipiscing elit.">
            <a:extLst>
              <a:ext uri="{FF2B5EF4-FFF2-40B4-BE49-F238E27FC236}">
                <a16:creationId xmlns:a16="http://schemas.microsoft.com/office/drawing/2014/main" id="{C84C2B7B-2FE4-674B-861D-864BD92DC973}"/>
              </a:ext>
            </a:extLst>
          </p:cNvPr>
          <p:cNvSpPr txBox="1">
            <a:spLocks/>
          </p:cNvSpPr>
          <p:nvPr userDrawn="1"/>
        </p:nvSpPr>
        <p:spPr>
          <a:xfrm>
            <a:off x="3617567" y="4711525"/>
            <a:ext cx="1159523" cy="40011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marR="0" indent="0" algn="l" defTabSz="243833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1" u="none" strike="noStrike" cap="none" spc="0" baseline="0">
                <a:solidFill>
                  <a:srgbClr val="000000"/>
                </a:solidFill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SF Pro Display Regular"/>
              </a:defRPr>
            </a:lvl1pPr>
            <a:lvl2pPr marL="12192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18288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24384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30480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36576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42672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48768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54864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hangingPunct="1"/>
            <a:r>
              <a:rPr lang="en-US" sz="1000"/>
              <a:t>Notify DHS and sister agencies</a:t>
            </a:r>
          </a:p>
        </p:txBody>
      </p:sp>
      <p:sp>
        <p:nvSpPr>
          <p:cNvPr id="49" name="Circle">
            <a:extLst>
              <a:ext uri="{FF2B5EF4-FFF2-40B4-BE49-F238E27FC236}">
                <a16:creationId xmlns:a16="http://schemas.microsoft.com/office/drawing/2014/main" id="{CF590EF3-86BA-E647-BDBE-A7BC9DEF397D}"/>
              </a:ext>
            </a:extLst>
          </p:cNvPr>
          <p:cNvSpPr/>
          <p:nvPr userDrawn="1"/>
        </p:nvSpPr>
        <p:spPr>
          <a:xfrm>
            <a:off x="3404443" y="4905751"/>
            <a:ext cx="223212" cy="223211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25397" tIns="25397" rIns="25397" bIns="25397" anchor="ctr"/>
          <a:lstStyle/>
          <a:p>
            <a:pPr defTabSz="412667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50" name="Lorem ipsum dolor sit amet, consectetur adipiscing elit.">
            <a:extLst>
              <a:ext uri="{FF2B5EF4-FFF2-40B4-BE49-F238E27FC236}">
                <a16:creationId xmlns:a16="http://schemas.microsoft.com/office/drawing/2014/main" id="{B4993F00-F183-BF49-8537-3324383DEF75}"/>
              </a:ext>
            </a:extLst>
          </p:cNvPr>
          <p:cNvSpPr txBox="1">
            <a:spLocks/>
          </p:cNvSpPr>
          <p:nvPr userDrawn="1"/>
        </p:nvSpPr>
        <p:spPr>
          <a:xfrm>
            <a:off x="5051287" y="1640030"/>
            <a:ext cx="1451751" cy="246221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marR="0" indent="0" algn="l" defTabSz="243833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1" u="none" strike="noStrike" cap="none" spc="0" baseline="0">
                <a:solidFill>
                  <a:srgbClr val="000000"/>
                </a:solidFill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SF Pro Display Regular"/>
              </a:defRPr>
            </a:lvl1pPr>
            <a:lvl2pPr marL="12192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18288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24384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30480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36576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42672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48768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54864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hangingPunct="1"/>
            <a:r>
              <a:rPr lang="en-US" sz="1000"/>
              <a:t>Employee newsletter</a:t>
            </a:r>
          </a:p>
        </p:txBody>
      </p:sp>
      <p:sp>
        <p:nvSpPr>
          <p:cNvPr id="51" name="Circle">
            <a:extLst>
              <a:ext uri="{FF2B5EF4-FFF2-40B4-BE49-F238E27FC236}">
                <a16:creationId xmlns:a16="http://schemas.microsoft.com/office/drawing/2014/main" id="{9FE2D4E2-F4F1-0F48-86AE-BB7B86050035}"/>
              </a:ext>
            </a:extLst>
          </p:cNvPr>
          <p:cNvSpPr/>
          <p:nvPr userDrawn="1"/>
        </p:nvSpPr>
        <p:spPr>
          <a:xfrm>
            <a:off x="4845634" y="1632443"/>
            <a:ext cx="223212" cy="223211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25397" tIns="25397" rIns="25397" bIns="25397" anchor="ctr"/>
          <a:lstStyle/>
          <a:p>
            <a:pPr defTabSz="412667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52" name="Lorem ipsum dolor sit amet, consectetur adipiscing elit.">
            <a:extLst>
              <a:ext uri="{FF2B5EF4-FFF2-40B4-BE49-F238E27FC236}">
                <a16:creationId xmlns:a16="http://schemas.microsoft.com/office/drawing/2014/main" id="{5D114455-541F-AD48-BC18-F058D469E2FE}"/>
              </a:ext>
            </a:extLst>
          </p:cNvPr>
          <p:cNvSpPr txBox="1">
            <a:spLocks/>
          </p:cNvSpPr>
          <p:nvPr userDrawn="1"/>
        </p:nvSpPr>
        <p:spPr>
          <a:xfrm>
            <a:off x="6735703" y="1587681"/>
            <a:ext cx="1467719" cy="40011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marR="0" indent="0" algn="l" defTabSz="243833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1" u="none" strike="noStrike" cap="none" spc="0" baseline="0">
                <a:solidFill>
                  <a:srgbClr val="000000"/>
                </a:solidFill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SF Pro Display Regular"/>
              </a:defRPr>
            </a:lvl1pPr>
            <a:lvl2pPr marL="12192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18288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24384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30480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36576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42672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48768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54864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hangingPunct="1"/>
            <a:r>
              <a:rPr lang="en-US" sz="1000"/>
              <a:t>Employee newsletter All-staff email</a:t>
            </a:r>
          </a:p>
        </p:txBody>
      </p:sp>
      <p:sp>
        <p:nvSpPr>
          <p:cNvPr id="53" name="Circle">
            <a:extLst>
              <a:ext uri="{FF2B5EF4-FFF2-40B4-BE49-F238E27FC236}">
                <a16:creationId xmlns:a16="http://schemas.microsoft.com/office/drawing/2014/main" id="{CD9BC57E-6C8E-1C42-A009-8CC2FC3F3E7A}"/>
              </a:ext>
            </a:extLst>
          </p:cNvPr>
          <p:cNvSpPr/>
          <p:nvPr userDrawn="1"/>
        </p:nvSpPr>
        <p:spPr>
          <a:xfrm>
            <a:off x="6530050" y="1632443"/>
            <a:ext cx="223212" cy="223211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25397" tIns="25397" rIns="25397" bIns="25397" anchor="ctr"/>
          <a:lstStyle/>
          <a:p>
            <a:pPr defTabSz="412667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54" name="Lorem ipsum dolor sit amet, consectetur adipiscing elit.">
            <a:extLst>
              <a:ext uri="{FF2B5EF4-FFF2-40B4-BE49-F238E27FC236}">
                <a16:creationId xmlns:a16="http://schemas.microsoft.com/office/drawing/2014/main" id="{1D39D2B5-7F60-7744-981E-905EC75D62A6}"/>
              </a:ext>
            </a:extLst>
          </p:cNvPr>
          <p:cNvSpPr txBox="1">
            <a:spLocks/>
          </p:cNvSpPr>
          <p:nvPr userDrawn="1"/>
        </p:nvSpPr>
        <p:spPr>
          <a:xfrm>
            <a:off x="8292156" y="2844265"/>
            <a:ext cx="1159523" cy="246221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marR="0" indent="0" algn="l" defTabSz="243833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1" u="none" strike="noStrike" cap="none" spc="0" baseline="0">
                <a:solidFill>
                  <a:srgbClr val="000000"/>
                </a:solidFill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SF Pro Display Regular"/>
              </a:defRPr>
            </a:lvl1pPr>
            <a:lvl2pPr marL="12192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18288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24384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30480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36576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42672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48768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54864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hangingPunct="1"/>
            <a:r>
              <a:rPr lang="en-US" sz="1000"/>
              <a:t>Notify MACs</a:t>
            </a:r>
          </a:p>
        </p:txBody>
      </p:sp>
      <p:sp>
        <p:nvSpPr>
          <p:cNvPr id="55" name="Circle">
            <a:extLst>
              <a:ext uri="{FF2B5EF4-FFF2-40B4-BE49-F238E27FC236}">
                <a16:creationId xmlns:a16="http://schemas.microsoft.com/office/drawing/2014/main" id="{012A2A73-0BBE-6E46-9C26-BBFA401B025E}"/>
              </a:ext>
            </a:extLst>
          </p:cNvPr>
          <p:cNvSpPr/>
          <p:nvPr userDrawn="1"/>
        </p:nvSpPr>
        <p:spPr>
          <a:xfrm>
            <a:off x="8090510" y="3030340"/>
            <a:ext cx="223212" cy="223211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25397" tIns="25397" rIns="25397" bIns="25397" anchor="ctr"/>
          <a:lstStyle/>
          <a:p>
            <a:pPr defTabSz="412667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3A9307F0-C5BC-1644-AFBA-E96FD45F7F7E}"/>
              </a:ext>
            </a:extLst>
          </p:cNvPr>
          <p:cNvCxnSpPr>
            <a:cxnSpLocks/>
          </p:cNvCxnSpPr>
          <p:nvPr userDrawn="1"/>
        </p:nvCxnSpPr>
        <p:spPr>
          <a:xfrm flipV="1">
            <a:off x="3471652" y="3141509"/>
            <a:ext cx="7498080" cy="87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9247AE7D-8AF0-FD44-A2FD-E80CF83B7A12}"/>
              </a:ext>
            </a:extLst>
          </p:cNvPr>
          <p:cNvCxnSpPr>
            <a:cxnSpLocks/>
          </p:cNvCxnSpPr>
          <p:nvPr userDrawn="1"/>
        </p:nvCxnSpPr>
        <p:spPr>
          <a:xfrm>
            <a:off x="3471652" y="4105203"/>
            <a:ext cx="7498080" cy="2466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Lorem ipsum dolor sit amet, consectetur adipiscing elit.">
            <a:extLst>
              <a:ext uri="{FF2B5EF4-FFF2-40B4-BE49-F238E27FC236}">
                <a16:creationId xmlns:a16="http://schemas.microsoft.com/office/drawing/2014/main" id="{D2DA97F6-B386-C745-980A-C9A71D8CF4BE}"/>
              </a:ext>
            </a:extLst>
          </p:cNvPr>
          <p:cNvSpPr txBox="1">
            <a:spLocks/>
          </p:cNvSpPr>
          <p:nvPr userDrawn="1"/>
        </p:nvSpPr>
        <p:spPr>
          <a:xfrm>
            <a:off x="3612321" y="5113486"/>
            <a:ext cx="1338939" cy="40011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marR="0" indent="0" algn="l" defTabSz="243833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1" u="none" strike="noStrike" cap="none" spc="0" baseline="0">
                <a:solidFill>
                  <a:srgbClr val="000000"/>
                </a:solidFill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SF Pro Display Regular"/>
              </a:defRPr>
            </a:lvl1pPr>
            <a:lvl2pPr marL="12192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18288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24384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30480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36576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42672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48768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54864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hangingPunct="1"/>
            <a:r>
              <a:rPr lang="en-US" sz="1000"/>
              <a:t>Notify, encourage toolkit use</a:t>
            </a:r>
          </a:p>
        </p:txBody>
      </p:sp>
      <p:sp>
        <p:nvSpPr>
          <p:cNvPr id="59" name="Circle">
            <a:extLst>
              <a:ext uri="{FF2B5EF4-FFF2-40B4-BE49-F238E27FC236}">
                <a16:creationId xmlns:a16="http://schemas.microsoft.com/office/drawing/2014/main" id="{DBD07298-92C0-0342-8F1E-2BEE2EDC49AE}"/>
              </a:ext>
            </a:extLst>
          </p:cNvPr>
          <p:cNvSpPr/>
          <p:nvPr userDrawn="1"/>
        </p:nvSpPr>
        <p:spPr>
          <a:xfrm>
            <a:off x="3404443" y="5391312"/>
            <a:ext cx="223212" cy="223211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25397" tIns="25397" rIns="25397" bIns="25397" anchor="ctr"/>
          <a:lstStyle/>
          <a:p>
            <a:pPr defTabSz="412667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60" name="Lorem ipsum dolor sit amet, consectetur adipiscing elit.">
            <a:extLst>
              <a:ext uri="{FF2B5EF4-FFF2-40B4-BE49-F238E27FC236}">
                <a16:creationId xmlns:a16="http://schemas.microsoft.com/office/drawing/2014/main" id="{13F24932-8795-224A-9CF0-43FDE15B6E1D}"/>
              </a:ext>
            </a:extLst>
          </p:cNvPr>
          <p:cNvSpPr txBox="1">
            <a:spLocks/>
          </p:cNvSpPr>
          <p:nvPr userDrawn="1"/>
        </p:nvSpPr>
        <p:spPr>
          <a:xfrm>
            <a:off x="6677718" y="5243455"/>
            <a:ext cx="1614437" cy="246221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marR="0" indent="0" algn="l" defTabSz="243833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1" u="none" strike="noStrike" cap="none" spc="0" baseline="0">
                <a:solidFill>
                  <a:srgbClr val="000000"/>
                </a:solidFill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SF Pro Display Regular"/>
              </a:defRPr>
            </a:lvl1pPr>
            <a:lvl2pPr marL="12192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18288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24384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30480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36576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42672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48768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54864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hangingPunct="1"/>
            <a:r>
              <a:rPr lang="en-US" sz="1000"/>
              <a:t>Prep shift to new toolkit</a:t>
            </a:r>
          </a:p>
        </p:txBody>
      </p:sp>
      <p:sp>
        <p:nvSpPr>
          <p:cNvPr id="61" name="Circle">
            <a:extLst>
              <a:ext uri="{FF2B5EF4-FFF2-40B4-BE49-F238E27FC236}">
                <a16:creationId xmlns:a16="http://schemas.microsoft.com/office/drawing/2014/main" id="{2667D630-C66D-4C45-9F91-4AF21875A4D0}"/>
              </a:ext>
            </a:extLst>
          </p:cNvPr>
          <p:cNvSpPr/>
          <p:nvPr userDrawn="1"/>
        </p:nvSpPr>
        <p:spPr>
          <a:xfrm>
            <a:off x="6521418" y="5391312"/>
            <a:ext cx="223212" cy="223211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25397" tIns="25397" rIns="25397" bIns="25397" anchor="ctr"/>
          <a:lstStyle/>
          <a:p>
            <a:pPr defTabSz="412667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8CBD09E1-7ACC-5841-A9E3-F0CA113BFDB8}"/>
              </a:ext>
            </a:extLst>
          </p:cNvPr>
          <p:cNvCxnSpPr>
            <a:cxnSpLocks/>
          </p:cNvCxnSpPr>
          <p:nvPr userDrawn="1"/>
        </p:nvCxnSpPr>
        <p:spPr>
          <a:xfrm flipV="1">
            <a:off x="3471652" y="5503555"/>
            <a:ext cx="7498080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Lorem ipsum dolor sit amet, consectetur adipiscing elit.">
            <a:extLst>
              <a:ext uri="{FF2B5EF4-FFF2-40B4-BE49-F238E27FC236}">
                <a16:creationId xmlns:a16="http://schemas.microsoft.com/office/drawing/2014/main" id="{2EBD8FA1-6282-4442-9609-25DF7DB2C554}"/>
              </a:ext>
            </a:extLst>
          </p:cNvPr>
          <p:cNvSpPr txBox="1">
            <a:spLocks/>
          </p:cNvSpPr>
          <p:nvPr userDrawn="1"/>
        </p:nvSpPr>
        <p:spPr>
          <a:xfrm>
            <a:off x="8303141" y="5243455"/>
            <a:ext cx="2751009" cy="246221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marR="0" indent="0" algn="l" defTabSz="243833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1" u="none" strike="noStrike" cap="none" spc="0" baseline="0">
                <a:solidFill>
                  <a:srgbClr val="000000"/>
                </a:solidFill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SF Pro Display Regular"/>
              </a:defRPr>
            </a:lvl1pPr>
            <a:lvl2pPr marL="12192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18288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24384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30480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36576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42672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48768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54864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hangingPunct="1"/>
            <a:r>
              <a:rPr lang="en-US" sz="1000"/>
              <a:t>Distribute new toolkit, obtain commitments</a:t>
            </a:r>
          </a:p>
        </p:txBody>
      </p:sp>
      <p:sp>
        <p:nvSpPr>
          <p:cNvPr id="64" name="Circle">
            <a:extLst>
              <a:ext uri="{FF2B5EF4-FFF2-40B4-BE49-F238E27FC236}">
                <a16:creationId xmlns:a16="http://schemas.microsoft.com/office/drawing/2014/main" id="{3F5FD373-63A0-2348-A85F-2748F9DA5382}"/>
              </a:ext>
            </a:extLst>
          </p:cNvPr>
          <p:cNvSpPr/>
          <p:nvPr userDrawn="1"/>
        </p:nvSpPr>
        <p:spPr>
          <a:xfrm>
            <a:off x="8090510" y="5390698"/>
            <a:ext cx="223212" cy="223211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25397" tIns="25397" rIns="25397" bIns="25397" anchor="ctr"/>
          <a:lstStyle/>
          <a:p>
            <a:pPr defTabSz="412667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65" name="Lorem ipsum dolor sit amet, consectetur adipiscing elit.">
            <a:extLst>
              <a:ext uri="{FF2B5EF4-FFF2-40B4-BE49-F238E27FC236}">
                <a16:creationId xmlns:a16="http://schemas.microsoft.com/office/drawing/2014/main" id="{FE3DEAA1-F7CE-764E-906D-AA81A4C7CE39}"/>
              </a:ext>
            </a:extLst>
          </p:cNvPr>
          <p:cNvSpPr txBox="1">
            <a:spLocks/>
          </p:cNvSpPr>
          <p:nvPr userDrawn="1"/>
        </p:nvSpPr>
        <p:spPr>
          <a:xfrm>
            <a:off x="5000953" y="5235408"/>
            <a:ext cx="1614437" cy="246221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marR="0" indent="0" algn="l" defTabSz="243833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1" u="none" strike="noStrike" cap="none" spc="0" baseline="0">
                <a:solidFill>
                  <a:srgbClr val="000000"/>
                </a:solidFill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SF Pro Display Regular"/>
              </a:defRPr>
            </a:lvl1pPr>
            <a:lvl2pPr marL="12192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18288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24384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30480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36576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42672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48768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54864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hangingPunct="1"/>
            <a:r>
              <a:rPr lang="en-US" sz="1000"/>
              <a:t>Remind</a:t>
            </a:r>
          </a:p>
        </p:txBody>
      </p:sp>
      <p:sp>
        <p:nvSpPr>
          <p:cNvPr id="66" name="Circle">
            <a:extLst>
              <a:ext uri="{FF2B5EF4-FFF2-40B4-BE49-F238E27FC236}">
                <a16:creationId xmlns:a16="http://schemas.microsoft.com/office/drawing/2014/main" id="{F0A3097B-DD50-154B-8542-641937918DA0}"/>
              </a:ext>
            </a:extLst>
          </p:cNvPr>
          <p:cNvSpPr/>
          <p:nvPr userDrawn="1"/>
        </p:nvSpPr>
        <p:spPr>
          <a:xfrm>
            <a:off x="4844653" y="5391312"/>
            <a:ext cx="223212" cy="223211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25397" tIns="25397" rIns="25397" bIns="25397" anchor="ctr"/>
          <a:lstStyle/>
          <a:p>
            <a:pPr defTabSz="412667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67" name="Circle">
            <a:extLst>
              <a:ext uri="{FF2B5EF4-FFF2-40B4-BE49-F238E27FC236}">
                <a16:creationId xmlns:a16="http://schemas.microsoft.com/office/drawing/2014/main" id="{20F2650C-1166-624F-A59E-C814EB7D20E9}"/>
              </a:ext>
            </a:extLst>
          </p:cNvPr>
          <p:cNvSpPr/>
          <p:nvPr userDrawn="1"/>
        </p:nvSpPr>
        <p:spPr>
          <a:xfrm>
            <a:off x="8090510" y="4005932"/>
            <a:ext cx="223212" cy="223211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25397" tIns="25397" rIns="25397" bIns="25397" anchor="ctr"/>
          <a:lstStyle/>
          <a:p>
            <a:pPr defTabSz="412667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68" name="Lorem ipsum dolor sit amet, consectetur adipiscing elit.">
            <a:extLst>
              <a:ext uri="{FF2B5EF4-FFF2-40B4-BE49-F238E27FC236}">
                <a16:creationId xmlns:a16="http://schemas.microsoft.com/office/drawing/2014/main" id="{E8B92518-A255-A847-BE85-1C4B547808AC}"/>
              </a:ext>
            </a:extLst>
          </p:cNvPr>
          <p:cNvSpPr txBox="1">
            <a:spLocks/>
          </p:cNvSpPr>
          <p:nvPr userDrawn="1"/>
        </p:nvSpPr>
        <p:spPr>
          <a:xfrm>
            <a:off x="8279302" y="3832051"/>
            <a:ext cx="1159523" cy="246221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marR="0" indent="0" algn="l" defTabSz="243833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1" u="none" strike="noStrike" cap="none" spc="0" baseline="0">
                <a:solidFill>
                  <a:srgbClr val="000000"/>
                </a:solidFill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SF Pro Display Regular"/>
              </a:defRPr>
            </a:lvl1pPr>
            <a:lvl2pPr marL="12192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18288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24384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30480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36576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42672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48768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54864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hangingPunct="1"/>
            <a:r>
              <a:rPr lang="en-US" sz="1000"/>
              <a:t>PHE end notice</a:t>
            </a:r>
          </a:p>
        </p:txBody>
      </p:sp>
      <p:sp>
        <p:nvSpPr>
          <p:cNvPr id="69" name="Lorem ipsum dolor sit amet, consectetur adipiscing elit.">
            <a:extLst>
              <a:ext uri="{FF2B5EF4-FFF2-40B4-BE49-F238E27FC236}">
                <a16:creationId xmlns:a16="http://schemas.microsoft.com/office/drawing/2014/main" id="{C66CEA14-753F-5548-8A73-87D86ADC73CB}"/>
              </a:ext>
            </a:extLst>
          </p:cNvPr>
          <p:cNvSpPr txBox="1">
            <a:spLocks/>
          </p:cNvSpPr>
          <p:nvPr userDrawn="1"/>
        </p:nvSpPr>
        <p:spPr>
          <a:xfrm>
            <a:off x="3583146" y="5750501"/>
            <a:ext cx="1159523" cy="40011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marR="0" indent="0" algn="l" defTabSz="243833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1" u="none" strike="noStrike" cap="none" spc="0" baseline="0">
                <a:solidFill>
                  <a:srgbClr val="000000"/>
                </a:solidFill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SF Pro Display Regular"/>
              </a:defRPr>
            </a:lvl1pPr>
            <a:lvl2pPr marL="12192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18288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24384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30480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36576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42672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48768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54864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hangingPunct="1"/>
            <a:r>
              <a:rPr lang="en-US" sz="1000"/>
              <a:t>Public notice on web + Listserv</a:t>
            </a:r>
          </a:p>
        </p:txBody>
      </p:sp>
      <p:sp>
        <p:nvSpPr>
          <p:cNvPr id="70" name="Circle">
            <a:extLst>
              <a:ext uri="{FF2B5EF4-FFF2-40B4-BE49-F238E27FC236}">
                <a16:creationId xmlns:a16="http://schemas.microsoft.com/office/drawing/2014/main" id="{F6286E97-90F9-EB44-B7C9-E8A3F00F74A9}"/>
              </a:ext>
            </a:extLst>
          </p:cNvPr>
          <p:cNvSpPr/>
          <p:nvPr userDrawn="1"/>
        </p:nvSpPr>
        <p:spPr>
          <a:xfrm>
            <a:off x="3399482" y="5828136"/>
            <a:ext cx="223212" cy="223211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25397" tIns="25397" rIns="25397" bIns="25397" anchor="ctr"/>
          <a:lstStyle/>
          <a:p>
            <a:pPr defTabSz="412667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71" name="Lorem ipsum dolor sit amet, consectetur adipiscing elit.">
            <a:extLst>
              <a:ext uri="{FF2B5EF4-FFF2-40B4-BE49-F238E27FC236}">
                <a16:creationId xmlns:a16="http://schemas.microsoft.com/office/drawing/2014/main" id="{348F9934-978B-244C-B3C4-677823040CE1}"/>
              </a:ext>
            </a:extLst>
          </p:cNvPr>
          <p:cNvSpPr txBox="1">
            <a:spLocks/>
          </p:cNvSpPr>
          <p:nvPr userDrawn="1"/>
        </p:nvSpPr>
        <p:spPr>
          <a:xfrm>
            <a:off x="8365789" y="5784837"/>
            <a:ext cx="1237664" cy="40011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marR="0" indent="0" algn="l" defTabSz="243833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1" u="none" strike="noStrike" cap="none" spc="0" baseline="0">
                <a:solidFill>
                  <a:srgbClr val="000000"/>
                </a:solidFill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SF Pro Display Regular"/>
              </a:defRPr>
            </a:lvl1pPr>
            <a:lvl2pPr marL="12192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18288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24384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30480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36576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42672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48768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54864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hangingPunct="1"/>
            <a:r>
              <a:rPr lang="en-US" sz="1000"/>
              <a:t>Public notice on web + Listserv</a:t>
            </a:r>
          </a:p>
        </p:txBody>
      </p:sp>
      <p:sp>
        <p:nvSpPr>
          <p:cNvPr id="72" name="Circle">
            <a:extLst>
              <a:ext uri="{FF2B5EF4-FFF2-40B4-BE49-F238E27FC236}">
                <a16:creationId xmlns:a16="http://schemas.microsoft.com/office/drawing/2014/main" id="{9757FA83-970B-B24A-BDE5-DF6A83778630}"/>
              </a:ext>
            </a:extLst>
          </p:cNvPr>
          <p:cNvSpPr/>
          <p:nvPr userDrawn="1"/>
        </p:nvSpPr>
        <p:spPr>
          <a:xfrm>
            <a:off x="8090510" y="5829599"/>
            <a:ext cx="223212" cy="223211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25397" tIns="25397" rIns="25397" bIns="25397" anchor="ctr"/>
          <a:lstStyle/>
          <a:p>
            <a:pPr defTabSz="412667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73" name="Month / Week">
            <a:extLst>
              <a:ext uri="{FF2B5EF4-FFF2-40B4-BE49-F238E27FC236}">
                <a16:creationId xmlns:a16="http://schemas.microsoft.com/office/drawing/2014/main" id="{2C147926-FD1C-1D4F-81EE-9B2997B3BE1E}"/>
              </a:ext>
            </a:extLst>
          </p:cNvPr>
          <p:cNvSpPr txBox="1">
            <a:spLocks/>
          </p:cNvSpPr>
          <p:nvPr userDrawn="1"/>
        </p:nvSpPr>
        <p:spPr>
          <a:xfrm>
            <a:off x="836361" y="1090035"/>
            <a:ext cx="2370934" cy="412797"/>
          </a:xfrm>
          <a:prstGeom prst="roundRect">
            <a:avLst>
              <a:gd name="adj" fmla="val 50000"/>
            </a:avLst>
          </a:prstGeom>
          <a:solidFill>
            <a:srgbClr val="F25E22"/>
          </a:solidFill>
        </p:spPr>
        <p:txBody>
          <a:bodyPr anchor="ctr">
            <a:noAutofit/>
          </a:bodyPr>
          <a:lstStyle>
            <a:lvl1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0" u="none" strike="noStrike" cap="none" spc="0" baseline="0">
                <a:solidFill>
                  <a:srgbClr val="4F2F27"/>
                </a:solidFill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SF Pro Display Regular"/>
              </a:defRPr>
            </a:lvl1pPr>
            <a:lvl2pPr marL="12192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18288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24384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30480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36576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42672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48768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54864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hangingPunct="1"/>
            <a:r>
              <a:rPr lang="en-US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Text</a:t>
            </a:r>
          </a:p>
        </p:txBody>
      </p:sp>
    </p:spTree>
    <p:extLst>
      <p:ext uri="{BB962C8B-B14F-4D97-AF65-F5344CB8AC3E}">
        <p14:creationId xmlns:p14="http://schemas.microsoft.com/office/powerpoint/2010/main" val="2511495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&#10;&#10;Description automatically generated">
            <a:extLst>
              <a:ext uri="{FF2B5EF4-FFF2-40B4-BE49-F238E27FC236}">
                <a16:creationId xmlns:a16="http://schemas.microsoft.com/office/drawing/2014/main" id="{3BAA5A63-016F-0A44-B58D-3A2811A656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3075" t="33469" b="-1"/>
          <a:stretch/>
        </p:blipFill>
        <p:spPr>
          <a:xfrm>
            <a:off x="0" y="0"/>
            <a:ext cx="12290612" cy="6916517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E91ECF9D-465D-C947-91D1-76C515B21E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949" y="2766736"/>
            <a:ext cx="6492227" cy="1324527"/>
          </a:xfrm>
          <a:prstGeom prst="rect">
            <a:avLst/>
          </a:prstGeom>
        </p:spPr>
        <p:txBody>
          <a:bodyPr/>
          <a:lstStyle>
            <a:lvl1pPr>
              <a:defRPr sz="4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Insert Section Title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0A19CC7-9160-274F-98CD-0E459D7BB7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0176" y="6146606"/>
            <a:ext cx="1752600" cy="4572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2AE15D4-9E89-486F-BF67-866C44D9246E}"/>
              </a:ext>
            </a:extLst>
          </p:cNvPr>
          <p:cNvSpPr/>
          <p:nvPr userDrawn="1"/>
        </p:nvSpPr>
        <p:spPr>
          <a:xfrm>
            <a:off x="8775342" y="2"/>
            <a:ext cx="3515270" cy="1691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4A700762-227F-441F-8A30-877ED8E00CED}"/>
              </a:ext>
            </a:extLst>
          </p:cNvPr>
          <p:cNvSpPr/>
          <p:nvPr userDrawn="1"/>
        </p:nvSpPr>
        <p:spPr>
          <a:xfrm rot="5400000">
            <a:off x="8825944" y="-50601"/>
            <a:ext cx="1691459" cy="1792662"/>
          </a:xfrm>
          <a:prstGeom prst="triangle">
            <a:avLst>
              <a:gd name="adj" fmla="val 10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4DF875FB-581F-4038-9B0F-0924CE552D20}"/>
              </a:ext>
            </a:extLst>
          </p:cNvPr>
          <p:cNvSpPr/>
          <p:nvPr userDrawn="1"/>
        </p:nvSpPr>
        <p:spPr>
          <a:xfrm rot="16200000" flipH="1">
            <a:off x="10565508" y="-33643"/>
            <a:ext cx="1691459" cy="1758749"/>
          </a:xfrm>
          <a:prstGeom prst="triangle">
            <a:avLst>
              <a:gd name="adj" fmla="val 100000"/>
            </a:avLst>
          </a:prstGeom>
          <a:solidFill>
            <a:srgbClr val="938E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990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FBCB505-95B4-C64A-8C8F-A34C07B86C78}"/>
              </a:ext>
            </a:extLst>
          </p:cNvPr>
          <p:cNvSpPr/>
          <p:nvPr userDrawn="1"/>
        </p:nvSpPr>
        <p:spPr>
          <a:xfrm>
            <a:off x="-23714" y="-33574"/>
            <a:ext cx="12231756" cy="6951208"/>
          </a:xfrm>
          <a:prstGeom prst="rect">
            <a:avLst/>
          </a:prstGeom>
          <a:solidFill>
            <a:srgbClr val="1A43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A4387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0F3E355-68B0-7F41-9EAA-533270731B1F}"/>
              </a:ext>
            </a:extLst>
          </p:cNvPr>
          <p:cNvSpPr/>
          <p:nvPr userDrawn="1"/>
        </p:nvSpPr>
        <p:spPr>
          <a:xfrm>
            <a:off x="10848230" y="6030410"/>
            <a:ext cx="1359268" cy="8872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Logo, company name&#10;&#10;Description automatically generated">
            <a:extLst>
              <a:ext uri="{FF2B5EF4-FFF2-40B4-BE49-F238E27FC236}">
                <a16:creationId xmlns:a16="http://schemas.microsoft.com/office/drawing/2014/main" id="{C7E58F49-A29D-974D-852F-169570881F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5625" t="13043" r="18617" b="27247"/>
          <a:stretch/>
        </p:blipFill>
        <p:spPr>
          <a:xfrm flipH="1">
            <a:off x="4270819" y="2766736"/>
            <a:ext cx="7936679" cy="415089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B372FC9-E5BD-0C42-8C7D-8575B0DF677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1660" y="6146606"/>
            <a:ext cx="1752600" cy="457200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549C286A-E9B9-B242-A7A7-CF2D2F5A03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949" y="2766736"/>
            <a:ext cx="7707230" cy="1324527"/>
          </a:xfrm>
          <a:prstGeom prst="rect">
            <a:avLst/>
          </a:prstGeom>
        </p:spPr>
        <p:txBody>
          <a:bodyPr/>
          <a:lstStyle>
            <a:lvl1pPr>
              <a:defRPr sz="4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Insert Section Title</a:t>
            </a:r>
          </a:p>
        </p:txBody>
      </p:sp>
    </p:spTree>
    <p:extLst>
      <p:ext uri="{BB962C8B-B14F-4D97-AF65-F5344CB8AC3E}">
        <p14:creationId xmlns:p14="http://schemas.microsoft.com/office/powerpoint/2010/main" val="1459426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714441F0-AF68-B142-A528-B7B70744BE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56321"/>
          <a:stretch/>
        </p:blipFill>
        <p:spPr>
          <a:xfrm>
            <a:off x="0" y="-856"/>
            <a:ext cx="4485235" cy="685714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5744D9D-2640-134E-AE65-6F63DB2864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796716" y="858"/>
            <a:ext cx="10410042" cy="6857142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3B01DE73-4112-E14D-9E1C-43AEE2749FA1}"/>
              </a:ext>
            </a:extLst>
          </p:cNvPr>
          <p:cNvSpPr txBox="1">
            <a:spLocks/>
          </p:cNvSpPr>
          <p:nvPr userDrawn="1"/>
        </p:nvSpPr>
        <p:spPr>
          <a:xfrm>
            <a:off x="586547" y="2557532"/>
            <a:ext cx="6853106" cy="2175106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marR="0" lvl="0" indent="0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cap="none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Section Title</a:t>
            </a:r>
          </a:p>
          <a:p>
            <a:pPr marL="800100" marR="0" lvl="0" indent="-342900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cap="none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Text </a:t>
            </a:r>
          </a:p>
          <a:p>
            <a:pPr marL="800100" marR="0" lvl="0" indent="-342900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cap="none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Text</a:t>
            </a:r>
          </a:p>
        </p:txBody>
      </p:sp>
      <p:pic>
        <p:nvPicPr>
          <p:cNvPr id="26" name="Picture 25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0C7CCC55-97DF-A24A-B761-56685272F1E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7949" y="5762836"/>
            <a:ext cx="2462242" cy="658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207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&#10;&#10;Description automatically generated with medium confidence">
            <a:extLst>
              <a:ext uri="{FF2B5EF4-FFF2-40B4-BE49-F238E27FC236}">
                <a16:creationId xmlns:a16="http://schemas.microsoft.com/office/drawing/2014/main" id="{A0D65E5E-83A2-6844-8D09-77DC128B58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0330" y="-33838"/>
            <a:ext cx="12264917" cy="698007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E91ECF9D-465D-C947-91D1-76C515B21E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57838" y="2766736"/>
            <a:ext cx="5957887" cy="1436296"/>
          </a:xfrm>
          <a:prstGeom prst="rect">
            <a:avLst/>
          </a:prstGeom>
        </p:spPr>
        <p:txBody>
          <a:bodyPr/>
          <a:lstStyle>
            <a:lvl1pPr>
              <a:defRPr sz="4400" b="1">
                <a:solidFill>
                  <a:srgbClr val="1A43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Insert Section 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FE160F8-7366-7C4E-9F59-5A0F7C5B12A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7314" y="6326828"/>
            <a:ext cx="17526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582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7816418-0221-2944-98B5-E40017B015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922003" y="1436"/>
            <a:ext cx="10269994" cy="685512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AC7AFFB-D9E1-0443-931D-E39800EF5F5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42570" y="457200"/>
            <a:ext cx="1419860" cy="131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895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A7C07-F6C4-1E47-A09F-C6DEAC1D5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3340" y="847385"/>
            <a:ext cx="10170459" cy="1325563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1A43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FC0D5B4-DD14-0747-AA50-F60D8BA7C8BB}"/>
              </a:ext>
            </a:extLst>
          </p:cNvPr>
          <p:cNvSpPr/>
          <p:nvPr userDrawn="1"/>
        </p:nvSpPr>
        <p:spPr>
          <a:xfrm>
            <a:off x="-39756" y="5992813"/>
            <a:ext cx="12265622" cy="924822"/>
          </a:xfrm>
          <a:prstGeom prst="rect">
            <a:avLst/>
          </a:prstGeom>
          <a:solidFill>
            <a:srgbClr val="1A43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A4387"/>
              </a:solidFill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45FC8FA-3940-F240-83B8-6E1FF633D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75B9E5"/>
                </a:solidFill>
              </a:defRPr>
            </a:lvl1pPr>
          </a:lstStyle>
          <a:p>
            <a:fld id="{19ED8608-BCF1-B149-8CB0-92877DFBBF1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445B38D-5F19-7B42-9D5E-4B9DE2FA78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0652" y="6264275"/>
            <a:ext cx="1752600" cy="4572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54B0321-6B92-C749-95F6-84C08C79E8FE}"/>
              </a:ext>
            </a:extLst>
          </p:cNvPr>
          <p:cNvSpPr/>
          <p:nvPr userDrawn="1"/>
        </p:nvSpPr>
        <p:spPr>
          <a:xfrm>
            <a:off x="-7628" y="-1551"/>
            <a:ext cx="12199628" cy="349881"/>
          </a:xfrm>
          <a:prstGeom prst="rect">
            <a:avLst/>
          </a:prstGeom>
          <a:solidFill>
            <a:srgbClr val="75B9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A4387"/>
              </a:solidFill>
            </a:endParaRPr>
          </a:p>
        </p:txBody>
      </p:sp>
      <p:pic>
        <p:nvPicPr>
          <p:cNvPr id="11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B7ABBC32-E10A-984D-9B30-C822AE0FD8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5625" t="13043" r="18617" b="27247"/>
          <a:stretch/>
        </p:blipFill>
        <p:spPr>
          <a:xfrm rot="10800000" flipH="1">
            <a:off x="-7628" y="-6945"/>
            <a:ext cx="3161396" cy="165341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909E05D-687E-3F46-86BD-DDADF46D8958}"/>
              </a:ext>
            </a:extLst>
          </p:cNvPr>
          <p:cNvSpPr txBox="1"/>
          <p:nvPr userDrawn="1"/>
        </p:nvSpPr>
        <p:spPr>
          <a:xfrm>
            <a:off x="8615680" y="51714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F3282A3-FC1F-F447-AC5A-ADF9F8B13C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83338" y="2421436"/>
            <a:ext cx="10170459" cy="3375217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F9CE083-FCAE-4E6D-83E3-F595193D5562}"/>
              </a:ext>
            </a:extLst>
          </p:cNvPr>
          <p:cNvSpPr/>
          <p:nvPr userDrawn="1"/>
        </p:nvSpPr>
        <p:spPr>
          <a:xfrm>
            <a:off x="528638" y="336549"/>
            <a:ext cx="352425" cy="3730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069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A7C07-F6C4-1E47-A09F-C6DEAC1D5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3340" y="847385"/>
            <a:ext cx="10170459" cy="1325563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1A43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FC0D5B4-DD14-0747-AA50-F60D8BA7C8BB}"/>
              </a:ext>
            </a:extLst>
          </p:cNvPr>
          <p:cNvSpPr/>
          <p:nvPr userDrawn="1"/>
        </p:nvSpPr>
        <p:spPr>
          <a:xfrm>
            <a:off x="-39756" y="5992813"/>
            <a:ext cx="12265622" cy="924822"/>
          </a:xfrm>
          <a:prstGeom prst="rect">
            <a:avLst/>
          </a:prstGeom>
          <a:solidFill>
            <a:srgbClr val="1A43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A4387"/>
              </a:solidFill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45FC8FA-3940-F240-83B8-6E1FF633D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75B9E5"/>
                </a:solidFill>
              </a:defRPr>
            </a:lvl1pPr>
          </a:lstStyle>
          <a:p>
            <a:fld id="{19ED8608-BCF1-B149-8CB0-92877DFBBF1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445B38D-5F19-7B42-9D5E-4B9DE2FA78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0652" y="6264275"/>
            <a:ext cx="1752600" cy="457200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38C9793-C446-254D-BFD7-5DCD058537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83338" y="2172948"/>
            <a:ext cx="4912662" cy="3623706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F15AA04-95A2-FC4A-BCBD-C3F279F6D969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441137" y="2187339"/>
            <a:ext cx="4912662" cy="3623706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9057F7B-6506-40D1-BCF0-89305B8B9046}"/>
              </a:ext>
            </a:extLst>
          </p:cNvPr>
          <p:cNvSpPr/>
          <p:nvPr userDrawn="1"/>
        </p:nvSpPr>
        <p:spPr>
          <a:xfrm>
            <a:off x="-7628" y="-1551"/>
            <a:ext cx="12199628" cy="349881"/>
          </a:xfrm>
          <a:prstGeom prst="rect">
            <a:avLst/>
          </a:prstGeom>
          <a:solidFill>
            <a:srgbClr val="75B9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A4387"/>
              </a:solidFill>
            </a:endParaRPr>
          </a:p>
        </p:txBody>
      </p:sp>
      <p:pic>
        <p:nvPicPr>
          <p:cNvPr id="15" name="Picture 14" descr="Logo, company name&#10;&#10;Description automatically generated">
            <a:extLst>
              <a:ext uri="{FF2B5EF4-FFF2-40B4-BE49-F238E27FC236}">
                <a16:creationId xmlns:a16="http://schemas.microsoft.com/office/drawing/2014/main" id="{DEF211DD-2A4B-4B54-A33D-0EDE811401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5625" t="13043" r="18617" b="27247"/>
          <a:stretch/>
        </p:blipFill>
        <p:spPr>
          <a:xfrm rot="10800000" flipH="1">
            <a:off x="-7628" y="-6945"/>
            <a:ext cx="3161396" cy="1653417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3AB47A10-B2BE-4C04-B620-00ABB6E78655}"/>
              </a:ext>
            </a:extLst>
          </p:cNvPr>
          <p:cNvSpPr/>
          <p:nvPr userDrawn="1"/>
        </p:nvSpPr>
        <p:spPr>
          <a:xfrm>
            <a:off x="528638" y="336549"/>
            <a:ext cx="352425" cy="3730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959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D978CD-51EE-6D44-9512-636BDB85C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D47074-80C6-AC4E-82FC-CC81C6966C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0C8BB0-8ADB-F645-98CC-0155A125E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357158-6C61-3F4E-B631-9284DDFAFA14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7A60FB-5D22-CE44-8FEE-03E11F46A4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172696-7704-9140-AB55-9D3E1C58F7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4ED436-5DEC-1040-8C1D-A2907BDC5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39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83" r:id="rId2"/>
    <p:sldLayoutId id="2147483661" r:id="rId3"/>
    <p:sldLayoutId id="2147483650" r:id="rId4"/>
    <p:sldLayoutId id="2147483717" r:id="rId5"/>
    <p:sldLayoutId id="2147483662" r:id="rId6"/>
    <p:sldLayoutId id="2147483685" r:id="rId7"/>
    <p:sldLayoutId id="2147483698" r:id="rId8"/>
    <p:sldLayoutId id="2147483682" r:id="rId9"/>
    <p:sldLayoutId id="2147483672" r:id="rId10"/>
    <p:sldLayoutId id="2147483690" r:id="rId11"/>
    <p:sldLayoutId id="2147483697" r:id="rId12"/>
    <p:sldLayoutId id="2147483696" r:id="rId13"/>
    <p:sldLayoutId id="2147483669" r:id="rId14"/>
    <p:sldLayoutId id="2147483684" r:id="rId15"/>
    <p:sldLayoutId id="2147483687" r:id="rId16"/>
    <p:sldLayoutId id="2147483711" r:id="rId17"/>
    <p:sldLayoutId id="2147483712" r:id="rId18"/>
    <p:sldLayoutId id="2147483713" r:id="rId19"/>
    <p:sldLayoutId id="2147483714" r:id="rId20"/>
    <p:sldLayoutId id="2147483715" r:id="rId21"/>
    <p:sldLayoutId id="2147483716" r:id="rId22"/>
    <p:sldLayoutId id="2147483708" r:id="rId23"/>
    <p:sldLayoutId id="2147483709" r:id="rId24"/>
    <p:sldLayoutId id="2147483710" r:id="rId25"/>
    <p:sldLayoutId id="2147483689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unity.collectivemedical.com/t/h42ffq/ed-patient-activity-overview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9.png"/><Relationship Id="rId4" Type="http://schemas.openxmlformats.org/officeDocument/2006/relationships/hyperlink" Target="https://community.collectivemedical.com/t/635fz0/ed-patient-activity-faq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unity.collectivemedical.com/t/q5525d/notifications-overview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0.png"/><Relationship Id="rId4" Type="http://schemas.openxmlformats.org/officeDocument/2006/relationships/hyperlink" Target="https://community.collectivemedical.com/t/h45254/collective-notifications-faq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unity.collectivemedical.com/t/q52119/scheduled-reports-overview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hyperlink" Target="mailto:liz.swetnam@pointclickcare.com" TargetMode="External"/><Relationship Id="rId5" Type="http://schemas.openxmlformats.org/officeDocument/2006/relationships/image" Target="../media/image21.png"/><Relationship Id="rId4" Type="http://schemas.openxmlformats.org/officeDocument/2006/relationships/hyperlink" Target="https://community.collectivemedical.com/t/36b86s/scheduled-reports-faq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unity.collectivemedical.com/t/635k4z/groups-overview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2.png"/><Relationship Id="rId5" Type="http://schemas.openxmlformats.org/officeDocument/2006/relationships/hyperlink" Target="https://community.collectivemedical.com/t/p8hq30j/delete-a-tag" TargetMode="External"/><Relationship Id="rId4" Type="http://schemas.openxmlformats.org/officeDocument/2006/relationships/hyperlink" Target="https://community.collectivemedical.com/t/x15kly/groups-faq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unity.collectivemedical.com/t/g9hl61q/learning-path-emergency-department-optimization-use-case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unity.collectivemedical.com/t/g9hl61q/learning-path-emergency-department-optimization-use-case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hyperlink" Target="https://community.collectivemedical.com/t/60hjzsj/review-an-encounter-on-the-patient-overview-page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unity.collectivemedical.com/t/g9hl61q/learning-path-emergency-department-optimization-use-case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hyperlink" Target="https://community.collectivemedical.com/t/60h1285/patient-overview-page-encounter-summary-charts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unity.collectivemedical.com/t/g9hl61q/learning-path-emergency-department-optimization-use-case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8.png"/><Relationship Id="rId4" Type="http://schemas.openxmlformats.org/officeDocument/2006/relationships/hyperlink" Target="https://community.collectivemedical.com/t/m1hbg6y/patient-overview-page-safety-security-update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unity.collectivemedical.com/t/g9hl61q/learning-path-emergency-department-optimization-use-case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9.png"/><Relationship Id="rId4" Type="http://schemas.openxmlformats.org/officeDocument/2006/relationships/hyperlink" Target="https://community.collectivemedical.com/t/18cpjy/upload-an-attachment-on-the-patient-overview-page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community.collectivemedical.com/t/m1hbbyp/using-collaborative-care-insights" TargetMode="External"/><Relationship Id="rId5" Type="http://schemas.openxmlformats.org/officeDocument/2006/relationships/hyperlink" Target="https://community.collectivemedical.com/t/83hbbyg/welcome-to-collaborative-care-insights" TargetMode="External"/><Relationship Id="rId4" Type="http://schemas.openxmlformats.org/officeDocument/2006/relationships/image" Target="../media/image31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s://protect-us.mimecast.com/s/ApbBC68M8miMPGk2spwYnM?domain=forms.office.com" TargetMode="External"/><Relationship Id="rId1" Type="http://schemas.openxmlformats.org/officeDocument/2006/relationships/slideLayout" Target="../slideLayouts/slideLayout9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mailto:HFS.HealthChoiceIllinoisADT@Illinois.gov" TargetMode="External"/><Relationship Id="rId2" Type="http://schemas.openxmlformats.org/officeDocument/2006/relationships/hyperlink" Target="https://www2.illinois.gov/hfs/healthchoiceadt/Pages/default.aspx" TargetMode="External"/><Relationship Id="rId1" Type="http://schemas.openxmlformats.org/officeDocument/2006/relationships/slideLayout" Target="../slideLayouts/slideLayout9.xml"/><Relationship Id="rId5" Type="http://schemas.openxmlformats.org/officeDocument/2006/relationships/hyperlink" Target="mailto:support@collectivemedicaltech.com" TargetMode="External"/><Relationship Id="rId4" Type="http://schemas.openxmlformats.org/officeDocument/2006/relationships/hyperlink" Target="https://community.collectivemedical.com/" TargetMode="Externa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hyperlink" Target="https://multimedia.illinois.gov/hfs/Hfs-Clinical-Collaboration-Group-012022.html" TargetMode="External"/><Relationship Id="rId3" Type="http://schemas.openxmlformats.org/officeDocument/2006/relationships/hyperlink" Target="https://pointclickcare.wistia.com/medias/q70qa2mbgz" TargetMode="External"/><Relationship Id="rId7" Type="http://schemas.openxmlformats.org/officeDocument/2006/relationships/hyperlink" Target="https://collectivemedicaltech-1.wistia.com/medias/w8rgsve726" TargetMode="External"/><Relationship Id="rId2" Type="http://schemas.openxmlformats.org/officeDocument/2006/relationships/hyperlink" Target="https://www2.illinois.gov/hfs/healthchoiceadt/Pages/ClinicalCollaborationGroupRecordedWebinars.aspx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collectivemedicaltech-1.wistia.com/medias/5go1coqdi3" TargetMode="External"/><Relationship Id="rId5" Type="http://schemas.openxmlformats.org/officeDocument/2006/relationships/hyperlink" Target="https://collectivemedicaltech-1.wistia.com/medias/yrb5qkzs01" TargetMode="External"/><Relationship Id="rId4" Type="http://schemas.openxmlformats.org/officeDocument/2006/relationships/hyperlink" Target="https://pointclickcare.wistia.com/medias/mh6iqrvc73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6B043-9E92-F544-A1CD-D02819BEA6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68250" y="1122363"/>
            <a:ext cx="7055664" cy="2387600"/>
          </a:xfrm>
        </p:spPr>
        <p:txBody>
          <a:bodyPr>
            <a:normAutofit fontScale="90000"/>
          </a:bodyPr>
          <a:lstStyle/>
          <a:p>
            <a:r>
              <a:rPr lang="en-US"/>
              <a:t>HealthChoice Illinois ADT</a:t>
            </a:r>
            <a:br>
              <a:rPr lang="en-US"/>
            </a:br>
            <a:br>
              <a:rPr lang="en-US"/>
            </a:br>
            <a:r>
              <a:rPr lang="en-US" sz="4000"/>
              <a:t>Clinical Collaboration Group</a:t>
            </a:r>
            <a:br>
              <a:rPr lang="en-US" sz="2700"/>
            </a:br>
            <a:br>
              <a:rPr lang="en-US" sz="2700"/>
            </a:br>
            <a:r>
              <a:rPr lang="en-US" sz="2700"/>
              <a:t>Increase Efficiency, Improve Patient Outcomes and Implementation Update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3CF45E-A827-9645-BF41-E541AFE3FBE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December 8, 2022</a:t>
            </a:r>
          </a:p>
        </p:txBody>
      </p:sp>
    </p:spTree>
    <p:extLst>
      <p:ext uri="{BB962C8B-B14F-4D97-AF65-F5344CB8AC3E}">
        <p14:creationId xmlns:p14="http://schemas.microsoft.com/office/powerpoint/2010/main" val="25684834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0FD7FCE-1195-4548-999E-5FFBF6C27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2321" y="79018"/>
            <a:ext cx="5950980" cy="1325563"/>
          </a:xfrm>
        </p:spPr>
        <p:txBody>
          <a:bodyPr>
            <a:normAutofit/>
          </a:bodyPr>
          <a:lstStyle/>
          <a:p>
            <a:r>
              <a:rPr lang="en-US" sz="3200">
                <a:latin typeface="Arial"/>
                <a:cs typeface="Arial"/>
              </a:rPr>
              <a:t>Total Medicaid Encounters</a:t>
            </a:r>
          </a:p>
        </p:txBody>
      </p:sp>
      <p:sp>
        <p:nvSpPr>
          <p:cNvPr id="5" name="object 6">
            <a:extLst>
              <a:ext uri="{FF2B5EF4-FFF2-40B4-BE49-F238E27FC236}">
                <a16:creationId xmlns:a16="http://schemas.microsoft.com/office/drawing/2014/main" id="{A6497F8A-24DC-4E90-B805-C6501CD8F537}"/>
              </a:ext>
            </a:extLst>
          </p:cNvPr>
          <p:cNvSpPr txBox="1">
            <a:spLocks/>
          </p:cNvSpPr>
          <p:nvPr/>
        </p:nvSpPr>
        <p:spPr>
          <a:xfrm>
            <a:off x="3604860" y="5779590"/>
            <a:ext cx="4876482" cy="228268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1400" b="1" spc="-5">
                <a:latin typeface="Arial"/>
                <a:cs typeface="Arial"/>
              </a:rPr>
              <a:t>Numbers as of November 30, 2022</a:t>
            </a:r>
            <a:endParaRPr lang="en-US" sz="1400">
              <a:latin typeface="Arial"/>
              <a:cs typeface="Arial"/>
            </a:endParaRPr>
          </a:p>
        </p:txBody>
      </p:sp>
      <p:pic>
        <p:nvPicPr>
          <p:cNvPr id="2" name="Picture 5">
            <a:extLst>
              <a:ext uri="{FF2B5EF4-FFF2-40B4-BE49-F238E27FC236}">
                <a16:creationId xmlns:a16="http://schemas.microsoft.com/office/drawing/2014/main" id="{2BCDE93F-27DA-6360-8D19-1C7944D265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5414" y="1095655"/>
            <a:ext cx="4732316" cy="460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3825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0FD7FCE-1195-4548-999E-5FFBF6C27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5912" y="115832"/>
            <a:ext cx="9477375" cy="1325563"/>
          </a:xfrm>
        </p:spPr>
        <p:txBody>
          <a:bodyPr>
            <a:normAutofit/>
          </a:bodyPr>
          <a:lstStyle/>
          <a:p>
            <a:r>
              <a:rPr lang="en-US" sz="3200"/>
              <a:t>Ambulatory and Community Provider Implementation – by Provider ID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0DCED8C8-4D5F-1BE3-057F-AEDB30F2F5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4806" y="1248693"/>
            <a:ext cx="9642388" cy="455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4677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D14AF-876F-177B-B071-EE8B445A1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0">
                <a:latin typeface="Arial"/>
                <a:cs typeface="Arial"/>
              </a:rPr>
              <a:t>MCO Collaboration</a:t>
            </a: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2388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0FD7FCE-1195-4548-999E-5FFBF6C27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7114" y="67571"/>
            <a:ext cx="8610601" cy="1325563"/>
          </a:xfrm>
        </p:spPr>
        <p:txBody>
          <a:bodyPr/>
          <a:lstStyle/>
          <a:p>
            <a:r>
              <a:rPr lang="en-US"/>
              <a:t>Quality Strategy</a:t>
            </a:r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C4259617-B7C4-4734-B0FD-50A0BF14E1FC}"/>
              </a:ext>
            </a:extLst>
          </p:cNvPr>
          <p:cNvSpPr/>
          <p:nvPr/>
        </p:nvSpPr>
        <p:spPr>
          <a:xfrm rot="5400000">
            <a:off x="1423952" y="3545048"/>
            <a:ext cx="503834" cy="245425"/>
          </a:xfrm>
          <a:prstGeom prst="triangl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64E7F893-5B1F-4CFB-B8D9-8CDFEFB33EFE}"/>
              </a:ext>
            </a:extLst>
          </p:cNvPr>
          <p:cNvSpPr/>
          <p:nvPr/>
        </p:nvSpPr>
        <p:spPr>
          <a:xfrm rot="5400000">
            <a:off x="1421530" y="4861498"/>
            <a:ext cx="503833" cy="250270"/>
          </a:xfrm>
          <a:prstGeom prst="triangl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3C5FB66-7746-444B-8D98-696AF0D1E3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256" y="1246695"/>
            <a:ext cx="5886124" cy="466486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E0BB26E-8458-42ED-B40B-87AB53DC90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3337" y="1357080"/>
            <a:ext cx="6089998" cy="4254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9484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0FD7FCE-1195-4548-999E-5FFBF6C27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7114" y="67571"/>
            <a:ext cx="8610601" cy="1325563"/>
          </a:xfrm>
        </p:spPr>
        <p:txBody>
          <a:bodyPr/>
          <a:lstStyle/>
          <a:p>
            <a:r>
              <a:rPr lang="en-US"/>
              <a:t>HEDIS Measures</a:t>
            </a:r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C4259617-B7C4-4734-B0FD-50A0BF14E1FC}"/>
              </a:ext>
            </a:extLst>
          </p:cNvPr>
          <p:cNvSpPr/>
          <p:nvPr/>
        </p:nvSpPr>
        <p:spPr>
          <a:xfrm rot="5400000">
            <a:off x="1423952" y="3545048"/>
            <a:ext cx="503834" cy="245425"/>
          </a:xfrm>
          <a:prstGeom prst="triangl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64E7F893-5B1F-4CFB-B8D9-8CDFEFB33EFE}"/>
              </a:ext>
            </a:extLst>
          </p:cNvPr>
          <p:cNvSpPr/>
          <p:nvPr/>
        </p:nvSpPr>
        <p:spPr>
          <a:xfrm rot="5400000">
            <a:off x="1421530" y="4861498"/>
            <a:ext cx="503833" cy="250270"/>
          </a:xfrm>
          <a:prstGeom prst="triangl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4270EB-8710-4F34-97D7-82B11C6001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5851"/>
          <a:stretch/>
        </p:blipFill>
        <p:spPr>
          <a:xfrm>
            <a:off x="917121" y="1896746"/>
            <a:ext cx="10357757" cy="3089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6881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0FD7FCE-1195-4548-999E-5FFBF6C27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4029" y="67571"/>
            <a:ext cx="7173686" cy="1325563"/>
          </a:xfrm>
        </p:spPr>
        <p:txBody>
          <a:bodyPr/>
          <a:lstStyle/>
          <a:p>
            <a:r>
              <a:rPr lang="en-US"/>
              <a:t>HEDIS Measures</a:t>
            </a:r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C4259617-B7C4-4734-B0FD-50A0BF14E1FC}"/>
              </a:ext>
            </a:extLst>
          </p:cNvPr>
          <p:cNvSpPr/>
          <p:nvPr/>
        </p:nvSpPr>
        <p:spPr>
          <a:xfrm rot="5400000">
            <a:off x="1423952" y="3545048"/>
            <a:ext cx="503834" cy="245425"/>
          </a:xfrm>
          <a:prstGeom prst="triangl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64E7F893-5B1F-4CFB-B8D9-8CDFEFB33EFE}"/>
              </a:ext>
            </a:extLst>
          </p:cNvPr>
          <p:cNvSpPr/>
          <p:nvPr/>
        </p:nvSpPr>
        <p:spPr>
          <a:xfrm rot="5400000">
            <a:off x="1421530" y="4861498"/>
            <a:ext cx="503833" cy="250270"/>
          </a:xfrm>
          <a:prstGeom prst="triangl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58C571-B569-43DE-9287-D67F9EAD42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2054" y="1000564"/>
            <a:ext cx="7987892" cy="4856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0561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0FD7FCE-1195-4548-999E-5FFBF6C27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470" y="522686"/>
            <a:ext cx="2017060" cy="1325563"/>
          </a:xfrm>
        </p:spPr>
        <p:txBody>
          <a:bodyPr/>
          <a:lstStyle/>
          <a:p>
            <a:r>
              <a:rPr lang="en-US"/>
              <a:t>Survey</a:t>
            </a: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7869A048-7D22-4300-9E3A-B947496A40A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57348772"/>
              </p:ext>
            </p:extLst>
          </p:nvPr>
        </p:nvGraphicFramePr>
        <p:xfrm>
          <a:off x="1198880" y="1767840"/>
          <a:ext cx="9845040" cy="3799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1D33FB88-BE38-4D27-AED7-A3934C782C8D}"/>
              </a:ext>
            </a:extLst>
          </p:cNvPr>
          <p:cNvSpPr/>
          <p:nvPr/>
        </p:nvSpPr>
        <p:spPr>
          <a:xfrm rot="5400000">
            <a:off x="1423603" y="2240861"/>
            <a:ext cx="503832" cy="250270"/>
          </a:xfrm>
          <a:prstGeom prst="triangle">
            <a:avLst/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C4259617-B7C4-4734-B0FD-50A0BF14E1FC}"/>
              </a:ext>
            </a:extLst>
          </p:cNvPr>
          <p:cNvSpPr/>
          <p:nvPr/>
        </p:nvSpPr>
        <p:spPr>
          <a:xfrm rot="5400000">
            <a:off x="1423952" y="3545048"/>
            <a:ext cx="503834" cy="245425"/>
          </a:xfrm>
          <a:prstGeom prst="triangl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64E7F893-5B1F-4CFB-B8D9-8CDFEFB33EFE}"/>
              </a:ext>
            </a:extLst>
          </p:cNvPr>
          <p:cNvSpPr/>
          <p:nvPr/>
        </p:nvSpPr>
        <p:spPr>
          <a:xfrm rot="5400000">
            <a:off x="1421530" y="4861498"/>
            <a:ext cx="503833" cy="250270"/>
          </a:xfrm>
          <a:prstGeom prst="triangl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1676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7DC20A0-EA19-BC5B-9477-45814D29B414}"/>
              </a:ext>
            </a:extLst>
          </p:cNvPr>
          <p:cNvSpPr/>
          <p:nvPr/>
        </p:nvSpPr>
        <p:spPr>
          <a:xfrm>
            <a:off x="752664" y="1828800"/>
            <a:ext cx="7592198" cy="393647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F1F6C31-9411-B79C-586A-27C7DEB94C2E}"/>
              </a:ext>
            </a:extLst>
          </p:cNvPr>
          <p:cNvSpPr/>
          <p:nvPr/>
        </p:nvSpPr>
        <p:spPr>
          <a:xfrm>
            <a:off x="8520157" y="1828800"/>
            <a:ext cx="3182410" cy="39364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bject 6">
            <a:extLst>
              <a:ext uri="{FF2B5EF4-FFF2-40B4-BE49-F238E27FC236}">
                <a16:creationId xmlns:a16="http://schemas.microsoft.com/office/drawing/2014/main" id="{C85E927F-7FA1-47B7-901B-C14A12F5674D}"/>
              </a:ext>
            </a:extLst>
          </p:cNvPr>
          <p:cNvSpPr txBox="1">
            <a:spLocks/>
          </p:cNvSpPr>
          <p:nvPr/>
        </p:nvSpPr>
        <p:spPr>
          <a:xfrm>
            <a:off x="1986912" y="747756"/>
            <a:ext cx="9214802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800" b="1" spc="-5">
                <a:latin typeface="Arial"/>
                <a:cs typeface="Arial"/>
              </a:rPr>
              <a:t>The Future of ADT &amp; Solutions for All Points of Care</a:t>
            </a:r>
            <a:endParaRPr lang="en-US" sz="2800">
              <a:latin typeface="Arial"/>
              <a:cs typeface="Arial"/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A219909D-4E96-47B2-A43D-5D81D9359CF8}"/>
              </a:ext>
            </a:extLst>
          </p:cNvPr>
          <p:cNvSpPr txBox="1"/>
          <p:nvPr/>
        </p:nvSpPr>
        <p:spPr>
          <a:xfrm>
            <a:off x="836046" y="1916807"/>
            <a:ext cx="3072410" cy="2082621"/>
          </a:xfrm>
          <a:prstGeom prst="rect">
            <a:avLst/>
          </a:prstGeom>
        </p:spPr>
        <p:txBody>
          <a:bodyPr vert="horz" wrap="square" lIns="0" tIns="144780" rIns="0" bIns="0" rtlCol="0">
            <a:spAutoFit/>
          </a:bodyPr>
          <a:lstStyle/>
          <a:p>
            <a:pPr marL="355600" indent="-342900">
              <a:spcBef>
                <a:spcPts val="1040"/>
              </a:spcBef>
              <a:buFont typeface="Arial" panose="020B0604020202020204" pitchFamily="34" charset="0"/>
              <a:buChar char="•"/>
              <a:tabLst>
                <a:tab pos="297815" algn="l"/>
              </a:tabLst>
              <a:defRPr/>
            </a:pPr>
            <a:r>
              <a:rPr lang="en-US" sz="2000" spc="-5">
                <a:solidFill>
                  <a:prstClr val="black"/>
                </a:solidFill>
                <a:cs typeface="Arial"/>
              </a:rPr>
              <a:t>Incentive Programs</a:t>
            </a:r>
          </a:p>
          <a:p>
            <a:pPr marL="355600" lvl="0" indent="-342900">
              <a:spcBef>
                <a:spcPts val="1140"/>
              </a:spcBef>
              <a:buFont typeface="Arial" panose="020B0604020202020204" pitchFamily="34" charset="0"/>
              <a:buChar char="•"/>
              <a:tabLst>
                <a:tab pos="297815" algn="l"/>
              </a:tabLst>
              <a:defRPr/>
            </a:pPr>
            <a:r>
              <a:rPr lang="en-US" sz="2000" spc="-5">
                <a:solidFill>
                  <a:prstClr val="black"/>
                </a:solidFill>
                <a:cs typeface="Corbel"/>
              </a:rPr>
              <a:t>The Gravity Project (SODH)</a:t>
            </a:r>
            <a:endParaRPr lang="en-US" sz="2000">
              <a:solidFill>
                <a:prstClr val="black"/>
              </a:solidFill>
              <a:cs typeface="Corbel"/>
            </a:endParaRPr>
          </a:p>
          <a:p>
            <a:pPr marL="355600" lvl="0" indent="-342900">
              <a:spcBef>
                <a:spcPts val="1040"/>
              </a:spcBef>
              <a:buFont typeface="Arial" panose="020B0604020202020204" pitchFamily="34" charset="0"/>
              <a:buChar char="•"/>
              <a:tabLst>
                <a:tab pos="297815" algn="l"/>
              </a:tabLst>
              <a:defRPr/>
            </a:pPr>
            <a:r>
              <a:rPr lang="en-US" sz="2000" spc="-5">
                <a:solidFill>
                  <a:prstClr val="black"/>
                </a:solidFill>
                <a:cs typeface="Corbel"/>
              </a:rPr>
              <a:t>Crisis Line Hotline</a:t>
            </a:r>
            <a:endParaRPr lang="en-US" sz="2000">
              <a:solidFill>
                <a:prstClr val="black"/>
              </a:solidFill>
              <a:cs typeface="Corbel"/>
            </a:endParaRPr>
          </a:p>
          <a:p>
            <a:pPr marL="355600" lvl="0" indent="-342900">
              <a:spcBef>
                <a:spcPts val="1040"/>
              </a:spcBef>
              <a:buFont typeface="Arial" panose="020B0604020202020204" pitchFamily="34" charset="0"/>
              <a:buChar char="•"/>
              <a:tabLst>
                <a:tab pos="297815" algn="l"/>
              </a:tabLst>
              <a:defRPr/>
            </a:pPr>
            <a:r>
              <a:rPr lang="en-US" sz="2000" spc="-5">
                <a:solidFill>
                  <a:prstClr val="black"/>
                </a:solidFill>
                <a:cs typeface="Corbel"/>
              </a:rPr>
              <a:t>Sepsis Project</a:t>
            </a:r>
            <a:endParaRPr lang="en-US" sz="2000">
              <a:solidFill>
                <a:prstClr val="black"/>
              </a:solidFill>
              <a:cs typeface="Corbel"/>
            </a:endParaRPr>
          </a:p>
        </p:txBody>
      </p:sp>
      <p:sp>
        <p:nvSpPr>
          <p:cNvPr id="9" name="object 8">
            <a:extLst>
              <a:ext uri="{FF2B5EF4-FFF2-40B4-BE49-F238E27FC236}">
                <a16:creationId xmlns:a16="http://schemas.microsoft.com/office/drawing/2014/main" id="{766A3C1C-F719-4332-AB40-60E71CF3EEA7}"/>
              </a:ext>
            </a:extLst>
          </p:cNvPr>
          <p:cNvSpPr txBox="1"/>
          <p:nvPr/>
        </p:nvSpPr>
        <p:spPr>
          <a:xfrm>
            <a:off x="4202069" y="1916199"/>
            <a:ext cx="4107976" cy="2721258"/>
          </a:xfrm>
          <a:prstGeom prst="rect">
            <a:avLst/>
          </a:prstGeom>
        </p:spPr>
        <p:txBody>
          <a:bodyPr vert="horz" wrap="square" lIns="0" tIns="144780" rIns="0" bIns="0" rtlCol="0">
            <a:spAutoFit/>
          </a:bodyPr>
          <a:lstStyle/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14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97815" algn="l"/>
              </a:tabLst>
              <a:defRPr/>
            </a:pPr>
            <a:r>
              <a:rPr kumimoji="0" lang="en-US" sz="2000" b="0" i="0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orbel"/>
              </a:rPr>
              <a:t>Opioid and Substance Use Disorder Support  &amp; Prescription Drug Monitoring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Corbel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97815" algn="l"/>
              </a:tabLst>
              <a:defRPr/>
            </a:pPr>
            <a:r>
              <a:rPr kumimoji="0" lang="en-US" sz="2000" b="0" i="0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orbel"/>
              </a:rPr>
              <a:t>Value-Based Care Optimization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Corbel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97815" algn="l"/>
              </a:tabLst>
              <a:defRPr/>
            </a:pPr>
            <a:r>
              <a:rPr kumimoji="0" lang="en-US" sz="2000" b="0" i="0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orbel"/>
              </a:rPr>
              <a:t>Behavioral Health Integration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Corbel"/>
            </a:endParaRPr>
          </a:p>
          <a:p>
            <a:pPr marL="355600" indent="-342900">
              <a:spcBef>
                <a:spcPts val="1040"/>
              </a:spcBef>
              <a:buFont typeface="Arial" panose="020B0604020202020204" pitchFamily="34" charset="0"/>
              <a:buChar char="•"/>
              <a:tabLst>
                <a:tab pos="297815" algn="l"/>
              </a:tabLst>
              <a:defRPr/>
            </a:pPr>
            <a:r>
              <a:rPr lang="en-US" sz="2000" spc="-5">
                <a:solidFill>
                  <a:prstClr val="black"/>
                </a:solidFill>
                <a:cs typeface="Corbel"/>
              </a:rPr>
              <a:t>Maternal Health</a:t>
            </a:r>
            <a:endParaRPr lang="en-US" sz="2000">
              <a:solidFill>
                <a:prstClr val="black"/>
              </a:solidFill>
              <a:cs typeface="Corbe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Tx/>
              <a:buSzTx/>
              <a:buFontTx/>
              <a:buNone/>
              <a:tabLst>
                <a:tab pos="297815" algn="l"/>
              </a:tabLst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  <a:ea typeface="+mn-ea"/>
              <a:cs typeface="Corbel"/>
            </a:endParaRPr>
          </a:p>
        </p:txBody>
      </p:sp>
      <p:sp>
        <p:nvSpPr>
          <p:cNvPr id="11" name="object 8">
            <a:extLst>
              <a:ext uri="{FF2B5EF4-FFF2-40B4-BE49-F238E27FC236}">
                <a16:creationId xmlns:a16="http://schemas.microsoft.com/office/drawing/2014/main" id="{772D5FA3-6846-4E8F-866F-5C30557F159B}"/>
              </a:ext>
            </a:extLst>
          </p:cNvPr>
          <p:cNvSpPr txBox="1"/>
          <p:nvPr/>
        </p:nvSpPr>
        <p:spPr>
          <a:xfrm>
            <a:off x="8630157" y="1916199"/>
            <a:ext cx="3072410" cy="3685624"/>
          </a:xfrm>
          <a:prstGeom prst="rect">
            <a:avLst/>
          </a:prstGeom>
        </p:spPr>
        <p:txBody>
          <a:bodyPr vert="horz" wrap="square" lIns="0" tIns="144780" rIns="0" bIns="0" rtlCol="0">
            <a:spAutoFit/>
          </a:bodyPr>
          <a:lstStyle/>
          <a:p>
            <a:pPr marL="355600" indent="-342900">
              <a:spcBef>
                <a:spcPts val="1040"/>
              </a:spcBef>
              <a:buFont typeface="Arial" panose="020B0604020202020204" pitchFamily="34" charset="0"/>
              <a:buChar char="•"/>
              <a:tabLst>
                <a:tab pos="297815" algn="l"/>
              </a:tabLst>
              <a:defRPr/>
            </a:pPr>
            <a:r>
              <a:rPr lang="en-US" sz="2000" spc="-5">
                <a:solidFill>
                  <a:prstClr val="black"/>
                </a:solidFill>
                <a:cs typeface="Corbel"/>
              </a:rPr>
              <a:t>CCDs (Care Team, Vitals, Meds, Physician Notes, Immunizations)</a:t>
            </a:r>
          </a:p>
          <a:p>
            <a:pPr marL="355600" indent="-342900">
              <a:spcBef>
                <a:spcPts val="1040"/>
              </a:spcBef>
              <a:buFont typeface="Arial" panose="020B0604020202020204" pitchFamily="34" charset="0"/>
              <a:buChar char="•"/>
              <a:tabLst>
                <a:tab pos="297815" algn="l"/>
              </a:tabLst>
              <a:defRPr/>
            </a:pPr>
            <a:r>
              <a:rPr lang="en-US" sz="2000" spc="-5">
                <a:solidFill>
                  <a:prstClr val="black"/>
                </a:solidFill>
                <a:cs typeface="Corbel"/>
              </a:rPr>
              <a:t>Labs (ORU &amp; ORM)</a:t>
            </a:r>
          </a:p>
          <a:p>
            <a:pPr marL="355600" indent="-342900">
              <a:spcBef>
                <a:spcPts val="1040"/>
              </a:spcBef>
              <a:buFont typeface="Arial" panose="020B0604020202020204" pitchFamily="34" charset="0"/>
              <a:buChar char="•"/>
              <a:tabLst>
                <a:tab pos="297815" algn="l"/>
              </a:tabLst>
              <a:defRPr/>
            </a:pPr>
            <a:r>
              <a:rPr lang="en-US" sz="2000" spc="-5">
                <a:solidFill>
                  <a:prstClr val="black"/>
                </a:solidFill>
                <a:cs typeface="Corbel"/>
              </a:rPr>
              <a:t>Imaging (ORU &amp; ORM)</a:t>
            </a:r>
          </a:p>
          <a:p>
            <a:pPr marL="355600" indent="-342900">
              <a:spcBef>
                <a:spcPts val="1040"/>
              </a:spcBef>
              <a:buFont typeface="Arial" panose="020B0604020202020204" pitchFamily="34" charset="0"/>
              <a:buChar char="•"/>
              <a:tabLst>
                <a:tab pos="297815" algn="l"/>
              </a:tabLst>
              <a:defRPr/>
            </a:pPr>
            <a:r>
              <a:rPr lang="en-US" sz="2000" spc="-5">
                <a:solidFill>
                  <a:prstClr val="black"/>
                </a:solidFill>
                <a:cs typeface="Corbel"/>
              </a:rPr>
              <a:t>Rx (RDE &amp; Claims)</a:t>
            </a:r>
          </a:p>
          <a:p>
            <a:pPr marL="355600" indent="-342900">
              <a:spcBef>
                <a:spcPts val="1040"/>
              </a:spcBef>
              <a:buFont typeface="Arial" panose="020B0604020202020204" pitchFamily="34" charset="0"/>
              <a:buChar char="•"/>
              <a:tabLst>
                <a:tab pos="297815" algn="l"/>
              </a:tabLst>
              <a:defRPr/>
            </a:pPr>
            <a:r>
              <a:rPr lang="en-US" sz="2000" spc="-5">
                <a:solidFill>
                  <a:prstClr val="black"/>
                </a:solidFill>
                <a:cs typeface="Corbel"/>
              </a:rPr>
              <a:t>Scheduling</a:t>
            </a:r>
          </a:p>
          <a:p>
            <a:pPr marL="355600" indent="-342900">
              <a:spcBef>
                <a:spcPts val="1040"/>
              </a:spcBef>
              <a:buFont typeface="Arial" panose="020B0604020202020204" pitchFamily="34" charset="0"/>
              <a:buChar char="•"/>
              <a:tabLst>
                <a:tab pos="297815" algn="l"/>
              </a:tabLst>
              <a:defRPr/>
            </a:pPr>
            <a:r>
              <a:rPr lang="en-US" sz="2000" spc="-5">
                <a:solidFill>
                  <a:prstClr val="black"/>
                </a:solidFill>
                <a:cs typeface="Corbel"/>
              </a:rPr>
              <a:t>Physician Notes</a:t>
            </a:r>
          </a:p>
          <a:p>
            <a:pPr marL="355600" indent="-342900">
              <a:spcBef>
                <a:spcPts val="1040"/>
              </a:spcBef>
              <a:buFont typeface="Arial" panose="020B0604020202020204" pitchFamily="34" charset="0"/>
              <a:buChar char="•"/>
              <a:tabLst>
                <a:tab pos="297815" algn="l"/>
              </a:tabLst>
              <a:defRPr/>
            </a:pPr>
            <a:r>
              <a:rPr lang="en-US" sz="2000" spc="-5">
                <a:solidFill>
                  <a:prstClr val="black"/>
                </a:solidFill>
                <a:cs typeface="Corbel"/>
              </a:rPr>
              <a:t>Billing Data</a:t>
            </a:r>
            <a:endParaRPr lang="en-US" sz="2000">
              <a:solidFill>
                <a:prstClr val="black"/>
              </a:solidFill>
              <a:cs typeface="Corbe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3F3078-8C0E-2AE3-0B90-3BDB4EAB539B}"/>
              </a:ext>
            </a:extLst>
          </p:cNvPr>
          <p:cNvSpPr txBox="1"/>
          <p:nvPr/>
        </p:nvSpPr>
        <p:spPr>
          <a:xfrm>
            <a:off x="9441951" y="1285987"/>
            <a:ext cx="1835891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spc="-5"/>
              <a:t>Phase 2</a:t>
            </a:r>
            <a:endParaRPr lang="en-US" sz="28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50463B-A79E-4974-49B9-BF02BF7828E0}"/>
              </a:ext>
            </a:extLst>
          </p:cNvPr>
          <p:cNvSpPr txBox="1"/>
          <p:nvPr/>
        </p:nvSpPr>
        <p:spPr>
          <a:xfrm>
            <a:off x="2372251" y="1326322"/>
            <a:ext cx="4026677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spc="-5"/>
              <a:t>Other Areas of Interest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34000566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0FD7FCE-1195-4548-999E-5FFBF6C27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8087" y="527610"/>
            <a:ext cx="10053456" cy="1344377"/>
          </a:xfrm>
        </p:spPr>
        <p:txBody>
          <a:bodyPr>
            <a:normAutofit/>
          </a:bodyPr>
          <a:lstStyle/>
          <a:p>
            <a:r>
              <a:rPr lang="en-US" sz="3200">
                <a:latin typeface="Arial"/>
                <a:cs typeface="Arial"/>
              </a:rPr>
              <a:t>What other areas of interest would be of most impact to your organization?</a:t>
            </a:r>
            <a:endParaRPr lang="en-US" sz="3200"/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7869A048-7D22-4300-9E3A-B947496A40A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01373325"/>
              </p:ext>
            </p:extLst>
          </p:nvPr>
        </p:nvGraphicFramePr>
        <p:xfrm>
          <a:off x="1244237" y="1776911"/>
          <a:ext cx="9845040" cy="3799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1D33FB88-BE38-4D27-AED7-A3934C782C8D}"/>
              </a:ext>
            </a:extLst>
          </p:cNvPr>
          <p:cNvSpPr/>
          <p:nvPr/>
        </p:nvSpPr>
        <p:spPr>
          <a:xfrm rot="5400000">
            <a:off x="1487427" y="1934399"/>
            <a:ext cx="371340" cy="245426"/>
          </a:xfrm>
          <a:prstGeom prst="triangle">
            <a:avLst/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551D3A66-3A52-4D1C-8D44-334050DDF5AC}"/>
              </a:ext>
            </a:extLst>
          </p:cNvPr>
          <p:cNvSpPr/>
          <p:nvPr/>
        </p:nvSpPr>
        <p:spPr>
          <a:xfrm rot="5400000">
            <a:off x="1487427" y="2455884"/>
            <a:ext cx="371340" cy="245426"/>
          </a:xfrm>
          <a:prstGeom prst="triangle">
            <a:avLst/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B02A1CEC-77B5-4EFC-BB79-2CE9D97D1AFE}"/>
              </a:ext>
            </a:extLst>
          </p:cNvPr>
          <p:cNvSpPr/>
          <p:nvPr/>
        </p:nvSpPr>
        <p:spPr>
          <a:xfrm rot="5400000">
            <a:off x="1487427" y="3016716"/>
            <a:ext cx="371340" cy="245426"/>
          </a:xfrm>
          <a:prstGeom prst="triangle">
            <a:avLst/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20C8325D-1B1B-4638-9691-52FCA9D33D52}"/>
              </a:ext>
            </a:extLst>
          </p:cNvPr>
          <p:cNvSpPr/>
          <p:nvPr/>
        </p:nvSpPr>
        <p:spPr>
          <a:xfrm rot="5400000">
            <a:off x="1487427" y="4100028"/>
            <a:ext cx="371340" cy="245426"/>
          </a:xfrm>
          <a:prstGeom prst="triangle">
            <a:avLst/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0704C80-8B30-4B40-895E-013D4E2EB478}"/>
              </a:ext>
            </a:extLst>
          </p:cNvPr>
          <p:cNvSpPr/>
          <p:nvPr/>
        </p:nvSpPr>
        <p:spPr>
          <a:xfrm rot="5400000">
            <a:off x="1487427" y="5197946"/>
            <a:ext cx="371340" cy="245426"/>
          </a:xfrm>
          <a:prstGeom prst="triangle">
            <a:avLst/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Isosceles Triangle 84">
            <a:extLst>
              <a:ext uri="{FF2B5EF4-FFF2-40B4-BE49-F238E27FC236}">
                <a16:creationId xmlns:a16="http://schemas.microsoft.com/office/drawing/2014/main" id="{68898E6E-0130-B179-92AF-9EECC31926BB}"/>
              </a:ext>
            </a:extLst>
          </p:cNvPr>
          <p:cNvSpPr/>
          <p:nvPr/>
        </p:nvSpPr>
        <p:spPr>
          <a:xfrm rot="5400000">
            <a:off x="1487427" y="3586514"/>
            <a:ext cx="371340" cy="245426"/>
          </a:xfrm>
          <a:prstGeom prst="triangle">
            <a:avLst/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Isosceles Triangle 89">
            <a:extLst>
              <a:ext uri="{FF2B5EF4-FFF2-40B4-BE49-F238E27FC236}">
                <a16:creationId xmlns:a16="http://schemas.microsoft.com/office/drawing/2014/main" id="{7FD2E695-783F-9E17-0A19-DA45A173816C}"/>
              </a:ext>
            </a:extLst>
          </p:cNvPr>
          <p:cNvSpPr/>
          <p:nvPr/>
        </p:nvSpPr>
        <p:spPr>
          <a:xfrm rot="5400000">
            <a:off x="1487427" y="4570795"/>
            <a:ext cx="371340" cy="245426"/>
          </a:xfrm>
          <a:prstGeom prst="triangle">
            <a:avLst/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9664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0FD7FCE-1195-4548-999E-5FFBF6C27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8271" y="587768"/>
            <a:ext cx="10213877" cy="1344377"/>
          </a:xfrm>
        </p:spPr>
        <p:txBody>
          <a:bodyPr>
            <a:normAutofit/>
          </a:bodyPr>
          <a:lstStyle/>
          <a:p>
            <a:r>
              <a:rPr lang="en-US" sz="3600">
                <a:latin typeface="Arial"/>
                <a:cs typeface="Arial"/>
              </a:rPr>
              <a:t>What would be the most helpful feature to include next with ADT as part of Phase 2?</a:t>
            </a:r>
            <a:endParaRPr lang="en-US" sz="3600"/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7869A048-7D22-4300-9E3A-B947496A40A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25661335"/>
              </p:ext>
            </p:extLst>
          </p:nvPr>
        </p:nvGraphicFramePr>
        <p:xfrm>
          <a:off x="1244237" y="1776911"/>
          <a:ext cx="9845040" cy="3799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1D33FB88-BE38-4D27-AED7-A3934C782C8D}"/>
              </a:ext>
            </a:extLst>
          </p:cNvPr>
          <p:cNvSpPr/>
          <p:nvPr/>
        </p:nvSpPr>
        <p:spPr>
          <a:xfrm rot="5400000">
            <a:off x="1487427" y="1994557"/>
            <a:ext cx="371340" cy="245426"/>
          </a:xfrm>
          <a:prstGeom prst="triangle">
            <a:avLst/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551D3A66-3A52-4D1C-8D44-334050DDF5AC}"/>
              </a:ext>
            </a:extLst>
          </p:cNvPr>
          <p:cNvSpPr/>
          <p:nvPr/>
        </p:nvSpPr>
        <p:spPr>
          <a:xfrm rot="5400000">
            <a:off x="1487427" y="2783839"/>
            <a:ext cx="371340" cy="245426"/>
          </a:xfrm>
          <a:prstGeom prst="triangle">
            <a:avLst/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B02A1CEC-77B5-4EFC-BB79-2CE9D97D1AFE}"/>
              </a:ext>
            </a:extLst>
          </p:cNvPr>
          <p:cNvSpPr/>
          <p:nvPr/>
        </p:nvSpPr>
        <p:spPr>
          <a:xfrm rot="5400000">
            <a:off x="1487427" y="3522530"/>
            <a:ext cx="371340" cy="245426"/>
          </a:xfrm>
          <a:prstGeom prst="triangle">
            <a:avLst/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20C8325D-1B1B-4638-9691-52FCA9D33D52}"/>
              </a:ext>
            </a:extLst>
          </p:cNvPr>
          <p:cNvSpPr/>
          <p:nvPr/>
        </p:nvSpPr>
        <p:spPr>
          <a:xfrm rot="5400000">
            <a:off x="1487427" y="5084716"/>
            <a:ext cx="371340" cy="245426"/>
          </a:xfrm>
          <a:prstGeom prst="triangle">
            <a:avLst/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Isosceles Triangle 84">
            <a:extLst>
              <a:ext uri="{FF2B5EF4-FFF2-40B4-BE49-F238E27FC236}">
                <a16:creationId xmlns:a16="http://schemas.microsoft.com/office/drawing/2014/main" id="{68898E6E-0130-B179-92AF-9EECC31926BB}"/>
              </a:ext>
            </a:extLst>
          </p:cNvPr>
          <p:cNvSpPr/>
          <p:nvPr/>
        </p:nvSpPr>
        <p:spPr>
          <a:xfrm rot="5400000">
            <a:off x="1487427" y="4345501"/>
            <a:ext cx="371340" cy="245426"/>
          </a:xfrm>
          <a:prstGeom prst="triangle">
            <a:avLst/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373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C4259617-B7C4-4734-B0FD-50A0BF14E1FC}"/>
              </a:ext>
            </a:extLst>
          </p:cNvPr>
          <p:cNvSpPr/>
          <p:nvPr/>
        </p:nvSpPr>
        <p:spPr>
          <a:xfrm rot="5400000">
            <a:off x="1423952" y="3545048"/>
            <a:ext cx="503834" cy="245425"/>
          </a:xfrm>
          <a:prstGeom prst="triangl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64E7F893-5B1F-4CFB-B8D9-8CDFEFB33EFE}"/>
              </a:ext>
            </a:extLst>
          </p:cNvPr>
          <p:cNvSpPr/>
          <p:nvPr/>
        </p:nvSpPr>
        <p:spPr>
          <a:xfrm rot="5400000">
            <a:off x="1421530" y="4861498"/>
            <a:ext cx="503833" cy="250270"/>
          </a:xfrm>
          <a:prstGeom prst="triangl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CCB4D8D-4A9D-42B9-8D8B-2C063E4A3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5694" y="496667"/>
            <a:ext cx="2180611" cy="1325563"/>
          </a:xfrm>
        </p:spPr>
        <p:txBody>
          <a:bodyPr/>
          <a:lstStyle/>
          <a:p>
            <a:r>
              <a:rPr lang="en-US"/>
              <a:t>Agenda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415A30-D6C0-46FF-A345-F8AE0D221DE0}"/>
              </a:ext>
            </a:extLst>
          </p:cNvPr>
          <p:cNvSpPr txBox="1"/>
          <p:nvPr/>
        </p:nvSpPr>
        <p:spPr>
          <a:xfrm>
            <a:off x="1682971" y="1411528"/>
            <a:ext cx="9340781" cy="46474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INTRODUCTIONS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/>
              <a:t>Dana Wilson</a:t>
            </a:r>
            <a:r>
              <a:rPr lang="en-US" sz="2000"/>
              <a:t>, HFS, Division of Medical Programs, Program &amp; Policy Coordination, Federal Health Information Planning</a:t>
            </a:r>
            <a:endParaRPr lang="en-US" sz="2000">
              <a:cs typeface="Arial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/>
              <a:t>Nancy Sehy</a:t>
            </a:r>
            <a:r>
              <a:rPr lang="en-US" sz="2000"/>
              <a:t>, BSN, RN, CHPCA, Clinical Solutions Lead, </a:t>
            </a:r>
            <a:r>
              <a:rPr lang="en-US" sz="2000" err="1"/>
              <a:t>PointClickCare</a:t>
            </a:r>
            <a:r>
              <a:rPr lang="en-US" sz="2000"/>
              <a:t>/ Collective Medical Technologies</a:t>
            </a:r>
            <a:endParaRPr lang="en-US" sz="2000">
              <a:cs typeface="Arial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HealthChoice IL ADT Program Overview and Updates</a:t>
            </a:r>
            <a:endParaRPr lang="en-US" sz="2400"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MCO Collaboration</a:t>
            </a:r>
            <a:endParaRPr lang="en-US" sz="2400"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Portal Features &amp; Functions</a:t>
            </a:r>
            <a:endParaRPr lang="en-US" sz="2400"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>
                <a:cs typeface="Arial"/>
              </a:rPr>
              <a:t>State Comparison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>
                <a:cs typeface="Arial"/>
              </a:rPr>
              <a:t>Portal Demo</a:t>
            </a:r>
            <a:endParaRPr lang="en-US" sz="24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Upcoming Events </a:t>
            </a:r>
            <a:endParaRPr lang="en-US" sz="2400"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864122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0FD7FCE-1195-4548-999E-5FFBF6C27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6341" y="583151"/>
            <a:ext cx="7664823" cy="1325563"/>
          </a:xfrm>
        </p:spPr>
        <p:txBody>
          <a:bodyPr>
            <a:normAutofit fontScale="90000"/>
          </a:bodyPr>
          <a:lstStyle/>
          <a:p>
            <a:r>
              <a:rPr lang="en-US"/>
              <a:t>MCO Clinical Leads – Data Quality</a:t>
            </a:r>
            <a:br>
              <a:rPr lang="en-US"/>
            </a:br>
            <a:endParaRPr lang="en-US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9E6AD268-9717-44DE-9507-270DA240A290}"/>
              </a:ext>
            </a:extLst>
          </p:cNvPr>
          <p:cNvGraphicFramePr>
            <a:graphicFrameLocks noGrp="1"/>
          </p:cNvGraphicFramePr>
          <p:nvPr/>
        </p:nvGraphicFramePr>
        <p:xfrm>
          <a:off x="308527" y="2142335"/>
          <a:ext cx="5715755" cy="28854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11191">
                  <a:extLst>
                    <a:ext uri="{9D8B030D-6E8A-4147-A177-3AD203B41FA5}">
                      <a16:colId xmlns:a16="http://schemas.microsoft.com/office/drawing/2014/main" val="2392595064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687319473"/>
                    </a:ext>
                  </a:extLst>
                </a:gridCol>
                <a:gridCol w="1304364">
                  <a:extLst>
                    <a:ext uri="{9D8B030D-6E8A-4147-A177-3AD203B41FA5}">
                      <a16:colId xmlns:a16="http://schemas.microsoft.com/office/drawing/2014/main" val="4294886194"/>
                    </a:ext>
                  </a:extLst>
                </a:gridCol>
              </a:tblGrid>
              <a:tr h="42456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Data Fields</a:t>
                      </a:r>
                    </a:p>
                  </a:txBody>
                  <a:tcPr marL="38100" marR="38100" marT="25400" marB="25400" anchor="ctr">
                    <a:solidFill>
                      <a:srgbClr val="1A438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Null Values</a:t>
                      </a:r>
                    </a:p>
                  </a:txBody>
                  <a:tcPr marL="38100" marR="38100" marT="25400" marB="25400" anchor="ctr">
                    <a:solidFill>
                      <a:srgbClr val="1A438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38100" marR="38100" marT="25400" marB="25400" anchor="ctr">
                    <a:solidFill>
                      <a:srgbClr val="1A43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5507419"/>
                  </a:ext>
                </a:extLst>
              </a:tr>
              <a:tr h="31935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Encounter Chief Complaint</a:t>
                      </a:r>
                    </a:p>
                  </a:txBody>
                  <a:tcPr marL="38100" marR="38100" marT="25400" marB="25400">
                    <a:solidFill>
                      <a:srgbClr val="1A4387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1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1,877,703</a:t>
                      </a:r>
                    </a:p>
                  </a:txBody>
                  <a:tcPr marL="38100" marR="38100" marT="25400" marB="254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1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67%</a:t>
                      </a:r>
                    </a:p>
                  </a:txBody>
                  <a:tcPr marL="38100" marR="38100" marT="25400" marB="2540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4654949"/>
                  </a:ext>
                </a:extLst>
              </a:tr>
              <a:tr h="31935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Diagnosis Code</a:t>
                      </a:r>
                    </a:p>
                  </a:txBody>
                  <a:tcPr marL="38100" marR="38100" marT="25400" marB="25400">
                    <a:solidFill>
                      <a:srgbClr val="1A4387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1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1,474,734</a:t>
                      </a:r>
                    </a:p>
                  </a:txBody>
                  <a:tcPr marL="38100" marR="38100" marT="25400" marB="2540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1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52%</a:t>
                      </a:r>
                    </a:p>
                  </a:txBody>
                  <a:tcPr marL="38100" marR="38100" marT="25400" marB="2540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3434611"/>
                  </a:ext>
                </a:extLst>
              </a:tr>
              <a:tr h="31935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Diagnosis Description</a:t>
                      </a:r>
                    </a:p>
                  </a:txBody>
                  <a:tcPr marL="38100" marR="38100" marT="25400" marB="25400">
                    <a:solidFill>
                      <a:srgbClr val="1A4387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1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1,131,865</a:t>
                      </a:r>
                    </a:p>
                  </a:txBody>
                  <a:tcPr marL="38100" marR="38100" marT="25400" marB="254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1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40%</a:t>
                      </a:r>
                    </a:p>
                  </a:txBody>
                  <a:tcPr marL="38100" marR="38100" marT="25400" marB="2540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2843227"/>
                  </a:ext>
                </a:extLst>
              </a:tr>
              <a:tr h="3024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Discharge Disposition</a:t>
                      </a:r>
                    </a:p>
                  </a:txBody>
                  <a:tcPr marL="38100" marR="38100" marT="25400" marB="25400">
                    <a:solidFill>
                      <a:srgbClr val="1A4387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1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971,218</a:t>
                      </a:r>
                    </a:p>
                  </a:txBody>
                  <a:tcPr marL="38100" marR="38100" marT="25400" marB="2540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1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35%</a:t>
                      </a:r>
                    </a:p>
                  </a:txBody>
                  <a:tcPr marL="38100" marR="38100" marT="25400" marB="2540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4040492"/>
                  </a:ext>
                </a:extLst>
              </a:tr>
              <a:tr h="25894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Discharge Date</a:t>
                      </a:r>
                    </a:p>
                  </a:txBody>
                  <a:tcPr marL="38100" marR="38100" marT="25400" marB="25400">
                    <a:solidFill>
                      <a:srgbClr val="1A4387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1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896,188</a:t>
                      </a:r>
                    </a:p>
                  </a:txBody>
                  <a:tcPr marL="38100" marR="38100" marT="25400" marB="254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1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32%</a:t>
                      </a:r>
                    </a:p>
                  </a:txBody>
                  <a:tcPr marL="38100" marR="38100" marT="25400" marB="2540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9656326"/>
                  </a:ext>
                </a:extLst>
              </a:tr>
              <a:tr h="25894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Attending Physician</a:t>
                      </a:r>
                    </a:p>
                  </a:txBody>
                  <a:tcPr marL="38100" marR="38100" marT="25400" marB="25400">
                    <a:solidFill>
                      <a:srgbClr val="1A4387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1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326,761</a:t>
                      </a:r>
                    </a:p>
                  </a:txBody>
                  <a:tcPr marL="38100" marR="38100" marT="25400" marB="2540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1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12%</a:t>
                      </a:r>
                    </a:p>
                  </a:txBody>
                  <a:tcPr marL="38100" marR="38100" marT="25400" marB="2540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8045691"/>
                  </a:ext>
                </a:extLst>
              </a:tr>
              <a:tr h="25894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Encounter Insurance Name</a:t>
                      </a:r>
                    </a:p>
                  </a:txBody>
                  <a:tcPr marL="38100" marR="38100" marT="25400" marB="25400">
                    <a:solidFill>
                      <a:srgbClr val="1A4387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1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615,356</a:t>
                      </a:r>
                    </a:p>
                  </a:txBody>
                  <a:tcPr marL="38100" marR="38100" marT="25400" marB="254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1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22%</a:t>
                      </a:r>
                    </a:p>
                  </a:txBody>
                  <a:tcPr marL="38100" marR="38100" marT="25400" marB="2540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927540"/>
                  </a:ext>
                </a:extLst>
              </a:tr>
              <a:tr h="25894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Encounter Insurance Plan ID</a:t>
                      </a:r>
                    </a:p>
                  </a:txBody>
                  <a:tcPr marL="38100" marR="38100" marT="25400" marB="25400">
                    <a:solidFill>
                      <a:srgbClr val="1A4387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1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724,405</a:t>
                      </a:r>
                    </a:p>
                  </a:txBody>
                  <a:tcPr marL="38100" marR="38100" marT="25400" marB="2540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1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26%</a:t>
                      </a:r>
                    </a:p>
                  </a:txBody>
                  <a:tcPr marL="38100" marR="38100" marT="25400" marB="2540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4892435"/>
                  </a:ext>
                </a:extLst>
              </a:tr>
            </a:tbl>
          </a:graphicData>
        </a:graphic>
      </p:graphicFrame>
      <p:sp>
        <p:nvSpPr>
          <p:cNvPr id="5" name="object 6">
            <a:extLst>
              <a:ext uri="{FF2B5EF4-FFF2-40B4-BE49-F238E27FC236}">
                <a16:creationId xmlns:a16="http://schemas.microsoft.com/office/drawing/2014/main" id="{BA9D8EFD-B7F8-4171-84FF-B8641471F818}"/>
              </a:ext>
            </a:extLst>
          </p:cNvPr>
          <p:cNvSpPr txBox="1">
            <a:spLocks/>
          </p:cNvSpPr>
          <p:nvPr/>
        </p:nvSpPr>
        <p:spPr>
          <a:xfrm>
            <a:off x="728163" y="5159165"/>
            <a:ext cx="4876482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1400" b="1" spc="-5">
                <a:latin typeface="Arial"/>
                <a:cs typeface="Arial"/>
              </a:rPr>
              <a:t>Numbers as of November 9, 2022</a:t>
            </a:r>
            <a:endParaRPr lang="en-US" sz="1400">
              <a:latin typeface="Arial"/>
              <a:cs typeface="Arial"/>
            </a:endParaRPr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65C70426-1240-47CC-A05F-19FA52CA0419}"/>
              </a:ext>
            </a:extLst>
          </p:cNvPr>
          <p:cNvSpPr txBox="1">
            <a:spLocks/>
          </p:cNvSpPr>
          <p:nvPr/>
        </p:nvSpPr>
        <p:spPr>
          <a:xfrm>
            <a:off x="1668551" y="1694522"/>
            <a:ext cx="2995706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1400" b="1" spc="-5">
                <a:latin typeface="Arial"/>
                <a:cs typeface="Arial"/>
              </a:rPr>
              <a:t>Total Messages 2,812,619</a:t>
            </a:r>
            <a:endParaRPr lang="en-US" sz="1400">
              <a:latin typeface="Arial"/>
              <a:cs typeface="Arial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FECB8A78-6790-422C-891E-27FF151CCF08}"/>
              </a:ext>
            </a:extLst>
          </p:cNvPr>
          <p:cNvGraphicFramePr>
            <a:graphicFrameLocks/>
          </p:cNvGraphicFramePr>
          <p:nvPr/>
        </p:nvGraphicFramePr>
        <p:xfrm>
          <a:off x="6795247" y="1419224"/>
          <a:ext cx="4572000" cy="4067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887997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0FD7FCE-1195-4548-999E-5FFBF6C27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0059" y="686576"/>
            <a:ext cx="7150753" cy="870080"/>
          </a:xfrm>
        </p:spPr>
        <p:txBody>
          <a:bodyPr>
            <a:normAutofit fontScale="90000"/>
          </a:bodyPr>
          <a:lstStyle/>
          <a:p>
            <a:r>
              <a:rPr lang="en-US"/>
              <a:t>Data Quality by Encounter Type</a:t>
            </a:r>
          </a:p>
        </p:txBody>
      </p:sp>
      <p:sp>
        <p:nvSpPr>
          <p:cNvPr id="5" name="object 6">
            <a:extLst>
              <a:ext uri="{FF2B5EF4-FFF2-40B4-BE49-F238E27FC236}">
                <a16:creationId xmlns:a16="http://schemas.microsoft.com/office/drawing/2014/main" id="{BA9D8EFD-B7F8-4171-84FF-B8641471F818}"/>
              </a:ext>
            </a:extLst>
          </p:cNvPr>
          <p:cNvSpPr txBox="1">
            <a:spLocks/>
          </p:cNvSpPr>
          <p:nvPr/>
        </p:nvSpPr>
        <p:spPr>
          <a:xfrm>
            <a:off x="4048988" y="5508116"/>
            <a:ext cx="4876482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1400" b="1" spc="-5">
                <a:latin typeface="Arial"/>
                <a:cs typeface="Arial"/>
              </a:rPr>
              <a:t>Numbers as of November 29, 2022</a:t>
            </a:r>
            <a:endParaRPr lang="en-US" sz="1400">
              <a:latin typeface="Arial"/>
              <a:cs typeface="Arial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12D24F1-9E41-4B3E-813B-73988B2E0E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5139" y="1556656"/>
            <a:ext cx="9530767" cy="3812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9525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0FD7FCE-1195-4548-999E-5FFBF6C27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8087" y="527610"/>
            <a:ext cx="10053456" cy="1344377"/>
          </a:xfrm>
        </p:spPr>
        <p:txBody>
          <a:bodyPr>
            <a:normAutofit/>
          </a:bodyPr>
          <a:lstStyle/>
          <a:p>
            <a:r>
              <a:rPr lang="en-US" sz="3200">
                <a:latin typeface="Arial"/>
                <a:cs typeface="Arial"/>
              </a:rPr>
              <a:t>Which data points would you like to see most improvement on?</a:t>
            </a:r>
            <a:endParaRPr lang="en-US" sz="3200"/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7869A048-7D22-4300-9E3A-B947496A40A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7490111"/>
              </p:ext>
            </p:extLst>
          </p:nvPr>
        </p:nvGraphicFramePr>
        <p:xfrm>
          <a:off x="1244237" y="1776911"/>
          <a:ext cx="9845040" cy="3799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1D33FB88-BE38-4D27-AED7-A3934C782C8D}"/>
              </a:ext>
            </a:extLst>
          </p:cNvPr>
          <p:cNvSpPr/>
          <p:nvPr/>
        </p:nvSpPr>
        <p:spPr>
          <a:xfrm rot="5400000">
            <a:off x="1487427" y="1934399"/>
            <a:ext cx="371340" cy="245426"/>
          </a:xfrm>
          <a:prstGeom prst="triangle">
            <a:avLst/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551D3A66-3A52-4D1C-8D44-334050DDF5AC}"/>
              </a:ext>
            </a:extLst>
          </p:cNvPr>
          <p:cNvSpPr/>
          <p:nvPr/>
        </p:nvSpPr>
        <p:spPr>
          <a:xfrm rot="5400000">
            <a:off x="1487427" y="2465911"/>
            <a:ext cx="371340" cy="245426"/>
          </a:xfrm>
          <a:prstGeom prst="triangle">
            <a:avLst/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B02A1CEC-77B5-4EFC-BB79-2CE9D97D1AFE}"/>
              </a:ext>
            </a:extLst>
          </p:cNvPr>
          <p:cNvSpPr/>
          <p:nvPr/>
        </p:nvSpPr>
        <p:spPr>
          <a:xfrm rot="5400000">
            <a:off x="1487427" y="2996663"/>
            <a:ext cx="371340" cy="245426"/>
          </a:xfrm>
          <a:prstGeom prst="triangle">
            <a:avLst/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20C8325D-1B1B-4638-9691-52FCA9D33D52}"/>
              </a:ext>
            </a:extLst>
          </p:cNvPr>
          <p:cNvSpPr/>
          <p:nvPr/>
        </p:nvSpPr>
        <p:spPr>
          <a:xfrm rot="5400000">
            <a:off x="1487427" y="4100028"/>
            <a:ext cx="371340" cy="245426"/>
          </a:xfrm>
          <a:prstGeom prst="triangle">
            <a:avLst/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0704C80-8B30-4B40-895E-013D4E2EB478}"/>
              </a:ext>
            </a:extLst>
          </p:cNvPr>
          <p:cNvSpPr/>
          <p:nvPr/>
        </p:nvSpPr>
        <p:spPr>
          <a:xfrm rot="5400000">
            <a:off x="1487427" y="5157840"/>
            <a:ext cx="371340" cy="245426"/>
          </a:xfrm>
          <a:prstGeom prst="triangle">
            <a:avLst/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Isosceles Triangle 84">
            <a:extLst>
              <a:ext uri="{FF2B5EF4-FFF2-40B4-BE49-F238E27FC236}">
                <a16:creationId xmlns:a16="http://schemas.microsoft.com/office/drawing/2014/main" id="{68898E6E-0130-B179-92AF-9EECC31926BB}"/>
              </a:ext>
            </a:extLst>
          </p:cNvPr>
          <p:cNvSpPr/>
          <p:nvPr/>
        </p:nvSpPr>
        <p:spPr>
          <a:xfrm rot="5400000">
            <a:off x="1487427" y="3566461"/>
            <a:ext cx="371340" cy="245426"/>
          </a:xfrm>
          <a:prstGeom prst="triangle">
            <a:avLst/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" name="Isosceles Triangle 409">
            <a:extLst>
              <a:ext uri="{FF2B5EF4-FFF2-40B4-BE49-F238E27FC236}">
                <a16:creationId xmlns:a16="http://schemas.microsoft.com/office/drawing/2014/main" id="{DD3E53A8-433C-EC0E-2F9F-4A20B8A5F02B}"/>
              </a:ext>
            </a:extLst>
          </p:cNvPr>
          <p:cNvSpPr/>
          <p:nvPr/>
        </p:nvSpPr>
        <p:spPr>
          <a:xfrm rot="5400000">
            <a:off x="1487427" y="4621396"/>
            <a:ext cx="371340" cy="245426"/>
          </a:xfrm>
          <a:prstGeom prst="triangle">
            <a:avLst/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6014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0FD7FCE-1195-4548-999E-5FFBF6C27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8471" y="883633"/>
            <a:ext cx="9105664" cy="1325563"/>
          </a:xfrm>
        </p:spPr>
        <p:txBody>
          <a:bodyPr>
            <a:normAutofit fontScale="90000"/>
          </a:bodyPr>
          <a:lstStyle/>
          <a:p>
            <a:r>
              <a:rPr lang="en-US">
                <a:latin typeface="Arial"/>
                <a:cs typeface="Arial"/>
              </a:rPr>
              <a:t>Would it be beneficial if Hospital EMR Integration would be mandatory?</a:t>
            </a:r>
            <a:endParaRPr lang="en-US"/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7869A048-7D22-4300-9E3A-B947496A40A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88486094"/>
              </p:ext>
            </p:extLst>
          </p:nvPr>
        </p:nvGraphicFramePr>
        <p:xfrm>
          <a:off x="1198880" y="1767840"/>
          <a:ext cx="9845040" cy="3799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1D33FB88-BE38-4D27-AED7-A3934C782C8D}"/>
              </a:ext>
            </a:extLst>
          </p:cNvPr>
          <p:cNvSpPr/>
          <p:nvPr/>
        </p:nvSpPr>
        <p:spPr>
          <a:xfrm rot="5400000">
            <a:off x="1443655" y="2822388"/>
            <a:ext cx="503832" cy="250270"/>
          </a:xfrm>
          <a:prstGeom prst="triangle">
            <a:avLst/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C4259617-B7C4-4734-B0FD-50A0BF14E1FC}"/>
              </a:ext>
            </a:extLst>
          </p:cNvPr>
          <p:cNvSpPr/>
          <p:nvPr/>
        </p:nvSpPr>
        <p:spPr>
          <a:xfrm rot="5400000">
            <a:off x="1444004" y="4246890"/>
            <a:ext cx="503834" cy="245425"/>
          </a:xfrm>
          <a:prstGeom prst="triangl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9794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0FD7FCE-1195-4548-999E-5FFBF6C27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4302" y="518085"/>
            <a:ext cx="7924909" cy="1344377"/>
          </a:xfrm>
        </p:spPr>
        <p:txBody>
          <a:bodyPr>
            <a:normAutofit/>
          </a:bodyPr>
          <a:lstStyle/>
          <a:p>
            <a:r>
              <a:rPr lang="en-US" sz="3600">
                <a:latin typeface="Arial"/>
                <a:cs typeface="Arial"/>
              </a:rPr>
              <a:t>How has the ADT Program Helped?</a:t>
            </a:r>
            <a:endParaRPr lang="en-US" sz="3600"/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7869A048-7D22-4300-9E3A-B947496A40A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54541649"/>
              </p:ext>
            </p:extLst>
          </p:nvPr>
        </p:nvGraphicFramePr>
        <p:xfrm>
          <a:off x="1244237" y="1776911"/>
          <a:ext cx="10195288" cy="3852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1D33FB88-BE38-4D27-AED7-A3934C782C8D}"/>
              </a:ext>
            </a:extLst>
          </p:cNvPr>
          <p:cNvSpPr/>
          <p:nvPr/>
        </p:nvSpPr>
        <p:spPr>
          <a:xfrm rot="5400000">
            <a:off x="1487427" y="1994557"/>
            <a:ext cx="371340" cy="245426"/>
          </a:xfrm>
          <a:prstGeom prst="triangle">
            <a:avLst/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551D3A66-3A52-4D1C-8D44-334050DDF5AC}"/>
              </a:ext>
            </a:extLst>
          </p:cNvPr>
          <p:cNvSpPr/>
          <p:nvPr/>
        </p:nvSpPr>
        <p:spPr>
          <a:xfrm rot="5400000">
            <a:off x="1487427" y="3050539"/>
            <a:ext cx="371340" cy="245426"/>
          </a:xfrm>
          <a:prstGeom prst="triangle">
            <a:avLst/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B02A1CEC-77B5-4EFC-BB79-2CE9D97D1AFE}"/>
              </a:ext>
            </a:extLst>
          </p:cNvPr>
          <p:cNvSpPr/>
          <p:nvPr/>
        </p:nvSpPr>
        <p:spPr>
          <a:xfrm rot="5400000">
            <a:off x="1487427" y="4084505"/>
            <a:ext cx="371340" cy="245426"/>
          </a:xfrm>
          <a:prstGeom prst="triangle">
            <a:avLst/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Isosceles Triangle 84">
            <a:extLst>
              <a:ext uri="{FF2B5EF4-FFF2-40B4-BE49-F238E27FC236}">
                <a16:creationId xmlns:a16="http://schemas.microsoft.com/office/drawing/2014/main" id="{68898E6E-0130-B179-92AF-9EECC31926BB}"/>
              </a:ext>
            </a:extLst>
          </p:cNvPr>
          <p:cNvSpPr/>
          <p:nvPr/>
        </p:nvSpPr>
        <p:spPr>
          <a:xfrm rot="5400000">
            <a:off x="1487427" y="5107501"/>
            <a:ext cx="371340" cy="245426"/>
          </a:xfrm>
          <a:prstGeom prst="triangle">
            <a:avLst/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6175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D14AF-876F-177B-B071-EE8B445A1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0">
                <a:latin typeface="Arial"/>
                <a:cs typeface="Arial"/>
              </a:rPr>
              <a:t>Portal Features &amp; Functions</a:t>
            </a: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0603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0FD7FCE-1195-4548-999E-5FFBF6C27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9135" y="350511"/>
            <a:ext cx="9590111" cy="828692"/>
          </a:xfrm>
        </p:spPr>
        <p:txBody>
          <a:bodyPr>
            <a:normAutofit/>
          </a:bodyPr>
          <a:lstStyle/>
          <a:p>
            <a:r>
              <a:rPr lang="en-US" sz="3600">
                <a:latin typeface="Arial"/>
                <a:cs typeface="Arial"/>
              </a:rPr>
              <a:t>Patient Activity Census Page</a:t>
            </a:r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C4259617-B7C4-4734-B0FD-50A0BF14E1FC}"/>
              </a:ext>
            </a:extLst>
          </p:cNvPr>
          <p:cNvSpPr/>
          <p:nvPr/>
        </p:nvSpPr>
        <p:spPr>
          <a:xfrm rot="5400000">
            <a:off x="1423952" y="3545048"/>
            <a:ext cx="503834" cy="245425"/>
          </a:xfrm>
          <a:prstGeom prst="triangl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64E7F893-5B1F-4CFB-B8D9-8CDFEFB33EFE}"/>
              </a:ext>
            </a:extLst>
          </p:cNvPr>
          <p:cNvSpPr/>
          <p:nvPr/>
        </p:nvSpPr>
        <p:spPr>
          <a:xfrm rot="5400000">
            <a:off x="1421530" y="4861498"/>
            <a:ext cx="503833" cy="250270"/>
          </a:xfrm>
          <a:prstGeom prst="triangl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FA0BB2-62F1-435B-A392-09EDC74315A8}"/>
              </a:ext>
            </a:extLst>
          </p:cNvPr>
          <p:cNvSpPr txBox="1"/>
          <p:nvPr/>
        </p:nvSpPr>
        <p:spPr>
          <a:xfrm>
            <a:off x="1798582" y="1157573"/>
            <a:ext cx="10593728" cy="33855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600">
                <a:solidFill>
                  <a:srgbClr val="424242"/>
                </a:solidFill>
                <a:latin typeface="+mj-lt"/>
              </a:rPr>
              <a:t>Customer Community:   </a:t>
            </a:r>
            <a:r>
              <a:rPr lang="en-US" sz="1600">
                <a:ea typeface="+mn-lt"/>
                <a:cs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ED Patient Activity Overview </a:t>
            </a:r>
            <a:r>
              <a:rPr lang="en-US" sz="1600">
                <a:ea typeface="+mn-lt"/>
                <a:cs typeface="+mn-lt"/>
              </a:rPr>
              <a:t>   </a:t>
            </a:r>
            <a:r>
              <a:rPr lang="en-US" sz="1600">
                <a:ea typeface="+mn-lt"/>
                <a:cs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ED Patient Activity - FAQ</a:t>
            </a:r>
            <a:endParaRPr lang="en-US" sz="1600">
              <a:ea typeface="+mn-lt"/>
              <a:cs typeface="+mn-lt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9272C66A-ACBB-BA31-5D68-6AFFFAA256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6823" y="1558754"/>
            <a:ext cx="11103734" cy="437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0421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0FD7FCE-1195-4548-999E-5FFBF6C27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2916" y="350511"/>
            <a:ext cx="8426330" cy="482329"/>
          </a:xfrm>
        </p:spPr>
        <p:txBody>
          <a:bodyPr>
            <a:normAutofit fontScale="90000"/>
          </a:bodyPr>
          <a:lstStyle/>
          <a:p>
            <a:r>
              <a:rPr lang="en-US" sz="3600">
                <a:latin typeface="Arial"/>
                <a:cs typeface="Arial"/>
              </a:rPr>
              <a:t>Notifications</a:t>
            </a:r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C4259617-B7C4-4734-B0FD-50A0BF14E1FC}"/>
              </a:ext>
            </a:extLst>
          </p:cNvPr>
          <p:cNvSpPr/>
          <p:nvPr/>
        </p:nvSpPr>
        <p:spPr>
          <a:xfrm rot="5400000">
            <a:off x="1423952" y="3545048"/>
            <a:ext cx="503834" cy="245425"/>
          </a:xfrm>
          <a:prstGeom prst="triangl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64E7F893-5B1F-4CFB-B8D9-8CDFEFB33EFE}"/>
              </a:ext>
            </a:extLst>
          </p:cNvPr>
          <p:cNvSpPr/>
          <p:nvPr/>
        </p:nvSpPr>
        <p:spPr>
          <a:xfrm rot="5400000">
            <a:off x="1421530" y="4861498"/>
            <a:ext cx="503833" cy="250270"/>
          </a:xfrm>
          <a:prstGeom prst="triangl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FA0BB2-62F1-435B-A392-09EDC74315A8}"/>
              </a:ext>
            </a:extLst>
          </p:cNvPr>
          <p:cNvSpPr txBox="1"/>
          <p:nvPr/>
        </p:nvSpPr>
        <p:spPr>
          <a:xfrm>
            <a:off x="2061818" y="797355"/>
            <a:ext cx="10593728" cy="33855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600">
                <a:solidFill>
                  <a:srgbClr val="424242"/>
                </a:solidFill>
                <a:latin typeface="+mj-lt"/>
              </a:rPr>
              <a:t>Customer Community:  </a:t>
            </a:r>
            <a:r>
              <a:rPr lang="en-US" sz="1600">
                <a:solidFill>
                  <a:srgbClr val="424242"/>
                </a:solidFill>
                <a:latin typeface="+mj-lt"/>
                <a:hlinkClick r:id="rId3"/>
              </a:rPr>
              <a:t>Notifications Overview</a:t>
            </a:r>
            <a:r>
              <a:rPr lang="en-US" sz="1600">
                <a:solidFill>
                  <a:srgbClr val="424242"/>
                </a:solidFill>
                <a:latin typeface="+mj-lt"/>
              </a:rPr>
              <a:t>    </a:t>
            </a:r>
            <a:r>
              <a:rPr lang="en-US" sz="1600">
                <a:solidFill>
                  <a:srgbClr val="424242"/>
                </a:solidFill>
                <a:latin typeface="+mj-lt"/>
                <a:hlinkClick r:id="rId4"/>
              </a:rPr>
              <a:t>Notifications FAQ</a:t>
            </a:r>
            <a:r>
              <a:rPr lang="en-US" sz="1600">
                <a:solidFill>
                  <a:srgbClr val="424242"/>
                </a:solidFill>
                <a:latin typeface="+mj-lt"/>
              </a:rPr>
              <a:t>       </a:t>
            </a:r>
            <a:endParaRPr lang="en-US" sz="1600">
              <a:solidFill>
                <a:srgbClr val="424242"/>
              </a:solidFill>
              <a:latin typeface="+mj-lt"/>
              <a:cs typeface="Arial"/>
            </a:endParaRP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50093556-F8E2-A2B1-270D-07AAC5F922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1244800"/>
            <a:ext cx="11901053" cy="5490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1388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0FD7FCE-1195-4548-999E-5FFBF6C27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623" y="882939"/>
            <a:ext cx="4572936" cy="541668"/>
          </a:xfrm>
        </p:spPr>
        <p:txBody>
          <a:bodyPr>
            <a:normAutofit fontScale="90000"/>
          </a:bodyPr>
          <a:lstStyle/>
          <a:p>
            <a:r>
              <a:rPr lang="en-US" sz="3600">
                <a:latin typeface="Arial"/>
                <a:cs typeface="Arial"/>
              </a:rPr>
              <a:t>Scheduled Reports</a:t>
            </a:r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64E7F893-5B1F-4CFB-B8D9-8CDFEFB33EFE}"/>
              </a:ext>
            </a:extLst>
          </p:cNvPr>
          <p:cNvSpPr/>
          <p:nvPr/>
        </p:nvSpPr>
        <p:spPr>
          <a:xfrm rot="5400000">
            <a:off x="1421530" y="4861498"/>
            <a:ext cx="503833" cy="250270"/>
          </a:xfrm>
          <a:prstGeom prst="triangl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FA0BB2-62F1-435B-A392-09EDC74315A8}"/>
              </a:ext>
            </a:extLst>
          </p:cNvPr>
          <p:cNvSpPr txBox="1"/>
          <p:nvPr/>
        </p:nvSpPr>
        <p:spPr>
          <a:xfrm>
            <a:off x="1470256" y="1965318"/>
            <a:ext cx="3601888" cy="132343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600">
                <a:solidFill>
                  <a:srgbClr val="424242"/>
                </a:solidFill>
                <a:latin typeface="+mj-lt"/>
              </a:rPr>
              <a:t>Customer Community:</a:t>
            </a:r>
            <a:r>
              <a:rPr lang="en-US" sz="1600">
                <a:solidFill>
                  <a:srgbClr val="424242"/>
                </a:solidFill>
                <a:ea typeface="+mn-lt"/>
                <a:cs typeface="+mn-lt"/>
              </a:rPr>
              <a:t>  </a:t>
            </a:r>
          </a:p>
          <a:p>
            <a:endParaRPr lang="en-US" sz="1600">
              <a:solidFill>
                <a:srgbClr val="424242"/>
              </a:solidFill>
              <a:ea typeface="+mn-lt"/>
              <a:cs typeface="+mn-lt"/>
            </a:endParaRPr>
          </a:p>
          <a:p>
            <a:r>
              <a:rPr lang="en-US" sz="1600">
                <a:solidFill>
                  <a:srgbClr val="424242"/>
                </a:solidFill>
                <a:ea typeface="+mn-lt"/>
                <a:cs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Scheduled Reports Overview</a:t>
            </a:r>
            <a:r>
              <a:rPr lang="en-US" sz="1600">
                <a:solidFill>
                  <a:srgbClr val="424242"/>
                </a:solidFill>
                <a:ea typeface="+mn-lt"/>
                <a:cs typeface="+mn-lt"/>
              </a:rPr>
              <a:t>    </a:t>
            </a:r>
          </a:p>
          <a:p>
            <a:endParaRPr lang="en-US" sz="1600">
              <a:solidFill>
                <a:srgbClr val="424242"/>
              </a:solidFill>
              <a:ea typeface="+mn-lt"/>
              <a:cs typeface="+mn-lt"/>
            </a:endParaRPr>
          </a:p>
          <a:p>
            <a:r>
              <a:rPr lang="en-US" sz="1600">
                <a:solidFill>
                  <a:srgbClr val="3D3633"/>
                </a:solidFill>
                <a:ea typeface="+mn-lt"/>
                <a:cs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Scheduled Reports FAQ</a:t>
            </a:r>
            <a:endParaRPr lang="en-US" sz="1600">
              <a:solidFill>
                <a:srgbClr val="3D3633"/>
              </a:solidFill>
              <a:latin typeface="+mj-lt"/>
              <a:cs typeface="Arial"/>
            </a:endParaRP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D6A381CC-9908-D4BA-9B77-7E1BB72585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7673" y="207611"/>
            <a:ext cx="5541818" cy="64427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1999D62-2876-CE04-E790-D02A11B8D701}"/>
              </a:ext>
            </a:extLst>
          </p:cNvPr>
          <p:cNvSpPr txBox="1"/>
          <p:nvPr/>
        </p:nvSpPr>
        <p:spPr>
          <a:xfrm>
            <a:off x="1130061" y="4099087"/>
            <a:ext cx="4567505" cy="830997"/>
          </a:xfrm>
          <a:prstGeom prst="rect">
            <a:avLst/>
          </a:prstGeom>
          <a:noFill/>
          <a:ln>
            <a:solidFill>
              <a:srgbClr val="938EC4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/>
              <a:t>To obtain a Report Request Form, contact your Customer Success Manager, </a:t>
            </a:r>
            <a:endParaRPr lang="en-US" sz="1600">
              <a:cs typeface="Arial"/>
            </a:endParaRPr>
          </a:p>
          <a:p>
            <a:r>
              <a:rPr lang="en-US" sz="1600"/>
              <a:t>  </a:t>
            </a:r>
            <a:r>
              <a:rPr lang="en-US" sz="1600">
                <a:ea typeface="+mn-lt"/>
                <a:cs typeface="+mn-lt"/>
                <a:hlinkClick r:id="rId6"/>
              </a:rPr>
              <a:t>Liz Swetnam</a:t>
            </a:r>
            <a:endParaRPr lang="en-US" sz="160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078336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0FD7FCE-1195-4548-999E-5FFBF6C27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9135" y="350511"/>
            <a:ext cx="9590111" cy="828692"/>
          </a:xfrm>
        </p:spPr>
        <p:txBody>
          <a:bodyPr>
            <a:normAutofit/>
          </a:bodyPr>
          <a:lstStyle/>
          <a:p>
            <a:r>
              <a:rPr lang="en-US" sz="3600">
                <a:latin typeface="Arial"/>
                <a:cs typeface="Arial"/>
              </a:rPr>
              <a:t>Groups / Tags</a:t>
            </a:r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C4259617-B7C4-4734-B0FD-50A0BF14E1FC}"/>
              </a:ext>
            </a:extLst>
          </p:cNvPr>
          <p:cNvSpPr/>
          <p:nvPr/>
        </p:nvSpPr>
        <p:spPr>
          <a:xfrm rot="5400000">
            <a:off x="1423952" y="3545048"/>
            <a:ext cx="503834" cy="245425"/>
          </a:xfrm>
          <a:prstGeom prst="triangl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64E7F893-5B1F-4CFB-B8D9-8CDFEFB33EFE}"/>
              </a:ext>
            </a:extLst>
          </p:cNvPr>
          <p:cNvSpPr/>
          <p:nvPr/>
        </p:nvSpPr>
        <p:spPr>
          <a:xfrm rot="5400000">
            <a:off x="1421530" y="4861498"/>
            <a:ext cx="503833" cy="250270"/>
          </a:xfrm>
          <a:prstGeom prst="triangl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FA0BB2-62F1-435B-A392-09EDC74315A8}"/>
              </a:ext>
            </a:extLst>
          </p:cNvPr>
          <p:cNvSpPr txBox="1"/>
          <p:nvPr/>
        </p:nvSpPr>
        <p:spPr>
          <a:xfrm>
            <a:off x="9931199" y="1642481"/>
            <a:ext cx="2003910" cy="206210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600">
                <a:solidFill>
                  <a:srgbClr val="424242"/>
                </a:solidFill>
                <a:latin typeface="+mj-lt"/>
              </a:rPr>
              <a:t>Customer Community:</a:t>
            </a:r>
            <a:r>
              <a:rPr lang="en-US" sz="1600">
                <a:solidFill>
                  <a:srgbClr val="424242"/>
                </a:solidFill>
                <a:ea typeface="+mn-lt"/>
                <a:cs typeface="+mn-lt"/>
              </a:rPr>
              <a:t>  </a:t>
            </a:r>
            <a:endParaRPr lang="en-US" sz="1600">
              <a:ea typeface="+mn-lt"/>
              <a:cs typeface="+mn-lt"/>
            </a:endParaRPr>
          </a:p>
          <a:p>
            <a:endParaRPr lang="en-US" sz="1600">
              <a:ea typeface="+mn-lt"/>
              <a:cs typeface="+mn-lt"/>
            </a:endParaRPr>
          </a:p>
          <a:p>
            <a:r>
              <a:rPr lang="en-US" sz="1600">
                <a:ea typeface="+mn-lt"/>
                <a:cs typeface="+mn-lt"/>
                <a:hlinkClick r:id="rId3"/>
              </a:rPr>
              <a:t>Groups Overview</a:t>
            </a:r>
            <a:r>
              <a:rPr lang="en-US" sz="1600">
                <a:ea typeface="+mn-lt"/>
                <a:cs typeface="+mn-lt"/>
              </a:rPr>
              <a:t>  </a:t>
            </a:r>
          </a:p>
          <a:p>
            <a:endParaRPr lang="en-US" sz="1600">
              <a:ea typeface="+mn-lt"/>
              <a:cs typeface="+mn-lt"/>
            </a:endParaRPr>
          </a:p>
          <a:p>
            <a:r>
              <a:rPr lang="en-US" sz="1600">
                <a:ea typeface="+mn-lt"/>
                <a:cs typeface="+mn-lt"/>
                <a:hlinkClick r:id="rId4"/>
              </a:rPr>
              <a:t>Groups FAQ</a:t>
            </a:r>
            <a:r>
              <a:rPr lang="en-US" sz="1600">
                <a:ea typeface="+mn-lt"/>
                <a:cs typeface="+mn-lt"/>
              </a:rPr>
              <a:t>   </a:t>
            </a:r>
          </a:p>
          <a:p>
            <a:endParaRPr lang="en-US" sz="1600">
              <a:solidFill>
                <a:srgbClr val="3D3633"/>
              </a:solidFill>
              <a:latin typeface="+mj-lt"/>
              <a:cs typeface="Arial"/>
            </a:endParaRPr>
          </a:p>
          <a:p>
            <a:r>
              <a:rPr lang="en-US" sz="1600">
                <a:solidFill>
                  <a:srgbClr val="3D3633"/>
                </a:solidFill>
                <a:latin typeface="+mj-lt"/>
                <a:cs typeface="Arial"/>
                <a:hlinkClick r:id="rId5"/>
              </a:rPr>
              <a:t>Delete a Tag</a:t>
            </a:r>
            <a:endParaRPr lang="en-US" sz="1600">
              <a:solidFill>
                <a:srgbClr val="3D3633"/>
              </a:solidFill>
              <a:latin typeface="+mj-lt"/>
              <a:cs typeface="Arial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C66E5754-CFDB-0E25-BB36-5220DC9EF7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7819" y="1026774"/>
            <a:ext cx="9116290" cy="5774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8301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0FD7FCE-1195-4548-999E-5FFBF6C27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666" y="527610"/>
            <a:ext cx="10213877" cy="1344377"/>
          </a:xfrm>
        </p:spPr>
        <p:txBody>
          <a:bodyPr>
            <a:normAutofit/>
          </a:bodyPr>
          <a:lstStyle/>
          <a:p>
            <a:r>
              <a:rPr lang="en-US" sz="3600">
                <a:latin typeface="Arial"/>
                <a:cs typeface="Arial"/>
              </a:rPr>
              <a:t>What type of organization do you represent?</a:t>
            </a:r>
            <a:endParaRPr lang="en-US" sz="3600"/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7869A048-7D22-4300-9E3A-B947496A40A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10361669"/>
              </p:ext>
            </p:extLst>
          </p:nvPr>
        </p:nvGraphicFramePr>
        <p:xfrm>
          <a:off x="1244237" y="1776911"/>
          <a:ext cx="9845040" cy="3799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1D33FB88-BE38-4D27-AED7-A3934C782C8D}"/>
              </a:ext>
            </a:extLst>
          </p:cNvPr>
          <p:cNvSpPr/>
          <p:nvPr/>
        </p:nvSpPr>
        <p:spPr>
          <a:xfrm rot="5400000">
            <a:off x="1487427" y="1994557"/>
            <a:ext cx="371340" cy="245426"/>
          </a:xfrm>
          <a:prstGeom prst="triangle">
            <a:avLst/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551D3A66-3A52-4D1C-8D44-334050DDF5AC}"/>
              </a:ext>
            </a:extLst>
          </p:cNvPr>
          <p:cNvSpPr/>
          <p:nvPr/>
        </p:nvSpPr>
        <p:spPr>
          <a:xfrm rot="5400000">
            <a:off x="1487427" y="2606279"/>
            <a:ext cx="371340" cy="245426"/>
          </a:xfrm>
          <a:prstGeom prst="triangle">
            <a:avLst/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B02A1CEC-77B5-4EFC-BB79-2CE9D97D1AFE}"/>
              </a:ext>
            </a:extLst>
          </p:cNvPr>
          <p:cNvSpPr/>
          <p:nvPr/>
        </p:nvSpPr>
        <p:spPr>
          <a:xfrm rot="5400000">
            <a:off x="1487427" y="3247321"/>
            <a:ext cx="371340" cy="245426"/>
          </a:xfrm>
          <a:prstGeom prst="triangle">
            <a:avLst/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20C8325D-1B1B-4638-9691-52FCA9D33D52}"/>
              </a:ext>
            </a:extLst>
          </p:cNvPr>
          <p:cNvSpPr/>
          <p:nvPr/>
        </p:nvSpPr>
        <p:spPr>
          <a:xfrm rot="5400000">
            <a:off x="1487427" y="4481028"/>
            <a:ext cx="371340" cy="245426"/>
          </a:xfrm>
          <a:prstGeom prst="triangle">
            <a:avLst/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0704C80-8B30-4B40-895E-013D4E2EB478}"/>
              </a:ext>
            </a:extLst>
          </p:cNvPr>
          <p:cNvSpPr/>
          <p:nvPr/>
        </p:nvSpPr>
        <p:spPr>
          <a:xfrm rot="5400000">
            <a:off x="1487427" y="5117735"/>
            <a:ext cx="371340" cy="245426"/>
          </a:xfrm>
          <a:prstGeom prst="triangle">
            <a:avLst/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Isosceles Triangle 84">
            <a:extLst>
              <a:ext uri="{FF2B5EF4-FFF2-40B4-BE49-F238E27FC236}">
                <a16:creationId xmlns:a16="http://schemas.microsoft.com/office/drawing/2014/main" id="{68898E6E-0130-B179-92AF-9EECC31926BB}"/>
              </a:ext>
            </a:extLst>
          </p:cNvPr>
          <p:cNvSpPr/>
          <p:nvPr/>
        </p:nvSpPr>
        <p:spPr>
          <a:xfrm rot="5400000">
            <a:off x="1487427" y="3857224"/>
            <a:ext cx="371340" cy="245426"/>
          </a:xfrm>
          <a:prstGeom prst="triangle">
            <a:avLst/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3779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0FD7FCE-1195-4548-999E-5FFBF6C27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9135" y="350511"/>
            <a:ext cx="9590111" cy="828692"/>
          </a:xfrm>
        </p:spPr>
        <p:txBody>
          <a:bodyPr>
            <a:normAutofit/>
          </a:bodyPr>
          <a:lstStyle/>
          <a:p>
            <a:r>
              <a:rPr lang="en-US" sz="3600">
                <a:latin typeface="Arial"/>
                <a:cs typeface="Arial"/>
              </a:rPr>
              <a:t>Patient Overview</a:t>
            </a:r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C4259617-B7C4-4734-B0FD-50A0BF14E1FC}"/>
              </a:ext>
            </a:extLst>
          </p:cNvPr>
          <p:cNvSpPr/>
          <p:nvPr/>
        </p:nvSpPr>
        <p:spPr>
          <a:xfrm rot="5400000">
            <a:off x="1423952" y="3545048"/>
            <a:ext cx="503834" cy="245425"/>
          </a:xfrm>
          <a:prstGeom prst="triangl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64E7F893-5B1F-4CFB-B8D9-8CDFEFB33EFE}"/>
              </a:ext>
            </a:extLst>
          </p:cNvPr>
          <p:cNvSpPr/>
          <p:nvPr/>
        </p:nvSpPr>
        <p:spPr>
          <a:xfrm rot="5400000">
            <a:off x="1421530" y="4861498"/>
            <a:ext cx="503833" cy="250270"/>
          </a:xfrm>
          <a:prstGeom prst="triangl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FA0BB2-62F1-435B-A392-09EDC74315A8}"/>
              </a:ext>
            </a:extLst>
          </p:cNvPr>
          <p:cNvSpPr txBox="1"/>
          <p:nvPr/>
        </p:nvSpPr>
        <p:spPr>
          <a:xfrm>
            <a:off x="1809314" y="1050249"/>
            <a:ext cx="10593728" cy="33855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600">
                <a:solidFill>
                  <a:srgbClr val="424242"/>
                </a:solidFill>
                <a:latin typeface="+mj-lt"/>
              </a:rPr>
              <a:t>Customer Community:   </a:t>
            </a:r>
            <a:r>
              <a:rPr lang="en-US" sz="1600">
                <a:ea typeface="+mn-lt"/>
                <a:cs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Patient Overview Page</a:t>
            </a:r>
            <a:r>
              <a:rPr lang="en-US" sz="1600">
                <a:ea typeface="+mn-lt"/>
                <a:cs typeface="+mn-lt"/>
              </a:rPr>
              <a:t>   </a:t>
            </a:r>
            <a:endParaRPr lang="en-US" sz="1600">
              <a:latin typeface="+mj-lt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515F0161-3464-6C3E-69C7-745E236362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0739" y="1411296"/>
            <a:ext cx="10373931" cy="534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108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0FD7FCE-1195-4548-999E-5FFBF6C27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9867" y="200257"/>
            <a:ext cx="9590111" cy="828692"/>
          </a:xfrm>
        </p:spPr>
        <p:txBody>
          <a:bodyPr>
            <a:normAutofit/>
          </a:bodyPr>
          <a:lstStyle/>
          <a:p>
            <a:r>
              <a:rPr lang="en-US" sz="3600">
                <a:latin typeface="Arial"/>
                <a:cs typeface="Arial"/>
              </a:rPr>
              <a:t>Patient Overview, Continued</a:t>
            </a:r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C4259617-B7C4-4734-B0FD-50A0BF14E1FC}"/>
              </a:ext>
            </a:extLst>
          </p:cNvPr>
          <p:cNvSpPr/>
          <p:nvPr/>
        </p:nvSpPr>
        <p:spPr>
          <a:xfrm rot="5400000">
            <a:off x="1423952" y="3545048"/>
            <a:ext cx="503834" cy="245425"/>
          </a:xfrm>
          <a:prstGeom prst="triangl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64E7F893-5B1F-4CFB-B8D9-8CDFEFB33EFE}"/>
              </a:ext>
            </a:extLst>
          </p:cNvPr>
          <p:cNvSpPr/>
          <p:nvPr/>
        </p:nvSpPr>
        <p:spPr>
          <a:xfrm rot="5400000">
            <a:off x="1421530" y="4861498"/>
            <a:ext cx="503833" cy="250270"/>
          </a:xfrm>
          <a:prstGeom prst="triangl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FA0BB2-62F1-435B-A392-09EDC74315A8}"/>
              </a:ext>
            </a:extLst>
          </p:cNvPr>
          <p:cNvSpPr txBox="1"/>
          <p:nvPr/>
        </p:nvSpPr>
        <p:spPr>
          <a:xfrm>
            <a:off x="2496187" y="932193"/>
            <a:ext cx="10593728" cy="33855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600">
                <a:solidFill>
                  <a:srgbClr val="424242"/>
                </a:solidFill>
                <a:latin typeface="+mj-lt"/>
              </a:rPr>
              <a:t>Customer Community:   </a:t>
            </a:r>
            <a:r>
              <a:rPr lang="en-US" sz="1600">
                <a:ea typeface="+mn-lt"/>
                <a:cs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Patient Overview Page</a:t>
            </a:r>
            <a:r>
              <a:rPr lang="en-US" sz="1600">
                <a:ea typeface="+mn-lt"/>
                <a:cs typeface="+mn-lt"/>
              </a:rPr>
              <a:t>   </a:t>
            </a:r>
            <a:r>
              <a:rPr lang="en-US" sz="1600">
                <a:ea typeface="+mn-lt"/>
                <a:cs typeface="+mn-lt"/>
                <a:hlinkClick r:id="rId4"/>
              </a:rPr>
              <a:t>Encounter Review</a:t>
            </a:r>
            <a:endParaRPr lang="en-US" sz="1600">
              <a:latin typeface="+mj-lt"/>
              <a:cs typeface="Arial"/>
            </a:endParaRP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85824A15-350D-7A4E-EEFD-67266C869A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654" y="1387208"/>
            <a:ext cx="7594242" cy="38796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905D8889-3631-C81D-1890-80DD0F83A3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52316" y="2742317"/>
            <a:ext cx="5565819" cy="377742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486857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0FD7FCE-1195-4548-999E-5FFBF6C27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9135" y="350511"/>
            <a:ext cx="9590111" cy="828692"/>
          </a:xfrm>
        </p:spPr>
        <p:txBody>
          <a:bodyPr>
            <a:normAutofit/>
          </a:bodyPr>
          <a:lstStyle/>
          <a:p>
            <a:r>
              <a:rPr lang="en-US" sz="3600">
                <a:latin typeface="Arial"/>
                <a:cs typeface="Arial"/>
              </a:rPr>
              <a:t>Patient Overview, Continued</a:t>
            </a:r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C4259617-B7C4-4734-B0FD-50A0BF14E1FC}"/>
              </a:ext>
            </a:extLst>
          </p:cNvPr>
          <p:cNvSpPr/>
          <p:nvPr/>
        </p:nvSpPr>
        <p:spPr>
          <a:xfrm rot="5400000">
            <a:off x="1423952" y="3545048"/>
            <a:ext cx="503834" cy="245425"/>
          </a:xfrm>
          <a:prstGeom prst="triangl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64E7F893-5B1F-4CFB-B8D9-8CDFEFB33EFE}"/>
              </a:ext>
            </a:extLst>
          </p:cNvPr>
          <p:cNvSpPr/>
          <p:nvPr/>
        </p:nvSpPr>
        <p:spPr>
          <a:xfrm rot="5400000">
            <a:off x="1421530" y="4861498"/>
            <a:ext cx="503833" cy="250270"/>
          </a:xfrm>
          <a:prstGeom prst="triangl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FA0BB2-62F1-435B-A392-09EDC74315A8}"/>
              </a:ext>
            </a:extLst>
          </p:cNvPr>
          <p:cNvSpPr txBox="1"/>
          <p:nvPr/>
        </p:nvSpPr>
        <p:spPr>
          <a:xfrm>
            <a:off x="1809314" y="996587"/>
            <a:ext cx="10593728" cy="33855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600">
                <a:solidFill>
                  <a:srgbClr val="424242"/>
                </a:solidFill>
                <a:latin typeface="+mj-lt"/>
              </a:rPr>
              <a:t>Customer Community:   </a:t>
            </a:r>
            <a:r>
              <a:rPr lang="en-US" sz="1600">
                <a:ea typeface="+mn-lt"/>
                <a:cs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Patient Overview Page</a:t>
            </a:r>
            <a:r>
              <a:rPr lang="en-US" sz="1600">
                <a:ea typeface="+mn-lt"/>
                <a:cs typeface="+mn-lt"/>
              </a:rPr>
              <a:t>   </a:t>
            </a:r>
            <a:r>
              <a:rPr lang="en-US" sz="1600">
                <a:ea typeface="+mn-lt"/>
                <a:cs typeface="+mn-lt"/>
                <a:hlinkClick r:id="rId4"/>
              </a:rPr>
              <a:t>Encounter Summary Charts</a:t>
            </a:r>
            <a:endParaRPr lang="en-US" sz="1600">
              <a:latin typeface="+mj-lt"/>
            </a:endParaRPr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373DAF2A-41E7-3959-6A82-C70D0B481C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0456" y="1357497"/>
            <a:ext cx="6370749" cy="3423936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C3663EBB-3E36-2760-E12D-7672F747E5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58851" y="2602690"/>
            <a:ext cx="10191481" cy="4121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2691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0FD7FCE-1195-4548-999E-5FFBF6C27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9135" y="350511"/>
            <a:ext cx="9590111" cy="828692"/>
          </a:xfrm>
        </p:spPr>
        <p:txBody>
          <a:bodyPr>
            <a:normAutofit/>
          </a:bodyPr>
          <a:lstStyle/>
          <a:p>
            <a:r>
              <a:rPr lang="en-US" sz="3600">
                <a:latin typeface="Arial"/>
                <a:cs typeface="Arial"/>
              </a:rPr>
              <a:t>Patient Overview, Continued</a:t>
            </a:r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C4259617-B7C4-4734-B0FD-50A0BF14E1FC}"/>
              </a:ext>
            </a:extLst>
          </p:cNvPr>
          <p:cNvSpPr/>
          <p:nvPr/>
        </p:nvSpPr>
        <p:spPr>
          <a:xfrm rot="5400000">
            <a:off x="1423952" y="3545048"/>
            <a:ext cx="503834" cy="245425"/>
          </a:xfrm>
          <a:prstGeom prst="triangl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64E7F893-5B1F-4CFB-B8D9-8CDFEFB33EFE}"/>
              </a:ext>
            </a:extLst>
          </p:cNvPr>
          <p:cNvSpPr/>
          <p:nvPr/>
        </p:nvSpPr>
        <p:spPr>
          <a:xfrm rot="5400000">
            <a:off x="1421530" y="4861498"/>
            <a:ext cx="503833" cy="250270"/>
          </a:xfrm>
          <a:prstGeom prst="triangl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FA0BB2-62F1-435B-A392-09EDC74315A8}"/>
              </a:ext>
            </a:extLst>
          </p:cNvPr>
          <p:cNvSpPr txBox="1"/>
          <p:nvPr/>
        </p:nvSpPr>
        <p:spPr>
          <a:xfrm>
            <a:off x="2431793" y="1179038"/>
            <a:ext cx="7975024" cy="33855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600">
                <a:solidFill>
                  <a:srgbClr val="424242"/>
                </a:solidFill>
                <a:latin typeface="+mj-lt"/>
              </a:rPr>
              <a:t>Customer Community:   </a:t>
            </a:r>
            <a:r>
              <a:rPr lang="en-US" sz="1600">
                <a:ea typeface="+mn-lt"/>
                <a:cs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Patient Overview Page</a:t>
            </a:r>
            <a:r>
              <a:rPr lang="en-US" sz="1600">
                <a:ea typeface="+mn-lt"/>
                <a:cs typeface="+mn-lt"/>
              </a:rPr>
              <a:t>   </a:t>
            </a:r>
            <a:r>
              <a:rPr lang="en-US" sz="1600">
                <a:ea typeface="+mn-lt"/>
                <a:cs typeface="+mn-lt"/>
                <a:hlinkClick r:id="rId4"/>
              </a:rPr>
              <a:t>Security &amp; Safety</a:t>
            </a:r>
            <a:endParaRPr lang="en-US" sz="1600">
              <a:latin typeface="+mj-lt"/>
            </a:endParaRPr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2E8888CC-1E32-F6EA-6545-FEE9A19E1E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936" y="2061877"/>
            <a:ext cx="11844269" cy="272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7308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0FD7FCE-1195-4548-999E-5FFBF6C27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9135" y="350511"/>
            <a:ext cx="9590111" cy="828692"/>
          </a:xfrm>
        </p:spPr>
        <p:txBody>
          <a:bodyPr>
            <a:normAutofit/>
          </a:bodyPr>
          <a:lstStyle/>
          <a:p>
            <a:r>
              <a:rPr lang="en-US" sz="3600">
                <a:latin typeface="Arial"/>
                <a:cs typeface="Arial"/>
              </a:rPr>
              <a:t>Patient Overview, Continued</a:t>
            </a:r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64E7F893-5B1F-4CFB-B8D9-8CDFEFB33EFE}"/>
              </a:ext>
            </a:extLst>
          </p:cNvPr>
          <p:cNvSpPr/>
          <p:nvPr/>
        </p:nvSpPr>
        <p:spPr>
          <a:xfrm rot="5400000">
            <a:off x="1421530" y="4861498"/>
            <a:ext cx="503833" cy="250270"/>
          </a:xfrm>
          <a:prstGeom prst="triangl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FA0BB2-62F1-435B-A392-09EDC74315A8}"/>
              </a:ext>
            </a:extLst>
          </p:cNvPr>
          <p:cNvSpPr txBox="1"/>
          <p:nvPr/>
        </p:nvSpPr>
        <p:spPr>
          <a:xfrm>
            <a:off x="2303004" y="1232700"/>
            <a:ext cx="10593728" cy="33855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600">
                <a:solidFill>
                  <a:srgbClr val="424242"/>
                </a:solidFill>
                <a:latin typeface="+mj-lt"/>
              </a:rPr>
              <a:t>Customer Community:   </a:t>
            </a:r>
            <a:r>
              <a:rPr lang="en-US" sz="1600">
                <a:ea typeface="+mn-lt"/>
                <a:cs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Patient Overview Page</a:t>
            </a:r>
            <a:r>
              <a:rPr lang="en-US" sz="1600">
                <a:ea typeface="+mn-lt"/>
                <a:cs typeface="+mn-lt"/>
              </a:rPr>
              <a:t>   </a:t>
            </a:r>
            <a:r>
              <a:rPr lang="en-US" sz="1600">
                <a:ea typeface="+mn-lt"/>
                <a:cs typeface="+mn-lt"/>
                <a:hlinkClick r:id="rId4"/>
              </a:rPr>
              <a:t>Uploading Attachments</a:t>
            </a:r>
            <a:endParaRPr lang="en-US" sz="1600">
              <a:latin typeface="+mj-lt"/>
            </a:endParaRP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2AFCE739-DDF9-AEB4-08CF-FD0DAAF46C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331" y="2322542"/>
            <a:ext cx="11855001" cy="2363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3683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64E7F893-5B1F-4CFB-B8D9-8CDFEFB33EFE}"/>
              </a:ext>
            </a:extLst>
          </p:cNvPr>
          <p:cNvSpPr/>
          <p:nvPr/>
        </p:nvSpPr>
        <p:spPr>
          <a:xfrm rot="5400000">
            <a:off x="1421530" y="4861498"/>
            <a:ext cx="503833" cy="250270"/>
          </a:xfrm>
          <a:prstGeom prst="triangl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FB3CE0E9-39EA-741C-897E-201E5A42DD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0615" y="458348"/>
            <a:ext cx="2879145" cy="6275406"/>
          </a:xfrm>
          <a:prstGeom prst="rect">
            <a:avLst/>
          </a:prstGeom>
          <a:ln>
            <a:solidFill>
              <a:srgbClr val="1A4387"/>
            </a:solidFill>
          </a:ln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B3F5BC14-E2E1-F89F-D331-DEF2B83F11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995" y="1587597"/>
            <a:ext cx="5077427" cy="4280831"/>
          </a:xfrm>
          <a:prstGeom prst="rect">
            <a:avLst/>
          </a:prstGeom>
          <a:ln>
            <a:solidFill>
              <a:srgbClr val="1A4387"/>
            </a:solidFill>
          </a:ln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D3DE5513-1002-D0DF-A47F-B434DB85CBF1}"/>
              </a:ext>
            </a:extLst>
          </p:cNvPr>
          <p:cNvCxnSpPr/>
          <p:nvPr/>
        </p:nvCxnSpPr>
        <p:spPr>
          <a:xfrm flipV="1">
            <a:off x="7597121" y="807242"/>
            <a:ext cx="1037033" cy="902418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EF2126A-69FA-064F-AB6C-CA53EC487D78}"/>
              </a:ext>
            </a:extLst>
          </p:cNvPr>
          <p:cNvCxnSpPr/>
          <p:nvPr/>
        </p:nvCxnSpPr>
        <p:spPr>
          <a:xfrm flipH="1" flipV="1">
            <a:off x="5336747" y="2847782"/>
            <a:ext cx="453296" cy="82929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E642D006-E7FD-CAF8-C024-F98E72B11642}"/>
              </a:ext>
            </a:extLst>
          </p:cNvPr>
          <p:cNvSpPr txBox="1"/>
          <p:nvPr/>
        </p:nvSpPr>
        <p:spPr>
          <a:xfrm>
            <a:off x="5811514" y="2809185"/>
            <a:ext cx="1927484" cy="10847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chemeClr val="tx2"/>
                </a:solidFill>
              </a:rPr>
              <a:t>Old- </a:t>
            </a:r>
            <a:r>
              <a:rPr lang="en-US" sz="1600">
                <a:solidFill>
                  <a:schemeClr val="tx2"/>
                </a:solidFill>
                <a:ea typeface="+mn-lt"/>
                <a:cs typeface="+mn-lt"/>
              </a:rPr>
              <a:t>notes all in one area, broken down by who entered them</a:t>
            </a:r>
            <a:endParaRPr lang="en-US" sz="1600">
              <a:solidFill>
                <a:schemeClr val="tx2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C4B64C-8732-3480-630D-55462803A528}"/>
              </a:ext>
            </a:extLst>
          </p:cNvPr>
          <p:cNvSpPr txBox="1"/>
          <p:nvPr/>
        </p:nvSpPr>
        <p:spPr>
          <a:xfrm>
            <a:off x="6968056" y="1618834"/>
            <a:ext cx="1113504" cy="369332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solidFill>
                  <a:schemeClr val="tx2"/>
                </a:solidFill>
              </a:rPr>
              <a:t>New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DB5A358-E015-D788-C771-799B3B0AE589}"/>
              </a:ext>
            </a:extLst>
          </p:cNvPr>
          <p:cNvSpPr/>
          <p:nvPr/>
        </p:nvSpPr>
        <p:spPr>
          <a:xfrm>
            <a:off x="2352070" y="1587969"/>
            <a:ext cx="3205052" cy="2191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054F9D-4A44-7FD3-F13F-B882D062CA6F}"/>
              </a:ext>
            </a:extLst>
          </p:cNvPr>
          <p:cNvSpPr txBox="1"/>
          <p:nvPr/>
        </p:nvSpPr>
        <p:spPr>
          <a:xfrm>
            <a:off x="3087467" y="310436"/>
            <a:ext cx="410901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b="1">
                <a:solidFill>
                  <a:schemeClr val="tx2"/>
                </a:solidFill>
              </a:rPr>
              <a:t>Care Insights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58548D9-6C79-30B1-37BA-9F3C912B13BA}"/>
              </a:ext>
            </a:extLst>
          </p:cNvPr>
          <p:cNvSpPr txBox="1"/>
          <p:nvPr/>
        </p:nvSpPr>
        <p:spPr>
          <a:xfrm>
            <a:off x="487042" y="898451"/>
            <a:ext cx="7266525" cy="338554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chemeClr val="tx2"/>
                </a:solidFill>
                <a:ea typeface="+mn-lt"/>
                <a:cs typeface="+mn-lt"/>
              </a:rPr>
              <a:t>Customer Community:  </a:t>
            </a:r>
            <a:r>
              <a:rPr lang="en-US" sz="1600" i="1">
                <a:solidFill>
                  <a:schemeClr val="tx2"/>
                </a:solidFill>
                <a:ea typeface="+mn-lt"/>
                <a:cs typeface="+mn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Care Insights Welcome</a:t>
            </a:r>
            <a:r>
              <a:rPr lang="en-US" sz="1600" i="1">
                <a:solidFill>
                  <a:schemeClr val="tx2"/>
                </a:solidFill>
                <a:ea typeface="+mn-lt"/>
                <a:cs typeface="+mn-lt"/>
              </a:rPr>
              <a:t>   </a:t>
            </a:r>
            <a:r>
              <a:rPr lang="en-US" sz="1600">
                <a:solidFill>
                  <a:schemeClr val="tx2"/>
                </a:solidFill>
                <a:ea typeface="+mn-lt"/>
                <a:cs typeface="+mn-l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Using Collaborative Insights</a:t>
            </a:r>
            <a:endParaRPr lang="en-US" sz="1600">
              <a:solidFill>
                <a:schemeClr val="tx2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810336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D14AF-876F-177B-B071-EE8B445A1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8903" y="2648477"/>
            <a:ext cx="4649933" cy="1324527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0">
                <a:latin typeface="Arial"/>
                <a:cs typeface="Arial"/>
              </a:rPr>
              <a:t>State Comparison</a:t>
            </a: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23801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376F7D53-A3B3-A96F-BC23-91FFEE902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7751" y="632614"/>
            <a:ext cx="7107456" cy="487363"/>
          </a:xfrm>
        </p:spPr>
        <p:txBody>
          <a:bodyPr>
            <a:normAutofit fontScale="90000"/>
          </a:bodyPr>
          <a:lstStyle/>
          <a:p>
            <a:r>
              <a:rPr lang="en-US">
                <a:solidFill>
                  <a:schemeClr val="tx2"/>
                </a:solidFill>
                <a:latin typeface="Arial"/>
                <a:cs typeface="Arial"/>
              </a:rPr>
              <a:t>Activity - Illinois vs Washington</a:t>
            </a:r>
            <a:endParaRPr lang="en-US">
              <a:solidFill>
                <a:schemeClr val="tx2"/>
              </a:solidFill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5E2D4EAD-20ED-F4A5-DBD2-BC353B64D1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844" y="1557054"/>
            <a:ext cx="5657334" cy="3406755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AC607E29-DA00-4ED6-21EF-A1E4076191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9293" y="1555716"/>
            <a:ext cx="5667632" cy="340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41425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>
            <a:extLst>
              <a:ext uri="{FF2B5EF4-FFF2-40B4-BE49-F238E27FC236}">
                <a16:creationId xmlns:a16="http://schemas.microsoft.com/office/drawing/2014/main" id="{2B6DA5D2-D57F-501B-E700-83C09D718D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238" y="1719013"/>
            <a:ext cx="5327821" cy="3193432"/>
          </a:xfrm>
          <a:prstGeom prst="rect">
            <a:avLst/>
          </a:prstGeom>
        </p:spPr>
      </p:pic>
      <p:pic>
        <p:nvPicPr>
          <p:cNvPr id="8" name="Picture 9">
            <a:extLst>
              <a:ext uri="{FF2B5EF4-FFF2-40B4-BE49-F238E27FC236}">
                <a16:creationId xmlns:a16="http://schemas.microsoft.com/office/drawing/2014/main" id="{44D68C2F-F671-E24A-D11F-65B3D742EE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4049" y="1719014"/>
            <a:ext cx="5327821" cy="3193431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ADA28909-CEEA-7556-BC2A-BA469DEFC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7751" y="632614"/>
            <a:ext cx="7107456" cy="487363"/>
          </a:xfrm>
        </p:spPr>
        <p:txBody>
          <a:bodyPr>
            <a:normAutofit fontScale="90000"/>
          </a:bodyPr>
          <a:lstStyle/>
          <a:p>
            <a:r>
              <a:rPr lang="en-US">
                <a:solidFill>
                  <a:schemeClr val="tx2"/>
                </a:solidFill>
                <a:latin typeface="Arial"/>
                <a:cs typeface="Arial"/>
              </a:rPr>
              <a:t>Activity - Illinois vs Washington</a:t>
            </a:r>
            <a:endParaRPr lang="en-US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81450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>
            <a:extLst>
              <a:ext uri="{FF2B5EF4-FFF2-40B4-BE49-F238E27FC236}">
                <a16:creationId xmlns:a16="http://schemas.microsoft.com/office/drawing/2014/main" id="{CD60F0C7-D4D8-2F7E-D547-26EB008F69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1374" y="1751364"/>
            <a:ext cx="5286632" cy="3180217"/>
          </a:xfrm>
          <a:prstGeom prst="rect">
            <a:avLst/>
          </a:prstGeom>
        </p:spPr>
      </p:pic>
      <p:pic>
        <p:nvPicPr>
          <p:cNvPr id="8" name="Picture 9">
            <a:extLst>
              <a:ext uri="{FF2B5EF4-FFF2-40B4-BE49-F238E27FC236}">
                <a16:creationId xmlns:a16="http://schemas.microsoft.com/office/drawing/2014/main" id="{C54ACE4B-3C90-7627-8AAF-C26C540094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781" y="1751365"/>
            <a:ext cx="5286630" cy="3180216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378164C2-F8B6-E64E-DFC2-5DED9C6E4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7751" y="632614"/>
            <a:ext cx="7107456" cy="487363"/>
          </a:xfrm>
        </p:spPr>
        <p:txBody>
          <a:bodyPr>
            <a:normAutofit fontScale="90000"/>
          </a:bodyPr>
          <a:lstStyle/>
          <a:p>
            <a:r>
              <a:rPr lang="en-US">
                <a:solidFill>
                  <a:schemeClr val="tx2"/>
                </a:solidFill>
                <a:latin typeface="Arial"/>
                <a:cs typeface="Arial"/>
              </a:rPr>
              <a:t>Activity - Illinois vs Washington</a:t>
            </a:r>
            <a:endParaRPr lang="en-US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9756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0FD7FCE-1195-4548-999E-5FFBF6C27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8087" y="527610"/>
            <a:ext cx="10053456" cy="1344377"/>
          </a:xfrm>
        </p:spPr>
        <p:txBody>
          <a:bodyPr>
            <a:normAutofit/>
          </a:bodyPr>
          <a:lstStyle/>
          <a:p>
            <a:r>
              <a:rPr lang="en-US" sz="3600">
                <a:latin typeface="Arial"/>
                <a:cs typeface="Arial"/>
              </a:rPr>
              <a:t>Does Your Organization:</a:t>
            </a:r>
            <a:endParaRPr lang="en-US" sz="3600"/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7869A048-7D22-4300-9E3A-B947496A40A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86317264"/>
              </p:ext>
            </p:extLst>
          </p:nvPr>
        </p:nvGraphicFramePr>
        <p:xfrm>
          <a:off x="1244237" y="1776911"/>
          <a:ext cx="9845040" cy="3799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1D33FB88-BE38-4D27-AED7-A3934C782C8D}"/>
              </a:ext>
            </a:extLst>
          </p:cNvPr>
          <p:cNvSpPr/>
          <p:nvPr/>
        </p:nvSpPr>
        <p:spPr>
          <a:xfrm rot="5400000">
            <a:off x="1487427" y="1994557"/>
            <a:ext cx="371340" cy="245426"/>
          </a:xfrm>
          <a:prstGeom prst="triangle">
            <a:avLst/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551D3A66-3A52-4D1C-8D44-334050DDF5AC}"/>
              </a:ext>
            </a:extLst>
          </p:cNvPr>
          <p:cNvSpPr/>
          <p:nvPr/>
        </p:nvSpPr>
        <p:spPr>
          <a:xfrm rot="5400000">
            <a:off x="1487427" y="2606279"/>
            <a:ext cx="371340" cy="245426"/>
          </a:xfrm>
          <a:prstGeom prst="triangle">
            <a:avLst/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B02A1CEC-77B5-4EFC-BB79-2CE9D97D1AFE}"/>
              </a:ext>
            </a:extLst>
          </p:cNvPr>
          <p:cNvSpPr/>
          <p:nvPr/>
        </p:nvSpPr>
        <p:spPr>
          <a:xfrm rot="5400000">
            <a:off x="1487427" y="3247321"/>
            <a:ext cx="371340" cy="245426"/>
          </a:xfrm>
          <a:prstGeom prst="triangle">
            <a:avLst/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20C8325D-1B1B-4638-9691-52FCA9D33D52}"/>
              </a:ext>
            </a:extLst>
          </p:cNvPr>
          <p:cNvSpPr/>
          <p:nvPr/>
        </p:nvSpPr>
        <p:spPr>
          <a:xfrm rot="5400000">
            <a:off x="1487427" y="4481028"/>
            <a:ext cx="371340" cy="245426"/>
          </a:xfrm>
          <a:prstGeom prst="triangle">
            <a:avLst/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0704C80-8B30-4B40-895E-013D4E2EB478}"/>
              </a:ext>
            </a:extLst>
          </p:cNvPr>
          <p:cNvSpPr/>
          <p:nvPr/>
        </p:nvSpPr>
        <p:spPr>
          <a:xfrm rot="5400000">
            <a:off x="1487427" y="5117735"/>
            <a:ext cx="371340" cy="245426"/>
          </a:xfrm>
          <a:prstGeom prst="triangle">
            <a:avLst/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Isosceles Triangle 84">
            <a:extLst>
              <a:ext uri="{FF2B5EF4-FFF2-40B4-BE49-F238E27FC236}">
                <a16:creationId xmlns:a16="http://schemas.microsoft.com/office/drawing/2014/main" id="{68898E6E-0130-B179-92AF-9EECC31926BB}"/>
              </a:ext>
            </a:extLst>
          </p:cNvPr>
          <p:cNvSpPr/>
          <p:nvPr/>
        </p:nvSpPr>
        <p:spPr>
          <a:xfrm rot="5400000">
            <a:off x="1487427" y="3857224"/>
            <a:ext cx="371340" cy="245426"/>
          </a:xfrm>
          <a:prstGeom prst="triangle">
            <a:avLst/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88668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5DA6D25-79FD-24F2-43B0-BDE8222F99E3}"/>
              </a:ext>
            </a:extLst>
          </p:cNvPr>
          <p:cNvSpPr txBox="1"/>
          <p:nvPr/>
        </p:nvSpPr>
        <p:spPr>
          <a:xfrm>
            <a:off x="673261" y="644324"/>
            <a:ext cx="993879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b="1">
                <a:solidFill>
                  <a:srgbClr val="FFFFFF"/>
                </a:solidFill>
              </a:rPr>
              <a:t>Platform Demo                    Help Demo</a:t>
            </a:r>
            <a:endParaRPr lang="en-US" sz="3600">
              <a:solidFill>
                <a:srgbClr val="000000"/>
              </a:solidFill>
              <a:cs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D8CDE2-D174-13D5-3986-D7D7E687DA82}"/>
              </a:ext>
            </a:extLst>
          </p:cNvPr>
          <p:cNvSpPr txBox="1"/>
          <p:nvPr/>
        </p:nvSpPr>
        <p:spPr>
          <a:xfrm>
            <a:off x="646253" y="1678329"/>
            <a:ext cx="5141089" cy="467820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spcAft>
                <a:spcPts val="1200"/>
              </a:spcAft>
              <a:buFont typeface="Wingdings"/>
              <a:buChar char="Ø"/>
            </a:pPr>
            <a:r>
              <a:rPr lang="en-US">
                <a:solidFill>
                  <a:schemeClr val="bg1"/>
                </a:solidFill>
                <a:cs typeface="Arial"/>
              </a:rPr>
              <a:t>Patient Activity Census Page</a:t>
            </a:r>
          </a:p>
          <a:p>
            <a:pPr marL="285750" indent="-285750">
              <a:spcAft>
                <a:spcPts val="1200"/>
              </a:spcAft>
              <a:buFont typeface="Wingdings"/>
              <a:buChar char="Ø"/>
            </a:pPr>
            <a:r>
              <a:rPr lang="en-US">
                <a:solidFill>
                  <a:schemeClr val="bg1"/>
                </a:solidFill>
                <a:cs typeface="Arial"/>
              </a:rPr>
              <a:t>Notifications</a:t>
            </a:r>
          </a:p>
          <a:p>
            <a:pPr marL="285750" indent="-285750">
              <a:spcAft>
                <a:spcPts val="1200"/>
              </a:spcAft>
              <a:buFont typeface="Wingdings"/>
              <a:buChar char="Ø"/>
            </a:pPr>
            <a:r>
              <a:rPr lang="en-US">
                <a:solidFill>
                  <a:schemeClr val="bg1"/>
                </a:solidFill>
                <a:cs typeface="Arial"/>
              </a:rPr>
              <a:t>Scheduled Reports / Demand Access</a:t>
            </a:r>
          </a:p>
          <a:p>
            <a:pPr marL="285750" indent="-285750">
              <a:spcAft>
                <a:spcPts val="1200"/>
              </a:spcAft>
              <a:buFont typeface="Wingdings"/>
              <a:buChar char="Ø"/>
            </a:pPr>
            <a:r>
              <a:rPr lang="en-US">
                <a:solidFill>
                  <a:schemeClr val="bg1"/>
                </a:solidFill>
                <a:cs typeface="Arial"/>
              </a:rPr>
              <a:t>Groups – Tags</a:t>
            </a:r>
          </a:p>
          <a:p>
            <a:pPr marL="285750" indent="-285750">
              <a:spcAft>
                <a:spcPts val="1200"/>
              </a:spcAft>
              <a:buFont typeface="Wingdings"/>
              <a:buChar char="Ø"/>
            </a:pPr>
            <a:r>
              <a:rPr lang="en-US">
                <a:solidFill>
                  <a:schemeClr val="bg1"/>
                </a:solidFill>
                <a:cs typeface="Arial"/>
              </a:rPr>
              <a:t>Patient Overview: </a:t>
            </a:r>
          </a:p>
          <a:p>
            <a:pPr marL="742950" lvl="1" indent="-285750">
              <a:spcAft>
                <a:spcPts val="1200"/>
              </a:spcAft>
              <a:buFont typeface="Wingdings"/>
              <a:buChar char="Ø"/>
            </a:pPr>
            <a:r>
              <a:rPr lang="en-US">
                <a:solidFill>
                  <a:schemeClr val="bg1"/>
                </a:solidFill>
                <a:cs typeface="Arial"/>
              </a:rPr>
              <a:t>Care Team </a:t>
            </a:r>
          </a:p>
          <a:p>
            <a:pPr marL="742950" lvl="1" indent="-285750">
              <a:spcAft>
                <a:spcPts val="1200"/>
              </a:spcAft>
              <a:buFont typeface="Wingdings"/>
              <a:buChar char="Ø"/>
            </a:pPr>
            <a:r>
              <a:rPr lang="en-US">
                <a:solidFill>
                  <a:schemeClr val="bg1"/>
                </a:solidFill>
                <a:cs typeface="Arial"/>
              </a:rPr>
              <a:t>Encounters</a:t>
            </a:r>
          </a:p>
          <a:p>
            <a:pPr marL="742950" lvl="1" indent="-285750">
              <a:spcAft>
                <a:spcPts val="1200"/>
              </a:spcAft>
              <a:buFont typeface="Wingdings"/>
              <a:buChar char="Ø"/>
            </a:pPr>
            <a:r>
              <a:rPr lang="en-US">
                <a:solidFill>
                  <a:schemeClr val="bg1"/>
                </a:solidFill>
                <a:cs typeface="Arial"/>
              </a:rPr>
              <a:t>Care Insights</a:t>
            </a:r>
          </a:p>
          <a:p>
            <a:pPr marL="742950" lvl="1" indent="-285750">
              <a:spcAft>
                <a:spcPts val="1200"/>
              </a:spcAft>
              <a:buFont typeface="Wingdings"/>
              <a:buChar char="Ø"/>
            </a:pPr>
            <a:r>
              <a:rPr lang="en-US">
                <a:solidFill>
                  <a:schemeClr val="bg1"/>
                </a:solidFill>
                <a:cs typeface="Arial"/>
              </a:rPr>
              <a:t>Safety Events</a:t>
            </a:r>
          </a:p>
          <a:p>
            <a:pPr>
              <a:spcAft>
                <a:spcPts val="1200"/>
              </a:spcAft>
            </a:pPr>
            <a:endParaRPr lang="en-US">
              <a:solidFill>
                <a:schemeClr val="bg1"/>
              </a:solidFill>
              <a:cs typeface="Arial"/>
            </a:endParaRPr>
          </a:p>
          <a:p>
            <a:pPr marL="285750" indent="-285750">
              <a:buFont typeface="Wingdings"/>
              <a:buChar char="Ø"/>
            </a:pPr>
            <a:endParaRPr lang="en-US">
              <a:solidFill>
                <a:srgbClr val="3D3633"/>
              </a:solidFill>
              <a:cs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761B89-BA6D-62D4-DDE7-516C2029335D}"/>
              </a:ext>
            </a:extLst>
          </p:cNvPr>
          <p:cNvSpPr txBox="1"/>
          <p:nvPr/>
        </p:nvSpPr>
        <p:spPr>
          <a:xfrm>
            <a:off x="6557058" y="1676400"/>
            <a:ext cx="2743200" cy="221599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spcAft>
                <a:spcPts val="1200"/>
              </a:spcAft>
              <a:buFont typeface="Wingdings"/>
              <a:buChar char="Ø"/>
            </a:pPr>
            <a:r>
              <a:rPr lang="en-US">
                <a:solidFill>
                  <a:srgbClr val="FFFFFF"/>
                </a:solidFill>
                <a:cs typeface="Arial"/>
              </a:rPr>
              <a:t>Where to find: </a:t>
            </a:r>
            <a:r>
              <a:rPr lang="en-US">
                <a:cs typeface="Arial"/>
              </a:rPr>
              <a:t>​</a:t>
            </a:r>
            <a:endParaRPr lang="en-US"/>
          </a:p>
          <a:p>
            <a:pPr marL="742950" lvl="1" indent="-285750">
              <a:spcAft>
                <a:spcPts val="1200"/>
              </a:spcAft>
              <a:buFont typeface="Wingdings"/>
              <a:buChar char="Ø"/>
            </a:pPr>
            <a:r>
              <a:rPr lang="en-US">
                <a:solidFill>
                  <a:srgbClr val="FFFFFF"/>
                </a:solidFill>
                <a:cs typeface="Arial"/>
              </a:rPr>
              <a:t>Platform Training </a:t>
            </a:r>
            <a:r>
              <a:rPr lang="en-US">
                <a:cs typeface="Arial"/>
              </a:rPr>
              <a:t>​</a:t>
            </a:r>
          </a:p>
          <a:p>
            <a:pPr marL="742950" lvl="1" indent="-285750">
              <a:spcAft>
                <a:spcPts val="1200"/>
              </a:spcAft>
              <a:buFont typeface="Wingdings"/>
              <a:buChar char="Ø"/>
            </a:pPr>
            <a:r>
              <a:rPr lang="en-US">
                <a:solidFill>
                  <a:srgbClr val="FFFFFF"/>
                </a:solidFill>
                <a:cs typeface="Arial"/>
              </a:rPr>
              <a:t>Instructions and Videos </a:t>
            </a:r>
          </a:p>
          <a:p>
            <a:pPr marL="742950" lvl="1" indent="-285750">
              <a:spcAft>
                <a:spcPts val="1200"/>
              </a:spcAft>
              <a:buFont typeface="Wingdings"/>
              <a:buChar char="Ø"/>
            </a:pPr>
            <a:r>
              <a:rPr lang="en-US">
                <a:solidFill>
                  <a:srgbClr val="FFFFFF"/>
                </a:solidFill>
                <a:cs typeface="Arial"/>
              </a:rPr>
              <a:t>Community Discussions</a:t>
            </a:r>
          </a:p>
        </p:txBody>
      </p:sp>
    </p:spTree>
    <p:extLst>
      <p:ext uri="{BB962C8B-B14F-4D97-AF65-F5344CB8AC3E}">
        <p14:creationId xmlns:p14="http://schemas.microsoft.com/office/powerpoint/2010/main" val="261849245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D14AF-876F-177B-B071-EE8B445A1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0">
                <a:latin typeface="Arial"/>
                <a:cs typeface="Arial"/>
              </a:rPr>
              <a:t>Training / Future CCG Topics</a:t>
            </a: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77204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28BB8-B4A9-B55A-095E-F09A010D9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7556" y="147169"/>
            <a:ext cx="8605270" cy="1325563"/>
          </a:xfrm>
        </p:spPr>
        <p:txBody>
          <a:bodyPr/>
          <a:lstStyle/>
          <a:p>
            <a:r>
              <a:rPr lang="en-US">
                <a:latin typeface="Arial"/>
                <a:cs typeface="Arial"/>
              </a:rPr>
              <a:t>Training access through portal</a:t>
            </a:r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719AC551-BC20-7EDA-6B5B-4FBEC28F2D02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3"/>
          <a:stretch>
            <a:fillRect/>
          </a:stretch>
        </p:blipFill>
        <p:spPr>
          <a:xfrm>
            <a:off x="948884" y="1153769"/>
            <a:ext cx="1565235" cy="4550462"/>
          </a:xfr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9FE43280-1765-9225-9CA8-C17740FF42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2671" y="1123507"/>
            <a:ext cx="5544064" cy="54759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E0A47E4-F382-E357-B733-F25DB6DAC162}"/>
              </a:ext>
            </a:extLst>
          </p:cNvPr>
          <p:cNvSpPr txBox="1"/>
          <p:nvPr/>
        </p:nvSpPr>
        <p:spPr>
          <a:xfrm>
            <a:off x="8698375" y="1714982"/>
            <a:ext cx="3408744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chemeClr val="tx2"/>
                </a:solidFill>
              </a:rPr>
              <a:t>https://community.collectivemedical.com/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6BB6EB-7E27-0939-D047-46900C855EF9}"/>
              </a:ext>
            </a:extLst>
          </p:cNvPr>
          <p:cNvSpPr txBox="1"/>
          <p:nvPr/>
        </p:nvSpPr>
        <p:spPr>
          <a:xfrm>
            <a:off x="8698374" y="4762982"/>
            <a:ext cx="3408744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chemeClr val="tx2"/>
                </a:solidFill>
              </a:rPr>
              <a:t>support@collectivemedical.com</a:t>
            </a:r>
          </a:p>
        </p:txBody>
      </p:sp>
    </p:spTree>
    <p:extLst>
      <p:ext uri="{BB962C8B-B14F-4D97-AF65-F5344CB8AC3E}">
        <p14:creationId xmlns:p14="http://schemas.microsoft.com/office/powerpoint/2010/main" val="77968296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0FD7FCE-1195-4548-999E-5FFBF6C27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3340" y="617936"/>
            <a:ext cx="10170459" cy="1325563"/>
          </a:xfrm>
        </p:spPr>
        <p:txBody>
          <a:bodyPr/>
          <a:lstStyle/>
          <a:p>
            <a:r>
              <a:rPr lang="en-US"/>
              <a:t>Survey</a:t>
            </a: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7869A048-7D22-4300-9E3A-B947496A40A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1327240"/>
              </p:ext>
            </p:extLst>
          </p:nvPr>
        </p:nvGraphicFramePr>
        <p:xfrm>
          <a:off x="1198880" y="1767840"/>
          <a:ext cx="9845040" cy="3799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1D33FB88-BE38-4D27-AED7-A3934C782C8D}"/>
              </a:ext>
            </a:extLst>
          </p:cNvPr>
          <p:cNvSpPr/>
          <p:nvPr/>
        </p:nvSpPr>
        <p:spPr>
          <a:xfrm rot="5400000">
            <a:off x="1487427" y="2047565"/>
            <a:ext cx="371340" cy="245426"/>
          </a:xfrm>
          <a:prstGeom prst="triangle">
            <a:avLst/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551D3A66-3A52-4D1C-8D44-334050DDF5AC}"/>
              </a:ext>
            </a:extLst>
          </p:cNvPr>
          <p:cNvSpPr/>
          <p:nvPr/>
        </p:nvSpPr>
        <p:spPr>
          <a:xfrm rot="5400000">
            <a:off x="1487427" y="3050060"/>
            <a:ext cx="371340" cy="245426"/>
          </a:xfrm>
          <a:prstGeom prst="triangle">
            <a:avLst/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B02A1CEC-77B5-4EFC-BB79-2CE9D97D1AFE}"/>
              </a:ext>
            </a:extLst>
          </p:cNvPr>
          <p:cNvSpPr/>
          <p:nvPr/>
        </p:nvSpPr>
        <p:spPr>
          <a:xfrm rot="5400000">
            <a:off x="1487427" y="4061344"/>
            <a:ext cx="371340" cy="245426"/>
          </a:xfrm>
          <a:prstGeom prst="triangle">
            <a:avLst/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0704C80-8B30-4B40-895E-013D4E2EB478}"/>
              </a:ext>
            </a:extLst>
          </p:cNvPr>
          <p:cNvSpPr/>
          <p:nvPr/>
        </p:nvSpPr>
        <p:spPr>
          <a:xfrm rot="5400000">
            <a:off x="1487427" y="5061291"/>
            <a:ext cx="371340" cy="245426"/>
          </a:xfrm>
          <a:prstGeom prst="triangle">
            <a:avLst/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2477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D3F6-748B-508D-10BD-2E180F45D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Survey Link for Polls In This Webinar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B774A5-C87A-0576-384C-9B4617E651B9}"/>
              </a:ext>
            </a:extLst>
          </p:cNvPr>
          <p:cNvSpPr txBox="1"/>
          <p:nvPr/>
        </p:nvSpPr>
        <p:spPr>
          <a:xfrm>
            <a:off x="3201519" y="3028890"/>
            <a:ext cx="61341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u="sng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https://forms.office.com/g/QG2Vsfrz9A</a:t>
            </a:r>
            <a:endParaRPr lang="en-US" sz="20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165889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F7F1C-DDB6-4DED-979E-CB2BD9253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6993" y="945356"/>
            <a:ext cx="2681089" cy="1325563"/>
          </a:xfrm>
        </p:spPr>
        <p:txBody>
          <a:bodyPr/>
          <a:lstStyle/>
          <a:p>
            <a:r>
              <a:rPr lang="en-US"/>
              <a:t>Questions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B40300-4253-4F4C-B7C8-342186A83C68}"/>
              </a:ext>
            </a:extLst>
          </p:cNvPr>
          <p:cNvSpPr txBox="1"/>
          <p:nvPr/>
        </p:nvSpPr>
        <p:spPr>
          <a:xfrm>
            <a:off x="1220345" y="2326927"/>
            <a:ext cx="7560624" cy="116955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endParaRPr lang="en-US" sz="1400">
              <a:solidFill>
                <a:srgbClr val="1A4387"/>
              </a:solidFill>
            </a:endParaRPr>
          </a:p>
          <a:p>
            <a:r>
              <a:rPr lang="en-US" sz="1400">
                <a:solidFill>
                  <a:schemeClr val="tx2"/>
                </a:solidFill>
              </a:rPr>
              <a:t>Website: </a:t>
            </a:r>
            <a:r>
              <a:rPr lang="en-US" sz="1400">
                <a:solidFill>
                  <a:schemeClr val="tx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HealthChoice Illinois ADT</a:t>
            </a:r>
            <a:endParaRPr lang="en-US" sz="1400">
              <a:solidFill>
                <a:schemeClr val="tx2"/>
              </a:solidFill>
            </a:endParaRPr>
          </a:p>
          <a:p>
            <a:endParaRPr lang="en-US" sz="1400">
              <a:solidFill>
                <a:schemeClr val="tx2"/>
              </a:solidFill>
              <a:cs typeface="Arial"/>
            </a:endParaRPr>
          </a:p>
          <a:p>
            <a:r>
              <a:rPr lang="en-US" sz="1400">
                <a:solidFill>
                  <a:schemeClr val="tx2"/>
                </a:solidFill>
              </a:rPr>
              <a:t>HFS Program Email: </a:t>
            </a:r>
            <a:r>
              <a:rPr lang="en-US" sz="1400">
                <a:solidFill>
                  <a:schemeClr val="tx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HFS.HealthChoiceIllinoisADT@Illinois.gov</a:t>
            </a:r>
            <a:endParaRPr lang="en-US" sz="1400">
              <a:solidFill>
                <a:schemeClr val="tx2"/>
              </a:solidFill>
            </a:endParaRPr>
          </a:p>
          <a:p>
            <a:endParaRPr lang="en-US" sz="1400" i="1">
              <a:solidFill>
                <a:srgbClr val="1A4387"/>
              </a:solidFill>
              <a:highlight>
                <a:srgbClr val="FFFF00"/>
              </a:highlight>
              <a:latin typeface="Helvetica"/>
              <a:cs typeface="Helvetica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E7411D-F183-B467-D68F-D666952B9B14}"/>
              </a:ext>
            </a:extLst>
          </p:cNvPr>
          <p:cNvSpPr txBox="1"/>
          <p:nvPr/>
        </p:nvSpPr>
        <p:spPr>
          <a:xfrm>
            <a:off x="1224915" y="2049780"/>
            <a:ext cx="949833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u="sng"/>
              <a:t>State HFS </a:t>
            </a:r>
            <a:r>
              <a:rPr lang="en-US"/>
              <a:t>                                                               </a:t>
            </a:r>
            <a:endParaRPr lang="en-US">
              <a:cs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0F7FF2-964F-6C73-942D-CE170B233A9B}"/>
              </a:ext>
            </a:extLst>
          </p:cNvPr>
          <p:cNvSpPr txBox="1"/>
          <p:nvPr/>
        </p:nvSpPr>
        <p:spPr>
          <a:xfrm>
            <a:off x="1221105" y="4345305"/>
            <a:ext cx="9625965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rgbClr val="1A4387"/>
                </a:solidFill>
                <a:ea typeface="+mn-lt"/>
                <a:cs typeface="+mn-lt"/>
              </a:rPr>
              <a:t>Customer Community Site: </a:t>
            </a:r>
            <a:r>
              <a:rPr lang="en-US" sz="1400">
                <a:solidFill>
                  <a:schemeClr val="tx2"/>
                </a:solidFill>
                <a:ea typeface="+mn-lt"/>
                <a:cs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https://community.collectivemedical.com/</a:t>
            </a:r>
            <a:r>
              <a:rPr lang="en-US" sz="1400">
                <a:solidFill>
                  <a:schemeClr val="tx2"/>
                </a:solidFill>
                <a:ea typeface="+mn-lt"/>
                <a:cs typeface="+mn-lt"/>
              </a:rPr>
              <a:t> </a:t>
            </a:r>
          </a:p>
          <a:p>
            <a:endParaRPr lang="en-US" sz="1400">
              <a:solidFill>
                <a:schemeClr val="tx2"/>
              </a:solidFill>
              <a:cs typeface="Arial"/>
            </a:endParaRPr>
          </a:p>
          <a:p>
            <a:r>
              <a:rPr lang="en-US" sz="1400">
                <a:solidFill>
                  <a:srgbClr val="1A4387"/>
                </a:solidFill>
                <a:ea typeface="+mn-lt"/>
                <a:cs typeface="+mn-lt"/>
              </a:rPr>
              <a:t>Collective Medical Support Email: </a:t>
            </a:r>
            <a:r>
              <a:rPr lang="en-US" sz="1400">
                <a:solidFill>
                  <a:schemeClr val="tx2"/>
                </a:solidFill>
                <a:latin typeface="Arial"/>
                <a:cs typeface="Helvetica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support@collectivemedicaltech.com</a:t>
            </a:r>
            <a:endParaRPr lang="en-US" sz="1400">
              <a:solidFill>
                <a:schemeClr val="tx2"/>
              </a:solidFill>
              <a:latin typeface="Arial"/>
              <a:ea typeface="+mn-lt"/>
              <a:cs typeface="+mn-lt"/>
            </a:endParaRPr>
          </a:p>
          <a:p>
            <a:endParaRPr lang="en-US">
              <a:solidFill>
                <a:schemeClr val="tx2"/>
              </a:solidFill>
              <a:cs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946DF6-DC2E-361A-E19A-2FC66FDAE1F6}"/>
              </a:ext>
            </a:extLst>
          </p:cNvPr>
          <p:cNvSpPr txBox="1"/>
          <p:nvPr/>
        </p:nvSpPr>
        <p:spPr>
          <a:xfrm>
            <a:off x="1224915" y="3865245"/>
            <a:ext cx="406908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u="sng">
                <a:ea typeface="+mn-lt"/>
                <a:cs typeface="+mn-lt"/>
              </a:rPr>
              <a:t>Collective Medical/</a:t>
            </a:r>
            <a:r>
              <a:rPr lang="en-US" b="1" u="sng" err="1">
                <a:ea typeface="+mn-lt"/>
                <a:cs typeface="+mn-lt"/>
              </a:rPr>
              <a:t>PointClickCare</a:t>
            </a:r>
            <a:endParaRPr lang="en-US" b="1" u="sng">
              <a:ea typeface="+mn-lt"/>
              <a:cs typeface="+mn-lt"/>
            </a:endParaRPr>
          </a:p>
          <a:p>
            <a:pPr algn="l"/>
            <a:endParaRPr lang="en-US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1635417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F7F1C-DDB6-4DED-979E-CB2BD9253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890" y="1504610"/>
            <a:ext cx="4703109" cy="620713"/>
          </a:xfrm>
        </p:spPr>
        <p:txBody>
          <a:bodyPr>
            <a:normAutofit/>
          </a:bodyPr>
          <a:lstStyle/>
          <a:p>
            <a:r>
              <a:rPr lang="en-US" sz="3200">
                <a:latin typeface="Arial"/>
                <a:cs typeface="Arial"/>
              </a:rPr>
              <a:t>Upcoming Events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EDBC492-F36C-4CC0-B70C-83CABA2E7D3C}"/>
              </a:ext>
            </a:extLst>
          </p:cNvPr>
          <p:cNvCxnSpPr/>
          <p:nvPr/>
        </p:nvCxnSpPr>
        <p:spPr>
          <a:xfrm>
            <a:off x="5577538" y="2547235"/>
            <a:ext cx="0" cy="228821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16B40300-4253-4F4C-B7C8-342186A83C68}"/>
              </a:ext>
            </a:extLst>
          </p:cNvPr>
          <p:cNvSpPr txBox="1"/>
          <p:nvPr/>
        </p:nvSpPr>
        <p:spPr>
          <a:xfrm>
            <a:off x="39036" y="2090035"/>
            <a:ext cx="5500402" cy="116955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endParaRPr lang="en-US" sz="1400" i="1">
              <a:solidFill>
                <a:srgbClr val="1A4387"/>
              </a:solidFill>
              <a:cs typeface="Arial"/>
            </a:endParaRPr>
          </a:p>
          <a:p>
            <a:r>
              <a:rPr lang="en-US" sz="1400">
                <a:solidFill>
                  <a:srgbClr val="1A4387"/>
                </a:solidFill>
              </a:rPr>
              <a:t>Clinical Collaboration Group Webinar (all provider types)</a:t>
            </a:r>
            <a:endParaRPr lang="en-US" sz="1400">
              <a:solidFill>
                <a:srgbClr val="1A4387"/>
              </a:solidFill>
              <a:cs typeface="Arial"/>
            </a:endParaRPr>
          </a:p>
          <a:p>
            <a:r>
              <a:rPr lang="en-US" sz="1400">
                <a:solidFill>
                  <a:srgbClr val="1A4387"/>
                </a:solidFill>
              </a:rPr>
              <a:t>	Illinois: Training Webinar</a:t>
            </a:r>
            <a:endParaRPr lang="en-US" sz="1400">
              <a:solidFill>
                <a:srgbClr val="1A4387"/>
              </a:solidFill>
              <a:cs typeface="Arial"/>
            </a:endParaRPr>
          </a:p>
          <a:p>
            <a:r>
              <a:rPr lang="en-US" sz="1400">
                <a:solidFill>
                  <a:srgbClr val="1A4387"/>
                </a:solidFill>
              </a:rPr>
              <a:t>	Date: Thursday, March 9, 2022; 12pm – 1:00pm</a:t>
            </a:r>
            <a:endParaRPr lang="en-US" sz="1400">
              <a:solidFill>
                <a:srgbClr val="1A4387"/>
              </a:solidFill>
              <a:cs typeface="Arial"/>
            </a:endParaRPr>
          </a:p>
          <a:p>
            <a:pPr lvl="2"/>
            <a:r>
              <a:rPr lang="en-US" sz="1400">
                <a:solidFill>
                  <a:srgbClr val="1A4387"/>
                </a:solidFill>
              </a:rPr>
              <a:t>Link to register:</a:t>
            </a:r>
            <a:r>
              <a:rPr lang="en-US" sz="1400" i="1">
                <a:solidFill>
                  <a:srgbClr val="1A4387"/>
                </a:solidFill>
              </a:rPr>
              <a:t> </a:t>
            </a:r>
            <a:r>
              <a:rPr lang="en-US" sz="1400" i="1">
                <a:solidFill>
                  <a:srgbClr val="1A4387"/>
                </a:solidFill>
                <a:highlight>
                  <a:srgbClr val="FFFF00"/>
                </a:highlight>
              </a:rPr>
              <a:t>coming soon </a:t>
            </a:r>
            <a:endParaRPr lang="en-US" sz="1400" i="1">
              <a:solidFill>
                <a:srgbClr val="1A4387"/>
              </a:solidFill>
              <a:highlight>
                <a:srgbClr val="FFFF00"/>
              </a:highlight>
              <a:cs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687A5AC-790A-4F40-BE9E-F480C9F1EFF2}"/>
              </a:ext>
            </a:extLst>
          </p:cNvPr>
          <p:cNvSpPr txBox="1"/>
          <p:nvPr/>
        </p:nvSpPr>
        <p:spPr>
          <a:xfrm>
            <a:off x="5832021" y="2322129"/>
            <a:ext cx="6134100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>
                <a:solidFill>
                  <a:srgbClr val="1A4387"/>
                </a:solidFill>
              </a:rPr>
              <a:t>Clinical Collaboration </a:t>
            </a:r>
            <a:r>
              <a:rPr lang="en-US" sz="1400">
                <a:solidFill>
                  <a:schemeClr val="tx2"/>
                </a:solidFill>
              </a:rPr>
              <a:t>Group – </a:t>
            </a:r>
            <a:r>
              <a:rPr lang="en-US" sz="1400">
                <a:solidFill>
                  <a:schemeClr val="tx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Recorded Webinars</a:t>
            </a:r>
            <a:endParaRPr lang="en-US" sz="1400">
              <a:solidFill>
                <a:schemeClr val="tx2"/>
              </a:solidFill>
            </a:endParaRPr>
          </a:p>
          <a:p>
            <a:endParaRPr lang="en-US" sz="140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tx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Clinical Collaboration Group Training (all provider types) 08/18/2022</a:t>
            </a:r>
            <a:endParaRPr lang="en-US" sz="140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tx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Clinical Collaboration Group Hospital Training 04/28/2022</a:t>
            </a:r>
            <a:endParaRPr lang="en-US" sz="140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tx2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Clinical Collaboration Group Skilled Nursing Training 03/01/2022</a:t>
            </a:r>
            <a:endParaRPr lang="en-US" sz="140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tx2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Clinical Collaboration Group MCO Training 02/24/2022</a:t>
            </a:r>
            <a:endParaRPr lang="en-US" sz="140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tx2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Clinical Collaboration Group Hospital Training 02/22/2022</a:t>
            </a:r>
            <a:endParaRPr lang="en-US" sz="140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tx2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Clinical Collaboration Group (all provider types) 01/20/2022</a:t>
            </a:r>
            <a:endParaRPr lang="en-US" sz="1400">
              <a:solidFill>
                <a:schemeClr val="tx2"/>
              </a:solidFill>
            </a:endParaRPr>
          </a:p>
          <a:p>
            <a:endParaRPr lang="en-US" sz="1400" u="none" strike="noStrike">
              <a:solidFill>
                <a:srgbClr val="1A4387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D153DB-F032-92A0-BFEF-36C5DA913CC3}"/>
              </a:ext>
            </a:extLst>
          </p:cNvPr>
          <p:cNvSpPr txBox="1"/>
          <p:nvPr/>
        </p:nvSpPr>
        <p:spPr>
          <a:xfrm>
            <a:off x="5806440" y="1522095"/>
            <a:ext cx="6080760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>
                <a:solidFill>
                  <a:schemeClr val="tx2"/>
                </a:solidFill>
              </a:rPr>
              <a:t>Recordings of Past CCGs</a:t>
            </a:r>
          </a:p>
        </p:txBody>
      </p:sp>
    </p:spTree>
    <p:extLst>
      <p:ext uri="{BB962C8B-B14F-4D97-AF65-F5344CB8AC3E}">
        <p14:creationId xmlns:p14="http://schemas.microsoft.com/office/powerpoint/2010/main" val="5231022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0FD7FCE-1195-4548-999E-5FFBF6C27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666" y="527610"/>
            <a:ext cx="10213877" cy="1344377"/>
          </a:xfrm>
        </p:spPr>
        <p:txBody>
          <a:bodyPr>
            <a:normAutofit/>
          </a:bodyPr>
          <a:lstStyle/>
          <a:p>
            <a:r>
              <a:rPr lang="en-US" sz="3600">
                <a:latin typeface="Arial"/>
                <a:cs typeface="Arial"/>
              </a:rPr>
              <a:t>Attendee Information</a:t>
            </a:r>
            <a:endParaRPr lang="en-US" sz="3600"/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7869A048-7D22-4300-9E3A-B947496A40A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21921458"/>
              </p:ext>
            </p:extLst>
          </p:nvPr>
        </p:nvGraphicFramePr>
        <p:xfrm>
          <a:off x="1244237" y="1776911"/>
          <a:ext cx="9845040" cy="3799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1D33FB88-BE38-4D27-AED7-A3934C782C8D}"/>
              </a:ext>
            </a:extLst>
          </p:cNvPr>
          <p:cNvSpPr/>
          <p:nvPr/>
        </p:nvSpPr>
        <p:spPr>
          <a:xfrm rot="5400000">
            <a:off x="1487427" y="1994557"/>
            <a:ext cx="371340" cy="245426"/>
          </a:xfrm>
          <a:prstGeom prst="triangle">
            <a:avLst/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551D3A66-3A52-4D1C-8D44-334050DDF5AC}"/>
              </a:ext>
            </a:extLst>
          </p:cNvPr>
          <p:cNvSpPr/>
          <p:nvPr/>
        </p:nvSpPr>
        <p:spPr>
          <a:xfrm rot="5400000">
            <a:off x="1487427" y="2783839"/>
            <a:ext cx="371340" cy="245426"/>
          </a:xfrm>
          <a:prstGeom prst="triangle">
            <a:avLst/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B02A1CEC-77B5-4EFC-BB79-2CE9D97D1AFE}"/>
              </a:ext>
            </a:extLst>
          </p:cNvPr>
          <p:cNvSpPr/>
          <p:nvPr/>
        </p:nvSpPr>
        <p:spPr>
          <a:xfrm rot="5400000">
            <a:off x="1487427" y="3522530"/>
            <a:ext cx="371340" cy="245426"/>
          </a:xfrm>
          <a:prstGeom prst="triangle">
            <a:avLst/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20C8325D-1B1B-4638-9691-52FCA9D33D52}"/>
              </a:ext>
            </a:extLst>
          </p:cNvPr>
          <p:cNvSpPr/>
          <p:nvPr/>
        </p:nvSpPr>
        <p:spPr>
          <a:xfrm rot="5400000">
            <a:off x="1487427" y="5084716"/>
            <a:ext cx="371340" cy="245426"/>
          </a:xfrm>
          <a:prstGeom prst="triangle">
            <a:avLst/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Isosceles Triangle 84">
            <a:extLst>
              <a:ext uri="{FF2B5EF4-FFF2-40B4-BE49-F238E27FC236}">
                <a16:creationId xmlns:a16="http://schemas.microsoft.com/office/drawing/2014/main" id="{68898E6E-0130-B179-92AF-9EECC31926BB}"/>
              </a:ext>
            </a:extLst>
          </p:cNvPr>
          <p:cNvSpPr/>
          <p:nvPr/>
        </p:nvSpPr>
        <p:spPr>
          <a:xfrm rot="5400000">
            <a:off x="1487427" y="4345501"/>
            <a:ext cx="371340" cy="245426"/>
          </a:xfrm>
          <a:prstGeom prst="triangle">
            <a:avLst/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986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F7F1C-DDB6-4DED-979E-CB2BD9253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Project Timeline</a:t>
            </a:r>
            <a:br>
              <a:rPr lang="en-US"/>
            </a:br>
            <a:endParaRPr lang="en-US"/>
          </a:p>
        </p:txBody>
      </p:sp>
      <p:sp>
        <p:nvSpPr>
          <p:cNvPr id="40" name="object 7">
            <a:extLst>
              <a:ext uri="{FF2B5EF4-FFF2-40B4-BE49-F238E27FC236}">
                <a16:creationId xmlns:a16="http://schemas.microsoft.com/office/drawing/2014/main" id="{6C655FFB-C723-4287-BFCB-71E6533538CF}"/>
              </a:ext>
            </a:extLst>
          </p:cNvPr>
          <p:cNvSpPr/>
          <p:nvPr/>
        </p:nvSpPr>
        <p:spPr>
          <a:xfrm>
            <a:off x="177801" y="3006796"/>
            <a:ext cx="11717546" cy="1262380"/>
          </a:xfrm>
          <a:custGeom>
            <a:avLst/>
            <a:gdLst/>
            <a:ahLst/>
            <a:cxnLst/>
            <a:rect l="l" t="t" r="r" b="b"/>
            <a:pathLst>
              <a:path w="10842625" h="1262379">
                <a:moveTo>
                  <a:pt x="10211262" y="1262333"/>
                </a:moveTo>
                <a:lnTo>
                  <a:pt x="10211262" y="946750"/>
                </a:lnTo>
                <a:lnTo>
                  <a:pt x="0" y="946750"/>
                </a:lnTo>
                <a:lnTo>
                  <a:pt x="315583" y="631166"/>
                </a:lnTo>
                <a:lnTo>
                  <a:pt x="0" y="315583"/>
                </a:lnTo>
                <a:lnTo>
                  <a:pt x="10211262" y="315583"/>
                </a:lnTo>
                <a:lnTo>
                  <a:pt x="10211262" y="0"/>
                </a:lnTo>
                <a:lnTo>
                  <a:pt x="10842429" y="631166"/>
                </a:lnTo>
                <a:lnTo>
                  <a:pt x="10211262" y="1262333"/>
                </a:lnTo>
                <a:close/>
              </a:path>
            </a:pathLst>
          </a:custGeom>
          <a:solidFill>
            <a:srgbClr val="D0D3E3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object 8">
            <a:extLst>
              <a:ext uri="{FF2B5EF4-FFF2-40B4-BE49-F238E27FC236}">
                <a16:creationId xmlns:a16="http://schemas.microsoft.com/office/drawing/2014/main" id="{9F45FDAB-56B5-4BC7-88A3-C6EC1596DCF8}"/>
              </a:ext>
            </a:extLst>
          </p:cNvPr>
          <p:cNvSpPr txBox="1"/>
          <p:nvPr/>
        </p:nvSpPr>
        <p:spPr>
          <a:xfrm>
            <a:off x="108126" y="2478428"/>
            <a:ext cx="1050806" cy="5897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575" marR="0" lvl="0" indent="0" algn="ctr" defTabSz="914400" rtl="0" eaLnBrk="1" fontAlgn="auto" latinLnBrk="0" hangingPunct="1">
              <a:lnSpc>
                <a:spcPts val="1595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orbel"/>
              </a:rPr>
              <a:t>Fe</a:t>
            </a:r>
            <a:r>
              <a:rPr kumimoji="0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orbel"/>
              </a:rPr>
              <a:t>b</a:t>
            </a:r>
            <a:r>
              <a:rPr kumimoji="0" sz="1200" b="1" i="0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orbel"/>
              </a:rPr>
              <a:t> </a:t>
            </a:r>
            <a:r>
              <a:rPr kumimoji="0" lang="en-US" sz="1200" b="1" i="0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orbel"/>
              </a:rPr>
              <a:t>2021</a:t>
            </a:r>
            <a:endParaRPr kumimoji="0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Corbel"/>
            </a:endParaRPr>
          </a:p>
          <a:p>
            <a:pPr marL="99695" marR="0" lvl="0" indent="0" algn="ctr" defTabSz="914400" rtl="0" eaLnBrk="1" fontAlgn="auto" latinLnBrk="0" hangingPunct="1">
              <a:lnSpc>
                <a:spcPts val="15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orbel"/>
              </a:rPr>
              <a:t>CMT Contract Signature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Corbel"/>
            </a:endParaRPr>
          </a:p>
        </p:txBody>
      </p:sp>
      <p:sp>
        <p:nvSpPr>
          <p:cNvPr id="45" name="object 30">
            <a:extLst>
              <a:ext uri="{FF2B5EF4-FFF2-40B4-BE49-F238E27FC236}">
                <a16:creationId xmlns:a16="http://schemas.microsoft.com/office/drawing/2014/main" id="{96480EE6-7CB0-4963-82FE-650A981C4126}"/>
              </a:ext>
            </a:extLst>
          </p:cNvPr>
          <p:cNvSpPr txBox="1"/>
          <p:nvPr/>
        </p:nvSpPr>
        <p:spPr>
          <a:xfrm>
            <a:off x="819545" y="4032645"/>
            <a:ext cx="1322756" cy="660694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61594" marR="0" lvl="0" indent="-39370" algn="ctr" defTabSz="914400" rtl="0" eaLnBrk="1" fontAlgn="auto" latinLnBrk="0" hangingPunct="1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orbel"/>
              </a:rPr>
              <a:t>May 2021</a:t>
            </a:r>
            <a:endParaRPr kumimoji="0" sz="1200" b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Corbel"/>
            </a:endParaRPr>
          </a:p>
          <a:p>
            <a:pPr marL="12700" marR="5080" lvl="0" indent="48895" algn="ctr" defTabSz="914400" rtl="0" eaLnBrk="1" fontAlgn="auto" latinLnBrk="0" hangingPunct="1">
              <a:lnSpc>
                <a:spcPct val="90000"/>
              </a:lnSpc>
              <a:spcBef>
                <a:spcPts val="5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orbel"/>
              </a:rPr>
              <a:t>Start Hospital Onboarding</a:t>
            </a:r>
          </a:p>
        </p:txBody>
      </p:sp>
      <p:sp>
        <p:nvSpPr>
          <p:cNvPr id="46" name="object 31">
            <a:extLst>
              <a:ext uri="{FF2B5EF4-FFF2-40B4-BE49-F238E27FC236}">
                <a16:creationId xmlns:a16="http://schemas.microsoft.com/office/drawing/2014/main" id="{4D7D8852-1817-4692-B2AB-EF62A9353604}"/>
              </a:ext>
            </a:extLst>
          </p:cNvPr>
          <p:cNvSpPr txBox="1"/>
          <p:nvPr/>
        </p:nvSpPr>
        <p:spPr>
          <a:xfrm>
            <a:off x="1580892" y="2389942"/>
            <a:ext cx="1469812" cy="678199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4604" marR="5080" lvl="0" indent="-2540" algn="ctr" defTabSz="914400" rtl="0" eaLnBrk="1" fontAlgn="auto" latinLnBrk="0" hangingPunct="1">
              <a:lnSpc>
                <a:spcPts val="1510"/>
              </a:lnSpc>
              <a:spcBef>
                <a:spcPts val="2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orbel"/>
              </a:rPr>
              <a:t>July 2021</a:t>
            </a:r>
          </a:p>
          <a:p>
            <a:pPr marL="14604" marR="5080" lvl="0" indent="-2540" algn="ctr" defTabSz="914400" rtl="0" eaLnBrk="1" fontAlgn="auto" latinLnBrk="0" hangingPunct="1">
              <a:lnSpc>
                <a:spcPts val="1510"/>
              </a:lnSpc>
              <a:spcBef>
                <a:spcPts val="2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orbel"/>
              </a:rPr>
              <a:t>Start LTC </a:t>
            </a:r>
          </a:p>
          <a:p>
            <a:pPr marL="14604" marR="5080" lvl="0" indent="-2540" algn="ctr" defTabSz="914400" rtl="0" eaLnBrk="1" fontAlgn="auto" latinLnBrk="0" hangingPunct="1">
              <a:lnSpc>
                <a:spcPts val="1510"/>
              </a:lnSpc>
              <a:spcBef>
                <a:spcPts val="2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orbel"/>
              </a:rPr>
              <a:t>Provider  Onboarding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Corbel"/>
            </a:endParaRPr>
          </a:p>
        </p:txBody>
      </p:sp>
      <p:sp>
        <p:nvSpPr>
          <p:cNvPr id="47" name="object 32">
            <a:extLst>
              <a:ext uri="{FF2B5EF4-FFF2-40B4-BE49-F238E27FC236}">
                <a16:creationId xmlns:a16="http://schemas.microsoft.com/office/drawing/2014/main" id="{EBE04203-CBD0-45A0-AA16-EFF3B4F33371}"/>
              </a:ext>
            </a:extLst>
          </p:cNvPr>
          <p:cNvSpPr txBox="1"/>
          <p:nvPr/>
        </p:nvSpPr>
        <p:spPr>
          <a:xfrm>
            <a:off x="2537623" y="4032645"/>
            <a:ext cx="1207054" cy="832472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orbel"/>
              </a:rPr>
              <a:t>Sept 2021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Corbel"/>
            </a:endParaRPr>
          </a:p>
          <a:p>
            <a:pPr marL="12700" marR="5080" lvl="0" indent="2540" algn="ctr" defTabSz="914400" rtl="0" eaLnBrk="1" fontAlgn="auto" latinLnBrk="0" hangingPunct="1">
              <a:lnSpc>
                <a:spcPct val="90900"/>
              </a:lnSpc>
              <a:spcBef>
                <a:spcPts val="5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orbel"/>
              </a:rPr>
              <a:t>H</a:t>
            </a:r>
            <a:r>
              <a:rPr kumimoji="0" sz="1200" b="0" i="0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orbel"/>
              </a:rPr>
              <a:t>ospital </a:t>
            </a:r>
            <a:r>
              <a:rPr kumimoji="0" sz="1200" b="0" i="0" u="none" strike="noStrike" kern="1200" cap="none" spc="-27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orbel"/>
              </a:rPr>
              <a:t> </a:t>
            </a:r>
            <a:r>
              <a:rPr lang="en-US" sz="1200" spc="-5">
                <a:solidFill>
                  <a:prstClr val="black"/>
                </a:solidFill>
                <a:cs typeface="Corbel"/>
              </a:rPr>
              <a:t>O</a:t>
            </a:r>
            <a:r>
              <a:rPr kumimoji="0" sz="1200" b="0" i="0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orbel"/>
              </a:rPr>
              <a:t>nboard</a:t>
            </a:r>
            <a:r>
              <a:rPr lang="en-US" sz="1200">
                <a:solidFill>
                  <a:prstClr val="black"/>
                </a:solidFill>
                <a:cs typeface="Corbel"/>
              </a:rPr>
              <a:t>ing Deadline</a:t>
            </a:r>
            <a:endParaRPr kumimoji="0" lang="en-US" sz="1200" b="0" i="0" u="none" strike="noStrike" kern="1200" cap="none" spc="-5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Corbel"/>
            </a:endParaRPr>
          </a:p>
        </p:txBody>
      </p:sp>
      <p:sp>
        <p:nvSpPr>
          <p:cNvPr id="48" name="object 33">
            <a:extLst>
              <a:ext uri="{FF2B5EF4-FFF2-40B4-BE49-F238E27FC236}">
                <a16:creationId xmlns:a16="http://schemas.microsoft.com/office/drawing/2014/main" id="{C7E0B4CF-C208-4FA6-BB1C-9562A397F5DE}"/>
              </a:ext>
            </a:extLst>
          </p:cNvPr>
          <p:cNvSpPr txBox="1"/>
          <p:nvPr/>
        </p:nvSpPr>
        <p:spPr>
          <a:xfrm>
            <a:off x="3500629" y="1778269"/>
            <a:ext cx="1050806" cy="1323889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marR="5080" lvl="0" indent="15875" algn="ctr" defTabSz="914400" rtl="0" eaLnBrk="1" fontAlgn="auto" latinLnBrk="0" hangingPunct="1">
              <a:lnSpc>
                <a:spcPct val="91100"/>
              </a:lnSpc>
              <a:spcBef>
                <a:spcPts val="2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orbel"/>
              </a:rPr>
              <a:t>Dec 2021</a:t>
            </a:r>
          </a:p>
          <a:p>
            <a:pPr marL="12700" marR="5080" lvl="0" indent="15875" algn="ctr" defTabSz="914400" rtl="0" eaLnBrk="1" fontAlgn="auto" latinLnBrk="0" hangingPunct="1">
              <a:lnSpc>
                <a:spcPct val="91100"/>
              </a:lnSpc>
              <a:spcBef>
                <a:spcPts val="2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orbel"/>
              </a:rPr>
              <a:t>LTC Provider Onboarding Deadline</a:t>
            </a:r>
          </a:p>
          <a:p>
            <a:pPr marL="12700" marR="5080" lvl="0" indent="15875" algn="ctr" defTabSz="914400" rtl="0" eaLnBrk="1" fontAlgn="auto" latinLnBrk="0" hangingPunct="1">
              <a:lnSpc>
                <a:spcPct val="91100"/>
              </a:lnSpc>
              <a:spcBef>
                <a:spcPts val="2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spc="-5">
                <a:solidFill>
                  <a:prstClr val="black"/>
                </a:solidFill>
                <a:cs typeface="Corbel"/>
              </a:rPr>
              <a:t>&amp;</a:t>
            </a:r>
            <a:endParaRPr kumimoji="0" lang="en-US" sz="1200" b="0" i="0" u="none" strike="noStrike" kern="1200" cap="none" spc="-5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Corbel"/>
            </a:endParaRPr>
          </a:p>
          <a:p>
            <a:pPr marL="12700" marR="5080" lvl="0" indent="15875" algn="ctr" defTabSz="914400" rtl="0" eaLnBrk="1" fontAlgn="auto" latinLnBrk="0" hangingPunct="1">
              <a:lnSpc>
                <a:spcPct val="91100"/>
              </a:lnSpc>
              <a:spcBef>
                <a:spcPts val="2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spc="-5">
                <a:solidFill>
                  <a:prstClr val="black"/>
                </a:solidFill>
                <a:cs typeface="Corbel"/>
              </a:rPr>
              <a:t>All MCO’s live on Portal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Corbel"/>
            </a:endParaRPr>
          </a:p>
        </p:txBody>
      </p:sp>
      <p:sp>
        <p:nvSpPr>
          <p:cNvPr id="49" name="object 34">
            <a:extLst>
              <a:ext uri="{FF2B5EF4-FFF2-40B4-BE49-F238E27FC236}">
                <a16:creationId xmlns:a16="http://schemas.microsoft.com/office/drawing/2014/main" id="{13786980-467C-450B-9AE4-3625E24639FF}"/>
              </a:ext>
            </a:extLst>
          </p:cNvPr>
          <p:cNvSpPr txBox="1"/>
          <p:nvPr/>
        </p:nvSpPr>
        <p:spPr>
          <a:xfrm>
            <a:off x="4427686" y="4081650"/>
            <a:ext cx="1555894" cy="1629164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065" marR="5080" lvl="0" indent="635" algn="ctr" defTabSz="914400" rtl="0" eaLnBrk="1" fontAlgn="auto" latinLnBrk="0" hangingPunct="1">
              <a:lnSpc>
                <a:spcPct val="900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orbel"/>
              </a:rPr>
              <a:t>Jan 2022</a:t>
            </a:r>
          </a:p>
          <a:p>
            <a:pPr marL="12065" marR="5080" lvl="0" indent="635" algn="ctr" defTabSz="914400" rtl="0" eaLnBrk="1" fontAlgn="auto" latinLnBrk="0" hangingPunct="1">
              <a:lnSpc>
                <a:spcPct val="900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orbel"/>
              </a:rPr>
              <a:t>1</a:t>
            </a:r>
            <a:r>
              <a:rPr kumimoji="0" lang="en-US" sz="1200" b="0" i="0" u="none" strike="noStrike" kern="1200" cap="none" spc="-5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orbel"/>
              </a:rPr>
              <a:t>st</a:t>
            </a:r>
            <a:r>
              <a:rPr kumimoji="0" lang="en-US" sz="1200" b="0" i="0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orbel"/>
              </a:rPr>
              <a:t> Clinical Collaborative </a:t>
            </a:r>
          </a:p>
          <a:p>
            <a:pPr marL="12065" marR="5080" lvl="0" indent="635" algn="ctr" defTabSz="914400" rtl="0" eaLnBrk="1" fontAlgn="auto" latinLnBrk="0" hangingPunct="1">
              <a:lnSpc>
                <a:spcPct val="900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orbel"/>
              </a:rPr>
              <a:t>Group </a:t>
            </a:r>
          </a:p>
          <a:p>
            <a:pPr marL="12065" marR="5080" lvl="0" indent="635" algn="ctr" defTabSz="914400" rtl="0" eaLnBrk="1" fontAlgn="auto" latinLnBrk="0" hangingPunct="1">
              <a:lnSpc>
                <a:spcPct val="900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spc="-5">
              <a:solidFill>
                <a:prstClr val="black"/>
              </a:solidFill>
              <a:cs typeface="Corbel"/>
            </a:endParaRPr>
          </a:p>
          <a:p>
            <a:pPr marL="12065" marR="5080" lvl="0" indent="635" algn="ctr" defTabSz="914400" rtl="0" eaLnBrk="1" fontAlgn="auto" latinLnBrk="0" hangingPunct="1">
              <a:lnSpc>
                <a:spcPct val="900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orbel"/>
              </a:rPr>
              <a:t>Webinars will be held </a:t>
            </a:r>
            <a:r>
              <a:rPr lang="en-US" sz="1200" spc="-5">
                <a:solidFill>
                  <a:prstClr val="black"/>
                </a:solidFill>
                <a:cs typeface="Corbel"/>
              </a:rPr>
              <a:t>e</a:t>
            </a:r>
            <a:r>
              <a:rPr kumimoji="0" lang="en-US" sz="1200" b="0" i="0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orbel"/>
              </a:rPr>
              <a:t>ach qtr. going forward for Hospitals, MCO and Skilled Nursing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Corbel"/>
            </a:endParaRPr>
          </a:p>
        </p:txBody>
      </p:sp>
      <p:sp>
        <p:nvSpPr>
          <p:cNvPr id="50" name="object 35">
            <a:extLst>
              <a:ext uri="{FF2B5EF4-FFF2-40B4-BE49-F238E27FC236}">
                <a16:creationId xmlns:a16="http://schemas.microsoft.com/office/drawing/2014/main" id="{69C8793E-1D28-444A-9556-701799992414}"/>
              </a:ext>
            </a:extLst>
          </p:cNvPr>
          <p:cNvSpPr txBox="1"/>
          <p:nvPr/>
        </p:nvSpPr>
        <p:spPr>
          <a:xfrm>
            <a:off x="4981903" y="2196814"/>
            <a:ext cx="1372484" cy="912750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 marR="5080" lvl="0" indent="-635" algn="ctr">
              <a:lnSpc>
                <a:spcPct val="91000"/>
              </a:lnSpc>
              <a:spcBef>
                <a:spcPts val="250"/>
              </a:spcBef>
              <a:defRPr/>
            </a:pPr>
            <a:r>
              <a:rPr lang="en-US" sz="1200" b="1" spc="-5">
                <a:solidFill>
                  <a:prstClr val="black"/>
                </a:solidFill>
                <a:cs typeface="Corbel"/>
              </a:rPr>
              <a:t>Feb 2022</a:t>
            </a:r>
          </a:p>
          <a:p>
            <a:pPr marL="12700" marR="5080" indent="-635" algn="ctr">
              <a:lnSpc>
                <a:spcPct val="91000"/>
              </a:lnSpc>
              <a:spcBef>
                <a:spcPts val="250"/>
              </a:spcBef>
              <a:defRPr/>
            </a:pPr>
            <a:r>
              <a:rPr lang="en-US" sz="1200" spc="-5">
                <a:solidFill>
                  <a:prstClr val="black"/>
                </a:solidFill>
                <a:cs typeface="Corbel"/>
              </a:rPr>
              <a:t>Begin  Ambulatory &amp; Community Provider  Onboarding</a:t>
            </a:r>
            <a:endParaRPr lang="en-US" sz="1200">
              <a:solidFill>
                <a:prstClr val="black"/>
              </a:solidFill>
              <a:cs typeface="Corbel"/>
            </a:endParaRP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5EC2AD66-C15B-47F0-97F6-3757BE625EF4}"/>
              </a:ext>
            </a:extLst>
          </p:cNvPr>
          <p:cNvCxnSpPr/>
          <p:nvPr/>
        </p:nvCxnSpPr>
        <p:spPr>
          <a:xfrm>
            <a:off x="6935787" y="1249940"/>
            <a:ext cx="0" cy="5546975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5" name="object 36">
            <a:extLst>
              <a:ext uri="{FF2B5EF4-FFF2-40B4-BE49-F238E27FC236}">
                <a16:creationId xmlns:a16="http://schemas.microsoft.com/office/drawing/2014/main" id="{6E60BE9B-E5F4-431B-9676-C3BA3A5754BE}"/>
              </a:ext>
            </a:extLst>
          </p:cNvPr>
          <p:cNvSpPr txBox="1"/>
          <p:nvPr/>
        </p:nvSpPr>
        <p:spPr>
          <a:xfrm>
            <a:off x="8956286" y="4137987"/>
            <a:ext cx="1916278" cy="1155829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marR="5080" lvl="0" indent="-635" algn="ctr" defTabSz="914400" rtl="0" eaLnBrk="1" fontAlgn="auto" latinLnBrk="0" hangingPunct="1">
              <a:lnSpc>
                <a:spcPct val="91000"/>
              </a:lnSpc>
              <a:spcBef>
                <a:spcPts val="2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orbel"/>
              </a:rPr>
              <a:t>2022 - 2031</a:t>
            </a:r>
          </a:p>
          <a:p>
            <a:pPr marL="12700" marR="5080" indent="-635" algn="ctr">
              <a:lnSpc>
                <a:spcPct val="91000"/>
              </a:lnSpc>
              <a:spcBef>
                <a:spcPts val="250"/>
              </a:spcBef>
              <a:defRPr/>
            </a:pPr>
            <a:r>
              <a:rPr lang="en-US" sz="1200" spc="-5">
                <a:solidFill>
                  <a:prstClr val="black"/>
                </a:solidFill>
                <a:cs typeface="Corbel"/>
              </a:rPr>
              <a:t>Phase 2:</a:t>
            </a:r>
          </a:p>
          <a:p>
            <a:pPr marL="12700" marR="5080" indent="-635" algn="ctr">
              <a:lnSpc>
                <a:spcPct val="91000"/>
              </a:lnSpc>
              <a:spcBef>
                <a:spcPts val="250"/>
              </a:spcBef>
              <a:defRPr/>
            </a:pPr>
            <a:r>
              <a:rPr lang="en-US" sz="1200" spc="-5">
                <a:solidFill>
                  <a:prstClr val="black"/>
                </a:solidFill>
                <a:cs typeface="Corbel"/>
              </a:rPr>
              <a:t>CCDs, Labs, Imaging, Rx, Scheduling, Physician Notes, Billing Data</a:t>
            </a:r>
            <a:endParaRPr lang="en-US" sz="1200">
              <a:solidFill>
                <a:prstClr val="black"/>
              </a:solidFill>
              <a:cs typeface="Corbel"/>
            </a:endParaRPr>
          </a:p>
          <a:p>
            <a:pPr marL="12700" marR="5080" lvl="0" indent="-635" algn="ctr" defTabSz="914400" rtl="0" eaLnBrk="1" fontAlgn="auto" latinLnBrk="0" hangingPunct="1">
              <a:lnSpc>
                <a:spcPct val="91000"/>
              </a:lnSpc>
              <a:spcBef>
                <a:spcPts val="2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  <a:ea typeface="+mn-ea"/>
              <a:cs typeface="Corbel"/>
            </a:endParaRPr>
          </a:p>
        </p:txBody>
      </p:sp>
      <p:sp>
        <p:nvSpPr>
          <p:cNvPr id="56" name="object 36">
            <a:extLst>
              <a:ext uri="{FF2B5EF4-FFF2-40B4-BE49-F238E27FC236}">
                <a16:creationId xmlns:a16="http://schemas.microsoft.com/office/drawing/2014/main" id="{EE7B3055-FFD8-4BE6-9F95-DC507FEABB70}"/>
              </a:ext>
            </a:extLst>
          </p:cNvPr>
          <p:cNvSpPr txBox="1"/>
          <p:nvPr/>
        </p:nvSpPr>
        <p:spPr>
          <a:xfrm>
            <a:off x="7274511" y="4222015"/>
            <a:ext cx="1284265" cy="987771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marR="5080" lvl="0" indent="-635" algn="ctr" defTabSz="914400" rtl="0" eaLnBrk="1" fontAlgn="auto" latinLnBrk="0" hangingPunct="1">
              <a:lnSpc>
                <a:spcPct val="91000"/>
              </a:lnSpc>
              <a:spcBef>
                <a:spcPts val="2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orbel"/>
              </a:rPr>
              <a:t>Dec 2022</a:t>
            </a:r>
          </a:p>
          <a:p>
            <a:pPr marL="12700" marR="5080" indent="-635" algn="ctr">
              <a:lnSpc>
                <a:spcPct val="91000"/>
              </a:lnSpc>
              <a:spcBef>
                <a:spcPts val="250"/>
              </a:spcBef>
              <a:defRPr/>
            </a:pPr>
            <a:r>
              <a:rPr lang="en-US" sz="1200" spc="-5">
                <a:solidFill>
                  <a:prstClr val="black"/>
                </a:solidFill>
                <a:cs typeface="Corbel"/>
              </a:rPr>
              <a:t>Technical Advisory Committee</a:t>
            </a:r>
          </a:p>
          <a:p>
            <a:pPr marL="12700" marR="5080" indent="-635" algn="ctr">
              <a:lnSpc>
                <a:spcPct val="91000"/>
              </a:lnSpc>
              <a:spcBef>
                <a:spcPts val="250"/>
              </a:spcBef>
              <a:defRPr/>
            </a:pPr>
            <a:r>
              <a:rPr lang="en-US" sz="1200" spc="-5">
                <a:solidFill>
                  <a:prstClr val="black"/>
                </a:solidFill>
                <a:cs typeface="Corbel"/>
              </a:rPr>
              <a:t>Convene</a:t>
            </a:r>
            <a:endParaRPr lang="en-US" sz="1200">
              <a:solidFill>
                <a:prstClr val="black"/>
              </a:solidFill>
              <a:cs typeface="Corbel"/>
            </a:endParaRPr>
          </a:p>
          <a:p>
            <a:pPr marL="12700" marR="5080" lvl="0" indent="-635" algn="ctr" defTabSz="914400" rtl="0" eaLnBrk="1" fontAlgn="auto" latinLnBrk="0" hangingPunct="1">
              <a:lnSpc>
                <a:spcPct val="91000"/>
              </a:lnSpc>
              <a:spcBef>
                <a:spcPts val="2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  <a:ea typeface="+mn-ea"/>
              <a:cs typeface="Corbel"/>
            </a:endParaRP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8E321585-A1E0-4931-A0EB-E3DD39C1BC63}"/>
              </a:ext>
            </a:extLst>
          </p:cNvPr>
          <p:cNvGrpSpPr/>
          <p:nvPr/>
        </p:nvGrpSpPr>
        <p:grpSpPr>
          <a:xfrm>
            <a:off x="559229" y="3529637"/>
            <a:ext cx="10217832" cy="246889"/>
            <a:chOff x="1246521" y="-1"/>
            <a:chExt cx="8365216" cy="194601"/>
          </a:xfrm>
        </p:grpSpPr>
        <p:sp>
          <p:nvSpPr>
            <p:cNvPr id="68" name="object 12">
              <a:extLst>
                <a:ext uri="{FF2B5EF4-FFF2-40B4-BE49-F238E27FC236}">
                  <a16:creationId xmlns:a16="http://schemas.microsoft.com/office/drawing/2014/main" id="{DB00B27B-8F49-45FD-82FD-61C9C0F00241}"/>
                </a:ext>
              </a:extLst>
            </p:cNvPr>
            <p:cNvSpPr/>
            <p:nvPr/>
          </p:nvSpPr>
          <p:spPr>
            <a:xfrm>
              <a:off x="1926779" y="-1"/>
              <a:ext cx="202124" cy="194600"/>
            </a:xfrm>
            <a:custGeom>
              <a:avLst/>
              <a:gdLst/>
              <a:ahLst/>
              <a:cxnLst/>
              <a:rect l="l" t="t" r="r" b="b"/>
              <a:pathLst>
                <a:path w="315594" h="312420">
                  <a:moveTo>
                    <a:pt x="157791" y="312241"/>
                  </a:moveTo>
                  <a:lnTo>
                    <a:pt x="107917" y="304197"/>
                  </a:lnTo>
                  <a:lnTo>
                    <a:pt x="64601" y="281796"/>
                  </a:lnTo>
                  <a:lnTo>
                    <a:pt x="30444" y="247639"/>
                  </a:lnTo>
                  <a:lnTo>
                    <a:pt x="8044" y="204324"/>
                  </a:lnTo>
                  <a:lnTo>
                    <a:pt x="0" y="154449"/>
                  </a:lnTo>
                  <a:lnTo>
                    <a:pt x="8044" y="104923"/>
                  </a:lnTo>
                  <a:lnTo>
                    <a:pt x="30444" y="62436"/>
                  </a:lnTo>
                  <a:lnTo>
                    <a:pt x="64601" y="29268"/>
                  </a:lnTo>
                  <a:lnTo>
                    <a:pt x="107917" y="7696"/>
                  </a:lnTo>
                  <a:lnTo>
                    <a:pt x="157791" y="0"/>
                  </a:lnTo>
                  <a:lnTo>
                    <a:pt x="209377" y="7696"/>
                  </a:lnTo>
                  <a:lnTo>
                    <a:pt x="252906" y="29268"/>
                  </a:lnTo>
                  <a:lnTo>
                    <a:pt x="286422" y="62436"/>
                  </a:lnTo>
                  <a:lnTo>
                    <a:pt x="307966" y="104923"/>
                  </a:lnTo>
                  <a:lnTo>
                    <a:pt x="315583" y="154449"/>
                  </a:lnTo>
                  <a:lnTo>
                    <a:pt x="307966" y="204324"/>
                  </a:lnTo>
                  <a:lnTo>
                    <a:pt x="286422" y="247639"/>
                  </a:lnTo>
                  <a:lnTo>
                    <a:pt x="252906" y="281796"/>
                  </a:lnTo>
                  <a:lnTo>
                    <a:pt x="209377" y="304197"/>
                  </a:lnTo>
                  <a:lnTo>
                    <a:pt x="157791" y="312241"/>
                  </a:lnTo>
                  <a:close/>
                </a:path>
              </a:pathLst>
            </a:custGeom>
            <a:solidFill>
              <a:srgbClr val="4A66AC"/>
            </a:solidFill>
          </p:spPr>
          <p:txBody>
            <a:bodyPr wrap="square"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object 12">
              <a:extLst>
                <a:ext uri="{FF2B5EF4-FFF2-40B4-BE49-F238E27FC236}">
                  <a16:creationId xmlns:a16="http://schemas.microsoft.com/office/drawing/2014/main" id="{5BCF2579-6A1C-4200-A52E-E29DE24F23CE}"/>
                </a:ext>
              </a:extLst>
            </p:cNvPr>
            <p:cNvSpPr/>
            <p:nvPr/>
          </p:nvSpPr>
          <p:spPr>
            <a:xfrm>
              <a:off x="2607036" y="-1"/>
              <a:ext cx="202124" cy="194600"/>
            </a:xfrm>
            <a:custGeom>
              <a:avLst/>
              <a:gdLst/>
              <a:ahLst/>
              <a:cxnLst/>
              <a:rect l="l" t="t" r="r" b="b"/>
              <a:pathLst>
                <a:path w="315594" h="312420">
                  <a:moveTo>
                    <a:pt x="157791" y="312241"/>
                  </a:moveTo>
                  <a:lnTo>
                    <a:pt x="107917" y="304197"/>
                  </a:lnTo>
                  <a:lnTo>
                    <a:pt x="64601" y="281796"/>
                  </a:lnTo>
                  <a:lnTo>
                    <a:pt x="30444" y="247639"/>
                  </a:lnTo>
                  <a:lnTo>
                    <a:pt x="8044" y="204324"/>
                  </a:lnTo>
                  <a:lnTo>
                    <a:pt x="0" y="154449"/>
                  </a:lnTo>
                  <a:lnTo>
                    <a:pt x="8044" y="104923"/>
                  </a:lnTo>
                  <a:lnTo>
                    <a:pt x="30444" y="62436"/>
                  </a:lnTo>
                  <a:lnTo>
                    <a:pt x="64601" y="29268"/>
                  </a:lnTo>
                  <a:lnTo>
                    <a:pt x="107917" y="7696"/>
                  </a:lnTo>
                  <a:lnTo>
                    <a:pt x="157791" y="0"/>
                  </a:lnTo>
                  <a:lnTo>
                    <a:pt x="209377" y="7696"/>
                  </a:lnTo>
                  <a:lnTo>
                    <a:pt x="252906" y="29268"/>
                  </a:lnTo>
                  <a:lnTo>
                    <a:pt x="286422" y="62436"/>
                  </a:lnTo>
                  <a:lnTo>
                    <a:pt x="307966" y="104923"/>
                  </a:lnTo>
                  <a:lnTo>
                    <a:pt x="315583" y="154449"/>
                  </a:lnTo>
                  <a:lnTo>
                    <a:pt x="307966" y="204324"/>
                  </a:lnTo>
                  <a:lnTo>
                    <a:pt x="286422" y="247639"/>
                  </a:lnTo>
                  <a:lnTo>
                    <a:pt x="252906" y="281796"/>
                  </a:lnTo>
                  <a:lnTo>
                    <a:pt x="209377" y="304197"/>
                  </a:lnTo>
                  <a:lnTo>
                    <a:pt x="157791" y="312241"/>
                  </a:lnTo>
                  <a:close/>
                </a:path>
              </a:pathLst>
            </a:custGeom>
            <a:solidFill>
              <a:srgbClr val="4A66AC"/>
            </a:solidFill>
          </p:spPr>
          <p:txBody>
            <a:bodyPr wrap="square"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" name="object 12">
              <a:extLst>
                <a:ext uri="{FF2B5EF4-FFF2-40B4-BE49-F238E27FC236}">
                  <a16:creationId xmlns:a16="http://schemas.microsoft.com/office/drawing/2014/main" id="{409F3706-7672-4DD0-8A72-EC9A9BB80065}"/>
                </a:ext>
              </a:extLst>
            </p:cNvPr>
            <p:cNvSpPr/>
            <p:nvPr/>
          </p:nvSpPr>
          <p:spPr>
            <a:xfrm>
              <a:off x="3287294" y="-1"/>
              <a:ext cx="202124" cy="194600"/>
            </a:xfrm>
            <a:custGeom>
              <a:avLst/>
              <a:gdLst/>
              <a:ahLst/>
              <a:cxnLst/>
              <a:rect l="l" t="t" r="r" b="b"/>
              <a:pathLst>
                <a:path w="315594" h="312420">
                  <a:moveTo>
                    <a:pt x="157791" y="312241"/>
                  </a:moveTo>
                  <a:lnTo>
                    <a:pt x="107917" y="304197"/>
                  </a:lnTo>
                  <a:lnTo>
                    <a:pt x="64601" y="281796"/>
                  </a:lnTo>
                  <a:lnTo>
                    <a:pt x="30444" y="247639"/>
                  </a:lnTo>
                  <a:lnTo>
                    <a:pt x="8044" y="204324"/>
                  </a:lnTo>
                  <a:lnTo>
                    <a:pt x="0" y="154449"/>
                  </a:lnTo>
                  <a:lnTo>
                    <a:pt x="8044" y="104923"/>
                  </a:lnTo>
                  <a:lnTo>
                    <a:pt x="30444" y="62436"/>
                  </a:lnTo>
                  <a:lnTo>
                    <a:pt x="64601" y="29268"/>
                  </a:lnTo>
                  <a:lnTo>
                    <a:pt x="107917" y="7696"/>
                  </a:lnTo>
                  <a:lnTo>
                    <a:pt x="157791" y="0"/>
                  </a:lnTo>
                  <a:lnTo>
                    <a:pt x="209377" y="7696"/>
                  </a:lnTo>
                  <a:lnTo>
                    <a:pt x="252906" y="29268"/>
                  </a:lnTo>
                  <a:lnTo>
                    <a:pt x="286422" y="62436"/>
                  </a:lnTo>
                  <a:lnTo>
                    <a:pt x="307966" y="104923"/>
                  </a:lnTo>
                  <a:lnTo>
                    <a:pt x="315583" y="154449"/>
                  </a:lnTo>
                  <a:lnTo>
                    <a:pt x="307966" y="204324"/>
                  </a:lnTo>
                  <a:lnTo>
                    <a:pt x="286422" y="247639"/>
                  </a:lnTo>
                  <a:lnTo>
                    <a:pt x="252906" y="281796"/>
                  </a:lnTo>
                  <a:lnTo>
                    <a:pt x="209377" y="304197"/>
                  </a:lnTo>
                  <a:lnTo>
                    <a:pt x="157791" y="312241"/>
                  </a:lnTo>
                  <a:close/>
                </a:path>
              </a:pathLst>
            </a:custGeom>
            <a:solidFill>
              <a:srgbClr val="4A66AC"/>
            </a:solidFill>
          </p:spPr>
          <p:txBody>
            <a:bodyPr wrap="square"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object 12">
              <a:extLst>
                <a:ext uri="{FF2B5EF4-FFF2-40B4-BE49-F238E27FC236}">
                  <a16:creationId xmlns:a16="http://schemas.microsoft.com/office/drawing/2014/main" id="{6AF93F15-9AEE-4FBA-A279-006B8C93E144}"/>
                </a:ext>
              </a:extLst>
            </p:cNvPr>
            <p:cNvSpPr/>
            <p:nvPr/>
          </p:nvSpPr>
          <p:spPr>
            <a:xfrm>
              <a:off x="3967552" y="-1"/>
              <a:ext cx="202124" cy="194600"/>
            </a:xfrm>
            <a:custGeom>
              <a:avLst/>
              <a:gdLst/>
              <a:ahLst/>
              <a:cxnLst/>
              <a:rect l="l" t="t" r="r" b="b"/>
              <a:pathLst>
                <a:path w="315594" h="312420">
                  <a:moveTo>
                    <a:pt x="157791" y="312241"/>
                  </a:moveTo>
                  <a:lnTo>
                    <a:pt x="107917" y="304197"/>
                  </a:lnTo>
                  <a:lnTo>
                    <a:pt x="64601" y="281796"/>
                  </a:lnTo>
                  <a:lnTo>
                    <a:pt x="30444" y="247639"/>
                  </a:lnTo>
                  <a:lnTo>
                    <a:pt x="8044" y="204324"/>
                  </a:lnTo>
                  <a:lnTo>
                    <a:pt x="0" y="154449"/>
                  </a:lnTo>
                  <a:lnTo>
                    <a:pt x="8044" y="104923"/>
                  </a:lnTo>
                  <a:lnTo>
                    <a:pt x="30444" y="62436"/>
                  </a:lnTo>
                  <a:lnTo>
                    <a:pt x="64601" y="29268"/>
                  </a:lnTo>
                  <a:lnTo>
                    <a:pt x="107917" y="7696"/>
                  </a:lnTo>
                  <a:lnTo>
                    <a:pt x="157791" y="0"/>
                  </a:lnTo>
                  <a:lnTo>
                    <a:pt x="209377" y="7696"/>
                  </a:lnTo>
                  <a:lnTo>
                    <a:pt x="252906" y="29268"/>
                  </a:lnTo>
                  <a:lnTo>
                    <a:pt x="286422" y="62436"/>
                  </a:lnTo>
                  <a:lnTo>
                    <a:pt x="307966" y="104923"/>
                  </a:lnTo>
                  <a:lnTo>
                    <a:pt x="315583" y="154449"/>
                  </a:lnTo>
                  <a:lnTo>
                    <a:pt x="307966" y="204324"/>
                  </a:lnTo>
                  <a:lnTo>
                    <a:pt x="286422" y="247639"/>
                  </a:lnTo>
                  <a:lnTo>
                    <a:pt x="252906" y="281796"/>
                  </a:lnTo>
                  <a:lnTo>
                    <a:pt x="209377" y="304197"/>
                  </a:lnTo>
                  <a:lnTo>
                    <a:pt x="157791" y="312241"/>
                  </a:lnTo>
                  <a:close/>
                </a:path>
              </a:pathLst>
            </a:custGeom>
            <a:solidFill>
              <a:srgbClr val="4A66AC"/>
            </a:solidFill>
          </p:spPr>
          <p:txBody>
            <a:bodyPr wrap="square"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object 12">
              <a:extLst>
                <a:ext uri="{FF2B5EF4-FFF2-40B4-BE49-F238E27FC236}">
                  <a16:creationId xmlns:a16="http://schemas.microsoft.com/office/drawing/2014/main" id="{50AF6AC7-20A4-41DC-949F-246BC8AF2C17}"/>
                </a:ext>
              </a:extLst>
            </p:cNvPr>
            <p:cNvSpPr/>
            <p:nvPr/>
          </p:nvSpPr>
          <p:spPr>
            <a:xfrm>
              <a:off x="1246521" y="-1"/>
              <a:ext cx="202124" cy="194600"/>
            </a:xfrm>
            <a:custGeom>
              <a:avLst/>
              <a:gdLst/>
              <a:ahLst/>
              <a:cxnLst/>
              <a:rect l="l" t="t" r="r" b="b"/>
              <a:pathLst>
                <a:path w="315594" h="312420">
                  <a:moveTo>
                    <a:pt x="157791" y="312241"/>
                  </a:moveTo>
                  <a:lnTo>
                    <a:pt x="107917" y="304197"/>
                  </a:lnTo>
                  <a:lnTo>
                    <a:pt x="64601" y="281796"/>
                  </a:lnTo>
                  <a:lnTo>
                    <a:pt x="30444" y="247639"/>
                  </a:lnTo>
                  <a:lnTo>
                    <a:pt x="8044" y="204324"/>
                  </a:lnTo>
                  <a:lnTo>
                    <a:pt x="0" y="154449"/>
                  </a:lnTo>
                  <a:lnTo>
                    <a:pt x="8044" y="104923"/>
                  </a:lnTo>
                  <a:lnTo>
                    <a:pt x="30444" y="62436"/>
                  </a:lnTo>
                  <a:lnTo>
                    <a:pt x="64601" y="29268"/>
                  </a:lnTo>
                  <a:lnTo>
                    <a:pt x="107917" y="7696"/>
                  </a:lnTo>
                  <a:lnTo>
                    <a:pt x="157791" y="0"/>
                  </a:lnTo>
                  <a:lnTo>
                    <a:pt x="209377" y="7696"/>
                  </a:lnTo>
                  <a:lnTo>
                    <a:pt x="252906" y="29268"/>
                  </a:lnTo>
                  <a:lnTo>
                    <a:pt x="286422" y="62436"/>
                  </a:lnTo>
                  <a:lnTo>
                    <a:pt x="307966" y="104923"/>
                  </a:lnTo>
                  <a:lnTo>
                    <a:pt x="315583" y="154449"/>
                  </a:lnTo>
                  <a:lnTo>
                    <a:pt x="307966" y="204324"/>
                  </a:lnTo>
                  <a:lnTo>
                    <a:pt x="286422" y="247639"/>
                  </a:lnTo>
                  <a:lnTo>
                    <a:pt x="252906" y="281796"/>
                  </a:lnTo>
                  <a:lnTo>
                    <a:pt x="209377" y="304197"/>
                  </a:lnTo>
                  <a:lnTo>
                    <a:pt x="157791" y="312241"/>
                  </a:lnTo>
                  <a:close/>
                </a:path>
              </a:pathLst>
            </a:custGeom>
            <a:solidFill>
              <a:srgbClr val="4A66AC"/>
            </a:solidFill>
          </p:spPr>
          <p:txBody>
            <a:bodyPr wrap="square"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object 12">
              <a:extLst>
                <a:ext uri="{FF2B5EF4-FFF2-40B4-BE49-F238E27FC236}">
                  <a16:creationId xmlns:a16="http://schemas.microsoft.com/office/drawing/2014/main" id="{200C3A30-C054-4D17-8AAC-87B130134D25}"/>
                </a:ext>
              </a:extLst>
            </p:cNvPr>
            <p:cNvSpPr/>
            <p:nvPr/>
          </p:nvSpPr>
          <p:spPr>
            <a:xfrm>
              <a:off x="4647809" y="0"/>
              <a:ext cx="202124" cy="194600"/>
            </a:xfrm>
            <a:custGeom>
              <a:avLst/>
              <a:gdLst/>
              <a:ahLst/>
              <a:cxnLst/>
              <a:rect l="l" t="t" r="r" b="b"/>
              <a:pathLst>
                <a:path w="315594" h="312420">
                  <a:moveTo>
                    <a:pt x="157791" y="312241"/>
                  </a:moveTo>
                  <a:lnTo>
                    <a:pt x="107917" y="304197"/>
                  </a:lnTo>
                  <a:lnTo>
                    <a:pt x="64601" y="281796"/>
                  </a:lnTo>
                  <a:lnTo>
                    <a:pt x="30444" y="247639"/>
                  </a:lnTo>
                  <a:lnTo>
                    <a:pt x="8044" y="204324"/>
                  </a:lnTo>
                  <a:lnTo>
                    <a:pt x="0" y="154449"/>
                  </a:lnTo>
                  <a:lnTo>
                    <a:pt x="8044" y="104923"/>
                  </a:lnTo>
                  <a:lnTo>
                    <a:pt x="30444" y="62436"/>
                  </a:lnTo>
                  <a:lnTo>
                    <a:pt x="64601" y="29268"/>
                  </a:lnTo>
                  <a:lnTo>
                    <a:pt x="107917" y="7696"/>
                  </a:lnTo>
                  <a:lnTo>
                    <a:pt x="157791" y="0"/>
                  </a:lnTo>
                  <a:lnTo>
                    <a:pt x="209377" y="7696"/>
                  </a:lnTo>
                  <a:lnTo>
                    <a:pt x="252906" y="29268"/>
                  </a:lnTo>
                  <a:lnTo>
                    <a:pt x="286422" y="62436"/>
                  </a:lnTo>
                  <a:lnTo>
                    <a:pt x="307966" y="104923"/>
                  </a:lnTo>
                  <a:lnTo>
                    <a:pt x="315583" y="154449"/>
                  </a:lnTo>
                  <a:lnTo>
                    <a:pt x="307966" y="204324"/>
                  </a:lnTo>
                  <a:lnTo>
                    <a:pt x="286422" y="247639"/>
                  </a:lnTo>
                  <a:lnTo>
                    <a:pt x="252906" y="281796"/>
                  </a:lnTo>
                  <a:lnTo>
                    <a:pt x="209377" y="304197"/>
                  </a:lnTo>
                  <a:lnTo>
                    <a:pt x="157791" y="312241"/>
                  </a:lnTo>
                  <a:close/>
                </a:path>
              </a:pathLst>
            </a:custGeom>
            <a:solidFill>
              <a:srgbClr val="4A66AC"/>
            </a:solidFill>
          </p:spPr>
          <p:txBody>
            <a:bodyPr wrap="squar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object 12">
              <a:extLst>
                <a:ext uri="{FF2B5EF4-FFF2-40B4-BE49-F238E27FC236}">
                  <a16:creationId xmlns:a16="http://schemas.microsoft.com/office/drawing/2014/main" id="{EB2B87E5-2550-46F1-AA0F-9A11433FB331}"/>
                </a:ext>
              </a:extLst>
            </p:cNvPr>
            <p:cNvSpPr/>
            <p:nvPr/>
          </p:nvSpPr>
          <p:spPr>
            <a:xfrm>
              <a:off x="5328067" y="-1"/>
              <a:ext cx="202124" cy="194600"/>
            </a:xfrm>
            <a:custGeom>
              <a:avLst/>
              <a:gdLst/>
              <a:ahLst/>
              <a:cxnLst/>
              <a:rect l="l" t="t" r="r" b="b"/>
              <a:pathLst>
                <a:path w="315594" h="312420">
                  <a:moveTo>
                    <a:pt x="157791" y="312241"/>
                  </a:moveTo>
                  <a:lnTo>
                    <a:pt x="107917" y="304197"/>
                  </a:lnTo>
                  <a:lnTo>
                    <a:pt x="64601" y="281796"/>
                  </a:lnTo>
                  <a:lnTo>
                    <a:pt x="30444" y="247639"/>
                  </a:lnTo>
                  <a:lnTo>
                    <a:pt x="8044" y="204324"/>
                  </a:lnTo>
                  <a:lnTo>
                    <a:pt x="0" y="154449"/>
                  </a:lnTo>
                  <a:lnTo>
                    <a:pt x="8044" y="104923"/>
                  </a:lnTo>
                  <a:lnTo>
                    <a:pt x="30444" y="62436"/>
                  </a:lnTo>
                  <a:lnTo>
                    <a:pt x="64601" y="29268"/>
                  </a:lnTo>
                  <a:lnTo>
                    <a:pt x="107917" y="7696"/>
                  </a:lnTo>
                  <a:lnTo>
                    <a:pt x="157791" y="0"/>
                  </a:lnTo>
                  <a:lnTo>
                    <a:pt x="209377" y="7696"/>
                  </a:lnTo>
                  <a:lnTo>
                    <a:pt x="252906" y="29268"/>
                  </a:lnTo>
                  <a:lnTo>
                    <a:pt x="286422" y="62436"/>
                  </a:lnTo>
                  <a:lnTo>
                    <a:pt x="307966" y="104923"/>
                  </a:lnTo>
                  <a:lnTo>
                    <a:pt x="315583" y="154449"/>
                  </a:lnTo>
                  <a:lnTo>
                    <a:pt x="307966" y="204324"/>
                  </a:lnTo>
                  <a:lnTo>
                    <a:pt x="286422" y="247639"/>
                  </a:lnTo>
                  <a:lnTo>
                    <a:pt x="252906" y="281796"/>
                  </a:lnTo>
                  <a:lnTo>
                    <a:pt x="209377" y="304197"/>
                  </a:lnTo>
                  <a:lnTo>
                    <a:pt x="157791" y="312241"/>
                  </a:lnTo>
                  <a:close/>
                </a:path>
              </a:pathLst>
            </a:custGeom>
            <a:solidFill>
              <a:srgbClr val="4A66AC"/>
            </a:solidFill>
          </p:spPr>
          <p:txBody>
            <a:bodyPr wrap="squar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object 12">
              <a:extLst>
                <a:ext uri="{FF2B5EF4-FFF2-40B4-BE49-F238E27FC236}">
                  <a16:creationId xmlns:a16="http://schemas.microsoft.com/office/drawing/2014/main" id="{C4AA3EC2-B827-4461-AE5E-F080CED02C7B}"/>
                </a:ext>
              </a:extLst>
            </p:cNvPr>
            <p:cNvSpPr/>
            <p:nvPr/>
          </p:nvSpPr>
          <p:spPr>
            <a:xfrm>
              <a:off x="6008325" y="-1"/>
              <a:ext cx="202124" cy="194600"/>
            </a:xfrm>
            <a:custGeom>
              <a:avLst/>
              <a:gdLst/>
              <a:ahLst/>
              <a:cxnLst/>
              <a:rect l="l" t="t" r="r" b="b"/>
              <a:pathLst>
                <a:path w="315594" h="312420">
                  <a:moveTo>
                    <a:pt x="157791" y="312241"/>
                  </a:moveTo>
                  <a:lnTo>
                    <a:pt x="107917" y="304197"/>
                  </a:lnTo>
                  <a:lnTo>
                    <a:pt x="64601" y="281796"/>
                  </a:lnTo>
                  <a:lnTo>
                    <a:pt x="30444" y="247639"/>
                  </a:lnTo>
                  <a:lnTo>
                    <a:pt x="8044" y="204324"/>
                  </a:lnTo>
                  <a:lnTo>
                    <a:pt x="0" y="154449"/>
                  </a:lnTo>
                  <a:lnTo>
                    <a:pt x="8044" y="104923"/>
                  </a:lnTo>
                  <a:lnTo>
                    <a:pt x="30444" y="62436"/>
                  </a:lnTo>
                  <a:lnTo>
                    <a:pt x="64601" y="29268"/>
                  </a:lnTo>
                  <a:lnTo>
                    <a:pt x="107917" y="7696"/>
                  </a:lnTo>
                  <a:lnTo>
                    <a:pt x="157791" y="0"/>
                  </a:lnTo>
                  <a:lnTo>
                    <a:pt x="209377" y="7696"/>
                  </a:lnTo>
                  <a:lnTo>
                    <a:pt x="252906" y="29268"/>
                  </a:lnTo>
                  <a:lnTo>
                    <a:pt x="286422" y="62436"/>
                  </a:lnTo>
                  <a:lnTo>
                    <a:pt x="307966" y="104923"/>
                  </a:lnTo>
                  <a:lnTo>
                    <a:pt x="315583" y="154449"/>
                  </a:lnTo>
                  <a:lnTo>
                    <a:pt x="307966" y="204324"/>
                  </a:lnTo>
                  <a:lnTo>
                    <a:pt x="286422" y="247639"/>
                  </a:lnTo>
                  <a:lnTo>
                    <a:pt x="252906" y="281796"/>
                  </a:lnTo>
                  <a:lnTo>
                    <a:pt x="209377" y="304197"/>
                  </a:lnTo>
                  <a:lnTo>
                    <a:pt x="157791" y="312241"/>
                  </a:lnTo>
                  <a:close/>
                </a:path>
              </a:pathLst>
            </a:custGeom>
            <a:solidFill>
              <a:srgbClr val="4A66AC"/>
            </a:solidFill>
          </p:spPr>
          <p:txBody>
            <a:bodyPr wrap="squar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" name="object 12">
              <a:extLst>
                <a:ext uri="{FF2B5EF4-FFF2-40B4-BE49-F238E27FC236}">
                  <a16:creationId xmlns:a16="http://schemas.microsoft.com/office/drawing/2014/main" id="{B4D5FB51-A951-42E3-BBD0-D3CE28FD6ACD}"/>
                </a:ext>
              </a:extLst>
            </p:cNvPr>
            <p:cNvSpPr/>
            <p:nvPr/>
          </p:nvSpPr>
          <p:spPr>
            <a:xfrm>
              <a:off x="6688582" y="-1"/>
              <a:ext cx="202124" cy="194600"/>
            </a:xfrm>
            <a:custGeom>
              <a:avLst/>
              <a:gdLst/>
              <a:ahLst/>
              <a:cxnLst/>
              <a:rect l="l" t="t" r="r" b="b"/>
              <a:pathLst>
                <a:path w="315594" h="312420">
                  <a:moveTo>
                    <a:pt x="157791" y="312241"/>
                  </a:moveTo>
                  <a:lnTo>
                    <a:pt x="107917" y="304197"/>
                  </a:lnTo>
                  <a:lnTo>
                    <a:pt x="64601" y="281796"/>
                  </a:lnTo>
                  <a:lnTo>
                    <a:pt x="30444" y="247639"/>
                  </a:lnTo>
                  <a:lnTo>
                    <a:pt x="8044" y="204324"/>
                  </a:lnTo>
                  <a:lnTo>
                    <a:pt x="0" y="154449"/>
                  </a:lnTo>
                  <a:lnTo>
                    <a:pt x="8044" y="104923"/>
                  </a:lnTo>
                  <a:lnTo>
                    <a:pt x="30444" y="62436"/>
                  </a:lnTo>
                  <a:lnTo>
                    <a:pt x="64601" y="29268"/>
                  </a:lnTo>
                  <a:lnTo>
                    <a:pt x="107917" y="7696"/>
                  </a:lnTo>
                  <a:lnTo>
                    <a:pt x="157791" y="0"/>
                  </a:lnTo>
                  <a:lnTo>
                    <a:pt x="209377" y="7696"/>
                  </a:lnTo>
                  <a:lnTo>
                    <a:pt x="252906" y="29268"/>
                  </a:lnTo>
                  <a:lnTo>
                    <a:pt x="286422" y="62436"/>
                  </a:lnTo>
                  <a:lnTo>
                    <a:pt x="307966" y="104923"/>
                  </a:lnTo>
                  <a:lnTo>
                    <a:pt x="315583" y="154449"/>
                  </a:lnTo>
                  <a:lnTo>
                    <a:pt x="307966" y="204324"/>
                  </a:lnTo>
                  <a:lnTo>
                    <a:pt x="286422" y="247639"/>
                  </a:lnTo>
                  <a:lnTo>
                    <a:pt x="252906" y="281796"/>
                  </a:lnTo>
                  <a:lnTo>
                    <a:pt x="209377" y="304197"/>
                  </a:lnTo>
                  <a:lnTo>
                    <a:pt x="157791" y="312241"/>
                  </a:lnTo>
                  <a:close/>
                </a:path>
              </a:pathLst>
            </a:custGeom>
            <a:solidFill>
              <a:srgbClr val="4A66AC"/>
            </a:solidFill>
          </p:spPr>
          <p:txBody>
            <a:bodyPr wrap="square"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7" name="object 12">
              <a:extLst>
                <a:ext uri="{FF2B5EF4-FFF2-40B4-BE49-F238E27FC236}">
                  <a16:creationId xmlns:a16="http://schemas.microsoft.com/office/drawing/2014/main" id="{4D7A9BB3-9122-4B6A-8775-020523440D5C}"/>
                </a:ext>
              </a:extLst>
            </p:cNvPr>
            <p:cNvSpPr/>
            <p:nvPr/>
          </p:nvSpPr>
          <p:spPr>
            <a:xfrm>
              <a:off x="8049098" y="-1"/>
              <a:ext cx="202124" cy="194600"/>
            </a:xfrm>
            <a:custGeom>
              <a:avLst/>
              <a:gdLst/>
              <a:ahLst/>
              <a:cxnLst/>
              <a:rect l="l" t="t" r="r" b="b"/>
              <a:pathLst>
                <a:path w="315594" h="312420">
                  <a:moveTo>
                    <a:pt x="157791" y="312241"/>
                  </a:moveTo>
                  <a:lnTo>
                    <a:pt x="107917" y="304197"/>
                  </a:lnTo>
                  <a:lnTo>
                    <a:pt x="64601" y="281796"/>
                  </a:lnTo>
                  <a:lnTo>
                    <a:pt x="30444" y="247639"/>
                  </a:lnTo>
                  <a:lnTo>
                    <a:pt x="8044" y="204324"/>
                  </a:lnTo>
                  <a:lnTo>
                    <a:pt x="0" y="154449"/>
                  </a:lnTo>
                  <a:lnTo>
                    <a:pt x="8044" y="104923"/>
                  </a:lnTo>
                  <a:lnTo>
                    <a:pt x="30444" y="62436"/>
                  </a:lnTo>
                  <a:lnTo>
                    <a:pt x="64601" y="29268"/>
                  </a:lnTo>
                  <a:lnTo>
                    <a:pt x="107917" y="7696"/>
                  </a:lnTo>
                  <a:lnTo>
                    <a:pt x="157791" y="0"/>
                  </a:lnTo>
                  <a:lnTo>
                    <a:pt x="209377" y="7696"/>
                  </a:lnTo>
                  <a:lnTo>
                    <a:pt x="252906" y="29268"/>
                  </a:lnTo>
                  <a:lnTo>
                    <a:pt x="286422" y="62436"/>
                  </a:lnTo>
                  <a:lnTo>
                    <a:pt x="307966" y="104923"/>
                  </a:lnTo>
                  <a:lnTo>
                    <a:pt x="315583" y="154449"/>
                  </a:lnTo>
                  <a:lnTo>
                    <a:pt x="307966" y="204324"/>
                  </a:lnTo>
                  <a:lnTo>
                    <a:pt x="286422" y="247639"/>
                  </a:lnTo>
                  <a:lnTo>
                    <a:pt x="252906" y="281796"/>
                  </a:lnTo>
                  <a:lnTo>
                    <a:pt x="209377" y="304197"/>
                  </a:lnTo>
                  <a:lnTo>
                    <a:pt x="157791" y="312241"/>
                  </a:lnTo>
                  <a:close/>
                </a:path>
              </a:pathLst>
            </a:custGeom>
            <a:solidFill>
              <a:srgbClr val="4A66AC"/>
            </a:solidFill>
          </p:spPr>
          <p:txBody>
            <a:bodyPr wrap="square"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8" name="object 12">
              <a:extLst>
                <a:ext uri="{FF2B5EF4-FFF2-40B4-BE49-F238E27FC236}">
                  <a16:creationId xmlns:a16="http://schemas.microsoft.com/office/drawing/2014/main" id="{09E914A7-2858-499B-AE77-97618449A33F}"/>
                </a:ext>
              </a:extLst>
            </p:cNvPr>
            <p:cNvSpPr/>
            <p:nvPr/>
          </p:nvSpPr>
          <p:spPr>
            <a:xfrm>
              <a:off x="8729356" y="-1"/>
              <a:ext cx="202124" cy="194600"/>
            </a:xfrm>
            <a:custGeom>
              <a:avLst/>
              <a:gdLst/>
              <a:ahLst/>
              <a:cxnLst/>
              <a:rect l="l" t="t" r="r" b="b"/>
              <a:pathLst>
                <a:path w="315594" h="312420">
                  <a:moveTo>
                    <a:pt x="157791" y="312241"/>
                  </a:moveTo>
                  <a:lnTo>
                    <a:pt x="107917" y="304197"/>
                  </a:lnTo>
                  <a:lnTo>
                    <a:pt x="64601" y="281796"/>
                  </a:lnTo>
                  <a:lnTo>
                    <a:pt x="30444" y="247639"/>
                  </a:lnTo>
                  <a:lnTo>
                    <a:pt x="8044" y="204324"/>
                  </a:lnTo>
                  <a:lnTo>
                    <a:pt x="0" y="154449"/>
                  </a:lnTo>
                  <a:lnTo>
                    <a:pt x="8044" y="104923"/>
                  </a:lnTo>
                  <a:lnTo>
                    <a:pt x="30444" y="62436"/>
                  </a:lnTo>
                  <a:lnTo>
                    <a:pt x="64601" y="29268"/>
                  </a:lnTo>
                  <a:lnTo>
                    <a:pt x="107917" y="7696"/>
                  </a:lnTo>
                  <a:lnTo>
                    <a:pt x="157791" y="0"/>
                  </a:lnTo>
                  <a:lnTo>
                    <a:pt x="209377" y="7696"/>
                  </a:lnTo>
                  <a:lnTo>
                    <a:pt x="252906" y="29268"/>
                  </a:lnTo>
                  <a:lnTo>
                    <a:pt x="286422" y="62436"/>
                  </a:lnTo>
                  <a:lnTo>
                    <a:pt x="307966" y="104923"/>
                  </a:lnTo>
                  <a:lnTo>
                    <a:pt x="315583" y="154449"/>
                  </a:lnTo>
                  <a:lnTo>
                    <a:pt x="307966" y="204324"/>
                  </a:lnTo>
                  <a:lnTo>
                    <a:pt x="286422" y="247639"/>
                  </a:lnTo>
                  <a:lnTo>
                    <a:pt x="252906" y="281796"/>
                  </a:lnTo>
                  <a:lnTo>
                    <a:pt x="209377" y="304197"/>
                  </a:lnTo>
                  <a:lnTo>
                    <a:pt x="157791" y="312241"/>
                  </a:lnTo>
                  <a:close/>
                </a:path>
              </a:pathLst>
            </a:custGeom>
            <a:solidFill>
              <a:srgbClr val="4A66AC"/>
            </a:solidFill>
          </p:spPr>
          <p:txBody>
            <a:bodyPr wrap="square"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9" name="object 12">
              <a:extLst>
                <a:ext uri="{FF2B5EF4-FFF2-40B4-BE49-F238E27FC236}">
                  <a16:creationId xmlns:a16="http://schemas.microsoft.com/office/drawing/2014/main" id="{E1CBFEC4-B1CA-4810-B4E0-DE86BDC4B1F2}"/>
                </a:ext>
              </a:extLst>
            </p:cNvPr>
            <p:cNvSpPr/>
            <p:nvPr/>
          </p:nvSpPr>
          <p:spPr>
            <a:xfrm>
              <a:off x="9409613" y="-1"/>
              <a:ext cx="202124" cy="194600"/>
            </a:xfrm>
            <a:custGeom>
              <a:avLst/>
              <a:gdLst/>
              <a:ahLst/>
              <a:cxnLst/>
              <a:rect l="l" t="t" r="r" b="b"/>
              <a:pathLst>
                <a:path w="315594" h="312420">
                  <a:moveTo>
                    <a:pt x="157791" y="312241"/>
                  </a:moveTo>
                  <a:lnTo>
                    <a:pt x="107917" y="304197"/>
                  </a:lnTo>
                  <a:lnTo>
                    <a:pt x="64601" y="281796"/>
                  </a:lnTo>
                  <a:lnTo>
                    <a:pt x="30444" y="247639"/>
                  </a:lnTo>
                  <a:lnTo>
                    <a:pt x="8044" y="204324"/>
                  </a:lnTo>
                  <a:lnTo>
                    <a:pt x="0" y="154449"/>
                  </a:lnTo>
                  <a:lnTo>
                    <a:pt x="8044" y="104923"/>
                  </a:lnTo>
                  <a:lnTo>
                    <a:pt x="30444" y="62436"/>
                  </a:lnTo>
                  <a:lnTo>
                    <a:pt x="64601" y="29268"/>
                  </a:lnTo>
                  <a:lnTo>
                    <a:pt x="107917" y="7696"/>
                  </a:lnTo>
                  <a:lnTo>
                    <a:pt x="157791" y="0"/>
                  </a:lnTo>
                  <a:lnTo>
                    <a:pt x="209377" y="7696"/>
                  </a:lnTo>
                  <a:lnTo>
                    <a:pt x="252906" y="29268"/>
                  </a:lnTo>
                  <a:lnTo>
                    <a:pt x="286422" y="62436"/>
                  </a:lnTo>
                  <a:lnTo>
                    <a:pt x="307966" y="104923"/>
                  </a:lnTo>
                  <a:lnTo>
                    <a:pt x="315583" y="154449"/>
                  </a:lnTo>
                  <a:lnTo>
                    <a:pt x="307966" y="204324"/>
                  </a:lnTo>
                  <a:lnTo>
                    <a:pt x="286422" y="247639"/>
                  </a:lnTo>
                  <a:lnTo>
                    <a:pt x="252906" y="281796"/>
                  </a:lnTo>
                  <a:lnTo>
                    <a:pt x="209377" y="304197"/>
                  </a:lnTo>
                  <a:lnTo>
                    <a:pt x="157791" y="312241"/>
                  </a:lnTo>
                  <a:close/>
                </a:path>
              </a:pathLst>
            </a:custGeom>
            <a:solidFill>
              <a:srgbClr val="4A66AC"/>
            </a:solidFill>
          </p:spPr>
          <p:txBody>
            <a:bodyPr wrap="square"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0" name="object 12">
              <a:extLst>
                <a:ext uri="{FF2B5EF4-FFF2-40B4-BE49-F238E27FC236}">
                  <a16:creationId xmlns:a16="http://schemas.microsoft.com/office/drawing/2014/main" id="{0A7E5522-1093-4CA9-8E1D-B40FBB025F99}"/>
                </a:ext>
              </a:extLst>
            </p:cNvPr>
            <p:cNvSpPr/>
            <p:nvPr/>
          </p:nvSpPr>
          <p:spPr>
            <a:xfrm>
              <a:off x="7368840" y="-1"/>
              <a:ext cx="202124" cy="194600"/>
            </a:xfrm>
            <a:custGeom>
              <a:avLst/>
              <a:gdLst/>
              <a:ahLst/>
              <a:cxnLst/>
              <a:rect l="l" t="t" r="r" b="b"/>
              <a:pathLst>
                <a:path w="315594" h="312420">
                  <a:moveTo>
                    <a:pt x="157791" y="312241"/>
                  </a:moveTo>
                  <a:lnTo>
                    <a:pt x="107917" y="304197"/>
                  </a:lnTo>
                  <a:lnTo>
                    <a:pt x="64601" y="281796"/>
                  </a:lnTo>
                  <a:lnTo>
                    <a:pt x="30444" y="247639"/>
                  </a:lnTo>
                  <a:lnTo>
                    <a:pt x="8044" y="204324"/>
                  </a:lnTo>
                  <a:lnTo>
                    <a:pt x="0" y="154449"/>
                  </a:lnTo>
                  <a:lnTo>
                    <a:pt x="8044" y="104923"/>
                  </a:lnTo>
                  <a:lnTo>
                    <a:pt x="30444" y="62436"/>
                  </a:lnTo>
                  <a:lnTo>
                    <a:pt x="64601" y="29268"/>
                  </a:lnTo>
                  <a:lnTo>
                    <a:pt x="107917" y="7696"/>
                  </a:lnTo>
                  <a:lnTo>
                    <a:pt x="157791" y="0"/>
                  </a:lnTo>
                  <a:lnTo>
                    <a:pt x="209377" y="7696"/>
                  </a:lnTo>
                  <a:lnTo>
                    <a:pt x="252906" y="29268"/>
                  </a:lnTo>
                  <a:lnTo>
                    <a:pt x="286422" y="62436"/>
                  </a:lnTo>
                  <a:lnTo>
                    <a:pt x="307966" y="104923"/>
                  </a:lnTo>
                  <a:lnTo>
                    <a:pt x="315583" y="154449"/>
                  </a:lnTo>
                  <a:lnTo>
                    <a:pt x="307966" y="204324"/>
                  </a:lnTo>
                  <a:lnTo>
                    <a:pt x="286422" y="247639"/>
                  </a:lnTo>
                  <a:lnTo>
                    <a:pt x="252906" y="281796"/>
                  </a:lnTo>
                  <a:lnTo>
                    <a:pt x="209377" y="304197"/>
                  </a:lnTo>
                  <a:lnTo>
                    <a:pt x="157791" y="312241"/>
                  </a:lnTo>
                  <a:close/>
                </a:path>
              </a:pathLst>
            </a:custGeom>
            <a:solidFill>
              <a:srgbClr val="4A66AC"/>
            </a:solidFill>
          </p:spPr>
          <p:txBody>
            <a:bodyPr wrap="square"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1" name="object 36">
            <a:extLst>
              <a:ext uri="{FF2B5EF4-FFF2-40B4-BE49-F238E27FC236}">
                <a16:creationId xmlns:a16="http://schemas.microsoft.com/office/drawing/2014/main" id="{F9F0BB60-4311-41CC-B13A-222D50601486}"/>
              </a:ext>
            </a:extLst>
          </p:cNvPr>
          <p:cNvSpPr txBox="1"/>
          <p:nvPr/>
        </p:nvSpPr>
        <p:spPr>
          <a:xfrm>
            <a:off x="7517155" y="2261725"/>
            <a:ext cx="1284265" cy="987771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marR="5080" lvl="0" indent="-635" algn="ctr" defTabSz="914400" rtl="0" eaLnBrk="1" fontAlgn="auto" latinLnBrk="0" hangingPunct="1">
              <a:lnSpc>
                <a:spcPct val="91000"/>
              </a:lnSpc>
              <a:spcBef>
                <a:spcPts val="2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orbel"/>
              </a:rPr>
              <a:t>2022 - 2031</a:t>
            </a:r>
          </a:p>
          <a:p>
            <a:pPr marL="12700" marR="5080" indent="-635" algn="ctr">
              <a:lnSpc>
                <a:spcPct val="91000"/>
              </a:lnSpc>
              <a:spcBef>
                <a:spcPts val="250"/>
              </a:spcBef>
              <a:defRPr/>
            </a:pPr>
            <a:r>
              <a:rPr lang="en-US" sz="1200" spc="-5">
                <a:solidFill>
                  <a:prstClr val="black"/>
                </a:solidFill>
                <a:cs typeface="Corbel"/>
              </a:rPr>
              <a:t>Data Quality </a:t>
            </a:r>
          </a:p>
          <a:p>
            <a:pPr marL="12700" marR="5080" indent="-635" algn="ctr">
              <a:lnSpc>
                <a:spcPct val="91000"/>
              </a:lnSpc>
              <a:spcBef>
                <a:spcPts val="250"/>
              </a:spcBef>
              <a:defRPr/>
            </a:pPr>
            <a:r>
              <a:rPr lang="en-US" sz="1200" spc="-5">
                <a:solidFill>
                  <a:prstClr val="black"/>
                </a:solidFill>
                <a:cs typeface="Corbel"/>
              </a:rPr>
              <a:t>and Analytics Enhancements</a:t>
            </a:r>
            <a:endParaRPr lang="en-US" sz="1200">
              <a:solidFill>
                <a:prstClr val="black"/>
              </a:solidFill>
              <a:cs typeface="Corbel"/>
            </a:endParaRPr>
          </a:p>
          <a:p>
            <a:pPr marL="12700" marR="5080" lvl="0" indent="-635" algn="ctr" defTabSz="914400" rtl="0" eaLnBrk="1" fontAlgn="auto" latinLnBrk="0" hangingPunct="1">
              <a:lnSpc>
                <a:spcPct val="91000"/>
              </a:lnSpc>
              <a:spcBef>
                <a:spcPts val="2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  <a:ea typeface="+mn-ea"/>
              <a:cs typeface="Corbel"/>
            </a:endParaRPr>
          </a:p>
        </p:txBody>
      </p:sp>
      <p:sp>
        <p:nvSpPr>
          <p:cNvPr id="82" name="object 36">
            <a:extLst>
              <a:ext uri="{FF2B5EF4-FFF2-40B4-BE49-F238E27FC236}">
                <a16:creationId xmlns:a16="http://schemas.microsoft.com/office/drawing/2014/main" id="{FE81984B-64CB-4EA3-9A4F-772AC6FE097F}"/>
              </a:ext>
            </a:extLst>
          </p:cNvPr>
          <p:cNvSpPr txBox="1"/>
          <p:nvPr/>
        </p:nvSpPr>
        <p:spPr>
          <a:xfrm>
            <a:off x="9313192" y="2226067"/>
            <a:ext cx="1723159" cy="1117357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marR="5080" lvl="0" indent="-635" algn="ctr" defTabSz="914400" rtl="0" eaLnBrk="1" fontAlgn="auto" latinLnBrk="0" hangingPunct="1">
              <a:lnSpc>
                <a:spcPct val="91000"/>
              </a:lnSpc>
              <a:spcBef>
                <a:spcPts val="2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orbel"/>
              </a:rPr>
              <a:t>2022 - 2031</a:t>
            </a:r>
          </a:p>
          <a:p>
            <a:pPr marL="12700" marR="5080" indent="-635" algn="ctr">
              <a:lnSpc>
                <a:spcPct val="91000"/>
              </a:lnSpc>
              <a:spcBef>
                <a:spcPts val="250"/>
              </a:spcBef>
              <a:defRPr/>
            </a:pPr>
            <a:r>
              <a:rPr lang="en-US" sz="1200" spc="-5">
                <a:solidFill>
                  <a:prstClr val="black"/>
                </a:solidFill>
                <a:cs typeface="Corbel"/>
              </a:rPr>
              <a:t>Initiatives, Incentives, Programs, Increase Efficiency, Improve Patient Outcomes</a:t>
            </a:r>
            <a:endParaRPr lang="en-US" sz="1200">
              <a:solidFill>
                <a:prstClr val="black"/>
              </a:solidFill>
              <a:cs typeface="Corbel"/>
            </a:endParaRPr>
          </a:p>
          <a:p>
            <a:pPr marL="12700" marR="5080" lvl="0" indent="-635" algn="ctr" defTabSz="914400" rtl="0" eaLnBrk="1" fontAlgn="auto" latinLnBrk="0" hangingPunct="1">
              <a:lnSpc>
                <a:spcPct val="91000"/>
              </a:lnSpc>
              <a:spcBef>
                <a:spcPts val="2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  <a:ea typeface="+mn-ea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8466408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D14AF-876F-177B-B071-EE8B445A1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0">
                <a:latin typeface="Arial"/>
                <a:cs typeface="Arial"/>
              </a:rPr>
              <a:t>HealthChoice IL ADT Program Overview and Updates</a:t>
            </a:r>
            <a:endParaRPr lang="en-US">
              <a:latin typeface="Arial"/>
              <a:cs typeface="Arial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4530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0FD7FCE-1195-4548-999E-5FFBF6C27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9324" y="49330"/>
            <a:ext cx="7383106" cy="1325563"/>
          </a:xfrm>
        </p:spPr>
        <p:txBody>
          <a:bodyPr>
            <a:normAutofit/>
          </a:bodyPr>
          <a:lstStyle/>
          <a:p>
            <a:r>
              <a:rPr lang="en-US" sz="3200"/>
              <a:t>Connected Facilities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7397E1A-8FDB-4C58-987E-460CADC163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6909852"/>
              </p:ext>
            </p:extLst>
          </p:nvPr>
        </p:nvGraphicFramePr>
        <p:xfrm>
          <a:off x="6002695" y="1913632"/>
          <a:ext cx="5807599" cy="26202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59576">
                  <a:extLst>
                    <a:ext uri="{9D8B030D-6E8A-4147-A177-3AD203B41FA5}">
                      <a16:colId xmlns:a16="http://schemas.microsoft.com/office/drawing/2014/main" val="2392595064"/>
                    </a:ext>
                  </a:extLst>
                </a:gridCol>
                <a:gridCol w="2348023">
                  <a:extLst>
                    <a:ext uri="{9D8B030D-6E8A-4147-A177-3AD203B41FA5}">
                      <a16:colId xmlns:a16="http://schemas.microsoft.com/office/drawing/2014/main" val="1430370572"/>
                    </a:ext>
                  </a:extLst>
                </a:gridCol>
              </a:tblGrid>
              <a:tr h="42456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Type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25400" marB="25400" anchor="ctr">
                    <a:solidFill>
                      <a:srgbClr val="1A438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Sending Live Data/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Historical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25400" marB="25400" anchor="ctr">
                    <a:solidFill>
                      <a:srgbClr val="1A43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5507419"/>
                  </a:ext>
                </a:extLst>
              </a:tr>
              <a:tr h="31935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Calibri" panose="020F0502020204030204" pitchFamily="34" charset="0"/>
                          <a:cs typeface="Times New Roman"/>
                        </a:rPr>
                        <a:t>Hospitals</a:t>
                      </a:r>
                    </a:p>
                  </a:txBody>
                  <a:tcPr marL="38100" marR="38100" marT="25400" marB="25400">
                    <a:solidFill>
                      <a:srgbClr val="1A438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Calibri" panose="020F0502020204030204" pitchFamily="34" charset="0"/>
                          <a:cs typeface="Times New Roman"/>
                        </a:rPr>
                        <a:t>189</a:t>
                      </a:r>
                      <a:endParaRPr lang="en-US" sz="1600">
                        <a:effectLst/>
                        <a:latin typeface="Calibri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25400" marB="2540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4654949"/>
                  </a:ext>
                </a:extLst>
              </a:tr>
              <a:tr h="31935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Calibri" panose="020F0502020204030204" pitchFamily="34" charset="0"/>
                          <a:cs typeface="Times New Roman"/>
                        </a:rPr>
                        <a:t>ICFDD (Intermediate Care Facility/Developmental Disabilities)</a:t>
                      </a:r>
                    </a:p>
                  </a:txBody>
                  <a:tcPr marL="38100" marR="38100" marT="25400" marB="25400">
                    <a:solidFill>
                      <a:srgbClr val="1A438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Calibri" panose="020F0502020204030204" pitchFamily="34" charset="0"/>
                          <a:cs typeface="Times New Roman"/>
                        </a:rPr>
                        <a:t>10</a:t>
                      </a:r>
                    </a:p>
                  </a:txBody>
                  <a:tcPr marL="38100" marR="38100" marT="25400" marB="2540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3434611"/>
                  </a:ext>
                </a:extLst>
              </a:tr>
              <a:tr h="31935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Calibri" panose="020F0502020204030204" pitchFamily="34" charset="0"/>
                          <a:cs typeface="Times New Roman"/>
                        </a:rPr>
                        <a:t>SLF (Supportive Living Facilities)</a:t>
                      </a:r>
                    </a:p>
                  </a:txBody>
                  <a:tcPr marL="38100" marR="38100" marT="25400" marB="25400">
                    <a:solidFill>
                      <a:srgbClr val="1A438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Calibri" panose="020F0502020204030204" pitchFamily="34" charset="0"/>
                          <a:cs typeface="Times New Roman"/>
                        </a:rPr>
                        <a:t>78</a:t>
                      </a:r>
                    </a:p>
                  </a:txBody>
                  <a:tcPr marL="38100" marR="38100" marT="25400" marB="2540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2843227"/>
                  </a:ext>
                </a:extLst>
              </a:tr>
              <a:tr h="3024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Calibri" panose="020F0502020204030204" pitchFamily="34" charset="0"/>
                          <a:cs typeface="Times New Roman"/>
                        </a:rPr>
                        <a:t>SMHRF (Specialized Mental Health Rehabilitation Facilities)</a:t>
                      </a:r>
                    </a:p>
                  </a:txBody>
                  <a:tcPr marL="38100" marR="38100" marT="25400" marB="25400">
                    <a:solidFill>
                      <a:srgbClr val="1A438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Calibri" panose="020F0502020204030204" pitchFamily="34" charset="0"/>
                          <a:cs typeface="Times New Roman"/>
                        </a:rPr>
                        <a:t>18</a:t>
                      </a:r>
                    </a:p>
                  </a:txBody>
                  <a:tcPr marL="38100" marR="38100" marT="25400" marB="2540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4040492"/>
                  </a:ext>
                </a:extLst>
              </a:tr>
              <a:tr h="25894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Calibri" panose="020F0502020204030204" pitchFamily="34" charset="0"/>
                          <a:cs typeface="Times New Roman"/>
                        </a:rPr>
                        <a:t>SNF (Nursing Facilities)</a:t>
                      </a:r>
                    </a:p>
                  </a:txBody>
                  <a:tcPr marL="38100" marR="38100" marT="25400" marB="25400">
                    <a:solidFill>
                      <a:srgbClr val="1A438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Calibri" panose="020F0502020204030204" pitchFamily="34" charset="0"/>
                          <a:cs typeface="Times New Roman"/>
                        </a:rPr>
                        <a:t>539</a:t>
                      </a:r>
                      <a:endParaRPr lang="en-US" sz="1600">
                        <a:effectLst/>
                        <a:latin typeface="Calibri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25400" marB="2540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9656326"/>
                  </a:ext>
                </a:extLst>
              </a:tr>
            </a:tbl>
          </a:graphicData>
        </a:graphic>
      </p:graphicFrame>
      <p:grpSp>
        <p:nvGrpSpPr>
          <p:cNvPr id="6" name="Google Shape;152;p12">
            <a:extLst>
              <a:ext uri="{FF2B5EF4-FFF2-40B4-BE49-F238E27FC236}">
                <a16:creationId xmlns:a16="http://schemas.microsoft.com/office/drawing/2014/main" id="{19A398DD-B2A7-4209-B6EA-A261577BC850}"/>
              </a:ext>
            </a:extLst>
          </p:cNvPr>
          <p:cNvGrpSpPr/>
          <p:nvPr/>
        </p:nvGrpSpPr>
        <p:grpSpPr>
          <a:xfrm>
            <a:off x="185058" y="1787174"/>
            <a:ext cx="5538690" cy="3960481"/>
            <a:chOff x="405171" y="2182411"/>
            <a:chExt cx="5215999" cy="4113969"/>
          </a:xfrm>
        </p:grpSpPr>
        <p:sp>
          <p:nvSpPr>
            <p:cNvPr id="7" name="Google Shape;153;p12">
              <a:extLst>
                <a:ext uri="{FF2B5EF4-FFF2-40B4-BE49-F238E27FC236}">
                  <a16:creationId xmlns:a16="http://schemas.microsoft.com/office/drawing/2014/main" id="{56DA1378-EE5E-4109-B2C8-AB7AE7B845EF}"/>
                </a:ext>
              </a:extLst>
            </p:cNvPr>
            <p:cNvSpPr/>
            <p:nvPr/>
          </p:nvSpPr>
          <p:spPr>
            <a:xfrm>
              <a:off x="1642991" y="2875307"/>
              <a:ext cx="2667029" cy="2667029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rgbClr val="D8D8D8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154;p12">
              <a:extLst>
                <a:ext uri="{FF2B5EF4-FFF2-40B4-BE49-F238E27FC236}">
                  <a16:creationId xmlns:a16="http://schemas.microsoft.com/office/drawing/2014/main" id="{98C11145-01CE-4829-BE01-22192A4722C9}"/>
                </a:ext>
              </a:extLst>
            </p:cNvPr>
            <p:cNvSpPr/>
            <p:nvPr/>
          </p:nvSpPr>
          <p:spPr>
            <a:xfrm>
              <a:off x="1762772" y="2995088"/>
              <a:ext cx="2427466" cy="2427466"/>
            </a:xfrm>
            <a:prstGeom prst="ellipse">
              <a:avLst/>
            </a:prstGeom>
            <a:gradFill>
              <a:gsLst>
                <a:gs pos="0">
                  <a:srgbClr val="14A0C0">
                    <a:alpha val="49803"/>
                  </a:srgbClr>
                </a:gs>
                <a:gs pos="100000">
                  <a:srgbClr val="0E7890">
                    <a:alpha val="49803"/>
                  </a:srgbClr>
                </a:gs>
              </a:gsLst>
              <a:lin ang="36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9" name="Google Shape;155;p12">
              <a:extLst>
                <a:ext uri="{FF2B5EF4-FFF2-40B4-BE49-F238E27FC236}">
                  <a16:creationId xmlns:a16="http://schemas.microsoft.com/office/drawing/2014/main" id="{67855005-BEFB-4C75-8D51-661F351F5DD4}"/>
                </a:ext>
              </a:extLst>
            </p:cNvPr>
            <p:cNvCxnSpPr/>
            <p:nvPr/>
          </p:nvCxnSpPr>
          <p:spPr>
            <a:xfrm>
              <a:off x="2976506" y="2875307"/>
              <a:ext cx="0" cy="2667029"/>
            </a:xfrm>
            <a:prstGeom prst="straightConnector1">
              <a:avLst/>
            </a:prstGeom>
            <a:noFill/>
            <a:ln w="19050" cap="rnd" cmpd="sng">
              <a:solidFill>
                <a:schemeClr val="lt1"/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" name="Google Shape;156;p12">
              <a:extLst>
                <a:ext uri="{FF2B5EF4-FFF2-40B4-BE49-F238E27FC236}">
                  <a16:creationId xmlns:a16="http://schemas.microsoft.com/office/drawing/2014/main" id="{D632774A-F522-45B6-B015-8B3109AB75CA}"/>
                </a:ext>
              </a:extLst>
            </p:cNvPr>
            <p:cNvCxnSpPr/>
            <p:nvPr/>
          </p:nvCxnSpPr>
          <p:spPr>
            <a:xfrm>
              <a:off x="1642991" y="4195828"/>
              <a:ext cx="2667029" cy="0"/>
            </a:xfrm>
            <a:prstGeom prst="straightConnector1">
              <a:avLst/>
            </a:prstGeom>
            <a:noFill/>
            <a:ln w="19050" cap="rnd" cmpd="sng">
              <a:solidFill>
                <a:schemeClr val="lt1"/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" name="Google Shape;157;p12">
              <a:extLst>
                <a:ext uri="{FF2B5EF4-FFF2-40B4-BE49-F238E27FC236}">
                  <a16:creationId xmlns:a16="http://schemas.microsoft.com/office/drawing/2014/main" id="{EE1F3F97-5AE9-434F-BE32-4EA513C24F74}"/>
                </a:ext>
              </a:extLst>
            </p:cNvPr>
            <p:cNvCxnSpPr/>
            <p:nvPr/>
          </p:nvCxnSpPr>
          <p:spPr>
            <a:xfrm>
              <a:off x="2043238" y="3266409"/>
              <a:ext cx="1887702" cy="1876157"/>
            </a:xfrm>
            <a:prstGeom prst="straightConnector1">
              <a:avLst/>
            </a:prstGeom>
            <a:noFill/>
            <a:ln w="19050" cap="rnd" cmpd="sng">
              <a:solidFill>
                <a:schemeClr val="lt1"/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" name="Google Shape;158;p12">
              <a:extLst>
                <a:ext uri="{FF2B5EF4-FFF2-40B4-BE49-F238E27FC236}">
                  <a16:creationId xmlns:a16="http://schemas.microsoft.com/office/drawing/2014/main" id="{3031B943-31F8-48E5-A17A-16812315CACA}"/>
                </a:ext>
              </a:extLst>
            </p:cNvPr>
            <p:cNvCxnSpPr/>
            <p:nvPr/>
          </p:nvCxnSpPr>
          <p:spPr>
            <a:xfrm rot="10800000" flipH="1">
              <a:off x="2027637" y="3268334"/>
              <a:ext cx="1880750" cy="1879218"/>
            </a:xfrm>
            <a:prstGeom prst="straightConnector1">
              <a:avLst/>
            </a:prstGeom>
            <a:noFill/>
            <a:ln w="19050" cap="rnd" cmpd="sng">
              <a:solidFill>
                <a:schemeClr val="lt1"/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sp>
          <p:nvSpPr>
            <p:cNvPr id="13" name="Google Shape;159;p12">
              <a:extLst>
                <a:ext uri="{FF2B5EF4-FFF2-40B4-BE49-F238E27FC236}">
                  <a16:creationId xmlns:a16="http://schemas.microsoft.com/office/drawing/2014/main" id="{0487538F-F495-4B72-82BC-259F2356C9E3}"/>
                </a:ext>
              </a:extLst>
            </p:cNvPr>
            <p:cNvSpPr/>
            <p:nvPr/>
          </p:nvSpPr>
          <p:spPr>
            <a:xfrm>
              <a:off x="2703314" y="5251771"/>
              <a:ext cx="546492" cy="546492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rgbClr val="D8D8D8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38100" dist="25400" dir="5400000" algn="t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60;p12">
              <a:extLst>
                <a:ext uri="{FF2B5EF4-FFF2-40B4-BE49-F238E27FC236}">
                  <a16:creationId xmlns:a16="http://schemas.microsoft.com/office/drawing/2014/main" id="{51667B52-5562-47C8-94DF-9D3525867F03}"/>
                </a:ext>
              </a:extLst>
            </p:cNvPr>
            <p:cNvSpPr/>
            <p:nvPr/>
          </p:nvSpPr>
          <p:spPr>
            <a:xfrm>
              <a:off x="2703314" y="2602061"/>
              <a:ext cx="546492" cy="546492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rgbClr val="D8D8D8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38100" dist="25400" dir="5400000" algn="t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61;p12">
              <a:extLst>
                <a:ext uri="{FF2B5EF4-FFF2-40B4-BE49-F238E27FC236}">
                  <a16:creationId xmlns:a16="http://schemas.microsoft.com/office/drawing/2014/main" id="{F539173A-1342-4CCD-9384-29AED8BEFEAB}"/>
                </a:ext>
              </a:extLst>
            </p:cNvPr>
            <p:cNvSpPr/>
            <p:nvPr/>
          </p:nvSpPr>
          <p:spPr>
            <a:xfrm>
              <a:off x="1378459" y="3926916"/>
              <a:ext cx="546492" cy="546492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rgbClr val="D8D8D8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38100" dist="25400" dir="5400000" algn="t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2;p12">
              <a:extLst>
                <a:ext uri="{FF2B5EF4-FFF2-40B4-BE49-F238E27FC236}">
                  <a16:creationId xmlns:a16="http://schemas.microsoft.com/office/drawing/2014/main" id="{E04BDB3D-C568-4443-8495-C846CB7B790A}"/>
                </a:ext>
              </a:extLst>
            </p:cNvPr>
            <p:cNvSpPr/>
            <p:nvPr/>
          </p:nvSpPr>
          <p:spPr>
            <a:xfrm>
              <a:off x="4028169" y="3926916"/>
              <a:ext cx="546492" cy="546492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rgbClr val="D8D8D8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38100" dist="25400" dir="5400000" algn="t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63;p12">
              <a:extLst>
                <a:ext uri="{FF2B5EF4-FFF2-40B4-BE49-F238E27FC236}">
                  <a16:creationId xmlns:a16="http://schemas.microsoft.com/office/drawing/2014/main" id="{3652FD86-3BC3-4083-AEF2-D4BAAA0C43C4}"/>
                </a:ext>
              </a:extLst>
            </p:cNvPr>
            <p:cNvSpPr/>
            <p:nvPr/>
          </p:nvSpPr>
          <p:spPr>
            <a:xfrm>
              <a:off x="1766063" y="4863730"/>
              <a:ext cx="546492" cy="546492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rgbClr val="D8D8D8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38100" dist="25400" dir="5400000" algn="t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64;p12">
              <a:extLst>
                <a:ext uri="{FF2B5EF4-FFF2-40B4-BE49-F238E27FC236}">
                  <a16:creationId xmlns:a16="http://schemas.microsoft.com/office/drawing/2014/main" id="{E4513430-3AB7-4EEB-8504-04EAC2CE3888}"/>
                </a:ext>
              </a:extLst>
            </p:cNvPr>
            <p:cNvSpPr/>
            <p:nvPr/>
          </p:nvSpPr>
          <p:spPr>
            <a:xfrm>
              <a:off x="3639691" y="2990102"/>
              <a:ext cx="546492" cy="546492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rgbClr val="D8D8D8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38100" dist="25400" dir="5400000" algn="t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65;p12">
              <a:extLst>
                <a:ext uri="{FF2B5EF4-FFF2-40B4-BE49-F238E27FC236}">
                  <a16:creationId xmlns:a16="http://schemas.microsoft.com/office/drawing/2014/main" id="{96875CEC-C4BA-4979-9948-1543F643E45D}"/>
                </a:ext>
              </a:extLst>
            </p:cNvPr>
            <p:cNvSpPr/>
            <p:nvPr/>
          </p:nvSpPr>
          <p:spPr>
            <a:xfrm>
              <a:off x="3640128" y="4863730"/>
              <a:ext cx="546492" cy="546492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rgbClr val="D8D8D8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38100" dist="25400" dir="5400000" algn="t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166;p12">
              <a:extLst>
                <a:ext uri="{FF2B5EF4-FFF2-40B4-BE49-F238E27FC236}">
                  <a16:creationId xmlns:a16="http://schemas.microsoft.com/office/drawing/2014/main" id="{69791D58-A929-4FB7-9630-0315C5F79E86}"/>
                </a:ext>
              </a:extLst>
            </p:cNvPr>
            <p:cNvSpPr/>
            <p:nvPr/>
          </p:nvSpPr>
          <p:spPr>
            <a:xfrm>
              <a:off x="1766500" y="2990102"/>
              <a:ext cx="546492" cy="546492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rgbClr val="D8D8D8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38100" dist="25400" dir="5400000" algn="t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167;p12">
              <a:extLst>
                <a:ext uri="{FF2B5EF4-FFF2-40B4-BE49-F238E27FC236}">
                  <a16:creationId xmlns:a16="http://schemas.microsoft.com/office/drawing/2014/main" id="{E9438297-EA42-4DEA-9203-D70801372C72}"/>
                </a:ext>
              </a:extLst>
            </p:cNvPr>
            <p:cNvSpPr/>
            <p:nvPr/>
          </p:nvSpPr>
          <p:spPr>
            <a:xfrm>
              <a:off x="2556585" y="3780187"/>
              <a:ext cx="839950" cy="839950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rgbClr val="D8D8D8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38100" dist="25400" dir="5400000" algn="t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2" name="Google Shape;168;p12">
              <a:extLst>
                <a:ext uri="{FF2B5EF4-FFF2-40B4-BE49-F238E27FC236}">
                  <a16:creationId xmlns:a16="http://schemas.microsoft.com/office/drawing/2014/main" id="{E5F02C6B-C91E-4079-89AB-57AA35686068}"/>
                </a:ext>
              </a:extLst>
            </p:cNvPr>
            <p:cNvGrpSpPr/>
            <p:nvPr/>
          </p:nvGrpSpPr>
          <p:grpSpPr>
            <a:xfrm>
              <a:off x="1503762" y="2708806"/>
              <a:ext cx="2961274" cy="2993961"/>
              <a:chOff x="1503762" y="2708806"/>
              <a:chExt cx="2961274" cy="2993961"/>
            </a:xfrm>
          </p:grpSpPr>
          <p:sp>
            <p:nvSpPr>
              <p:cNvPr id="31" name="Google Shape;169;p12">
                <a:extLst>
                  <a:ext uri="{FF2B5EF4-FFF2-40B4-BE49-F238E27FC236}">
                    <a16:creationId xmlns:a16="http://schemas.microsoft.com/office/drawing/2014/main" id="{D853D800-6835-451E-9C31-D82494857AE6}"/>
                  </a:ext>
                </a:extLst>
              </p:cNvPr>
              <p:cNvSpPr/>
              <p:nvPr/>
            </p:nvSpPr>
            <p:spPr>
              <a:xfrm>
                <a:off x="1924023" y="3105424"/>
                <a:ext cx="231447" cy="304302"/>
              </a:xfrm>
              <a:custGeom>
                <a:avLst/>
                <a:gdLst/>
                <a:ahLst/>
                <a:cxnLst/>
                <a:rect l="l" t="t" r="r" b="b"/>
                <a:pathLst>
                  <a:path w="1622481" h="2133206" extrusionOk="0">
                    <a:moveTo>
                      <a:pt x="1242773" y="1485494"/>
                    </a:moveTo>
                    <a:cubicBezTo>
                      <a:pt x="1284441" y="1489893"/>
                      <a:pt x="1314654" y="1527239"/>
                      <a:pt x="1310254" y="1568907"/>
                    </a:cubicBezTo>
                    <a:cubicBezTo>
                      <a:pt x="1305855" y="1610576"/>
                      <a:pt x="1268510" y="1640789"/>
                      <a:pt x="1226841" y="1636389"/>
                    </a:cubicBezTo>
                    <a:cubicBezTo>
                      <a:pt x="1185173" y="1631990"/>
                      <a:pt x="1154960" y="1594644"/>
                      <a:pt x="1159359" y="1552976"/>
                    </a:cubicBezTo>
                    <a:cubicBezTo>
                      <a:pt x="1163758" y="1511308"/>
                      <a:pt x="1201105" y="1481095"/>
                      <a:pt x="1242773" y="1485494"/>
                    </a:cubicBezTo>
                    <a:close/>
                    <a:moveTo>
                      <a:pt x="627982" y="1056251"/>
                    </a:moveTo>
                    <a:lnTo>
                      <a:pt x="994500" y="1056251"/>
                    </a:lnTo>
                    <a:cubicBezTo>
                      <a:pt x="1081206" y="1056251"/>
                      <a:pt x="1163808" y="1073823"/>
                      <a:pt x="1238938" y="1105601"/>
                    </a:cubicBezTo>
                    <a:lnTo>
                      <a:pt x="1313855" y="1146264"/>
                    </a:lnTo>
                    <a:lnTo>
                      <a:pt x="1307020" y="1204208"/>
                    </a:lnTo>
                    <a:cubicBezTo>
                      <a:pt x="1301971" y="1231987"/>
                      <a:pt x="1295024" y="1260917"/>
                      <a:pt x="1286219" y="1290856"/>
                    </a:cubicBezTo>
                    <a:lnTo>
                      <a:pt x="1229678" y="1434972"/>
                    </a:lnTo>
                    <a:lnTo>
                      <a:pt x="1197516" y="1438005"/>
                    </a:lnTo>
                    <a:cubicBezTo>
                      <a:pt x="1149626" y="1452555"/>
                      <a:pt x="1112668" y="1494550"/>
                      <a:pt x="1107082" y="1547457"/>
                    </a:cubicBezTo>
                    <a:cubicBezTo>
                      <a:pt x="1099634" y="1617997"/>
                      <a:pt x="1150781" y="1681219"/>
                      <a:pt x="1221322" y="1688666"/>
                    </a:cubicBezTo>
                    <a:cubicBezTo>
                      <a:pt x="1291862" y="1696115"/>
                      <a:pt x="1355085" y="1644968"/>
                      <a:pt x="1362532" y="1574427"/>
                    </a:cubicBezTo>
                    <a:cubicBezTo>
                      <a:pt x="1368118" y="1521522"/>
                      <a:pt x="1340744" y="1472733"/>
                      <a:pt x="1296949" y="1448503"/>
                    </a:cubicBezTo>
                    <a:lnTo>
                      <a:pt x="1291918" y="1446922"/>
                    </a:lnTo>
                    <a:lnTo>
                      <a:pt x="1326797" y="1359934"/>
                    </a:lnTo>
                    <a:cubicBezTo>
                      <a:pt x="1337529" y="1328617"/>
                      <a:pt x="1346588" y="1298076"/>
                      <a:pt x="1353942" y="1268434"/>
                    </a:cubicBezTo>
                    <a:lnTo>
                      <a:pt x="1370517" y="1184050"/>
                    </a:lnTo>
                    <a:lnTo>
                      <a:pt x="1438550" y="1240182"/>
                    </a:lnTo>
                    <a:cubicBezTo>
                      <a:pt x="1552192" y="1353825"/>
                      <a:pt x="1622481" y="1510820"/>
                      <a:pt x="1622481" y="1684232"/>
                    </a:cubicBezTo>
                    <a:lnTo>
                      <a:pt x="1622481" y="2133206"/>
                    </a:lnTo>
                    <a:lnTo>
                      <a:pt x="0" y="2133206"/>
                    </a:lnTo>
                    <a:lnTo>
                      <a:pt x="0" y="1684232"/>
                    </a:lnTo>
                    <a:cubicBezTo>
                      <a:pt x="0" y="1467467"/>
                      <a:pt x="109827" y="1276353"/>
                      <a:pt x="276871" y="1163500"/>
                    </a:cubicBezTo>
                    <a:lnTo>
                      <a:pt x="288742" y="1157057"/>
                    </a:lnTo>
                    <a:lnTo>
                      <a:pt x="306489" y="1223988"/>
                    </a:lnTo>
                    <a:cubicBezTo>
                      <a:pt x="315828" y="1252851"/>
                      <a:pt x="326467" y="1280250"/>
                      <a:pt x="338377" y="1306058"/>
                    </a:cubicBezTo>
                    <a:lnTo>
                      <a:pt x="384553" y="1386300"/>
                    </a:lnTo>
                    <a:lnTo>
                      <a:pt x="348700" y="1416285"/>
                    </a:lnTo>
                    <a:cubicBezTo>
                      <a:pt x="262669" y="1504482"/>
                      <a:pt x="232458" y="1641252"/>
                      <a:pt x="282440" y="1766390"/>
                    </a:cubicBezTo>
                    <a:lnTo>
                      <a:pt x="295838" y="1761038"/>
                    </a:lnTo>
                    <a:lnTo>
                      <a:pt x="369484" y="1945420"/>
                    </a:lnTo>
                    <a:lnTo>
                      <a:pt x="369484" y="1945421"/>
                    </a:lnTo>
                    <a:lnTo>
                      <a:pt x="371071" y="1949393"/>
                    </a:lnTo>
                    <a:lnTo>
                      <a:pt x="372889" y="1948667"/>
                    </a:lnTo>
                    <a:lnTo>
                      <a:pt x="394952" y="1969698"/>
                    </a:lnTo>
                    <a:cubicBezTo>
                      <a:pt x="406392" y="1973945"/>
                      <a:pt x="419881" y="1974010"/>
                      <a:pt x="432705" y="1968888"/>
                    </a:cubicBezTo>
                    <a:cubicBezTo>
                      <a:pt x="458353" y="1958644"/>
                      <a:pt x="471630" y="1931529"/>
                      <a:pt x="462362" y="1908324"/>
                    </a:cubicBezTo>
                    <a:cubicBezTo>
                      <a:pt x="453093" y="1885120"/>
                      <a:pt x="424789" y="1874613"/>
                      <a:pt x="399141" y="1884857"/>
                    </a:cubicBezTo>
                    <a:lnTo>
                      <a:pt x="395756" y="1887939"/>
                    </a:lnTo>
                    <a:lnTo>
                      <a:pt x="338296" y="1744080"/>
                    </a:lnTo>
                    <a:lnTo>
                      <a:pt x="350832" y="1739072"/>
                    </a:lnTo>
                    <a:cubicBezTo>
                      <a:pt x="299206" y="1609820"/>
                      <a:pt x="356984" y="1464960"/>
                      <a:pt x="480200" y="1414720"/>
                    </a:cubicBezTo>
                    <a:cubicBezTo>
                      <a:pt x="603518" y="1364439"/>
                      <a:pt x="746096" y="1427801"/>
                      <a:pt x="799308" y="1556533"/>
                    </a:cubicBezTo>
                    <a:lnTo>
                      <a:pt x="811632" y="1551422"/>
                    </a:lnTo>
                    <a:lnTo>
                      <a:pt x="870016" y="1697594"/>
                    </a:lnTo>
                    <a:lnTo>
                      <a:pt x="865745" y="1698456"/>
                    </a:lnTo>
                    <a:cubicBezTo>
                      <a:pt x="840096" y="1708701"/>
                      <a:pt x="826819" y="1735816"/>
                      <a:pt x="836088" y="1759020"/>
                    </a:cubicBezTo>
                    <a:cubicBezTo>
                      <a:pt x="845355" y="1782225"/>
                      <a:pt x="873660" y="1792731"/>
                      <a:pt x="899307" y="1782488"/>
                    </a:cubicBezTo>
                    <a:cubicBezTo>
                      <a:pt x="924955" y="1772243"/>
                      <a:pt x="938233" y="1745128"/>
                      <a:pt x="928964" y="1721924"/>
                    </a:cubicBezTo>
                    <a:lnTo>
                      <a:pt x="853868" y="1533908"/>
                    </a:lnTo>
                    <a:lnTo>
                      <a:pt x="867337" y="1528323"/>
                    </a:lnTo>
                    <a:cubicBezTo>
                      <a:pt x="815798" y="1403725"/>
                      <a:pt x="698645" y="1326885"/>
                      <a:pt x="575445" y="1323903"/>
                    </a:cubicBezTo>
                    <a:cubicBezTo>
                      <a:pt x="534379" y="1322910"/>
                      <a:pt x="492639" y="1330122"/>
                      <a:pt x="452435" y="1346508"/>
                    </a:cubicBezTo>
                    <a:lnTo>
                      <a:pt x="444051" y="1350986"/>
                    </a:lnTo>
                    <a:lnTo>
                      <a:pt x="402952" y="1291661"/>
                    </a:lnTo>
                    <a:cubicBezTo>
                      <a:pt x="391157" y="1266901"/>
                      <a:pt x="380724" y="1240313"/>
                      <a:pt x="371682" y="1212043"/>
                    </a:cubicBezTo>
                    <a:lnTo>
                      <a:pt x="349237" y="1124221"/>
                    </a:lnTo>
                    <a:lnTo>
                      <a:pt x="383543" y="1105601"/>
                    </a:lnTo>
                    <a:cubicBezTo>
                      <a:pt x="458674" y="1073823"/>
                      <a:pt x="541276" y="1056251"/>
                      <a:pt x="627982" y="1056251"/>
                    </a:cubicBezTo>
                    <a:close/>
                    <a:moveTo>
                      <a:pt x="811240" y="0"/>
                    </a:moveTo>
                    <a:cubicBezTo>
                      <a:pt x="1081553" y="0"/>
                      <a:pt x="1300685" y="219132"/>
                      <a:pt x="1300685" y="489445"/>
                    </a:cubicBezTo>
                    <a:cubicBezTo>
                      <a:pt x="1300685" y="759758"/>
                      <a:pt x="1081553" y="978890"/>
                      <a:pt x="811240" y="978890"/>
                    </a:cubicBezTo>
                    <a:cubicBezTo>
                      <a:pt x="540927" y="978890"/>
                      <a:pt x="321795" y="759758"/>
                      <a:pt x="321795" y="489445"/>
                    </a:cubicBezTo>
                    <a:cubicBezTo>
                      <a:pt x="321795" y="219132"/>
                      <a:pt x="540927" y="0"/>
                      <a:pt x="811240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5000">
                    <a:schemeClr val="accent1"/>
                  </a:gs>
                  <a:gs pos="50000">
                    <a:schemeClr val="lt2"/>
                  </a:gs>
                  <a:gs pos="85000">
                    <a:schemeClr val="accent2"/>
                  </a:gs>
                  <a:gs pos="100000">
                    <a:schemeClr val="accent2"/>
                  </a:gs>
                </a:gsLst>
                <a:lin ang="36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" name="Google Shape;170;p12">
                <a:extLst>
                  <a:ext uri="{FF2B5EF4-FFF2-40B4-BE49-F238E27FC236}">
                    <a16:creationId xmlns:a16="http://schemas.microsoft.com/office/drawing/2014/main" id="{E1218340-A471-4229-80EC-9C9CA8C38C06}"/>
                  </a:ext>
                </a:extLst>
              </p:cNvPr>
              <p:cNvSpPr/>
              <p:nvPr/>
            </p:nvSpPr>
            <p:spPr>
              <a:xfrm>
                <a:off x="3727508" y="3086988"/>
                <a:ext cx="365609" cy="303514"/>
              </a:xfrm>
              <a:custGeom>
                <a:avLst/>
                <a:gdLst/>
                <a:ahLst/>
                <a:cxnLst/>
                <a:rect l="l" t="t" r="r" b="b"/>
                <a:pathLst>
                  <a:path w="1001482" h="831391" extrusionOk="0">
                    <a:moveTo>
                      <a:pt x="694215" y="423088"/>
                    </a:moveTo>
                    <a:lnTo>
                      <a:pt x="796018" y="423088"/>
                    </a:lnTo>
                    <a:cubicBezTo>
                      <a:pt x="909492" y="423088"/>
                      <a:pt x="1001482" y="515079"/>
                      <a:pt x="1001482" y="628553"/>
                    </a:cubicBezTo>
                    <a:lnTo>
                      <a:pt x="1001482" y="775450"/>
                    </a:lnTo>
                    <a:lnTo>
                      <a:pt x="836208" y="775450"/>
                    </a:lnTo>
                    <a:lnTo>
                      <a:pt x="836208" y="647344"/>
                    </a:lnTo>
                    <a:cubicBezTo>
                      <a:pt x="836208" y="561222"/>
                      <a:pt x="792574" y="485290"/>
                      <a:pt x="726205" y="440453"/>
                    </a:cubicBezTo>
                    <a:close/>
                    <a:moveTo>
                      <a:pt x="205465" y="423088"/>
                    </a:moveTo>
                    <a:lnTo>
                      <a:pt x="303871" y="423088"/>
                    </a:lnTo>
                    <a:lnTo>
                      <a:pt x="271880" y="440453"/>
                    </a:lnTo>
                    <a:cubicBezTo>
                      <a:pt x="205511" y="485290"/>
                      <a:pt x="161876" y="561222"/>
                      <a:pt x="161876" y="647344"/>
                    </a:cubicBezTo>
                    <a:lnTo>
                      <a:pt x="161876" y="775450"/>
                    </a:lnTo>
                    <a:lnTo>
                      <a:pt x="0" y="775450"/>
                    </a:lnTo>
                    <a:lnTo>
                      <a:pt x="0" y="628553"/>
                    </a:lnTo>
                    <a:cubicBezTo>
                      <a:pt x="0" y="515079"/>
                      <a:pt x="91990" y="423088"/>
                      <a:pt x="205465" y="423088"/>
                    </a:cubicBezTo>
                    <a:close/>
                    <a:moveTo>
                      <a:pt x="427547" y="411661"/>
                    </a:moveTo>
                    <a:lnTo>
                      <a:pt x="570393" y="411661"/>
                    </a:lnTo>
                    <a:cubicBezTo>
                      <a:pt x="705564" y="411661"/>
                      <a:pt x="815141" y="521238"/>
                      <a:pt x="815141" y="656409"/>
                    </a:cubicBezTo>
                    <a:lnTo>
                      <a:pt x="815141" y="831391"/>
                    </a:lnTo>
                    <a:lnTo>
                      <a:pt x="182799" y="831391"/>
                    </a:lnTo>
                    <a:lnTo>
                      <a:pt x="182799" y="656409"/>
                    </a:lnTo>
                    <a:cubicBezTo>
                      <a:pt x="182799" y="521238"/>
                      <a:pt x="292377" y="411661"/>
                      <a:pt x="427547" y="411661"/>
                    </a:cubicBezTo>
                    <a:close/>
                    <a:moveTo>
                      <a:pt x="736058" y="77500"/>
                    </a:moveTo>
                    <a:cubicBezTo>
                      <a:pt x="824500" y="77500"/>
                      <a:pt x="896197" y="149197"/>
                      <a:pt x="896197" y="237639"/>
                    </a:cubicBezTo>
                    <a:cubicBezTo>
                      <a:pt x="896197" y="326080"/>
                      <a:pt x="824500" y="397777"/>
                      <a:pt x="736058" y="397777"/>
                    </a:cubicBezTo>
                    <a:cubicBezTo>
                      <a:pt x="713948" y="397777"/>
                      <a:pt x="692884" y="393296"/>
                      <a:pt x="673725" y="385192"/>
                    </a:cubicBezTo>
                    <a:lnTo>
                      <a:pt x="627907" y="354301"/>
                    </a:lnTo>
                    <a:lnTo>
                      <a:pt x="649600" y="339675"/>
                    </a:lnTo>
                    <a:cubicBezTo>
                      <a:pt x="688150" y="301125"/>
                      <a:pt x="711993" y="247870"/>
                      <a:pt x="711993" y="189045"/>
                    </a:cubicBezTo>
                    <a:cubicBezTo>
                      <a:pt x="711993" y="159633"/>
                      <a:pt x="706032" y="131613"/>
                      <a:pt x="695253" y="106127"/>
                    </a:cubicBezTo>
                    <a:lnTo>
                      <a:pt x="683153" y="88181"/>
                    </a:lnTo>
                    <a:close/>
                    <a:moveTo>
                      <a:pt x="265424" y="77500"/>
                    </a:moveTo>
                    <a:lnTo>
                      <a:pt x="315212" y="87552"/>
                    </a:lnTo>
                    <a:lnTo>
                      <a:pt x="302688" y="106127"/>
                    </a:lnTo>
                    <a:cubicBezTo>
                      <a:pt x="291908" y="131613"/>
                      <a:pt x="285947" y="159633"/>
                      <a:pt x="285947" y="189045"/>
                    </a:cubicBezTo>
                    <a:cubicBezTo>
                      <a:pt x="285947" y="247870"/>
                      <a:pt x="309791" y="301125"/>
                      <a:pt x="348340" y="339675"/>
                    </a:cubicBezTo>
                    <a:lnTo>
                      <a:pt x="371804" y="355495"/>
                    </a:lnTo>
                    <a:lnTo>
                      <a:pt x="327757" y="385192"/>
                    </a:lnTo>
                    <a:cubicBezTo>
                      <a:pt x="308598" y="393296"/>
                      <a:pt x="287535" y="397777"/>
                      <a:pt x="265424" y="397777"/>
                    </a:cubicBezTo>
                    <a:cubicBezTo>
                      <a:pt x="176982" y="397777"/>
                      <a:pt x="105286" y="326080"/>
                      <a:pt x="105286" y="237639"/>
                    </a:cubicBezTo>
                    <a:cubicBezTo>
                      <a:pt x="105286" y="149197"/>
                      <a:pt x="176982" y="77500"/>
                      <a:pt x="265424" y="77500"/>
                    </a:cubicBezTo>
                    <a:close/>
                    <a:moveTo>
                      <a:pt x="498970" y="0"/>
                    </a:moveTo>
                    <a:cubicBezTo>
                      <a:pt x="604321" y="0"/>
                      <a:pt x="689725" y="85404"/>
                      <a:pt x="689725" y="190755"/>
                    </a:cubicBezTo>
                    <a:cubicBezTo>
                      <a:pt x="689725" y="296107"/>
                      <a:pt x="604321" y="381511"/>
                      <a:pt x="498970" y="381511"/>
                    </a:cubicBezTo>
                    <a:cubicBezTo>
                      <a:pt x="393619" y="381511"/>
                      <a:pt x="308215" y="296107"/>
                      <a:pt x="308215" y="190755"/>
                    </a:cubicBezTo>
                    <a:cubicBezTo>
                      <a:pt x="308215" y="85404"/>
                      <a:pt x="393619" y="0"/>
                      <a:pt x="498970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5000">
                    <a:schemeClr val="accent1"/>
                  </a:gs>
                  <a:gs pos="50000">
                    <a:schemeClr val="lt2"/>
                  </a:gs>
                  <a:gs pos="85000">
                    <a:schemeClr val="accent2"/>
                  </a:gs>
                  <a:gs pos="100000">
                    <a:schemeClr val="accent2"/>
                  </a:gs>
                </a:gsLst>
                <a:lin ang="36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" name="Google Shape;171;p12">
                <a:extLst>
                  <a:ext uri="{FF2B5EF4-FFF2-40B4-BE49-F238E27FC236}">
                    <a16:creationId xmlns:a16="http://schemas.microsoft.com/office/drawing/2014/main" id="{B246DBCC-67A1-4CE7-922E-943D6BEC9FD9}"/>
                  </a:ext>
                </a:extLst>
              </p:cNvPr>
              <p:cNvSpPr/>
              <p:nvPr/>
            </p:nvSpPr>
            <p:spPr>
              <a:xfrm>
                <a:off x="2789429" y="5341004"/>
                <a:ext cx="361763" cy="361763"/>
              </a:xfrm>
              <a:custGeom>
                <a:avLst/>
                <a:gdLst/>
                <a:ahLst/>
                <a:cxnLst/>
                <a:rect l="l" t="t" r="r" b="b"/>
                <a:pathLst>
                  <a:path w="889366" h="889366" extrusionOk="0">
                    <a:moveTo>
                      <a:pt x="462735" y="460712"/>
                    </a:moveTo>
                    <a:lnTo>
                      <a:pt x="462735" y="621628"/>
                    </a:lnTo>
                    <a:cubicBezTo>
                      <a:pt x="477467" y="619554"/>
                      <a:pt x="490488" y="614885"/>
                      <a:pt x="501796" y="607622"/>
                    </a:cubicBezTo>
                    <a:cubicBezTo>
                      <a:pt x="513105" y="600360"/>
                      <a:pt x="521976" y="590867"/>
                      <a:pt x="528408" y="579143"/>
                    </a:cubicBezTo>
                    <a:cubicBezTo>
                      <a:pt x="534841" y="567419"/>
                      <a:pt x="538057" y="554191"/>
                      <a:pt x="538057" y="539458"/>
                    </a:cubicBezTo>
                    <a:cubicBezTo>
                      <a:pt x="538057" y="525556"/>
                      <a:pt x="535774" y="513936"/>
                      <a:pt x="531210" y="504598"/>
                    </a:cubicBezTo>
                    <a:cubicBezTo>
                      <a:pt x="526645" y="495261"/>
                      <a:pt x="518915" y="487065"/>
                      <a:pt x="508021" y="480009"/>
                    </a:cubicBezTo>
                    <a:cubicBezTo>
                      <a:pt x="497128" y="472954"/>
                      <a:pt x="482032" y="466522"/>
                      <a:pt x="462735" y="460712"/>
                    </a:cubicBezTo>
                    <a:close/>
                    <a:moveTo>
                      <a:pt x="429742" y="249062"/>
                    </a:moveTo>
                    <a:cubicBezTo>
                      <a:pt x="407955" y="251345"/>
                      <a:pt x="390836" y="259178"/>
                      <a:pt x="378385" y="272562"/>
                    </a:cubicBezTo>
                    <a:cubicBezTo>
                      <a:pt x="365936" y="285945"/>
                      <a:pt x="359711" y="302493"/>
                      <a:pt x="359711" y="322206"/>
                    </a:cubicBezTo>
                    <a:cubicBezTo>
                      <a:pt x="359711" y="342126"/>
                      <a:pt x="365469" y="357636"/>
                      <a:pt x="376985" y="368738"/>
                    </a:cubicBezTo>
                    <a:cubicBezTo>
                      <a:pt x="388501" y="379839"/>
                      <a:pt x="406087" y="388917"/>
                      <a:pt x="429742" y="395972"/>
                    </a:cubicBezTo>
                    <a:close/>
                    <a:moveTo>
                      <a:pt x="429742" y="162534"/>
                    </a:moveTo>
                    <a:lnTo>
                      <a:pt x="462735" y="162534"/>
                    </a:lnTo>
                    <a:lnTo>
                      <a:pt x="462735" y="202375"/>
                    </a:lnTo>
                    <a:cubicBezTo>
                      <a:pt x="498217" y="205902"/>
                      <a:pt x="526281" y="217315"/>
                      <a:pt x="546928" y="236612"/>
                    </a:cubicBezTo>
                    <a:cubicBezTo>
                      <a:pt x="567574" y="255910"/>
                      <a:pt x="580180" y="282158"/>
                      <a:pt x="584744" y="315359"/>
                    </a:cubicBezTo>
                    <a:lnTo>
                      <a:pt x="526541" y="324073"/>
                    </a:lnTo>
                    <a:cubicBezTo>
                      <a:pt x="523429" y="303531"/>
                      <a:pt x="516944" y="287086"/>
                      <a:pt x="507088" y="274740"/>
                    </a:cubicBezTo>
                    <a:cubicBezTo>
                      <a:pt x="497231" y="262394"/>
                      <a:pt x="482447" y="254042"/>
                      <a:pt x="462735" y="249685"/>
                    </a:cubicBezTo>
                    <a:lnTo>
                      <a:pt x="462735" y="403442"/>
                    </a:lnTo>
                    <a:cubicBezTo>
                      <a:pt x="493237" y="411950"/>
                      <a:pt x="518085" y="421806"/>
                      <a:pt x="537279" y="433011"/>
                    </a:cubicBezTo>
                    <a:cubicBezTo>
                      <a:pt x="556473" y="444216"/>
                      <a:pt x="570946" y="458014"/>
                      <a:pt x="580698" y="474407"/>
                    </a:cubicBezTo>
                    <a:cubicBezTo>
                      <a:pt x="590451" y="490800"/>
                      <a:pt x="595327" y="510927"/>
                      <a:pt x="595327" y="534790"/>
                    </a:cubicBezTo>
                    <a:cubicBezTo>
                      <a:pt x="595327" y="558445"/>
                      <a:pt x="589829" y="580232"/>
                      <a:pt x="578831" y="600152"/>
                    </a:cubicBezTo>
                    <a:cubicBezTo>
                      <a:pt x="567834" y="620072"/>
                      <a:pt x="552271" y="636102"/>
                      <a:pt x="532144" y="648241"/>
                    </a:cubicBezTo>
                    <a:cubicBezTo>
                      <a:pt x="512016" y="660379"/>
                      <a:pt x="488880" y="667071"/>
                      <a:pt x="462735" y="668316"/>
                    </a:cubicBezTo>
                    <a:lnTo>
                      <a:pt x="462735" y="726831"/>
                    </a:lnTo>
                    <a:lnTo>
                      <a:pt x="429742" y="726831"/>
                    </a:lnTo>
                    <a:lnTo>
                      <a:pt x="429742" y="668938"/>
                    </a:lnTo>
                    <a:cubicBezTo>
                      <a:pt x="387827" y="665204"/>
                      <a:pt x="355509" y="652028"/>
                      <a:pt x="332788" y="629410"/>
                    </a:cubicBezTo>
                    <a:cubicBezTo>
                      <a:pt x="310067" y="606792"/>
                      <a:pt x="297149" y="575045"/>
                      <a:pt x="294037" y="534167"/>
                    </a:cubicBezTo>
                    <a:lnTo>
                      <a:pt x="350062" y="525452"/>
                    </a:lnTo>
                    <a:cubicBezTo>
                      <a:pt x="354212" y="555125"/>
                      <a:pt x="363290" y="578053"/>
                      <a:pt x="377297" y="594239"/>
                    </a:cubicBezTo>
                    <a:cubicBezTo>
                      <a:pt x="391303" y="610423"/>
                      <a:pt x="408785" y="619346"/>
                      <a:pt x="429742" y="621006"/>
                    </a:cubicBezTo>
                    <a:lnTo>
                      <a:pt x="429742" y="453242"/>
                    </a:lnTo>
                    <a:cubicBezTo>
                      <a:pt x="397995" y="443697"/>
                      <a:pt x="372991" y="433167"/>
                      <a:pt x="354730" y="421650"/>
                    </a:cubicBezTo>
                    <a:cubicBezTo>
                      <a:pt x="336470" y="410134"/>
                      <a:pt x="323346" y="396751"/>
                      <a:pt x="315358" y="381499"/>
                    </a:cubicBezTo>
                    <a:cubicBezTo>
                      <a:pt x="307369" y="366248"/>
                      <a:pt x="303374" y="347936"/>
                      <a:pt x="303374" y="326563"/>
                    </a:cubicBezTo>
                    <a:cubicBezTo>
                      <a:pt x="303374" y="302493"/>
                      <a:pt x="308406" y="281484"/>
                      <a:pt x="318470" y="263535"/>
                    </a:cubicBezTo>
                    <a:cubicBezTo>
                      <a:pt x="328534" y="245587"/>
                      <a:pt x="343059" y="231373"/>
                      <a:pt x="362045" y="220894"/>
                    </a:cubicBezTo>
                    <a:cubicBezTo>
                      <a:pt x="381031" y="210415"/>
                      <a:pt x="403597" y="204242"/>
                      <a:pt x="429742" y="202375"/>
                    </a:cubicBezTo>
                    <a:close/>
                    <a:moveTo>
                      <a:pt x="444682" y="51504"/>
                    </a:moveTo>
                    <a:cubicBezTo>
                      <a:pt x="227535" y="51504"/>
                      <a:pt x="51503" y="227536"/>
                      <a:pt x="51503" y="444683"/>
                    </a:cubicBezTo>
                    <a:cubicBezTo>
                      <a:pt x="51503" y="661830"/>
                      <a:pt x="227535" y="837862"/>
                      <a:pt x="444682" y="837862"/>
                    </a:cubicBezTo>
                    <a:cubicBezTo>
                      <a:pt x="661829" y="837862"/>
                      <a:pt x="837861" y="661830"/>
                      <a:pt x="837861" y="444683"/>
                    </a:cubicBezTo>
                    <a:cubicBezTo>
                      <a:pt x="837861" y="227536"/>
                      <a:pt x="661829" y="51504"/>
                      <a:pt x="444682" y="51504"/>
                    </a:cubicBezTo>
                    <a:close/>
                    <a:moveTo>
                      <a:pt x="444683" y="0"/>
                    </a:moveTo>
                    <a:cubicBezTo>
                      <a:pt x="690275" y="0"/>
                      <a:pt x="889366" y="199091"/>
                      <a:pt x="889366" y="444683"/>
                    </a:cubicBezTo>
                    <a:cubicBezTo>
                      <a:pt x="889366" y="690275"/>
                      <a:pt x="690275" y="889366"/>
                      <a:pt x="444683" y="889366"/>
                    </a:cubicBezTo>
                    <a:cubicBezTo>
                      <a:pt x="199091" y="889366"/>
                      <a:pt x="0" y="690275"/>
                      <a:pt x="0" y="444683"/>
                    </a:cubicBezTo>
                    <a:cubicBezTo>
                      <a:pt x="0" y="199091"/>
                      <a:pt x="199091" y="0"/>
                      <a:pt x="444683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5000">
                    <a:schemeClr val="accent1"/>
                  </a:gs>
                  <a:gs pos="50000">
                    <a:schemeClr val="lt2"/>
                  </a:gs>
                  <a:gs pos="85000">
                    <a:schemeClr val="accent2"/>
                  </a:gs>
                  <a:gs pos="100000">
                    <a:schemeClr val="accent2"/>
                  </a:gs>
                </a:gsLst>
                <a:lin ang="36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455469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" name="Google Shape;172;p12">
                <a:extLst>
                  <a:ext uri="{FF2B5EF4-FFF2-40B4-BE49-F238E27FC236}">
                    <a16:creationId xmlns:a16="http://schemas.microsoft.com/office/drawing/2014/main" id="{5F2A0FAA-95BC-4859-9C88-85F1192E794D}"/>
                  </a:ext>
                </a:extLst>
              </p:cNvPr>
              <p:cNvSpPr/>
              <p:nvPr/>
            </p:nvSpPr>
            <p:spPr>
              <a:xfrm>
                <a:off x="2805247" y="2708806"/>
                <a:ext cx="342627" cy="333001"/>
              </a:xfrm>
              <a:custGeom>
                <a:avLst/>
                <a:gdLst/>
                <a:ahLst/>
                <a:cxnLst/>
                <a:rect l="l" t="t" r="r" b="b"/>
                <a:pathLst>
                  <a:path w="3697765" h="3593885" extrusionOk="0">
                    <a:moveTo>
                      <a:pt x="1388904" y="131732"/>
                    </a:moveTo>
                    <a:lnTo>
                      <a:pt x="2308861" y="131732"/>
                    </a:lnTo>
                    <a:lnTo>
                      <a:pt x="2308861" y="1000236"/>
                    </a:lnTo>
                    <a:lnTo>
                      <a:pt x="3061008" y="565984"/>
                    </a:lnTo>
                    <a:lnTo>
                      <a:pt x="3520986" y="1362690"/>
                    </a:lnTo>
                    <a:lnTo>
                      <a:pt x="2768839" y="1796943"/>
                    </a:lnTo>
                    <a:lnTo>
                      <a:pt x="3520986" y="2231195"/>
                    </a:lnTo>
                    <a:lnTo>
                      <a:pt x="3061008" y="3027901"/>
                    </a:lnTo>
                    <a:lnTo>
                      <a:pt x="2308861" y="2593649"/>
                    </a:lnTo>
                    <a:lnTo>
                      <a:pt x="2308861" y="3462153"/>
                    </a:lnTo>
                    <a:lnTo>
                      <a:pt x="1388904" y="3462153"/>
                    </a:lnTo>
                    <a:lnTo>
                      <a:pt x="1388904" y="2593649"/>
                    </a:lnTo>
                    <a:lnTo>
                      <a:pt x="636757" y="3027901"/>
                    </a:lnTo>
                    <a:lnTo>
                      <a:pt x="176779" y="2231195"/>
                    </a:lnTo>
                    <a:lnTo>
                      <a:pt x="928925" y="1796943"/>
                    </a:lnTo>
                    <a:lnTo>
                      <a:pt x="176779" y="1362690"/>
                    </a:lnTo>
                    <a:lnTo>
                      <a:pt x="636757" y="565984"/>
                    </a:lnTo>
                    <a:lnTo>
                      <a:pt x="1388904" y="1000237"/>
                    </a:lnTo>
                    <a:close/>
                    <a:moveTo>
                      <a:pt x="1331034" y="68920"/>
                    </a:moveTo>
                    <a:lnTo>
                      <a:pt x="1331034" y="900002"/>
                    </a:lnTo>
                    <a:lnTo>
                      <a:pt x="611296" y="484461"/>
                    </a:lnTo>
                    <a:lnTo>
                      <a:pt x="93447" y="1381401"/>
                    </a:lnTo>
                    <a:lnTo>
                      <a:pt x="813186" y="1796942"/>
                    </a:lnTo>
                    <a:lnTo>
                      <a:pt x="93447" y="2212483"/>
                    </a:lnTo>
                    <a:lnTo>
                      <a:pt x="611296" y="3109423"/>
                    </a:lnTo>
                    <a:lnTo>
                      <a:pt x="1331034" y="2693882"/>
                    </a:lnTo>
                    <a:lnTo>
                      <a:pt x="1331034" y="3524964"/>
                    </a:lnTo>
                    <a:lnTo>
                      <a:pt x="2366731" y="3524964"/>
                    </a:lnTo>
                    <a:lnTo>
                      <a:pt x="2366731" y="2693882"/>
                    </a:lnTo>
                    <a:lnTo>
                      <a:pt x="3086469" y="3109423"/>
                    </a:lnTo>
                    <a:lnTo>
                      <a:pt x="3604318" y="2212483"/>
                    </a:lnTo>
                    <a:lnTo>
                      <a:pt x="2884580" y="1796942"/>
                    </a:lnTo>
                    <a:lnTo>
                      <a:pt x="3604318" y="1381401"/>
                    </a:lnTo>
                    <a:lnTo>
                      <a:pt x="3086469" y="484461"/>
                    </a:lnTo>
                    <a:lnTo>
                      <a:pt x="2366731" y="900002"/>
                    </a:lnTo>
                    <a:lnTo>
                      <a:pt x="2366731" y="68920"/>
                    </a:lnTo>
                    <a:close/>
                    <a:moveTo>
                      <a:pt x="1263514" y="0"/>
                    </a:moveTo>
                    <a:lnTo>
                      <a:pt x="2434251" y="0"/>
                    </a:lnTo>
                    <a:lnTo>
                      <a:pt x="2434251" y="783055"/>
                    </a:lnTo>
                    <a:lnTo>
                      <a:pt x="3112396" y="391527"/>
                    </a:lnTo>
                    <a:lnTo>
                      <a:pt x="3697764" y="1405415"/>
                    </a:lnTo>
                    <a:lnTo>
                      <a:pt x="3019620" y="1796943"/>
                    </a:lnTo>
                    <a:lnTo>
                      <a:pt x="3697765" y="2188470"/>
                    </a:lnTo>
                    <a:lnTo>
                      <a:pt x="3112396" y="3202358"/>
                    </a:lnTo>
                    <a:lnTo>
                      <a:pt x="2434251" y="2810830"/>
                    </a:lnTo>
                    <a:lnTo>
                      <a:pt x="2434251" y="3593885"/>
                    </a:lnTo>
                    <a:lnTo>
                      <a:pt x="1263514" y="3593885"/>
                    </a:lnTo>
                    <a:lnTo>
                      <a:pt x="1263514" y="2810830"/>
                    </a:lnTo>
                    <a:lnTo>
                      <a:pt x="585369" y="3202358"/>
                    </a:lnTo>
                    <a:lnTo>
                      <a:pt x="0" y="2188470"/>
                    </a:lnTo>
                    <a:lnTo>
                      <a:pt x="678145" y="1796942"/>
                    </a:lnTo>
                    <a:lnTo>
                      <a:pt x="0" y="1405415"/>
                    </a:lnTo>
                    <a:lnTo>
                      <a:pt x="585369" y="391527"/>
                    </a:lnTo>
                    <a:lnTo>
                      <a:pt x="1263514" y="783055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5000">
                    <a:schemeClr val="accent1"/>
                  </a:gs>
                  <a:gs pos="50000">
                    <a:schemeClr val="lt2"/>
                  </a:gs>
                  <a:gs pos="85000">
                    <a:schemeClr val="accent2"/>
                  </a:gs>
                  <a:gs pos="100000">
                    <a:schemeClr val="accent2"/>
                  </a:gs>
                </a:gsLst>
                <a:lin ang="36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" name="Google Shape;173;p12">
                <a:extLst>
                  <a:ext uri="{FF2B5EF4-FFF2-40B4-BE49-F238E27FC236}">
                    <a16:creationId xmlns:a16="http://schemas.microsoft.com/office/drawing/2014/main" id="{37D91EB5-83CE-4094-B216-3BE5E7DBBBDF}"/>
                  </a:ext>
                </a:extLst>
              </p:cNvPr>
              <p:cNvSpPr/>
              <p:nvPr/>
            </p:nvSpPr>
            <p:spPr>
              <a:xfrm>
                <a:off x="1503762" y="4050763"/>
                <a:ext cx="298734" cy="298797"/>
              </a:xfrm>
              <a:custGeom>
                <a:avLst/>
                <a:gdLst/>
                <a:ahLst/>
                <a:cxnLst/>
                <a:rect l="l" t="t" r="r" b="b"/>
                <a:pathLst>
                  <a:path w="1457678" h="1457988" extrusionOk="0">
                    <a:moveTo>
                      <a:pt x="1264688" y="652204"/>
                    </a:moveTo>
                    <a:cubicBezTo>
                      <a:pt x="1286284" y="663647"/>
                      <a:pt x="1296389" y="689065"/>
                      <a:pt x="1288546" y="712211"/>
                    </a:cubicBezTo>
                    <a:cubicBezTo>
                      <a:pt x="1280702" y="735358"/>
                      <a:pt x="1257226" y="749397"/>
                      <a:pt x="1233123" y="745353"/>
                    </a:cubicBezTo>
                    <a:lnTo>
                      <a:pt x="1233123" y="745355"/>
                    </a:lnTo>
                    <a:cubicBezTo>
                      <a:pt x="1258846" y="754072"/>
                      <a:pt x="1286764" y="740286"/>
                      <a:pt x="1295481" y="714563"/>
                    </a:cubicBezTo>
                    <a:cubicBezTo>
                      <a:pt x="1304198" y="688839"/>
                      <a:pt x="1290412" y="660921"/>
                      <a:pt x="1264688" y="652204"/>
                    </a:cubicBezTo>
                    <a:close/>
                    <a:moveTo>
                      <a:pt x="192990" y="652204"/>
                    </a:moveTo>
                    <a:cubicBezTo>
                      <a:pt x="167266" y="660921"/>
                      <a:pt x="153480" y="688839"/>
                      <a:pt x="162197" y="714563"/>
                    </a:cubicBezTo>
                    <a:cubicBezTo>
                      <a:pt x="170914" y="740286"/>
                      <a:pt x="198832" y="754072"/>
                      <a:pt x="224555" y="745355"/>
                    </a:cubicBezTo>
                    <a:lnTo>
                      <a:pt x="224555" y="745353"/>
                    </a:lnTo>
                    <a:cubicBezTo>
                      <a:pt x="200452" y="749397"/>
                      <a:pt x="176976" y="735358"/>
                      <a:pt x="169132" y="712211"/>
                    </a:cubicBezTo>
                    <a:cubicBezTo>
                      <a:pt x="161289" y="689065"/>
                      <a:pt x="171394" y="663647"/>
                      <a:pt x="192990" y="652204"/>
                    </a:cubicBezTo>
                    <a:close/>
                    <a:moveTo>
                      <a:pt x="944083" y="0"/>
                    </a:moveTo>
                    <a:cubicBezTo>
                      <a:pt x="998212" y="0"/>
                      <a:pt x="1047215" y="24254"/>
                      <a:pt x="1082688" y="63468"/>
                    </a:cubicBezTo>
                    <a:lnTo>
                      <a:pt x="1120823" y="125996"/>
                    </a:lnTo>
                    <a:lnTo>
                      <a:pt x="1136373" y="114408"/>
                    </a:lnTo>
                    <a:cubicBezTo>
                      <a:pt x="1152462" y="106884"/>
                      <a:pt x="1170150" y="102724"/>
                      <a:pt x="1188718" y="102724"/>
                    </a:cubicBezTo>
                    <a:cubicBezTo>
                      <a:pt x="1262988" y="102724"/>
                      <a:pt x="1323198" y="169284"/>
                      <a:pt x="1323198" y="251388"/>
                    </a:cubicBezTo>
                    <a:lnTo>
                      <a:pt x="1322248" y="256589"/>
                    </a:lnTo>
                    <a:lnTo>
                      <a:pt x="1314418" y="289735"/>
                    </a:lnTo>
                    <a:cubicBezTo>
                      <a:pt x="1305146" y="312341"/>
                      <a:pt x="1290985" y="331780"/>
                      <a:pt x="1273546" y="346175"/>
                    </a:cubicBezTo>
                    <a:lnTo>
                      <a:pt x="1225664" y="366878"/>
                    </a:lnTo>
                    <a:lnTo>
                      <a:pt x="1221355" y="341498"/>
                    </a:lnTo>
                    <a:cubicBezTo>
                      <a:pt x="1209347" y="307742"/>
                      <a:pt x="1181236" y="284056"/>
                      <a:pt x="1148473" y="284056"/>
                    </a:cubicBezTo>
                    <a:cubicBezTo>
                      <a:pt x="1177576" y="289660"/>
                      <a:pt x="1200891" y="313470"/>
                      <a:pt x="1210730" y="344743"/>
                    </a:cubicBezTo>
                    <a:lnTo>
                      <a:pt x="1214801" y="371575"/>
                    </a:lnTo>
                    <a:lnTo>
                      <a:pt x="1213014" y="372348"/>
                    </a:lnTo>
                    <a:lnTo>
                      <a:pt x="1213013" y="372350"/>
                    </a:lnTo>
                    <a:lnTo>
                      <a:pt x="1214875" y="372063"/>
                    </a:lnTo>
                    <a:lnTo>
                      <a:pt x="1215792" y="378106"/>
                    </a:lnTo>
                    <a:cubicBezTo>
                      <a:pt x="1215792" y="424846"/>
                      <a:pt x="1187277" y="464684"/>
                      <a:pt x="1148473" y="472156"/>
                    </a:cubicBezTo>
                    <a:cubicBezTo>
                      <a:pt x="1192158" y="472156"/>
                      <a:pt x="1227571" y="430048"/>
                      <a:pt x="1227571" y="378106"/>
                    </a:cubicBezTo>
                    <a:lnTo>
                      <a:pt x="1226248" y="370315"/>
                    </a:lnTo>
                    <a:lnTo>
                      <a:pt x="1260534" y="365043"/>
                    </a:lnTo>
                    <a:cubicBezTo>
                      <a:pt x="1275429" y="359108"/>
                      <a:pt x="1289145" y="349906"/>
                      <a:pt x="1300980" y="338135"/>
                    </a:cubicBezTo>
                    <a:lnTo>
                      <a:pt x="1328393" y="298350"/>
                    </a:lnTo>
                    <a:lnTo>
                      <a:pt x="1336993" y="300270"/>
                    </a:lnTo>
                    <a:cubicBezTo>
                      <a:pt x="1401215" y="330298"/>
                      <a:pt x="1446278" y="400598"/>
                      <a:pt x="1446278" y="482534"/>
                    </a:cubicBezTo>
                    <a:cubicBezTo>
                      <a:pt x="1446278" y="509846"/>
                      <a:pt x="1441271" y="535865"/>
                      <a:pt x="1432217" y="559531"/>
                    </a:cubicBezTo>
                    <a:lnTo>
                      <a:pt x="1398270" y="615193"/>
                    </a:lnTo>
                    <a:lnTo>
                      <a:pt x="1334890" y="653761"/>
                    </a:lnTo>
                    <a:cubicBezTo>
                      <a:pt x="1309164" y="661633"/>
                      <a:pt x="1285231" y="661124"/>
                      <a:pt x="1267983" y="650738"/>
                    </a:cubicBezTo>
                    <a:lnTo>
                      <a:pt x="1267983" y="650739"/>
                    </a:lnTo>
                    <a:cubicBezTo>
                      <a:pt x="1290516" y="674523"/>
                      <a:pt x="1334599" y="671481"/>
                      <a:pt x="1378128" y="646781"/>
                    </a:cubicBezTo>
                    <a:lnTo>
                      <a:pt x="1401646" y="629234"/>
                    </a:lnTo>
                    <a:lnTo>
                      <a:pt x="1418290" y="641640"/>
                    </a:lnTo>
                    <a:cubicBezTo>
                      <a:pt x="1442625" y="668542"/>
                      <a:pt x="1457678" y="705708"/>
                      <a:pt x="1457678" y="746760"/>
                    </a:cubicBezTo>
                    <a:cubicBezTo>
                      <a:pt x="1457678" y="787812"/>
                      <a:pt x="1442625" y="824978"/>
                      <a:pt x="1418290" y="851882"/>
                    </a:cubicBezTo>
                    <a:lnTo>
                      <a:pt x="1405950" y="861078"/>
                    </a:lnTo>
                    <a:lnTo>
                      <a:pt x="1422638" y="888440"/>
                    </a:lnTo>
                    <a:cubicBezTo>
                      <a:pt x="1429442" y="906226"/>
                      <a:pt x="1433205" y="925780"/>
                      <a:pt x="1433205" y="946306"/>
                    </a:cubicBezTo>
                    <a:cubicBezTo>
                      <a:pt x="1433205" y="987358"/>
                      <a:pt x="1418153" y="1024524"/>
                      <a:pt x="1393817" y="1051428"/>
                    </a:cubicBezTo>
                    <a:lnTo>
                      <a:pt x="1367505" y="1071038"/>
                    </a:lnTo>
                    <a:lnTo>
                      <a:pt x="1372017" y="1078436"/>
                    </a:lnTo>
                    <a:cubicBezTo>
                      <a:pt x="1376346" y="1089750"/>
                      <a:pt x="1378740" y="1102190"/>
                      <a:pt x="1378740" y="1115248"/>
                    </a:cubicBezTo>
                    <a:cubicBezTo>
                      <a:pt x="1378740" y="1141364"/>
                      <a:pt x="1369164" y="1165008"/>
                      <a:pt x="1353683" y="1182122"/>
                    </a:cubicBezTo>
                    <a:lnTo>
                      <a:pt x="1336241" y="1190108"/>
                    </a:lnTo>
                    <a:lnTo>
                      <a:pt x="1330866" y="1171848"/>
                    </a:lnTo>
                    <a:lnTo>
                      <a:pt x="1322588" y="1160398"/>
                    </a:lnTo>
                    <a:lnTo>
                      <a:pt x="1308544" y="1133360"/>
                    </a:lnTo>
                    <a:cubicBezTo>
                      <a:pt x="1298819" y="1121138"/>
                      <a:pt x="1286536" y="1110620"/>
                      <a:pt x="1271955" y="1102682"/>
                    </a:cubicBezTo>
                    <a:cubicBezTo>
                      <a:pt x="1228210" y="1078867"/>
                      <a:pt x="1176198" y="1085032"/>
                      <a:pt x="1139530" y="1114209"/>
                    </a:cubicBezTo>
                    <a:lnTo>
                      <a:pt x="1109264" y="1150307"/>
                    </a:lnTo>
                    <a:lnTo>
                      <a:pt x="1125293" y="1123308"/>
                    </a:lnTo>
                    <a:cubicBezTo>
                      <a:pt x="1134846" y="1093000"/>
                      <a:pt x="1124768" y="1055418"/>
                      <a:pt x="1096838" y="1028261"/>
                    </a:cubicBezTo>
                    <a:lnTo>
                      <a:pt x="1072150" y="1016754"/>
                    </a:lnTo>
                    <a:lnTo>
                      <a:pt x="1066090" y="1010239"/>
                    </a:lnTo>
                    <a:cubicBezTo>
                      <a:pt x="1057295" y="1004336"/>
                      <a:pt x="1047110" y="1000297"/>
                      <a:pt x="1036182" y="998245"/>
                    </a:cubicBezTo>
                    <a:lnTo>
                      <a:pt x="1033481" y="998732"/>
                    </a:lnTo>
                    <a:lnTo>
                      <a:pt x="1033007" y="998511"/>
                    </a:lnTo>
                    <a:cubicBezTo>
                      <a:pt x="1021917" y="997710"/>
                      <a:pt x="1011038" y="999019"/>
                      <a:pt x="1001029" y="1002486"/>
                    </a:cubicBezTo>
                    <a:lnTo>
                      <a:pt x="996388" y="1005421"/>
                    </a:lnTo>
                    <a:lnTo>
                      <a:pt x="966876" y="1010743"/>
                    </a:lnTo>
                    <a:cubicBezTo>
                      <a:pt x="921637" y="1036265"/>
                      <a:pt x="902362" y="1087798"/>
                      <a:pt x="923827" y="1125846"/>
                    </a:cubicBezTo>
                    <a:cubicBezTo>
                      <a:pt x="911269" y="1088378"/>
                      <a:pt x="931955" y="1043968"/>
                      <a:pt x="972664" y="1021002"/>
                    </a:cubicBezTo>
                    <a:lnTo>
                      <a:pt x="1032391" y="1008051"/>
                    </a:lnTo>
                    <a:lnTo>
                      <a:pt x="1088626" y="1036706"/>
                    </a:lnTo>
                    <a:cubicBezTo>
                      <a:pt x="1113759" y="1061143"/>
                      <a:pt x="1124928" y="1094374"/>
                      <a:pt x="1119790" y="1123396"/>
                    </a:cubicBezTo>
                    <a:lnTo>
                      <a:pt x="1109178" y="1150409"/>
                    </a:lnTo>
                    <a:lnTo>
                      <a:pt x="1108851" y="1150799"/>
                    </a:lnTo>
                    <a:cubicBezTo>
                      <a:pt x="1145447" y="1103556"/>
                      <a:pt x="1210908" y="1089836"/>
                      <a:pt x="1263393" y="1118409"/>
                    </a:cubicBezTo>
                    <a:lnTo>
                      <a:pt x="1290777" y="1140418"/>
                    </a:lnTo>
                    <a:lnTo>
                      <a:pt x="1315460" y="1178875"/>
                    </a:lnTo>
                    <a:lnTo>
                      <a:pt x="1325289" y="1214504"/>
                    </a:lnTo>
                    <a:lnTo>
                      <a:pt x="1326395" y="1220140"/>
                    </a:lnTo>
                    <a:lnTo>
                      <a:pt x="1325062" y="1234759"/>
                    </a:lnTo>
                    <a:lnTo>
                      <a:pt x="1320771" y="1261427"/>
                    </a:lnTo>
                    <a:lnTo>
                      <a:pt x="1312101" y="1292303"/>
                    </a:lnTo>
                    <a:cubicBezTo>
                      <a:pt x="1282344" y="1370078"/>
                      <a:pt x="1212680" y="1424650"/>
                      <a:pt x="1131487" y="1424650"/>
                    </a:cubicBezTo>
                    <a:lnTo>
                      <a:pt x="1064835" y="1409774"/>
                    </a:lnTo>
                    <a:lnTo>
                      <a:pt x="1053677" y="1420980"/>
                    </a:lnTo>
                    <a:cubicBezTo>
                      <a:pt x="1022393" y="1444346"/>
                      <a:pt x="984679" y="1457988"/>
                      <a:pt x="944083" y="1457988"/>
                    </a:cubicBezTo>
                    <a:cubicBezTo>
                      <a:pt x="862889" y="1457988"/>
                      <a:pt x="793224" y="1403416"/>
                      <a:pt x="763467" y="1325640"/>
                    </a:cubicBezTo>
                    <a:lnTo>
                      <a:pt x="750117" y="1252540"/>
                    </a:lnTo>
                    <a:lnTo>
                      <a:pt x="748064" y="1252540"/>
                    </a:lnTo>
                    <a:lnTo>
                      <a:pt x="748064" y="1241294"/>
                    </a:lnTo>
                    <a:lnTo>
                      <a:pt x="748064" y="878343"/>
                    </a:lnTo>
                    <a:lnTo>
                      <a:pt x="748694" y="885401"/>
                    </a:lnTo>
                    <a:cubicBezTo>
                      <a:pt x="741080" y="826129"/>
                      <a:pt x="777584" y="770086"/>
                      <a:pt x="834877" y="753095"/>
                    </a:cubicBezTo>
                    <a:cubicBezTo>
                      <a:pt x="877845" y="740351"/>
                      <a:pt x="922989" y="752397"/>
                      <a:pt x="953815" y="781929"/>
                    </a:cubicBezTo>
                    <a:lnTo>
                      <a:pt x="976773" y="813594"/>
                    </a:lnTo>
                    <a:lnTo>
                      <a:pt x="974267" y="816682"/>
                    </a:lnTo>
                    <a:lnTo>
                      <a:pt x="977101" y="814046"/>
                    </a:lnTo>
                    <a:lnTo>
                      <a:pt x="979258" y="817020"/>
                    </a:lnTo>
                    <a:lnTo>
                      <a:pt x="977489" y="813685"/>
                    </a:lnTo>
                    <a:lnTo>
                      <a:pt x="998402" y="794234"/>
                    </a:lnTo>
                    <a:cubicBezTo>
                      <a:pt x="1025737" y="776724"/>
                      <a:pt x="1061187" y="774364"/>
                      <a:pt x="1091377" y="790180"/>
                    </a:cubicBezTo>
                    <a:cubicBezTo>
                      <a:pt x="1131629" y="811269"/>
                      <a:pt x="1150640" y="858442"/>
                      <a:pt x="1136257" y="901548"/>
                    </a:cubicBezTo>
                    <a:cubicBezTo>
                      <a:pt x="1159692" y="856815"/>
                      <a:pt x="1142427" y="801554"/>
                      <a:pt x="1097696" y="778119"/>
                    </a:cubicBezTo>
                    <a:cubicBezTo>
                      <a:pt x="1064147" y="760543"/>
                      <a:pt x="1024675" y="765860"/>
                      <a:pt x="997149" y="788489"/>
                    </a:cubicBezTo>
                    <a:lnTo>
                      <a:pt x="977177" y="813097"/>
                    </a:lnTo>
                    <a:lnTo>
                      <a:pt x="956890" y="774834"/>
                    </a:lnTo>
                    <a:cubicBezTo>
                      <a:pt x="927117" y="738648"/>
                      <a:pt x="877536" y="721766"/>
                      <a:pt x="829786" y="735928"/>
                    </a:cubicBezTo>
                    <a:cubicBezTo>
                      <a:pt x="797952" y="745369"/>
                      <a:pt x="772958" y="766820"/>
                      <a:pt x="758283" y="793869"/>
                    </a:cubicBezTo>
                    <a:lnTo>
                      <a:pt x="748064" y="826343"/>
                    </a:lnTo>
                    <a:lnTo>
                      <a:pt x="748064" y="462695"/>
                    </a:lnTo>
                    <a:lnTo>
                      <a:pt x="748695" y="469764"/>
                    </a:lnTo>
                    <a:cubicBezTo>
                      <a:pt x="744888" y="440128"/>
                      <a:pt x="752111" y="411299"/>
                      <a:pt x="767446" y="387756"/>
                    </a:cubicBezTo>
                    <a:lnTo>
                      <a:pt x="771680" y="383217"/>
                    </a:lnTo>
                    <a:lnTo>
                      <a:pt x="799933" y="355068"/>
                    </a:lnTo>
                    <a:lnTo>
                      <a:pt x="804492" y="352770"/>
                    </a:lnTo>
                    <a:lnTo>
                      <a:pt x="838587" y="337124"/>
                    </a:lnTo>
                    <a:cubicBezTo>
                      <a:pt x="852175" y="333554"/>
                      <a:pt x="866378" y="332325"/>
                      <a:pt x="880550" y="333607"/>
                    </a:cubicBezTo>
                    <a:lnTo>
                      <a:pt x="922212" y="345125"/>
                    </a:lnTo>
                    <a:lnTo>
                      <a:pt x="923157" y="345758"/>
                    </a:lnTo>
                    <a:lnTo>
                      <a:pt x="956358" y="369798"/>
                    </a:lnTo>
                    <a:lnTo>
                      <a:pt x="963742" y="379982"/>
                    </a:lnTo>
                    <a:lnTo>
                      <a:pt x="980889" y="405549"/>
                    </a:lnTo>
                    <a:cubicBezTo>
                      <a:pt x="992281" y="431234"/>
                      <a:pt x="994822" y="460845"/>
                      <a:pt x="986345" y="489497"/>
                    </a:cubicBezTo>
                    <a:cubicBezTo>
                      <a:pt x="1015124" y="429646"/>
                      <a:pt x="989936" y="357798"/>
                      <a:pt x="930086" y="329020"/>
                    </a:cubicBezTo>
                    <a:cubicBezTo>
                      <a:pt x="915124" y="321825"/>
                      <a:pt x="899412" y="318004"/>
                      <a:pt x="883810" y="317253"/>
                    </a:cubicBezTo>
                    <a:lnTo>
                      <a:pt x="882023" y="317514"/>
                    </a:lnTo>
                    <a:lnTo>
                      <a:pt x="877346" y="316042"/>
                    </a:lnTo>
                    <a:cubicBezTo>
                      <a:pt x="861824" y="314299"/>
                      <a:pt x="845704" y="315570"/>
                      <a:pt x="829787" y="320291"/>
                    </a:cubicBezTo>
                    <a:cubicBezTo>
                      <a:pt x="797953" y="329732"/>
                      <a:pt x="772959" y="351183"/>
                      <a:pt x="758284" y="378232"/>
                    </a:cubicBezTo>
                    <a:lnTo>
                      <a:pt x="748064" y="410709"/>
                    </a:lnTo>
                    <a:lnTo>
                      <a:pt x="748064" y="219076"/>
                    </a:lnTo>
                    <a:lnTo>
                      <a:pt x="748498" y="219076"/>
                    </a:lnTo>
                    <a:lnTo>
                      <a:pt x="748064" y="216694"/>
                    </a:lnTo>
                    <a:cubicBezTo>
                      <a:pt x="748064" y="97018"/>
                      <a:pt x="835825" y="0"/>
                      <a:pt x="944083" y="0"/>
                    </a:cubicBezTo>
                    <a:close/>
                    <a:moveTo>
                      <a:pt x="513595" y="0"/>
                    </a:moveTo>
                    <a:cubicBezTo>
                      <a:pt x="621853" y="0"/>
                      <a:pt x="709614" y="97018"/>
                      <a:pt x="709614" y="216694"/>
                    </a:cubicBezTo>
                    <a:lnTo>
                      <a:pt x="709180" y="219076"/>
                    </a:lnTo>
                    <a:lnTo>
                      <a:pt x="709614" y="219076"/>
                    </a:lnTo>
                    <a:lnTo>
                      <a:pt x="709614" y="410709"/>
                    </a:lnTo>
                    <a:lnTo>
                      <a:pt x="699394" y="378232"/>
                    </a:lnTo>
                    <a:cubicBezTo>
                      <a:pt x="684719" y="351183"/>
                      <a:pt x="659725" y="329732"/>
                      <a:pt x="627891" y="320291"/>
                    </a:cubicBezTo>
                    <a:cubicBezTo>
                      <a:pt x="611974" y="315570"/>
                      <a:pt x="595854" y="314299"/>
                      <a:pt x="580332" y="316042"/>
                    </a:cubicBezTo>
                    <a:lnTo>
                      <a:pt x="575655" y="317514"/>
                    </a:lnTo>
                    <a:lnTo>
                      <a:pt x="573868" y="317253"/>
                    </a:lnTo>
                    <a:cubicBezTo>
                      <a:pt x="558266" y="318004"/>
                      <a:pt x="542554" y="321825"/>
                      <a:pt x="527592" y="329020"/>
                    </a:cubicBezTo>
                    <a:cubicBezTo>
                      <a:pt x="467742" y="357798"/>
                      <a:pt x="442554" y="429646"/>
                      <a:pt x="471333" y="489497"/>
                    </a:cubicBezTo>
                    <a:cubicBezTo>
                      <a:pt x="462856" y="460845"/>
                      <a:pt x="465397" y="431234"/>
                      <a:pt x="476789" y="405549"/>
                    </a:cubicBezTo>
                    <a:lnTo>
                      <a:pt x="493936" y="379982"/>
                    </a:lnTo>
                    <a:lnTo>
                      <a:pt x="501320" y="369798"/>
                    </a:lnTo>
                    <a:lnTo>
                      <a:pt x="534521" y="345758"/>
                    </a:lnTo>
                    <a:lnTo>
                      <a:pt x="535466" y="345125"/>
                    </a:lnTo>
                    <a:lnTo>
                      <a:pt x="577128" y="333607"/>
                    </a:lnTo>
                    <a:cubicBezTo>
                      <a:pt x="591300" y="332325"/>
                      <a:pt x="605503" y="333554"/>
                      <a:pt x="619091" y="337124"/>
                    </a:cubicBezTo>
                    <a:lnTo>
                      <a:pt x="653186" y="352770"/>
                    </a:lnTo>
                    <a:lnTo>
                      <a:pt x="657745" y="355068"/>
                    </a:lnTo>
                    <a:lnTo>
                      <a:pt x="685998" y="383217"/>
                    </a:lnTo>
                    <a:lnTo>
                      <a:pt x="690232" y="387756"/>
                    </a:lnTo>
                    <a:cubicBezTo>
                      <a:pt x="705567" y="411299"/>
                      <a:pt x="712790" y="440128"/>
                      <a:pt x="708983" y="469764"/>
                    </a:cubicBezTo>
                    <a:lnTo>
                      <a:pt x="709614" y="462695"/>
                    </a:lnTo>
                    <a:lnTo>
                      <a:pt x="709614" y="826343"/>
                    </a:lnTo>
                    <a:lnTo>
                      <a:pt x="699395" y="793869"/>
                    </a:lnTo>
                    <a:cubicBezTo>
                      <a:pt x="684720" y="766820"/>
                      <a:pt x="659726" y="745369"/>
                      <a:pt x="627892" y="735928"/>
                    </a:cubicBezTo>
                    <a:cubicBezTo>
                      <a:pt x="580142" y="721766"/>
                      <a:pt x="530561" y="738648"/>
                      <a:pt x="500788" y="774834"/>
                    </a:cubicBezTo>
                    <a:lnTo>
                      <a:pt x="480501" y="813097"/>
                    </a:lnTo>
                    <a:lnTo>
                      <a:pt x="460529" y="788489"/>
                    </a:lnTo>
                    <a:cubicBezTo>
                      <a:pt x="433003" y="765860"/>
                      <a:pt x="393531" y="760543"/>
                      <a:pt x="359982" y="778119"/>
                    </a:cubicBezTo>
                    <a:cubicBezTo>
                      <a:pt x="315251" y="801554"/>
                      <a:pt x="297986" y="856815"/>
                      <a:pt x="321421" y="901548"/>
                    </a:cubicBezTo>
                    <a:cubicBezTo>
                      <a:pt x="307038" y="858442"/>
                      <a:pt x="326049" y="811269"/>
                      <a:pt x="366301" y="790180"/>
                    </a:cubicBezTo>
                    <a:cubicBezTo>
                      <a:pt x="396491" y="774364"/>
                      <a:pt x="431941" y="776724"/>
                      <a:pt x="459276" y="794234"/>
                    </a:cubicBezTo>
                    <a:lnTo>
                      <a:pt x="480189" y="813685"/>
                    </a:lnTo>
                    <a:lnTo>
                      <a:pt x="478420" y="817020"/>
                    </a:lnTo>
                    <a:lnTo>
                      <a:pt x="480577" y="814046"/>
                    </a:lnTo>
                    <a:lnTo>
                      <a:pt x="483411" y="816682"/>
                    </a:lnTo>
                    <a:lnTo>
                      <a:pt x="480905" y="813594"/>
                    </a:lnTo>
                    <a:lnTo>
                      <a:pt x="503863" y="781929"/>
                    </a:lnTo>
                    <a:cubicBezTo>
                      <a:pt x="534689" y="752397"/>
                      <a:pt x="579833" y="740351"/>
                      <a:pt x="622801" y="753095"/>
                    </a:cubicBezTo>
                    <a:cubicBezTo>
                      <a:pt x="680094" y="770086"/>
                      <a:pt x="716598" y="826129"/>
                      <a:pt x="708984" y="885401"/>
                    </a:cubicBezTo>
                    <a:lnTo>
                      <a:pt x="709614" y="878343"/>
                    </a:lnTo>
                    <a:lnTo>
                      <a:pt x="709614" y="1241294"/>
                    </a:lnTo>
                    <a:lnTo>
                      <a:pt x="709614" y="1252540"/>
                    </a:lnTo>
                    <a:lnTo>
                      <a:pt x="707561" y="1252540"/>
                    </a:lnTo>
                    <a:lnTo>
                      <a:pt x="694211" y="1325640"/>
                    </a:lnTo>
                    <a:cubicBezTo>
                      <a:pt x="664454" y="1403416"/>
                      <a:pt x="594789" y="1457988"/>
                      <a:pt x="513595" y="1457988"/>
                    </a:cubicBezTo>
                    <a:cubicBezTo>
                      <a:pt x="472999" y="1457988"/>
                      <a:pt x="435285" y="1444346"/>
                      <a:pt x="404001" y="1420980"/>
                    </a:cubicBezTo>
                    <a:lnTo>
                      <a:pt x="392843" y="1409774"/>
                    </a:lnTo>
                    <a:lnTo>
                      <a:pt x="326191" y="1424650"/>
                    </a:lnTo>
                    <a:cubicBezTo>
                      <a:pt x="244998" y="1424650"/>
                      <a:pt x="175334" y="1370078"/>
                      <a:pt x="145577" y="1292303"/>
                    </a:cubicBezTo>
                    <a:lnTo>
                      <a:pt x="136907" y="1261427"/>
                    </a:lnTo>
                    <a:lnTo>
                      <a:pt x="132616" y="1234759"/>
                    </a:lnTo>
                    <a:lnTo>
                      <a:pt x="131283" y="1220140"/>
                    </a:lnTo>
                    <a:lnTo>
                      <a:pt x="132389" y="1214504"/>
                    </a:lnTo>
                    <a:lnTo>
                      <a:pt x="142218" y="1178875"/>
                    </a:lnTo>
                    <a:lnTo>
                      <a:pt x="166901" y="1140418"/>
                    </a:lnTo>
                    <a:lnTo>
                      <a:pt x="194285" y="1118409"/>
                    </a:lnTo>
                    <a:cubicBezTo>
                      <a:pt x="246770" y="1089836"/>
                      <a:pt x="312231" y="1103556"/>
                      <a:pt x="348827" y="1150799"/>
                    </a:cubicBezTo>
                    <a:lnTo>
                      <a:pt x="348500" y="1150409"/>
                    </a:lnTo>
                    <a:lnTo>
                      <a:pt x="337888" y="1123396"/>
                    </a:lnTo>
                    <a:cubicBezTo>
                      <a:pt x="332750" y="1094374"/>
                      <a:pt x="343919" y="1061143"/>
                      <a:pt x="369052" y="1036706"/>
                    </a:cubicBezTo>
                    <a:lnTo>
                      <a:pt x="425287" y="1008051"/>
                    </a:lnTo>
                    <a:lnTo>
                      <a:pt x="485014" y="1021002"/>
                    </a:lnTo>
                    <a:cubicBezTo>
                      <a:pt x="525723" y="1043968"/>
                      <a:pt x="546409" y="1088378"/>
                      <a:pt x="533851" y="1125846"/>
                    </a:cubicBezTo>
                    <a:cubicBezTo>
                      <a:pt x="555316" y="1087798"/>
                      <a:pt x="536041" y="1036265"/>
                      <a:pt x="490802" y="1010743"/>
                    </a:cubicBezTo>
                    <a:lnTo>
                      <a:pt x="461290" y="1005421"/>
                    </a:lnTo>
                    <a:lnTo>
                      <a:pt x="456649" y="1002486"/>
                    </a:lnTo>
                    <a:cubicBezTo>
                      <a:pt x="446640" y="999019"/>
                      <a:pt x="435761" y="997710"/>
                      <a:pt x="424671" y="998511"/>
                    </a:cubicBezTo>
                    <a:lnTo>
                      <a:pt x="424197" y="998732"/>
                    </a:lnTo>
                    <a:lnTo>
                      <a:pt x="421496" y="998245"/>
                    </a:lnTo>
                    <a:cubicBezTo>
                      <a:pt x="410568" y="1000297"/>
                      <a:pt x="400383" y="1004336"/>
                      <a:pt x="391588" y="1010239"/>
                    </a:cubicBezTo>
                    <a:lnTo>
                      <a:pt x="385528" y="1016754"/>
                    </a:lnTo>
                    <a:lnTo>
                      <a:pt x="360840" y="1028261"/>
                    </a:lnTo>
                    <a:cubicBezTo>
                      <a:pt x="332910" y="1055418"/>
                      <a:pt x="322832" y="1093000"/>
                      <a:pt x="332385" y="1123308"/>
                    </a:cubicBezTo>
                    <a:lnTo>
                      <a:pt x="348414" y="1150307"/>
                    </a:lnTo>
                    <a:lnTo>
                      <a:pt x="318148" y="1114209"/>
                    </a:lnTo>
                    <a:cubicBezTo>
                      <a:pt x="281480" y="1085032"/>
                      <a:pt x="229468" y="1078867"/>
                      <a:pt x="185723" y="1102682"/>
                    </a:cubicBezTo>
                    <a:cubicBezTo>
                      <a:pt x="171142" y="1110620"/>
                      <a:pt x="158859" y="1121138"/>
                      <a:pt x="149134" y="1133360"/>
                    </a:cubicBezTo>
                    <a:lnTo>
                      <a:pt x="135090" y="1160398"/>
                    </a:lnTo>
                    <a:lnTo>
                      <a:pt x="126812" y="1171848"/>
                    </a:lnTo>
                    <a:lnTo>
                      <a:pt x="121437" y="1190108"/>
                    </a:lnTo>
                    <a:lnTo>
                      <a:pt x="103995" y="1182122"/>
                    </a:lnTo>
                    <a:cubicBezTo>
                      <a:pt x="88514" y="1165008"/>
                      <a:pt x="78938" y="1141364"/>
                      <a:pt x="78938" y="1115248"/>
                    </a:cubicBezTo>
                    <a:cubicBezTo>
                      <a:pt x="78938" y="1102190"/>
                      <a:pt x="81332" y="1089750"/>
                      <a:pt x="85661" y="1078436"/>
                    </a:cubicBezTo>
                    <a:lnTo>
                      <a:pt x="90173" y="1071038"/>
                    </a:lnTo>
                    <a:lnTo>
                      <a:pt x="63861" y="1051428"/>
                    </a:lnTo>
                    <a:cubicBezTo>
                      <a:pt x="39525" y="1024524"/>
                      <a:pt x="24473" y="987358"/>
                      <a:pt x="24473" y="946306"/>
                    </a:cubicBezTo>
                    <a:cubicBezTo>
                      <a:pt x="24473" y="925780"/>
                      <a:pt x="28236" y="906226"/>
                      <a:pt x="35040" y="888440"/>
                    </a:cubicBezTo>
                    <a:lnTo>
                      <a:pt x="51728" y="861078"/>
                    </a:lnTo>
                    <a:lnTo>
                      <a:pt x="39388" y="851882"/>
                    </a:lnTo>
                    <a:cubicBezTo>
                      <a:pt x="15053" y="824978"/>
                      <a:pt x="0" y="787812"/>
                      <a:pt x="0" y="746760"/>
                    </a:cubicBezTo>
                    <a:cubicBezTo>
                      <a:pt x="0" y="705708"/>
                      <a:pt x="15053" y="668542"/>
                      <a:pt x="39388" y="641640"/>
                    </a:cubicBezTo>
                    <a:lnTo>
                      <a:pt x="56032" y="629234"/>
                    </a:lnTo>
                    <a:lnTo>
                      <a:pt x="79550" y="646781"/>
                    </a:lnTo>
                    <a:cubicBezTo>
                      <a:pt x="123079" y="671481"/>
                      <a:pt x="167162" y="674523"/>
                      <a:pt x="189695" y="650739"/>
                    </a:cubicBezTo>
                    <a:lnTo>
                      <a:pt x="189695" y="650738"/>
                    </a:lnTo>
                    <a:cubicBezTo>
                      <a:pt x="172447" y="661124"/>
                      <a:pt x="148514" y="661633"/>
                      <a:pt x="122788" y="653761"/>
                    </a:cubicBezTo>
                    <a:lnTo>
                      <a:pt x="59408" y="615193"/>
                    </a:lnTo>
                    <a:lnTo>
                      <a:pt x="25461" y="559531"/>
                    </a:lnTo>
                    <a:cubicBezTo>
                      <a:pt x="16407" y="535865"/>
                      <a:pt x="11400" y="509846"/>
                      <a:pt x="11400" y="482534"/>
                    </a:cubicBezTo>
                    <a:cubicBezTo>
                      <a:pt x="11400" y="400598"/>
                      <a:pt x="56463" y="330298"/>
                      <a:pt x="120685" y="300270"/>
                    </a:cubicBezTo>
                    <a:lnTo>
                      <a:pt x="129285" y="298350"/>
                    </a:lnTo>
                    <a:lnTo>
                      <a:pt x="156698" y="338135"/>
                    </a:lnTo>
                    <a:cubicBezTo>
                      <a:pt x="168533" y="349906"/>
                      <a:pt x="182249" y="359108"/>
                      <a:pt x="197144" y="365043"/>
                    </a:cubicBezTo>
                    <a:lnTo>
                      <a:pt x="231430" y="370315"/>
                    </a:lnTo>
                    <a:lnTo>
                      <a:pt x="230107" y="378106"/>
                    </a:lnTo>
                    <a:cubicBezTo>
                      <a:pt x="230107" y="430048"/>
                      <a:pt x="265520" y="472156"/>
                      <a:pt x="309205" y="472156"/>
                    </a:cubicBezTo>
                    <a:cubicBezTo>
                      <a:pt x="270401" y="464684"/>
                      <a:pt x="241886" y="424846"/>
                      <a:pt x="241886" y="378106"/>
                    </a:cubicBezTo>
                    <a:lnTo>
                      <a:pt x="242803" y="372063"/>
                    </a:lnTo>
                    <a:lnTo>
                      <a:pt x="244665" y="372350"/>
                    </a:lnTo>
                    <a:lnTo>
                      <a:pt x="244664" y="372348"/>
                    </a:lnTo>
                    <a:lnTo>
                      <a:pt x="242877" y="371575"/>
                    </a:lnTo>
                    <a:lnTo>
                      <a:pt x="246948" y="344743"/>
                    </a:lnTo>
                    <a:cubicBezTo>
                      <a:pt x="256787" y="313470"/>
                      <a:pt x="280102" y="289660"/>
                      <a:pt x="309205" y="284056"/>
                    </a:cubicBezTo>
                    <a:cubicBezTo>
                      <a:pt x="276442" y="284056"/>
                      <a:pt x="248331" y="307742"/>
                      <a:pt x="236323" y="341498"/>
                    </a:cubicBezTo>
                    <a:lnTo>
                      <a:pt x="232014" y="366878"/>
                    </a:lnTo>
                    <a:lnTo>
                      <a:pt x="184132" y="346175"/>
                    </a:lnTo>
                    <a:cubicBezTo>
                      <a:pt x="166693" y="331780"/>
                      <a:pt x="152532" y="312341"/>
                      <a:pt x="143260" y="289735"/>
                    </a:cubicBezTo>
                    <a:lnTo>
                      <a:pt x="135430" y="256589"/>
                    </a:lnTo>
                    <a:lnTo>
                      <a:pt x="134480" y="251388"/>
                    </a:lnTo>
                    <a:cubicBezTo>
                      <a:pt x="134480" y="169284"/>
                      <a:pt x="194690" y="102724"/>
                      <a:pt x="268960" y="102724"/>
                    </a:cubicBezTo>
                    <a:cubicBezTo>
                      <a:pt x="287528" y="102724"/>
                      <a:pt x="305216" y="106884"/>
                      <a:pt x="321305" y="114408"/>
                    </a:cubicBezTo>
                    <a:lnTo>
                      <a:pt x="336855" y="125996"/>
                    </a:lnTo>
                    <a:lnTo>
                      <a:pt x="374990" y="63468"/>
                    </a:lnTo>
                    <a:cubicBezTo>
                      <a:pt x="410463" y="24254"/>
                      <a:pt x="459466" y="0"/>
                      <a:pt x="513595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5000">
                    <a:schemeClr val="accent1"/>
                  </a:gs>
                  <a:gs pos="50000">
                    <a:schemeClr val="lt2"/>
                  </a:gs>
                  <a:gs pos="85000">
                    <a:schemeClr val="accent2"/>
                  </a:gs>
                  <a:gs pos="100000">
                    <a:schemeClr val="accent2"/>
                  </a:gs>
                </a:gsLst>
                <a:lin ang="36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14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" name="Google Shape;174;p12">
                <a:extLst>
                  <a:ext uri="{FF2B5EF4-FFF2-40B4-BE49-F238E27FC236}">
                    <a16:creationId xmlns:a16="http://schemas.microsoft.com/office/drawing/2014/main" id="{9597B388-E2E2-4210-9129-AEF1320B50E7}"/>
                  </a:ext>
                </a:extLst>
              </p:cNvPr>
              <p:cNvSpPr/>
              <p:nvPr/>
            </p:nvSpPr>
            <p:spPr>
              <a:xfrm>
                <a:off x="4137795" y="4066455"/>
                <a:ext cx="327241" cy="302052"/>
              </a:xfrm>
              <a:custGeom>
                <a:avLst/>
                <a:gdLst/>
                <a:ahLst/>
                <a:cxnLst/>
                <a:rect l="l" t="t" r="r" b="b"/>
                <a:pathLst>
                  <a:path w="441593" h="407602" extrusionOk="0">
                    <a:moveTo>
                      <a:pt x="167448" y="152377"/>
                    </a:moveTo>
                    <a:lnTo>
                      <a:pt x="208639" y="306107"/>
                    </a:lnTo>
                    <a:cubicBezTo>
                      <a:pt x="209801" y="310442"/>
                      <a:pt x="213434" y="313456"/>
                      <a:pt x="217616" y="314038"/>
                    </a:cubicBezTo>
                    <a:lnTo>
                      <a:pt x="220796" y="313839"/>
                    </a:lnTo>
                    <a:lnTo>
                      <a:pt x="223977" y="314038"/>
                    </a:lnTo>
                    <a:cubicBezTo>
                      <a:pt x="228159" y="313456"/>
                      <a:pt x="231792" y="310442"/>
                      <a:pt x="232953" y="306107"/>
                    </a:cubicBezTo>
                    <a:lnTo>
                      <a:pt x="274145" y="152377"/>
                    </a:lnTo>
                    <a:lnTo>
                      <a:pt x="290168" y="212176"/>
                    </a:lnTo>
                    <a:lnTo>
                      <a:pt x="291469" y="212176"/>
                    </a:lnTo>
                    <a:lnTo>
                      <a:pt x="291385" y="212379"/>
                    </a:lnTo>
                    <a:cubicBezTo>
                      <a:pt x="291385" y="218528"/>
                      <a:pt x="296370" y="223512"/>
                      <a:pt x="302519" y="223512"/>
                    </a:cubicBezTo>
                    <a:lnTo>
                      <a:pt x="407267" y="223512"/>
                    </a:lnTo>
                    <a:lnTo>
                      <a:pt x="394808" y="243463"/>
                    </a:lnTo>
                    <a:cubicBezTo>
                      <a:pt x="360364" y="293945"/>
                      <a:pt x="304708" y="349564"/>
                      <a:pt x="220796" y="407602"/>
                    </a:cubicBezTo>
                    <a:cubicBezTo>
                      <a:pt x="136884" y="349564"/>
                      <a:pt x="81228" y="293945"/>
                      <a:pt x="46784" y="243463"/>
                    </a:cubicBezTo>
                    <a:lnTo>
                      <a:pt x="34325" y="223512"/>
                    </a:lnTo>
                    <a:lnTo>
                      <a:pt x="139073" y="223512"/>
                    </a:lnTo>
                    <a:cubicBezTo>
                      <a:pt x="145223" y="223512"/>
                      <a:pt x="150207" y="218528"/>
                      <a:pt x="150207" y="212379"/>
                    </a:cubicBezTo>
                    <a:lnTo>
                      <a:pt x="150124" y="212176"/>
                    </a:lnTo>
                    <a:lnTo>
                      <a:pt x="151424" y="212176"/>
                    </a:lnTo>
                    <a:close/>
                    <a:moveTo>
                      <a:pt x="104654" y="13"/>
                    </a:moveTo>
                    <a:cubicBezTo>
                      <a:pt x="148470" y="731"/>
                      <a:pt x="195109" y="30355"/>
                      <a:pt x="220796" y="98066"/>
                    </a:cubicBezTo>
                    <a:cubicBezTo>
                      <a:pt x="246484" y="30355"/>
                      <a:pt x="293122" y="731"/>
                      <a:pt x="336939" y="13"/>
                    </a:cubicBezTo>
                    <a:cubicBezTo>
                      <a:pt x="409966" y="-1183"/>
                      <a:pt x="475155" y="77914"/>
                      <a:pt x="422442" y="194796"/>
                    </a:cubicBezTo>
                    <a:lnTo>
                      <a:pt x="419160" y="201245"/>
                    </a:lnTo>
                    <a:lnTo>
                      <a:pt x="309676" y="201245"/>
                    </a:lnTo>
                    <a:lnTo>
                      <a:pt x="285897" y="112501"/>
                    </a:lnTo>
                    <a:cubicBezTo>
                      <a:pt x="285122" y="109611"/>
                      <a:pt x="283249" y="107308"/>
                      <a:pt x="280848" y="105921"/>
                    </a:cubicBezTo>
                    <a:lnTo>
                      <a:pt x="276761" y="105383"/>
                    </a:lnTo>
                    <a:lnTo>
                      <a:pt x="275664" y="104838"/>
                    </a:lnTo>
                    <a:lnTo>
                      <a:pt x="271370" y="104569"/>
                    </a:lnTo>
                    <a:cubicBezTo>
                      <a:pt x="267188" y="105152"/>
                      <a:pt x="263555" y="108165"/>
                      <a:pt x="262393" y="112501"/>
                    </a:cubicBezTo>
                    <a:lnTo>
                      <a:pt x="220796" y="267743"/>
                    </a:lnTo>
                    <a:lnTo>
                      <a:pt x="179199" y="112501"/>
                    </a:lnTo>
                    <a:cubicBezTo>
                      <a:pt x="178038" y="108165"/>
                      <a:pt x="174405" y="105152"/>
                      <a:pt x="170222" y="104569"/>
                    </a:cubicBezTo>
                    <a:lnTo>
                      <a:pt x="165928" y="104838"/>
                    </a:lnTo>
                    <a:lnTo>
                      <a:pt x="164831" y="105383"/>
                    </a:lnTo>
                    <a:lnTo>
                      <a:pt x="160745" y="105921"/>
                    </a:lnTo>
                    <a:cubicBezTo>
                      <a:pt x="158343" y="107308"/>
                      <a:pt x="156470" y="109611"/>
                      <a:pt x="155696" y="112501"/>
                    </a:cubicBezTo>
                    <a:lnTo>
                      <a:pt x="131917" y="201245"/>
                    </a:lnTo>
                    <a:lnTo>
                      <a:pt x="22432" y="201245"/>
                    </a:lnTo>
                    <a:lnTo>
                      <a:pt x="19150" y="194796"/>
                    </a:lnTo>
                    <a:cubicBezTo>
                      <a:pt x="-33562" y="77914"/>
                      <a:pt x="31626" y="-1183"/>
                      <a:pt x="104654" y="13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5000">
                    <a:schemeClr val="accent1"/>
                  </a:gs>
                  <a:gs pos="50000">
                    <a:schemeClr val="lt2"/>
                  </a:gs>
                  <a:gs pos="85000">
                    <a:schemeClr val="accent2"/>
                  </a:gs>
                  <a:gs pos="100000">
                    <a:schemeClr val="accent2"/>
                  </a:gs>
                </a:gsLst>
                <a:lin ang="36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14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" name="Google Shape;175;p12">
                <a:extLst>
                  <a:ext uri="{FF2B5EF4-FFF2-40B4-BE49-F238E27FC236}">
                    <a16:creationId xmlns:a16="http://schemas.microsoft.com/office/drawing/2014/main" id="{DE51AFFC-1121-4ED0-9F87-68FBFC76B635}"/>
                  </a:ext>
                </a:extLst>
              </p:cNvPr>
              <p:cNvSpPr/>
              <p:nvPr/>
            </p:nvSpPr>
            <p:spPr>
              <a:xfrm>
                <a:off x="1919925" y="4963269"/>
                <a:ext cx="261861" cy="358961"/>
              </a:xfrm>
              <a:custGeom>
                <a:avLst/>
                <a:gdLst/>
                <a:ahLst/>
                <a:cxnLst/>
                <a:rect l="l" t="t" r="r" b="b"/>
                <a:pathLst>
                  <a:path w="1704968" h="2337199" extrusionOk="0">
                    <a:moveTo>
                      <a:pt x="104956" y="2039352"/>
                    </a:moveTo>
                    <a:lnTo>
                      <a:pt x="133806" y="2043151"/>
                    </a:lnTo>
                    <a:lnTo>
                      <a:pt x="133846" y="2043082"/>
                    </a:lnTo>
                    <a:lnTo>
                      <a:pt x="292226" y="2134523"/>
                    </a:lnTo>
                    <a:lnTo>
                      <a:pt x="292187" y="2134591"/>
                    </a:lnTo>
                    <a:lnTo>
                      <a:pt x="309903" y="2157678"/>
                    </a:lnTo>
                    <a:cubicBezTo>
                      <a:pt x="312439" y="2167143"/>
                      <a:pt x="311364" y="2177576"/>
                      <a:pt x="306077" y="2186732"/>
                    </a:cubicBezTo>
                    <a:lnTo>
                      <a:pt x="229505" y="2319359"/>
                    </a:lnTo>
                    <a:cubicBezTo>
                      <a:pt x="224218" y="2328516"/>
                      <a:pt x="215722" y="2334663"/>
                      <a:pt x="206256" y="2337199"/>
                    </a:cubicBezTo>
                    <a:lnTo>
                      <a:pt x="177404" y="2333400"/>
                    </a:lnTo>
                    <a:lnTo>
                      <a:pt x="177365" y="2333469"/>
                    </a:lnTo>
                    <a:lnTo>
                      <a:pt x="18984" y="2242028"/>
                    </a:lnTo>
                    <a:lnTo>
                      <a:pt x="19024" y="2241959"/>
                    </a:lnTo>
                    <a:lnTo>
                      <a:pt x="1310" y="2218873"/>
                    </a:lnTo>
                    <a:cubicBezTo>
                      <a:pt x="-1226" y="2209409"/>
                      <a:pt x="-151" y="2198976"/>
                      <a:pt x="5135" y="2189819"/>
                    </a:cubicBezTo>
                    <a:lnTo>
                      <a:pt x="81708" y="2057192"/>
                    </a:lnTo>
                    <a:cubicBezTo>
                      <a:pt x="86994" y="2048036"/>
                      <a:pt x="95492" y="2041889"/>
                      <a:pt x="104956" y="2039352"/>
                    </a:cubicBezTo>
                    <a:close/>
                    <a:moveTo>
                      <a:pt x="589803" y="819330"/>
                    </a:moveTo>
                    <a:lnTo>
                      <a:pt x="559487" y="871839"/>
                    </a:lnTo>
                    <a:lnTo>
                      <a:pt x="559972" y="872119"/>
                    </a:lnTo>
                    <a:lnTo>
                      <a:pt x="537678" y="919520"/>
                    </a:lnTo>
                    <a:cubicBezTo>
                      <a:pt x="517765" y="975220"/>
                      <a:pt x="513964" y="1036953"/>
                      <a:pt x="530303" y="1097931"/>
                    </a:cubicBezTo>
                    <a:lnTo>
                      <a:pt x="609195" y="1392355"/>
                    </a:lnTo>
                    <a:lnTo>
                      <a:pt x="910641" y="1311583"/>
                    </a:lnTo>
                    <a:cubicBezTo>
                      <a:pt x="973073" y="1294854"/>
                      <a:pt x="1026106" y="1260776"/>
                      <a:pt x="1065710" y="1216138"/>
                    </a:cubicBezTo>
                    <a:lnTo>
                      <a:pt x="1092436" y="1179537"/>
                    </a:lnTo>
                    <a:lnTo>
                      <a:pt x="1093731" y="1180285"/>
                    </a:lnTo>
                    <a:lnTo>
                      <a:pt x="1100688" y="1168236"/>
                    </a:lnTo>
                    <a:lnTo>
                      <a:pt x="1100690" y="1168233"/>
                    </a:lnTo>
                    <a:lnTo>
                      <a:pt x="1100693" y="1168228"/>
                    </a:lnTo>
                    <a:lnTo>
                      <a:pt x="1124047" y="1127776"/>
                    </a:lnTo>
                    <a:close/>
                    <a:moveTo>
                      <a:pt x="775063" y="200942"/>
                    </a:moveTo>
                    <a:lnTo>
                      <a:pt x="782682" y="242808"/>
                    </a:lnTo>
                    <a:cubicBezTo>
                      <a:pt x="789994" y="267392"/>
                      <a:pt x="800146" y="292220"/>
                      <a:pt x="812949" y="316928"/>
                    </a:cubicBezTo>
                    <a:lnTo>
                      <a:pt x="847843" y="372393"/>
                    </a:lnTo>
                    <a:lnTo>
                      <a:pt x="776493" y="495974"/>
                    </a:lnTo>
                    <a:lnTo>
                      <a:pt x="673623" y="674150"/>
                    </a:lnTo>
                    <a:lnTo>
                      <a:pt x="1207867" y="982596"/>
                    </a:lnTo>
                    <a:lnTo>
                      <a:pt x="1310737" y="804420"/>
                    </a:lnTo>
                    <a:lnTo>
                      <a:pt x="1382087" y="680838"/>
                    </a:lnTo>
                    <a:lnTo>
                      <a:pt x="1447565" y="683324"/>
                    </a:lnTo>
                    <a:cubicBezTo>
                      <a:pt x="1475365" y="682058"/>
                      <a:pt x="1501944" y="678437"/>
                      <a:pt x="1526889" y="672476"/>
                    </a:cubicBezTo>
                    <a:lnTo>
                      <a:pt x="1566958" y="658141"/>
                    </a:lnTo>
                    <a:lnTo>
                      <a:pt x="1221281" y="1256871"/>
                    </a:lnTo>
                    <a:lnTo>
                      <a:pt x="1221277" y="1256879"/>
                    </a:lnTo>
                    <a:lnTo>
                      <a:pt x="1221273" y="1256885"/>
                    </a:lnTo>
                    <a:lnTo>
                      <a:pt x="1210962" y="1274744"/>
                    </a:lnTo>
                    <a:lnTo>
                      <a:pt x="1209042" y="1273635"/>
                    </a:lnTo>
                    <a:lnTo>
                      <a:pt x="1169427" y="1327888"/>
                    </a:lnTo>
                    <a:cubicBezTo>
                      <a:pt x="1110722" y="1394054"/>
                      <a:pt x="1032114" y="1444566"/>
                      <a:pt x="939573" y="1469363"/>
                    </a:cubicBezTo>
                    <a:lnTo>
                      <a:pt x="628066" y="1552831"/>
                    </a:lnTo>
                    <a:lnTo>
                      <a:pt x="315086" y="2094929"/>
                    </a:lnTo>
                    <a:lnTo>
                      <a:pt x="156705" y="2003488"/>
                    </a:lnTo>
                    <a:lnTo>
                      <a:pt x="462067" y="1474586"/>
                    </a:lnTo>
                    <a:lnTo>
                      <a:pt x="375810" y="1152672"/>
                    </a:lnTo>
                    <a:cubicBezTo>
                      <a:pt x="351592" y="1062287"/>
                      <a:pt x="357225" y="970782"/>
                      <a:pt x="386740" y="888219"/>
                    </a:cubicBezTo>
                    <a:lnTo>
                      <a:pt x="419787" y="817959"/>
                    </a:lnTo>
                    <a:lnTo>
                      <a:pt x="419068" y="817544"/>
                    </a:lnTo>
                    <a:close/>
                    <a:moveTo>
                      <a:pt x="847082" y="0"/>
                    </a:moveTo>
                    <a:cubicBezTo>
                      <a:pt x="1100953" y="210364"/>
                      <a:pt x="1395852" y="380624"/>
                      <a:pt x="1704968" y="495301"/>
                    </a:cubicBezTo>
                    <a:cubicBezTo>
                      <a:pt x="1613435" y="653841"/>
                      <a:pt x="1347189" y="671486"/>
                      <a:pt x="1110290" y="534712"/>
                    </a:cubicBezTo>
                    <a:cubicBezTo>
                      <a:pt x="873391" y="397939"/>
                      <a:pt x="755549" y="158540"/>
                      <a:pt x="847082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5000">
                    <a:schemeClr val="accent1"/>
                  </a:gs>
                  <a:gs pos="50000">
                    <a:schemeClr val="lt2"/>
                  </a:gs>
                  <a:gs pos="85000">
                    <a:schemeClr val="accent2"/>
                  </a:gs>
                  <a:gs pos="100000">
                    <a:schemeClr val="accent2"/>
                  </a:gs>
                </a:gsLst>
                <a:lin ang="36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14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" name="Google Shape;176;p12">
                <a:extLst>
                  <a:ext uri="{FF2B5EF4-FFF2-40B4-BE49-F238E27FC236}">
                    <a16:creationId xmlns:a16="http://schemas.microsoft.com/office/drawing/2014/main" id="{FCECDD75-5C14-43EE-B879-2B78C0005C11}"/>
                  </a:ext>
                </a:extLst>
              </p:cNvPr>
              <p:cNvSpPr/>
              <p:nvPr/>
            </p:nvSpPr>
            <p:spPr>
              <a:xfrm>
                <a:off x="3791422" y="4974361"/>
                <a:ext cx="266997" cy="325230"/>
              </a:xfrm>
              <a:custGeom>
                <a:avLst/>
                <a:gdLst/>
                <a:ahLst/>
                <a:cxnLst/>
                <a:rect l="l" t="t" r="r" b="b"/>
                <a:pathLst>
                  <a:path w="1549138" h="1887006" extrusionOk="0">
                    <a:moveTo>
                      <a:pt x="774316" y="1315282"/>
                    </a:moveTo>
                    <a:cubicBezTo>
                      <a:pt x="696348" y="1362436"/>
                      <a:pt x="694169" y="1501568"/>
                      <a:pt x="769451" y="1626043"/>
                    </a:cubicBezTo>
                    <a:cubicBezTo>
                      <a:pt x="844730" y="1750519"/>
                      <a:pt x="968962" y="1813200"/>
                      <a:pt x="1046929" y="1766048"/>
                    </a:cubicBezTo>
                    <a:cubicBezTo>
                      <a:pt x="970317" y="1739715"/>
                      <a:pt x="893666" y="1672030"/>
                      <a:pt x="840036" y="1583354"/>
                    </a:cubicBezTo>
                    <a:cubicBezTo>
                      <a:pt x="786406" y="1494678"/>
                      <a:pt x="762058" y="1395362"/>
                      <a:pt x="774316" y="1315282"/>
                    </a:cubicBezTo>
                    <a:close/>
                    <a:moveTo>
                      <a:pt x="103696" y="982090"/>
                    </a:moveTo>
                    <a:lnTo>
                      <a:pt x="756891" y="982090"/>
                    </a:lnTo>
                    <a:lnTo>
                      <a:pt x="727988" y="1014179"/>
                    </a:lnTo>
                    <a:cubicBezTo>
                      <a:pt x="625967" y="1116199"/>
                      <a:pt x="574958" y="1249913"/>
                      <a:pt x="574958" y="1383625"/>
                    </a:cubicBezTo>
                    <a:lnTo>
                      <a:pt x="577454" y="1409664"/>
                    </a:lnTo>
                    <a:lnTo>
                      <a:pt x="574959" y="1435693"/>
                    </a:lnTo>
                    <a:cubicBezTo>
                      <a:pt x="574959" y="1502549"/>
                      <a:pt x="587711" y="1569406"/>
                      <a:pt x="613216" y="1632300"/>
                    </a:cubicBezTo>
                    <a:lnTo>
                      <a:pt x="657574" y="1716594"/>
                    </a:lnTo>
                    <a:lnTo>
                      <a:pt x="199534" y="1716594"/>
                    </a:lnTo>
                    <a:cubicBezTo>
                      <a:pt x="146604" y="1716594"/>
                      <a:pt x="103696" y="1673686"/>
                      <a:pt x="103696" y="1620756"/>
                    </a:cubicBezTo>
                    <a:lnTo>
                      <a:pt x="103696" y="1573055"/>
                    </a:lnTo>
                    <a:lnTo>
                      <a:pt x="320903" y="1573055"/>
                    </a:lnTo>
                    <a:cubicBezTo>
                      <a:pt x="362337" y="1573055"/>
                      <a:pt x="395925" y="1539467"/>
                      <a:pt x="395925" y="1498033"/>
                    </a:cubicBezTo>
                    <a:lnTo>
                      <a:pt x="395926" y="1498033"/>
                    </a:lnTo>
                    <a:cubicBezTo>
                      <a:pt x="395926" y="1456599"/>
                      <a:pt x="362338" y="1423011"/>
                      <a:pt x="320904" y="1423011"/>
                    </a:cubicBezTo>
                    <a:lnTo>
                      <a:pt x="103696" y="1423011"/>
                    </a:lnTo>
                    <a:lnTo>
                      <a:pt x="103696" y="1243729"/>
                    </a:lnTo>
                    <a:lnTo>
                      <a:pt x="311477" y="1243729"/>
                    </a:lnTo>
                    <a:cubicBezTo>
                      <a:pt x="352911" y="1243729"/>
                      <a:pt x="386499" y="1210141"/>
                      <a:pt x="386499" y="1168707"/>
                    </a:cubicBezTo>
                    <a:lnTo>
                      <a:pt x="386500" y="1168707"/>
                    </a:lnTo>
                    <a:cubicBezTo>
                      <a:pt x="386500" y="1127273"/>
                      <a:pt x="352912" y="1093685"/>
                      <a:pt x="311478" y="1093685"/>
                    </a:cubicBezTo>
                    <a:lnTo>
                      <a:pt x="103696" y="1093685"/>
                    </a:lnTo>
                    <a:close/>
                    <a:moveTo>
                      <a:pt x="103696" y="764358"/>
                    </a:moveTo>
                    <a:lnTo>
                      <a:pt x="311478" y="764358"/>
                    </a:lnTo>
                    <a:cubicBezTo>
                      <a:pt x="352912" y="764358"/>
                      <a:pt x="386500" y="797946"/>
                      <a:pt x="386500" y="839380"/>
                    </a:cubicBezTo>
                    <a:lnTo>
                      <a:pt x="386499" y="839380"/>
                    </a:lnTo>
                    <a:cubicBezTo>
                      <a:pt x="386499" y="880814"/>
                      <a:pt x="352911" y="914402"/>
                      <a:pt x="311477" y="914402"/>
                    </a:cubicBezTo>
                    <a:lnTo>
                      <a:pt x="103696" y="914402"/>
                    </a:lnTo>
                    <a:close/>
                    <a:moveTo>
                      <a:pt x="1091937" y="662249"/>
                    </a:moveTo>
                    <a:cubicBezTo>
                      <a:pt x="1187131" y="807721"/>
                      <a:pt x="1294894" y="940623"/>
                      <a:pt x="1415227" y="1060955"/>
                    </a:cubicBezTo>
                    <a:cubicBezTo>
                      <a:pt x="1504501" y="1150230"/>
                      <a:pt x="1549138" y="1267237"/>
                      <a:pt x="1549137" y="1384245"/>
                    </a:cubicBezTo>
                    <a:lnTo>
                      <a:pt x="1546955" y="1407020"/>
                    </a:lnTo>
                    <a:lnTo>
                      <a:pt x="1549138" y="1429806"/>
                    </a:lnTo>
                    <a:cubicBezTo>
                      <a:pt x="1549138" y="1546814"/>
                      <a:pt x="1504502" y="1663822"/>
                      <a:pt x="1415228" y="1753095"/>
                    </a:cubicBezTo>
                    <a:cubicBezTo>
                      <a:pt x="1236680" y="1931643"/>
                      <a:pt x="947197" y="1931644"/>
                      <a:pt x="768649" y="1753096"/>
                    </a:cubicBezTo>
                    <a:cubicBezTo>
                      <a:pt x="679374" y="1663822"/>
                      <a:pt x="634738" y="1546814"/>
                      <a:pt x="634738" y="1429807"/>
                    </a:cubicBezTo>
                    <a:lnTo>
                      <a:pt x="636921" y="1407030"/>
                    </a:lnTo>
                    <a:lnTo>
                      <a:pt x="634738" y="1384245"/>
                    </a:lnTo>
                    <a:cubicBezTo>
                      <a:pt x="634737" y="1267237"/>
                      <a:pt x="679374" y="1150230"/>
                      <a:pt x="768648" y="1060955"/>
                    </a:cubicBezTo>
                    <a:cubicBezTo>
                      <a:pt x="888981" y="940623"/>
                      <a:pt x="996744" y="807721"/>
                      <a:pt x="1091937" y="662249"/>
                    </a:cubicBezTo>
                    <a:close/>
                    <a:moveTo>
                      <a:pt x="103696" y="435031"/>
                    </a:moveTo>
                    <a:lnTo>
                      <a:pt x="311478" y="435031"/>
                    </a:lnTo>
                    <a:cubicBezTo>
                      <a:pt x="352912" y="435031"/>
                      <a:pt x="386500" y="468619"/>
                      <a:pt x="386500" y="510053"/>
                    </a:cubicBezTo>
                    <a:lnTo>
                      <a:pt x="386499" y="510053"/>
                    </a:lnTo>
                    <a:cubicBezTo>
                      <a:pt x="386499" y="551487"/>
                      <a:pt x="352911" y="585075"/>
                      <a:pt x="311477" y="585075"/>
                    </a:cubicBezTo>
                    <a:lnTo>
                      <a:pt x="103696" y="585075"/>
                    </a:lnTo>
                    <a:close/>
                    <a:moveTo>
                      <a:pt x="172826" y="189452"/>
                    </a:moveTo>
                    <a:lnTo>
                      <a:pt x="1033805" y="189452"/>
                    </a:lnTo>
                    <a:cubicBezTo>
                      <a:pt x="1129254" y="189452"/>
                      <a:pt x="1206631" y="266829"/>
                      <a:pt x="1206631" y="362278"/>
                    </a:cubicBezTo>
                    <a:lnTo>
                      <a:pt x="1206631" y="708323"/>
                    </a:lnTo>
                    <a:lnTo>
                      <a:pt x="1150068" y="630741"/>
                    </a:lnTo>
                    <a:lnTo>
                      <a:pt x="1150068" y="374358"/>
                    </a:lnTo>
                    <a:cubicBezTo>
                      <a:pt x="1150068" y="303475"/>
                      <a:pt x="1092606" y="246013"/>
                      <a:pt x="1021723" y="246013"/>
                    </a:cubicBezTo>
                    <a:lnTo>
                      <a:pt x="184907" y="246013"/>
                    </a:lnTo>
                    <a:cubicBezTo>
                      <a:pt x="114024" y="246013"/>
                      <a:pt x="56562" y="303475"/>
                      <a:pt x="56562" y="374358"/>
                    </a:cubicBezTo>
                    <a:lnTo>
                      <a:pt x="56562" y="1635382"/>
                    </a:lnTo>
                    <a:cubicBezTo>
                      <a:pt x="56562" y="1706265"/>
                      <a:pt x="114024" y="1763727"/>
                      <a:pt x="184907" y="1763727"/>
                    </a:cubicBezTo>
                    <a:lnTo>
                      <a:pt x="694161" y="1763727"/>
                    </a:lnTo>
                    <a:lnTo>
                      <a:pt x="727988" y="1805139"/>
                    </a:lnTo>
                    <a:lnTo>
                      <a:pt x="746536" y="1820289"/>
                    </a:lnTo>
                    <a:lnTo>
                      <a:pt x="172826" y="1820289"/>
                    </a:lnTo>
                    <a:cubicBezTo>
                      <a:pt x="77377" y="1820289"/>
                      <a:pt x="0" y="1742912"/>
                      <a:pt x="0" y="1647463"/>
                    </a:cubicBezTo>
                    <a:lnTo>
                      <a:pt x="0" y="362278"/>
                    </a:lnTo>
                    <a:cubicBezTo>
                      <a:pt x="0" y="266829"/>
                      <a:pt x="77377" y="189452"/>
                      <a:pt x="172826" y="189452"/>
                    </a:cubicBezTo>
                    <a:close/>
                    <a:moveTo>
                      <a:pt x="603314" y="0"/>
                    </a:moveTo>
                    <a:lnTo>
                      <a:pt x="603314" y="1"/>
                    </a:lnTo>
                    <a:cubicBezTo>
                      <a:pt x="678479" y="1"/>
                      <a:pt x="739412" y="60934"/>
                      <a:pt x="739412" y="136099"/>
                    </a:cubicBezTo>
                    <a:lnTo>
                      <a:pt x="739412" y="142316"/>
                    </a:lnTo>
                    <a:lnTo>
                      <a:pt x="467216" y="142316"/>
                    </a:lnTo>
                    <a:lnTo>
                      <a:pt x="467216" y="136098"/>
                    </a:lnTo>
                    <a:cubicBezTo>
                      <a:pt x="467216" y="60933"/>
                      <a:pt x="528149" y="0"/>
                      <a:pt x="603314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5000">
                    <a:schemeClr val="accent1"/>
                  </a:gs>
                  <a:gs pos="50000">
                    <a:schemeClr val="lt2"/>
                  </a:gs>
                  <a:gs pos="85000">
                    <a:schemeClr val="accent2"/>
                  </a:gs>
                  <a:gs pos="100000">
                    <a:schemeClr val="accent2"/>
                  </a:gs>
                </a:gsLst>
                <a:lin ang="36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14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" name="Google Shape;177;p12">
                <a:extLst>
                  <a:ext uri="{FF2B5EF4-FFF2-40B4-BE49-F238E27FC236}">
                    <a16:creationId xmlns:a16="http://schemas.microsoft.com/office/drawing/2014/main" id="{1C0183A4-4B4B-4DFE-9166-3F9F262E0F62}"/>
                  </a:ext>
                </a:extLst>
              </p:cNvPr>
              <p:cNvSpPr/>
              <p:nvPr/>
            </p:nvSpPr>
            <p:spPr>
              <a:xfrm>
                <a:off x="2778415" y="3940618"/>
                <a:ext cx="396291" cy="519088"/>
              </a:xfrm>
              <a:custGeom>
                <a:avLst/>
                <a:gdLst/>
                <a:ahLst/>
                <a:cxnLst/>
                <a:rect l="l" t="t" r="r" b="b"/>
                <a:pathLst>
                  <a:path w="1934544" h="2584577" extrusionOk="0">
                    <a:moveTo>
                      <a:pt x="1225621" y="2369976"/>
                    </a:moveTo>
                    <a:lnTo>
                      <a:pt x="1295561" y="2369976"/>
                    </a:lnTo>
                    <a:lnTo>
                      <a:pt x="1243577" y="2419234"/>
                    </a:lnTo>
                    <a:close/>
                    <a:moveTo>
                      <a:pt x="1092020" y="2012300"/>
                    </a:moveTo>
                    <a:lnTo>
                      <a:pt x="1390687" y="2012300"/>
                    </a:lnTo>
                    <a:cubicBezTo>
                      <a:pt x="1474856" y="2012300"/>
                      <a:pt x="1543088" y="2080532"/>
                      <a:pt x="1543088" y="2164701"/>
                    </a:cubicBezTo>
                    <a:cubicBezTo>
                      <a:pt x="1543088" y="2248870"/>
                      <a:pt x="1474856" y="2317102"/>
                      <a:pt x="1390687" y="2317102"/>
                    </a:cubicBezTo>
                    <a:lnTo>
                      <a:pt x="1201768" y="2317102"/>
                    </a:lnTo>
                    <a:close/>
                    <a:moveTo>
                      <a:pt x="939779" y="1278293"/>
                    </a:moveTo>
                    <a:lnTo>
                      <a:pt x="1181871" y="1278293"/>
                    </a:lnTo>
                    <a:cubicBezTo>
                      <a:pt x="1597561" y="1278293"/>
                      <a:pt x="1934544" y="1615276"/>
                      <a:pt x="1934544" y="2030966"/>
                    </a:cubicBezTo>
                    <a:lnTo>
                      <a:pt x="1934544" y="2584577"/>
                    </a:lnTo>
                    <a:lnTo>
                      <a:pt x="0" y="2584577"/>
                    </a:lnTo>
                    <a:lnTo>
                      <a:pt x="0" y="2030966"/>
                    </a:lnTo>
                    <a:cubicBezTo>
                      <a:pt x="0" y="1719199"/>
                      <a:pt x="189553" y="1451704"/>
                      <a:pt x="459699" y="1337442"/>
                    </a:cubicBezTo>
                    <a:lnTo>
                      <a:pt x="512822" y="1320952"/>
                    </a:lnTo>
                    <a:lnTo>
                      <a:pt x="96417" y="2463282"/>
                    </a:lnTo>
                    <a:lnTo>
                      <a:pt x="1251021" y="2463282"/>
                    </a:lnTo>
                    <a:lnTo>
                      <a:pt x="1252928" y="2464133"/>
                    </a:lnTo>
                    <a:lnTo>
                      <a:pt x="1255149" y="2463282"/>
                    </a:lnTo>
                    <a:lnTo>
                      <a:pt x="1259633" y="2463282"/>
                    </a:lnTo>
                    <a:lnTo>
                      <a:pt x="1259084" y="2461775"/>
                    </a:lnTo>
                    <a:lnTo>
                      <a:pt x="1269267" y="2457875"/>
                    </a:lnTo>
                    <a:lnTo>
                      <a:pt x="1362033" y="2369976"/>
                    </a:lnTo>
                    <a:lnTo>
                      <a:pt x="1390260" y="2369976"/>
                    </a:lnTo>
                    <a:cubicBezTo>
                      <a:pt x="1503630" y="2369976"/>
                      <a:pt x="1595534" y="2278072"/>
                      <a:pt x="1595534" y="2164702"/>
                    </a:cubicBezTo>
                    <a:cubicBezTo>
                      <a:pt x="1595534" y="2051332"/>
                      <a:pt x="1503630" y="1959428"/>
                      <a:pt x="1390260" y="1959428"/>
                    </a:cubicBezTo>
                    <a:lnTo>
                      <a:pt x="1298329" y="1959428"/>
                    </a:lnTo>
                    <a:close/>
                    <a:moveTo>
                      <a:pt x="827679" y="1278293"/>
                    </a:moveTo>
                    <a:lnTo>
                      <a:pt x="845845" y="1278293"/>
                    </a:lnTo>
                    <a:lnTo>
                      <a:pt x="1202177" y="1959428"/>
                    </a:lnTo>
                    <a:lnTo>
                      <a:pt x="1075968" y="1959428"/>
                    </a:lnTo>
                    <a:close/>
                    <a:moveTo>
                      <a:pt x="967273" y="0"/>
                    </a:moveTo>
                    <a:cubicBezTo>
                      <a:pt x="1291922" y="0"/>
                      <a:pt x="1555102" y="263180"/>
                      <a:pt x="1555102" y="587829"/>
                    </a:cubicBezTo>
                    <a:cubicBezTo>
                      <a:pt x="1555102" y="912478"/>
                      <a:pt x="1291922" y="1175658"/>
                      <a:pt x="967273" y="1175658"/>
                    </a:cubicBezTo>
                    <a:cubicBezTo>
                      <a:pt x="642624" y="1175658"/>
                      <a:pt x="379444" y="912478"/>
                      <a:pt x="379444" y="587829"/>
                    </a:cubicBezTo>
                    <a:cubicBezTo>
                      <a:pt x="379444" y="263180"/>
                      <a:pt x="642624" y="0"/>
                      <a:pt x="967273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5000">
                    <a:schemeClr val="accent1"/>
                  </a:gs>
                  <a:gs pos="50000">
                    <a:schemeClr val="lt2"/>
                  </a:gs>
                  <a:gs pos="85000">
                    <a:schemeClr val="accent2"/>
                  </a:gs>
                  <a:gs pos="100000">
                    <a:schemeClr val="accent2"/>
                  </a:gs>
                </a:gsLst>
                <a:lin ang="36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3" name="Google Shape;178;p12">
              <a:extLst>
                <a:ext uri="{FF2B5EF4-FFF2-40B4-BE49-F238E27FC236}">
                  <a16:creationId xmlns:a16="http://schemas.microsoft.com/office/drawing/2014/main" id="{37157905-A7A3-4AB1-91CE-120A5D7DCF51}"/>
                </a:ext>
              </a:extLst>
            </p:cNvPr>
            <p:cNvSpPr txBox="1"/>
            <p:nvPr/>
          </p:nvSpPr>
          <p:spPr>
            <a:xfrm>
              <a:off x="2426714" y="2182411"/>
              <a:ext cx="1120748" cy="3796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91425" bIns="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4F7BAC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ED and Inpatient Care</a:t>
              </a: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" name="Google Shape;179;p12">
              <a:extLst>
                <a:ext uri="{FF2B5EF4-FFF2-40B4-BE49-F238E27FC236}">
                  <a16:creationId xmlns:a16="http://schemas.microsoft.com/office/drawing/2014/main" id="{F6ED7450-B4AC-4AE7-A13B-03A3D2535767}"/>
                </a:ext>
              </a:extLst>
            </p:cNvPr>
            <p:cNvSpPr txBox="1"/>
            <p:nvPr/>
          </p:nvSpPr>
          <p:spPr>
            <a:xfrm>
              <a:off x="3894943" y="3048443"/>
              <a:ext cx="1062830" cy="2792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91425" bIns="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4F7BAC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ACO</a:t>
              </a: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" name="Google Shape;180;p12">
              <a:extLst>
                <a:ext uri="{FF2B5EF4-FFF2-40B4-BE49-F238E27FC236}">
                  <a16:creationId xmlns:a16="http://schemas.microsoft.com/office/drawing/2014/main" id="{B9CD8D80-1B7F-49C1-960F-CA5754FBDD37}"/>
                </a:ext>
              </a:extLst>
            </p:cNvPr>
            <p:cNvSpPr txBox="1"/>
            <p:nvPr/>
          </p:nvSpPr>
          <p:spPr>
            <a:xfrm>
              <a:off x="4184383" y="5148835"/>
              <a:ext cx="1058905" cy="3252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91425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4F7BAC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Dialysis,</a:t>
              </a:r>
              <a:b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4F7BAC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</a:b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4F7BAC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Ancillaries</a:t>
              </a: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" name="Google Shape;181;p12">
              <a:extLst>
                <a:ext uri="{FF2B5EF4-FFF2-40B4-BE49-F238E27FC236}">
                  <a16:creationId xmlns:a16="http://schemas.microsoft.com/office/drawing/2014/main" id="{ED074BA8-162A-4A11-BA91-5A7F722A8657}"/>
                </a:ext>
              </a:extLst>
            </p:cNvPr>
            <p:cNvSpPr txBox="1"/>
            <p:nvPr/>
          </p:nvSpPr>
          <p:spPr>
            <a:xfrm>
              <a:off x="842132" y="5153707"/>
              <a:ext cx="925700" cy="3266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91425" bIns="0" anchor="t" anchorCtr="0">
              <a:no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4F7BAC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Post-Acute</a:t>
              </a:r>
              <a:b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4F7BAC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</a:b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4F7BAC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Care</a:t>
              </a: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" name="Google Shape;182;p12">
              <a:extLst>
                <a:ext uri="{FF2B5EF4-FFF2-40B4-BE49-F238E27FC236}">
                  <a16:creationId xmlns:a16="http://schemas.microsoft.com/office/drawing/2014/main" id="{16C2C1A8-320F-4E5E-B682-AB2D6011249E}"/>
                </a:ext>
              </a:extLst>
            </p:cNvPr>
            <p:cNvSpPr txBox="1"/>
            <p:nvPr/>
          </p:nvSpPr>
          <p:spPr>
            <a:xfrm>
              <a:off x="2585037" y="5867196"/>
              <a:ext cx="1021269" cy="4291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91425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4F7BAC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Government</a:t>
              </a:r>
              <a:b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4F7BAC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</a:b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4F7BAC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and Payers</a:t>
              </a: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" name="Google Shape;183;p12">
              <a:extLst>
                <a:ext uri="{FF2B5EF4-FFF2-40B4-BE49-F238E27FC236}">
                  <a16:creationId xmlns:a16="http://schemas.microsoft.com/office/drawing/2014/main" id="{F2B3BC28-A78F-4840-91FD-63D5E3C4D943}"/>
                </a:ext>
              </a:extLst>
            </p:cNvPr>
            <p:cNvSpPr txBox="1"/>
            <p:nvPr/>
          </p:nvSpPr>
          <p:spPr>
            <a:xfrm>
              <a:off x="919452" y="2937298"/>
              <a:ext cx="848381" cy="2112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91425" bIns="0" anchor="t" anchorCtr="0">
              <a:no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4F7BAC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Primary</a:t>
              </a:r>
              <a:b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4F7BAC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</a:b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4F7BAC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Care and Specialists</a:t>
              </a: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" name="Google Shape;184;p12">
              <a:extLst>
                <a:ext uri="{FF2B5EF4-FFF2-40B4-BE49-F238E27FC236}">
                  <a16:creationId xmlns:a16="http://schemas.microsoft.com/office/drawing/2014/main" id="{599D60BB-181B-483E-B46C-95A65DF2AB0B}"/>
                </a:ext>
              </a:extLst>
            </p:cNvPr>
            <p:cNvSpPr txBox="1"/>
            <p:nvPr/>
          </p:nvSpPr>
          <p:spPr>
            <a:xfrm>
              <a:off x="405171" y="4056187"/>
              <a:ext cx="949114" cy="2792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91425" bIns="0" anchor="ctr" anchorCtr="0">
              <a:no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4F7BAC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Behavioral</a:t>
              </a:r>
              <a:b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4F7BAC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</a:b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4F7BAC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Health/SUD</a:t>
              </a: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" name="Google Shape;185;p12">
              <a:extLst>
                <a:ext uri="{FF2B5EF4-FFF2-40B4-BE49-F238E27FC236}">
                  <a16:creationId xmlns:a16="http://schemas.microsoft.com/office/drawing/2014/main" id="{065F472E-A4C1-406E-9A54-2B6489D15818}"/>
                </a:ext>
              </a:extLst>
            </p:cNvPr>
            <p:cNvSpPr txBox="1"/>
            <p:nvPr/>
          </p:nvSpPr>
          <p:spPr>
            <a:xfrm>
              <a:off x="4599900" y="4056187"/>
              <a:ext cx="1021270" cy="2792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91425" bIns="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4F7BAC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Community-Based</a:t>
              </a:r>
              <a:b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4F7BAC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</a:b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4F7BAC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Organizations</a:t>
              </a: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0" name="object 6">
            <a:extLst>
              <a:ext uri="{FF2B5EF4-FFF2-40B4-BE49-F238E27FC236}">
                <a16:creationId xmlns:a16="http://schemas.microsoft.com/office/drawing/2014/main" id="{C7ECFE60-D532-4F92-B44B-06AAEF551D19}"/>
              </a:ext>
            </a:extLst>
          </p:cNvPr>
          <p:cNvSpPr txBox="1">
            <a:spLocks/>
          </p:cNvSpPr>
          <p:nvPr/>
        </p:nvSpPr>
        <p:spPr>
          <a:xfrm>
            <a:off x="6646183" y="1508348"/>
            <a:ext cx="4876482" cy="259045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1600" b="1" spc="-5">
                <a:latin typeface="Arial"/>
                <a:cs typeface="Arial"/>
              </a:rPr>
              <a:t>834 Medicaid Facilities Transmitting Data</a:t>
            </a:r>
            <a:endParaRPr lang="en-US" sz="1600">
              <a:latin typeface="Arial"/>
              <a:cs typeface="Arial"/>
            </a:endParaRPr>
          </a:p>
        </p:txBody>
      </p:sp>
      <p:sp>
        <p:nvSpPr>
          <p:cNvPr id="41" name="object 6">
            <a:extLst>
              <a:ext uri="{FF2B5EF4-FFF2-40B4-BE49-F238E27FC236}">
                <a16:creationId xmlns:a16="http://schemas.microsoft.com/office/drawing/2014/main" id="{525FF132-9721-46D6-8E61-7AA67277A55D}"/>
              </a:ext>
            </a:extLst>
          </p:cNvPr>
          <p:cNvSpPr txBox="1">
            <a:spLocks/>
          </p:cNvSpPr>
          <p:nvPr/>
        </p:nvSpPr>
        <p:spPr>
          <a:xfrm>
            <a:off x="6468253" y="4634911"/>
            <a:ext cx="4876482" cy="228268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1400" b="1" spc="-5">
                <a:latin typeface="Arial"/>
                <a:cs typeface="Arial"/>
              </a:rPr>
              <a:t>Numbers as of November 21, 2022</a:t>
            </a:r>
            <a:endParaRPr lang="en-US" sz="1400">
              <a:latin typeface="Arial"/>
              <a:cs typeface="Arial"/>
            </a:endParaRPr>
          </a:p>
        </p:txBody>
      </p:sp>
      <p:sp>
        <p:nvSpPr>
          <p:cNvPr id="42" name="object 6">
            <a:extLst>
              <a:ext uri="{FF2B5EF4-FFF2-40B4-BE49-F238E27FC236}">
                <a16:creationId xmlns:a16="http://schemas.microsoft.com/office/drawing/2014/main" id="{0F0CACE3-F2A4-41AB-9580-B07CF96322C7}"/>
              </a:ext>
            </a:extLst>
          </p:cNvPr>
          <p:cNvSpPr txBox="1">
            <a:spLocks/>
          </p:cNvSpPr>
          <p:nvPr/>
        </p:nvSpPr>
        <p:spPr>
          <a:xfrm>
            <a:off x="599901" y="1145619"/>
            <a:ext cx="4876482" cy="5488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2000" b="1" spc="-5">
                <a:latin typeface="Arial"/>
                <a:cs typeface="Arial"/>
              </a:rPr>
              <a:t>HealthChoice Illinois ADT Portal 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1400" b="1" spc="-5">
                <a:latin typeface="Arial"/>
                <a:cs typeface="Arial"/>
              </a:rPr>
              <a:t>Collective Medical Technologies</a:t>
            </a:r>
            <a:endParaRPr lang="en-US" sz="14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888778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0FD7FCE-1195-4548-999E-5FFBF6C27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9324" y="49330"/>
            <a:ext cx="7383106" cy="1325563"/>
          </a:xfrm>
        </p:spPr>
        <p:txBody>
          <a:bodyPr>
            <a:normAutofit/>
          </a:bodyPr>
          <a:lstStyle/>
          <a:p>
            <a:r>
              <a:rPr lang="en-US" sz="3200"/>
              <a:t>HL7 Messages Sent to Portal</a:t>
            </a:r>
          </a:p>
        </p:txBody>
      </p:sp>
      <p:sp>
        <p:nvSpPr>
          <p:cNvPr id="5" name="object 6">
            <a:extLst>
              <a:ext uri="{FF2B5EF4-FFF2-40B4-BE49-F238E27FC236}">
                <a16:creationId xmlns:a16="http://schemas.microsoft.com/office/drawing/2014/main" id="{C412EDDA-0CD9-410A-B6F7-801A4989EB9A}"/>
              </a:ext>
            </a:extLst>
          </p:cNvPr>
          <p:cNvSpPr txBox="1">
            <a:spLocks/>
          </p:cNvSpPr>
          <p:nvPr/>
        </p:nvSpPr>
        <p:spPr>
          <a:xfrm>
            <a:off x="3604860" y="5779590"/>
            <a:ext cx="4876482" cy="228268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1400" b="1" spc="-5">
                <a:latin typeface="Arial"/>
                <a:cs typeface="Arial"/>
              </a:rPr>
              <a:t>Numbers as of October 30, 2022</a:t>
            </a:r>
            <a:endParaRPr lang="en-US" sz="1400">
              <a:latin typeface="Arial"/>
              <a:cs typeface="Arial"/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496D4A08-CA1F-1AAB-BCA8-771B291C18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024" y="935007"/>
            <a:ext cx="10363199" cy="4839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9460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HFS Brand Colors">
      <a:dk1>
        <a:srgbClr val="3D3633"/>
      </a:dk1>
      <a:lt1>
        <a:srgbClr val="FFFFFF"/>
      </a:lt1>
      <a:dk2>
        <a:srgbClr val="1C4285"/>
      </a:dk2>
      <a:lt2>
        <a:srgbClr val="FFFFFF"/>
      </a:lt2>
      <a:accent1>
        <a:srgbClr val="73B8E3"/>
      </a:accent1>
      <a:accent2>
        <a:srgbClr val="928CC3"/>
      </a:accent2>
      <a:accent3>
        <a:srgbClr val="F05E21"/>
      </a:accent3>
      <a:accent4>
        <a:srgbClr val="009978"/>
      </a:accent4>
      <a:accent5>
        <a:srgbClr val="78B269"/>
      </a:accent5>
      <a:accent6>
        <a:srgbClr val="F2BF1C"/>
      </a:accent6>
      <a:hlink>
        <a:srgbClr val="928CC3"/>
      </a:hlink>
      <a:folHlink>
        <a:srgbClr val="928CC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766A85E11E30F4E991D0A89AF3E1058" ma:contentTypeVersion="21" ma:contentTypeDescription="Create a new document." ma:contentTypeScope="" ma:versionID="e9e714bb0801ac8b7362f47fe2f2be00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ad2c4303766fcadb54f511e1f5a2aad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hidden="true" ma:internalName="PublishingStartDate" ma:readOnly="false">
      <xsd:simpleType>
        <xsd:restriction base="dms:Unknown"/>
      </xsd:simpleType>
    </xsd:element>
    <xsd:element name="PublishingExpirationDate" ma:index="9" nillable="true" ma:displayName="Scheduling End Date" ma:hidden="true" ma:internalName="PublishingExpirationDate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F183FD41-8B2B-4A6F-8D12-DAFDE131135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E839BF6-B5E5-434B-A59C-D21EFD9814E6}"/>
</file>

<file path=customXml/itemProps3.xml><?xml version="1.0" encoding="utf-8"?>
<ds:datastoreItem xmlns:ds="http://schemas.openxmlformats.org/officeDocument/2006/customXml" ds:itemID="{E4373D8C-A482-49FF-BF7D-AA0C34A47248}">
  <ds:schemaRefs>
    <ds:schemaRef ds:uri="http://schemas.microsoft.com/sharepoint/v3"/>
    <ds:schemaRef ds:uri="http://www.w3.org/XML/1998/namespace"/>
    <ds:schemaRef ds:uri="http://purl.org/dc/dcmitype/"/>
    <ds:schemaRef ds:uri="http://purl.org/dc/terms/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fc264ca8-812f-487b-b117-a3fb2c15786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</TotalTime>
  <Words>1738</Words>
  <Application>Microsoft Office PowerPoint</Application>
  <PresentationFormat>Widescreen</PresentationFormat>
  <Paragraphs>322</Paragraphs>
  <Slides>46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5" baseType="lpstr">
      <vt:lpstr>Arial</vt:lpstr>
      <vt:lpstr>Arial,Sans-Serif</vt:lpstr>
      <vt:lpstr>Calibri</vt:lpstr>
      <vt:lpstr>Corbel</vt:lpstr>
      <vt:lpstr>Helvetica</vt:lpstr>
      <vt:lpstr>Helvetica Neue</vt:lpstr>
      <vt:lpstr>Helvetica Neue Medium</vt:lpstr>
      <vt:lpstr>Wingdings</vt:lpstr>
      <vt:lpstr>Office Theme</vt:lpstr>
      <vt:lpstr>HealthChoice Illinois ADT  Clinical Collaboration Group  Increase Efficiency, Improve Patient Outcomes and Implementation Update</vt:lpstr>
      <vt:lpstr>Agenda</vt:lpstr>
      <vt:lpstr>What type of organization do you represent?</vt:lpstr>
      <vt:lpstr>Does Your Organization:</vt:lpstr>
      <vt:lpstr>Attendee Information</vt:lpstr>
      <vt:lpstr>Project Timeline </vt:lpstr>
      <vt:lpstr>HealthChoice IL ADT Program Overview and Updates </vt:lpstr>
      <vt:lpstr>Connected Facilities</vt:lpstr>
      <vt:lpstr>HL7 Messages Sent to Portal</vt:lpstr>
      <vt:lpstr>Total Medicaid Encounters</vt:lpstr>
      <vt:lpstr>Ambulatory and Community Provider Implementation – by Provider ID</vt:lpstr>
      <vt:lpstr>MCO Collaboration </vt:lpstr>
      <vt:lpstr>Quality Strategy</vt:lpstr>
      <vt:lpstr>HEDIS Measures</vt:lpstr>
      <vt:lpstr>HEDIS Measures</vt:lpstr>
      <vt:lpstr>Survey</vt:lpstr>
      <vt:lpstr>PowerPoint Presentation</vt:lpstr>
      <vt:lpstr>What other areas of interest would be of most impact to your organization?</vt:lpstr>
      <vt:lpstr>What would be the most helpful feature to include next with ADT as part of Phase 2?</vt:lpstr>
      <vt:lpstr>MCO Clinical Leads – Data Quality </vt:lpstr>
      <vt:lpstr>Data Quality by Encounter Type</vt:lpstr>
      <vt:lpstr>Which data points would you like to see most improvement on?</vt:lpstr>
      <vt:lpstr>Would it be beneficial if Hospital EMR Integration would be mandatory?</vt:lpstr>
      <vt:lpstr>How has the ADT Program Helped?</vt:lpstr>
      <vt:lpstr>Portal Features &amp; Functions </vt:lpstr>
      <vt:lpstr>Patient Activity Census Page</vt:lpstr>
      <vt:lpstr>Notifications</vt:lpstr>
      <vt:lpstr>Scheduled Reports</vt:lpstr>
      <vt:lpstr>Groups / Tags</vt:lpstr>
      <vt:lpstr>Patient Overview</vt:lpstr>
      <vt:lpstr>Patient Overview, Continued</vt:lpstr>
      <vt:lpstr>Patient Overview, Continued</vt:lpstr>
      <vt:lpstr>Patient Overview, Continued</vt:lpstr>
      <vt:lpstr>Patient Overview, Continued</vt:lpstr>
      <vt:lpstr>PowerPoint Presentation</vt:lpstr>
      <vt:lpstr>State Comparison </vt:lpstr>
      <vt:lpstr>Activity - Illinois vs Washington</vt:lpstr>
      <vt:lpstr>Activity - Illinois vs Washington</vt:lpstr>
      <vt:lpstr>Activity - Illinois vs Washington</vt:lpstr>
      <vt:lpstr>PowerPoint Presentation</vt:lpstr>
      <vt:lpstr>Training / Future CCG Topics </vt:lpstr>
      <vt:lpstr>Training access through portal</vt:lpstr>
      <vt:lpstr>Survey</vt:lpstr>
      <vt:lpstr>Survey Link for Polls In This Webinar</vt:lpstr>
      <vt:lpstr>Questions</vt:lpstr>
      <vt:lpstr>Upcoming Events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HealthChoice Illinois ADT Clinical Collaboration Group 12 08 2022</dc:title>
  <dc:creator>Rhett Holzmacher</dc:creator>
  <cp:lastModifiedBy>Nancy Sehy</cp:lastModifiedBy>
  <cp:revision>1</cp:revision>
  <dcterms:created xsi:type="dcterms:W3CDTF">2022-09-22T21:24:39Z</dcterms:created>
  <dcterms:modified xsi:type="dcterms:W3CDTF">2022-12-13T20:15:11Z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0x0101000766A85E11E30F4E991D0A89AF3E1058</vt:lpwstr>
  </property>
  <property fmtid="{D5CDD505-2E9C-101B-9397-08002B2CF9AE}" pid="3" name="TaxKeyword">
    <vt:lpwstr/>
  </property>
  <property fmtid="{D5CDD505-2E9C-101B-9397-08002B2CF9AE}" pid="4" name="TaxCatchAll">
    <vt:lpwstr/>
  </property>
  <property fmtid="{D5CDD505-2E9C-101B-9397-08002B2CF9AE}" pid="5" name="TaxKeywordTaxHTField">
    <vt:lpwstr/>
  </property>
</Properties>
</file>