
<file path=[Content_Types].xml><?xml version="1.0" encoding="utf-8"?>
<Types xmlns="http://schemas.openxmlformats.org/package/2006/content-types">
  <Default Extension="png" ContentType="image/png"/>
  <Default Extension="svg" ContentType="image/svg+xml"/>
  <Default Extension="tmp"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slideLayouts/slideLayout202.xml" ContentType="application/vnd.openxmlformats-officedocument.presentationml.slideLayout+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14.xml" ContentType="application/vnd.openxmlformats-officedocument.theme+xml"/>
  <Override PartName="/ppt/theme/theme13.xml" ContentType="application/vnd.openxmlformats-officedocument.theme+xml"/>
  <Override PartName="/ppt/theme/theme12.xml" ContentType="application/vnd.openxmlformats-officedocument.theme+xml"/>
  <Override PartName="/ppt/theme/theme11.xml" ContentType="application/vnd.openxmlformats-officedocument.theme+xml"/>
  <Override PartName="/ppt/theme/theme10.xml" ContentType="application/vnd.openxmlformats-officedocument.theme+xml"/>
  <Override PartName="/ppt/theme/theme9.xml" ContentType="application/vnd.openxmlformats-officedocument.theme+xml"/>
  <Override PartName="/ppt/theme/theme8.xml" ContentType="application/vnd.openxmlformats-officedocument.theme+xml"/>
  <Override PartName="/ppt/theme/theme7.xml" ContentType="application/vnd.openxmlformats-officedocument.them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50" r:id="rId1"/>
    <p:sldMasterId id="2147483861" r:id="rId2"/>
    <p:sldMasterId id="2147483895" r:id="rId3"/>
    <p:sldMasterId id="2147483923" r:id="rId4"/>
    <p:sldMasterId id="2147483937" r:id="rId5"/>
    <p:sldMasterId id="2147483968" r:id="rId6"/>
    <p:sldMasterId id="2147483993" r:id="rId7"/>
    <p:sldMasterId id="2147484011" r:id="rId8"/>
    <p:sldMasterId id="2147484034" r:id="rId9"/>
    <p:sldMasterId id="2147484048" r:id="rId10"/>
    <p:sldMasterId id="2147484075" r:id="rId11"/>
    <p:sldMasterId id="2147484105" r:id="rId12"/>
  </p:sldMasterIdLst>
  <p:notesMasterIdLst>
    <p:notesMasterId r:id="rId49"/>
  </p:notesMasterIdLst>
  <p:handoutMasterIdLst>
    <p:handoutMasterId r:id="rId50"/>
  </p:handoutMasterIdLst>
  <p:sldIdLst>
    <p:sldId id="257" r:id="rId13"/>
    <p:sldId id="2147348493" r:id="rId14"/>
    <p:sldId id="2144936385" r:id="rId15"/>
    <p:sldId id="2144936579" r:id="rId16"/>
    <p:sldId id="2147347424" r:id="rId17"/>
    <p:sldId id="2144936577" r:id="rId18"/>
    <p:sldId id="2144936578" r:id="rId19"/>
    <p:sldId id="2147347392" r:id="rId20"/>
    <p:sldId id="2144936359" r:id="rId21"/>
    <p:sldId id="2144936283" r:id="rId22"/>
    <p:sldId id="2144936261" r:id="rId23"/>
    <p:sldId id="260" r:id="rId24"/>
    <p:sldId id="2144936515" r:id="rId25"/>
    <p:sldId id="2144936372" r:id="rId26"/>
    <p:sldId id="2144936367" r:id="rId27"/>
    <p:sldId id="2147347397" r:id="rId28"/>
    <p:sldId id="2147347398" r:id="rId29"/>
    <p:sldId id="2147347399" r:id="rId30"/>
    <p:sldId id="2147347400" r:id="rId31"/>
    <p:sldId id="2147347401" r:id="rId32"/>
    <p:sldId id="2147348491" r:id="rId33"/>
    <p:sldId id="2147348489" r:id="rId34"/>
    <p:sldId id="2147348487" r:id="rId35"/>
    <p:sldId id="278" r:id="rId36"/>
    <p:sldId id="2147348485" r:id="rId37"/>
    <p:sldId id="2147347302" r:id="rId38"/>
    <p:sldId id="2147347323" r:id="rId39"/>
    <p:sldId id="2147348474" r:id="rId40"/>
    <p:sldId id="2147348475" r:id="rId41"/>
    <p:sldId id="275" r:id="rId42"/>
    <p:sldId id="282" r:id="rId43"/>
    <p:sldId id="2147348483" r:id="rId44"/>
    <p:sldId id="323" r:id="rId45"/>
    <p:sldId id="2147348477" r:id="rId46"/>
    <p:sldId id="2147348481" r:id="rId47"/>
    <p:sldId id="2147348479" r:id="rId48"/>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cqueline Newman" initials="JN" lastIdx="4" clrIdx="0">
    <p:extLst>
      <p:ext uri="{19B8F6BF-5375-455C-9EA6-DF929625EA0E}">
        <p15:presenceInfo xmlns:p15="http://schemas.microsoft.com/office/powerpoint/2012/main" userId="S-1-5-21-3460607881-2156654895-2929397476-2372" providerId="AD"/>
      </p:ext>
    </p:extLst>
  </p:cmAuthor>
  <p:cmAuthor id="2" name="CMT 15" initials="C1" lastIdx="7" clrIdx="1">
    <p:extLst>
      <p:ext uri="{19B8F6BF-5375-455C-9EA6-DF929625EA0E}">
        <p15:presenceInfo xmlns:p15="http://schemas.microsoft.com/office/powerpoint/2012/main" userId="CMT 15"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55469"/>
    <a:srgbClr val="071E66"/>
    <a:srgbClr val="E8F6EF"/>
    <a:srgbClr val="CCECDE"/>
    <a:srgbClr val="E8EFF3"/>
    <a:srgbClr val="21CB9C"/>
    <a:srgbClr val="2399BA"/>
    <a:srgbClr val="FFFFFF"/>
    <a:srgbClr val="646464"/>
    <a:srgbClr val="35353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757" autoAdjust="0"/>
    <p:restoredTop sz="91614" autoAdjust="0"/>
  </p:normalViewPr>
  <p:slideViewPr>
    <p:cSldViewPr snapToGrid="0" snapToObjects="1">
      <p:cViewPr varScale="1">
        <p:scale>
          <a:sx n="117" d="100"/>
          <a:sy n="117" d="100"/>
        </p:scale>
        <p:origin x="138" y="150"/>
      </p:cViewPr>
      <p:guideLst>
        <p:guide orient="horz" pos="2160"/>
        <p:guide pos="3840"/>
      </p:guideLst>
    </p:cSldViewPr>
  </p:slideViewPr>
  <p:outlineViewPr>
    <p:cViewPr>
      <p:scale>
        <a:sx n="33" d="100"/>
        <a:sy n="33" d="100"/>
      </p:scale>
      <p:origin x="0" y="-42"/>
    </p:cViewPr>
  </p:outlineViewPr>
  <p:notesTextViewPr>
    <p:cViewPr>
      <p:scale>
        <a:sx n="3" d="2"/>
        <a:sy n="3" d="2"/>
      </p:scale>
      <p:origin x="0" y="0"/>
    </p:cViewPr>
  </p:notesTextViewPr>
  <p:sorterViewPr>
    <p:cViewPr>
      <p:scale>
        <a:sx n="66" d="100"/>
        <a:sy n="66" d="100"/>
      </p:scale>
      <p:origin x="0" y="0"/>
    </p:cViewPr>
  </p:sorterViewPr>
  <p:notesViewPr>
    <p:cSldViewPr snapToGrid="0" snapToObjects="1">
      <p:cViewPr varScale="1">
        <p:scale>
          <a:sx n="84" d="100"/>
          <a:sy n="84" d="100"/>
        </p:scale>
        <p:origin x="2976" y="10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9" Type="http://schemas.openxmlformats.org/officeDocument/2006/relationships/slide" Target="slides/slide27.xml"/><Relationship Id="rId21" Type="http://schemas.openxmlformats.org/officeDocument/2006/relationships/slide" Target="slides/slide9.xml"/><Relationship Id="rId34" Type="http://schemas.openxmlformats.org/officeDocument/2006/relationships/slide" Target="slides/slide22.xml"/><Relationship Id="rId42" Type="http://schemas.openxmlformats.org/officeDocument/2006/relationships/slide" Target="slides/slide30.xml"/><Relationship Id="rId47" Type="http://schemas.openxmlformats.org/officeDocument/2006/relationships/slide" Target="slides/slide35.xml"/><Relationship Id="rId50" Type="http://schemas.openxmlformats.org/officeDocument/2006/relationships/handoutMaster" Target="handoutMasters/handoutMaster1.xml"/><Relationship Id="rId55" Type="http://schemas.openxmlformats.org/officeDocument/2006/relationships/tableStyles" Target="tableStyle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4.xml"/><Relationship Id="rId29" Type="http://schemas.openxmlformats.org/officeDocument/2006/relationships/slide" Target="slides/slide17.xml"/><Relationship Id="rId11" Type="http://schemas.openxmlformats.org/officeDocument/2006/relationships/slideMaster" Target="slideMasters/slideMaster11.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slide" Target="slides/slide25.xml"/><Relationship Id="rId40" Type="http://schemas.openxmlformats.org/officeDocument/2006/relationships/slide" Target="slides/slide28.xml"/><Relationship Id="rId45" Type="http://schemas.openxmlformats.org/officeDocument/2006/relationships/slide" Target="slides/slide33.xml"/><Relationship Id="rId53" Type="http://schemas.openxmlformats.org/officeDocument/2006/relationships/viewProps" Target="viewProps.xml"/><Relationship Id="rId58" Type="http://schemas.openxmlformats.org/officeDocument/2006/relationships/customXml" Target="../customXml/item3.xml"/><Relationship Id="rId5" Type="http://schemas.openxmlformats.org/officeDocument/2006/relationships/slideMaster" Target="slideMasters/slideMaster5.xml"/><Relationship Id="rId19" Type="http://schemas.openxmlformats.org/officeDocument/2006/relationships/slide" Target="slides/slide7.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 Id="rId43" Type="http://schemas.openxmlformats.org/officeDocument/2006/relationships/slide" Target="slides/slide31.xml"/><Relationship Id="rId48" Type="http://schemas.openxmlformats.org/officeDocument/2006/relationships/slide" Target="slides/slide36.xml"/><Relationship Id="rId56" Type="http://schemas.openxmlformats.org/officeDocument/2006/relationships/customXml" Target="../customXml/item1.xml"/><Relationship Id="rId8" Type="http://schemas.openxmlformats.org/officeDocument/2006/relationships/slideMaster" Target="slideMasters/slideMaster8.xml"/><Relationship Id="rId51" Type="http://schemas.openxmlformats.org/officeDocument/2006/relationships/commentAuthors" Target="commentAuthor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slide" Target="slides/slide26.xml"/><Relationship Id="rId46" Type="http://schemas.openxmlformats.org/officeDocument/2006/relationships/slide" Target="slides/slide34.xml"/><Relationship Id="rId20" Type="http://schemas.openxmlformats.org/officeDocument/2006/relationships/slide" Target="slides/slide8.xml"/><Relationship Id="rId41" Type="http://schemas.openxmlformats.org/officeDocument/2006/relationships/slide" Target="slides/slide29.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49" Type="http://schemas.openxmlformats.org/officeDocument/2006/relationships/notesMaster" Target="notesMasters/notesMaster1.xml"/><Relationship Id="rId57" Type="http://schemas.openxmlformats.org/officeDocument/2006/relationships/customXml" Target="../customXml/item2.xml"/><Relationship Id="rId10" Type="http://schemas.openxmlformats.org/officeDocument/2006/relationships/slideMaster" Target="slideMasters/slideMaster10.xml"/><Relationship Id="rId31" Type="http://schemas.openxmlformats.org/officeDocument/2006/relationships/slide" Target="slides/slide19.xml"/><Relationship Id="rId44" Type="http://schemas.openxmlformats.org/officeDocument/2006/relationships/slide" Target="slides/slide32.xml"/><Relationship Id="rId5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AFCE05A-4C91-476B-914B-98AE22A853FB}"/>
              </a:ext>
            </a:extLst>
          </p:cNvPr>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dirty="0"/>
          </a:p>
        </p:txBody>
      </p:sp>
      <p:sp>
        <p:nvSpPr>
          <p:cNvPr id="3" name="Date Placeholder 2">
            <a:extLst>
              <a:ext uri="{FF2B5EF4-FFF2-40B4-BE49-F238E27FC236}">
                <a16:creationId xmlns:a16="http://schemas.microsoft.com/office/drawing/2014/main" id="{EBF68D85-6C22-4822-B30B-919BB80DAB19}"/>
              </a:ext>
            </a:extLst>
          </p:cNvPr>
          <p:cNvSpPr>
            <a:spLocks noGrp="1"/>
          </p:cNvSpPr>
          <p:nvPr>
            <p:ph type="dt" sz="quarter" idx="1"/>
          </p:nvPr>
        </p:nvSpPr>
        <p:spPr>
          <a:xfrm>
            <a:off x="4023092" y="0"/>
            <a:ext cx="3077739" cy="471054"/>
          </a:xfrm>
          <a:prstGeom prst="rect">
            <a:avLst/>
          </a:prstGeom>
        </p:spPr>
        <p:txBody>
          <a:bodyPr vert="horz" lIns="94229" tIns="47114" rIns="94229" bIns="47114" rtlCol="0"/>
          <a:lstStyle>
            <a:lvl1pPr algn="r">
              <a:defRPr sz="1200"/>
            </a:lvl1pPr>
          </a:lstStyle>
          <a:p>
            <a:fld id="{172D6B1A-57E9-4AE0-A9CF-C67C907D6C74}" type="datetimeFigureOut">
              <a:rPr lang="en-US" smtClean="0"/>
              <a:t>9/29/2022</a:t>
            </a:fld>
            <a:endParaRPr lang="en-US" dirty="0"/>
          </a:p>
        </p:txBody>
      </p:sp>
      <p:sp>
        <p:nvSpPr>
          <p:cNvPr id="4" name="Footer Placeholder 3">
            <a:extLst>
              <a:ext uri="{FF2B5EF4-FFF2-40B4-BE49-F238E27FC236}">
                <a16:creationId xmlns:a16="http://schemas.microsoft.com/office/drawing/2014/main" id="{D1E02563-1C7C-4E14-8EFD-8E68C29F5FE2}"/>
              </a:ext>
            </a:extLst>
          </p:cNvPr>
          <p:cNvSpPr>
            <a:spLocks noGrp="1"/>
          </p:cNvSpPr>
          <p:nvPr>
            <p:ph type="ftr" sz="quarter" idx="2"/>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768DFCB0-045A-49C8-9D99-EEC4FA595AD8}"/>
              </a:ext>
            </a:extLst>
          </p:cNvPr>
          <p:cNvSpPr>
            <a:spLocks noGrp="1"/>
          </p:cNvSpPr>
          <p:nvPr>
            <p:ph type="sldNum" sz="quarter" idx="3"/>
          </p:nvPr>
        </p:nvSpPr>
        <p:spPr>
          <a:xfrm>
            <a:off x="4023092" y="8917422"/>
            <a:ext cx="3077739" cy="471053"/>
          </a:xfrm>
          <a:prstGeom prst="rect">
            <a:avLst/>
          </a:prstGeom>
        </p:spPr>
        <p:txBody>
          <a:bodyPr vert="horz" lIns="94229" tIns="47114" rIns="94229" bIns="47114" rtlCol="0" anchor="b"/>
          <a:lstStyle>
            <a:lvl1pPr algn="r">
              <a:defRPr sz="1200"/>
            </a:lvl1pPr>
          </a:lstStyle>
          <a:p>
            <a:fld id="{4E873909-9567-4AC1-9031-4DFA90E49E62}" type="slidenum">
              <a:rPr lang="en-US" smtClean="0"/>
              <a:t>‹#›</a:t>
            </a:fld>
            <a:endParaRPr lang="en-US" dirty="0"/>
          </a:p>
        </p:txBody>
      </p:sp>
    </p:spTree>
    <p:extLst>
      <p:ext uri="{BB962C8B-B14F-4D97-AF65-F5344CB8AC3E}">
        <p14:creationId xmlns:p14="http://schemas.microsoft.com/office/powerpoint/2010/main" val="3189015542"/>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4-14T16:34:20.169"/>
    </inkml:context>
    <inkml:brush xml:id="br0">
      <inkml:brushProperty name="width" value="0.5" units="cm"/>
      <inkml:brushProperty name="height" value="1" units="cm"/>
      <inkml:brushProperty name="color" value="#FFFFFF"/>
      <inkml:brushProperty name="tip" value="rectangle"/>
      <inkml:brushProperty name="rasterOp" value="maskPen"/>
      <inkml:brushProperty name="ignorePressure" value="1"/>
    </inkml:brush>
  </inkml:definitions>
  <inkml:trace contextRef="#ctx0" brushRef="#br0">1 143,'134'3,"144"-7,-275 4,-1-1,1 1,-1-1,0 0,1 1,-1-1,0 0,0-1,0 1,0 0,0-1,0 1,0-1,0 0,0 1,-1-1,1 0,-1 0,1 0,-1 0,0 0,0-1,0 1,0 0,0 0,0-1,-1 1,1-4,1-2,-1 0,-1 0,1 0,-1 0,-1 0,1 0,-4-13,4 20,0 0,0 1,0-1,-1 0,1 1,0-1,0 0,-1 1,1-1,-1 0,1 1,0-1,-1 1,1-1,-1 1,1-1,-1 1,0-1,1 1,-1-1,1 1,-1 0,0-1,1 1,-1 0,0-1,0 1,1 0,-1 0,0 0,1 0,-1 0,0 0,0 0,1 0,-1 0,0 0,0 0,1 0,-1 1,0-1,1 0,-1 1,-1 0,-36 22,22-12,5-8,1 0,0 0,-1-1,0 0,0 0,1-2,-22 0,18 0,-1 0,1 1,-26 6,-51 16,77-18</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4-14T16:34:21.879"/>
    </inkml:context>
    <inkml:brush xml:id="br0">
      <inkml:brushProperty name="width" value="0.5" units="cm"/>
      <inkml:brushProperty name="height" value="1" units="cm"/>
      <inkml:brushProperty name="color" value="#FFFFFF"/>
      <inkml:brushProperty name="tip" value="rectangle"/>
      <inkml:brushProperty name="rasterOp" value="maskPen"/>
      <inkml:brushProperty name="ignorePressure" value="1"/>
    </inkml:brush>
  </inkml:definitions>
  <inkml:trace contextRef="#ctx0" brushRef="#br0">0 0,'573'0,"-553"0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4-14T16:34:23.154"/>
    </inkml:context>
    <inkml:brush xml:id="br0">
      <inkml:brushProperty name="width" value="0.5" units="cm"/>
      <inkml:brushProperty name="height" value="1" units="cm"/>
      <inkml:brushProperty name="color" value="#FFFFFF"/>
      <inkml:brushProperty name="tip" value="rectangle"/>
      <inkml:brushProperty name="rasterOp" value="maskPen"/>
      <inkml:brushProperty name="ignorePressure" value="1"/>
    </inkml:brush>
  </inkml:definitions>
  <inkml:trace contextRef="#ctx0" brushRef="#br0">1 3,'135'-2,"147"4,-149 19,-112-19</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4-14T16:34:25.802"/>
    </inkml:context>
    <inkml:brush xml:id="br0">
      <inkml:brushProperty name="width" value="0.5" units="cm"/>
      <inkml:brushProperty name="height" value="1" units="cm"/>
      <inkml:brushProperty name="color" value="#FFFFFF"/>
      <inkml:brushProperty name="tip" value="rectangle"/>
      <inkml:brushProperty name="rasterOp" value="maskPen"/>
      <inkml:brushProperty name="ignorePressure" value="1"/>
    </inkml:brush>
  </inkml:definitions>
  <inkml:trace contextRef="#ctx0" brushRef="#br0">0 0,'8'0,"6"0,5 0,3 0,1 0,2 0,-1 0,0 0,0 0,0 0,-1 0,-4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16:35:01.872"/>
    </inkml:context>
    <inkml:brush xml:id="br0">
      <inkml:brushProperty name="width" value="0.1" units="cm"/>
      <inkml:brushProperty name="height" value="0.1" units="cm"/>
      <inkml:brushProperty name="color" value="#FFFFFF"/>
    </inkml:brush>
  </inkml:definitions>
  <inkml:trace contextRef="#ctx0" brushRef="#br0">141 260 24575,'0'-26'0,"-1"14"0,1 0 0,0 1 0,1-1 0,0 0 0,4-16 0,-4 25 0,0 1 0,0-1 0,0 0 0,1 1 0,-1-1 0,1 1 0,-1-1 0,1 1 0,0 0 0,0-1 0,0 1 0,0 0 0,0 0 0,1 1 0,-1-1 0,0 0 0,1 1 0,-1-1 0,1 1 0,0 0 0,-1 0 0,1 0 0,0 0 0,0 0 0,0 1 0,5-1 0,13-1 0,-1 0 0,1 2 0,39 3 0,-51-2 0,-1 1 0,0 0 0,1 0 0,-1 0 0,0 1 0,0 0 0,0 1 0,-1 0 0,1 0 0,-1 0 0,0 1 0,8 7 0,-14-11 0,0-1 0,0 1 0,-1-1 0,1 1 0,0 0 0,0-1 0,-1 1 0,1 0 0,0 0 0,-1 0 0,1 0 0,-1 0 0,1-1 0,-1 1 0,1 0 0,-1 0 0,0 0 0,1 0 0,-1 0 0,0 0 0,0 1 0,0-1 0,0 0 0,0 0 0,0 0 0,0 0 0,0 0 0,0 0 0,-1 2 0,0-2 0,0 0 0,-1 1 0,1-1 0,-1 0 0,1 0 0,-1 0 0,0 0 0,1 0 0,-1 0 0,0 0 0,1-1 0,-1 1 0,0-1 0,-3 1 0,-10 2 0,-1-1 0,-27 0 0,4-2 0,21 1 0,-1-1 0,0 0 0,-19-5 0,37 5 0,1 0 0,0 0 0,-1 0 0,1 0 0,0 0 0,-1 0 0,1-1 0,0 1 0,-1 0 0,1 0 0,0 0 0,-1-1 0,1 1 0,0 0 0,0 0 0,-1-1 0,1 1 0,0 0 0,0-1 0,0 1 0,0 0 0,-1-1 0,1 1 0,0 0 0,0-1 0,0 1 0,0 0 0,0-1 0,0 1 0,0-1 0,0 1 0,0 0 0,0-1 0,0 1 0,0 0 0,0-1 0,0 1 0,0-1 0,0 1 0,0 0 0,1-1 0,-1 1 0,0 0 0,0-1 0,0 1 0,1 0 0,-1 0 0,0-1 0,0 1 0,1 0 0,-1 0 0,0-1 0,0 1 0,1 0 0,-1 0 0,0 0 0,1-1 0,18-14 0,9 1 0,0 2 0,1 0 0,46-10 0,-73 22 0,0 0 0,-1-1 0,1 1 0,0-1 0,0 1 0,0-1 0,0 0 0,0 0 0,0 0 0,-1 0 0,1 0 0,0 0 0,-1 0 0,1 0 0,-1-1 0,0 1 0,1-1 0,-1 1 0,0-1 0,0 1 0,1-1 0,-2 0 0,1 0 0,0 1 0,0-1 0,0 0 0,-1 0 0,1 0 0,-1 0 0,1 0 0,-1 0 0,0 0 0,0 0 0,0 0 0,0 0 0,0 0 0,-1 0 0,1 0 0,0 0 0,-1 0 0,0 1 0,1-1 0,-1 0 0,0 0 0,0 0 0,0 1 0,0-1 0,0 0 0,0 1 0,-1-1 0,1 1 0,0-1 0,-1 1 0,1 0 0,-1-1 0,0 1 0,1 0 0,-1 0 0,0 0 0,0 1 0,1-1 0,-1 0 0,0 1 0,0-1 0,0 1 0,-2-1 0,-27-3 0,-1 1 0,1 1 0,-1 2 0,-32 4 0,-25 0 0,85-4 0,1 0 0,-1 0 0,1 0 0,0 1 0,0 0 0,-1-1 0,1 1 0,0 0 0,0 1 0,0-1 0,0 0 0,0 1 0,0 0 0,0 0 0,0-1 0,1 2 0,-1-1 0,1 0 0,-1 0 0,1 1 0,0 0 0,-2 2 0,-2 6 0,1 0 0,0 0 0,0 0 0,-5 23 0,10-32 0,-14 60 0,13-59 0,1 0 0,-1 0 0,1 1 0,-1-1 0,1 0 0,1 0 0,-1 1 0,0-1 0,1 0 0,-1 0 0,1 0 0,0 0 0,0 1 0,0-1 0,1 0 0,1 3 0,-2-6 0,-1 0 0,1 0 0,-1 0 0,1-1 0,-1 1 0,1 0 0,-1 0 0,1-1 0,-1 1 0,1 0 0,-1-1 0,1 1 0,-1-1 0,0 1 0,1 0 0,-1-1 0,0 1 0,1-1 0,-1 1 0,0-1 0,1 1 0,-1-1 0,0 1 0,0-1 0,0 1 0,0-1 0,0 0 0,1 1 0,-1-1 0,0 1 0,0-1 0,0 1 0,0-1 0,-1 0 0,1 1 0,0-1 0,4-26 0,-4 22-39,0 1 0,0 0 0,1 0 0,-1 0 0,1 0 0,0 0 0,0 0 0,1 0 0,-1 0 0,1 0 0,-1 0 0,1 1 0,1-1 0,-1 1 0,0-1 0,1 1 0,0 0 0,-1 0 0,1 0 0,1 0 0,-1 0 0,0 1 0,1-1 0,-1 1 0,1 0 0,0 0 0,-1 1 0,1-1 0,0 1 0,0 0 0,0 0 0,0 0 0,0 0 0,6 0 0,9 0-6787</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16:35:12.449"/>
    </inkml:context>
    <inkml:brush xml:id="br0">
      <inkml:brushProperty name="width" value="0.1" units="cm"/>
      <inkml:brushProperty name="height" value="0.1" units="cm"/>
      <inkml:brushProperty name="color" value="#FFFFFF"/>
    </inkml:brush>
  </inkml:definitions>
  <inkml:trace contextRef="#ctx0" brushRef="#br0">28 274 24575,'-1'-41'0,"-1"14"0,5-53 0,-2 75 0,-1-1 0,1 0 0,1 0 0,-1 0 0,1 1 0,0-1 0,0 1 0,1 0 0,0-1 0,-1 1 0,2 0 0,-1 0 0,1 1 0,6-8 0,-6 9 0,-1 1 0,1-1 0,0 1 0,0 0 0,0 0 0,0 1 0,0-1 0,0 1 0,0 0 0,1 0 0,-1 0 0,6 0 0,59 3 0,-57-1 0,1 0 0,-1-1 0,0 0 0,20-3 0,-17-1 0,0 0 0,-1 1 0,1 0 0,-1 1 0,1 1 0,20 0 0,-32 1 0,0 1 0,0-1 0,-1 1 0,1-1 0,0 1 0,0 0 0,0 0 0,-1 0 0,1 0 0,0 1 0,-1-1 0,1 1 0,-1 0 0,0-1 0,1 1 0,-1 0 0,0 0 0,0 1 0,0-1 0,-1 0 0,1 1 0,0-1 0,-1 1 0,1-1 0,-1 1 0,0 0 0,0-1 0,0 1 0,-1 0 0,1 0 0,0 0 0,-1 0 0,0 3 0,3 28 0,-3 0 0,-5 60 0,4-91 0,1-1 0,-1 1 0,0 0 0,0-1 0,-1 1 0,1 0 0,0-1 0,-1 0 0,0 1 0,1-1 0,-1 0 0,0 0 0,0 0 0,0 0 0,0 0 0,-1 0 0,1-1 0,-1 1 0,1-1 0,-1 1 0,1-1 0,-1 0 0,0 0 0,1 0 0,-1-1 0,0 1 0,0-1 0,1 1 0,-1-1 0,0 0 0,-3 0 0,-14 1 0,1-1 0,-1-1 0,-25-4 0,35 4 0,-50-13 0,28 3 0,46 11 0,4 0 0,1 0 0,-1-1 0,0-1 0,35-9 0,-51 11 0,1-1 0,0 0 0,-1 1 0,1-1 0,-1-1 0,1 1 0,-1 0 0,0-1 0,1 1 0,-1-1 0,0 1 0,0-1 0,0 0 0,0 0 0,-1 0 0,1 0 0,0 0 0,-1-1 0,1 1 0,-1 0 0,0-1 0,0 1 0,0-1 0,0 1 0,0-1 0,-1 0 0,1 1 0,-1-1 0,1 0 0,-1 1 0,0-1 0,0 0 0,0 0 0,-1 1 0,1-1 0,-1 0 0,1 1 0,-1-1 0,0 1 0,0-1 0,0 0 0,-2-1 0,1 1 0,0 0 0,0 0 0,0 1 0,-1-1 0,1 1 0,-1 0 0,0-1 0,1 1 0,-1 0 0,0 1 0,0-1 0,0 0 0,-1 1 0,1 0 0,0 0 0,-1 0 0,1 0 0,0 0 0,-1 1 0,1 0 0,-7-1 0,2 1 0,-1-1 0,1 1 0,0 0 0,-1 1 0,1 0 0,0 1 0,-1-1 0,-7 4 0,12-3 0,1 1 0,0 0 0,1-1 0,-1 1 0,0 0 0,1 0 0,-1 0 0,1 1 0,0-1 0,0 0 0,1 1 0,-1 0 0,0-1 0,1 1 0,0 0 0,0 0 0,0-1 0,1 1 0,-1 8 0,0-6 0,0 1 0,-1-1 0,0 1 0,0-1 0,0 0 0,-1 0 0,-3 6 0,-1-2 0,0-1 0,-1 0 0,0 0 0,0 0 0,-14 9 0,20-16 0,0-1 0,0 1 0,0-1 0,0 1 0,0-1 0,0 0 0,0 0 0,0 0 0,-1 0 0,1-1 0,0 1 0,-1 0 0,1-1 0,-1 0 0,1 0 0,0 1 0,-1-1 0,1-1 0,-1 1 0,1 0 0,-1-1 0,1 1 0,0-1 0,-1 1 0,1-1 0,0 0 0,0 0 0,-1 0 0,1-1 0,0 1 0,0 0 0,0-1 0,-2-2 0,2 2 0,0 0 0,0 0 0,0-1 0,1 1 0,-1 0 0,1-1 0,0 1 0,0-1 0,0 1 0,0-1 0,0 0 0,0 1 0,1-1 0,-1 0 0,1 0 0,0 1 0,0-1 0,0 0 0,0 0 0,0 1 0,1-1 0,-1 0 0,1 0 0,0 1 0,0-1 0,0 1 0,0-1 0,0 1 0,0-1 0,1 1 0,-1-1 0,4-2 0,-1 0 0,0 0 0,0 0 0,1 0 0,-1 1 0,1-1 0,0 1 0,0 1 0,1-1 0,-1 1 0,1 0 0,0 0 0,0 0 0,6-1 0,-7 3 0,0-1 0,0 1 0,0 1 0,1-1 0,-1 1 0,0 0 0,0 0 0,0 0 0,1 1 0,-1 0 0,0 0 0,7 2 0,-3 2 0,1-1 0,-1 2 0,0-1 0,16 14 0,-19-15 0,0-1 0,0 1 0,1-2 0,-1 1 0,1-1 0,-1 0 0,1 0 0,0 0 0,-1-1 0,1 0 0,0-1 0,0 0 0,0 0 0,0 0 0,0-1 0,-1 0 0,1 0 0,0 0 0,-1-1 0,1 0 0,-1-1 0,1 1 0,-1-1 0,0-1 0,0 1 0,0-1 0,-1 0 0,1 0 0,-1-1 0,0 1 0,0-1 0,8-11 0,-13 16 3,1 0-1,-1-1 0,0 0 1,1 1-1,-1-1 0,1 1 1,-1-1-1,0 1 0,0-1 1,1 0-1,-1 1 0,0-1 1,0 0-1,0 1 0,0-1 1,1 0-1,-1 1 0,0-1 1,0 0-1,0 1 0,-1-1 1,1 0-1,0 1 1,0-1-1,0 0 0,0 1 1,-1-1-1,1 0 0,0 1 1,-1-1-1,1 1 0,0-1 1,-1 0-1,1 1 0,-1-1 1,1 1-1,-1-1 0,1 1 1,-1 0-1,1-1 0,-1 1 1,1-1-1,-1 1 0,0 0 1,1 0-1,-1-1 0,0 1 1,1 0-1,-2 0 0,-34-6-1423,36 6 1360,-19-1-6765</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16:35:31.152"/>
    </inkml:context>
    <inkml:brush xml:id="br0">
      <inkml:brushProperty name="width" value="0.1" units="cm"/>
      <inkml:brushProperty name="height" value="0.1" units="cm"/>
      <inkml:brushProperty name="color" value="#FFFFFF"/>
    </inkml:brush>
  </inkml:definitions>
  <inkml:trace contextRef="#ctx0" brushRef="#br0">1 97 24575,'65'0'0,"-9"-2"0,1 3 0,87 14 0,-114-10 0,-11-2 0,1 1 0,-1 0 0,0 2 0,28 11 0,-46-16 0,0 0 0,0-1 0,1 1 0,-1-1 0,1 1 0,-1-1 0,0 1 0,1-1 0,-1 0 0,1 0 0,-1 0 0,1 0 0,-1 0 0,1 0 0,-1 0 0,1 0 0,-1 0 0,1-1 0,-1 1 0,0-1 0,1 1 0,-1-1 0,0 1 0,1-1 0,1-1 0,-1 0 0,0 0 0,-1 0 0,1 0 0,-1 0 0,0 0 0,0 0 0,0 0 0,0 0 0,0-1 0,0 1 0,0 0 0,-1-1 0,1 1 0,-1-5 0,1 4 0,-1-1 0,1 1 0,-1-1 0,0 1 0,-1-1 0,1 1 0,0-1 0,-1 1 0,0 0 0,0-1 0,0 1 0,0 0 0,-1-1 0,1 1 0,-1 0 0,0 0 0,1 0 0,-1 0 0,-1 1 0,1-1 0,0 0 0,-1 1 0,-3-3 0,-14-2 0,-2 1 0,1 1 0,-1 1 0,1 1 0,-1 0 0,-30 2 0,17-1-118,11 0-90,0 1 0,0 1 0,0 1 0,0 1 1,-41 9-1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dirty="0"/>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E628179A-246E-C948-AE5D-BF932728DE9C}" type="datetimeFigureOut">
              <a:rPr lang="en-US" smtClean="0"/>
              <a:t>9/29/2022</a:t>
            </a:fld>
            <a:endParaRPr lang="en-US" dirty="0"/>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9" tIns="47114" rIns="94229" bIns="47114" rtlCol="0" anchor="ctr"/>
          <a:lstStyle/>
          <a:p>
            <a:endParaRPr lang="en-US" dirty="0"/>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D5F364CF-F2E7-CF47-9707-3BBE1EEB2178}" type="slidenum">
              <a:rPr lang="en-US" smtClean="0"/>
              <a:t>‹#›</a:t>
            </a:fld>
            <a:endParaRPr lang="en-US" dirty="0"/>
          </a:p>
        </p:txBody>
      </p:sp>
    </p:spTree>
    <p:extLst>
      <p:ext uri="{BB962C8B-B14F-4D97-AF65-F5344CB8AC3E}">
        <p14:creationId xmlns:p14="http://schemas.microsoft.com/office/powerpoint/2010/main" val="20781294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22B0ED-0740-40C1-8C11-96903AB7704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855361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5F364CF-F2E7-CF47-9707-3BBE1EEB2178}" type="slidenum">
              <a:rPr lang="en-US" smtClean="0"/>
              <a:t>14</a:t>
            </a:fld>
            <a:endParaRPr lang="en-US" dirty="0"/>
          </a:p>
        </p:txBody>
      </p:sp>
    </p:spTree>
    <p:extLst>
      <p:ext uri="{BB962C8B-B14F-4D97-AF65-F5344CB8AC3E}">
        <p14:creationId xmlns:p14="http://schemas.microsoft.com/office/powerpoint/2010/main" val="1908893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5F364CF-F2E7-CF47-9707-3BBE1EEB2178}" type="slidenum">
              <a:rPr lang="en-US" smtClean="0"/>
              <a:t>15</a:t>
            </a:fld>
            <a:endParaRPr lang="en-US" dirty="0"/>
          </a:p>
        </p:txBody>
      </p:sp>
    </p:spTree>
    <p:extLst>
      <p:ext uri="{BB962C8B-B14F-4D97-AF65-F5344CB8AC3E}">
        <p14:creationId xmlns:p14="http://schemas.microsoft.com/office/powerpoint/2010/main" val="18778387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2" name="Google Shape;232;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7" name="Google Shape;257;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9" name="Google Shape;289;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12" name="Google Shape;312;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1" name="Google Shape;341;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kern="1200" dirty="0">
              <a:solidFill>
                <a:schemeClr val="tx1"/>
              </a:solidFill>
              <a:effectLst/>
              <a:latin typeface="Calibri" panose="020F0502020204030204" pitchFamily="34" charset="0"/>
              <a:cs typeface="+mn-cs"/>
            </a:endParaRPr>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22B0ED-0740-40C1-8C11-96903AB7704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652533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kern="1200" dirty="0">
              <a:solidFill>
                <a:schemeClr val="tx1"/>
              </a:solidFill>
              <a:effectLst/>
              <a:latin typeface="Calibri" panose="020F0502020204030204" pitchFamily="34" charset="0"/>
              <a:cs typeface="+mn-cs"/>
            </a:endParaRPr>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22B0ED-0740-40C1-8C11-96903AB7704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149949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kern="1200" dirty="0">
              <a:solidFill>
                <a:schemeClr val="tx1"/>
              </a:solidFill>
              <a:effectLst/>
              <a:latin typeface="Calibri" panose="020F0502020204030204" pitchFamily="34" charset="0"/>
              <a:cs typeface="+mn-cs"/>
            </a:endParaRPr>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22B0ED-0740-40C1-8C11-96903AB7704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652533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2822B0ED-0740-40C1-8C11-96903AB77040}" type="slidenum">
              <a:rPr lang="en-US" smtClean="0"/>
              <a:t>3</a:t>
            </a:fld>
            <a:endParaRPr lang="en-US"/>
          </a:p>
        </p:txBody>
      </p:sp>
    </p:spTree>
    <p:extLst>
      <p:ext uri="{BB962C8B-B14F-4D97-AF65-F5344CB8AC3E}">
        <p14:creationId xmlns:p14="http://schemas.microsoft.com/office/powerpoint/2010/main" val="8012904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1"/>
        <p:cNvGrpSpPr/>
        <p:nvPr/>
      </p:nvGrpSpPr>
      <p:grpSpPr>
        <a:xfrm>
          <a:off x="0" y="0"/>
          <a:ext cx="0" cy="0"/>
          <a:chOff x="0" y="0"/>
          <a:chExt cx="0" cy="0"/>
        </a:xfrm>
      </p:grpSpPr>
      <p:sp>
        <p:nvSpPr>
          <p:cNvPr id="802" name="Google Shape;802;p2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03" name="Google Shape;803;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kern="1200" dirty="0">
              <a:solidFill>
                <a:schemeClr val="tx1"/>
              </a:solidFill>
              <a:effectLst/>
              <a:latin typeface="Calibri" panose="020F0502020204030204" pitchFamily="34" charset="0"/>
              <a:cs typeface="+mn-cs"/>
            </a:endParaRPr>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22B0ED-0740-40C1-8C11-96903AB7704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652533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87E003-6851-4D46-B6A9-9DFAB34F29D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7365977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7"/>
        <p:cNvGrpSpPr/>
        <p:nvPr/>
      </p:nvGrpSpPr>
      <p:grpSpPr>
        <a:xfrm>
          <a:off x="0" y="0"/>
          <a:ext cx="0" cy="0"/>
          <a:chOff x="0" y="0"/>
          <a:chExt cx="0" cy="0"/>
        </a:xfrm>
      </p:grpSpPr>
      <p:sp>
        <p:nvSpPr>
          <p:cNvPr id="668" name="Google Shape;668;g57575a7712_3_19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When we talk about authoring “Care Insights” we mean authoring either a “Care Guideline” and/or a “Care History.” Each has their unique purpose, function and value, so let’s start with a brief definition of the characteristics of each. Both care histories and care guidelines are meant to be easily consumed and reviewed by the reader, so not particularly lengthy and certainly not a full care plan or crisis plan (though these may be included as attachment in the patient overview page).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Care guidelines aim to be actionable such that the reader can immediately do something with the information, for example by calling a direct line for further clinical collateral or consultation, whereas care histories are meant to be not necessarily actionable but more complementary essential clinical information that helps the reader gather further needed context on the patient or client.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We’ll look at care histories in the follow slide, but in this slide here we’re seeing an example of some of the elements that are typically found in a care guideline. For example, it can be very helpful for a care team member—new to working with a given client or patient—to understand key baseline information, so a behavioral health an example of this may be that the individual experiences daily auditory hallucinations with mild paranoia. Painting a picture of what decompensation looks like can also be very useful—for that same example, conveying that when decompensated the client’s paranoia typically heightens significantly, agitation is increased, and persecutory delusions dominate their mental content. This can be very helpful in assessing for a specific client what is a true psychiatric emergency versus an individual’s usual state of health or baseline.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Additional examples of what can be helpful in a care guideline would be information that instructs on best ways to deescalate an agitated client or describing triggers to avoid escalating an individual. And of course including any salient contact information of friends or family who can help in a time of crisis or hospital stay.   </a:t>
            </a:r>
            <a:endParaRPr dirty="0"/>
          </a:p>
        </p:txBody>
      </p:sp>
      <p:sp>
        <p:nvSpPr>
          <p:cNvPr id="669" name="Google Shape;669;g57575a7712_3_19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6915121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7"/>
        <p:cNvGrpSpPr/>
        <p:nvPr/>
      </p:nvGrpSpPr>
      <p:grpSpPr>
        <a:xfrm>
          <a:off x="0" y="0"/>
          <a:ext cx="0" cy="0"/>
          <a:chOff x="0" y="0"/>
          <a:chExt cx="0" cy="0"/>
        </a:xfrm>
      </p:grpSpPr>
      <p:sp>
        <p:nvSpPr>
          <p:cNvPr id="668" name="Google Shape;668;g57575a7712_3_19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Now here we’re going to look at care histories. Examples of ways the care history section can be used include providing insights regarding an individual’s prior psychiatric admissions. Examples include providing information regarding a client’s prior suicide attempts, self harm, or suicidal ideation. For example, if a patient has a significant history of using self harm as a coping mechanism for their depression, but no known history of suicide attempt or no known prior suicidal ideation this can be very helpful for future clinicians and the rest of the care team. Likewise, if the individual does have a history of suicidal ideation and has made several attempts to end their life, it can be very helpful to document in care history a summary of the specifics on these such as what year the attempts occurred, by what means was the attempt made, assessed severity of the attempt, and other additional context that may benefit the care team in understanding patient’s level of risk in this sphere.</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Care history is also a powerful space to convey the non-medical drivers of an individual’s hospital utilization such as any social determinants health information including that related to housing or food insecurity, or transportation or financial barriers. Important cultural information or trauma history affecting the individual’s experience are also very pertinent to convey to the care team through the care history section in order to help drive a trauma informed or culturally appropriate approaches to the individual’s care.   </a:t>
            </a:r>
            <a:endParaRPr dirty="0"/>
          </a:p>
        </p:txBody>
      </p:sp>
      <p:sp>
        <p:nvSpPr>
          <p:cNvPr id="669" name="Google Shape;669;g57575a7712_3_19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0779899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1"/>
        <p:cNvGrpSpPr/>
        <p:nvPr/>
      </p:nvGrpSpPr>
      <p:grpSpPr>
        <a:xfrm>
          <a:off x="0" y="0"/>
          <a:ext cx="0" cy="0"/>
          <a:chOff x="0" y="0"/>
          <a:chExt cx="0" cy="0"/>
        </a:xfrm>
      </p:grpSpPr>
      <p:sp>
        <p:nvSpPr>
          <p:cNvPr id="842" name="Google Shape;842;p2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43" name="Google Shape;843;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8"/>
        <p:cNvGrpSpPr/>
        <p:nvPr/>
      </p:nvGrpSpPr>
      <p:grpSpPr>
        <a:xfrm>
          <a:off x="0" y="0"/>
          <a:ext cx="0" cy="0"/>
          <a:chOff x="0" y="0"/>
          <a:chExt cx="0" cy="0"/>
        </a:xfrm>
      </p:grpSpPr>
      <p:sp>
        <p:nvSpPr>
          <p:cNvPr id="599" name="Google Shape;599;p2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00" name="Google Shape;600;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kern="1200" dirty="0">
              <a:solidFill>
                <a:schemeClr val="tx1"/>
              </a:solidFill>
              <a:effectLst/>
              <a:latin typeface="Calibri" panose="020F0502020204030204" pitchFamily="34" charset="0"/>
              <a:cs typeface="+mn-cs"/>
            </a:endParaRPr>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22B0ED-0740-40C1-8C11-96903AB7704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6525332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kern="1200" dirty="0">
              <a:solidFill>
                <a:schemeClr val="tx1"/>
              </a:solidFill>
              <a:effectLst/>
              <a:latin typeface="Calibri" panose="020F0502020204030204" pitchFamily="34" charset="0"/>
              <a:cs typeface="+mn-cs"/>
            </a:endParaRPr>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2822B0ED-0740-40C1-8C11-96903AB77040}" type="slidenum">
              <a:rPr lang="en-US" smtClean="0"/>
              <a:t>33</a:t>
            </a:fld>
            <a:endParaRPr lang="en-US"/>
          </a:p>
        </p:txBody>
      </p:sp>
    </p:spTree>
    <p:extLst>
      <p:ext uri="{BB962C8B-B14F-4D97-AF65-F5344CB8AC3E}">
        <p14:creationId xmlns:p14="http://schemas.microsoft.com/office/powerpoint/2010/main" val="256525332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2822B0ED-0740-40C1-8C11-96903AB77040}" type="slidenum">
              <a:rPr lang="en-US" smtClean="0"/>
              <a:t>36</a:t>
            </a:fld>
            <a:endParaRPr lang="en-US"/>
          </a:p>
        </p:txBody>
      </p:sp>
    </p:spTree>
    <p:extLst>
      <p:ext uri="{BB962C8B-B14F-4D97-AF65-F5344CB8AC3E}">
        <p14:creationId xmlns:p14="http://schemas.microsoft.com/office/powerpoint/2010/main" val="42855361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2822B0ED-0740-40C1-8C11-96903AB77040}" type="slidenum">
              <a:rPr lang="en-US" smtClean="0"/>
              <a:t>4</a:t>
            </a:fld>
            <a:endParaRPr lang="en-US"/>
          </a:p>
        </p:txBody>
      </p:sp>
    </p:spTree>
    <p:extLst>
      <p:ext uri="{BB962C8B-B14F-4D97-AF65-F5344CB8AC3E}">
        <p14:creationId xmlns:p14="http://schemas.microsoft.com/office/powerpoint/2010/main" val="40958830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F0B1EF-EBE2-644D-B9F9-00B5796CDE7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267984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Sales rep</a:t>
            </a:r>
          </a:p>
        </p:txBody>
      </p:sp>
      <p:sp>
        <p:nvSpPr>
          <p:cNvPr id="4" name="Slide Number Placeholder 3"/>
          <p:cNvSpPr>
            <a:spLocks noGrp="1"/>
          </p:cNvSpPr>
          <p:nvPr>
            <p:ph type="sldNum" sz="quarter" idx="5"/>
          </p:nvPr>
        </p:nvSpPr>
        <p:spPr/>
        <p:txBody>
          <a:bodyPr/>
          <a:lstStyle/>
          <a:p>
            <a:fld id="{D5F364CF-F2E7-CF47-9707-3BBE1EEB2178}" type="slidenum">
              <a:rPr lang="en-US" smtClean="0"/>
              <a:t>9</a:t>
            </a:fld>
            <a:endParaRPr lang="en-US" dirty="0"/>
          </a:p>
        </p:txBody>
      </p:sp>
    </p:spTree>
    <p:extLst>
      <p:ext uri="{BB962C8B-B14F-4D97-AF65-F5344CB8AC3E}">
        <p14:creationId xmlns:p14="http://schemas.microsoft.com/office/powerpoint/2010/main" val="14755184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2: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7" name="Google Shape;147;p2:notes"/>
          <p:cNvSpPr txBox="1">
            <a:spLocks noGrp="1"/>
          </p:cNvSpPr>
          <p:nvPr>
            <p:ph type="body" idx="1"/>
          </p:nvPr>
        </p:nvSpPr>
        <p:spPr>
          <a:xfrm>
            <a:off x="710248" y="4518204"/>
            <a:ext cx="5681980" cy="3696712"/>
          </a:xfrm>
          <a:prstGeom prst="rect">
            <a:avLst/>
          </a:prstGeom>
          <a:noFill/>
          <a:ln>
            <a:noFill/>
          </a:ln>
        </p:spPr>
        <p:txBody>
          <a:bodyPr spcFirstLastPara="1" wrap="square" lIns="94213" tIns="47094" rIns="94213" bIns="47094" anchor="t" anchorCtr="0">
            <a:noAutofit/>
          </a:bodyPr>
          <a:lstStyle/>
          <a:p>
            <a:pPr>
              <a:buClr>
                <a:schemeClr val="dk1"/>
              </a:buClr>
              <a:buSzPts val="1200"/>
            </a:pPr>
            <a:endParaRPr dirty="0"/>
          </a:p>
        </p:txBody>
      </p:sp>
      <p:sp>
        <p:nvSpPr>
          <p:cNvPr id="148" name="Google Shape;148;p2:notes"/>
          <p:cNvSpPr txBox="1">
            <a:spLocks noGrp="1"/>
          </p:cNvSpPr>
          <p:nvPr>
            <p:ph type="sldNum" idx="12"/>
          </p:nvPr>
        </p:nvSpPr>
        <p:spPr>
          <a:xfrm>
            <a:off x="4023092" y="8917422"/>
            <a:ext cx="3077739" cy="471053"/>
          </a:xfrm>
          <a:prstGeom prst="rect">
            <a:avLst/>
          </a:prstGeom>
          <a:noFill/>
          <a:ln>
            <a:noFill/>
          </a:ln>
        </p:spPr>
        <p:txBody>
          <a:bodyPr spcFirstLastPara="1" wrap="square" lIns="94213" tIns="47094" rIns="94213" bIns="47094" anchor="b" anchorCtr="0">
            <a:noAutofit/>
          </a:bodyPr>
          <a:lstStyle/>
          <a:p>
            <a:pPr marL="0" marR="0" lvl="0" indent="0" algn="r" defTabSz="942289" rtl="0" eaLnBrk="1" fontAlgn="auto" latinLnBrk="0" hangingPunct="1">
              <a:lnSpc>
                <a:spcPct val="100000"/>
              </a:lnSpc>
              <a:spcBef>
                <a:spcPts val="0"/>
              </a:spcBef>
              <a:spcAft>
                <a:spcPts val="0"/>
              </a:spcAft>
              <a:buClr>
                <a:srgbClr val="000000"/>
              </a:buClr>
              <a:buSzTx/>
              <a:buFontTx/>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42289" rtl="0" eaLnBrk="1" fontAlgn="auto" latinLnBrk="0" hangingPunct="1">
                <a:lnSpc>
                  <a:spcPct val="100000"/>
                </a:lnSpc>
                <a:spcBef>
                  <a:spcPts val="0"/>
                </a:spcBef>
                <a:spcAft>
                  <a:spcPts val="0"/>
                </a:spcAft>
                <a:buClr>
                  <a:srgbClr val="000000"/>
                </a:buClr>
                <a:buSzTx/>
                <a:buFontTx/>
                <a:buNone/>
                <a:tabLst/>
                <a:defRPr/>
              </a:pPr>
              <a:t>10</a:t>
            </a:fld>
            <a:endParaRPr kumimoji="0" sz="1400" b="0" i="0" u="none" strike="noStrike" kern="0" cap="none" spc="0" normalizeH="0" baseline="0" noProof="0" dirty="0">
              <a:ln>
                <a:noFill/>
              </a:ln>
              <a:solidFill>
                <a:srgbClr val="000000"/>
              </a:solidFill>
              <a:effectLst/>
              <a:uLnTx/>
              <a:uFillTx/>
              <a:latin typeface="Arial"/>
              <a:ea typeface="+mn-ea"/>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F364CF-F2E7-CF47-9707-3BBE1EEB217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856309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5"/>
        <p:cNvGrpSpPr/>
        <p:nvPr/>
      </p:nvGrpSpPr>
      <p:grpSpPr>
        <a:xfrm>
          <a:off x="0" y="0"/>
          <a:ext cx="0" cy="0"/>
          <a:chOff x="0" y="0"/>
          <a:chExt cx="0" cy="0"/>
        </a:xfrm>
      </p:grpSpPr>
      <p:sp>
        <p:nvSpPr>
          <p:cNvPr id="566" name="Google Shape;566;g9e2838c4f7_0_1982: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67" name="Google Shape;567;g9e2838c4f7_0_198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5F364CF-F2E7-CF47-9707-3BBE1EEB2178}" type="slidenum">
              <a:rPr lang="en-US" smtClean="0"/>
              <a:t>13</a:t>
            </a:fld>
            <a:endParaRPr lang="en-US" dirty="0"/>
          </a:p>
        </p:txBody>
      </p:sp>
    </p:spTree>
    <p:extLst>
      <p:ext uri="{BB962C8B-B14F-4D97-AF65-F5344CB8AC3E}">
        <p14:creationId xmlns:p14="http://schemas.microsoft.com/office/powerpoint/2010/main" val="72370983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jpeg"/><Relationship Id="rId1" Type="http://schemas.openxmlformats.org/officeDocument/2006/relationships/slideMaster" Target="../slideMasters/slideMaster5.xml"/><Relationship Id="rId4" Type="http://schemas.openxmlformats.org/officeDocument/2006/relationships/image" Target="../media/image8.svg"/></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5.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6.xml"/></Relationships>
</file>

<file path=ppt/slideLayouts/_rels/slideLayout1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jpeg"/><Relationship Id="rId1" Type="http://schemas.openxmlformats.org/officeDocument/2006/relationships/slideMaster" Target="../slideMasters/slideMaster6.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jpeg"/><Relationship Id="rId1" Type="http://schemas.openxmlformats.org/officeDocument/2006/relationships/slideMaster" Target="../slideMasters/slideMaster6.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jpeg"/><Relationship Id="rId1" Type="http://schemas.openxmlformats.org/officeDocument/2006/relationships/slideMaster" Target="../slideMasters/slideMaster6.xml"/></Relationships>
</file>

<file path=ppt/slideLayouts/_rels/slideLayout1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6.xml"/></Relationships>
</file>

<file path=ppt/slideLayouts/_rels/slideLayout1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6.xml"/></Relationships>
</file>

<file path=ppt/slideLayouts/_rels/slideLayout1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6.xml"/></Relationships>
</file>

<file path=ppt/slideLayouts/_rels/slideLayout1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6.xml"/></Relationships>
</file>

<file path=ppt/slideLayouts/_rels/slideLayout1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6.xml"/></Relationships>
</file>

<file path=ppt/slideLayouts/_rels/slideLayout1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6.xml"/></Relationships>
</file>

<file path=ppt/slideLayouts/_rels/slideLayout1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6.xml"/></Relationships>
</file>

<file path=ppt/slideLayouts/_rels/slideLayout12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6.xml"/></Relationships>
</file>

<file path=ppt/slideLayouts/_rels/slideLayout1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6.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6.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jpeg"/><Relationship Id="rId1" Type="http://schemas.openxmlformats.org/officeDocument/2006/relationships/slideMaster" Target="../slideMasters/slideMaster6.xml"/></Relationships>
</file>

<file path=ppt/slideLayouts/_rels/slideLayout13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jpeg"/><Relationship Id="rId1" Type="http://schemas.openxmlformats.org/officeDocument/2006/relationships/slideMaster" Target="../slideMasters/slideMaster6.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7.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8.xml"/></Relationships>
</file>

<file path=ppt/slideLayouts/_rels/slideLayout15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jpeg"/><Relationship Id="rId1" Type="http://schemas.openxmlformats.org/officeDocument/2006/relationships/slideMaster" Target="../slideMasters/slideMaster8.xml"/><Relationship Id="rId4" Type="http://schemas.openxmlformats.org/officeDocument/2006/relationships/image" Target="../media/image8.svg"/></Relationships>
</file>

<file path=ppt/slideLayouts/_rels/slideLayout15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jpeg"/><Relationship Id="rId1" Type="http://schemas.openxmlformats.org/officeDocument/2006/relationships/slideMaster" Target="../slideMasters/slideMaster8.xml"/><Relationship Id="rId4" Type="http://schemas.openxmlformats.org/officeDocument/2006/relationships/image" Target="../media/image8.svg"/></Relationships>
</file>

<file path=ppt/slideLayouts/_rels/slideLayout15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8.xml"/></Relationships>
</file>

<file path=ppt/slideLayouts/_rels/slideLayout156.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8.xml"/></Relationships>
</file>

<file path=ppt/slideLayouts/_rels/slideLayout15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8.xml"/></Relationships>
</file>

<file path=ppt/slideLayouts/_rels/slideLayout15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8.xml"/></Relationships>
</file>

<file path=ppt/slideLayouts/_rels/slideLayout15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8.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8.xml"/></Relationships>
</file>

<file path=ppt/slideLayouts/_rels/slideLayout16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8.xml"/></Relationships>
</file>

<file path=ppt/slideLayouts/_rels/slideLayout162.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8.xml"/></Relationships>
</file>

<file path=ppt/slideLayouts/_rels/slideLayout16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8.xml"/></Relationships>
</file>

<file path=ppt/slideLayouts/_rels/slideLayout16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8.xml"/></Relationships>
</file>

<file path=ppt/slideLayouts/_rels/slideLayout16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8.xml"/></Relationships>
</file>

<file path=ppt/slideLayouts/_rels/slideLayout166.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8.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jpeg"/><Relationship Id="rId1" Type="http://schemas.openxmlformats.org/officeDocument/2006/relationships/slideMaster" Target="../slideMasters/slideMaster8.xml"/><Relationship Id="rId4" Type="http://schemas.openxmlformats.org/officeDocument/2006/relationships/image" Target="../media/image8.svg"/></Relationships>
</file>

<file path=ppt/slideLayouts/_rels/slideLayout16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jpeg"/><Relationship Id="rId1" Type="http://schemas.openxmlformats.org/officeDocument/2006/relationships/slideMaster" Target="../slideMasters/slideMaster8.xml"/><Relationship Id="rId4" Type="http://schemas.openxmlformats.org/officeDocument/2006/relationships/image" Target="../media/image8.sv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jpeg"/><Relationship Id="rId1" Type="http://schemas.openxmlformats.org/officeDocument/2006/relationships/slideMaster" Target="../slideMasters/slideMaster8.xml"/><Relationship Id="rId4" Type="http://schemas.openxmlformats.org/officeDocument/2006/relationships/image" Target="../media/image8.svg"/></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9.xml"/><Relationship Id="rId4" Type="http://schemas.openxmlformats.org/officeDocument/2006/relationships/image" Target="../media/image15.png"/></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8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9.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8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0.xml"/></Relationships>
</file>

<file path=ppt/slideLayouts/_rels/slideLayout18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0.xml"/></Relationships>
</file>

<file path=ppt/slideLayouts/_rels/slideLayout18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0.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0.xml"/></Relationships>
</file>

<file path=ppt/slideLayouts/_rels/slideLayout19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0.xml"/></Relationships>
</file>

<file path=ppt/slideLayouts/_rels/slideLayout19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0.xml"/></Relationships>
</file>

<file path=ppt/slideLayouts/_rels/slideLayout19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0.xml"/></Relationships>
</file>

<file path=ppt/slideLayouts/_rels/slideLayout19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0.xml"/></Relationships>
</file>

<file path=ppt/slideLayouts/_rels/slideLayout19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0.xml"/></Relationships>
</file>

<file path=ppt/slideLayouts/_rels/slideLayout19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0.xml"/></Relationships>
</file>

<file path=ppt/slideLayouts/_rels/slideLayout19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0.xml"/></Relationships>
</file>

<file path=ppt/slideLayouts/_rels/slideLayout19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0.xml"/></Relationships>
</file>

<file path=ppt/slideLayouts/_rels/slideLayout19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0.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0.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0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0.xml"/></Relationships>
</file>

<file path=ppt/slideLayouts/_rels/slideLayout20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0.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0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0.xml"/></Relationships>
</file>

<file path=ppt/slideLayouts/_rels/slideLayout20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0.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1.xml"/></Relationships>
</file>

<file path=ppt/slideLayouts/_rels/slideLayout2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1.xml"/></Relationships>
</file>

<file path=ppt/slideLayouts/_rels/slideLayout2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1.xml"/></Relationships>
</file>

<file path=ppt/slideLayouts/_rels/slideLayout2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1.xml"/></Relationships>
</file>

<file path=ppt/slideLayouts/_rels/slideLayout2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1.xml"/></Relationships>
</file>

<file path=ppt/slideLayouts/_rels/slideLayout2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1.xml"/></Relationships>
</file>

<file path=ppt/slideLayouts/_rels/slideLayout2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1.xml"/></Relationships>
</file>

<file path=ppt/slideLayouts/_rels/slideLayout2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1.xml"/></Relationships>
</file>

<file path=ppt/slideLayouts/_rels/slideLayout2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1.xml"/></Relationships>
</file>

<file path=ppt/slideLayouts/_rels/slideLayout2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1.xml"/></Relationships>
</file>

<file path=ppt/slideLayouts/_rels/slideLayout2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1.xml"/></Relationships>
</file>

<file path=ppt/slideLayouts/_rels/slideLayout2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1.xml"/></Relationships>
</file>

<file path=ppt/slideLayouts/_rels/slideLayout2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1.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1.xml"/></Relationships>
</file>

<file path=ppt/slideLayouts/_rels/slideLayout2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9.png"/><Relationship Id="rId1" Type="http://schemas.openxmlformats.org/officeDocument/2006/relationships/slideMaster" Target="../slideMasters/slideMaster11.xml"/><Relationship Id="rId4" Type="http://schemas.openxmlformats.org/officeDocument/2006/relationships/image" Target="../media/image20.png"/></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4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jpeg"/><Relationship Id="rId1" Type="http://schemas.openxmlformats.org/officeDocument/2006/relationships/slideMaster" Target="../slideMasters/slideMaster5.xml"/><Relationship Id="rId4" Type="http://schemas.openxmlformats.org/officeDocument/2006/relationships/image" Target="../media/image8.svg"/></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jpeg"/><Relationship Id="rId1" Type="http://schemas.openxmlformats.org/officeDocument/2006/relationships/slideMaster" Target="../slideMasters/slideMaster5.xml"/><Relationship Id="rId4" Type="http://schemas.openxmlformats.org/officeDocument/2006/relationships/image" Target="../media/image8.svg"/></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96.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jpeg"/><Relationship Id="rId1" Type="http://schemas.openxmlformats.org/officeDocument/2006/relationships/slideMaster" Target="../slideMasters/slideMaster5.xml"/><Relationship Id="rId4" Type="http://schemas.openxmlformats.org/officeDocument/2006/relationships/image" Target="../media/image8.svg"/></Relationships>
</file>

<file path=ppt/slideLayouts/_rels/slideLayout9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jpeg"/><Relationship Id="rId1" Type="http://schemas.openxmlformats.org/officeDocument/2006/relationships/slideMaster" Target="../slideMasters/slideMaster5.xml"/><Relationship Id="rId4" Type="http://schemas.openxmlformats.org/officeDocument/2006/relationships/image" Target="../media/image8.sv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81A356C-2E00-48E7-B3AD-09D3BCFA2ADA}"/>
              </a:ext>
            </a:extLst>
          </p:cNvPr>
          <p:cNvSpPr/>
          <p:nvPr userDrawn="1"/>
        </p:nvSpPr>
        <p:spPr>
          <a:xfrm>
            <a:off x="0" y="0"/>
            <a:ext cx="12192000" cy="6858000"/>
          </a:xfrm>
          <a:prstGeom prst="rect">
            <a:avLst/>
          </a:prstGeom>
          <a:gradFill>
            <a:gsLst>
              <a:gs pos="0">
                <a:schemeClr val="tx1"/>
              </a:gs>
              <a:gs pos="85000">
                <a:schemeClr val="tx1">
                  <a:lumMod val="50000"/>
                </a:scheme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1"/>
              </a:solidFill>
            </a:endParaRPr>
          </a:p>
        </p:txBody>
      </p:sp>
      <p:pic>
        <p:nvPicPr>
          <p:cNvPr id="7" name="Picture 6">
            <a:extLst>
              <a:ext uri="{FF2B5EF4-FFF2-40B4-BE49-F238E27FC236}">
                <a16:creationId xmlns:a16="http://schemas.microsoft.com/office/drawing/2014/main" id="{E0157A61-847C-4EB3-A436-172E4E0D1B0E}"/>
              </a:ext>
            </a:extLst>
          </p:cNvPr>
          <p:cNvPicPr>
            <a:picLocks noChangeAspect="1"/>
          </p:cNvPicPr>
          <p:nvPr userDrawn="1"/>
        </p:nvPicPr>
        <p:blipFill>
          <a:blip r:embed="rId2"/>
          <a:stretch>
            <a:fillRect/>
          </a:stretch>
        </p:blipFill>
        <p:spPr>
          <a:xfrm>
            <a:off x="7254785" y="5847449"/>
            <a:ext cx="4456366" cy="482160"/>
          </a:xfrm>
          <a:prstGeom prst="rect">
            <a:avLst/>
          </a:prstGeom>
        </p:spPr>
      </p:pic>
      <p:sp>
        <p:nvSpPr>
          <p:cNvPr id="8" name="TextBox 7">
            <a:extLst>
              <a:ext uri="{FF2B5EF4-FFF2-40B4-BE49-F238E27FC236}">
                <a16:creationId xmlns:a16="http://schemas.microsoft.com/office/drawing/2014/main" id="{8F5D0356-031A-4457-BA3B-7BA8C58E05AC}"/>
              </a:ext>
            </a:extLst>
          </p:cNvPr>
          <p:cNvSpPr txBox="1"/>
          <p:nvPr userDrawn="1"/>
        </p:nvSpPr>
        <p:spPr>
          <a:xfrm>
            <a:off x="9428337" y="6279571"/>
            <a:ext cx="2237712" cy="200055"/>
          </a:xfrm>
          <a:prstGeom prst="rect">
            <a:avLst/>
          </a:prstGeom>
          <a:noFill/>
        </p:spPr>
        <p:txBody>
          <a:bodyPr wrap="square" rtlCol="0">
            <a:spAutoFit/>
          </a:bodyPr>
          <a:lstStyle/>
          <a:p>
            <a:pPr algn="r"/>
            <a:r>
              <a:rPr lang="en-US" sz="700" i="0" dirty="0">
                <a:solidFill>
                  <a:schemeClr val="bg1"/>
                </a:solidFill>
                <a:latin typeface="+mj-lt"/>
              </a:rPr>
              <a:t>Strictly Confidential - ©2019</a:t>
            </a:r>
          </a:p>
        </p:txBody>
      </p:sp>
      <p:sp>
        <p:nvSpPr>
          <p:cNvPr id="14" name="Text Placeholder 13">
            <a:extLst>
              <a:ext uri="{FF2B5EF4-FFF2-40B4-BE49-F238E27FC236}">
                <a16:creationId xmlns:a16="http://schemas.microsoft.com/office/drawing/2014/main" id="{FBEB9001-A500-4D0F-B9F8-27F5C2AE9643}"/>
              </a:ext>
            </a:extLst>
          </p:cNvPr>
          <p:cNvSpPr>
            <a:spLocks noGrp="1"/>
          </p:cNvSpPr>
          <p:nvPr>
            <p:ph type="body" sz="quarter" idx="10" hasCustomPrompt="1"/>
          </p:nvPr>
        </p:nvSpPr>
        <p:spPr>
          <a:xfrm>
            <a:off x="530353" y="4390444"/>
            <a:ext cx="5819775" cy="383728"/>
          </a:xfrm>
        </p:spPr>
        <p:txBody>
          <a:bodyPr anchor="t">
            <a:noAutofit/>
          </a:bodyPr>
          <a:lstStyle>
            <a:lvl1pPr algn="l">
              <a:lnSpc>
                <a:spcPct val="100000"/>
              </a:lnSpc>
              <a:spcBef>
                <a:spcPts val="0"/>
              </a:spcBef>
              <a:defRPr sz="2000">
                <a:solidFill>
                  <a:schemeClr val="bg1"/>
                </a:solidFill>
              </a:defRPr>
            </a:lvl1pPr>
            <a:lvl2pPr>
              <a:defRPr sz="2000"/>
            </a:lvl2pPr>
            <a:lvl3pPr>
              <a:defRPr sz="2000"/>
            </a:lvl3pPr>
            <a:lvl4pPr>
              <a:defRPr sz="2000"/>
            </a:lvl4pPr>
            <a:lvl5pPr>
              <a:defRPr sz="2000"/>
            </a:lvl5pPr>
          </a:lstStyle>
          <a:p>
            <a:pPr lvl="0"/>
            <a:r>
              <a:rPr lang="en-US" dirty="0"/>
              <a:t>January 1, 2000</a:t>
            </a:r>
          </a:p>
        </p:txBody>
      </p:sp>
      <p:sp>
        <p:nvSpPr>
          <p:cNvPr id="17" name="Text Placeholder 16">
            <a:extLst>
              <a:ext uri="{FF2B5EF4-FFF2-40B4-BE49-F238E27FC236}">
                <a16:creationId xmlns:a16="http://schemas.microsoft.com/office/drawing/2014/main" id="{5E55C472-1B0C-4A0F-B6B4-02F6FFF35237}"/>
              </a:ext>
            </a:extLst>
          </p:cNvPr>
          <p:cNvSpPr>
            <a:spLocks noGrp="1"/>
          </p:cNvSpPr>
          <p:nvPr>
            <p:ph type="body" sz="quarter" idx="12" hasCustomPrompt="1"/>
          </p:nvPr>
        </p:nvSpPr>
        <p:spPr>
          <a:xfrm>
            <a:off x="525952" y="3245908"/>
            <a:ext cx="9585202" cy="546608"/>
          </a:xfrm>
        </p:spPr>
        <p:txBody>
          <a:bodyPr tIns="0" bIns="0" anchor="ctr">
            <a:noAutofit/>
          </a:bodyPr>
          <a:lstStyle>
            <a:lvl1pPr>
              <a:lnSpc>
                <a:spcPct val="100000"/>
              </a:lnSpc>
              <a:defRPr sz="2800">
                <a:solidFill>
                  <a:schemeClr val="bg1"/>
                </a:solidFill>
              </a:defRPr>
            </a:lvl1pPr>
            <a:lvl2pPr>
              <a:lnSpc>
                <a:spcPct val="100000"/>
              </a:lnSpc>
              <a:defRPr>
                <a:solidFill>
                  <a:schemeClr val="bg1"/>
                </a:solidFill>
              </a:defRPr>
            </a:lvl2pPr>
            <a:lvl3pPr>
              <a:lnSpc>
                <a:spcPct val="100000"/>
              </a:lnSpc>
              <a:defRPr>
                <a:solidFill>
                  <a:schemeClr val="bg1"/>
                </a:solidFill>
              </a:defRPr>
            </a:lvl3pPr>
            <a:lvl4pPr>
              <a:lnSpc>
                <a:spcPct val="100000"/>
              </a:lnSpc>
              <a:defRPr>
                <a:solidFill>
                  <a:schemeClr val="bg1"/>
                </a:solidFill>
              </a:defRPr>
            </a:lvl4pPr>
            <a:lvl5pPr>
              <a:lnSpc>
                <a:spcPct val="100000"/>
              </a:lnSpc>
              <a:defRPr>
                <a:solidFill>
                  <a:schemeClr val="bg1"/>
                </a:solidFill>
              </a:defRPr>
            </a:lvl5pPr>
          </a:lstStyle>
          <a:p>
            <a:pPr lvl="0"/>
            <a:r>
              <a:rPr lang="en-US" dirty="0"/>
              <a:t>Subtitle of the Presentation</a:t>
            </a:r>
          </a:p>
        </p:txBody>
      </p:sp>
      <p:sp>
        <p:nvSpPr>
          <p:cNvPr id="19" name="Text Placeholder 18">
            <a:extLst>
              <a:ext uri="{FF2B5EF4-FFF2-40B4-BE49-F238E27FC236}">
                <a16:creationId xmlns:a16="http://schemas.microsoft.com/office/drawing/2014/main" id="{631DF3CC-59A8-4798-9AFE-386B374A9540}"/>
              </a:ext>
            </a:extLst>
          </p:cNvPr>
          <p:cNvSpPr>
            <a:spLocks noGrp="1"/>
          </p:cNvSpPr>
          <p:nvPr>
            <p:ph type="body" sz="quarter" idx="13" hasCustomPrompt="1"/>
          </p:nvPr>
        </p:nvSpPr>
        <p:spPr>
          <a:xfrm>
            <a:off x="530352" y="528391"/>
            <a:ext cx="9580802" cy="2717517"/>
          </a:xfrm>
        </p:spPr>
        <p:txBody>
          <a:bodyPr tIns="0" bIns="0" anchor="b">
            <a:normAutofit/>
          </a:bodyPr>
          <a:lstStyle>
            <a:lvl1pPr>
              <a:lnSpc>
                <a:spcPct val="100000"/>
              </a:lnSpc>
              <a:spcBef>
                <a:spcPts val="0"/>
              </a:spcBef>
              <a:defRPr sz="4000">
                <a:solidFill>
                  <a:schemeClr val="bg1"/>
                </a:solidFill>
              </a:defRPr>
            </a:lvl1pPr>
          </a:lstStyle>
          <a:p>
            <a:pPr lvl="0"/>
            <a:r>
              <a:rPr lang="en-US" dirty="0"/>
              <a:t>Title of the Presentation</a:t>
            </a:r>
          </a:p>
        </p:txBody>
      </p:sp>
      <p:sp>
        <p:nvSpPr>
          <p:cNvPr id="21" name="Text Placeholder 20">
            <a:extLst>
              <a:ext uri="{FF2B5EF4-FFF2-40B4-BE49-F238E27FC236}">
                <a16:creationId xmlns:a16="http://schemas.microsoft.com/office/drawing/2014/main" id="{5263B11B-44B8-44E0-B368-D776C2329CAF}"/>
              </a:ext>
            </a:extLst>
          </p:cNvPr>
          <p:cNvSpPr>
            <a:spLocks noGrp="1"/>
          </p:cNvSpPr>
          <p:nvPr>
            <p:ph type="body" sz="quarter" idx="14" hasCustomPrompt="1"/>
          </p:nvPr>
        </p:nvSpPr>
        <p:spPr>
          <a:xfrm>
            <a:off x="525952" y="5372099"/>
            <a:ext cx="5824176" cy="1006283"/>
          </a:xfrm>
        </p:spPr>
        <p:txBody>
          <a:bodyPr anchor="b">
            <a:noAutofit/>
          </a:bodyPr>
          <a:lstStyle>
            <a:lvl1pPr>
              <a:lnSpc>
                <a:spcPct val="100000"/>
              </a:lnSpc>
              <a:spcBef>
                <a:spcPts val="0"/>
              </a:spcBef>
              <a:defRPr sz="2000">
                <a:solidFill>
                  <a:schemeClr val="bg1"/>
                </a:solidFill>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err="1"/>
              <a:t>Firstname</a:t>
            </a:r>
            <a:r>
              <a:rPr lang="en-US" dirty="0"/>
              <a:t> </a:t>
            </a:r>
            <a:r>
              <a:rPr lang="en-US" dirty="0" err="1"/>
              <a:t>Lastname</a:t>
            </a:r>
            <a:endParaRPr lang="en-US" dirty="0"/>
          </a:p>
          <a:p>
            <a:pPr lvl="0"/>
            <a:r>
              <a:rPr lang="en-US" dirty="0"/>
              <a:t>Presenter’s Title</a:t>
            </a:r>
          </a:p>
          <a:p>
            <a:pPr lvl="0"/>
            <a:r>
              <a:rPr lang="en-US" dirty="0"/>
              <a:t>first.last@collectivemedical.com</a:t>
            </a:r>
          </a:p>
        </p:txBody>
      </p:sp>
      <p:pic>
        <p:nvPicPr>
          <p:cNvPr id="12" name="Picture 11">
            <a:extLst>
              <a:ext uri="{FF2B5EF4-FFF2-40B4-BE49-F238E27FC236}">
                <a16:creationId xmlns:a16="http://schemas.microsoft.com/office/drawing/2014/main" id="{16B3E43E-609F-47AB-89F4-C6CEBD67C69E}"/>
              </a:ext>
            </a:extLst>
          </p:cNvPr>
          <p:cNvPicPr>
            <a:picLocks noChangeAspect="1"/>
          </p:cNvPicPr>
          <p:nvPr userDrawn="1"/>
        </p:nvPicPr>
        <p:blipFill>
          <a:blip r:embed="rId3"/>
          <a:stretch>
            <a:fillRect/>
          </a:stretch>
        </p:blipFill>
        <p:spPr>
          <a:xfrm rot="21404601">
            <a:off x="7413327" y="503286"/>
            <a:ext cx="4255007" cy="458990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1431914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GRADIENT BACKGROUN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A15BE27-BDF2-488D-8B32-8FEB4CDBFB17}"/>
              </a:ext>
            </a:extLst>
          </p:cNvPr>
          <p:cNvSpPr/>
          <p:nvPr userDrawn="1"/>
        </p:nvSpPr>
        <p:spPr>
          <a:xfrm>
            <a:off x="0" y="-1"/>
            <a:ext cx="12192000" cy="6153149"/>
          </a:xfrm>
          <a:prstGeom prst="rect">
            <a:avLst/>
          </a:prstGeom>
          <a:gradFill>
            <a:gsLst>
              <a:gs pos="0">
                <a:schemeClr val="bg2"/>
              </a:gs>
              <a:gs pos="100000">
                <a:schemeClr val="accent1"/>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4" name="Slide Number Placeholder 21">
            <a:extLst>
              <a:ext uri="{FF2B5EF4-FFF2-40B4-BE49-F238E27FC236}">
                <a16:creationId xmlns:a16="http://schemas.microsoft.com/office/drawing/2014/main" id="{CC2CDEAC-421B-41D4-90D5-446A8CFE9935}"/>
              </a:ext>
            </a:extLst>
          </p:cNvPr>
          <p:cNvSpPr>
            <a:spLocks noGrp="1"/>
          </p:cNvSpPr>
          <p:nvPr>
            <p:ph type="sldNum" sz="quarter" idx="4"/>
          </p:nvPr>
        </p:nvSpPr>
        <p:spPr>
          <a:xfrm>
            <a:off x="8610599" y="6450468"/>
            <a:ext cx="3192139" cy="148913"/>
          </a:xfrm>
          <a:prstGeom prst="rect">
            <a:avLst/>
          </a:prstGeom>
        </p:spPr>
        <p:txBody>
          <a:bodyPr vert="horz" lIns="91440" tIns="45720" rIns="91440" bIns="45720" rtlCol="0" anchor="ctr"/>
          <a:lstStyle>
            <a:lvl1pPr algn="r">
              <a:defRPr sz="1000">
                <a:solidFill>
                  <a:schemeClr val="tx2"/>
                </a:solidFill>
                <a:latin typeface="+mj-lt"/>
              </a:defRPr>
            </a:lvl1pPr>
          </a:lstStyle>
          <a:p>
            <a:fld id="{F0D6EE29-B678-4F5E-BD6B-2A1F664779F4}" type="slidenum">
              <a:rPr lang="en-US" smtClean="0"/>
              <a:pPr/>
              <a:t>‹#›</a:t>
            </a:fld>
            <a:endParaRPr lang="en-US" dirty="0"/>
          </a:p>
        </p:txBody>
      </p:sp>
      <p:sp>
        <p:nvSpPr>
          <p:cNvPr id="2" name="Rectangle 1">
            <a:extLst>
              <a:ext uri="{FF2B5EF4-FFF2-40B4-BE49-F238E27FC236}">
                <a16:creationId xmlns:a16="http://schemas.microsoft.com/office/drawing/2014/main" id="{2900243D-AF92-4D84-961C-E086662B2ED7}"/>
              </a:ext>
            </a:extLst>
          </p:cNvPr>
          <p:cNvSpPr/>
          <p:nvPr userDrawn="1"/>
        </p:nvSpPr>
        <p:spPr>
          <a:xfrm>
            <a:off x="0" y="6709085"/>
            <a:ext cx="12192000" cy="1489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 Placeholder 5">
            <a:extLst>
              <a:ext uri="{FF2B5EF4-FFF2-40B4-BE49-F238E27FC236}">
                <a16:creationId xmlns:a16="http://schemas.microsoft.com/office/drawing/2014/main" id="{7BC1BE39-E79A-4709-8883-79827677BE29}"/>
              </a:ext>
            </a:extLst>
          </p:cNvPr>
          <p:cNvSpPr>
            <a:spLocks noGrp="1"/>
          </p:cNvSpPr>
          <p:nvPr>
            <p:ph type="body" sz="quarter" idx="10"/>
          </p:nvPr>
        </p:nvSpPr>
        <p:spPr>
          <a:xfrm>
            <a:off x="1052513" y="638176"/>
            <a:ext cx="10086975" cy="4848224"/>
          </a:xfrm>
        </p:spPr>
        <p:txBody>
          <a:bodyPr/>
          <a:lstStyle>
            <a:lvl1pPr>
              <a:defRPr sz="24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7606585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DE7B277-220F-7949-8EF3-9D09454D676C}"/>
              </a:ext>
            </a:extLst>
          </p:cNvPr>
          <p:cNvPicPr>
            <a:picLocks noChangeAspect="1"/>
          </p:cNvPicPr>
          <p:nvPr userDrawn="1"/>
        </p:nvPicPr>
        <p:blipFill rotWithShape="1">
          <a:blip r:embed="rId2" cstate="print">
            <a:alphaModFix amt="5000"/>
            <a:extLst>
              <a:ext uri="{28A0092B-C50C-407E-A947-70E740481C1C}">
                <a14:useLocalDpi xmlns:a14="http://schemas.microsoft.com/office/drawing/2010/main"/>
              </a:ext>
            </a:extLst>
          </a:blip>
          <a:srcRect r="1547"/>
          <a:stretch/>
        </p:blipFill>
        <p:spPr>
          <a:xfrm>
            <a:off x="501351" y="538640"/>
            <a:ext cx="11181601" cy="5767890"/>
          </a:xfrm>
          <a:prstGeom prst="rect">
            <a:avLst/>
          </a:prstGeom>
          <a:solidFill>
            <a:schemeClr val="bg1"/>
          </a:solidFill>
        </p:spPr>
      </p:pic>
      <p:sp>
        <p:nvSpPr>
          <p:cNvPr id="6" name="Rectangle 5">
            <a:extLst>
              <a:ext uri="{FF2B5EF4-FFF2-40B4-BE49-F238E27FC236}">
                <a16:creationId xmlns:a16="http://schemas.microsoft.com/office/drawing/2014/main" id="{49F517DC-A429-AA43-88D4-AC3546F988FD}"/>
              </a:ext>
            </a:extLst>
          </p:cNvPr>
          <p:cNvSpPr/>
          <p:nvPr userDrawn="1"/>
        </p:nvSpPr>
        <p:spPr>
          <a:xfrm>
            <a:off x="509048" y="551470"/>
            <a:ext cx="4213782" cy="575506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a:extLst>
              <a:ext uri="{FF2B5EF4-FFF2-40B4-BE49-F238E27FC236}">
                <a16:creationId xmlns:a16="http://schemas.microsoft.com/office/drawing/2014/main" id="{69B4D6B1-62E7-C244-BB89-57233584BFD9}"/>
              </a:ext>
            </a:extLst>
          </p:cNvPr>
          <p:cNvSpPr/>
          <p:nvPr userDrawn="1"/>
        </p:nvSpPr>
        <p:spPr>
          <a:xfrm>
            <a:off x="4722830" y="551469"/>
            <a:ext cx="3601040" cy="5755061"/>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13">
            <a:extLst>
              <a:ext uri="{FF2B5EF4-FFF2-40B4-BE49-F238E27FC236}">
                <a16:creationId xmlns:a16="http://schemas.microsoft.com/office/drawing/2014/main" id="{FFD411CE-CAF9-A842-9E3F-3B30E499068C}"/>
              </a:ext>
            </a:extLst>
          </p:cNvPr>
          <p:cNvSpPr>
            <a:spLocks noGrp="1"/>
          </p:cNvSpPr>
          <p:nvPr>
            <p:ph type="body" sz="quarter" idx="11" hasCustomPrompt="1"/>
          </p:nvPr>
        </p:nvSpPr>
        <p:spPr>
          <a:xfrm>
            <a:off x="1017970" y="1340792"/>
            <a:ext cx="4213783" cy="703820"/>
          </a:xfrm>
        </p:spPr>
        <p:txBody>
          <a:bodyPr>
            <a:noAutofit/>
          </a:bodyPr>
          <a:lstStyle>
            <a:lvl1pPr marL="0" indent="0">
              <a:buClr>
                <a:schemeClr val="accent1"/>
              </a:buClr>
              <a:buNone/>
              <a:defRPr sz="3200">
                <a:solidFill>
                  <a:schemeClr val="bg1"/>
                </a:solidFill>
                <a:latin typeface="+mj-lt"/>
              </a:defRPr>
            </a:lvl1pPr>
            <a:lvl2pPr marL="457189" indent="0">
              <a:buClr>
                <a:schemeClr val="accent1"/>
              </a:buClr>
              <a:buNone/>
              <a:defRPr sz="2400">
                <a:solidFill>
                  <a:schemeClr val="tx2"/>
                </a:solidFill>
                <a:latin typeface="+mn-lt"/>
              </a:defRPr>
            </a:lvl2pPr>
            <a:lvl3pPr>
              <a:buClr>
                <a:schemeClr val="accent1"/>
              </a:buClr>
              <a:defRPr>
                <a:latin typeface="+mj-lt"/>
              </a:defRPr>
            </a:lvl3pPr>
            <a:lvl4pPr>
              <a:buClr>
                <a:schemeClr val="accent1"/>
              </a:buClr>
              <a:defRPr>
                <a:latin typeface="+mj-lt"/>
              </a:defRPr>
            </a:lvl4pPr>
            <a:lvl5pPr>
              <a:buClr>
                <a:schemeClr val="accent1"/>
              </a:buClr>
              <a:defRPr>
                <a:latin typeface="+mj-lt"/>
              </a:defRPr>
            </a:lvl5pPr>
          </a:lstStyle>
          <a:p>
            <a:pPr lvl="0"/>
            <a:r>
              <a:rPr lang="en-US"/>
              <a:t>Agenda</a:t>
            </a:r>
          </a:p>
        </p:txBody>
      </p:sp>
      <p:cxnSp>
        <p:nvCxnSpPr>
          <p:cNvPr id="12" name="Straight Connector 11">
            <a:extLst>
              <a:ext uri="{FF2B5EF4-FFF2-40B4-BE49-F238E27FC236}">
                <a16:creationId xmlns:a16="http://schemas.microsoft.com/office/drawing/2014/main" id="{D9C468F2-F15F-4C44-B76E-D9BF5094E730}"/>
              </a:ext>
            </a:extLst>
          </p:cNvPr>
          <p:cNvCxnSpPr>
            <a:cxnSpLocks/>
          </p:cNvCxnSpPr>
          <p:nvPr userDrawn="1"/>
        </p:nvCxnSpPr>
        <p:spPr>
          <a:xfrm>
            <a:off x="1133927" y="2044612"/>
            <a:ext cx="616226" cy="0"/>
          </a:xfrm>
          <a:prstGeom prst="line">
            <a:avLst/>
          </a:prstGeom>
          <a:ln w="25400">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sp>
        <p:nvSpPr>
          <p:cNvPr id="13" name="Text Placeholder 7">
            <a:extLst>
              <a:ext uri="{FF2B5EF4-FFF2-40B4-BE49-F238E27FC236}">
                <a16:creationId xmlns:a16="http://schemas.microsoft.com/office/drawing/2014/main" id="{3302D2DF-D3AC-1C4A-AAE3-C96CB55A0BF3}"/>
              </a:ext>
            </a:extLst>
          </p:cNvPr>
          <p:cNvSpPr>
            <a:spLocks noGrp="1"/>
          </p:cNvSpPr>
          <p:nvPr>
            <p:ph type="body" sz="quarter" idx="26"/>
          </p:nvPr>
        </p:nvSpPr>
        <p:spPr>
          <a:xfrm>
            <a:off x="1017970" y="2455730"/>
            <a:ext cx="4760661" cy="3270250"/>
          </a:xfrm>
        </p:spPr>
        <p:txBody>
          <a:bodyPr>
            <a:normAutofit/>
          </a:bodyPr>
          <a:lstStyle>
            <a:lvl1pPr marL="0" indent="0">
              <a:buNone/>
              <a:defRPr sz="2400">
                <a:solidFill>
                  <a:schemeClr val="bg1"/>
                </a:solidFill>
              </a:defRPr>
            </a:lvl1pPr>
            <a:lvl2pPr marL="457189" indent="0">
              <a:buNone/>
              <a:defRPr sz="2000">
                <a:solidFill>
                  <a:schemeClr val="tx2"/>
                </a:solidFill>
              </a:defRPr>
            </a:lvl2pPr>
            <a:lvl3pPr marL="914377" indent="0">
              <a:buNone/>
              <a:defRPr sz="2000">
                <a:solidFill>
                  <a:schemeClr val="tx2"/>
                </a:solidFill>
              </a:defRPr>
            </a:lvl3pPr>
            <a:lvl4pPr marL="1371566" indent="0">
              <a:buNone/>
              <a:defRPr sz="2000">
                <a:solidFill>
                  <a:schemeClr val="tx2"/>
                </a:solidFill>
              </a:defRPr>
            </a:lvl4pPr>
            <a:lvl5pPr marL="1828755" indent="0">
              <a:buNone/>
              <a:defRPr sz="2000">
                <a:solidFill>
                  <a:schemeClr val="tx2"/>
                </a:solidFill>
              </a:defRPr>
            </a:lvl5pPr>
          </a:lstStyle>
          <a:p>
            <a:pPr lvl="0"/>
            <a:r>
              <a:rPr lang="en-US"/>
              <a:t>Click to edit Master text styles</a:t>
            </a:r>
          </a:p>
        </p:txBody>
      </p:sp>
      <p:sp>
        <p:nvSpPr>
          <p:cNvPr id="15" name="TextBox 14">
            <a:extLst>
              <a:ext uri="{FF2B5EF4-FFF2-40B4-BE49-F238E27FC236}">
                <a16:creationId xmlns:a16="http://schemas.microsoft.com/office/drawing/2014/main" id="{1227B3D5-46EC-3E4C-BB8C-4A2171734478}"/>
              </a:ext>
            </a:extLst>
          </p:cNvPr>
          <p:cNvSpPr txBox="1"/>
          <p:nvPr userDrawn="1"/>
        </p:nvSpPr>
        <p:spPr>
          <a:xfrm>
            <a:off x="917198" y="5921653"/>
            <a:ext cx="2851231" cy="215444"/>
          </a:xfrm>
          <a:prstGeom prst="rect">
            <a:avLst/>
          </a:prstGeom>
          <a:noFill/>
        </p:spPr>
        <p:txBody>
          <a:bodyPr wrap="square" rtlCol="0">
            <a:spAutoFit/>
          </a:bodyPr>
          <a:lstStyle/>
          <a:p>
            <a:pPr lvl="0"/>
            <a:r>
              <a:rPr lang="en-US" sz="800">
                <a:solidFill>
                  <a:schemeClr val="bg1"/>
                </a:solidFill>
              </a:rPr>
              <a:t>© 2021 - Strictly Confidential</a:t>
            </a:r>
          </a:p>
        </p:txBody>
      </p:sp>
      <p:pic>
        <p:nvPicPr>
          <p:cNvPr id="10" name="Graphic 9">
            <a:extLst>
              <a:ext uri="{FF2B5EF4-FFF2-40B4-BE49-F238E27FC236}">
                <a16:creationId xmlns:a16="http://schemas.microsoft.com/office/drawing/2014/main" id="{6AA01078-C945-8242-B6CA-DA42B919339A}"/>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9225023" y="5643517"/>
            <a:ext cx="2185928" cy="385858"/>
          </a:xfrm>
          <a:prstGeom prst="rect">
            <a:avLst/>
          </a:prstGeom>
        </p:spPr>
      </p:pic>
    </p:spTree>
    <p:extLst>
      <p:ext uri="{BB962C8B-B14F-4D97-AF65-F5344CB8AC3E}">
        <p14:creationId xmlns:p14="http://schemas.microsoft.com/office/powerpoint/2010/main" val="2678488089"/>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8" name="Rectangle 7"/>
          <p:cNvSpPr/>
          <p:nvPr userDrawn="1"/>
        </p:nvSpPr>
        <p:spPr>
          <a:xfrm>
            <a:off x="641025" y="527902"/>
            <a:ext cx="10869105" cy="570321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10" name="Text Placeholder 9"/>
          <p:cNvSpPr>
            <a:spLocks noGrp="1"/>
          </p:cNvSpPr>
          <p:nvPr>
            <p:ph type="body" sz="quarter" idx="10" hasCustomPrompt="1"/>
          </p:nvPr>
        </p:nvSpPr>
        <p:spPr>
          <a:xfrm>
            <a:off x="2489201" y="2394409"/>
            <a:ext cx="7200900" cy="1498863"/>
          </a:xfrm>
        </p:spPr>
        <p:txBody>
          <a:bodyPr anchor="ctr">
            <a:normAutofit/>
          </a:bodyPr>
          <a:lstStyle>
            <a:lvl1pPr marL="0" indent="0" algn="ctr">
              <a:buNone/>
              <a:defRPr sz="3733" baseline="0">
                <a:solidFill>
                  <a:schemeClr val="bg1"/>
                </a:solidFill>
                <a:latin typeface="+mj-lt"/>
              </a:defRPr>
            </a:lvl1pPr>
          </a:lstStyle>
          <a:p>
            <a:pPr lvl="0"/>
            <a:r>
              <a:rPr lang="en-US"/>
              <a:t>Title/Section Slide</a:t>
            </a:r>
          </a:p>
        </p:txBody>
      </p:sp>
    </p:spTree>
    <p:extLst>
      <p:ext uri="{BB962C8B-B14F-4D97-AF65-F5344CB8AC3E}">
        <p14:creationId xmlns:p14="http://schemas.microsoft.com/office/powerpoint/2010/main" val="1612113395"/>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Rectangle 5"/>
          <p:cNvSpPr/>
          <p:nvPr userDrawn="1"/>
        </p:nvSpPr>
        <p:spPr>
          <a:xfrm>
            <a:off x="641025" y="527902"/>
            <a:ext cx="10869105" cy="5703217"/>
          </a:xfrm>
          <a:prstGeom prst="rect">
            <a:avLst/>
          </a:prstGeom>
          <a:solidFill>
            <a:srgbClr val="21CB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7" name="Text Placeholder 9"/>
          <p:cNvSpPr>
            <a:spLocks noGrp="1"/>
          </p:cNvSpPr>
          <p:nvPr>
            <p:ph type="body" sz="quarter" idx="10" hasCustomPrompt="1"/>
          </p:nvPr>
        </p:nvSpPr>
        <p:spPr>
          <a:xfrm>
            <a:off x="2489201" y="2394409"/>
            <a:ext cx="7200900" cy="1498863"/>
          </a:xfrm>
        </p:spPr>
        <p:txBody>
          <a:bodyPr anchor="ctr">
            <a:normAutofit/>
          </a:bodyPr>
          <a:lstStyle>
            <a:lvl1pPr marL="0" indent="0" algn="ctr">
              <a:buNone/>
              <a:defRPr sz="3733" baseline="0">
                <a:solidFill>
                  <a:schemeClr val="bg1"/>
                </a:solidFill>
                <a:latin typeface="+mj-lt"/>
              </a:defRPr>
            </a:lvl1pPr>
          </a:lstStyle>
          <a:p>
            <a:pPr lvl="0"/>
            <a:r>
              <a:rPr lang="en-US"/>
              <a:t>Title/Section Slide</a:t>
            </a:r>
          </a:p>
        </p:txBody>
      </p:sp>
    </p:spTree>
    <p:extLst>
      <p:ext uri="{BB962C8B-B14F-4D97-AF65-F5344CB8AC3E}">
        <p14:creationId xmlns:p14="http://schemas.microsoft.com/office/powerpoint/2010/main" val="3881386796"/>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8" name="Rectangle 7"/>
          <p:cNvSpPr/>
          <p:nvPr userDrawn="1"/>
        </p:nvSpPr>
        <p:spPr>
          <a:xfrm>
            <a:off x="641025" y="527902"/>
            <a:ext cx="10869105" cy="570321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9" name="Text Placeholder 9"/>
          <p:cNvSpPr>
            <a:spLocks noGrp="1"/>
          </p:cNvSpPr>
          <p:nvPr>
            <p:ph type="body" sz="quarter" idx="10" hasCustomPrompt="1"/>
          </p:nvPr>
        </p:nvSpPr>
        <p:spPr>
          <a:xfrm>
            <a:off x="2489201" y="2394409"/>
            <a:ext cx="7200900" cy="1498863"/>
          </a:xfrm>
        </p:spPr>
        <p:txBody>
          <a:bodyPr anchor="ctr">
            <a:normAutofit/>
          </a:bodyPr>
          <a:lstStyle>
            <a:lvl1pPr marL="0" indent="0" algn="ctr">
              <a:buNone/>
              <a:defRPr sz="3733" baseline="0">
                <a:solidFill>
                  <a:schemeClr val="bg1"/>
                </a:solidFill>
                <a:latin typeface="+mj-lt"/>
              </a:defRPr>
            </a:lvl1pPr>
          </a:lstStyle>
          <a:p>
            <a:pPr lvl="0"/>
            <a:r>
              <a:rPr lang="en-US"/>
              <a:t>Title/Section Slide</a:t>
            </a:r>
          </a:p>
        </p:txBody>
      </p:sp>
    </p:spTree>
    <p:extLst>
      <p:ext uri="{BB962C8B-B14F-4D97-AF65-F5344CB8AC3E}">
        <p14:creationId xmlns:p14="http://schemas.microsoft.com/office/powerpoint/2010/main" val="3181037273"/>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52"/>
        <p:cNvGrpSpPr/>
        <p:nvPr/>
      </p:nvGrpSpPr>
      <p:grpSpPr>
        <a:xfrm>
          <a:off x="0" y="0"/>
          <a:ext cx="0" cy="0"/>
          <a:chOff x="0" y="0"/>
          <a:chExt cx="0" cy="0"/>
        </a:xfrm>
      </p:grpSpPr>
      <p:sp>
        <p:nvSpPr>
          <p:cNvPr id="53" name="Google Shape;53;p43"/>
          <p:cNvSpPr txBox="1">
            <a:spLocks noGrp="1"/>
          </p:cNvSpPr>
          <p:nvPr>
            <p:ph type="title"/>
          </p:nvPr>
        </p:nvSpPr>
        <p:spPr>
          <a:xfrm>
            <a:off x="838200" y="18256"/>
            <a:ext cx="10515600" cy="95329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4" name="Google Shape;54;p43"/>
          <p:cNvSpPr txBox="1">
            <a:spLocks noGrp="1"/>
          </p:cNvSpPr>
          <p:nvPr>
            <p:ph type="body" idx="1"/>
          </p:nvPr>
        </p:nvSpPr>
        <p:spPr>
          <a:xfrm>
            <a:off x="838200" y="1523593"/>
            <a:ext cx="10515600" cy="4391025"/>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rgbClr val="58595B"/>
              </a:buClr>
              <a:buSzPts val="2800"/>
              <a:buChar char="•"/>
              <a:defRPr>
                <a:solidFill>
                  <a:srgbClr val="58595B"/>
                </a:solidFill>
              </a:defRPr>
            </a:lvl1pPr>
            <a:lvl2pPr marL="914400" lvl="1" indent="-381000" algn="l">
              <a:lnSpc>
                <a:spcPct val="90000"/>
              </a:lnSpc>
              <a:spcBef>
                <a:spcPts val="500"/>
              </a:spcBef>
              <a:spcAft>
                <a:spcPts val="0"/>
              </a:spcAft>
              <a:buClr>
                <a:srgbClr val="58595B"/>
              </a:buClr>
              <a:buSzPts val="2400"/>
              <a:buChar char="•"/>
              <a:defRPr>
                <a:solidFill>
                  <a:srgbClr val="58595B"/>
                </a:solidFill>
              </a:defRPr>
            </a:lvl2pPr>
            <a:lvl3pPr marL="1371600" lvl="2" indent="-355600" algn="l">
              <a:lnSpc>
                <a:spcPct val="90000"/>
              </a:lnSpc>
              <a:spcBef>
                <a:spcPts val="500"/>
              </a:spcBef>
              <a:spcAft>
                <a:spcPts val="0"/>
              </a:spcAft>
              <a:buClr>
                <a:srgbClr val="58595B"/>
              </a:buClr>
              <a:buSzPts val="2000"/>
              <a:buChar char="•"/>
              <a:defRPr>
                <a:solidFill>
                  <a:srgbClr val="58595B"/>
                </a:solidFill>
              </a:defRPr>
            </a:lvl3pPr>
            <a:lvl4pPr marL="1828800" lvl="3" indent="-342900" algn="l">
              <a:lnSpc>
                <a:spcPct val="90000"/>
              </a:lnSpc>
              <a:spcBef>
                <a:spcPts val="500"/>
              </a:spcBef>
              <a:spcAft>
                <a:spcPts val="0"/>
              </a:spcAft>
              <a:buClr>
                <a:srgbClr val="58595B"/>
              </a:buClr>
              <a:buSzPts val="1800"/>
              <a:buChar char="•"/>
              <a:defRPr>
                <a:solidFill>
                  <a:srgbClr val="58595B"/>
                </a:solidFill>
              </a:defRPr>
            </a:lvl4pPr>
            <a:lvl5pPr marL="2286000" lvl="4" indent="-342900" algn="l">
              <a:lnSpc>
                <a:spcPct val="90000"/>
              </a:lnSpc>
              <a:spcBef>
                <a:spcPts val="500"/>
              </a:spcBef>
              <a:spcAft>
                <a:spcPts val="0"/>
              </a:spcAft>
              <a:buClr>
                <a:srgbClr val="58595B"/>
              </a:buClr>
              <a:buSzPts val="1800"/>
              <a:buChar char="•"/>
              <a:defRPr>
                <a:solidFill>
                  <a:srgbClr val="58595B"/>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5" name="Google Shape;55;p4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4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43"/>
          <p:cNvSpPr txBox="1">
            <a:spLocks noGrp="1"/>
          </p:cNvSpPr>
          <p:nvPr>
            <p:ph type="sldNum" idx="12"/>
          </p:nvPr>
        </p:nvSpPr>
        <p:spPr>
          <a:xfrm>
            <a:off x="9268327"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664961703"/>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userDrawn="1">
  <p:cSld name="1_STANDARD SLIDE">
    <p:spTree>
      <p:nvGrpSpPr>
        <p:cNvPr id="1" name=""/>
        <p:cNvGrpSpPr/>
        <p:nvPr/>
      </p:nvGrpSpPr>
      <p:grpSpPr>
        <a:xfrm>
          <a:off x="0" y="0"/>
          <a:ext cx="0" cy="0"/>
          <a:chOff x="0" y="0"/>
          <a:chExt cx="0" cy="0"/>
        </a:xfrm>
      </p:grpSpPr>
      <p:sp>
        <p:nvSpPr>
          <p:cNvPr id="18" name="Text Placeholder 17">
            <a:extLst>
              <a:ext uri="{FF2B5EF4-FFF2-40B4-BE49-F238E27FC236}">
                <a16:creationId xmlns:a16="http://schemas.microsoft.com/office/drawing/2014/main" id="{D4DC9A31-A861-45AF-8B6A-0E6DB50F3BFA}"/>
              </a:ext>
            </a:extLst>
          </p:cNvPr>
          <p:cNvSpPr>
            <a:spLocks noGrp="1"/>
          </p:cNvSpPr>
          <p:nvPr>
            <p:ph type="body" sz="quarter" idx="10" hasCustomPrompt="1"/>
          </p:nvPr>
        </p:nvSpPr>
        <p:spPr>
          <a:xfrm>
            <a:off x="401216" y="373329"/>
            <a:ext cx="11389568" cy="372324"/>
          </a:xfrm>
          <a:prstGeom prst="rect">
            <a:avLst/>
          </a:prstGeom>
          <a:ln>
            <a:noFill/>
          </a:ln>
        </p:spPr>
        <p:txBody>
          <a:bodyPr tIns="0" bIns="0" anchor="ctr">
            <a:noAutofit/>
          </a:bodyPr>
          <a:lstStyle>
            <a:lvl1pPr>
              <a:defRPr sz="3000"/>
            </a:lvl1pPr>
          </a:lstStyle>
          <a:p>
            <a:pPr lvl="0"/>
            <a:r>
              <a:rPr lang="en-US"/>
              <a:t>Title of the Slide</a:t>
            </a:r>
          </a:p>
        </p:txBody>
      </p:sp>
      <p:sp>
        <p:nvSpPr>
          <p:cNvPr id="21" name="Text Placeholder 20">
            <a:extLst>
              <a:ext uri="{FF2B5EF4-FFF2-40B4-BE49-F238E27FC236}">
                <a16:creationId xmlns:a16="http://schemas.microsoft.com/office/drawing/2014/main" id="{0C7032CD-CA6D-455F-9447-0C1AD4A90DD7}"/>
              </a:ext>
            </a:extLst>
          </p:cNvPr>
          <p:cNvSpPr>
            <a:spLocks noGrp="1"/>
          </p:cNvSpPr>
          <p:nvPr>
            <p:ph type="body" sz="quarter" idx="11" hasCustomPrompt="1"/>
          </p:nvPr>
        </p:nvSpPr>
        <p:spPr>
          <a:xfrm>
            <a:off x="560387" y="754984"/>
            <a:ext cx="11071226" cy="329148"/>
          </a:xfrm>
          <a:prstGeom prst="rect">
            <a:avLst/>
          </a:prstGeom>
        </p:spPr>
        <p:txBody>
          <a:bodyPr tIns="0" bIns="0" anchor="ctr">
            <a:normAutofit/>
          </a:bodyPr>
          <a:lstStyle>
            <a:lvl1pPr>
              <a:defRPr sz="2000">
                <a:solidFill>
                  <a:schemeClr val="tx1">
                    <a:lumMod val="60000"/>
                    <a:lumOff val="40000"/>
                  </a:schemeClr>
                </a:solidFill>
              </a:defRPr>
            </a:lvl1pPr>
          </a:lstStyle>
          <a:p>
            <a:pPr lvl="0"/>
            <a:r>
              <a:rPr lang="en-US"/>
              <a:t>Subtitle of the Slide</a:t>
            </a:r>
          </a:p>
        </p:txBody>
      </p:sp>
      <p:sp>
        <p:nvSpPr>
          <p:cNvPr id="23" name="Rectangle 22">
            <a:extLst>
              <a:ext uri="{FF2B5EF4-FFF2-40B4-BE49-F238E27FC236}">
                <a16:creationId xmlns:a16="http://schemas.microsoft.com/office/drawing/2014/main" id="{57B38E56-8E8F-4C83-BA22-656836B4D7DD}"/>
              </a:ext>
            </a:extLst>
          </p:cNvPr>
          <p:cNvSpPr/>
          <p:nvPr userDrawn="1"/>
        </p:nvSpPr>
        <p:spPr>
          <a:xfrm>
            <a:off x="504726" y="1177442"/>
            <a:ext cx="754897" cy="45719"/>
          </a:xfrm>
          <a:prstGeom prst="rect">
            <a:avLst/>
          </a:prstGeom>
          <a:gradFill>
            <a:gsLst>
              <a:gs pos="0">
                <a:schemeClr val="bg2"/>
              </a:gs>
              <a:gs pos="100000">
                <a:schemeClr val="bg2">
                  <a:lumMod val="75000"/>
                </a:scheme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Placeholder 24">
            <a:extLst>
              <a:ext uri="{FF2B5EF4-FFF2-40B4-BE49-F238E27FC236}">
                <a16:creationId xmlns:a16="http://schemas.microsoft.com/office/drawing/2014/main" id="{34EE11FA-636E-4281-97F9-AE2D476AF260}"/>
              </a:ext>
            </a:extLst>
          </p:cNvPr>
          <p:cNvSpPr>
            <a:spLocks noGrp="1"/>
          </p:cNvSpPr>
          <p:nvPr>
            <p:ph type="body" sz="quarter" idx="12"/>
          </p:nvPr>
        </p:nvSpPr>
        <p:spPr>
          <a:xfrm>
            <a:off x="560387" y="1483567"/>
            <a:ext cx="11071226" cy="4731553"/>
          </a:xfrm>
          <a:prstGeom prst="rect">
            <a:avLst/>
          </a:prstGeom>
        </p:spPr>
        <p:txBody>
          <a:bodyPr/>
          <a:lstStyle>
            <a:lvl1pPr>
              <a:lnSpc>
                <a:spcPct val="114000"/>
              </a:lnSpc>
              <a:defRPr/>
            </a:lvl1pPr>
            <a:lvl2pPr>
              <a:lnSpc>
                <a:spcPct val="114000"/>
              </a:lnSpc>
              <a:defRPr/>
            </a:lvl2pPr>
            <a:lvl3pPr>
              <a:lnSpc>
                <a:spcPct val="114000"/>
              </a:lnSpc>
              <a:defRPr/>
            </a:lvl3pPr>
            <a:lvl4pPr>
              <a:lnSpc>
                <a:spcPct val="114000"/>
              </a:lnSpc>
              <a:defRPr/>
            </a:lvl4pPr>
            <a:lvl5pPr>
              <a:lnSpc>
                <a:spcPct val="114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0" name="Slide Number Placeholder 21">
            <a:extLst>
              <a:ext uri="{FF2B5EF4-FFF2-40B4-BE49-F238E27FC236}">
                <a16:creationId xmlns:a16="http://schemas.microsoft.com/office/drawing/2014/main" id="{FAF1C8B7-A12E-46C3-90D4-4EECE7679347}"/>
              </a:ext>
            </a:extLst>
          </p:cNvPr>
          <p:cNvSpPr>
            <a:spLocks noGrp="1"/>
          </p:cNvSpPr>
          <p:nvPr>
            <p:ph type="sldNum" sz="quarter" idx="4"/>
          </p:nvPr>
        </p:nvSpPr>
        <p:spPr>
          <a:xfrm>
            <a:off x="8610599" y="6450468"/>
            <a:ext cx="3192139" cy="148913"/>
          </a:xfrm>
          <a:prstGeom prst="rect">
            <a:avLst/>
          </a:prstGeom>
        </p:spPr>
        <p:txBody>
          <a:bodyPr vert="horz" lIns="91440" tIns="45720" rIns="91440" bIns="45720" rtlCol="0" anchor="ctr"/>
          <a:lstStyle>
            <a:lvl1pPr algn="r">
              <a:defRPr sz="1000">
                <a:solidFill>
                  <a:schemeClr val="tx2"/>
                </a:solidFill>
                <a:latin typeface="+mj-lt"/>
              </a:defRPr>
            </a:lvl1pPr>
          </a:lstStyle>
          <a:p>
            <a:fld id="{F0D6EE29-B678-4F5E-BD6B-2A1F664779F4}" type="slidenum">
              <a:rPr lang="en-US" smtClean="0"/>
              <a:pPr/>
              <a:t>‹#›</a:t>
            </a:fld>
            <a:endParaRPr lang="en-US"/>
          </a:p>
        </p:txBody>
      </p:sp>
    </p:spTree>
    <p:extLst>
      <p:ext uri="{BB962C8B-B14F-4D97-AF65-F5344CB8AC3E}">
        <p14:creationId xmlns:p14="http://schemas.microsoft.com/office/powerpoint/2010/main" val="3964432854"/>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2" name="Rectangle 1"/>
          <p:cNvSpPr/>
          <p:nvPr userDrawn="1"/>
        </p:nvSpPr>
        <p:spPr>
          <a:xfrm>
            <a:off x="0" y="2"/>
            <a:ext cx="12192000" cy="971551"/>
          </a:xfrm>
          <a:prstGeom prst="rect">
            <a:avLst/>
          </a:prstGeom>
          <a:solidFill>
            <a:schemeClr val="tx2"/>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351"/>
          </a:p>
        </p:txBody>
      </p:sp>
      <p:sp>
        <p:nvSpPr>
          <p:cNvPr id="9" name="Text Placeholder 9"/>
          <p:cNvSpPr>
            <a:spLocks noGrp="1"/>
          </p:cNvSpPr>
          <p:nvPr>
            <p:ph type="body" sz="quarter" idx="10" hasCustomPrompt="1"/>
          </p:nvPr>
        </p:nvSpPr>
        <p:spPr>
          <a:xfrm>
            <a:off x="781051" y="70755"/>
            <a:ext cx="10629900" cy="900796"/>
          </a:xfrm>
        </p:spPr>
        <p:txBody>
          <a:bodyPr anchor="ctr">
            <a:normAutofit/>
          </a:bodyPr>
          <a:lstStyle>
            <a:lvl1pPr marL="0" indent="0">
              <a:buNone/>
              <a:defRPr sz="3200">
                <a:solidFill>
                  <a:schemeClr val="bg1"/>
                </a:solidFill>
                <a:latin typeface="+mj-lt"/>
              </a:defRPr>
            </a:lvl1pPr>
          </a:lstStyle>
          <a:p>
            <a:pPr lvl="0"/>
            <a:r>
              <a:rPr lang="en-US"/>
              <a:t>Slide Title</a:t>
            </a:r>
          </a:p>
        </p:txBody>
      </p:sp>
      <p:sp>
        <p:nvSpPr>
          <p:cNvPr id="6" name="Text Placeholder 13"/>
          <p:cNvSpPr>
            <a:spLocks noGrp="1"/>
          </p:cNvSpPr>
          <p:nvPr>
            <p:ph type="body" sz="quarter" idx="11" hasCustomPrompt="1"/>
          </p:nvPr>
        </p:nvSpPr>
        <p:spPr>
          <a:xfrm>
            <a:off x="781051" y="1389504"/>
            <a:ext cx="10629900" cy="4511424"/>
          </a:xfrm>
        </p:spPr>
        <p:txBody>
          <a:bodyPr>
            <a:noAutofit/>
          </a:bodyPr>
          <a:lstStyle>
            <a:lvl1pPr>
              <a:buClr>
                <a:schemeClr val="accent1"/>
              </a:buClr>
              <a:defRPr sz="2667">
                <a:solidFill>
                  <a:schemeClr val="tx2"/>
                </a:solidFill>
                <a:latin typeface="+mn-lt"/>
              </a:defRPr>
            </a:lvl1pPr>
            <a:lvl2pPr>
              <a:buClr>
                <a:schemeClr val="accent1"/>
              </a:buClr>
              <a:defRPr sz="2400">
                <a:solidFill>
                  <a:schemeClr val="tx2"/>
                </a:solidFill>
                <a:latin typeface="+mn-lt"/>
              </a:defRPr>
            </a:lvl2pPr>
            <a:lvl3pPr>
              <a:buClr>
                <a:schemeClr val="accent1"/>
              </a:buClr>
              <a:defRPr>
                <a:latin typeface="+mj-lt"/>
              </a:defRPr>
            </a:lvl3pPr>
            <a:lvl4pPr>
              <a:buClr>
                <a:schemeClr val="accent1"/>
              </a:buClr>
              <a:defRPr>
                <a:latin typeface="+mj-lt"/>
              </a:defRPr>
            </a:lvl4pPr>
            <a:lvl5pPr>
              <a:buClr>
                <a:schemeClr val="accent1"/>
              </a:buClr>
              <a:defRPr>
                <a:latin typeface="+mj-lt"/>
              </a:defRPr>
            </a:lvl5pPr>
          </a:lstStyle>
          <a:p>
            <a:pPr lvl="0"/>
            <a:r>
              <a:rPr lang="en-US"/>
              <a:t>Click to edit Master text styles</a:t>
            </a:r>
          </a:p>
          <a:p>
            <a:pPr lvl="1"/>
            <a:r>
              <a:rPr lang="en-US"/>
              <a:t>Second level</a:t>
            </a:r>
          </a:p>
        </p:txBody>
      </p:sp>
      <p:pic>
        <p:nvPicPr>
          <p:cNvPr id="10" name="Picture 9">
            <a:extLst>
              <a:ext uri="{FF2B5EF4-FFF2-40B4-BE49-F238E27FC236}">
                <a16:creationId xmlns:a16="http://schemas.microsoft.com/office/drawing/2014/main" id="{875F40D1-0CED-AA4F-80CD-A9A7FF17F939}"/>
              </a:ext>
            </a:extLst>
          </p:cNvPr>
          <p:cNvPicPr>
            <a:picLocks noChangeAspect="1"/>
          </p:cNvPicPr>
          <p:nvPr userDrawn="1"/>
        </p:nvPicPr>
        <p:blipFill>
          <a:blip r:embed="rId2"/>
          <a:stretch>
            <a:fillRect/>
          </a:stretch>
        </p:blipFill>
        <p:spPr>
          <a:xfrm>
            <a:off x="9294473" y="6217834"/>
            <a:ext cx="2185928" cy="390344"/>
          </a:xfrm>
          <a:prstGeom prst="rect">
            <a:avLst/>
          </a:prstGeom>
        </p:spPr>
      </p:pic>
    </p:spTree>
    <p:extLst>
      <p:ext uri="{BB962C8B-B14F-4D97-AF65-F5344CB8AC3E}">
        <p14:creationId xmlns:p14="http://schemas.microsoft.com/office/powerpoint/2010/main" val="3437070726"/>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131"/>
        <p:cNvGrpSpPr/>
        <p:nvPr/>
      </p:nvGrpSpPr>
      <p:grpSpPr>
        <a:xfrm>
          <a:off x="0" y="0"/>
          <a:ext cx="0" cy="0"/>
          <a:chOff x="0" y="0"/>
          <a:chExt cx="0" cy="0"/>
        </a:xfrm>
      </p:grpSpPr>
      <p:sp>
        <p:nvSpPr>
          <p:cNvPr id="132" name="Google Shape;132;p54"/>
          <p:cNvSpPr txBox="1">
            <a:spLocks noGrp="1"/>
          </p:cNvSpPr>
          <p:nvPr>
            <p:ph type="title"/>
          </p:nvPr>
        </p:nvSpPr>
        <p:spPr>
          <a:xfrm>
            <a:off x="838200" y="18256"/>
            <a:ext cx="10515600" cy="95329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3" name="Google Shape;133;p54"/>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rgbClr val="58595B"/>
              </a:buClr>
              <a:buSzPts val="2800"/>
              <a:buChar char="•"/>
              <a:defRPr>
                <a:solidFill>
                  <a:srgbClr val="58595B"/>
                </a:solidFill>
              </a:defRPr>
            </a:lvl1pPr>
            <a:lvl2pPr marL="914400" lvl="1" indent="-381000" algn="l">
              <a:lnSpc>
                <a:spcPct val="90000"/>
              </a:lnSpc>
              <a:spcBef>
                <a:spcPts val="500"/>
              </a:spcBef>
              <a:spcAft>
                <a:spcPts val="0"/>
              </a:spcAft>
              <a:buClr>
                <a:srgbClr val="58595B"/>
              </a:buClr>
              <a:buSzPts val="2400"/>
              <a:buChar char="•"/>
              <a:defRPr>
                <a:solidFill>
                  <a:srgbClr val="58595B"/>
                </a:solidFill>
              </a:defRPr>
            </a:lvl2pPr>
            <a:lvl3pPr marL="1371600" lvl="2" indent="-355600" algn="l">
              <a:lnSpc>
                <a:spcPct val="90000"/>
              </a:lnSpc>
              <a:spcBef>
                <a:spcPts val="500"/>
              </a:spcBef>
              <a:spcAft>
                <a:spcPts val="0"/>
              </a:spcAft>
              <a:buClr>
                <a:srgbClr val="58595B"/>
              </a:buClr>
              <a:buSzPts val="2000"/>
              <a:buChar char="•"/>
              <a:defRPr>
                <a:solidFill>
                  <a:srgbClr val="58595B"/>
                </a:solidFill>
              </a:defRPr>
            </a:lvl3pPr>
            <a:lvl4pPr marL="1828800" lvl="3" indent="-342900" algn="l">
              <a:lnSpc>
                <a:spcPct val="90000"/>
              </a:lnSpc>
              <a:spcBef>
                <a:spcPts val="500"/>
              </a:spcBef>
              <a:spcAft>
                <a:spcPts val="0"/>
              </a:spcAft>
              <a:buClr>
                <a:srgbClr val="58595B"/>
              </a:buClr>
              <a:buSzPts val="1800"/>
              <a:buChar char="•"/>
              <a:defRPr>
                <a:solidFill>
                  <a:srgbClr val="58595B"/>
                </a:solidFill>
              </a:defRPr>
            </a:lvl4pPr>
            <a:lvl5pPr marL="2286000" lvl="4" indent="-342900" algn="l">
              <a:lnSpc>
                <a:spcPct val="90000"/>
              </a:lnSpc>
              <a:spcBef>
                <a:spcPts val="500"/>
              </a:spcBef>
              <a:spcAft>
                <a:spcPts val="0"/>
              </a:spcAft>
              <a:buClr>
                <a:srgbClr val="58595B"/>
              </a:buClr>
              <a:buSzPts val="1800"/>
              <a:buChar char="•"/>
              <a:defRPr>
                <a:solidFill>
                  <a:srgbClr val="58595B"/>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4" name="Google Shape;134;p54"/>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rgbClr val="58595B"/>
              </a:buClr>
              <a:buSzPts val="2800"/>
              <a:buChar char="•"/>
              <a:defRPr>
                <a:solidFill>
                  <a:srgbClr val="58595B"/>
                </a:solidFill>
              </a:defRPr>
            </a:lvl1pPr>
            <a:lvl2pPr marL="914400" lvl="1" indent="-381000" algn="l">
              <a:lnSpc>
                <a:spcPct val="90000"/>
              </a:lnSpc>
              <a:spcBef>
                <a:spcPts val="500"/>
              </a:spcBef>
              <a:spcAft>
                <a:spcPts val="0"/>
              </a:spcAft>
              <a:buClr>
                <a:srgbClr val="58595B"/>
              </a:buClr>
              <a:buSzPts val="2400"/>
              <a:buChar char="•"/>
              <a:defRPr>
                <a:solidFill>
                  <a:srgbClr val="58595B"/>
                </a:solidFill>
              </a:defRPr>
            </a:lvl2pPr>
            <a:lvl3pPr marL="1371600" lvl="2" indent="-355600" algn="l">
              <a:lnSpc>
                <a:spcPct val="90000"/>
              </a:lnSpc>
              <a:spcBef>
                <a:spcPts val="500"/>
              </a:spcBef>
              <a:spcAft>
                <a:spcPts val="0"/>
              </a:spcAft>
              <a:buClr>
                <a:srgbClr val="58595B"/>
              </a:buClr>
              <a:buSzPts val="2000"/>
              <a:buChar char="•"/>
              <a:defRPr>
                <a:solidFill>
                  <a:srgbClr val="58595B"/>
                </a:solidFill>
              </a:defRPr>
            </a:lvl3pPr>
            <a:lvl4pPr marL="1828800" lvl="3" indent="-342900" algn="l">
              <a:lnSpc>
                <a:spcPct val="90000"/>
              </a:lnSpc>
              <a:spcBef>
                <a:spcPts val="500"/>
              </a:spcBef>
              <a:spcAft>
                <a:spcPts val="0"/>
              </a:spcAft>
              <a:buClr>
                <a:srgbClr val="58595B"/>
              </a:buClr>
              <a:buSzPts val="1800"/>
              <a:buChar char="•"/>
              <a:defRPr>
                <a:solidFill>
                  <a:srgbClr val="58595B"/>
                </a:solidFill>
              </a:defRPr>
            </a:lvl4pPr>
            <a:lvl5pPr marL="2286000" lvl="4" indent="-342900" algn="l">
              <a:lnSpc>
                <a:spcPct val="90000"/>
              </a:lnSpc>
              <a:spcBef>
                <a:spcPts val="500"/>
              </a:spcBef>
              <a:spcAft>
                <a:spcPts val="0"/>
              </a:spcAft>
              <a:buClr>
                <a:srgbClr val="58595B"/>
              </a:buClr>
              <a:buSzPts val="1800"/>
              <a:buChar char="•"/>
              <a:defRPr>
                <a:solidFill>
                  <a:srgbClr val="58595B"/>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5" name="Google Shape;135;p5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6" name="Google Shape;136;p5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7" name="Google Shape;137;p54"/>
          <p:cNvSpPr txBox="1">
            <a:spLocks noGrp="1"/>
          </p:cNvSpPr>
          <p:nvPr>
            <p:ph type="sldNum" idx="12"/>
          </p:nvPr>
        </p:nvSpPr>
        <p:spPr>
          <a:xfrm>
            <a:off x="9268327"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951211902"/>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29"/>
        <p:cNvGrpSpPr/>
        <p:nvPr/>
      </p:nvGrpSpPr>
      <p:grpSpPr>
        <a:xfrm>
          <a:off x="0" y="0"/>
          <a:ext cx="0" cy="0"/>
          <a:chOff x="0" y="0"/>
          <a:chExt cx="0" cy="0"/>
        </a:xfrm>
      </p:grpSpPr>
      <p:sp>
        <p:nvSpPr>
          <p:cNvPr id="30" name="Google Shape;30;p37"/>
          <p:cNvSpPr txBox="1">
            <a:spLocks noGrp="1"/>
          </p:cNvSpPr>
          <p:nvPr>
            <p:ph type="title"/>
          </p:nvPr>
        </p:nvSpPr>
        <p:spPr>
          <a:xfrm>
            <a:off x="838200" y="18256"/>
            <a:ext cx="10515600" cy="95329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3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rgbClr val="58595B"/>
              </a:buClr>
              <a:buSzPts val="2800"/>
              <a:buChar char="•"/>
              <a:defRPr>
                <a:solidFill>
                  <a:srgbClr val="58595B"/>
                </a:solidFill>
              </a:defRPr>
            </a:lvl1pPr>
            <a:lvl2pPr marL="914400" lvl="1" indent="-381000" algn="l">
              <a:lnSpc>
                <a:spcPct val="90000"/>
              </a:lnSpc>
              <a:spcBef>
                <a:spcPts val="500"/>
              </a:spcBef>
              <a:spcAft>
                <a:spcPts val="0"/>
              </a:spcAft>
              <a:buClr>
                <a:srgbClr val="58595B"/>
              </a:buClr>
              <a:buSzPts val="2400"/>
              <a:buChar char="•"/>
              <a:defRPr>
                <a:solidFill>
                  <a:srgbClr val="58595B"/>
                </a:solidFill>
              </a:defRPr>
            </a:lvl2pPr>
            <a:lvl3pPr marL="1371600" lvl="2" indent="-355600" algn="l">
              <a:lnSpc>
                <a:spcPct val="90000"/>
              </a:lnSpc>
              <a:spcBef>
                <a:spcPts val="500"/>
              </a:spcBef>
              <a:spcAft>
                <a:spcPts val="0"/>
              </a:spcAft>
              <a:buClr>
                <a:srgbClr val="58595B"/>
              </a:buClr>
              <a:buSzPts val="2000"/>
              <a:buChar char="•"/>
              <a:defRPr>
                <a:solidFill>
                  <a:srgbClr val="58595B"/>
                </a:solidFill>
              </a:defRPr>
            </a:lvl3pPr>
            <a:lvl4pPr marL="1828800" lvl="3" indent="-342900" algn="l">
              <a:lnSpc>
                <a:spcPct val="90000"/>
              </a:lnSpc>
              <a:spcBef>
                <a:spcPts val="500"/>
              </a:spcBef>
              <a:spcAft>
                <a:spcPts val="0"/>
              </a:spcAft>
              <a:buClr>
                <a:srgbClr val="58595B"/>
              </a:buClr>
              <a:buSzPts val="1800"/>
              <a:buChar char="•"/>
              <a:defRPr>
                <a:solidFill>
                  <a:srgbClr val="58595B"/>
                </a:solidFill>
              </a:defRPr>
            </a:lvl4pPr>
            <a:lvl5pPr marL="2286000" lvl="4" indent="-342900" algn="l">
              <a:lnSpc>
                <a:spcPct val="90000"/>
              </a:lnSpc>
              <a:spcBef>
                <a:spcPts val="500"/>
              </a:spcBef>
              <a:spcAft>
                <a:spcPts val="0"/>
              </a:spcAft>
              <a:buClr>
                <a:srgbClr val="58595B"/>
              </a:buClr>
              <a:buSzPts val="1800"/>
              <a:buChar char="•"/>
              <a:defRPr>
                <a:solidFill>
                  <a:srgbClr val="58595B"/>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3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3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37"/>
          <p:cNvSpPr txBox="1">
            <a:spLocks noGrp="1"/>
          </p:cNvSpPr>
          <p:nvPr>
            <p:ph type="sldNum" idx="12"/>
          </p:nvPr>
        </p:nvSpPr>
        <p:spPr>
          <a:xfrm>
            <a:off x="9268327"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751955415"/>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matchingName="1_Title and Content">
  <p:cSld name="2_Title and Content">
    <p:spTree>
      <p:nvGrpSpPr>
        <p:cNvPr id="1" name="Shape 293"/>
        <p:cNvGrpSpPr/>
        <p:nvPr/>
      </p:nvGrpSpPr>
      <p:grpSpPr>
        <a:xfrm>
          <a:off x="0" y="0"/>
          <a:ext cx="0" cy="0"/>
          <a:chOff x="0" y="0"/>
          <a:chExt cx="0" cy="0"/>
        </a:xfrm>
      </p:grpSpPr>
      <p:sp>
        <p:nvSpPr>
          <p:cNvPr id="294" name="Google Shape;294;p71"/>
          <p:cNvSpPr/>
          <p:nvPr/>
        </p:nvSpPr>
        <p:spPr>
          <a:xfrm>
            <a:off x="641025" y="527902"/>
            <a:ext cx="10869105" cy="5703217"/>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1">
              <a:solidFill>
                <a:schemeClr val="lt1"/>
              </a:solidFill>
              <a:latin typeface="Calibri"/>
              <a:ea typeface="Calibri"/>
              <a:cs typeface="Calibri"/>
              <a:sym typeface="Calibri"/>
            </a:endParaRPr>
          </a:p>
        </p:txBody>
      </p:sp>
      <p:sp>
        <p:nvSpPr>
          <p:cNvPr id="295" name="Google Shape;295;p71"/>
          <p:cNvSpPr txBox="1">
            <a:spLocks noGrp="1"/>
          </p:cNvSpPr>
          <p:nvPr>
            <p:ph type="body" idx="1"/>
          </p:nvPr>
        </p:nvSpPr>
        <p:spPr>
          <a:xfrm>
            <a:off x="2489201" y="2394409"/>
            <a:ext cx="7200900" cy="1498863"/>
          </a:xfrm>
          <a:prstGeom prst="rect">
            <a:avLst/>
          </a:prstGeom>
          <a:noFill/>
          <a:ln>
            <a:noFill/>
          </a:ln>
        </p:spPr>
        <p:txBody>
          <a:bodyPr spcFirstLastPara="1" wrap="square" lIns="91425" tIns="45700" rIns="91425" bIns="45700" anchor="ctr" anchorCtr="0">
            <a:normAutofit/>
          </a:bodyPr>
          <a:lstStyle>
            <a:lvl1pPr marL="457200" lvl="0" indent="-228600" algn="ctr">
              <a:lnSpc>
                <a:spcPct val="90000"/>
              </a:lnSpc>
              <a:spcBef>
                <a:spcPts val="1000"/>
              </a:spcBef>
              <a:spcAft>
                <a:spcPts val="0"/>
              </a:spcAft>
              <a:buClr>
                <a:schemeClr val="lt1"/>
              </a:buClr>
              <a:buSzPts val="3733"/>
              <a:buNone/>
              <a:defRPr sz="3733">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96" name="Google Shape;296;p71"/>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7" name="Google Shape;297;p71"/>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8" name="Google Shape;298;p71"/>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8406375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TANDARD SLIDE (no subtitle)">
  <p:cSld name="1_STANDARD SLIDE (no subtitle)">
    <p:spTree>
      <p:nvGrpSpPr>
        <p:cNvPr id="1" name="Shape 221"/>
        <p:cNvGrpSpPr/>
        <p:nvPr/>
      </p:nvGrpSpPr>
      <p:grpSpPr>
        <a:xfrm>
          <a:off x="0" y="0"/>
          <a:ext cx="0" cy="0"/>
          <a:chOff x="0" y="0"/>
          <a:chExt cx="0" cy="0"/>
        </a:xfrm>
      </p:grpSpPr>
      <p:sp>
        <p:nvSpPr>
          <p:cNvPr id="222" name="Google Shape;222;p14"/>
          <p:cNvSpPr txBox="1">
            <a:spLocks noGrp="1"/>
          </p:cNvSpPr>
          <p:nvPr>
            <p:ph type="body" idx="1"/>
          </p:nvPr>
        </p:nvSpPr>
        <p:spPr>
          <a:xfrm>
            <a:off x="401216" y="474215"/>
            <a:ext cx="11389600" cy="526000"/>
          </a:xfrm>
          <a:prstGeom prst="rect">
            <a:avLst/>
          </a:prstGeom>
          <a:noFill/>
          <a:ln>
            <a:noFill/>
          </a:ln>
        </p:spPr>
        <p:txBody>
          <a:bodyPr spcFirstLastPara="1" wrap="square" lIns="68575" tIns="0" rIns="68575" bIns="0" anchor="ctr" anchorCtr="0">
            <a:noAutofit/>
          </a:bodyPr>
          <a:lstStyle>
            <a:lvl1pPr marL="609585" lvl="0" indent="-304792" algn="l" rtl="0">
              <a:lnSpc>
                <a:spcPct val="114000"/>
              </a:lnSpc>
              <a:spcBef>
                <a:spcPts val="1067"/>
              </a:spcBef>
              <a:spcAft>
                <a:spcPts val="0"/>
              </a:spcAft>
              <a:buClr>
                <a:schemeClr val="dk1"/>
              </a:buClr>
              <a:buSzPts val="2300"/>
              <a:buNone/>
              <a:defRPr sz="3067"/>
            </a:lvl1pPr>
            <a:lvl2pPr marL="1219170" lvl="1" indent="-423323" algn="l" rtl="0">
              <a:lnSpc>
                <a:spcPct val="114000"/>
              </a:lnSpc>
              <a:spcBef>
                <a:spcPts val="533"/>
              </a:spcBef>
              <a:spcAft>
                <a:spcPts val="0"/>
              </a:spcAft>
              <a:buClr>
                <a:schemeClr val="dk1"/>
              </a:buClr>
              <a:buSzPts val="1400"/>
              <a:buChar char="•"/>
              <a:defRPr/>
            </a:lvl2pPr>
            <a:lvl3pPr marL="1828754" lvl="2" indent="-380990" algn="l" rtl="0">
              <a:lnSpc>
                <a:spcPct val="114000"/>
              </a:lnSpc>
              <a:spcBef>
                <a:spcPts val="533"/>
              </a:spcBef>
              <a:spcAft>
                <a:spcPts val="0"/>
              </a:spcAft>
              <a:buClr>
                <a:schemeClr val="dk1"/>
              </a:buClr>
              <a:buSzPts val="900"/>
              <a:buChar char="o"/>
              <a:defRPr/>
            </a:lvl3pPr>
            <a:lvl4pPr marL="2438339" lvl="3" indent="-389457" algn="l" rtl="0">
              <a:lnSpc>
                <a:spcPct val="114000"/>
              </a:lnSpc>
              <a:spcBef>
                <a:spcPts val="533"/>
              </a:spcBef>
              <a:spcAft>
                <a:spcPts val="0"/>
              </a:spcAft>
              <a:buClr>
                <a:schemeClr val="dk1"/>
              </a:buClr>
              <a:buSzPts val="1000"/>
              <a:buChar char="▪"/>
              <a:defRPr/>
            </a:lvl4pPr>
            <a:lvl5pPr marL="3047924" lvl="4" indent="-423323" algn="l" rtl="0">
              <a:lnSpc>
                <a:spcPct val="114000"/>
              </a:lnSpc>
              <a:spcBef>
                <a:spcPts val="533"/>
              </a:spcBef>
              <a:spcAft>
                <a:spcPts val="0"/>
              </a:spcAft>
              <a:buClr>
                <a:schemeClr val="dk1"/>
              </a:buClr>
              <a:buSzPts val="1400"/>
              <a:buChar char="•"/>
              <a:defRPr/>
            </a:lvl5pPr>
            <a:lvl6pPr marL="3657509" lvl="5" indent="-423323" algn="l" rtl="0">
              <a:lnSpc>
                <a:spcPct val="90000"/>
              </a:lnSpc>
              <a:spcBef>
                <a:spcPts val="533"/>
              </a:spcBef>
              <a:spcAft>
                <a:spcPts val="0"/>
              </a:spcAft>
              <a:buClr>
                <a:schemeClr val="dk1"/>
              </a:buClr>
              <a:buSzPts val="1400"/>
              <a:buChar char="•"/>
              <a:defRPr/>
            </a:lvl6pPr>
            <a:lvl7pPr marL="4267093" lvl="6" indent="-423323" algn="l" rtl="0">
              <a:lnSpc>
                <a:spcPct val="90000"/>
              </a:lnSpc>
              <a:spcBef>
                <a:spcPts val="533"/>
              </a:spcBef>
              <a:spcAft>
                <a:spcPts val="0"/>
              </a:spcAft>
              <a:buClr>
                <a:schemeClr val="dk1"/>
              </a:buClr>
              <a:buSzPts val="1400"/>
              <a:buChar char="•"/>
              <a:defRPr/>
            </a:lvl7pPr>
            <a:lvl8pPr marL="4876678" lvl="7" indent="-423323" algn="l" rtl="0">
              <a:lnSpc>
                <a:spcPct val="90000"/>
              </a:lnSpc>
              <a:spcBef>
                <a:spcPts val="533"/>
              </a:spcBef>
              <a:spcAft>
                <a:spcPts val="0"/>
              </a:spcAft>
              <a:buClr>
                <a:schemeClr val="dk1"/>
              </a:buClr>
              <a:buSzPts val="1400"/>
              <a:buChar char="•"/>
              <a:defRPr/>
            </a:lvl8pPr>
            <a:lvl9pPr marL="5486263" lvl="8" indent="-423323" algn="l" rtl="0">
              <a:lnSpc>
                <a:spcPct val="90000"/>
              </a:lnSpc>
              <a:spcBef>
                <a:spcPts val="533"/>
              </a:spcBef>
              <a:spcAft>
                <a:spcPts val="0"/>
              </a:spcAft>
              <a:buClr>
                <a:schemeClr val="dk1"/>
              </a:buClr>
              <a:buSzPts val="1400"/>
              <a:buChar char="•"/>
              <a:defRPr/>
            </a:lvl9pPr>
          </a:lstStyle>
          <a:p>
            <a:endParaRPr/>
          </a:p>
        </p:txBody>
      </p:sp>
      <p:sp>
        <p:nvSpPr>
          <p:cNvPr id="223" name="Google Shape;223;p14"/>
          <p:cNvSpPr/>
          <p:nvPr/>
        </p:nvSpPr>
        <p:spPr>
          <a:xfrm>
            <a:off x="504725" y="1177441"/>
            <a:ext cx="754800" cy="45600"/>
          </a:xfrm>
          <a:prstGeom prst="rect">
            <a:avLst/>
          </a:prstGeom>
          <a:gradFill>
            <a:gsLst>
              <a:gs pos="0">
                <a:schemeClr val="lt2"/>
              </a:gs>
              <a:gs pos="100000">
                <a:srgbClr val="0E7890"/>
              </a:gs>
            </a:gsLst>
            <a:lin ang="3600008" scaled="0"/>
          </a:gradFill>
          <a:ln>
            <a:noFill/>
          </a:ln>
        </p:spPr>
        <p:txBody>
          <a:bodyPr spcFirstLastPara="1" wrap="square" lIns="91433" tIns="45700" rIns="91433" bIns="45700" anchor="ctr" anchorCtr="0">
            <a:noAutofit/>
          </a:bodyPr>
          <a:lstStyle/>
          <a:p>
            <a:pPr marL="0" marR="0" lvl="0" indent="0" algn="ctr" rtl="0">
              <a:spcBef>
                <a:spcPts val="0"/>
              </a:spcBef>
              <a:spcAft>
                <a:spcPts val="0"/>
              </a:spcAft>
              <a:buNone/>
            </a:pPr>
            <a:endParaRPr sz="1867">
              <a:solidFill>
                <a:schemeClr val="lt1"/>
              </a:solidFill>
              <a:latin typeface="Calibri"/>
              <a:ea typeface="Calibri"/>
              <a:cs typeface="Calibri"/>
              <a:sym typeface="Calibri"/>
            </a:endParaRPr>
          </a:p>
        </p:txBody>
      </p:sp>
      <p:sp>
        <p:nvSpPr>
          <p:cNvPr id="224" name="Google Shape;224;p14"/>
          <p:cNvSpPr txBox="1">
            <a:spLocks noGrp="1"/>
          </p:cNvSpPr>
          <p:nvPr>
            <p:ph type="body" idx="2"/>
          </p:nvPr>
        </p:nvSpPr>
        <p:spPr>
          <a:xfrm>
            <a:off x="560387" y="1483567"/>
            <a:ext cx="11071200" cy="4731600"/>
          </a:xfrm>
          <a:prstGeom prst="rect">
            <a:avLst/>
          </a:prstGeom>
          <a:noFill/>
          <a:ln>
            <a:noFill/>
          </a:ln>
        </p:spPr>
        <p:txBody>
          <a:bodyPr spcFirstLastPara="1" wrap="square" lIns="68575" tIns="34275" rIns="68575" bIns="34275" anchor="t" anchorCtr="0">
            <a:noAutofit/>
          </a:bodyPr>
          <a:lstStyle>
            <a:lvl1pPr marL="609585" lvl="0" indent="-304792" algn="l" rtl="0">
              <a:lnSpc>
                <a:spcPct val="114000"/>
              </a:lnSpc>
              <a:spcBef>
                <a:spcPts val="1067"/>
              </a:spcBef>
              <a:spcAft>
                <a:spcPts val="0"/>
              </a:spcAft>
              <a:buClr>
                <a:schemeClr val="dk1"/>
              </a:buClr>
              <a:buSzPts val="1100"/>
              <a:buNone/>
              <a:defRPr/>
            </a:lvl1pPr>
            <a:lvl2pPr marL="1219170" lvl="1" indent="-397923" algn="l" rtl="0">
              <a:lnSpc>
                <a:spcPct val="114000"/>
              </a:lnSpc>
              <a:spcBef>
                <a:spcPts val="533"/>
              </a:spcBef>
              <a:spcAft>
                <a:spcPts val="0"/>
              </a:spcAft>
              <a:buClr>
                <a:schemeClr val="dk1"/>
              </a:buClr>
              <a:buSzPts val="1100"/>
              <a:buChar char="•"/>
              <a:defRPr/>
            </a:lvl2pPr>
            <a:lvl3pPr marL="1828754" lvl="2" indent="-364058" algn="l" rtl="0">
              <a:lnSpc>
                <a:spcPct val="114000"/>
              </a:lnSpc>
              <a:spcBef>
                <a:spcPts val="533"/>
              </a:spcBef>
              <a:spcAft>
                <a:spcPts val="0"/>
              </a:spcAft>
              <a:buClr>
                <a:schemeClr val="dk1"/>
              </a:buClr>
              <a:buSzPts val="700"/>
              <a:buChar char="o"/>
              <a:defRPr/>
            </a:lvl3pPr>
            <a:lvl4pPr marL="2438339" lvl="3" indent="-372524" algn="l" rtl="0">
              <a:lnSpc>
                <a:spcPct val="114000"/>
              </a:lnSpc>
              <a:spcBef>
                <a:spcPts val="533"/>
              </a:spcBef>
              <a:spcAft>
                <a:spcPts val="0"/>
              </a:spcAft>
              <a:buClr>
                <a:schemeClr val="dk1"/>
              </a:buClr>
              <a:buSzPts val="800"/>
              <a:buChar char="▪"/>
              <a:defRPr/>
            </a:lvl4pPr>
            <a:lvl5pPr marL="3047924" lvl="4" indent="-397923" algn="l" rtl="0">
              <a:lnSpc>
                <a:spcPct val="114000"/>
              </a:lnSpc>
              <a:spcBef>
                <a:spcPts val="533"/>
              </a:spcBef>
              <a:spcAft>
                <a:spcPts val="0"/>
              </a:spcAft>
              <a:buClr>
                <a:schemeClr val="dk1"/>
              </a:buClr>
              <a:buSzPts val="1100"/>
              <a:buChar char="•"/>
              <a:defRPr/>
            </a:lvl5pPr>
            <a:lvl6pPr marL="3657509" lvl="5" indent="-423323" algn="l" rtl="0">
              <a:lnSpc>
                <a:spcPct val="90000"/>
              </a:lnSpc>
              <a:spcBef>
                <a:spcPts val="533"/>
              </a:spcBef>
              <a:spcAft>
                <a:spcPts val="0"/>
              </a:spcAft>
              <a:buClr>
                <a:schemeClr val="dk1"/>
              </a:buClr>
              <a:buSzPts val="1400"/>
              <a:buChar char="•"/>
              <a:defRPr/>
            </a:lvl6pPr>
            <a:lvl7pPr marL="4267093" lvl="6" indent="-423323" algn="l" rtl="0">
              <a:lnSpc>
                <a:spcPct val="90000"/>
              </a:lnSpc>
              <a:spcBef>
                <a:spcPts val="533"/>
              </a:spcBef>
              <a:spcAft>
                <a:spcPts val="0"/>
              </a:spcAft>
              <a:buClr>
                <a:schemeClr val="dk1"/>
              </a:buClr>
              <a:buSzPts val="1400"/>
              <a:buChar char="•"/>
              <a:defRPr/>
            </a:lvl7pPr>
            <a:lvl8pPr marL="4876678" lvl="7" indent="-423323" algn="l" rtl="0">
              <a:lnSpc>
                <a:spcPct val="90000"/>
              </a:lnSpc>
              <a:spcBef>
                <a:spcPts val="533"/>
              </a:spcBef>
              <a:spcAft>
                <a:spcPts val="0"/>
              </a:spcAft>
              <a:buClr>
                <a:schemeClr val="dk1"/>
              </a:buClr>
              <a:buSzPts val="1400"/>
              <a:buChar char="•"/>
              <a:defRPr/>
            </a:lvl8pPr>
            <a:lvl9pPr marL="5486263" lvl="8" indent="-423323" algn="l" rtl="0">
              <a:lnSpc>
                <a:spcPct val="90000"/>
              </a:lnSpc>
              <a:spcBef>
                <a:spcPts val="533"/>
              </a:spcBef>
              <a:spcAft>
                <a:spcPts val="0"/>
              </a:spcAft>
              <a:buClr>
                <a:schemeClr val="dk1"/>
              </a:buClr>
              <a:buSzPts val="1400"/>
              <a:buChar char="•"/>
              <a:defRPr/>
            </a:lvl9pPr>
          </a:lstStyle>
          <a:p>
            <a:endParaRPr/>
          </a:p>
        </p:txBody>
      </p:sp>
      <p:sp>
        <p:nvSpPr>
          <p:cNvPr id="225" name="Google Shape;225;p14"/>
          <p:cNvSpPr txBox="1">
            <a:spLocks noGrp="1"/>
          </p:cNvSpPr>
          <p:nvPr>
            <p:ph type="sldNum" idx="12"/>
          </p:nvPr>
        </p:nvSpPr>
        <p:spPr>
          <a:xfrm>
            <a:off x="8610599" y="6450468"/>
            <a:ext cx="3192000" cy="1488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sz="1067">
                <a:solidFill>
                  <a:schemeClr val="dk2"/>
                </a:solidFill>
                <a:latin typeface="Calibri"/>
                <a:ea typeface="Calibri"/>
                <a:cs typeface="Calibri"/>
                <a:sym typeface="Calibri"/>
              </a:defRPr>
            </a:lvl1pPr>
            <a:lvl2pPr marL="0" lvl="1" indent="0" algn="r" rtl="0">
              <a:spcBef>
                <a:spcPts val="0"/>
              </a:spcBef>
              <a:buNone/>
              <a:defRPr sz="1067">
                <a:solidFill>
                  <a:schemeClr val="dk2"/>
                </a:solidFill>
                <a:latin typeface="Calibri"/>
                <a:ea typeface="Calibri"/>
                <a:cs typeface="Calibri"/>
                <a:sym typeface="Calibri"/>
              </a:defRPr>
            </a:lvl2pPr>
            <a:lvl3pPr marL="0" lvl="2" indent="0" algn="r" rtl="0">
              <a:spcBef>
                <a:spcPts val="0"/>
              </a:spcBef>
              <a:buNone/>
              <a:defRPr sz="1067">
                <a:solidFill>
                  <a:schemeClr val="dk2"/>
                </a:solidFill>
                <a:latin typeface="Calibri"/>
                <a:ea typeface="Calibri"/>
                <a:cs typeface="Calibri"/>
                <a:sym typeface="Calibri"/>
              </a:defRPr>
            </a:lvl3pPr>
            <a:lvl4pPr marL="0" lvl="3" indent="0" algn="r" rtl="0">
              <a:spcBef>
                <a:spcPts val="0"/>
              </a:spcBef>
              <a:buNone/>
              <a:defRPr sz="1067">
                <a:solidFill>
                  <a:schemeClr val="dk2"/>
                </a:solidFill>
                <a:latin typeface="Calibri"/>
                <a:ea typeface="Calibri"/>
                <a:cs typeface="Calibri"/>
                <a:sym typeface="Calibri"/>
              </a:defRPr>
            </a:lvl4pPr>
            <a:lvl5pPr marL="0" lvl="4" indent="0" algn="r" rtl="0">
              <a:spcBef>
                <a:spcPts val="0"/>
              </a:spcBef>
              <a:buNone/>
              <a:defRPr sz="1067">
                <a:solidFill>
                  <a:schemeClr val="dk2"/>
                </a:solidFill>
                <a:latin typeface="Calibri"/>
                <a:ea typeface="Calibri"/>
                <a:cs typeface="Calibri"/>
                <a:sym typeface="Calibri"/>
              </a:defRPr>
            </a:lvl5pPr>
            <a:lvl6pPr marL="0" lvl="5" indent="0" algn="r" rtl="0">
              <a:spcBef>
                <a:spcPts val="0"/>
              </a:spcBef>
              <a:buNone/>
              <a:defRPr sz="1067">
                <a:solidFill>
                  <a:schemeClr val="dk2"/>
                </a:solidFill>
                <a:latin typeface="Calibri"/>
                <a:ea typeface="Calibri"/>
                <a:cs typeface="Calibri"/>
                <a:sym typeface="Calibri"/>
              </a:defRPr>
            </a:lvl6pPr>
            <a:lvl7pPr marL="0" lvl="6" indent="0" algn="r" rtl="0">
              <a:spcBef>
                <a:spcPts val="0"/>
              </a:spcBef>
              <a:buNone/>
              <a:defRPr sz="1067">
                <a:solidFill>
                  <a:schemeClr val="dk2"/>
                </a:solidFill>
                <a:latin typeface="Calibri"/>
                <a:ea typeface="Calibri"/>
                <a:cs typeface="Calibri"/>
                <a:sym typeface="Calibri"/>
              </a:defRPr>
            </a:lvl7pPr>
            <a:lvl8pPr marL="0" lvl="7" indent="0" algn="r" rtl="0">
              <a:spcBef>
                <a:spcPts val="0"/>
              </a:spcBef>
              <a:buNone/>
              <a:defRPr sz="1067">
                <a:solidFill>
                  <a:schemeClr val="dk2"/>
                </a:solidFill>
                <a:latin typeface="Calibri"/>
                <a:ea typeface="Calibri"/>
                <a:cs typeface="Calibri"/>
                <a:sym typeface="Calibri"/>
              </a:defRPr>
            </a:lvl8pPr>
            <a:lvl9pPr marL="0" lvl="8" indent="0" algn="r" rtl="0">
              <a:spcBef>
                <a:spcPts val="0"/>
              </a:spcBef>
              <a:buNone/>
              <a:defRPr sz="1067">
                <a:solidFill>
                  <a:schemeClr val="dk2"/>
                </a:solidFill>
                <a:latin typeface="Calibri"/>
                <a:ea typeface="Calibri"/>
                <a:cs typeface="Calibri"/>
                <a:sym typeface="Calibri"/>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65139195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matchingName="1_Two Content">
  <p:cSld name="2_Two Content">
    <p:spTree>
      <p:nvGrpSpPr>
        <p:cNvPr id="1" name="Shape 83"/>
        <p:cNvGrpSpPr/>
        <p:nvPr/>
      </p:nvGrpSpPr>
      <p:grpSpPr>
        <a:xfrm>
          <a:off x="0" y="0"/>
          <a:ext cx="0" cy="0"/>
          <a:chOff x="0" y="0"/>
          <a:chExt cx="0" cy="0"/>
        </a:xfrm>
      </p:grpSpPr>
      <p:sp>
        <p:nvSpPr>
          <p:cNvPr id="84" name="Google Shape;84;p12"/>
          <p:cNvSpPr/>
          <p:nvPr/>
        </p:nvSpPr>
        <p:spPr>
          <a:xfrm>
            <a:off x="0" y="2"/>
            <a:ext cx="12192000" cy="971551"/>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351" b="0" i="0" u="none" strike="noStrike" cap="none">
              <a:solidFill>
                <a:schemeClr val="lt1"/>
              </a:solidFill>
              <a:latin typeface="Arial"/>
              <a:ea typeface="Arial"/>
              <a:cs typeface="Arial"/>
              <a:sym typeface="Arial"/>
            </a:endParaRPr>
          </a:p>
        </p:txBody>
      </p:sp>
      <p:sp>
        <p:nvSpPr>
          <p:cNvPr id="85" name="Google Shape;85;p12"/>
          <p:cNvSpPr txBox="1">
            <a:spLocks noGrp="1"/>
          </p:cNvSpPr>
          <p:nvPr>
            <p:ph type="body" idx="1"/>
          </p:nvPr>
        </p:nvSpPr>
        <p:spPr>
          <a:xfrm>
            <a:off x="781051" y="70755"/>
            <a:ext cx="10629900" cy="900796"/>
          </a:xfrm>
          <a:prstGeom prst="rect">
            <a:avLst/>
          </a:prstGeom>
          <a:noFill/>
          <a:ln>
            <a:noFill/>
          </a:ln>
        </p:spPr>
        <p:txBody>
          <a:bodyPr spcFirstLastPara="1" wrap="square" lIns="91425" tIns="45700" rIns="91425" bIns="45700" anchor="ctr" anchorCtr="0">
            <a:noAutofit/>
          </a:bodyPr>
          <a:lstStyle>
            <a:lvl1pPr marL="457200" lvl="0" indent="-228600" algn="l">
              <a:lnSpc>
                <a:spcPct val="90000"/>
              </a:lnSpc>
              <a:spcBef>
                <a:spcPts val="1000"/>
              </a:spcBef>
              <a:spcAft>
                <a:spcPts val="0"/>
              </a:spcAft>
              <a:buSzPts val="2800"/>
              <a:buNone/>
              <a:defRPr sz="3200">
                <a:solidFill>
                  <a:schemeClr val="lt1"/>
                </a:solidFill>
                <a:latin typeface="Arial"/>
                <a:ea typeface="Arial"/>
                <a:cs typeface="Arial"/>
                <a:sym typeface="Arial"/>
              </a:defRPr>
            </a:lvl1pPr>
            <a:lvl2pPr marL="914400" lvl="1" indent="-381000" algn="l">
              <a:lnSpc>
                <a:spcPct val="90000"/>
              </a:lnSpc>
              <a:spcBef>
                <a:spcPts val="500"/>
              </a:spcBef>
              <a:spcAft>
                <a:spcPts val="0"/>
              </a:spcAft>
              <a:buSzPts val="2400"/>
              <a:buChar char="•"/>
              <a:defRPr/>
            </a:lvl2pPr>
            <a:lvl3pPr marL="1371600" lvl="2" indent="-355600" algn="l">
              <a:lnSpc>
                <a:spcPct val="90000"/>
              </a:lnSpc>
              <a:spcBef>
                <a:spcPts val="500"/>
              </a:spcBef>
              <a:spcAft>
                <a:spcPts val="0"/>
              </a:spcAft>
              <a:buSzPts val="20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sp>
        <p:nvSpPr>
          <p:cNvPr id="86" name="Google Shape;86;p12"/>
          <p:cNvSpPr txBox="1">
            <a:spLocks noGrp="1"/>
          </p:cNvSpPr>
          <p:nvPr>
            <p:ph type="body" idx="2"/>
          </p:nvPr>
        </p:nvSpPr>
        <p:spPr>
          <a:xfrm>
            <a:off x="781051" y="1389504"/>
            <a:ext cx="10629900" cy="4511424"/>
          </a:xfrm>
          <a:prstGeom prst="rect">
            <a:avLst/>
          </a:prstGeom>
          <a:noFill/>
          <a:ln>
            <a:noFill/>
          </a:ln>
        </p:spPr>
        <p:txBody>
          <a:bodyPr spcFirstLastPara="1" wrap="square" lIns="91425" tIns="45700" rIns="91425" bIns="45700" anchor="t" anchorCtr="0">
            <a:noAutofit/>
          </a:bodyPr>
          <a:lstStyle>
            <a:lvl1pPr marL="457200" lvl="0" indent="-406400" algn="l">
              <a:lnSpc>
                <a:spcPct val="90000"/>
              </a:lnSpc>
              <a:spcBef>
                <a:spcPts val="1000"/>
              </a:spcBef>
              <a:spcAft>
                <a:spcPts val="0"/>
              </a:spcAft>
              <a:buClr>
                <a:schemeClr val="accent3"/>
              </a:buClr>
              <a:buSzPts val="2800"/>
              <a:buChar char="•"/>
              <a:defRPr sz="2667">
                <a:solidFill>
                  <a:schemeClr val="lt2"/>
                </a:solidFill>
                <a:latin typeface="Arial"/>
                <a:ea typeface="Arial"/>
                <a:cs typeface="Arial"/>
                <a:sym typeface="Arial"/>
              </a:defRPr>
            </a:lvl1pPr>
            <a:lvl2pPr marL="914400" lvl="1" indent="-381000" algn="l">
              <a:lnSpc>
                <a:spcPct val="90000"/>
              </a:lnSpc>
              <a:spcBef>
                <a:spcPts val="500"/>
              </a:spcBef>
              <a:spcAft>
                <a:spcPts val="0"/>
              </a:spcAft>
              <a:buClr>
                <a:schemeClr val="accent3"/>
              </a:buClr>
              <a:buSzPts val="2400"/>
              <a:buChar char="•"/>
              <a:defRPr sz="2400">
                <a:solidFill>
                  <a:schemeClr val="lt2"/>
                </a:solidFill>
                <a:latin typeface="Arial"/>
                <a:ea typeface="Arial"/>
                <a:cs typeface="Arial"/>
                <a:sym typeface="Arial"/>
              </a:defRPr>
            </a:lvl2pPr>
            <a:lvl3pPr marL="1371600" lvl="2" indent="-355600" algn="l">
              <a:lnSpc>
                <a:spcPct val="90000"/>
              </a:lnSpc>
              <a:spcBef>
                <a:spcPts val="500"/>
              </a:spcBef>
              <a:spcAft>
                <a:spcPts val="0"/>
              </a:spcAft>
              <a:buClr>
                <a:schemeClr val="accent1"/>
              </a:buClr>
              <a:buSzPts val="2000"/>
              <a:buChar char="•"/>
              <a:defRPr>
                <a:latin typeface="Arial"/>
                <a:ea typeface="Arial"/>
                <a:cs typeface="Arial"/>
                <a:sym typeface="Arial"/>
              </a:defRPr>
            </a:lvl3pPr>
            <a:lvl4pPr marL="1828800" lvl="3" indent="-342900" algn="l">
              <a:lnSpc>
                <a:spcPct val="90000"/>
              </a:lnSpc>
              <a:spcBef>
                <a:spcPts val="500"/>
              </a:spcBef>
              <a:spcAft>
                <a:spcPts val="0"/>
              </a:spcAft>
              <a:buClr>
                <a:schemeClr val="accent1"/>
              </a:buClr>
              <a:buSzPts val="1800"/>
              <a:buChar char="•"/>
              <a:defRPr>
                <a:latin typeface="Arial"/>
                <a:ea typeface="Arial"/>
                <a:cs typeface="Arial"/>
                <a:sym typeface="Arial"/>
              </a:defRPr>
            </a:lvl4pPr>
            <a:lvl5pPr marL="2286000" lvl="4" indent="-342900" algn="l">
              <a:lnSpc>
                <a:spcPct val="90000"/>
              </a:lnSpc>
              <a:spcBef>
                <a:spcPts val="500"/>
              </a:spcBef>
              <a:spcAft>
                <a:spcPts val="0"/>
              </a:spcAft>
              <a:buClr>
                <a:schemeClr val="accent1"/>
              </a:buClr>
              <a:buSzPts val="1800"/>
              <a:buChar char="•"/>
              <a:defRPr>
                <a:latin typeface="Arial"/>
                <a:ea typeface="Arial"/>
                <a:cs typeface="Arial"/>
                <a:sym typeface="Arial"/>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spTree>
    <p:extLst>
      <p:ext uri="{BB962C8B-B14F-4D97-AF65-F5344CB8AC3E}">
        <p14:creationId xmlns:p14="http://schemas.microsoft.com/office/powerpoint/2010/main" val="1804110511"/>
      </p:ext>
    </p:extLst>
  </p:cSld>
  <p:clrMapOvr>
    <a:masterClrMapping/>
  </p:clrMapOvr>
  <p:extLst>
    <p:ext uri="{DCECCB84-F9BA-43D5-87BE-67443E8EF086}">
      <p15:sldGuideLst xmlns:p15="http://schemas.microsoft.com/office/powerpoint/2012/main">
        <p15:guide id="1" orient="horz" pos="4133">
          <p15:clr>
            <a:srgbClr val="FBAE40"/>
          </p15:clr>
        </p15:guide>
        <p15:guide id="2" pos="7378">
          <p15:clr>
            <a:srgbClr val="FBAE40"/>
          </p15:clr>
        </p15:guide>
      </p15:sldGuideLst>
    </p:ext>
  </p:extLst>
</p:sldLayout>
</file>

<file path=ppt/slideLayouts/slideLayout111.xml><?xml version="1.0" encoding="utf-8"?>
<p:sldLayout xmlns:a="http://schemas.openxmlformats.org/drawingml/2006/main" xmlns:r="http://schemas.openxmlformats.org/officeDocument/2006/relationships" xmlns:p="http://schemas.openxmlformats.org/presentationml/2006/main" matchingName="4_Custom Layout">
  <p:cSld name="4_Custom Layout">
    <p:spTree>
      <p:nvGrpSpPr>
        <p:cNvPr id="1" name="Shape 15"/>
        <p:cNvGrpSpPr/>
        <p:nvPr/>
      </p:nvGrpSpPr>
      <p:grpSpPr>
        <a:xfrm>
          <a:off x="0" y="0"/>
          <a:ext cx="0" cy="0"/>
          <a:chOff x="0" y="0"/>
          <a:chExt cx="0" cy="0"/>
        </a:xfrm>
      </p:grpSpPr>
      <p:sp>
        <p:nvSpPr>
          <p:cNvPr id="16" name="Google Shape;16;p44"/>
          <p:cNvSpPr/>
          <p:nvPr/>
        </p:nvSpPr>
        <p:spPr>
          <a:xfrm>
            <a:off x="641025" y="527902"/>
            <a:ext cx="10869105" cy="5703217"/>
          </a:xfrm>
          <a:prstGeom prst="rect">
            <a:avLst/>
          </a:prstGeom>
          <a:gradFill>
            <a:gsLst>
              <a:gs pos="0">
                <a:schemeClr val="accent1"/>
              </a:gs>
              <a:gs pos="48000">
                <a:srgbClr val="57AB6F"/>
              </a:gs>
              <a:gs pos="100000">
                <a:schemeClr val="accent2"/>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1" b="0" i="0" u="none" strike="noStrike" cap="none">
              <a:solidFill>
                <a:schemeClr val="lt1"/>
              </a:solidFill>
              <a:latin typeface="Calibri"/>
              <a:ea typeface="Calibri"/>
              <a:cs typeface="Calibri"/>
              <a:sym typeface="Calibri"/>
            </a:endParaRPr>
          </a:p>
        </p:txBody>
      </p:sp>
      <p:sp>
        <p:nvSpPr>
          <p:cNvPr id="17" name="Google Shape;17;p44"/>
          <p:cNvSpPr/>
          <p:nvPr/>
        </p:nvSpPr>
        <p:spPr>
          <a:xfrm>
            <a:off x="1285875" y="1114425"/>
            <a:ext cx="9558339" cy="4572000"/>
          </a:xfrm>
          <a:prstGeom prst="rect">
            <a:avLst/>
          </a:prstGeom>
          <a:noFill/>
          <a:ln w="25400" cap="flat" cmpd="sng">
            <a:solidFill>
              <a:schemeClr val="lt1">
                <a:alpha val="49803"/>
              </a:schemeClr>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1" b="0" i="0" u="none" strike="noStrike" cap="none">
              <a:solidFill>
                <a:schemeClr val="lt1"/>
              </a:solidFill>
              <a:latin typeface="Calibri"/>
              <a:ea typeface="Calibri"/>
              <a:cs typeface="Calibri"/>
              <a:sym typeface="Calibri"/>
            </a:endParaRPr>
          </a:p>
        </p:txBody>
      </p:sp>
      <p:pic>
        <p:nvPicPr>
          <p:cNvPr id="18" name="Google Shape;18;p44"/>
          <p:cNvPicPr preferRelativeResize="0"/>
          <p:nvPr/>
        </p:nvPicPr>
        <p:blipFill rotWithShape="1">
          <a:blip r:embed="rId2">
            <a:alphaModFix/>
          </a:blip>
          <a:srcRect/>
          <a:stretch/>
        </p:blipFill>
        <p:spPr>
          <a:xfrm>
            <a:off x="2546340" y="2706341"/>
            <a:ext cx="6713407" cy="1198823"/>
          </a:xfrm>
          <a:prstGeom prst="rect">
            <a:avLst/>
          </a:prstGeom>
          <a:noFill/>
          <a:ln>
            <a:noFill/>
          </a:ln>
        </p:spPr>
      </p:pic>
    </p:spTree>
    <p:extLst>
      <p:ext uri="{BB962C8B-B14F-4D97-AF65-F5344CB8AC3E}">
        <p14:creationId xmlns:p14="http://schemas.microsoft.com/office/powerpoint/2010/main" val="100775637"/>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matchingName="11_Custom Layout">
  <p:cSld name="11_Custom Layout">
    <p:spTree>
      <p:nvGrpSpPr>
        <p:cNvPr id="1" name="Shape 19"/>
        <p:cNvGrpSpPr/>
        <p:nvPr/>
      </p:nvGrpSpPr>
      <p:grpSpPr>
        <a:xfrm>
          <a:off x="0" y="0"/>
          <a:ext cx="0" cy="0"/>
          <a:chOff x="0" y="0"/>
          <a:chExt cx="0" cy="0"/>
        </a:xfrm>
      </p:grpSpPr>
      <p:pic>
        <p:nvPicPr>
          <p:cNvPr id="20" name="Google Shape;20;p45"/>
          <p:cNvPicPr preferRelativeResize="0"/>
          <p:nvPr/>
        </p:nvPicPr>
        <p:blipFill rotWithShape="1">
          <a:blip r:embed="rId2">
            <a:alphaModFix amt="5000"/>
          </a:blip>
          <a:srcRect/>
          <a:stretch/>
        </p:blipFill>
        <p:spPr>
          <a:xfrm>
            <a:off x="501351" y="575682"/>
            <a:ext cx="11176477" cy="5676031"/>
          </a:xfrm>
          <a:prstGeom prst="rect">
            <a:avLst/>
          </a:prstGeom>
          <a:noFill/>
          <a:ln>
            <a:noFill/>
          </a:ln>
        </p:spPr>
      </p:pic>
      <p:sp>
        <p:nvSpPr>
          <p:cNvPr id="21" name="Google Shape;21;p45"/>
          <p:cNvSpPr txBox="1">
            <a:spLocks noGrp="1"/>
          </p:cNvSpPr>
          <p:nvPr>
            <p:ph type="body" idx="1"/>
          </p:nvPr>
        </p:nvSpPr>
        <p:spPr>
          <a:xfrm>
            <a:off x="1499479" y="2367114"/>
            <a:ext cx="8658935" cy="1430372"/>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4800"/>
              <a:buNone/>
              <a:defRPr sz="4800">
                <a:solidFill>
                  <a:schemeClr val="dk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 name="Google Shape;22;p45"/>
          <p:cNvSpPr txBox="1">
            <a:spLocks noGrp="1"/>
          </p:cNvSpPr>
          <p:nvPr>
            <p:ph type="body" idx="2"/>
          </p:nvPr>
        </p:nvSpPr>
        <p:spPr>
          <a:xfrm>
            <a:off x="1499481" y="4111189"/>
            <a:ext cx="4623025" cy="415465"/>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accent2"/>
              </a:buClr>
              <a:buSzPts val="2000"/>
              <a:buNone/>
              <a:defRPr sz="2000">
                <a:solidFill>
                  <a:schemeClr val="accent2"/>
                </a:solidFill>
              </a:defRPr>
            </a:lvl1pPr>
            <a:lvl2pPr marL="914400" lvl="1" indent="-228600" algn="l">
              <a:lnSpc>
                <a:spcPct val="90000"/>
              </a:lnSpc>
              <a:spcBef>
                <a:spcPts val="500"/>
              </a:spcBef>
              <a:spcAft>
                <a:spcPts val="0"/>
              </a:spcAft>
              <a:buClr>
                <a:schemeClr val="dk1"/>
              </a:buClr>
              <a:buSzPts val="1351"/>
              <a:buNone/>
              <a:defRPr sz="1351"/>
            </a:lvl2pPr>
            <a:lvl3pPr marL="1371600" lvl="2" indent="-228600" algn="l">
              <a:lnSpc>
                <a:spcPct val="90000"/>
              </a:lnSpc>
              <a:spcBef>
                <a:spcPts val="500"/>
              </a:spcBef>
              <a:spcAft>
                <a:spcPts val="0"/>
              </a:spcAft>
              <a:buClr>
                <a:schemeClr val="dk1"/>
              </a:buClr>
              <a:buSzPts val="1351"/>
              <a:buNone/>
              <a:defRPr sz="1351"/>
            </a:lvl3pPr>
            <a:lvl4pPr marL="1828800" lvl="3" indent="-228600" algn="l">
              <a:lnSpc>
                <a:spcPct val="90000"/>
              </a:lnSpc>
              <a:spcBef>
                <a:spcPts val="500"/>
              </a:spcBef>
              <a:spcAft>
                <a:spcPts val="0"/>
              </a:spcAft>
              <a:buClr>
                <a:schemeClr val="dk1"/>
              </a:buClr>
              <a:buSzPts val="1351"/>
              <a:buNone/>
              <a:defRPr sz="1351"/>
            </a:lvl4pPr>
            <a:lvl5pPr marL="2286000" lvl="4" indent="-228600" algn="l">
              <a:lnSpc>
                <a:spcPct val="90000"/>
              </a:lnSpc>
              <a:spcBef>
                <a:spcPts val="500"/>
              </a:spcBef>
              <a:spcAft>
                <a:spcPts val="0"/>
              </a:spcAft>
              <a:buClr>
                <a:schemeClr val="dk1"/>
              </a:buClr>
              <a:buSzPts val="1351"/>
              <a:buNone/>
              <a:defRPr sz="1351"/>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 name="Google Shape;23;p45"/>
          <p:cNvSpPr txBox="1">
            <a:spLocks noGrp="1"/>
          </p:cNvSpPr>
          <p:nvPr>
            <p:ph type="body" idx="3"/>
          </p:nvPr>
        </p:nvSpPr>
        <p:spPr>
          <a:xfrm>
            <a:off x="1499481" y="4538572"/>
            <a:ext cx="4623025" cy="972057"/>
          </a:xfrm>
          <a:prstGeom prst="rect">
            <a:avLst/>
          </a:prstGeom>
          <a:noFill/>
          <a:ln>
            <a:noFill/>
          </a:ln>
        </p:spPr>
        <p:txBody>
          <a:bodyPr spcFirstLastPara="1" wrap="square" lIns="91425" tIns="45700" rIns="91425" bIns="45700" anchor="t" anchorCtr="0">
            <a:noAutofit/>
          </a:bodyPr>
          <a:lstStyle>
            <a:lvl1pPr marL="457200" lvl="0" indent="-228600" algn="l">
              <a:lnSpc>
                <a:spcPct val="124000"/>
              </a:lnSpc>
              <a:spcBef>
                <a:spcPts val="0"/>
              </a:spcBef>
              <a:spcAft>
                <a:spcPts val="0"/>
              </a:spcAft>
              <a:buClr>
                <a:schemeClr val="dk2"/>
              </a:buClr>
              <a:buSzPts val="2000"/>
              <a:buNone/>
              <a:defRPr sz="2000">
                <a:solidFill>
                  <a:schemeClr val="dk2"/>
                </a:solidFill>
              </a:defRPr>
            </a:lvl1pPr>
            <a:lvl2pPr marL="914400" lvl="1" indent="-228600" algn="l">
              <a:lnSpc>
                <a:spcPct val="90000"/>
              </a:lnSpc>
              <a:spcBef>
                <a:spcPts val="500"/>
              </a:spcBef>
              <a:spcAft>
                <a:spcPts val="0"/>
              </a:spcAft>
              <a:buClr>
                <a:schemeClr val="dk1"/>
              </a:buClr>
              <a:buSzPts val="1351"/>
              <a:buNone/>
              <a:defRPr sz="1351"/>
            </a:lvl2pPr>
            <a:lvl3pPr marL="1371600" lvl="2" indent="-228600" algn="l">
              <a:lnSpc>
                <a:spcPct val="90000"/>
              </a:lnSpc>
              <a:spcBef>
                <a:spcPts val="500"/>
              </a:spcBef>
              <a:spcAft>
                <a:spcPts val="0"/>
              </a:spcAft>
              <a:buClr>
                <a:schemeClr val="dk1"/>
              </a:buClr>
              <a:buSzPts val="1351"/>
              <a:buNone/>
              <a:defRPr sz="1351"/>
            </a:lvl3pPr>
            <a:lvl4pPr marL="1828800" lvl="3" indent="-228600" algn="l">
              <a:lnSpc>
                <a:spcPct val="90000"/>
              </a:lnSpc>
              <a:spcBef>
                <a:spcPts val="500"/>
              </a:spcBef>
              <a:spcAft>
                <a:spcPts val="0"/>
              </a:spcAft>
              <a:buClr>
                <a:schemeClr val="dk1"/>
              </a:buClr>
              <a:buSzPts val="1351"/>
              <a:buNone/>
              <a:defRPr sz="1351"/>
            </a:lvl4pPr>
            <a:lvl5pPr marL="2286000" lvl="4" indent="-228600" algn="l">
              <a:lnSpc>
                <a:spcPct val="90000"/>
              </a:lnSpc>
              <a:spcBef>
                <a:spcPts val="500"/>
              </a:spcBef>
              <a:spcAft>
                <a:spcPts val="0"/>
              </a:spcAft>
              <a:buClr>
                <a:schemeClr val="dk1"/>
              </a:buClr>
              <a:buSzPts val="1351"/>
              <a:buNone/>
              <a:defRPr sz="1351"/>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45"/>
          <p:cNvSpPr txBox="1">
            <a:spLocks noGrp="1"/>
          </p:cNvSpPr>
          <p:nvPr>
            <p:ph type="body" idx="4"/>
          </p:nvPr>
        </p:nvSpPr>
        <p:spPr>
          <a:xfrm>
            <a:off x="1500189" y="1512727"/>
            <a:ext cx="3386137" cy="644687"/>
          </a:xfrm>
          <a:prstGeom prst="rect">
            <a:avLst/>
          </a:prstGeom>
          <a:solidFill>
            <a:schemeClr val="accent1"/>
          </a:solidFill>
          <a:ln>
            <a:noFill/>
          </a:ln>
        </p:spPr>
        <p:txBody>
          <a:bodyPr spcFirstLastPara="1" wrap="square" lIns="91425" tIns="45700" rIns="91425" bIns="45700" anchor="ctr" anchorCtr="0">
            <a:normAutofit/>
          </a:bodyPr>
          <a:lstStyle>
            <a:lvl1pPr marL="457200" lvl="0" indent="-228600" algn="ctr">
              <a:lnSpc>
                <a:spcPct val="100000"/>
              </a:lnSpc>
              <a:spcBef>
                <a:spcPts val="0"/>
              </a:spcBef>
              <a:spcAft>
                <a:spcPts val="0"/>
              </a:spcAft>
              <a:buClr>
                <a:schemeClr val="lt1"/>
              </a:buClr>
              <a:buSzPts val="2400"/>
              <a:buNone/>
              <a:defRPr sz="2400">
                <a:solidFill>
                  <a:schemeClr val="lt1"/>
                </a:solidFill>
                <a:latin typeface="Calibri"/>
                <a:ea typeface="Calibri"/>
                <a:cs typeface="Calibri"/>
                <a:sym typeface="Calibri"/>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25" name="Google Shape;25;p45"/>
          <p:cNvPicPr preferRelativeResize="0"/>
          <p:nvPr/>
        </p:nvPicPr>
        <p:blipFill rotWithShape="1">
          <a:blip r:embed="rId3">
            <a:alphaModFix/>
          </a:blip>
          <a:srcRect/>
          <a:stretch/>
        </p:blipFill>
        <p:spPr>
          <a:xfrm>
            <a:off x="8507391" y="5405128"/>
            <a:ext cx="2851231" cy="509148"/>
          </a:xfrm>
          <a:prstGeom prst="rect">
            <a:avLst/>
          </a:prstGeom>
          <a:noFill/>
          <a:ln>
            <a:noFill/>
          </a:ln>
        </p:spPr>
      </p:pic>
    </p:spTree>
    <p:extLst>
      <p:ext uri="{BB962C8B-B14F-4D97-AF65-F5344CB8AC3E}">
        <p14:creationId xmlns:p14="http://schemas.microsoft.com/office/powerpoint/2010/main" val="1860753827"/>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matchingName="STANDARD SLIDE">
  <p:cSld name="STANDARD SLIDE">
    <p:spTree>
      <p:nvGrpSpPr>
        <p:cNvPr id="1" name="Shape 26"/>
        <p:cNvGrpSpPr/>
        <p:nvPr/>
      </p:nvGrpSpPr>
      <p:grpSpPr>
        <a:xfrm>
          <a:off x="0" y="0"/>
          <a:ext cx="0" cy="0"/>
          <a:chOff x="0" y="0"/>
          <a:chExt cx="0" cy="0"/>
        </a:xfrm>
      </p:grpSpPr>
      <p:sp>
        <p:nvSpPr>
          <p:cNvPr id="27" name="Google Shape;27;p46"/>
          <p:cNvSpPr txBox="1">
            <a:spLocks noGrp="1"/>
          </p:cNvSpPr>
          <p:nvPr>
            <p:ph type="body" idx="1"/>
          </p:nvPr>
        </p:nvSpPr>
        <p:spPr>
          <a:xfrm>
            <a:off x="401216" y="373329"/>
            <a:ext cx="11389568" cy="372324"/>
          </a:xfrm>
          <a:prstGeom prst="rect">
            <a:avLst/>
          </a:prstGeom>
          <a:noFill/>
          <a:ln>
            <a:noFill/>
          </a:ln>
        </p:spPr>
        <p:txBody>
          <a:bodyPr spcFirstLastPara="1" wrap="square" lIns="91425" tIns="0" rIns="91425" bIns="0" anchor="ctr" anchorCtr="0">
            <a:noAutofit/>
          </a:bodyPr>
          <a:lstStyle>
            <a:lvl1pPr marL="457200" lvl="0" indent="-419100" algn="l">
              <a:lnSpc>
                <a:spcPct val="90000"/>
              </a:lnSpc>
              <a:spcBef>
                <a:spcPts val="1000"/>
              </a:spcBef>
              <a:spcAft>
                <a:spcPts val="0"/>
              </a:spcAft>
              <a:buClr>
                <a:schemeClr val="dk1"/>
              </a:buClr>
              <a:buSzPts val="3000"/>
              <a:buChar char="•"/>
              <a:defRPr sz="3000"/>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 name="Google Shape;28;p46"/>
          <p:cNvSpPr txBox="1">
            <a:spLocks noGrp="1"/>
          </p:cNvSpPr>
          <p:nvPr>
            <p:ph type="body" idx="2"/>
          </p:nvPr>
        </p:nvSpPr>
        <p:spPr>
          <a:xfrm>
            <a:off x="560387" y="754984"/>
            <a:ext cx="11071226" cy="329148"/>
          </a:xfrm>
          <a:prstGeom prst="rect">
            <a:avLst/>
          </a:prstGeom>
          <a:noFill/>
          <a:ln>
            <a:noFill/>
          </a:ln>
        </p:spPr>
        <p:txBody>
          <a:bodyPr spcFirstLastPara="1" wrap="square" lIns="91425" tIns="0" rIns="91425" bIns="0" anchor="ctr" anchorCtr="0">
            <a:normAutofit/>
          </a:bodyPr>
          <a:lstStyle>
            <a:lvl1pPr marL="457200" lvl="0" indent="-355600" algn="l">
              <a:lnSpc>
                <a:spcPct val="90000"/>
              </a:lnSpc>
              <a:spcBef>
                <a:spcPts val="1000"/>
              </a:spcBef>
              <a:spcAft>
                <a:spcPts val="0"/>
              </a:spcAft>
              <a:buClr>
                <a:srgbClr val="8B8B8D"/>
              </a:buClr>
              <a:buSzPts val="2000"/>
              <a:buChar char="•"/>
              <a:defRPr sz="2000">
                <a:solidFill>
                  <a:srgbClr val="8B8B8D"/>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9" name="Google Shape;29;p46"/>
          <p:cNvSpPr/>
          <p:nvPr/>
        </p:nvSpPr>
        <p:spPr>
          <a:xfrm>
            <a:off x="504726" y="1177442"/>
            <a:ext cx="754897" cy="45719"/>
          </a:xfrm>
          <a:prstGeom prst="rect">
            <a:avLst/>
          </a:prstGeom>
          <a:gradFill>
            <a:gsLst>
              <a:gs pos="0">
                <a:schemeClr val="lt2"/>
              </a:gs>
              <a:gs pos="100000">
                <a:srgbClr val="AEABAB"/>
              </a:gs>
            </a:gsLst>
            <a:lin ang="36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0" name="Google Shape;30;p46"/>
          <p:cNvSpPr txBox="1">
            <a:spLocks noGrp="1"/>
          </p:cNvSpPr>
          <p:nvPr>
            <p:ph type="body" idx="3"/>
          </p:nvPr>
        </p:nvSpPr>
        <p:spPr>
          <a:xfrm>
            <a:off x="560387" y="1483567"/>
            <a:ext cx="11071226" cy="4731553"/>
          </a:xfrm>
          <a:prstGeom prst="rect">
            <a:avLst/>
          </a:prstGeom>
          <a:noFill/>
          <a:ln>
            <a:noFill/>
          </a:ln>
        </p:spPr>
        <p:txBody>
          <a:bodyPr spcFirstLastPara="1" wrap="square" lIns="91425" tIns="45700" rIns="91425" bIns="45700" anchor="t" anchorCtr="0">
            <a:normAutofit/>
          </a:bodyPr>
          <a:lstStyle>
            <a:lvl1pPr marL="457200" lvl="0" indent="-406400" algn="l">
              <a:lnSpc>
                <a:spcPct val="114000"/>
              </a:lnSpc>
              <a:spcBef>
                <a:spcPts val="1000"/>
              </a:spcBef>
              <a:spcAft>
                <a:spcPts val="0"/>
              </a:spcAft>
              <a:buClr>
                <a:schemeClr val="dk1"/>
              </a:buClr>
              <a:buSzPts val="2800"/>
              <a:buChar char="•"/>
              <a:defRPr/>
            </a:lvl1pPr>
            <a:lvl2pPr marL="914400" lvl="1" indent="-381000" algn="l">
              <a:lnSpc>
                <a:spcPct val="114000"/>
              </a:lnSpc>
              <a:spcBef>
                <a:spcPts val="500"/>
              </a:spcBef>
              <a:spcAft>
                <a:spcPts val="0"/>
              </a:spcAft>
              <a:buClr>
                <a:schemeClr val="dk1"/>
              </a:buClr>
              <a:buSzPts val="2400"/>
              <a:buChar char="•"/>
              <a:defRPr/>
            </a:lvl2pPr>
            <a:lvl3pPr marL="1371600" lvl="2" indent="-355600" algn="l">
              <a:lnSpc>
                <a:spcPct val="114000"/>
              </a:lnSpc>
              <a:spcBef>
                <a:spcPts val="500"/>
              </a:spcBef>
              <a:spcAft>
                <a:spcPts val="0"/>
              </a:spcAft>
              <a:buClr>
                <a:schemeClr val="dk1"/>
              </a:buClr>
              <a:buSzPts val="2000"/>
              <a:buChar char="•"/>
              <a:defRPr/>
            </a:lvl3pPr>
            <a:lvl4pPr marL="1828800" lvl="3" indent="-342900" algn="l">
              <a:lnSpc>
                <a:spcPct val="114000"/>
              </a:lnSpc>
              <a:spcBef>
                <a:spcPts val="500"/>
              </a:spcBef>
              <a:spcAft>
                <a:spcPts val="0"/>
              </a:spcAft>
              <a:buClr>
                <a:schemeClr val="dk1"/>
              </a:buClr>
              <a:buSzPts val="1800"/>
              <a:buChar char="•"/>
              <a:defRPr/>
            </a:lvl4pPr>
            <a:lvl5pPr marL="2286000" lvl="4" indent="-342900" algn="l">
              <a:lnSpc>
                <a:spcPct val="114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1" name="Google Shape;31;p46"/>
          <p:cNvSpPr txBox="1">
            <a:spLocks noGrp="1"/>
          </p:cNvSpPr>
          <p:nvPr>
            <p:ph type="sldNum" idx="12"/>
          </p:nvPr>
        </p:nvSpPr>
        <p:spPr>
          <a:xfrm>
            <a:off x="8610599" y="6450468"/>
            <a:ext cx="3192139" cy="14891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000" b="0" i="0" u="none" strike="noStrike" cap="none">
                <a:solidFill>
                  <a:schemeClr val="dk2"/>
                </a:solidFill>
                <a:latin typeface="Calibri"/>
                <a:ea typeface="Calibri"/>
                <a:cs typeface="Calibri"/>
                <a:sym typeface="Calibri"/>
              </a:defRPr>
            </a:lvl1pPr>
            <a:lvl2pPr marL="0" lvl="1" indent="0" algn="r">
              <a:spcBef>
                <a:spcPts val="0"/>
              </a:spcBef>
              <a:buNone/>
              <a:defRPr sz="1000" b="0" i="0" u="none" strike="noStrike" cap="none">
                <a:solidFill>
                  <a:schemeClr val="dk2"/>
                </a:solidFill>
                <a:latin typeface="Calibri"/>
                <a:ea typeface="Calibri"/>
                <a:cs typeface="Calibri"/>
                <a:sym typeface="Calibri"/>
              </a:defRPr>
            </a:lvl2pPr>
            <a:lvl3pPr marL="0" lvl="2" indent="0" algn="r">
              <a:spcBef>
                <a:spcPts val="0"/>
              </a:spcBef>
              <a:buNone/>
              <a:defRPr sz="1000" b="0" i="0" u="none" strike="noStrike" cap="none">
                <a:solidFill>
                  <a:schemeClr val="dk2"/>
                </a:solidFill>
                <a:latin typeface="Calibri"/>
                <a:ea typeface="Calibri"/>
                <a:cs typeface="Calibri"/>
                <a:sym typeface="Calibri"/>
              </a:defRPr>
            </a:lvl3pPr>
            <a:lvl4pPr marL="0" lvl="3" indent="0" algn="r">
              <a:spcBef>
                <a:spcPts val="0"/>
              </a:spcBef>
              <a:buNone/>
              <a:defRPr sz="1000" b="0" i="0" u="none" strike="noStrike" cap="none">
                <a:solidFill>
                  <a:schemeClr val="dk2"/>
                </a:solidFill>
                <a:latin typeface="Calibri"/>
                <a:ea typeface="Calibri"/>
                <a:cs typeface="Calibri"/>
                <a:sym typeface="Calibri"/>
              </a:defRPr>
            </a:lvl4pPr>
            <a:lvl5pPr marL="0" lvl="4" indent="0" algn="r">
              <a:spcBef>
                <a:spcPts val="0"/>
              </a:spcBef>
              <a:buNone/>
              <a:defRPr sz="1000" b="0" i="0" u="none" strike="noStrike" cap="none">
                <a:solidFill>
                  <a:schemeClr val="dk2"/>
                </a:solidFill>
                <a:latin typeface="Calibri"/>
                <a:ea typeface="Calibri"/>
                <a:cs typeface="Calibri"/>
                <a:sym typeface="Calibri"/>
              </a:defRPr>
            </a:lvl5pPr>
            <a:lvl6pPr marL="0" lvl="5" indent="0" algn="r">
              <a:spcBef>
                <a:spcPts val="0"/>
              </a:spcBef>
              <a:buNone/>
              <a:defRPr sz="1000" b="0" i="0" u="none" strike="noStrike" cap="none">
                <a:solidFill>
                  <a:schemeClr val="dk2"/>
                </a:solidFill>
                <a:latin typeface="Calibri"/>
                <a:ea typeface="Calibri"/>
                <a:cs typeface="Calibri"/>
                <a:sym typeface="Calibri"/>
              </a:defRPr>
            </a:lvl6pPr>
            <a:lvl7pPr marL="0" lvl="6" indent="0" algn="r">
              <a:spcBef>
                <a:spcPts val="0"/>
              </a:spcBef>
              <a:buNone/>
              <a:defRPr sz="1000" b="0" i="0" u="none" strike="noStrike" cap="none">
                <a:solidFill>
                  <a:schemeClr val="dk2"/>
                </a:solidFill>
                <a:latin typeface="Calibri"/>
                <a:ea typeface="Calibri"/>
                <a:cs typeface="Calibri"/>
                <a:sym typeface="Calibri"/>
              </a:defRPr>
            </a:lvl7pPr>
            <a:lvl8pPr marL="0" lvl="7" indent="0" algn="r">
              <a:spcBef>
                <a:spcPts val="0"/>
              </a:spcBef>
              <a:buNone/>
              <a:defRPr sz="1000" b="0" i="0" u="none" strike="noStrike" cap="none">
                <a:solidFill>
                  <a:schemeClr val="dk2"/>
                </a:solidFill>
                <a:latin typeface="Calibri"/>
                <a:ea typeface="Calibri"/>
                <a:cs typeface="Calibri"/>
                <a:sym typeface="Calibri"/>
              </a:defRPr>
            </a:lvl8pPr>
            <a:lvl9pPr marL="0" lvl="8" indent="0" algn="r">
              <a:spcBef>
                <a:spcPts val="0"/>
              </a:spcBef>
              <a:buNone/>
              <a:defRPr sz="10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931774145"/>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matchingName="STANDARD SLIDE (no subtitle)">
  <p:cSld name="STANDARD SLIDE (no subtitle)">
    <p:spTree>
      <p:nvGrpSpPr>
        <p:cNvPr id="1" name="Shape 32"/>
        <p:cNvGrpSpPr/>
        <p:nvPr/>
      </p:nvGrpSpPr>
      <p:grpSpPr>
        <a:xfrm>
          <a:off x="0" y="0"/>
          <a:ext cx="0" cy="0"/>
          <a:chOff x="0" y="0"/>
          <a:chExt cx="0" cy="0"/>
        </a:xfrm>
      </p:grpSpPr>
      <p:sp>
        <p:nvSpPr>
          <p:cNvPr id="33" name="Google Shape;33;p47"/>
          <p:cNvSpPr txBox="1">
            <a:spLocks noGrp="1"/>
          </p:cNvSpPr>
          <p:nvPr>
            <p:ph type="body" idx="1"/>
          </p:nvPr>
        </p:nvSpPr>
        <p:spPr>
          <a:xfrm>
            <a:off x="401216" y="474215"/>
            <a:ext cx="11389568" cy="525910"/>
          </a:xfrm>
          <a:prstGeom prst="rect">
            <a:avLst/>
          </a:prstGeom>
          <a:noFill/>
          <a:ln>
            <a:noFill/>
          </a:ln>
        </p:spPr>
        <p:txBody>
          <a:bodyPr spcFirstLastPara="1" wrap="square" lIns="91425" tIns="0" rIns="91425" bIns="0" anchor="ctr" anchorCtr="0">
            <a:normAutofit/>
          </a:bodyPr>
          <a:lstStyle>
            <a:lvl1pPr marL="457200" lvl="0" indent="-419100" algn="l">
              <a:lnSpc>
                <a:spcPct val="90000"/>
              </a:lnSpc>
              <a:spcBef>
                <a:spcPts val="1000"/>
              </a:spcBef>
              <a:spcAft>
                <a:spcPts val="0"/>
              </a:spcAft>
              <a:buClr>
                <a:schemeClr val="dk1"/>
              </a:buClr>
              <a:buSzPts val="3000"/>
              <a:buChar char="•"/>
              <a:defRPr sz="3000"/>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4" name="Google Shape;34;p47"/>
          <p:cNvSpPr/>
          <p:nvPr/>
        </p:nvSpPr>
        <p:spPr>
          <a:xfrm>
            <a:off x="504726" y="1177442"/>
            <a:ext cx="754897" cy="45719"/>
          </a:xfrm>
          <a:prstGeom prst="rect">
            <a:avLst/>
          </a:prstGeom>
          <a:gradFill>
            <a:gsLst>
              <a:gs pos="0">
                <a:schemeClr val="lt2"/>
              </a:gs>
              <a:gs pos="100000">
                <a:srgbClr val="AEABAB"/>
              </a:gs>
            </a:gsLst>
            <a:lin ang="36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5" name="Google Shape;35;p47"/>
          <p:cNvSpPr txBox="1">
            <a:spLocks noGrp="1"/>
          </p:cNvSpPr>
          <p:nvPr>
            <p:ph type="body" idx="2"/>
          </p:nvPr>
        </p:nvSpPr>
        <p:spPr>
          <a:xfrm>
            <a:off x="560387" y="1483567"/>
            <a:ext cx="11071226" cy="4731553"/>
          </a:xfrm>
          <a:prstGeom prst="rect">
            <a:avLst/>
          </a:prstGeom>
          <a:noFill/>
          <a:ln>
            <a:noFill/>
          </a:ln>
        </p:spPr>
        <p:txBody>
          <a:bodyPr spcFirstLastPara="1" wrap="square" lIns="91425" tIns="45700" rIns="91425" bIns="45700" anchor="t" anchorCtr="0">
            <a:normAutofit/>
          </a:bodyPr>
          <a:lstStyle>
            <a:lvl1pPr marL="457200" lvl="0" indent="-406400" algn="l">
              <a:lnSpc>
                <a:spcPct val="114000"/>
              </a:lnSpc>
              <a:spcBef>
                <a:spcPts val="1000"/>
              </a:spcBef>
              <a:spcAft>
                <a:spcPts val="0"/>
              </a:spcAft>
              <a:buClr>
                <a:schemeClr val="dk1"/>
              </a:buClr>
              <a:buSzPts val="2800"/>
              <a:buChar char="•"/>
              <a:defRPr/>
            </a:lvl1pPr>
            <a:lvl2pPr marL="914400" lvl="1" indent="-381000" algn="l">
              <a:lnSpc>
                <a:spcPct val="114000"/>
              </a:lnSpc>
              <a:spcBef>
                <a:spcPts val="500"/>
              </a:spcBef>
              <a:spcAft>
                <a:spcPts val="0"/>
              </a:spcAft>
              <a:buClr>
                <a:schemeClr val="dk1"/>
              </a:buClr>
              <a:buSzPts val="2400"/>
              <a:buChar char="•"/>
              <a:defRPr/>
            </a:lvl2pPr>
            <a:lvl3pPr marL="1371600" lvl="2" indent="-355600" algn="l">
              <a:lnSpc>
                <a:spcPct val="114000"/>
              </a:lnSpc>
              <a:spcBef>
                <a:spcPts val="500"/>
              </a:spcBef>
              <a:spcAft>
                <a:spcPts val="0"/>
              </a:spcAft>
              <a:buClr>
                <a:schemeClr val="dk1"/>
              </a:buClr>
              <a:buSzPts val="2000"/>
              <a:buChar char="•"/>
              <a:defRPr/>
            </a:lvl3pPr>
            <a:lvl4pPr marL="1828800" lvl="3" indent="-342900" algn="l">
              <a:lnSpc>
                <a:spcPct val="114000"/>
              </a:lnSpc>
              <a:spcBef>
                <a:spcPts val="500"/>
              </a:spcBef>
              <a:spcAft>
                <a:spcPts val="0"/>
              </a:spcAft>
              <a:buClr>
                <a:schemeClr val="dk1"/>
              </a:buClr>
              <a:buSzPts val="1800"/>
              <a:buChar char="•"/>
              <a:defRPr/>
            </a:lvl4pPr>
            <a:lvl5pPr marL="2286000" lvl="4" indent="-342900" algn="l">
              <a:lnSpc>
                <a:spcPct val="114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47"/>
          <p:cNvSpPr txBox="1">
            <a:spLocks noGrp="1"/>
          </p:cNvSpPr>
          <p:nvPr>
            <p:ph type="sldNum" idx="12"/>
          </p:nvPr>
        </p:nvSpPr>
        <p:spPr>
          <a:xfrm>
            <a:off x="8610599" y="6450468"/>
            <a:ext cx="3192139" cy="14891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000" b="0" i="0" u="none" strike="noStrike" cap="none">
                <a:solidFill>
                  <a:schemeClr val="dk2"/>
                </a:solidFill>
                <a:latin typeface="Calibri"/>
                <a:ea typeface="Calibri"/>
                <a:cs typeface="Calibri"/>
                <a:sym typeface="Calibri"/>
              </a:defRPr>
            </a:lvl1pPr>
            <a:lvl2pPr marL="0" lvl="1" indent="0" algn="r">
              <a:spcBef>
                <a:spcPts val="0"/>
              </a:spcBef>
              <a:buNone/>
              <a:defRPr sz="1000" b="0" i="0" u="none" strike="noStrike" cap="none">
                <a:solidFill>
                  <a:schemeClr val="dk2"/>
                </a:solidFill>
                <a:latin typeface="Calibri"/>
                <a:ea typeface="Calibri"/>
                <a:cs typeface="Calibri"/>
                <a:sym typeface="Calibri"/>
              </a:defRPr>
            </a:lvl2pPr>
            <a:lvl3pPr marL="0" lvl="2" indent="0" algn="r">
              <a:spcBef>
                <a:spcPts val="0"/>
              </a:spcBef>
              <a:buNone/>
              <a:defRPr sz="1000" b="0" i="0" u="none" strike="noStrike" cap="none">
                <a:solidFill>
                  <a:schemeClr val="dk2"/>
                </a:solidFill>
                <a:latin typeface="Calibri"/>
                <a:ea typeface="Calibri"/>
                <a:cs typeface="Calibri"/>
                <a:sym typeface="Calibri"/>
              </a:defRPr>
            </a:lvl3pPr>
            <a:lvl4pPr marL="0" lvl="3" indent="0" algn="r">
              <a:spcBef>
                <a:spcPts val="0"/>
              </a:spcBef>
              <a:buNone/>
              <a:defRPr sz="1000" b="0" i="0" u="none" strike="noStrike" cap="none">
                <a:solidFill>
                  <a:schemeClr val="dk2"/>
                </a:solidFill>
                <a:latin typeface="Calibri"/>
                <a:ea typeface="Calibri"/>
                <a:cs typeface="Calibri"/>
                <a:sym typeface="Calibri"/>
              </a:defRPr>
            </a:lvl4pPr>
            <a:lvl5pPr marL="0" lvl="4" indent="0" algn="r">
              <a:spcBef>
                <a:spcPts val="0"/>
              </a:spcBef>
              <a:buNone/>
              <a:defRPr sz="1000" b="0" i="0" u="none" strike="noStrike" cap="none">
                <a:solidFill>
                  <a:schemeClr val="dk2"/>
                </a:solidFill>
                <a:latin typeface="Calibri"/>
                <a:ea typeface="Calibri"/>
                <a:cs typeface="Calibri"/>
                <a:sym typeface="Calibri"/>
              </a:defRPr>
            </a:lvl5pPr>
            <a:lvl6pPr marL="0" lvl="5" indent="0" algn="r">
              <a:spcBef>
                <a:spcPts val="0"/>
              </a:spcBef>
              <a:buNone/>
              <a:defRPr sz="1000" b="0" i="0" u="none" strike="noStrike" cap="none">
                <a:solidFill>
                  <a:schemeClr val="dk2"/>
                </a:solidFill>
                <a:latin typeface="Calibri"/>
                <a:ea typeface="Calibri"/>
                <a:cs typeface="Calibri"/>
                <a:sym typeface="Calibri"/>
              </a:defRPr>
            </a:lvl6pPr>
            <a:lvl7pPr marL="0" lvl="6" indent="0" algn="r">
              <a:spcBef>
                <a:spcPts val="0"/>
              </a:spcBef>
              <a:buNone/>
              <a:defRPr sz="1000" b="0" i="0" u="none" strike="noStrike" cap="none">
                <a:solidFill>
                  <a:schemeClr val="dk2"/>
                </a:solidFill>
                <a:latin typeface="Calibri"/>
                <a:ea typeface="Calibri"/>
                <a:cs typeface="Calibri"/>
                <a:sym typeface="Calibri"/>
              </a:defRPr>
            </a:lvl7pPr>
            <a:lvl8pPr marL="0" lvl="7" indent="0" algn="r">
              <a:spcBef>
                <a:spcPts val="0"/>
              </a:spcBef>
              <a:buNone/>
              <a:defRPr sz="1000" b="0" i="0" u="none" strike="noStrike" cap="none">
                <a:solidFill>
                  <a:schemeClr val="dk2"/>
                </a:solidFill>
                <a:latin typeface="Calibri"/>
                <a:ea typeface="Calibri"/>
                <a:cs typeface="Calibri"/>
                <a:sym typeface="Calibri"/>
              </a:defRPr>
            </a:lvl8pPr>
            <a:lvl9pPr marL="0" lvl="8" indent="0" algn="r">
              <a:spcBef>
                <a:spcPts val="0"/>
              </a:spcBef>
              <a:buNone/>
              <a:defRPr sz="10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120185505"/>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matchingName="BLANK SLIDE">
  <p:cSld name="BLANK SLIDE">
    <p:spTree>
      <p:nvGrpSpPr>
        <p:cNvPr id="1" name="Shape 43"/>
        <p:cNvGrpSpPr/>
        <p:nvPr/>
      </p:nvGrpSpPr>
      <p:grpSpPr>
        <a:xfrm>
          <a:off x="0" y="0"/>
          <a:ext cx="0" cy="0"/>
          <a:chOff x="0" y="0"/>
          <a:chExt cx="0" cy="0"/>
        </a:xfrm>
      </p:grpSpPr>
      <p:sp>
        <p:nvSpPr>
          <p:cNvPr id="44" name="Google Shape;44;p51"/>
          <p:cNvSpPr txBox="1">
            <a:spLocks noGrp="1"/>
          </p:cNvSpPr>
          <p:nvPr>
            <p:ph type="sldNum" idx="12"/>
          </p:nvPr>
        </p:nvSpPr>
        <p:spPr>
          <a:xfrm>
            <a:off x="8610599" y="6450468"/>
            <a:ext cx="3192139" cy="14891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000">
                <a:solidFill>
                  <a:schemeClr val="dk2"/>
                </a:solidFill>
                <a:latin typeface="Calibri"/>
                <a:ea typeface="Calibri"/>
                <a:cs typeface="Calibri"/>
                <a:sym typeface="Calibri"/>
              </a:defRPr>
            </a:lvl1pPr>
            <a:lvl2pPr marL="0" lvl="1" indent="0" algn="r">
              <a:spcBef>
                <a:spcPts val="0"/>
              </a:spcBef>
              <a:buNone/>
              <a:defRPr sz="1000">
                <a:solidFill>
                  <a:schemeClr val="dk2"/>
                </a:solidFill>
                <a:latin typeface="Calibri"/>
                <a:ea typeface="Calibri"/>
                <a:cs typeface="Calibri"/>
                <a:sym typeface="Calibri"/>
              </a:defRPr>
            </a:lvl2pPr>
            <a:lvl3pPr marL="0" lvl="2" indent="0" algn="r">
              <a:spcBef>
                <a:spcPts val="0"/>
              </a:spcBef>
              <a:buNone/>
              <a:defRPr sz="1000">
                <a:solidFill>
                  <a:schemeClr val="dk2"/>
                </a:solidFill>
                <a:latin typeface="Calibri"/>
                <a:ea typeface="Calibri"/>
                <a:cs typeface="Calibri"/>
                <a:sym typeface="Calibri"/>
              </a:defRPr>
            </a:lvl3pPr>
            <a:lvl4pPr marL="0" lvl="3" indent="0" algn="r">
              <a:spcBef>
                <a:spcPts val="0"/>
              </a:spcBef>
              <a:buNone/>
              <a:defRPr sz="1000">
                <a:solidFill>
                  <a:schemeClr val="dk2"/>
                </a:solidFill>
                <a:latin typeface="Calibri"/>
                <a:ea typeface="Calibri"/>
                <a:cs typeface="Calibri"/>
                <a:sym typeface="Calibri"/>
              </a:defRPr>
            </a:lvl4pPr>
            <a:lvl5pPr marL="0" lvl="4" indent="0" algn="r">
              <a:spcBef>
                <a:spcPts val="0"/>
              </a:spcBef>
              <a:buNone/>
              <a:defRPr sz="1000">
                <a:solidFill>
                  <a:schemeClr val="dk2"/>
                </a:solidFill>
                <a:latin typeface="Calibri"/>
                <a:ea typeface="Calibri"/>
                <a:cs typeface="Calibri"/>
                <a:sym typeface="Calibri"/>
              </a:defRPr>
            </a:lvl5pPr>
            <a:lvl6pPr marL="0" lvl="5" indent="0" algn="r">
              <a:spcBef>
                <a:spcPts val="0"/>
              </a:spcBef>
              <a:buNone/>
              <a:defRPr sz="1000">
                <a:solidFill>
                  <a:schemeClr val="dk2"/>
                </a:solidFill>
                <a:latin typeface="Calibri"/>
                <a:ea typeface="Calibri"/>
                <a:cs typeface="Calibri"/>
                <a:sym typeface="Calibri"/>
              </a:defRPr>
            </a:lvl6pPr>
            <a:lvl7pPr marL="0" lvl="6" indent="0" algn="r">
              <a:spcBef>
                <a:spcPts val="0"/>
              </a:spcBef>
              <a:buNone/>
              <a:defRPr sz="1000">
                <a:solidFill>
                  <a:schemeClr val="dk2"/>
                </a:solidFill>
                <a:latin typeface="Calibri"/>
                <a:ea typeface="Calibri"/>
                <a:cs typeface="Calibri"/>
                <a:sym typeface="Calibri"/>
              </a:defRPr>
            </a:lvl7pPr>
            <a:lvl8pPr marL="0" lvl="7" indent="0" algn="r">
              <a:spcBef>
                <a:spcPts val="0"/>
              </a:spcBef>
              <a:buNone/>
              <a:defRPr sz="1000">
                <a:solidFill>
                  <a:schemeClr val="dk2"/>
                </a:solidFill>
                <a:latin typeface="Calibri"/>
                <a:ea typeface="Calibri"/>
                <a:cs typeface="Calibri"/>
                <a:sym typeface="Calibri"/>
              </a:defRPr>
            </a:lvl8pPr>
            <a:lvl9pPr marL="0" lvl="8" indent="0" algn="r">
              <a:spcBef>
                <a:spcPts val="0"/>
              </a:spcBef>
              <a:buNone/>
              <a:defRPr sz="1000">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384998325"/>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matchingName="1_Content with Caption">
  <p:cSld name="1_Content with Caption">
    <p:spTree>
      <p:nvGrpSpPr>
        <p:cNvPr id="1" name="Shape 48"/>
        <p:cNvGrpSpPr/>
        <p:nvPr/>
      </p:nvGrpSpPr>
      <p:grpSpPr>
        <a:xfrm>
          <a:off x="0" y="0"/>
          <a:ext cx="0" cy="0"/>
          <a:chOff x="0" y="0"/>
          <a:chExt cx="0" cy="0"/>
        </a:xfrm>
      </p:grpSpPr>
      <p:sp>
        <p:nvSpPr>
          <p:cNvPr id="49" name="Google Shape;49;p53"/>
          <p:cNvSpPr/>
          <p:nvPr/>
        </p:nvSpPr>
        <p:spPr>
          <a:xfrm>
            <a:off x="641025" y="527902"/>
            <a:ext cx="10869105" cy="5703217"/>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1">
              <a:solidFill>
                <a:schemeClr val="lt1"/>
              </a:solidFill>
              <a:latin typeface="Calibri"/>
              <a:ea typeface="Calibri"/>
              <a:cs typeface="Calibri"/>
              <a:sym typeface="Calibri"/>
            </a:endParaRPr>
          </a:p>
        </p:txBody>
      </p:sp>
      <p:sp>
        <p:nvSpPr>
          <p:cNvPr id="50" name="Google Shape;50;p53"/>
          <p:cNvSpPr txBox="1">
            <a:spLocks noGrp="1"/>
          </p:cNvSpPr>
          <p:nvPr>
            <p:ph type="body" idx="1"/>
          </p:nvPr>
        </p:nvSpPr>
        <p:spPr>
          <a:xfrm>
            <a:off x="2489201" y="2394409"/>
            <a:ext cx="7200900" cy="1498863"/>
          </a:xfrm>
          <a:prstGeom prst="rect">
            <a:avLst/>
          </a:prstGeom>
          <a:noFill/>
          <a:ln>
            <a:noFill/>
          </a:ln>
        </p:spPr>
        <p:txBody>
          <a:bodyPr spcFirstLastPara="1" wrap="square" lIns="91425" tIns="45700" rIns="91425" bIns="45700" anchor="ctr" anchorCtr="0">
            <a:normAutofit/>
          </a:bodyPr>
          <a:lstStyle>
            <a:lvl1pPr marL="457200" lvl="0" indent="-228600" algn="ctr">
              <a:lnSpc>
                <a:spcPct val="90000"/>
              </a:lnSpc>
              <a:spcBef>
                <a:spcPts val="1000"/>
              </a:spcBef>
              <a:spcAft>
                <a:spcPts val="0"/>
              </a:spcAft>
              <a:buClr>
                <a:schemeClr val="lt1"/>
              </a:buClr>
              <a:buSzPts val="3733"/>
              <a:buNone/>
              <a:defRPr sz="3733">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45204109"/>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matchingName="COMPLEX CASE STUDY BACKGROUND">
  <p:cSld name="COMPLEX CASE STUDY BACKGROUND">
    <p:spTree>
      <p:nvGrpSpPr>
        <p:cNvPr id="1" name="Shape 59"/>
        <p:cNvGrpSpPr/>
        <p:nvPr/>
      </p:nvGrpSpPr>
      <p:grpSpPr>
        <a:xfrm>
          <a:off x="0" y="0"/>
          <a:ext cx="0" cy="0"/>
          <a:chOff x="0" y="0"/>
          <a:chExt cx="0" cy="0"/>
        </a:xfrm>
      </p:grpSpPr>
      <p:sp>
        <p:nvSpPr>
          <p:cNvPr id="60" name="Google Shape;60;p56"/>
          <p:cNvSpPr/>
          <p:nvPr/>
        </p:nvSpPr>
        <p:spPr>
          <a:xfrm>
            <a:off x="2243328" y="0"/>
            <a:ext cx="9948672" cy="603504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1" name="Google Shape;61;p56"/>
          <p:cNvSpPr/>
          <p:nvPr/>
        </p:nvSpPr>
        <p:spPr>
          <a:xfrm>
            <a:off x="0" y="0"/>
            <a:ext cx="10094976"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2" name="Google Shape;62;p56"/>
          <p:cNvSpPr/>
          <p:nvPr/>
        </p:nvSpPr>
        <p:spPr>
          <a:xfrm>
            <a:off x="146303" y="0"/>
            <a:ext cx="9991995"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3" name="Google Shape;63;p56"/>
          <p:cNvSpPr/>
          <p:nvPr/>
        </p:nvSpPr>
        <p:spPr>
          <a:xfrm>
            <a:off x="9753600" y="6657945"/>
            <a:ext cx="2438400" cy="200055"/>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200946539"/>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matchingName="HEADER ONLY">
  <p:cSld name="HEADER ONLY">
    <p:spTree>
      <p:nvGrpSpPr>
        <p:cNvPr id="1" name="Shape 64"/>
        <p:cNvGrpSpPr/>
        <p:nvPr/>
      </p:nvGrpSpPr>
      <p:grpSpPr>
        <a:xfrm>
          <a:off x="0" y="0"/>
          <a:ext cx="0" cy="0"/>
          <a:chOff x="0" y="0"/>
          <a:chExt cx="0" cy="0"/>
        </a:xfrm>
      </p:grpSpPr>
      <p:sp>
        <p:nvSpPr>
          <p:cNvPr id="65" name="Google Shape;65;p57"/>
          <p:cNvSpPr txBox="1">
            <a:spLocks noGrp="1"/>
          </p:cNvSpPr>
          <p:nvPr>
            <p:ph type="title"/>
          </p:nvPr>
        </p:nvSpPr>
        <p:spPr>
          <a:xfrm>
            <a:off x="505691" y="152796"/>
            <a:ext cx="11159600" cy="9820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Font typeface="Calibri"/>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Tree>
    <p:extLst>
      <p:ext uri="{BB962C8B-B14F-4D97-AF65-F5344CB8AC3E}">
        <p14:creationId xmlns:p14="http://schemas.microsoft.com/office/powerpoint/2010/main" val="2194307521"/>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66"/>
        <p:cNvGrpSpPr/>
        <p:nvPr/>
      </p:nvGrpSpPr>
      <p:grpSpPr>
        <a:xfrm>
          <a:off x="0" y="0"/>
          <a:ext cx="0" cy="0"/>
          <a:chOff x="0" y="0"/>
          <a:chExt cx="0" cy="0"/>
        </a:xfrm>
      </p:grpSpPr>
      <p:pic>
        <p:nvPicPr>
          <p:cNvPr id="67" name="Google Shape;67;p58"/>
          <p:cNvPicPr preferRelativeResize="0"/>
          <p:nvPr/>
        </p:nvPicPr>
        <p:blipFill rotWithShape="1">
          <a:blip r:embed="rId2">
            <a:alphaModFix amt="5000"/>
          </a:blip>
          <a:srcRect/>
          <a:stretch/>
        </p:blipFill>
        <p:spPr>
          <a:xfrm>
            <a:off x="501351" y="575682"/>
            <a:ext cx="11176477" cy="5676031"/>
          </a:xfrm>
          <a:prstGeom prst="rect">
            <a:avLst/>
          </a:prstGeom>
          <a:solidFill>
            <a:schemeClr val="lt1"/>
          </a:solidFill>
          <a:ln>
            <a:noFill/>
          </a:ln>
        </p:spPr>
      </p:pic>
      <p:sp>
        <p:nvSpPr>
          <p:cNvPr id="68" name="Google Shape;68;p58"/>
          <p:cNvSpPr txBox="1">
            <a:spLocks noGrp="1"/>
          </p:cNvSpPr>
          <p:nvPr>
            <p:ph type="body" idx="1"/>
          </p:nvPr>
        </p:nvSpPr>
        <p:spPr>
          <a:xfrm>
            <a:off x="1499479" y="2367114"/>
            <a:ext cx="9673347" cy="632385"/>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4800"/>
              <a:buNone/>
              <a:defRPr sz="4800">
                <a:solidFill>
                  <a:schemeClr val="dk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9" name="Google Shape;69;p58"/>
          <p:cNvSpPr txBox="1">
            <a:spLocks noGrp="1"/>
          </p:cNvSpPr>
          <p:nvPr>
            <p:ph type="body" idx="2"/>
          </p:nvPr>
        </p:nvSpPr>
        <p:spPr>
          <a:xfrm>
            <a:off x="1499481" y="3609884"/>
            <a:ext cx="4623025" cy="972057"/>
          </a:xfrm>
          <a:prstGeom prst="rect">
            <a:avLst/>
          </a:prstGeom>
          <a:noFill/>
          <a:ln>
            <a:noFill/>
          </a:ln>
        </p:spPr>
        <p:txBody>
          <a:bodyPr spcFirstLastPara="1" wrap="square" lIns="91425" tIns="45700" rIns="91425" bIns="45700" anchor="t" anchorCtr="0">
            <a:noAutofit/>
          </a:bodyPr>
          <a:lstStyle>
            <a:lvl1pPr marL="457200" lvl="0" indent="-228600" algn="l">
              <a:lnSpc>
                <a:spcPct val="124000"/>
              </a:lnSpc>
              <a:spcBef>
                <a:spcPts val="0"/>
              </a:spcBef>
              <a:spcAft>
                <a:spcPts val="0"/>
              </a:spcAft>
              <a:buClr>
                <a:schemeClr val="dk2"/>
              </a:buClr>
              <a:buSzPts val="2000"/>
              <a:buNone/>
              <a:defRPr sz="2000">
                <a:solidFill>
                  <a:schemeClr val="dk2"/>
                </a:solidFill>
              </a:defRPr>
            </a:lvl1pPr>
            <a:lvl2pPr marL="914400" lvl="1" indent="-228600" algn="l">
              <a:lnSpc>
                <a:spcPct val="90000"/>
              </a:lnSpc>
              <a:spcBef>
                <a:spcPts val="500"/>
              </a:spcBef>
              <a:spcAft>
                <a:spcPts val="0"/>
              </a:spcAft>
              <a:buClr>
                <a:schemeClr val="dk1"/>
              </a:buClr>
              <a:buSzPts val="1351"/>
              <a:buNone/>
              <a:defRPr sz="1351"/>
            </a:lvl2pPr>
            <a:lvl3pPr marL="1371600" lvl="2" indent="-228600" algn="l">
              <a:lnSpc>
                <a:spcPct val="90000"/>
              </a:lnSpc>
              <a:spcBef>
                <a:spcPts val="500"/>
              </a:spcBef>
              <a:spcAft>
                <a:spcPts val="0"/>
              </a:spcAft>
              <a:buClr>
                <a:schemeClr val="dk1"/>
              </a:buClr>
              <a:buSzPts val="1351"/>
              <a:buNone/>
              <a:defRPr sz="1351"/>
            </a:lvl3pPr>
            <a:lvl4pPr marL="1828800" lvl="3" indent="-228600" algn="l">
              <a:lnSpc>
                <a:spcPct val="90000"/>
              </a:lnSpc>
              <a:spcBef>
                <a:spcPts val="500"/>
              </a:spcBef>
              <a:spcAft>
                <a:spcPts val="0"/>
              </a:spcAft>
              <a:buClr>
                <a:schemeClr val="dk1"/>
              </a:buClr>
              <a:buSzPts val="1351"/>
              <a:buNone/>
              <a:defRPr sz="1351"/>
            </a:lvl4pPr>
            <a:lvl5pPr marL="2286000" lvl="4" indent="-228600" algn="l">
              <a:lnSpc>
                <a:spcPct val="90000"/>
              </a:lnSpc>
              <a:spcBef>
                <a:spcPts val="500"/>
              </a:spcBef>
              <a:spcAft>
                <a:spcPts val="0"/>
              </a:spcAft>
              <a:buClr>
                <a:schemeClr val="dk1"/>
              </a:buClr>
              <a:buSzPts val="1351"/>
              <a:buNone/>
              <a:defRPr sz="1351"/>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0" name="Google Shape;70;p58"/>
          <p:cNvSpPr txBox="1">
            <a:spLocks noGrp="1"/>
          </p:cNvSpPr>
          <p:nvPr>
            <p:ph type="body" idx="3"/>
          </p:nvPr>
        </p:nvSpPr>
        <p:spPr>
          <a:xfrm>
            <a:off x="1500189" y="1512727"/>
            <a:ext cx="3386137" cy="644687"/>
          </a:xfrm>
          <a:prstGeom prst="rect">
            <a:avLst/>
          </a:prstGeom>
          <a:solidFill>
            <a:schemeClr val="accent1"/>
          </a:solidFill>
          <a:ln>
            <a:noFill/>
          </a:ln>
        </p:spPr>
        <p:txBody>
          <a:bodyPr spcFirstLastPara="1" wrap="square" lIns="91425" tIns="45700" rIns="91425" bIns="45700" anchor="ctr" anchorCtr="0">
            <a:normAutofit/>
          </a:bodyPr>
          <a:lstStyle>
            <a:lvl1pPr marL="457200" lvl="0" indent="-228600" algn="ctr">
              <a:lnSpc>
                <a:spcPct val="100000"/>
              </a:lnSpc>
              <a:spcBef>
                <a:spcPts val="0"/>
              </a:spcBef>
              <a:spcAft>
                <a:spcPts val="0"/>
              </a:spcAft>
              <a:buClr>
                <a:schemeClr val="lt1"/>
              </a:buClr>
              <a:buSzPts val="2400"/>
              <a:buNone/>
              <a:defRPr sz="2400">
                <a:solidFill>
                  <a:schemeClr val="lt1"/>
                </a:solidFill>
                <a:latin typeface="Calibri"/>
                <a:ea typeface="Calibri"/>
                <a:cs typeface="Calibri"/>
                <a:sym typeface="Calibri"/>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58"/>
          <p:cNvSpPr txBox="1"/>
          <p:nvPr/>
        </p:nvSpPr>
        <p:spPr>
          <a:xfrm>
            <a:off x="833379" y="5914276"/>
            <a:ext cx="2851231" cy="21544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800">
                <a:solidFill>
                  <a:schemeClr val="dk2"/>
                </a:solidFill>
                <a:latin typeface="Calibri"/>
                <a:ea typeface="Calibri"/>
                <a:cs typeface="Calibri"/>
                <a:sym typeface="Calibri"/>
              </a:rPr>
              <a:t>© 2021 - Strictly Confidential</a:t>
            </a:r>
            <a:endParaRPr/>
          </a:p>
        </p:txBody>
      </p:sp>
      <p:pic>
        <p:nvPicPr>
          <p:cNvPr id="72" name="Google Shape;72;p58"/>
          <p:cNvPicPr preferRelativeResize="0"/>
          <p:nvPr/>
        </p:nvPicPr>
        <p:blipFill rotWithShape="1">
          <a:blip r:embed="rId3">
            <a:alphaModFix/>
          </a:blip>
          <a:srcRect/>
          <a:stretch/>
        </p:blipFill>
        <p:spPr>
          <a:xfrm>
            <a:off x="8315981" y="5235495"/>
            <a:ext cx="3129620" cy="819988"/>
          </a:xfrm>
          <a:prstGeom prst="rect">
            <a:avLst/>
          </a:prstGeom>
          <a:noFill/>
          <a:ln>
            <a:noFill/>
          </a:ln>
        </p:spPr>
      </p:pic>
    </p:spTree>
    <p:extLst>
      <p:ext uri="{BB962C8B-B14F-4D97-AF65-F5344CB8AC3E}">
        <p14:creationId xmlns:p14="http://schemas.microsoft.com/office/powerpoint/2010/main" val="2166498051"/>
      </p:ext>
    </p:extLst>
  </p:cSld>
  <p:clrMapOvr>
    <a:masterClrMapping/>
  </p:clrMapOvr>
  <p:extLst>
    <p:ext uri="{DCECCB84-F9BA-43D5-87BE-67443E8EF086}">
      <p15:sldGuideLst xmlns:p15="http://schemas.microsoft.com/office/powerpoint/2012/main">
        <p15:guide id="1" orient="horz" pos="3816">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3A4F2CC-0A8A-D34C-AC57-A3D8BDA0D087}"/>
              </a:ext>
            </a:extLst>
          </p:cNvPr>
          <p:cNvSpPr>
            <a:spLocks noGrp="1"/>
          </p:cNvSpPr>
          <p:nvPr>
            <p:ph sz="quarter" idx="11" hasCustomPrompt="1"/>
          </p:nvPr>
        </p:nvSpPr>
        <p:spPr>
          <a:xfrm>
            <a:off x="527050" y="1082675"/>
            <a:ext cx="8031163" cy="4452938"/>
          </a:xfrm>
          <a:prstGeom prst="rect">
            <a:avLst/>
          </a:prstGeom>
        </p:spPr>
        <p:txBody>
          <a:bodyPr/>
          <a:lstStyle>
            <a:lvl1pPr marL="0" indent="0">
              <a:buNone/>
              <a:defRPr sz="1800" b="1">
                <a:latin typeface="Avenir Book" panose="02000503020000020003" pitchFamily="2" charset="0"/>
              </a:defRPr>
            </a:lvl1pPr>
            <a:lvl2pPr marL="457200" indent="0">
              <a:buNone/>
              <a:defRPr b="1">
                <a:latin typeface="Avenir Book" panose="02000503020000020003" pitchFamily="2" charset="0"/>
              </a:defRPr>
            </a:lvl2pPr>
            <a:lvl3pPr marL="914400" indent="0">
              <a:buNone/>
              <a:defRPr b="1">
                <a:latin typeface="Avenir Book" panose="02000503020000020003" pitchFamily="2" charset="0"/>
              </a:defRPr>
            </a:lvl3pPr>
            <a:lvl4pPr marL="1371600" indent="0">
              <a:buNone/>
              <a:defRPr b="1">
                <a:latin typeface="Avenir Book" panose="02000503020000020003" pitchFamily="2" charset="0"/>
              </a:defRPr>
            </a:lvl4pPr>
            <a:lvl5pPr marL="1828800" indent="0">
              <a:buNone/>
              <a:defRPr b="1">
                <a:latin typeface="Avenir Book" panose="02000503020000020003" pitchFamily="2" charset="0"/>
              </a:defRPr>
            </a:lvl5pPr>
          </a:lstStyle>
          <a:p>
            <a:pPr lvl="0"/>
            <a:r>
              <a:rPr lang="en-US" dirty="0"/>
              <a:t>Text</a:t>
            </a:r>
          </a:p>
        </p:txBody>
      </p:sp>
      <p:sp>
        <p:nvSpPr>
          <p:cNvPr id="5" name="Text Placeholder 4">
            <a:extLst>
              <a:ext uri="{FF2B5EF4-FFF2-40B4-BE49-F238E27FC236}">
                <a16:creationId xmlns:a16="http://schemas.microsoft.com/office/drawing/2014/main" id="{D76E5A73-83CF-3748-AD00-D2F2891CE922}"/>
              </a:ext>
            </a:extLst>
          </p:cNvPr>
          <p:cNvSpPr>
            <a:spLocks noGrp="1"/>
          </p:cNvSpPr>
          <p:nvPr>
            <p:ph type="body" sz="quarter" idx="12" hasCustomPrompt="1"/>
          </p:nvPr>
        </p:nvSpPr>
        <p:spPr>
          <a:xfrm>
            <a:off x="527050" y="357188"/>
            <a:ext cx="8031163" cy="547687"/>
          </a:xfrm>
          <a:prstGeom prst="rect">
            <a:avLst/>
          </a:prstGeom>
        </p:spPr>
        <p:txBody>
          <a:bodyPr/>
          <a:lstStyle>
            <a:lvl1pPr marL="0" indent="0">
              <a:buNone/>
              <a:defRPr b="1">
                <a:latin typeface="Georgia" panose="02040502050405020303" pitchFamily="18" charset="0"/>
              </a:defRPr>
            </a:lvl1pPr>
          </a:lstStyle>
          <a:p>
            <a:pPr lvl="0"/>
            <a:r>
              <a:rPr lang="en-US" dirty="0"/>
              <a:t>Title</a:t>
            </a:r>
          </a:p>
        </p:txBody>
      </p:sp>
    </p:spTree>
    <p:extLst>
      <p:ext uri="{BB962C8B-B14F-4D97-AF65-F5344CB8AC3E}">
        <p14:creationId xmlns:p14="http://schemas.microsoft.com/office/powerpoint/2010/main" val="3852564441"/>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matchingName="7_Custom Layout">
  <p:cSld name="7_Custom Layout">
    <p:spTree>
      <p:nvGrpSpPr>
        <p:cNvPr id="1" name="Shape 73"/>
        <p:cNvGrpSpPr/>
        <p:nvPr/>
      </p:nvGrpSpPr>
      <p:grpSpPr>
        <a:xfrm>
          <a:off x="0" y="0"/>
          <a:ext cx="0" cy="0"/>
          <a:chOff x="0" y="0"/>
          <a:chExt cx="0" cy="0"/>
        </a:xfrm>
      </p:grpSpPr>
      <p:pic>
        <p:nvPicPr>
          <p:cNvPr id="74" name="Google Shape;74;p59"/>
          <p:cNvPicPr preferRelativeResize="0"/>
          <p:nvPr/>
        </p:nvPicPr>
        <p:blipFill rotWithShape="1">
          <a:blip r:embed="rId2">
            <a:alphaModFix amt="5000"/>
          </a:blip>
          <a:srcRect/>
          <a:stretch/>
        </p:blipFill>
        <p:spPr>
          <a:xfrm>
            <a:off x="501351" y="575682"/>
            <a:ext cx="11176477" cy="5676031"/>
          </a:xfrm>
          <a:prstGeom prst="rect">
            <a:avLst/>
          </a:prstGeom>
          <a:noFill/>
          <a:ln>
            <a:noFill/>
          </a:ln>
        </p:spPr>
      </p:pic>
      <p:sp>
        <p:nvSpPr>
          <p:cNvPr id="75" name="Google Shape;75;p59"/>
          <p:cNvSpPr txBox="1">
            <a:spLocks noGrp="1"/>
          </p:cNvSpPr>
          <p:nvPr>
            <p:ph type="body" idx="1"/>
          </p:nvPr>
        </p:nvSpPr>
        <p:spPr>
          <a:xfrm>
            <a:off x="1499479" y="2153165"/>
            <a:ext cx="8658935" cy="1430372"/>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4800"/>
              <a:buNone/>
              <a:defRPr sz="4800">
                <a:solidFill>
                  <a:schemeClr val="dk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6" name="Google Shape;76;p59"/>
          <p:cNvSpPr txBox="1">
            <a:spLocks noGrp="1"/>
          </p:cNvSpPr>
          <p:nvPr>
            <p:ph type="body" idx="2"/>
          </p:nvPr>
        </p:nvSpPr>
        <p:spPr>
          <a:xfrm>
            <a:off x="1500189" y="1298778"/>
            <a:ext cx="3386137" cy="644687"/>
          </a:xfrm>
          <a:prstGeom prst="rect">
            <a:avLst/>
          </a:prstGeom>
          <a:solidFill>
            <a:schemeClr val="accent1"/>
          </a:solidFill>
          <a:ln>
            <a:noFill/>
          </a:ln>
        </p:spPr>
        <p:txBody>
          <a:bodyPr spcFirstLastPara="1" wrap="square" lIns="91425" tIns="45700" rIns="91425" bIns="45700" anchor="ctr" anchorCtr="0">
            <a:normAutofit/>
          </a:bodyPr>
          <a:lstStyle>
            <a:lvl1pPr marL="457200" lvl="0" indent="-228600" algn="ctr">
              <a:lnSpc>
                <a:spcPct val="100000"/>
              </a:lnSpc>
              <a:spcBef>
                <a:spcPts val="0"/>
              </a:spcBef>
              <a:spcAft>
                <a:spcPts val="0"/>
              </a:spcAft>
              <a:buClr>
                <a:schemeClr val="lt1"/>
              </a:buClr>
              <a:buSzPts val="2400"/>
              <a:buNone/>
              <a:defRPr sz="2400">
                <a:solidFill>
                  <a:schemeClr val="lt1"/>
                </a:solidFill>
                <a:latin typeface="Calibri"/>
                <a:ea typeface="Calibri"/>
                <a:cs typeface="Calibri"/>
                <a:sym typeface="Calibri"/>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59"/>
          <p:cNvSpPr txBox="1"/>
          <p:nvPr/>
        </p:nvSpPr>
        <p:spPr>
          <a:xfrm>
            <a:off x="833378" y="5914276"/>
            <a:ext cx="2851231" cy="21544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800">
                <a:solidFill>
                  <a:schemeClr val="dk2"/>
                </a:solidFill>
                <a:latin typeface="Calibri"/>
                <a:ea typeface="Calibri"/>
                <a:cs typeface="Calibri"/>
                <a:sym typeface="Calibri"/>
              </a:rPr>
              <a:t>© 2021 - Strictly Confidential</a:t>
            </a:r>
            <a:endParaRPr/>
          </a:p>
        </p:txBody>
      </p:sp>
      <p:sp>
        <p:nvSpPr>
          <p:cNvPr id="78" name="Google Shape;78;p59"/>
          <p:cNvSpPr txBox="1">
            <a:spLocks noGrp="1"/>
          </p:cNvSpPr>
          <p:nvPr>
            <p:ph type="body" idx="3"/>
          </p:nvPr>
        </p:nvSpPr>
        <p:spPr>
          <a:xfrm>
            <a:off x="1499481" y="4008304"/>
            <a:ext cx="4623025" cy="972057"/>
          </a:xfrm>
          <a:prstGeom prst="rect">
            <a:avLst/>
          </a:prstGeom>
          <a:noFill/>
          <a:ln>
            <a:noFill/>
          </a:ln>
        </p:spPr>
        <p:txBody>
          <a:bodyPr spcFirstLastPara="1" wrap="square" lIns="91425" tIns="45700" rIns="91425" bIns="45700" anchor="t" anchorCtr="0">
            <a:noAutofit/>
          </a:bodyPr>
          <a:lstStyle>
            <a:lvl1pPr marL="457200" lvl="0" indent="-228600" algn="l">
              <a:lnSpc>
                <a:spcPct val="124000"/>
              </a:lnSpc>
              <a:spcBef>
                <a:spcPts val="0"/>
              </a:spcBef>
              <a:spcAft>
                <a:spcPts val="0"/>
              </a:spcAft>
              <a:buClr>
                <a:schemeClr val="dk2"/>
              </a:buClr>
              <a:buSzPts val="2000"/>
              <a:buNone/>
              <a:defRPr sz="2000">
                <a:solidFill>
                  <a:schemeClr val="dk2"/>
                </a:solidFill>
              </a:defRPr>
            </a:lvl1pPr>
            <a:lvl2pPr marL="914400" lvl="1" indent="-228600" algn="l">
              <a:lnSpc>
                <a:spcPct val="90000"/>
              </a:lnSpc>
              <a:spcBef>
                <a:spcPts val="500"/>
              </a:spcBef>
              <a:spcAft>
                <a:spcPts val="0"/>
              </a:spcAft>
              <a:buClr>
                <a:schemeClr val="dk1"/>
              </a:buClr>
              <a:buSzPts val="1351"/>
              <a:buNone/>
              <a:defRPr sz="1351"/>
            </a:lvl2pPr>
            <a:lvl3pPr marL="1371600" lvl="2" indent="-228600" algn="l">
              <a:lnSpc>
                <a:spcPct val="90000"/>
              </a:lnSpc>
              <a:spcBef>
                <a:spcPts val="500"/>
              </a:spcBef>
              <a:spcAft>
                <a:spcPts val="0"/>
              </a:spcAft>
              <a:buClr>
                <a:schemeClr val="dk1"/>
              </a:buClr>
              <a:buSzPts val="1351"/>
              <a:buNone/>
              <a:defRPr sz="1351"/>
            </a:lvl3pPr>
            <a:lvl4pPr marL="1828800" lvl="3" indent="-228600" algn="l">
              <a:lnSpc>
                <a:spcPct val="90000"/>
              </a:lnSpc>
              <a:spcBef>
                <a:spcPts val="500"/>
              </a:spcBef>
              <a:spcAft>
                <a:spcPts val="0"/>
              </a:spcAft>
              <a:buClr>
                <a:schemeClr val="dk1"/>
              </a:buClr>
              <a:buSzPts val="1351"/>
              <a:buNone/>
              <a:defRPr sz="1351"/>
            </a:lvl4pPr>
            <a:lvl5pPr marL="2286000" lvl="4" indent="-228600" algn="l">
              <a:lnSpc>
                <a:spcPct val="90000"/>
              </a:lnSpc>
              <a:spcBef>
                <a:spcPts val="500"/>
              </a:spcBef>
              <a:spcAft>
                <a:spcPts val="0"/>
              </a:spcAft>
              <a:buClr>
                <a:schemeClr val="dk1"/>
              </a:buClr>
              <a:buSzPts val="1351"/>
              <a:buNone/>
              <a:defRPr sz="1351"/>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79" name="Google Shape;79;p59"/>
          <p:cNvPicPr preferRelativeResize="0"/>
          <p:nvPr/>
        </p:nvPicPr>
        <p:blipFill rotWithShape="1">
          <a:blip r:embed="rId3">
            <a:alphaModFix/>
          </a:blip>
          <a:srcRect/>
          <a:stretch/>
        </p:blipFill>
        <p:spPr>
          <a:xfrm>
            <a:off x="8315981" y="5235495"/>
            <a:ext cx="3129620" cy="819988"/>
          </a:xfrm>
          <a:prstGeom prst="rect">
            <a:avLst/>
          </a:prstGeom>
          <a:noFill/>
          <a:ln>
            <a:noFill/>
          </a:ln>
        </p:spPr>
      </p:pic>
    </p:spTree>
    <p:extLst>
      <p:ext uri="{BB962C8B-B14F-4D97-AF65-F5344CB8AC3E}">
        <p14:creationId xmlns:p14="http://schemas.microsoft.com/office/powerpoint/2010/main" val="3306891486"/>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matchingName="3_Custom Layout">
  <p:cSld name="3_Custom Layout">
    <p:spTree>
      <p:nvGrpSpPr>
        <p:cNvPr id="1" name="Shape 80"/>
        <p:cNvGrpSpPr/>
        <p:nvPr/>
      </p:nvGrpSpPr>
      <p:grpSpPr>
        <a:xfrm>
          <a:off x="0" y="0"/>
          <a:ext cx="0" cy="0"/>
          <a:chOff x="0" y="0"/>
          <a:chExt cx="0" cy="0"/>
        </a:xfrm>
      </p:grpSpPr>
      <p:sp>
        <p:nvSpPr>
          <p:cNvPr id="81" name="Google Shape;81;p60"/>
          <p:cNvSpPr/>
          <p:nvPr/>
        </p:nvSpPr>
        <p:spPr>
          <a:xfrm>
            <a:off x="0" y="2"/>
            <a:ext cx="12192000" cy="971551"/>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1">
              <a:solidFill>
                <a:schemeClr val="lt1"/>
              </a:solidFill>
              <a:latin typeface="Calibri"/>
              <a:ea typeface="Calibri"/>
              <a:cs typeface="Calibri"/>
              <a:sym typeface="Calibri"/>
            </a:endParaRPr>
          </a:p>
        </p:txBody>
      </p:sp>
      <p:sp>
        <p:nvSpPr>
          <p:cNvPr id="82" name="Google Shape;82;p60"/>
          <p:cNvSpPr txBox="1">
            <a:spLocks noGrp="1"/>
          </p:cNvSpPr>
          <p:nvPr>
            <p:ph type="body" idx="1"/>
          </p:nvPr>
        </p:nvSpPr>
        <p:spPr>
          <a:xfrm>
            <a:off x="781051" y="70755"/>
            <a:ext cx="10629900" cy="90079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000"/>
              </a:spcBef>
              <a:spcAft>
                <a:spcPts val="0"/>
              </a:spcAft>
              <a:buClr>
                <a:schemeClr val="lt1"/>
              </a:buClr>
              <a:buSzPts val="3200"/>
              <a:buNone/>
              <a:defRPr sz="3200">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3" name="Google Shape;83;p60"/>
          <p:cNvSpPr>
            <a:spLocks noGrp="1"/>
          </p:cNvSpPr>
          <p:nvPr>
            <p:ph type="pic" idx="2"/>
          </p:nvPr>
        </p:nvSpPr>
        <p:spPr>
          <a:xfrm>
            <a:off x="6826103" y="1396733"/>
            <a:ext cx="4589611" cy="4600579"/>
          </a:xfrm>
          <a:prstGeom prst="rect">
            <a:avLst/>
          </a:prstGeom>
          <a:solidFill>
            <a:srgbClr val="F2F2F2"/>
          </a:solid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4" name="Google Shape;84;p60"/>
          <p:cNvSpPr txBox="1">
            <a:spLocks noGrp="1"/>
          </p:cNvSpPr>
          <p:nvPr>
            <p:ph type="body" idx="3"/>
          </p:nvPr>
        </p:nvSpPr>
        <p:spPr>
          <a:xfrm>
            <a:off x="776286" y="1358726"/>
            <a:ext cx="5719451" cy="4600579"/>
          </a:xfrm>
          <a:prstGeom prst="rect">
            <a:avLst/>
          </a:prstGeom>
          <a:noFill/>
          <a:ln>
            <a:noFill/>
          </a:ln>
        </p:spPr>
        <p:txBody>
          <a:bodyPr spcFirstLastPara="1" wrap="square" lIns="91425" tIns="45700" rIns="91425" bIns="45700" anchor="t" anchorCtr="0">
            <a:noAutofit/>
          </a:bodyPr>
          <a:lstStyle>
            <a:lvl1pPr marL="457200" lvl="0" indent="-381000" algn="l">
              <a:lnSpc>
                <a:spcPct val="90000"/>
              </a:lnSpc>
              <a:spcBef>
                <a:spcPts val="1000"/>
              </a:spcBef>
              <a:spcAft>
                <a:spcPts val="0"/>
              </a:spcAft>
              <a:buClr>
                <a:schemeClr val="accent1"/>
              </a:buClr>
              <a:buSzPts val="2400"/>
              <a:buChar char="•"/>
              <a:defRPr sz="2400">
                <a:solidFill>
                  <a:schemeClr val="dk2"/>
                </a:solidFill>
                <a:latin typeface="Calibri"/>
                <a:ea typeface="Calibri"/>
                <a:cs typeface="Calibri"/>
                <a:sym typeface="Calibri"/>
              </a:defRPr>
            </a:lvl1pPr>
            <a:lvl2pPr marL="914400" lvl="1" indent="-355600" algn="l">
              <a:lnSpc>
                <a:spcPct val="90000"/>
              </a:lnSpc>
              <a:spcBef>
                <a:spcPts val="500"/>
              </a:spcBef>
              <a:spcAft>
                <a:spcPts val="0"/>
              </a:spcAft>
              <a:buClr>
                <a:schemeClr val="accent1"/>
              </a:buClr>
              <a:buSzPts val="2000"/>
              <a:buChar char="•"/>
              <a:defRPr sz="2000">
                <a:solidFill>
                  <a:schemeClr val="dk2"/>
                </a:solidFill>
                <a:latin typeface="Calibri"/>
                <a:ea typeface="Calibri"/>
                <a:cs typeface="Calibri"/>
                <a:sym typeface="Calibri"/>
              </a:defRPr>
            </a:lvl2pPr>
            <a:lvl3pPr marL="1371600" lvl="2" indent="-355600" algn="l">
              <a:lnSpc>
                <a:spcPct val="90000"/>
              </a:lnSpc>
              <a:spcBef>
                <a:spcPts val="500"/>
              </a:spcBef>
              <a:spcAft>
                <a:spcPts val="0"/>
              </a:spcAft>
              <a:buClr>
                <a:schemeClr val="accent1"/>
              </a:buClr>
              <a:buSzPts val="2000"/>
              <a:buChar char="•"/>
              <a:defRPr>
                <a:latin typeface="Calibri"/>
                <a:ea typeface="Calibri"/>
                <a:cs typeface="Calibri"/>
                <a:sym typeface="Calibri"/>
              </a:defRPr>
            </a:lvl3pPr>
            <a:lvl4pPr marL="1828800" lvl="3" indent="-342900" algn="l">
              <a:lnSpc>
                <a:spcPct val="90000"/>
              </a:lnSpc>
              <a:spcBef>
                <a:spcPts val="500"/>
              </a:spcBef>
              <a:spcAft>
                <a:spcPts val="0"/>
              </a:spcAft>
              <a:buClr>
                <a:schemeClr val="accent1"/>
              </a:buClr>
              <a:buSzPts val="1800"/>
              <a:buChar char="•"/>
              <a:defRPr>
                <a:latin typeface="Calibri"/>
                <a:ea typeface="Calibri"/>
                <a:cs typeface="Calibri"/>
                <a:sym typeface="Calibri"/>
              </a:defRPr>
            </a:lvl4pPr>
            <a:lvl5pPr marL="2286000" lvl="4" indent="-342900" algn="l">
              <a:lnSpc>
                <a:spcPct val="90000"/>
              </a:lnSpc>
              <a:spcBef>
                <a:spcPts val="500"/>
              </a:spcBef>
              <a:spcAft>
                <a:spcPts val="0"/>
              </a:spcAft>
              <a:buClr>
                <a:schemeClr val="accent1"/>
              </a:buClr>
              <a:buSzPts val="1800"/>
              <a:buChar char="•"/>
              <a:defRPr>
                <a:latin typeface="Calibri"/>
                <a:ea typeface="Calibri"/>
                <a:cs typeface="Calibri"/>
                <a:sym typeface="Calibri"/>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5" name="Google Shape;85;p60"/>
          <p:cNvSpPr txBox="1"/>
          <p:nvPr/>
        </p:nvSpPr>
        <p:spPr>
          <a:xfrm>
            <a:off x="689686" y="6504360"/>
            <a:ext cx="2851231" cy="21544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800">
                <a:solidFill>
                  <a:schemeClr val="dk2"/>
                </a:solidFill>
                <a:latin typeface="Calibri"/>
                <a:ea typeface="Calibri"/>
                <a:cs typeface="Calibri"/>
                <a:sym typeface="Calibri"/>
              </a:rPr>
              <a:t>© 2021 - Strictly Confidential</a:t>
            </a:r>
            <a:endParaRPr/>
          </a:p>
        </p:txBody>
      </p:sp>
      <p:pic>
        <p:nvPicPr>
          <p:cNvPr id="86" name="Google Shape;86;p60"/>
          <p:cNvPicPr preferRelativeResize="0"/>
          <p:nvPr/>
        </p:nvPicPr>
        <p:blipFill rotWithShape="1">
          <a:blip r:embed="rId2">
            <a:alphaModFix/>
          </a:blip>
          <a:srcRect/>
          <a:stretch/>
        </p:blipFill>
        <p:spPr>
          <a:xfrm>
            <a:off x="9114335" y="6058488"/>
            <a:ext cx="2494570" cy="653599"/>
          </a:xfrm>
          <a:prstGeom prst="rect">
            <a:avLst/>
          </a:prstGeom>
          <a:noFill/>
          <a:ln>
            <a:noFill/>
          </a:ln>
        </p:spPr>
      </p:pic>
    </p:spTree>
    <p:extLst>
      <p:ext uri="{BB962C8B-B14F-4D97-AF65-F5344CB8AC3E}">
        <p14:creationId xmlns:p14="http://schemas.microsoft.com/office/powerpoint/2010/main" val="3688810625"/>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matchingName="5_Custom Layout">
  <p:cSld name="5_Custom Layout">
    <p:spTree>
      <p:nvGrpSpPr>
        <p:cNvPr id="1" name="Shape 87"/>
        <p:cNvGrpSpPr/>
        <p:nvPr/>
      </p:nvGrpSpPr>
      <p:grpSpPr>
        <a:xfrm>
          <a:off x="0" y="0"/>
          <a:ext cx="0" cy="0"/>
          <a:chOff x="0" y="0"/>
          <a:chExt cx="0" cy="0"/>
        </a:xfrm>
      </p:grpSpPr>
      <p:sp>
        <p:nvSpPr>
          <p:cNvPr id="88" name="Google Shape;88;p61"/>
          <p:cNvSpPr/>
          <p:nvPr/>
        </p:nvSpPr>
        <p:spPr>
          <a:xfrm>
            <a:off x="0" y="2"/>
            <a:ext cx="12192000" cy="971551"/>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1">
              <a:solidFill>
                <a:schemeClr val="lt1"/>
              </a:solidFill>
              <a:latin typeface="Calibri"/>
              <a:ea typeface="Calibri"/>
              <a:cs typeface="Calibri"/>
              <a:sym typeface="Calibri"/>
            </a:endParaRPr>
          </a:p>
        </p:txBody>
      </p:sp>
      <p:sp>
        <p:nvSpPr>
          <p:cNvPr id="89" name="Google Shape;89;p61"/>
          <p:cNvSpPr txBox="1">
            <a:spLocks noGrp="1"/>
          </p:cNvSpPr>
          <p:nvPr>
            <p:ph type="body" idx="1"/>
          </p:nvPr>
        </p:nvSpPr>
        <p:spPr>
          <a:xfrm>
            <a:off x="781051" y="70755"/>
            <a:ext cx="10629900" cy="90079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000"/>
              </a:spcBef>
              <a:spcAft>
                <a:spcPts val="0"/>
              </a:spcAft>
              <a:buClr>
                <a:schemeClr val="lt1"/>
              </a:buClr>
              <a:buSzPts val="3200"/>
              <a:buNone/>
              <a:defRPr sz="3200">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0" name="Google Shape;90;p61"/>
          <p:cNvSpPr txBox="1">
            <a:spLocks noGrp="1"/>
          </p:cNvSpPr>
          <p:nvPr>
            <p:ph type="body" idx="2"/>
          </p:nvPr>
        </p:nvSpPr>
        <p:spPr>
          <a:xfrm>
            <a:off x="5691500" y="1443033"/>
            <a:ext cx="5719451" cy="4600579"/>
          </a:xfrm>
          <a:prstGeom prst="rect">
            <a:avLst/>
          </a:prstGeom>
          <a:noFill/>
          <a:ln>
            <a:noFill/>
          </a:ln>
        </p:spPr>
        <p:txBody>
          <a:bodyPr spcFirstLastPara="1" wrap="square" lIns="91425" tIns="45700" rIns="91425" bIns="45700" anchor="t" anchorCtr="0">
            <a:noAutofit/>
          </a:bodyPr>
          <a:lstStyle>
            <a:lvl1pPr marL="457200" lvl="0" indent="-381000" algn="l">
              <a:lnSpc>
                <a:spcPct val="90000"/>
              </a:lnSpc>
              <a:spcBef>
                <a:spcPts val="1000"/>
              </a:spcBef>
              <a:spcAft>
                <a:spcPts val="0"/>
              </a:spcAft>
              <a:buClr>
                <a:schemeClr val="accent1"/>
              </a:buClr>
              <a:buSzPts val="2400"/>
              <a:buChar char="•"/>
              <a:defRPr sz="2400">
                <a:solidFill>
                  <a:schemeClr val="dk2"/>
                </a:solidFill>
                <a:latin typeface="Calibri"/>
                <a:ea typeface="Calibri"/>
                <a:cs typeface="Calibri"/>
                <a:sym typeface="Calibri"/>
              </a:defRPr>
            </a:lvl1pPr>
            <a:lvl2pPr marL="914400" lvl="1" indent="-355600" algn="l">
              <a:lnSpc>
                <a:spcPct val="90000"/>
              </a:lnSpc>
              <a:spcBef>
                <a:spcPts val="500"/>
              </a:spcBef>
              <a:spcAft>
                <a:spcPts val="0"/>
              </a:spcAft>
              <a:buClr>
                <a:schemeClr val="accent1"/>
              </a:buClr>
              <a:buSzPts val="2000"/>
              <a:buChar char="•"/>
              <a:defRPr sz="2000">
                <a:solidFill>
                  <a:schemeClr val="dk2"/>
                </a:solidFill>
                <a:latin typeface="Calibri"/>
                <a:ea typeface="Calibri"/>
                <a:cs typeface="Calibri"/>
                <a:sym typeface="Calibri"/>
              </a:defRPr>
            </a:lvl2pPr>
            <a:lvl3pPr marL="1371600" lvl="2" indent="-355600" algn="l">
              <a:lnSpc>
                <a:spcPct val="90000"/>
              </a:lnSpc>
              <a:spcBef>
                <a:spcPts val="500"/>
              </a:spcBef>
              <a:spcAft>
                <a:spcPts val="0"/>
              </a:spcAft>
              <a:buClr>
                <a:schemeClr val="accent1"/>
              </a:buClr>
              <a:buSzPts val="2000"/>
              <a:buChar char="•"/>
              <a:defRPr>
                <a:latin typeface="Calibri"/>
                <a:ea typeface="Calibri"/>
                <a:cs typeface="Calibri"/>
                <a:sym typeface="Calibri"/>
              </a:defRPr>
            </a:lvl3pPr>
            <a:lvl4pPr marL="1828800" lvl="3" indent="-342900" algn="l">
              <a:lnSpc>
                <a:spcPct val="90000"/>
              </a:lnSpc>
              <a:spcBef>
                <a:spcPts val="500"/>
              </a:spcBef>
              <a:spcAft>
                <a:spcPts val="0"/>
              </a:spcAft>
              <a:buClr>
                <a:schemeClr val="accent1"/>
              </a:buClr>
              <a:buSzPts val="1800"/>
              <a:buChar char="•"/>
              <a:defRPr>
                <a:latin typeface="Calibri"/>
                <a:ea typeface="Calibri"/>
                <a:cs typeface="Calibri"/>
                <a:sym typeface="Calibri"/>
              </a:defRPr>
            </a:lvl4pPr>
            <a:lvl5pPr marL="2286000" lvl="4" indent="-342900" algn="l">
              <a:lnSpc>
                <a:spcPct val="90000"/>
              </a:lnSpc>
              <a:spcBef>
                <a:spcPts val="500"/>
              </a:spcBef>
              <a:spcAft>
                <a:spcPts val="0"/>
              </a:spcAft>
              <a:buClr>
                <a:schemeClr val="accent1"/>
              </a:buClr>
              <a:buSzPts val="1800"/>
              <a:buChar char="•"/>
              <a:defRPr>
                <a:latin typeface="Calibri"/>
                <a:ea typeface="Calibri"/>
                <a:cs typeface="Calibri"/>
                <a:sym typeface="Calibri"/>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1" name="Google Shape;91;p61"/>
          <p:cNvSpPr>
            <a:spLocks noGrp="1"/>
          </p:cNvSpPr>
          <p:nvPr>
            <p:ph type="pic" idx="3"/>
          </p:nvPr>
        </p:nvSpPr>
        <p:spPr>
          <a:xfrm>
            <a:off x="781051" y="1443033"/>
            <a:ext cx="4589611" cy="4600579"/>
          </a:xfrm>
          <a:prstGeom prst="rect">
            <a:avLst/>
          </a:prstGeom>
          <a:solidFill>
            <a:srgbClr val="F2F2F2"/>
          </a:solid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2" name="Google Shape;92;p61"/>
          <p:cNvSpPr txBox="1"/>
          <p:nvPr/>
        </p:nvSpPr>
        <p:spPr>
          <a:xfrm>
            <a:off x="689686" y="6504360"/>
            <a:ext cx="2851231" cy="21544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800">
                <a:solidFill>
                  <a:schemeClr val="dk2"/>
                </a:solidFill>
                <a:latin typeface="Calibri"/>
                <a:ea typeface="Calibri"/>
                <a:cs typeface="Calibri"/>
                <a:sym typeface="Calibri"/>
              </a:rPr>
              <a:t>© 2021 - Strictly Confidential</a:t>
            </a:r>
            <a:endParaRPr/>
          </a:p>
        </p:txBody>
      </p:sp>
      <p:pic>
        <p:nvPicPr>
          <p:cNvPr id="93" name="Google Shape;93;p61"/>
          <p:cNvPicPr preferRelativeResize="0"/>
          <p:nvPr/>
        </p:nvPicPr>
        <p:blipFill rotWithShape="1">
          <a:blip r:embed="rId2">
            <a:alphaModFix/>
          </a:blip>
          <a:srcRect/>
          <a:stretch/>
        </p:blipFill>
        <p:spPr>
          <a:xfrm>
            <a:off x="9114335" y="6058488"/>
            <a:ext cx="2494570" cy="653599"/>
          </a:xfrm>
          <a:prstGeom prst="rect">
            <a:avLst/>
          </a:prstGeom>
          <a:noFill/>
          <a:ln>
            <a:noFill/>
          </a:ln>
        </p:spPr>
      </p:pic>
    </p:spTree>
    <p:extLst>
      <p:ext uri="{BB962C8B-B14F-4D97-AF65-F5344CB8AC3E}">
        <p14:creationId xmlns:p14="http://schemas.microsoft.com/office/powerpoint/2010/main" val="2526942494"/>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matchingName="6_Custom Layout">
  <p:cSld name="6_Custom Layout">
    <p:spTree>
      <p:nvGrpSpPr>
        <p:cNvPr id="1" name="Shape 94"/>
        <p:cNvGrpSpPr/>
        <p:nvPr/>
      </p:nvGrpSpPr>
      <p:grpSpPr>
        <a:xfrm>
          <a:off x="0" y="0"/>
          <a:ext cx="0" cy="0"/>
          <a:chOff x="0" y="0"/>
          <a:chExt cx="0" cy="0"/>
        </a:xfrm>
      </p:grpSpPr>
      <p:sp>
        <p:nvSpPr>
          <p:cNvPr id="95" name="Google Shape;95;p62"/>
          <p:cNvSpPr/>
          <p:nvPr/>
        </p:nvSpPr>
        <p:spPr>
          <a:xfrm>
            <a:off x="0" y="2"/>
            <a:ext cx="12192000" cy="971551"/>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1">
              <a:solidFill>
                <a:schemeClr val="lt1"/>
              </a:solidFill>
              <a:latin typeface="Calibri"/>
              <a:ea typeface="Calibri"/>
              <a:cs typeface="Calibri"/>
              <a:sym typeface="Calibri"/>
            </a:endParaRPr>
          </a:p>
        </p:txBody>
      </p:sp>
      <p:sp>
        <p:nvSpPr>
          <p:cNvPr id="96" name="Google Shape;96;p62"/>
          <p:cNvSpPr txBox="1">
            <a:spLocks noGrp="1"/>
          </p:cNvSpPr>
          <p:nvPr>
            <p:ph type="body" idx="1"/>
          </p:nvPr>
        </p:nvSpPr>
        <p:spPr>
          <a:xfrm>
            <a:off x="781051" y="70755"/>
            <a:ext cx="10629900" cy="90079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000"/>
              </a:spcBef>
              <a:spcAft>
                <a:spcPts val="0"/>
              </a:spcAft>
              <a:buClr>
                <a:schemeClr val="lt1"/>
              </a:buClr>
              <a:buSzPts val="3200"/>
              <a:buNone/>
              <a:defRPr sz="3200">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7" name="Google Shape;97;p62"/>
          <p:cNvSpPr>
            <a:spLocks noGrp="1"/>
          </p:cNvSpPr>
          <p:nvPr>
            <p:ph type="pic" idx="2"/>
          </p:nvPr>
        </p:nvSpPr>
        <p:spPr>
          <a:xfrm>
            <a:off x="953303" y="1373158"/>
            <a:ext cx="2860252" cy="2860252"/>
          </a:xfrm>
          <a:prstGeom prst="rect">
            <a:avLst/>
          </a:prstGeom>
          <a:solidFill>
            <a:srgbClr val="F2F2F2"/>
          </a:solid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cxnSp>
        <p:nvCxnSpPr>
          <p:cNvPr id="98" name="Google Shape;98;p62"/>
          <p:cNvCxnSpPr/>
          <p:nvPr/>
        </p:nvCxnSpPr>
        <p:spPr>
          <a:xfrm>
            <a:off x="4204769" y="1373157"/>
            <a:ext cx="0" cy="4123443"/>
          </a:xfrm>
          <a:prstGeom prst="straightConnector1">
            <a:avLst/>
          </a:prstGeom>
          <a:noFill/>
          <a:ln w="9525" cap="flat" cmpd="sng">
            <a:solidFill>
              <a:schemeClr val="lt2"/>
            </a:solidFill>
            <a:prstDash val="solid"/>
            <a:miter lim="800000"/>
            <a:headEnd type="none" w="sm" len="sm"/>
            <a:tailEnd type="none" w="sm" len="sm"/>
          </a:ln>
        </p:spPr>
      </p:cxnSp>
      <p:sp>
        <p:nvSpPr>
          <p:cNvPr id="99" name="Google Shape;99;p62"/>
          <p:cNvSpPr>
            <a:spLocks noGrp="1"/>
          </p:cNvSpPr>
          <p:nvPr>
            <p:ph type="pic" idx="3"/>
          </p:nvPr>
        </p:nvSpPr>
        <p:spPr>
          <a:xfrm>
            <a:off x="4595983" y="1373158"/>
            <a:ext cx="2860252" cy="2860252"/>
          </a:xfrm>
          <a:prstGeom prst="rect">
            <a:avLst/>
          </a:prstGeom>
          <a:solidFill>
            <a:srgbClr val="F2F2F2"/>
          </a:solid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cxnSp>
        <p:nvCxnSpPr>
          <p:cNvPr id="100" name="Google Shape;100;p62"/>
          <p:cNvCxnSpPr/>
          <p:nvPr/>
        </p:nvCxnSpPr>
        <p:spPr>
          <a:xfrm>
            <a:off x="7847449" y="1373157"/>
            <a:ext cx="0" cy="4123443"/>
          </a:xfrm>
          <a:prstGeom prst="straightConnector1">
            <a:avLst/>
          </a:prstGeom>
          <a:noFill/>
          <a:ln w="9525" cap="flat" cmpd="sng">
            <a:solidFill>
              <a:schemeClr val="lt2"/>
            </a:solidFill>
            <a:prstDash val="solid"/>
            <a:miter lim="800000"/>
            <a:headEnd type="none" w="sm" len="sm"/>
            <a:tailEnd type="none" w="sm" len="sm"/>
          </a:ln>
        </p:spPr>
      </p:cxnSp>
      <p:sp>
        <p:nvSpPr>
          <p:cNvPr id="101" name="Google Shape;101;p62"/>
          <p:cNvSpPr>
            <a:spLocks noGrp="1"/>
          </p:cNvSpPr>
          <p:nvPr>
            <p:ph type="pic" idx="4"/>
          </p:nvPr>
        </p:nvSpPr>
        <p:spPr>
          <a:xfrm>
            <a:off x="8300718" y="1373158"/>
            <a:ext cx="2860252" cy="2860252"/>
          </a:xfrm>
          <a:prstGeom prst="rect">
            <a:avLst/>
          </a:prstGeom>
          <a:solidFill>
            <a:srgbClr val="F2F2F2"/>
          </a:solid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2" name="Google Shape;102;p62"/>
          <p:cNvSpPr txBox="1">
            <a:spLocks noGrp="1"/>
          </p:cNvSpPr>
          <p:nvPr>
            <p:ph type="body" idx="5"/>
          </p:nvPr>
        </p:nvSpPr>
        <p:spPr>
          <a:xfrm>
            <a:off x="953302" y="5028435"/>
            <a:ext cx="2860255" cy="790351"/>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dk2"/>
              </a:buClr>
              <a:buSzPts val="1800"/>
              <a:buNone/>
              <a:defRPr sz="1800">
                <a:solidFill>
                  <a:schemeClr val="dk2"/>
                </a:solidFill>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3" name="Google Shape;103;p62"/>
          <p:cNvSpPr txBox="1">
            <a:spLocks noGrp="1"/>
          </p:cNvSpPr>
          <p:nvPr>
            <p:ph type="body" idx="6"/>
          </p:nvPr>
        </p:nvSpPr>
        <p:spPr>
          <a:xfrm>
            <a:off x="953302" y="4256798"/>
            <a:ext cx="2860255" cy="565043"/>
          </a:xfrm>
          <a:prstGeom prst="rect">
            <a:avLst/>
          </a:prstGeom>
          <a:noFill/>
          <a:ln>
            <a:noFill/>
          </a:ln>
        </p:spPr>
        <p:txBody>
          <a:bodyPr spcFirstLastPara="1" wrap="square" lIns="91425" tIns="45700" rIns="91425" bIns="45700" anchor="ctr" anchorCtr="0">
            <a:noAutofit/>
          </a:bodyPr>
          <a:lstStyle>
            <a:lvl1pPr marL="457200" lvl="0" indent="-228600" algn="ctr">
              <a:lnSpc>
                <a:spcPct val="90000"/>
              </a:lnSpc>
              <a:spcBef>
                <a:spcPts val="1000"/>
              </a:spcBef>
              <a:spcAft>
                <a:spcPts val="0"/>
              </a:spcAft>
              <a:buClr>
                <a:schemeClr val="accent2"/>
              </a:buClr>
              <a:buSzPts val="2000"/>
              <a:buNone/>
              <a:defRPr sz="2000" b="1" i="0">
                <a:solidFill>
                  <a:schemeClr val="accent2"/>
                </a:solidFill>
                <a:latin typeface="Calibri"/>
                <a:ea typeface="Calibri"/>
                <a:cs typeface="Calibri"/>
                <a:sym typeface="Calibri"/>
              </a:defRPr>
            </a:lvl1pPr>
            <a:lvl2pPr marL="914400" lvl="1" indent="-228600" algn="l">
              <a:lnSpc>
                <a:spcPct val="90000"/>
              </a:lnSpc>
              <a:spcBef>
                <a:spcPts val="500"/>
              </a:spcBef>
              <a:spcAft>
                <a:spcPts val="0"/>
              </a:spcAft>
              <a:buClr>
                <a:schemeClr val="dk1"/>
              </a:buClr>
              <a:buSzPts val="1800"/>
              <a:buNone/>
              <a:defRPr sz="18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800"/>
              <a:buNone/>
              <a:defRPr sz="1800" b="1"/>
            </a:lvl4pPr>
            <a:lvl5pPr marL="2286000" lvl="4" indent="-228600" algn="l">
              <a:lnSpc>
                <a:spcPct val="90000"/>
              </a:lnSpc>
              <a:spcBef>
                <a:spcPts val="500"/>
              </a:spcBef>
              <a:spcAft>
                <a:spcPts val="0"/>
              </a:spcAft>
              <a:buClr>
                <a:schemeClr val="dk1"/>
              </a:buClr>
              <a:buSzPts val="1800"/>
              <a:buNone/>
              <a:defRPr sz="1800" b="1"/>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4" name="Google Shape;104;p62"/>
          <p:cNvSpPr txBox="1">
            <a:spLocks noGrp="1"/>
          </p:cNvSpPr>
          <p:nvPr>
            <p:ph type="body" idx="7"/>
          </p:nvPr>
        </p:nvSpPr>
        <p:spPr>
          <a:xfrm>
            <a:off x="4595982" y="5028435"/>
            <a:ext cx="2860255" cy="790351"/>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dk2"/>
              </a:buClr>
              <a:buSzPts val="1800"/>
              <a:buNone/>
              <a:defRPr sz="1800">
                <a:solidFill>
                  <a:schemeClr val="dk2"/>
                </a:solidFill>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5" name="Google Shape;105;p62"/>
          <p:cNvSpPr txBox="1">
            <a:spLocks noGrp="1"/>
          </p:cNvSpPr>
          <p:nvPr>
            <p:ph type="body" idx="8"/>
          </p:nvPr>
        </p:nvSpPr>
        <p:spPr>
          <a:xfrm>
            <a:off x="4595982" y="4256798"/>
            <a:ext cx="2860255" cy="565043"/>
          </a:xfrm>
          <a:prstGeom prst="rect">
            <a:avLst/>
          </a:prstGeom>
          <a:noFill/>
          <a:ln>
            <a:noFill/>
          </a:ln>
        </p:spPr>
        <p:txBody>
          <a:bodyPr spcFirstLastPara="1" wrap="square" lIns="91425" tIns="45700" rIns="91425" bIns="45700" anchor="ctr" anchorCtr="0">
            <a:noAutofit/>
          </a:bodyPr>
          <a:lstStyle>
            <a:lvl1pPr marL="457200" lvl="0" indent="-228600" algn="ctr">
              <a:lnSpc>
                <a:spcPct val="90000"/>
              </a:lnSpc>
              <a:spcBef>
                <a:spcPts val="1000"/>
              </a:spcBef>
              <a:spcAft>
                <a:spcPts val="0"/>
              </a:spcAft>
              <a:buClr>
                <a:schemeClr val="accent2"/>
              </a:buClr>
              <a:buSzPts val="2000"/>
              <a:buNone/>
              <a:defRPr sz="2000" b="1">
                <a:solidFill>
                  <a:schemeClr val="accent2"/>
                </a:solidFill>
                <a:latin typeface="Calibri"/>
                <a:ea typeface="Calibri"/>
                <a:cs typeface="Calibri"/>
                <a:sym typeface="Calibri"/>
              </a:defRPr>
            </a:lvl1pPr>
            <a:lvl2pPr marL="914400" lvl="1" indent="-228600" algn="l">
              <a:lnSpc>
                <a:spcPct val="90000"/>
              </a:lnSpc>
              <a:spcBef>
                <a:spcPts val="500"/>
              </a:spcBef>
              <a:spcAft>
                <a:spcPts val="0"/>
              </a:spcAft>
              <a:buClr>
                <a:schemeClr val="dk1"/>
              </a:buClr>
              <a:buSzPts val="1800"/>
              <a:buNone/>
              <a:defRPr sz="18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800"/>
              <a:buNone/>
              <a:defRPr sz="1800" b="1"/>
            </a:lvl4pPr>
            <a:lvl5pPr marL="2286000" lvl="4" indent="-228600" algn="l">
              <a:lnSpc>
                <a:spcPct val="90000"/>
              </a:lnSpc>
              <a:spcBef>
                <a:spcPts val="500"/>
              </a:spcBef>
              <a:spcAft>
                <a:spcPts val="0"/>
              </a:spcAft>
              <a:buClr>
                <a:schemeClr val="dk1"/>
              </a:buClr>
              <a:buSzPts val="1800"/>
              <a:buNone/>
              <a:defRPr sz="1800" b="1"/>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6" name="Google Shape;106;p62"/>
          <p:cNvSpPr txBox="1">
            <a:spLocks noGrp="1"/>
          </p:cNvSpPr>
          <p:nvPr>
            <p:ph type="body" idx="9"/>
          </p:nvPr>
        </p:nvSpPr>
        <p:spPr>
          <a:xfrm>
            <a:off x="8300717" y="5028435"/>
            <a:ext cx="2860255" cy="790351"/>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dk2"/>
              </a:buClr>
              <a:buSzPts val="1800"/>
              <a:buNone/>
              <a:defRPr sz="1800">
                <a:solidFill>
                  <a:schemeClr val="dk2"/>
                </a:solidFill>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7" name="Google Shape;107;p62"/>
          <p:cNvSpPr txBox="1">
            <a:spLocks noGrp="1"/>
          </p:cNvSpPr>
          <p:nvPr>
            <p:ph type="body" idx="13"/>
          </p:nvPr>
        </p:nvSpPr>
        <p:spPr>
          <a:xfrm>
            <a:off x="8300715" y="4256798"/>
            <a:ext cx="2860255" cy="565043"/>
          </a:xfrm>
          <a:prstGeom prst="rect">
            <a:avLst/>
          </a:prstGeom>
          <a:noFill/>
          <a:ln>
            <a:noFill/>
          </a:ln>
        </p:spPr>
        <p:txBody>
          <a:bodyPr spcFirstLastPara="1" wrap="square" lIns="91425" tIns="45700" rIns="91425" bIns="45700" anchor="ctr" anchorCtr="0">
            <a:noAutofit/>
          </a:bodyPr>
          <a:lstStyle>
            <a:lvl1pPr marL="457200" lvl="0" indent="-228600" algn="ctr">
              <a:lnSpc>
                <a:spcPct val="90000"/>
              </a:lnSpc>
              <a:spcBef>
                <a:spcPts val="1000"/>
              </a:spcBef>
              <a:spcAft>
                <a:spcPts val="0"/>
              </a:spcAft>
              <a:buClr>
                <a:schemeClr val="accent2"/>
              </a:buClr>
              <a:buSzPts val="2000"/>
              <a:buNone/>
              <a:defRPr sz="2000" b="1">
                <a:solidFill>
                  <a:schemeClr val="accent2"/>
                </a:solidFill>
                <a:latin typeface="Calibri"/>
                <a:ea typeface="Calibri"/>
                <a:cs typeface="Calibri"/>
                <a:sym typeface="Calibri"/>
              </a:defRPr>
            </a:lvl1pPr>
            <a:lvl2pPr marL="914400" lvl="1" indent="-228600" algn="l">
              <a:lnSpc>
                <a:spcPct val="90000"/>
              </a:lnSpc>
              <a:spcBef>
                <a:spcPts val="500"/>
              </a:spcBef>
              <a:spcAft>
                <a:spcPts val="0"/>
              </a:spcAft>
              <a:buClr>
                <a:schemeClr val="dk1"/>
              </a:buClr>
              <a:buSzPts val="1800"/>
              <a:buNone/>
              <a:defRPr sz="18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800"/>
              <a:buNone/>
              <a:defRPr sz="1800" b="1"/>
            </a:lvl4pPr>
            <a:lvl5pPr marL="2286000" lvl="4" indent="-228600" algn="l">
              <a:lnSpc>
                <a:spcPct val="90000"/>
              </a:lnSpc>
              <a:spcBef>
                <a:spcPts val="500"/>
              </a:spcBef>
              <a:spcAft>
                <a:spcPts val="0"/>
              </a:spcAft>
              <a:buClr>
                <a:schemeClr val="dk1"/>
              </a:buClr>
              <a:buSzPts val="1800"/>
              <a:buNone/>
              <a:defRPr sz="1800" b="1"/>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108" name="Google Shape;108;p62"/>
          <p:cNvCxnSpPr/>
          <p:nvPr/>
        </p:nvCxnSpPr>
        <p:spPr>
          <a:xfrm>
            <a:off x="2019414" y="4915620"/>
            <a:ext cx="616226" cy="0"/>
          </a:xfrm>
          <a:prstGeom prst="straightConnector1">
            <a:avLst/>
          </a:prstGeom>
          <a:noFill/>
          <a:ln w="25400" cap="flat" cmpd="sng">
            <a:solidFill>
              <a:schemeClr val="accent6"/>
            </a:solidFill>
            <a:prstDash val="solid"/>
            <a:miter lim="800000"/>
            <a:headEnd type="none" w="sm" len="sm"/>
            <a:tailEnd type="none" w="sm" len="sm"/>
          </a:ln>
        </p:spPr>
      </p:cxnSp>
      <p:cxnSp>
        <p:nvCxnSpPr>
          <p:cNvPr id="109" name="Google Shape;109;p62"/>
          <p:cNvCxnSpPr/>
          <p:nvPr/>
        </p:nvCxnSpPr>
        <p:spPr>
          <a:xfrm>
            <a:off x="5690077" y="4915620"/>
            <a:ext cx="616226" cy="0"/>
          </a:xfrm>
          <a:prstGeom prst="straightConnector1">
            <a:avLst/>
          </a:prstGeom>
          <a:noFill/>
          <a:ln w="25400" cap="flat" cmpd="sng">
            <a:solidFill>
              <a:schemeClr val="accent6"/>
            </a:solidFill>
            <a:prstDash val="solid"/>
            <a:miter lim="800000"/>
            <a:headEnd type="none" w="sm" len="sm"/>
            <a:tailEnd type="none" w="sm" len="sm"/>
          </a:ln>
        </p:spPr>
      </p:cxnSp>
      <p:cxnSp>
        <p:nvCxnSpPr>
          <p:cNvPr id="110" name="Google Shape;110;p62"/>
          <p:cNvCxnSpPr/>
          <p:nvPr/>
        </p:nvCxnSpPr>
        <p:spPr>
          <a:xfrm>
            <a:off x="9399929" y="4915620"/>
            <a:ext cx="616226" cy="0"/>
          </a:xfrm>
          <a:prstGeom prst="straightConnector1">
            <a:avLst/>
          </a:prstGeom>
          <a:noFill/>
          <a:ln w="25400" cap="flat" cmpd="sng">
            <a:solidFill>
              <a:schemeClr val="accent6"/>
            </a:solidFill>
            <a:prstDash val="solid"/>
            <a:miter lim="800000"/>
            <a:headEnd type="none" w="sm" len="sm"/>
            <a:tailEnd type="none" w="sm" len="sm"/>
          </a:ln>
        </p:spPr>
      </p:cxnSp>
      <p:sp>
        <p:nvSpPr>
          <p:cNvPr id="111" name="Google Shape;111;p62"/>
          <p:cNvSpPr txBox="1"/>
          <p:nvPr/>
        </p:nvSpPr>
        <p:spPr>
          <a:xfrm>
            <a:off x="689686" y="6504360"/>
            <a:ext cx="2851231" cy="21544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800">
                <a:solidFill>
                  <a:schemeClr val="dk2"/>
                </a:solidFill>
                <a:latin typeface="Calibri"/>
                <a:ea typeface="Calibri"/>
                <a:cs typeface="Calibri"/>
                <a:sym typeface="Calibri"/>
              </a:rPr>
              <a:t>© 2021 - Strictly Confidential</a:t>
            </a:r>
            <a:endParaRPr/>
          </a:p>
        </p:txBody>
      </p:sp>
      <p:pic>
        <p:nvPicPr>
          <p:cNvPr id="112" name="Google Shape;112;p62"/>
          <p:cNvPicPr preferRelativeResize="0"/>
          <p:nvPr/>
        </p:nvPicPr>
        <p:blipFill rotWithShape="1">
          <a:blip r:embed="rId2">
            <a:alphaModFix/>
          </a:blip>
          <a:srcRect/>
          <a:stretch/>
        </p:blipFill>
        <p:spPr>
          <a:xfrm>
            <a:off x="9114335" y="6058488"/>
            <a:ext cx="2494570" cy="653599"/>
          </a:xfrm>
          <a:prstGeom prst="rect">
            <a:avLst/>
          </a:prstGeom>
          <a:noFill/>
          <a:ln>
            <a:noFill/>
          </a:ln>
        </p:spPr>
      </p:pic>
    </p:spTree>
    <p:extLst>
      <p:ext uri="{BB962C8B-B14F-4D97-AF65-F5344CB8AC3E}">
        <p14:creationId xmlns:p14="http://schemas.microsoft.com/office/powerpoint/2010/main" val="1282315209"/>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matchingName="1_Section Header">
  <p:cSld name="1_Section Header">
    <p:spTree>
      <p:nvGrpSpPr>
        <p:cNvPr id="1" name="Shape 113"/>
        <p:cNvGrpSpPr/>
        <p:nvPr/>
      </p:nvGrpSpPr>
      <p:grpSpPr>
        <a:xfrm>
          <a:off x="0" y="0"/>
          <a:ext cx="0" cy="0"/>
          <a:chOff x="0" y="0"/>
          <a:chExt cx="0" cy="0"/>
        </a:xfrm>
      </p:grpSpPr>
      <p:sp>
        <p:nvSpPr>
          <p:cNvPr id="114" name="Google Shape;114;p63"/>
          <p:cNvSpPr>
            <a:spLocks noGrp="1"/>
          </p:cNvSpPr>
          <p:nvPr>
            <p:ph type="pic" idx="2"/>
          </p:nvPr>
        </p:nvSpPr>
        <p:spPr>
          <a:xfrm>
            <a:off x="953303" y="1289571"/>
            <a:ext cx="2860252" cy="2860252"/>
          </a:xfrm>
          <a:prstGeom prst="rect">
            <a:avLst/>
          </a:prstGeom>
          <a:solidFill>
            <a:srgbClr val="F2F2F2"/>
          </a:solid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cxnSp>
        <p:nvCxnSpPr>
          <p:cNvPr id="115" name="Google Shape;115;p63"/>
          <p:cNvCxnSpPr/>
          <p:nvPr/>
        </p:nvCxnSpPr>
        <p:spPr>
          <a:xfrm>
            <a:off x="4204769" y="1289571"/>
            <a:ext cx="0" cy="4123443"/>
          </a:xfrm>
          <a:prstGeom prst="straightConnector1">
            <a:avLst/>
          </a:prstGeom>
          <a:noFill/>
          <a:ln w="9525" cap="flat" cmpd="sng">
            <a:solidFill>
              <a:schemeClr val="lt2"/>
            </a:solidFill>
            <a:prstDash val="solid"/>
            <a:miter lim="800000"/>
            <a:headEnd type="none" w="sm" len="sm"/>
            <a:tailEnd type="none" w="sm" len="sm"/>
          </a:ln>
        </p:spPr>
      </p:cxnSp>
      <p:sp>
        <p:nvSpPr>
          <p:cNvPr id="116" name="Google Shape;116;p63"/>
          <p:cNvSpPr txBox="1">
            <a:spLocks noGrp="1"/>
          </p:cNvSpPr>
          <p:nvPr>
            <p:ph type="body" idx="1"/>
          </p:nvPr>
        </p:nvSpPr>
        <p:spPr>
          <a:xfrm>
            <a:off x="953302" y="5041498"/>
            <a:ext cx="2860255" cy="790351"/>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dk2"/>
              </a:buClr>
              <a:buSzPts val="1800"/>
              <a:buNone/>
              <a:defRPr sz="1800">
                <a:solidFill>
                  <a:schemeClr val="dk2"/>
                </a:solidFill>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7" name="Google Shape;117;p63"/>
          <p:cNvSpPr txBox="1">
            <a:spLocks noGrp="1"/>
          </p:cNvSpPr>
          <p:nvPr>
            <p:ph type="body" idx="3"/>
          </p:nvPr>
        </p:nvSpPr>
        <p:spPr>
          <a:xfrm>
            <a:off x="953302" y="4269861"/>
            <a:ext cx="2860255" cy="565043"/>
          </a:xfrm>
          <a:prstGeom prst="rect">
            <a:avLst/>
          </a:prstGeom>
          <a:noFill/>
          <a:ln>
            <a:noFill/>
          </a:ln>
        </p:spPr>
        <p:txBody>
          <a:bodyPr spcFirstLastPara="1" wrap="square" lIns="91425" tIns="45700" rIns="91425" bIns="45700" anchor="ctr" anchorCtr="0">
            <a:noAutofit/>
          </a:bodyPr>
          <a:lstStyle>
            <a:lvl1pPr marL="457200" lvl="0" indent="-228600" algn="ctr">
              <a:lnSpc>
                <a:spcPct val="90000"/>
              </a:lnSpc>
              <a:spcBef>
                <a:spcPts val="1000"/>
              </a:spcBef>
              <a:spcAft>
                <a:spcPts val="0"/>
              </a:spcAft>
              <a:buClr>
                <a:schemeClr val="dk2"/>
              </a:buClr>
              <a:buSzPts val="2000"/>
              <a:buNone/>
              <a:defRPr sz="2000" b="1" i="0">
                <a:solidFill>
                  <a:schemeClr val="dk2"/>
                </a:solidFill>
                <a:latin typeface="Calibri"/>
                <a:ea typeface="Calibri"/>
                <a:cs typeface="Calibri"/>
                <a:sym typeface="Calibri"/>
              </a:defRPr>
            </a:lvl1pPr>
            <a:lvl2pPr marL="914400" lvl="1" indent="-228600" algn="l">
              <a:lnSpc>
                <a:spcPct val="90000"/>
              </a:lnSpc>
              <a:spcBef>
                <a:spcPts val="500"/>
              </a:spcBef>
              <a:spcAft>
                <a:spcPts val="0"/>
              </a:spcAft>
              <a:buClr>
                <a:schemeClr val="dk1"/>
              </a:buClr>
              <a:buSzPts val="1800"/>
              <a:buNone/>
              <a:defRPr sz="18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800"/>
              <a:buNone/>
              <a:defRPr sz="1800" b="1"/>
            </a:lvl4pPr>
            <a:lvl5pPr marL="2286000" lvl="4" indent="-228600" algn="l">
              <a:lnSpc>
                <a:spcPct val="90000"/>
              </a:lnSpc>
              <a:spcBef>
                <a:spcPts val="500"/>
              </a:spcBef>
              <a:spcAft>
                <a:spcPts val="0"/>
              </a:spcAft>
              <a:buClr>
                <a:schemeClr val="dk1"/>
              </a:buClr>
              <a:buSzPts val="1800"/>
              <a:buNone/>
              <a:defRPr sz="1800" b="1"/>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8" name="Google Shape;118;p63"/>
          <p:cNvSpPr>
            <a:spLocks noGrp="1"/>
          </p:cNvSpPr>
          <p:nvPr>
            <p:ph type="pic" idx="4"/>
          </p:nvPr>
        </p:nvSpPr>
        <p:spPr>
          <a:xfrm>
            <a:off x="4595983" y="1289571"/>
            <a:ext cx="2860252" cy="2860252"/>
          </a:xfrm>
          <a:prstGeom prst="rect">
            <a:avLst/>
          </a:prstGeom>
          <a:solidFill>
            <a:srgbClr val="F2F2F2"/>
          </a:solid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cxnSp>
        <p:nvCxnSpPr>
          <p:cNvPr id="119" name="Google Shape;119;p63"/>
          <p:cNvCxnSpPr/>
          <p:nvPr/>
        </p:nvCxnSpPr>
        <p:spPr>
          <a:xfrm>
            <a:off x="7847449" y="1289571"/>
            <a:ext cx="0" cy="4123443"/>
          </a:xfrm>
          <a:prstGeom prst="straightConnector1">
            <a:avLst/>
          </a:prstGeom>
          <a:noFill/>
          <a:ln w="9525" cap="flat" cmpd="sng">
            <a:solidFill>
              <a:schemeClr val="lt2"/>
            </a:solidFill>
            <a:prstDash val="solid"/>
            <a:miter lim="800000"/>
            <a:headEnd type="none" w="sm" len="sm"/>
            <a:tailEnd type="none" w="sm" len="sm"/>
          </a:ln>
        </p:spPr>
      </p:cxnSp>
      <p:sp>
        <p:nvSpPr>
          <p:cNvPr id="120" name="Google Shape;120;p63"/>
          <p:cNvSpPr txBox="1">
            <a:spLocks noGrp="1"/>
          </p:cNvSpPr>
          <p:nvPr>
            <p:ph type="body" idx="5"/>
          </p:nvPr>
        </p:nvSpPr>
        <p:spPr>
          <a:xfrm>
            <a:off x="4595982" y="5041498"/>
            <a:ext cx="2860255" cy="790351"/>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dk2"/>
              </a:buClr>
              <a:buSzPts val="1800"/>
              <a:buNone/>
              <a:defRPr sz="1800">
                <a:solidFill>
                  <a:schemeClr val="dk2"/>
                </a:solidFill>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1" name="Google Shape;121;p63"/>
          <p:cNvSpPr txBox="1">
            <a:spLocks noGrp="1"/>
          </p:cNvSpPr>
          <p:nvPr>
            <p:ph type="body" idx="6"/>
          </p:nvPr>
        </p:nvSpPr>
        <p:spPr>
          <a:xfrm>
            <a:off x="4595982" y="4269861"/>
            <a:ext cx="2860255" cy="565043"/>
          </a:xfrm>
          <a:prstGeom prst="rect">
            <a:avLst/>
          </a:prstGeom>
          <a:noFill/>
          <a:ln>
            <a:noFill/>
          </a:ln>
        </p:spPr>
        <p:txBody>
          <a:bodyPr spcFirstLastPara="1" wrap="square" lIns="91425" tIns="45700" rIns="91425" bIns="45700" anchor="ctr" anchorCtr="0">
            <a:noAutofit/>
          </a:bodyPr>
          <a:lstStyle>
            <a:lvl1pPr marL="457200" lvl="0" indent="-228600" algn="ctr">
              <a:lnSpc>
                <a:spcPct val="90000"/>
              </a:lnSpc>
              <a:spcBef>
                <a:spcPts val="1000"/>
              </a:spcBef>
              <a:spcAft>
                <a:spcPts val="0"/>
              </a:spcAft>
              <a:buClr>
                <a:schemeClr val="dk2"/>
              </a:buClr>
              <a:buSzPts val="2000"/>
              <a:buNone/>
              <a:defRPr sz="2000" b="1">
                <a:solidFill>
                  <a:schemeClr val="dk2"/>
                </a:solidFill>
                <a:latin typeface="Calibri"/>
                <a:ea typeface="Calibri"/>
                <a:cs typeface="Calibri"/>
                <a:sym typeface="Calibri"/>
              </a:defRPr>
            </a:lvl1pPr>
            <a:lvl2pPr marL="914400" lvl="1" indent="-228600" algn="l">
              <a:lnSpc>
                <a:spcPct val="90000"/>
              </a:lnSpc>
              <a:spcBef>
                <a:spcPts val="500"/>
              </a:spcBef>
              <a:spcAft>
                <a:spcPts val="0"/>
              </a:spcAft>
              <a:buClr>
                <a:schemeClr val="dk1"/>
              </a:buClr>
              <a:buSzPts val="1800"/>
              <a:buNone/>
              <a:defRPr sz="18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800"/>
              <a:buNone/>
              <a:defRPr sz="1800" b="1"/>
            </a:lvl4pPr>
            <a:lvl5pPr marL="2286000" lvl="4" indent="-228600" algn="l">
              <a:lnSpc>
                <a:spcPct val="90000"/>
              </a:lnSpc>
              <a:spcBef>
                <a:spcPts val="500"/>
              </a:spcBef>
              <a:spcAft>
                <a:spcPts val="0"/>
              </a:spcAft>
              <a:buClr>
                <a:schemeClr val="dk1"/>
              </a:buClr>
              <a:buSzPts val="1800"/>
              <a:buNone/>
              <a:defRPr sz="1800" b="1"/>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2" name="Google Shape;122;p63"/>
          <p:cNvSpPr>
            <a:spLocks noGrp="1"/>
          </p:cNvSpPr>
          <p:nvPr>
            <p:ph type="pic" idx="7"/>
          </p:nvPr>
        </p:nvSpPr>
        <p:spPr>
          <a:xfrm>
            <a:off x="8300718" y="1289571"/>
            <a:ext cx="2860252" cy="2860252"/>
          </a:xfrm>
          <a:prstGeom prst="rect">
            <a:avLst/>
          </a:prstGeom>
          <a:solidFill>
            <a:srgbClr val="F2F2F2"/>
          </a:solid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3" name="Google Shape;123;p63"/>
          <p:cNvSpPr txBox="1">
            <a:spLocks noGrp="1"/>
          </p:cNvSpPr>
          <p:nvPr>
            <p:ph type="body" idx="8"/>
          </p:nvPr>
        </p:nvSpPr>
        <p:spPr>
          <a:xfrm>
            <a:off x="8300717" y="5041498"/>
            <a:ext cx="2860255" cy="790351"/>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dk2"/>
              </a:buClr>
              <a:buSzPts val="1800"/>
              <a:buNone/>
              <a:defRPr sz="1800">
                <a:solidFill>
                  <a:schemeClr val="dk2"/>
                </a:solidFill>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4" name="Google Shape;124;p63"/>
          <p:cNvSpPr txBox="1">
            <a:spLocks noGrp="1"/>
          </p:cNvSpPr>
          <p:nvPr>
            <p:ph type="body" idx="9"/>
          </p:nvPr>
        </p:nvSpPr>
        <p:spPr>
          <a:xfrm>
            <a:off x="8300715" y="4269861"/>
            <a:ext cx="2860255" cy="565043"/>
          </a:xfrm>
          <a:prstGeom prst="rect">
            <a:avLst/>
          </a:prstGeom>
          <a:noFill/>
          <a:ln>
            <a:noFill/>
          </a:ln>
        </p:spPr>
        <p:txBody>
          <a:bodyPr spcFirstLastPara="1" wrap="square" lIns="91425" tIns="45700" rIns="91425" bIns="45700" anchor="ctr" anchorCtr="0">
            <a:noAutofit/>
          </a:bodyPr>
          <a:lstStyle>
            <a:lvl1pPr marL="457200" lvl="0" indent="-228600" algn="ctr">
              <a:lnSpc>
                <a:spcPct val="90000"/>
              </a:lnSpc>
              <a:spcBef>
                <a:spcPts val="1000"/>
              </a:spcBef>
              <a:spcAft>
                <a:spcPts val="0"/>
              </a:spcAft>
              <a:buClr>
                <a:schemeClr val="dk2"/>
              </a:buClr>
              <a:buSzPts val="2000"/>
              <a:buNone/>
              <a:defRPr sz="2000" b="1">
                <a:solidFill>
                  <a:schemeClr val="dk2"/>
                </a:solidFill>
                <a:latin typeface="Calibri"/>
                <a:ea typeface="Calibri"/>
                <a:cs typeface="Calibri"/>
                <a:sym typeface="Calibri"/>
              </a:defRPr>
            </a:lvl1pPr>
            <a:lvl2pPr marL="914400" lvl="1" indent="-228600" algn="l">
              <a:lnSpc>
                <a:spcPct val="90000"/>
              </a:lnSpc>
              <a:spcBef>
                <a:spcPts val="500"/>
              </a:spcBef>
              <a:spcAft>
                <a:spcPts val="0"/>
              </a:spcAft>
              <a:buClr>
                <a:schemeClr val="dk1"/>
              </a:buClr>
              <a:buSzPts val="1800"/>
              <a:buNone/>
              <a:defRPr sz="18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800"/>
              <a:buNone/>
              <a:defRPr sz="1800" b="1"/>
            </a:lvl4pPr>
            <a:lvl5pPr marL="2286000" lvl="4" indent="-228600" algn="l">
              <a:lnSpc>
                <a:spcPct val="90000"/>
              </a:lnSpc>
              <a:spcBef>
                <a:spcPts val="500"/>
              </a:spcBef>
              <a:spcAft>
                <a:spcPts val="0"/>
              </a:spcAft>
              <a:buClr>
                <a:schemeClr val="dk1"/>
              </a:buClr>
              <a:buSzPts val="1800"/>
              <a:buNone/>
              <a:defRPr sz="1800" b="1"/>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5" name="Google Shape;125;p63"/>
          <p:cNvSpPr txBox="1">
            <a:spLocks noGrp="1"/>
          </p:cNvSpPr>
          <p:nvPr>
            <p:ph type="body" idx="13"/>
          </p:nvPr>
        </p:nvSpPr>
        <p:spPr>
          <a:xfrm>
            <a:off x="953302" y="481015"/>
            <a:ext cx="10207663" cy="576261"/>
          </a:xfrm>
          <a:prstGeom prst="rect">
            <a:avLst/>
          </a:prstGeom>
          <a:noFill/>
          <a:ln>
            <a:noFill/>
          </a:ln>
        </p:spPr>
        <p:txBody>
          <a:bodyPr spcFirstLastPara="1" wrap="square" lIns="91425" tIns="45700" rIns="91425" bIns="45700" anchor="ctr" anchorCtr="0">
            <a:normAutofit/>
          </a:bodyPr>
          <a:lstStyle>
            <a:lvl1pPr marL="457200" lvl="0" indent="-228600" algn="ctr">
              <a:lnSpc>
                <a:spcPct val="90000"/>
              </a:lnSpc>
              <a:spcBef>
                <a:spcPts val="1000"/>
              </a:spcBef>
              <a:spcAft>
                <a:spcPts val="0"/>
              </a:spcAft>
              <a:buClr>
                <a:schemeClr val="dk2"/>
              </a:buClr>
              <a:buSzPts val="3200"/>
              <a:buNone/>
              <a:defRPr sz="3200">
                <a:solidFill>
                  <a:schemeClr val="dk2"/>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126" name="Google Shape;126;p63"/>
          <p:cNvCxnSpPr/>
          <p:nvPr/>
        </p:nvCxnSpPr>
        <p:spPr>
          <a:xfrm>
            <a:off x="2019414" y="4928683"/>
            <a:ext cx="616226" cy="0"/>
          </a:xfrm>
          <a:prstGeom prst="straightConnector1">
            <a:avLst/>
          </a:prstGeom>
          <a:noFill/>
          <a:ln w="25400" cap="flat" cmpd="sng">
            <a:solidFill>
              <a:schemeClr val="accent2"/>
            </a:solidFill>
            <a:prstDash val="solid"/>
            <a:miter lim="800000"/>
            <a:headEnd type="none" w="sm" len="sm"/>
            <a:tailEnd type="none" w="sm" len="sm"/>
          </a:ln>
        </p:spPr>
      </p:cxnSp>
      <p:cxnSp>
        <p:nvCxnSpPr>
          <p:cNvPr id="127" name="Google Shape;127;p63"/>
          <p:cNvCxnSpPr/>
          <p:nvPr/>
        </p:nvCxnSpPr>
        <p:spPr>
          <a:xfrm>
            <a:off x="5690077" y="4928683"/>
            <a:ext cx="616226" cy="0"/>
          </a:xfrm>
          <a:prstGeom prst="straightConnector1">
            <a:avLst/>
          </a:prstGeom>
          <a:noFill/>
          <a:ln w="25400" cap="flat" cmpd="sng">
            <a:solidFill>
              <a:schemeClr val="accent2"/>
            </a:solidFill>
            <a:prstDash val="solid"/>
            <a:miter lim="800000"/>
            <a:headEnd type="none" w="sm" len="sm"/>
            <a:tailEnd type="none" w="sm" len="sm"/>
          </a:ln>
        </p:spPr>
      </p:cxnSp>
      <p:cxnSp>
        <p:nvCxnSpPr>
          <p:cNvPr id="128" name="Google Shape;128;p63"/>
          <p:cNvCxnSpPr/>
          <p:nvPr/>
        </p:nvCxnSpPr>
        <p:spPr>
          <a:xfrm>
            <a:off x="9399929" y="4928683"/>
            <a:ext cx="616226" cy="0"/>
          </a:xfrm>
          <a:prstGeom prst="straightConnector1">
            <a:avLst/>
          </a:prstGeom>
          <a:noFill/>
          <a:ln w="25400" cap="flat" cmpd="sng">
            <a:solidFill>
              <a:schemeClr val="accent2"/>
            </a:solidFill>
            <a:prstDash val="solid"/>
            <a:miter lim="800000"/>
            <a:headEnd type="none" w="sm" len="sm"/>
            <a:tailEnd type="none" w="sm" len="sm"/>
          </a:ln>
        </p:spPr>
      </p:cxnSp>
      <p:cxnSp>
        <p:nvCxnSpPr>
          <p:cNvPr id="129" name="Google Shape;129;p63"/>
          <p:cNvCxnSpPr/>
          <p:nvPr/>
        </p:nvCxnSpPr>
        <p:spPr>
          <a:xfrm>
            <a:off x="935197" y="1062077"/>
            <a:ext cx="10225768" cy="0"/>
          </a:xfrm>
          <a:prstGeom prst="straightConnector1">
            <a:avLst/>
          </a:prstGeom>
          <a:noFill/>
          <a:ln w="25400" cap="flat" cmpd="sng">
            <a:solidFill>
              <a:schemeClr val="lt2"/>
            </a:solidFill>
            <a:prstDash val="solid"/>
            <a:miter lim="800000"/>
            <a:headEnd type="none" w="sm" len="sm"/>
            <a:tailEnd type="none" w="sm" len="sm"/>
          </a:ln>
        </p:spPr>
      </p:cxnSp>
      <p:sp>
        <p:nvSpPr>
          <p:cNvPr id="130" name="Google Shape;130;p63"/>
          <p:cNvSpPr txBox="1"/>
          <p:nvPr/>
        </p:nvSpPr>
        <p:spPr>
          <a:xfrm>
            <a:off x="689686" y="6504360"/>
            <a:ext cx="2851231" cy="21544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800">
                <a:solidFill>
                  <a:schemeClr val="dk2"/>
                </a:solidFill>
                <a:latin typeface="Calibri"/>
                <a:ea typeface="Calibri"/>
                <a:cs typeface="Calibri"/>
                <a:sym typeface="Calibri"/>
              </a:rPr>
              <a:t>© 2021 - Strictly Confidential</a:t>
            </a:r>
            <a:endParaRPr/>
          </a:p>
        </p:txBody>
      </p:sp>
      <p:pic>
        <p:nvPicPr>
          <p:cNvPr id="131" name="Google Shape;131;p63"/>
          <p:cNvPicPr preferRelativeResize="0"/>
          <p:nvPr/>
        </p:nvPicPr>
        <p:blipFill rotWithShape="1">
          <a:blip r:embed="rId2">
            <a:alphaModFix/>
          </a:blip>
          <a:srcRect/>
          <a:stretch/>
        </p:blipFill>
        <p:spPr>
          <a:xfrm>
            <a:off x="9114335" y="6058488"/>
            <a:ext cx="2494570" cy="653599"/>
          </a:xfrm>
          <a:prstGeom prst="rect">
            <a:avLst/>
          </a:prstGeom>
          <a:noFill/>
          <a:ln>
            <a:noFill/>
          </a:ln>
        </p:spPr>
      </p:pic>
    </p:spTree>
    <p:extLst>
      <p:ext uri="{BB962C8B-B14F-4D97-AF65-F5344CB8AC3E}">
        <p14:creationId xmlns:p14="http://schemas.microsoft.com/office/powerpoint/2010/main" val="2920205539"/>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132"/>
        <p:cNvGrpSpPr/>
        <p:nvPr/>
      </p:nvGrpSpPr>
      <p:grpSpPr>
        <a:xfrm>
          <a:off x="0" y="0"/>
          <a:ext cx="0" cy="0"/>
          <a:chOff x="0" y="0"/>
          <a:chExt cx="0" cy="0"/>
        </a:xfrm>
      </p:grpSpPr>
      <p:sp>
        <p:nvSpPr>
          <p:cNvPr id="133" name="Google Shape;133;p64"/>
          <p:cNvSpPr/>
          <p:nvPr/>
        </p:nvSpPr>
        <p:spPr>
          <a:xfrm>
            <a:off x="0" y="2"/>
            <a:ext cx="12192000" cy="971551"/>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1">
              <a:solidFill>
                <a:schemeClr val="lt1"/>
              </a:solidFill>
              <a:latin typeface="Calibri"/>
              <a:ea typeface="Calibri"/>
              <a:cs typeface="Calibri"/>
              <a:sym typeface="Calibri"/>
            </a:endParaRPr>
          </a:p>
        </p:txBody>
      </p:sp>
      <p:sp>
        <p:nvSpPr>
          <p:cNvPr id="134" name="Google Shape;134;p64"/>
          <p:cNvSpPr txBox="1">
            <a:spLocks noGrp="1"/>
          </p:cNvSpPr>
          <p:nvPr>
            <p:ph type="body" idx="1"/>
          </p:nvPr>
        </p:nvSpPr>
        <p:spPr>
          <a:xfrm>
            <a:off x="781051" y="70755"/>
            <a:ext cx="10629900" cy="90079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000"/>
              </a:spcBef>
              <a:spcAft>
                <a:spcPts val="0"/>
              </a:spcAft>
              <a:buClr>
                <a:schemeClr val="lt1"/>
              </a:buClr>
              <a:buSzPts val="3200"/>
              <a:buNone/>
              <a:defRPr sz="3200">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5" name="Google Shape;135;p64"/>
          <p:cNvSpPr/>
          <p:nvPr/>
        </p:nvSpPr>
        <p:spPr>
          <a:xfrm>
            <a:off x="0" y="971552"/>
            <a:ext cx="12192000" cy="582612"/>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6" name="Google Shape;136;p64"/>
          <p:cNvSpPr txBox="1">
            <a:spLocks noGrp="1"/>
          </p:cNvSpPr>
          <p:nvPr>
            <p:ph type="body" idx="2"/>
          </p:nvPr>
        </p:nvSpPr>
        <p:spPr>
          <a:xfrm>
            <a:off x="781050" y="971550"/>
            <a:ext cx="10629900" cy="582613"/>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000"/>
              </a:spcBef>
              <a:spcAft>
                <a:spcPts val="0"/>
              </a:spcAft>
              <a:buClr>
                <a:schemeClr val="dk2"/>
              </a:buClr>
              <a:buSzPts val="2400"/>
              <a:buNone/>
              <a:defRPr sz="2400">
                <a:solidFill>
                  <a:schemeClr val="dk2"/>
                </a:solidFill>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7" name="Google Shape;137;p64"/>
          <p:cNvSpPr txBox="1">
            <a:spLocks noGrp="1"/>
          </p:cNvSpPr>
          <p:nvPr>
            <p:ph type="body" idx="3"/>
          </p:nvPr>
        </p:nvSpPr>
        <p:spPr>
          <a:xfrm>
            <a:off x="781050" y="1812428"/>
            <a:ext cx="6233704" cy="4074022"/>
          </a:xfrm>
          <a:prstGeom prst="rect">
            <a:avLst/>
          </a:prstGeom>
          <a:noFill/>
          <a:ln>
            <a:noFill/>
          </a:ln>
        </p:spPr>
        <p:txBody>
          <a:bodyPr spcFirstLastPara="1" wrap="square" lIns="91425" tIns="45700" rIns="91425" bIns="45700" anchor="t" anchorCtr="0">
            <a:noAutofit/>
          </a:bodyPr>
          <a:lstStyle>
            <a:lvl1pPr marL="457200" lvl="0" indent="-381000" algn="l">
              <a:lnSpc>
                <a:spcPct val="90000"/>
              </a:lnSpc>
              <a:spcBef>
                <a:spcPts val="1000"/>
              </a:spcBef>
              <a:spcAft>
                <a:spcPts val="0"/>
              </a:spcAft>
              <a:buClr>
                <a:schemeClr val="accent1"/>
              </a:buClr>
              <a:buSzPts val="2400"/>
              <a:buChar char="•"/>
              <a:defRPr sz="2400">
                <a:solidFill>
                  <a:schemeClr val="dk2"/>
                </a:solidFill>
                <a:latin typeface="Calibri"/>
                <a:ea typeface="Calibri"/>
                <a:cs typeface="Calibri"/>
                <a:sym typeface="Calibri"/>
              </a:defRPr>
            </a:lvl1pPr>
            <a:lvl2pPr marL="914400" lvl="1" indent="-381000" algn="l">
              <a:lnSpc>
                <a:spcPct val="90000"/>
              </a:lnSpc>
              <a:spcBef>
                <a:spcPts val="500"/>
              </a:spcBef>
              <a:spcAft>
                <a:spcPts val="0"/>
              </a:spcAft>
              <a:buClr>
                <a:schemeClr val="accent1"/>
              </a:buClr>
              <a:buSzPts val="2400"/>
              <a:buChar char="•"/>
              <a:defRPr sz="2400">
                <a:solidFill>
                  <a:schemeClr val="dk2"/>
                </a:solidFill>
                <a:latin typeface="Calibri"/>
                <a:ea typeface="Calibri"/>
                <a:cs typeface="Calibri"/>
                <a:sym typeface="Calibri"/>
              </a:defRPr>
            </a:lvl2pPr>
            <a:lvl3pPr marL="1371600" lvl="2" indent="-355600" algn="l">
              <a:lnSpc>
                <a:spcPct val="90000"/>
              </a:lnSpc>
              <a:spcBef>
                <a:spcPts val="500"/>
              </a:spcBef>
              <a:spcAft>
                <a:spcPts val="0"/>
              </a:spcAft>
              <a:buClr>
                <a:schemeClr val="accent1"/>
              </a:buClr>
              <a:buSzPts val="2000"/>
              <a:buChar char="•"/>
              <a:defRPr>
                <a:latin typeface="Calibri"/>
                <a:ea typeface="Calibri"/>
                <a:cs typeface="Calibri"/>
                <a:sym typeface="Calibri"/>
              </a:defRPr>
            </a:lvl3pPr>
            <a:lvl4pPr marL="1828800" lvl="3" indent="-342900" algn="l">
              <a:lnSpc>
                <a:spcPct val="90000"/>
              </a:lnSpc>
              <a:spcBef>
                <a:spcPts val="500"/>
              </a:spcBef>
              <a:spcAft>
                <a:spcPts val="0"/>
              </a:spcAft>
              <a:buClr>
                <a:schemeClr val="accent1"/>
              </a:buClr>
              <a:buSzPts val="1800"/>
              <a:buChar char="•"/>
              <a:defRPr>
                <a:latin typeface="Calibri"/>
                <a:ea typeface="Calibri"/>
                <a:cs typeface="Calibri"/>
                <a:sym typeface="Calibri"/>
              </a:defRPr>
            </a:lvl4pPr>
            <a:lvl5pPr marL="2286000" lvl="4" indent="-342900" algn="l">
              <a:lnSpc>
                <a:spcPct val="90000"/>
              </a:lnSpc>
              <a:spcBef>
                <a:spcPts val="500"/>
              </a:spcBef>
              <a:spcAft>
                <a:spcPts val="0"/>
              </a:spcAft>
              <a:buClr>
                <a:schemeClr val="accent1"/>
              </a:buClr>
              <a:buSzPts val="1800"/>
              <a:buChar char="•"/>
              <a:defRPr>
                <a:latin typeface="Calibri"/>
                <a:ea typeface="Calibri"/>
                <a:cs typeface="Calibri"/>
                <a:sym typeface="Calibri"/>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8" name="Google Shape;138;p64"/>
          <p:cNvSpPr>
            <a:spLocks noGrp="1"/>
          </p:cNvSpPr>
          <p:nvPr>
            <p:ph type="pic" idx="4"/>
          </p:nvPr>
        </p:nvSpPr>
        <p:spPr>
          <a:xfrm>
            <a:off x="7262663" y="1812428"/>
            <a:ext cx="4148287" cy="4074021"/>
          </a:xfrm>
          <a:prstGeom prst="rect">
            <a:avLst/>
          </a:prstGeom>
          <a:solidFill>
            <a:srgbClr val="F2F2F2"/>
          </a:solid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9" name="Google Shape;139;p64"/>
          <p:cNvSpPr txBox="1"/>
          <p:nvPr/>
        </p:nvSpPr>
        <p:spPr>
          <a:xfrm>
            <a:off x="689686" y="6504360"/>
            <a:ext cx="2851231" cy="21544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800">
                <a:solidFill>
                  <a:schemeClr val="dk2"/>
                </a:solidFill>
                <a:latin typeface="Calibri"/>
                <a:ea typeface="Calibri"/>
                <a:cs typeface="Calibri"/>
                <a:sym typeface="Calibri"/>
              </a:rPr>
              <a:t>© 2021 - Strictly Confidential</a:t>
            </a:r>
            <a:endParaRPr/>
          </a:p>
        </p:txBody>
      </p:sp>
      <p:pic>
        <p:nvPicPr>
          <p:cNvPr id="140" name="Google Shape;140;p64"/>
          <p:cNvPicPr preferRelativeResize="0"/>
          <p:nvPr/>
        </p:nvPicPr>
        <p:blipFill rotWithShape="1">
          <a:blip r:embed="rId2">
            <a:alphaModFix/>
          </a:blip>
          <a:srcRect/>
          <a:stretch/>
        </p:blipFill>
        <p:spPr>
          <a:xfrm>
            <a:off x="9114335" y="6058488"/>
            <a:ext cx="2494570" cy="653599"/>
          </a:xfrm>
          <a:prstGeom prst="rect">
            <a:avLst/>
          </a:prstGeom>
          <a:noFill/>
          <a:ln>
            <a:noFill/>
          </a:ln>
        </p:spPr>
      </p:pic>
    </p:spTree>
    <p:extLst>
      <p:ext uri="{BB962C8B-B14F-4D97-AF65-F5344CB8AC3E}">
        <p14:creationId xmlns:p14="http://schemas.microsoft.com/office/powerpoint/2010/main" val="283793040"/>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matchingName="1_Title Only">
  <p:cSld name="1_Title Only">
    <p:spTree>
      <p:nvGrpSpPr>
        <p:cNvPr id="1" name="Shape 141"/>
        <p:cNvGrpSpPr/>
        <p:nvPr/>
      </p:nvGrpSpPr>
      <p:grpSpPr>
        <a:xfrm>
          <a:off x="0" y="0"/>
          <a:ext cx="0" cy="0"/>
          <a:chOff x="0" y="0"/>
          <a:chExt cx="0" cy="0"/>
        </a:xfrm>
      </p:grpSpPr>
      <p:sp>
        <p:nvSpPr>
          <p:cNvPr id="142" name="Google Shape;142;p65"/>
          <p:cNvSpPr/>
          <p:nvPr/>
        </p:nvSpPr>
        <p:spPr>
          <a:xfrm>
            <a:off x="0" y="2"/>
            <a:ext cx="12192000" cy="971551"/>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1">
              <a:solidFill>
                <a:schemeClr val="lt1"/>
              </a:solidFill>
              <a:latin typeface="Calibri"/>
              <a:ea typeface="Calibri"/>
              <a:cs typeface="Calibri"/>
              <a:sym typeface="Calibri"/>
            </a:endParaRPr>
          </a:p>
        </p:txBody>
      </p:sp>
      <p:sp>
        <p:nvSpPr>
          <p:cNvPr id="143" name="Google Shape;143;p65"/>
          <p:cNvSpPr txBox="1">
            <a:spLocks noGrp="1"/>
          </p:cNvSpPr>
          <p:nvPr>
            <p:ph type="body" idx="1"/>
          </p:nvPr>
        </p:nvSpPr>
        <p:spPr>
          <a:xfrm>
            <a:off x="781051" y="70755"/>
            <a:ext cx="10629900" cy="90079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000"/>
              </a:spcBef>
              <a:spcAft>
                <a:spcPts val="0"/>
              </a:spcAft>
              <a:buClr>
                <a:schemeClr val="lt1"/>
              </a:buClr>
              <a:buSzPts val="3200"/>
              <a:buNone/>
              <a:defRPr sz="3200">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4" name="Google Shape;144;p65"/>
          <p:cNvSpPr>
            <a:spLocks noGrp="1"/>
          </p:cNvSpPr>
          <p:nvPr>
            <p:ph type="pic" idx="2"/>
          </p:nvPr>
        </p:nvSpPr>
        <p:spPr>
          <a:xfrm>
            <a:off x="711203" y="1285396"/>
            <a:ext cx="4949754" cy="4919732"/>
          </a:xfrm>
          <a:prstGeom prst="ellipse">
            <a:avLst/>
          </a:prstGeom>
          <a:solidFill>
            <a:srgbClr val="F2F2F2"/>
          </a:solidFill>
          <a:ln>
            <a:noFill/>
          </a:ln>
        </p:spPr>
        <p:txBody>
          <a:bodyPr spcFirstLastPara="1" wrap="square" lIns="91425" tIns="45700" rIns="91425" bIns="45700" anchor="ctr" anchorCtr="0">
            <a:normAutofit/>
          </a:bodyPr>
          <a:lstStyle>
            <a:lvl1pPr marR="0" lvl="0" algn="ctr" rtl="0">
              <a:lnSpc>
                <a:spcPct val="90000"/>
              </a:lnSpc>
              <a:spcBef>
                <a:spcPts val="1000"/>
              </a:spcBef>
              <a:spcAft>
                <a:spcPts val="0"/>
              </a:spcAft>
              <a:buClr>
                <a:schemeClr val="dk2"/>
              </a:buClr>
              <a:buSzPts val="1600"/>
              <a:buFont typeface="Arial"/>
              <a:buNone/>
              <a:defRPr sz="1600" b="0" i="0" u="none" strike="noStrike" cap="none">
                <a:solidFill>
                  <a:schemeClr val="dk2"/>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5" name="Google Shape;145;p65"/>
          <p:cNvSpPr txBox="1">
            <a:spLocks noGrp="1"/>
          </p:cNvSpPr>
          <p:nvPr>
            <p:ph type="body" idx="3"/>
          </p:nvPr>
        </p:nvSpPr>
        <p:spPr>
          <a:xfrm>
            <a:off x="6026151" y="1464539"/>
            <a:ext cx="5384401" cy="70382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accent1"/>
              </a:buClr>
              <a:buSzPts val="2800"/>
              <a:buNone/>
              <a:defRPr sz="2800">
                <a:solidFill>
                  <a:schemeClr val="dk2"/>
                </a:solidFill>
                <a:latin typeface="Calibri"/>
                <a:ea typeface="Calibri"/>
                <a:cs typeface="Calibri"/>
                <a:sym typeface="Calibri"/>
              </a:defRPr>
            </a:lvl1pPr>
            <a:lvl2pPr marL="914400" lvl="1" indent="-228600" algn="l">
              <a:lnSpc>
                <a:spcPct val="90000"/>
              </a:lnSpc>
              <a:spcBef>
                <a:spcPts val="500"/>
              </a:spcBef>
              <a:spcAft>
                <a:spcPts val="0"/>
              </a:spcAft>
              <a:buClr>
                <a:schemeClr val="accent1"/>
              </a:buClr>
              <a:buSzPts val="2400"/>
              <a:buNone/>
              <a:defRPr sz="2400">
                <a:solidFill>
                  <a:schemeClr val="dk2"/>
                </a:solidFill>
                <a:latin typeface="Calibri"/>
                <a:ea typeface="Calibri"/>
                <a:cs typeface="Calibri"/>
                <a:sym typeface="Calibri"/>
              </a:defRPr>
            </a:lvl2pPr>
            <a:lvl3pPr marL="1371600" lvl="2" indent="-355600" algn="l">
              <a:lnSpc>
                <a:spcPct val="90000"/>
              </a:lnSpc>
              <a:spcBef>
                <a:spcPts val="500"/>
              </a:spcBef>
              <a:spcAft>
                <a:spcPts val="0"/>
              </a:spcAft>
              <a:buClr>
                <a:schemeClr val="accent1"/>
              </a:buClr>
              <a:buSzPts val="2000"/>
              <a:buChar char="•"/>
              <a:defRPr>
                <a:latin typeface="Calibri"/>
                <a:ea typeface="Calibri"/>
                <a:cs typeface="Calibri"/>
                <a:sym typeface="Calibri"/>
              </a:defRPr>
            </a:lvl3pPr>
            <a:lvl4pPr marL="1828800" lvl="3" indent="-342900" algn="l">
              <a:lnSpc>
                <a:spcPct val="90000"/>
              </a:lnSpc>
              <a:spcBef>
                <a:spcPts val="500"/>
              </a:spcBef>
              <a:spcAft>
                <a:spcPts val="0"/>
              </a:spcAft>
              <a:buClr>
                <a:schemeClr val="accent1"/>
              </a:buClr>
              <a:buSzPts val="1800"/>
              <a:buChar char="•"/>
              <a:defRPr>
                <a:latin typeface="Calibri"/>
                <a:ea typeface="Calibri"/>
                <a:cs typeface="Calibri"/>
                <a:sym typeface="Calibri"/>
              </a:defRPr>
            </a:lvl4pPr>
            <a:lvl5pPr marL="2286000" lvl="4" indent="-342900" algn="l">
              <a:lnSpc>
                <a:spcPct val="90000"/>
              </a:lnSpc>
              <a:spcBef>
                <a:spcPts val="500"/>
              </a:spcBef>
              <a:spcAft>
                <a:spcPts val="0"/>
              </a:spcAft>
              <a:buClr>
                <a:schemeClr val="accent1"/>
              </a:buClr>
              <a:buSzPts val="1800"/>
              <a:buChar char="•"/>
              <a:defRPr>
                <a:latin typeface="Calibri"/>
                <a:ea typeface="Calibri"/>
                <a:cs typeface="Calibri"/>
                <a:sym typeface="Calibri"/>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6" name="Google Shape;146;p65"/>
          <p:cNvSpPr txBox="1">
            <a:spLocks noGrp="1"/>
          </p:cNvSpPr>
          <p:nvPr>
            <p:ph type="body" idx="4"/>
          </p:nvPr>
        </p:nvSpPr>
        <p:spPr>
          <a:xfrm>
            <a:off x="6026151" y="2654892"/>
            <a:ext cx="5384800" cy="327025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2"/>
              </a:buClr>
              <a:buSzPts val="2400"/>
              <a:buNone/>
              <a:defRPr sz="2400">
                <a:solidFill>
                  <a:schemeClr val="dk2"/>
                </a:solidFill>
              </a:defRPr>
            </a:lvl1pPr>
            <a:lvl2pPr marL="914400" lvl="1" indent="-228600" algn="l">
              <a:lnSpc>
                <a:spcPct val="90000"/>
              </a:lnSpc>
              <a:spcBef>
                <a:spcPts val="500"/>
              </a:spcBef>
              <a:spcAft>
                <a:spcPts val="0"/>
              </a:spcAft>
              <a:buClr>
                <a:schemeClr val="dk2"/>
              </a:buClr>
              <a:buSzPts val="2000"/>
              <a:buNone/>
              <a:defRPr sz="2000">
                <a:solidFill>
                  <a:schemeClr val="dk2"/>
                </a:solidFill>
              </a:defRPr>
            </a:lvl2pPr>
            <a:lvl3pPr marL="1371600" lvl="2" indent="-228600" algn="l">
              <a:lnSpc>
                <a:spcPct val="90000"/>
              </a:lnSpc>
              <a:spcBef>
                <a:spcPts val="500"/>
              </a:spcBef>
              <a:spcAft>
                <a:spcPts val="0"/>
              </a:spcAft>
              <a:buClr>
                <a:schemeClr val="dk2"/>
              </a:buClr>
              <a:buSzPts val="2000"/>
              <a:buNone/>
              <a:defRPr sz="2000">
                <a:solidFill>
                  <a:schemeClr val="dk2"/>
                </a:solidFill>
              </a:defRPr>
            </a:lvl3pPr>
            <a:lvl4pPr marL="1828800" lvl="3" indent="-228600" algn="l">
              <a:lnSpc>
                <a:spcPct val="90000"/>
              </a:lnSpc>
              <a:spcBef>
                <a:spcPts val="500"/>
              </a:spcBef>
              <a:spcAft>
                <a:spcPts val="0"/>
              </a:spcAft>
              <a:buClr>
                <a:schemeClr val="dk2"/>
              </a:buClr>
              <a:buSzPts val="2000"/>
              <a:buNone/>
              <a:defRPr sz="2000">
                <a:solidFill>
                  <a:schemeClr val="dk2"/>
                </a:solidFill>
              </a:defRPr>
            </a:lvl4pPr>
            <a:lvl5pPr marL="2286000" lvl="4" indent="-228600" algn="l">
              <a:lnSpc>
                <a:spcPct val="90000"/>
              </a:lnSpc>
              <a:spcBef>
                <a:spcPts val="500"/>
              </a:spcBef>
              <a:spcAft>
                <a:spcPts val="0"/>
              </a:spcAft>
              <a:buClr>
                <a:schemeClr val="dk2"/>
              </a:buClr>
              <a:buSzPts val="2000"/>
              <a:buNone/>
              <a:defRPr sz="2000">
                <a:solidFill>
                  <a:schemeClr val="dk2"/>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147" name="Google Shape;147;p65"/>
          <p:cNvCxnSpPr/>
          <p:nvPr/>
        </p:nvCxnSpPr>
        <p:spPr>
          <a:xfrm>
            <a:off x="6142108" y="2168359"/>
            <a:ext cx="616226" cy="0"/>
          </a:xfrm>
          <a:prstGeom prst="straightConnector1">
            <a:avLst/>
          </a:prstGeom>
          <a:noFill/>
          <a:ln w="25400" cap="flat" cmpd="sng">
            <a:solidFill>
              <a:schemeClr val="accent2"/>
            </a:solidFill>
            <a:prstDash val="solid"/>
            <a:miter lim="800000"/>
            <a:headEnd type="none" w="sm" len="sm"/>
            <a:tailEnd type="none" w="sm" len="sm"/>
          </a:ln>
        </p:spPr>
      </p:cxnSp>
      <p:sp>
        <p:nvSpPr>
          <p:cNvPr id="148" name="Google Shape;148;p65"/>
          <p:cNvSpPr txBox="1"/>
          <p:nvPr/>
        </p:nvSpPr>
        <p:spPr>
          <a:xfrm>
            <a:off x="689686" y="6504360"/>
            <a:ext cx="2851231" cy="21544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800">
                <a:solidFill>
                  <a:schemeClr val="dk2"/>
                </a:solidFill>
                <a:latin typeface="Calibri"/>
                <a:ea typeface="Calibri"/>
                <a:cs typeface="Calibri"/>
                <a:sym typeface="Calibri"/>
              </a:rPr>
              <a:t>© 2021 - Strictly Confidential</a:t>
            </a:r>
            <a:endParaRPr/>
          </a:p>
        </p:txBody>
      </p:sp>
      <p:pic>
        <p:nvPicPr>
          <p:cNvPr id="149" name="Google Shape;149;p65"/>
          <p:cNvPicPr preferRelativeResize="0"/>
          <p:nvPr/>
        </p:nvPicPr>
        <p:blipFill rotWithShape="1">
          <a:blip r:embed="rId2">
            <a:alphaModFix/>
          </a:blip>
          <a:srcRect/>
          <a:stretch/>
        </p:blipFill>
        <p:spPr>
          <a:xfrm>
            <a:off x="9114335" y="6058488"/>
            <a:ext cx="2494570" cy="653599"/>
          </a:xfrm>
          <a:prstGeom prst="rect">
            <a:avLst/>
          </a:prstGeom>
          <a:noFill/>
          <a:ln>
            <a:noFill/>
          </a:ln>
        </p:spPr>
      </p:pic>
    </p:spTree>
    <p:extLst>
      <p:ext uri="{BB962C8B-B14F-4D97-AF65-F5344CB8AC3E}">
        <p14:creationId xmlns:p14="http://schemas.microsoft.com/office/powerpoint/2010/main" val="2216198928"/>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matchingName="1_Comparison">
  <p:cSld name="1_Comparison">
    <p:spTree>
      <p:nvGrpSpPr>
        <p:cNvPr id="1" name="Shape 150"/>
        <p:cNvGrpSpPr/>
        <p:nvPr/>
      </p:nvGrpSpPr>
      <p:grpSpPr>
        <a:xfrm>
          <a:off x="0" y="0"/>
          <a:ext cx="0" cy="0"/>
          <a:chOff x="0" y="0"/>
          <a:chExt cx="0" cy="0"/>
        </a:xfrm>
      </p:grpSpPr>
      <p:sp>
        <p:nvSpPr>
          <p:cNvPr id="151" name="Google Shape;151;p66"/>
          <p:cNvSpPr>
            <a:spLocks noGrp="1"/>
          </p:cNvSpPr>
          <p:nvPr>
            <p:ph type="pic" idx="2"/>
          </p:nvPr>
        </p:nvSpPr>
        <p:spPr>
          <a:xfrm>
            <a:off x="781052" y="784837"/>
            <a:ext cx="4949754" cy="4919732"/>
          </a:xfrm>
          <a:prstGeom prst="ellipse">
            <a:avLst/>
          </a:prstGeom>
          <a:solidFill>
            <a:srgbClr val="F2F2F2"/>
          </a:solidFill>
          <a:ln>
            <a:noFill/>
          </a:ln>
        </p:spPr>
        <p:txBody>
          <a:bodyPr spcFirstLastPara="1" wrap="square" lIns="91425" tIns="45700" rIns="91425" bIns="45700" anchor="ctr" anchorCtr="0">
            <a:normAutofit/>
          </a:bodyPr>
          <a:lstStyle>
            <a:lvl1pPr marR="0" lvl="0" algn="ctr" rtl="0">
              <a:lnSpc>
                <a:spcPct val="90000"/>
              </a:lnSpc>
              <a:spcBef>
                <a:spcPts val="1000"/>
              </a:spcBef>
              <a:spcAft>
                <a:spcPts val="0"/>
              </a:spcAft>
              <a:buClr>
                <a:schemeClr val="dk2"/>
              </a:buClr>
              <a:buSzPts val="1600"/>
              <a:buFont typeface="Arial"/>
              <a:buNone/>
              <a:defRPr sz="1600" b="0" i="0" u="none" strike="noStrike" cap="none">
                <a:solidFill>
                  <a:schemeClr val="dk2"/>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52" name="Google Shape;152;p66"/>
          <p:cNvSpPr txBox="1">
            <a:spLocks noGrp="1"/>
          </p:cNvSpPr>
          <p:nvPr>
            <p:ph type="body" idx="1"/>
          </p:nvPr>
        </p:nvSpPr>
        <p:spPr>
          <a:xfrm>
            <a:off x="6096000" y="1114549"/>
            <a:ext cx="5384401" cy="70382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accent1"/>
              </a:buClr>
              <a:buSzPts val="3200"/>
              <a:buNone/>
              <a:defRPr sz="3200">
                <a:solidFill>
                  <a:schemeClr val="dk2"/>
                </a:solidFill>
                <a:latin typeface="Calibri"/>
                <a:ea typeface="Calibri"/>
                <a:cs typeface="Calibri"/>
                <a:sym typeface="Calibri"/>
              </a:defRPr>
            </a:lvl1pPr>
            <a:lvl2pPr marL="914400" lvl="1" indent="-228600" algn="l">
              <a:lnSpc>
                <a:spcPct val="90000"/>
              </a:lnSpc>
              <a:spcBef>
                <a:spcPts val="500"/>
              </a:spcBef>
              <a:spcAft>
                <a:spcPts val="0"/>
              </a:spcAft>
              <a:buClr>
                <a:schemeClr val="accent1"/>
              </a:buClr>
              <a:buSzPts val="2400"/>
              <a:buNone/>
              <a:defRPr sz="2400">
                <a:solidFill>
                  <a:schemeClr val="dk2"/>
                </a:solidFill>
                <a:latin typeface="Calibri"/>
                <a:ea typeface="Calibri"/>
                <a:cs typeface="Calibri"/>
                <a:sym typeface="Calibri"/>
              </a:defRPr>
            </a:lvl2pPr>
            <a:lvl3pPr marL="1371600" lvl="2" indent="-355600" algn="l">
              <a:lnSpc>
                <a:spcPct val="90000"/>
              </a:lnSpc>
              <a:spcBef>
                <a:spcPts val="500"/>
              </a:spcBef>
              <a:spcAft>
                <a:spcPts val="0"/>
              </a:spcAft>
              <a:buClr>
                <a:schemeClr val="accent1"/>
              </a:buClr>
              <a:buSzPts val="2000"/>
              <a:buChar char="•"/>
              <a:defRPr>
                <a:latin typeface="Calibri"/>
                <a:ea typeface="Calibri"/>
                <a:cs typeface="Calibri"/>
                <a:sym typeface="Calibri"/>
              </a:defRPr>
            </a:lvl3pPr>
            <a:lvl4pPr marL="1828800" lvl="3" indent="-342900" algn="l">
              <a:lnSpc>
                <a:spcPct val="90000"/>
              </a:lnSpc>
              <a:spcBef>
                <a:spcPts val="500"/>
              </a:spcBef>
              <a:spcAft>
                <a:spcPts val="0"/>
              </a:spcAft>
              <a:buClr>
                <a:schemeClr val="accent1"/>
              </a:buClr>
              <a:buSzPts val="1800"/>
              <a:buChar char="•"/>
              <a:defRPr>
                <a:latin typeface="Calibri"/>
                <a:ea typeface="Calibri"/>
                <a:cs typeface="Calibri"/>
                <a:sym typeface="Calibri"/>
              </a:defRPr>
            </a:lvl4pPr>
            <a:lvl5pPr marL="2286000" lvl="4" indent="-342900" algn="l">
              <a:lnSpc>
                <a:spcPct val="90000"/>
              </a:lnSpc>
              <a:spcBef>
                <a:spcPts val="500"/>
              </a:spcBef>
              <a:spcAft>
                <a:spcPts val="0"/>
              </a:spcAft>
              <a:buClr>
                <a:schemeClr val="accent1"/>
              </a:buClr>
              <a:buSzPts val="1800"/>
              <a:buChar char="•"/>
              <a:defRPr>
                <a:latin typeface="Calibri"/>
                <a:ea typeface="Calibri"/>
                <a:cs typeface="Calibri"/>
                <a:sym typeface="Calibri"/>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3" name="Google Shape;153;p66"/>
          <p:cNvSpPr txBox="1">
            <a:spLocks noGrp="1"/>
          </p:cNvSpPr>
          <p:nvPr>
            <p:ph type="body" idx="3"/>
          </p:nvPr>
        </p:nvSpPr>
        <p:spPr>
          <a:xfrm>
            <a:off x="6096000" y="2304902"/>
            <a:ext cx="5384800" cy="327025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2"/>
              </a:buClr>
              <a:buSzPts val="2400"/>
              <a:buNone/>
              <a:defRPr sz="2400">
                <a:solidFill>
                  <a:schemeClr val="dk2"/>
                </a:solidFill>
              </a:defRPr>
            </a:lvl1pPr>
            <a:lvl2pPr marL="914400" lvl="1" indent="-228600" algn="l">
              <a:lnSpc>
                <a:spcPct val="90000"/>
              </a:lnSpc>
              <a:spcBef>
                <a:spcPts val="500"/>
              </a:spcBef>
              <a:spcAft>
                <a:spcPts val="0"/>
              </a:spcAft>
              <a:buClr>
                <a:schemeClr val="dk2"/>
              </a:buClr>
              <a:buSzPts val="2000"/>
              <a:buNone/>
              <a:defRPr sz="2000">
                <a:solidFill>
                  <a:schemeClr val="dk2"/>
                </a:solidFill>
              </a:defRPr>
            </a:lvl2pPr>
            <a:lvl3pPr marL="1371600" lvl="2" indent="-228600" algn="l">
              <a:lnSpc>
                <a:spcPct val="90000"/>
              </a:lnSpc>
              <a:spcBef>
                <a:spcPts val="500"/>
              </a:spcBef>
              <a:spcAft>
                <a:spcPts val="0"/>
              </a:spcAft>
              <a:buClr>
                <a:schemeClr val="dk2"/>
              </a:buClr>
              <a:buSzPts val="2000"/>
              <a:buNone/>
              <a:defRPr sz="2000">
                <a:solidFill>
                  <a:schemeClr val="dk2"/>
                </a:solidFill>
              </a:defRPr>
            </a:lvl3pPr>
            <a:lvl4pPr marL="1828800" lvl="3" indent="-228600" algn="l">
              <a:lnSpc>
                <a:spcPct val="90000"/>
              </a:lnSpc>
              <a:spcBef>
                <a:spcPts val="500"/>
              </a:spcBef>
              <a:spcAft>
                <a:spcPts val="0"/>
              </a:spcAft>
              <a:buClr>
                <a:schemeClr val="dk2"/>
              </a:buClr>
              <a:buSzPts val="2000"/>
              <a:buNone/>
              <a:defRPr sz="2000">
                <a:solidFill>
                  <a:schemeClr val="dk2"/>
                </a:solidFill>
              </a:defRPr>
            </a:lvl4pPr>
            <a:lvl5pPr marL="2286000" lvl="4" indent="-228600" algn="l">
              <a:lnSpc>
                <a:spcPct val="90000"/>
              </a:lnSpc>
              <a:spcBef>
                <a:spcPts val="500"/>
              </a:spcBef>
              <a:spcAft>
                <a:spcPts val="0"/>
              </a:spcAft>
              <a:buClr>
                <a:schemeClr val="dk2"/>
              </a:buClr>
              <a:buSzPts val="2000"/>
              <a:buNone/>
              <a:defRPr sz="2000">
                <a:solidFill>
                  <a:schemeClr val="dk2"/>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154" name="Google Shape;154;p66"/>
          <p:cNvCxnSpPr/>
          <p:nvPr/>
        </p:nvCxnSpPr>
        <p:spPr>
          <a:xfrm>
            <a:off x="6211957" y="1818369"/>
            <a:ext cx="616226" cy="0"/>
          </a:xfrm>
          <a:prstGeom prst="straightConnector1">
            <a:avLst/>
          </a:prstGeom>
          <a:noFill/>
          <a:ln w="25400" cap="flat" cmpd="sng">
            <a:solidFill>
              <a:schemeClr val="accent2"/>
            </a:solidFill>
            <a:prstDash val="solid"/>
            <a:miter lim="800000"/>
            <a:headEnd type="none" w="sm" len="sm"/>
            <a:tailEnd type="none" w="sm" len="sm"/>
          </a:ln>
        </p:spPr>
      </p:cxnSp>
      <p:sp>
        <p:nvSpPr>
          <p:cNvPr id="155" name="Google Shape;155;p66"/>
          <p:cNvSpPr txBox="1"/>
          <p:nvPr/>
        </p:nvSpPr>
        <p:spPr>
          <a:xfrm>
            <a:off x="689686" y="6504360"/>
            <a:ext cx="2851231" cy="21544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800">
                <a:solidFill>
                  <a:schemeClr val="dk2"/>
                </a:solidFill>
                <a:latin typeface="Calibri"/>
                <a:ea typeface="Calibri"/>
                <a:cs typeface="Calibri"/>
                <a:sym typeface="Calibri"/>
              </a:rPr>
              <a:t>© 2021 - Strictly Confidential</a:t>
            </a:r>
            <a:endParaRPr/>
          </a:p>
        </p:txBody>
      </p:sp>
      <p:pic>
        <p:nvPicPr>
          <p:cNvPr id="156" name="Google Shape;156;p66"/>
          <p:cNvPicPr preferRelativeResize="0"/>
          <p:nvPr/>
        </p:nvPicPr>
        <p:blipFill rotWithShape="1">
          <a:blip r:embed="rId2">
            <a:alphaModFix/>
          </a:blip>
          <a:srcRect/>
          <a:stretch/>
        </p:blipFill>
        <p:spPr>
          <a:xfrm>
            <a:off x="9114335" y="6058488"/>
            <a:ext cx="2494570" cy="653599"/>
          </a:xfrm>
          <a:prstGeom prst="rect">
            <a:avLst/>
          </a:prstGeom>
          <a:noFill/>
          <a:ln>
            <a:noFill/>
          </a:ln>
        </p:spPr>
      </p:pic>
    </p:spTree>
    <p:extLst>
      <p:ext uri="{BB962C8B-B14F-4D97-AF65-F5344CB8AC3E}">
        <p14:creationId xmlns:p14="http://schemas.microsoft.com/office/powerpoint/2010/main" val="1863938148"/>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matchingName="8_Custom Layout">
  <p:cSld name="8_Custom Layout">
    <p:spTree>
      <p:nvGrpSpPr>
        <p:cNvPr id="1" name="Shape 157"/>
        <p:cNvGrpSpPr/>
        <p:nvPr/>
      </p:nvGrpSpPr>
      <p:grpSpPr>
        <a:xfrm>
          <a:off x="0" y="0"/>
          <a:ext cx="0" cy="0"/>
          <a:chOff x="0" y="0"/>
          <a:chExt cx="0" cy="0"/>
        </a:xfrm>
      </p:grpSpPr>
      <p:sp>
        <p:nvSpPr>
          <p:cNvPr id="158" name="Google Shape;158;p67"/>
          <p:cNvSpPr>
            <a:spLocks noGrp="1"/>
          </p:cNvSpPr>
          <p:nvPr>
            <p:ph type="pic" idx="2"/>
          </p:nvPr>
        </p:nvSpPr>
        <p:spPr>
          <a:xfrm>
            <a:off x="666206" y="627017"/>
            <a:ext cx="10849519" cy="4898572"/>
          </a:xfrm>
          <a:prstGeom prst="rect">
            <a:avLst/>
          </a:prstGeom>
          <a:solidFill>
            <a:srgbClr val="F2F2F2"/>
          </a:solidFill>
          <a:ln>
            <a:noFill/>
          </a:ln>
        </p:spPr>
        <p:txBody>
          <a:bodyPr spcFirstLastPara="1" wrap="square" lIns="91425" tIns="45700" rIns="91425" bIns="45700" anchor="ctr" anchorCtr="0">
            <a:normAutofit/>
          </a:bodyPr>
          <a:lstStyle>
            <a:lvl1pPr marR="0" lvl="0" algn="ctr" rtl="0">
              <a:lnSpc>
                <a:spcPct val="90000"/>
              </a:lnSpc>
              <a:spcBef>
                <a:spcPts val="1000"/>
              </a:spcBef>
              <a:spcAft>
                <a:spcPts val="0"/>
              </a:spcAft>
              <a:buClr>
                <a:schemeClr val="dk2"/>
              </a:buClr>
              <a:buSzPts val="1600"/>
              <a:buFont typeface="Arial"/>
              <a:buNone/>
              <a:defRPr sz="1600" b="0" i="0" u="none" strike="noStrike" cap="none">
                <a:solidFill>
                  <a:schemeClr val="dk2"/>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59" name="Google Shape;159;p67"/>
          <p:cNvSpPr txBox="1"/>
          <p:nvPr/>
        </p:nvSpPr>
        <p:spPr>
          <a:xfrm>
            <a:off x="689686" y="6504360"/>
            <a:ext cx="2851231" cy="21544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800">
                <a:solidFill>
                  <a:schemeClr val="dk2"/>
                </a:solidFill>
                <a:latin typeface="Calibri"/>
                <a:ea typeface="Calibri"/>
                <a:cs typeface="Calibri"/>
                <a:sym typeface="Calibri"/>
              </a:rPr>
              <a:t>© 2021 - Strictly Confidential</a:t>
            </a:r>
            <a:endParaRPr/>
          </a:p>
        </p:txBody>
      </p:sp>
      <p:pic>
        <p:nvPicPr>
          <p:cNvPr id="160" name="Google Shape;160;p67"/>
          <p:cNvPicPr preferRelativeResize="0"/>
          <p:nvPr/>
        </p:nvPicPr>
        <p:blipFill rotWithShape="1">
          <a:blip r:embed="rId2">
            <a:alphaModFix/>
          </a:blip>
          <a:srcRect/>
          <a:stretch/>
        </p:blipFill>
        <p:spPr>
          <a:xfrm>
            <a:off x="9114335" y="6058488"/>
            <a:ext cx="2494570" cy="653599"/>
          </a:xfrm>
          <a:prstGeom prst="rect">
            <a:avLst/>
          </a:prstGeom>
          <a:noFill/>
          <a:ln>
            <a:noFill/>
          </a:ln>
        </p:spPr>
      </p:pic>
    </p:spTree>
    <p:extLst>
      <p:ext uri="{BB962C8B-B14F-4D97-AF65-F5344CB8AC3E}">
        <p14:creationId xmlns:p14="http://schemas.microsoft.com/office/powerpoint/2010/main" val="1086596452"/>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matchingName="2_Custom Layout">
  <p:cSld name="2_Custom Layout">
    <p:spTree>
      <p:nvGrpSpPr>
        <p:cNvPr id="1" name="Shape 161"/>
        <p:cNvGrpSpPr/>
        <p:nvPr/>
      </p:nvGrpSpPr>
      <p:grpSpPr>
        <a:xfrm>
          <a:off x="0" y="0"/>
          <a:ext cx="0" cy="0"/>
          <a:chOff x="0" y="0"/>
          <a:chExt cx="0" cy="0"/>
        </a:xfrm>
      </p:grpSpPr>
      <p:sp>
        <p:nvSpPr>
          <p:cNvPr id="162" name="Google Shape;162;p68"/>
          <p:cNvSpPr/>
          <p:nvPr/>
        </p:nvSpPr>
        <p:spPr>
          <a:xfrm>
            <a:off x="641025" y="600891"/>
            <a:ext cx="10945729" cy="5076896"/>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1">
              <a:solidFill>
                <a:schemeClr val="lt1"/>
              </a:solidFill>
              <a:latin typeface="Calibri"/>
              <a:ea typeface="Calibri"/>
              <a:cs typeface="Calibri"/>
              <a:sym typeface="Calibri"/>
            </a:endParaRPr>
          </a:p>
        </p:txBody>
      </p:sp>
      <p:sp>
        <p:nvSpPr>
          <p:cNvPr id="163" name="Google Shape;163;p68"/>
          <p:cNvSpPr txBox="1">
            <a:spLocks noGrp="1"/>
          </p:cNvSpPr>
          <p:nvPr>
            <p:ph type="body" idx="1"/>
          </p:nvPr>
        </p:nvSpPr>
        <p:spPr>
          <a:xfrm>
            <a:off x="1435395" y="1307806"/>
            <a:ext cx="9292856" cy="3583172"/>
          </a:xfrm>
          <a:prstGeom prst="rect">
            <a:avLst/>
          </a:prstGeom>
          <a:noFill/>
          <a:ln>
            <a:noFill/>
          </a:ln>
        </p:spPr>
        <p:txBody>
          <a:bodyPr spcFirstLastPara="1" wrap="square" lIns="91425" tIns="45700" rIns="91425" bIns="45700" anchor="ctr" anchorCtr="0">
            <a:normAutofit/>
          </a:bodyPr>
          <a:lstStyle>
            <a:lvl1pPr marL="457200" lvl="0" indent="-228600" algn="ctr">
              <a:lnSpc>
                <a:spcPct val="90000"/>
              </a:lnSpc>
              <a:spcBef>
                <a:spcPts val="1000"/>
              </a:spcBef>
              <a:spcAft>
                <a:spcPts val="0"/>
              </a:spcAft>
              <a:buClr>
                <a:schemeClr val="lt1"/>
              </a:buClr>
              <a:buSzPts val="3600"/>
              <a:buNone/>
              <a:defRPr sz="3600">
                <a:solidFill>
                  <a:schemeClr val="lt1"/>
                </a:solidFill>
                <a:latin typeface="Calibri"/>
                <a:ea typeface="Calibri"/>
                <a:cs typeface="Calibri"/>
                <a:sym typeface="Calibri"/>
              </a:defRPr>
            </a:lvl1pPr>
            <a:lvl2pPr marL="914400" lvl="1" indent="-228600" algn="ctr">
              <a:lnSpc>
                <a:spcPct val="90000"/>
              </a:lnSpc>
              <a:spcBef>
                <a:spcPts val="500"/>
              </a:spcBef>
              <a:spcAft>
                <a:spcPts val="0"/>
              </a:spcAft>
              <a:buClr>
                <a:schemeClr val="dk1"/>
              </a:buClr>
              <a:buSzPts val="2000"/>
              <a:buNone/>
              <a:defRPr sz="2000">
                <a:latin typeface="Calibri"/>
                <a:ea typeface="Calibri"/>
                <a:cs typeface="Calibri"/>
                <a:sym typeface="Calibri"/>
              </a:defRPr>
            </a:lvl2pPr>
            <a:lvl3pPr marL="1371600" lvl="2" indent="-228600" algn="ctr">
              <a:lnSpc>
                <a:spcPct val="90000"/>
              </a:lnSpc>
              <a:spcBef>
                <a:spcPts val="500"/>
              </a:spcBef>
              <a:spcAft>
                <a:spcPts val="0"/>
              </a:spcAft>
              <a:buClr>
                <a:schemeClr val="dk1"/>
              </a:buClr>
              <a:buSzPts val="2000"/>
              <a:buNone/>
              <a:defRPr sz="2000">
                <a:latin typeface="Calibri"/>
                <a:ea typeface="Calibri"/>
                <a:cs typeface="Calibri"/>
                <a:sym typeface="Calibri"/>
              </a:defRPr>
            </a:lvl3pPr>
            <a:lvl4pPr marL="1828800" lvl="3" indent="-228600" algn="ctr">
              <a:lnSpc>
                <a:spcPct val="90000"/>
              </a:lnSpc>
              <a:spcBef>
                <a:spcPts val="500"/>
              </a:spcBef>
              <a:spcAft>
                <a:spcPts val="0"/>
              </a:spcAft>
              <a:buClr>
                <a:schemeClr val="dk1"/>
              </a:buClr>
              <a:buSzPts val="2000"/>
              <a:buNone/>
              <a:defRPr sz="2000">
                <a:latin typeface="Calibri"/>
                <a:ea typeface="Calibri"/>
                <a:cs typeface="Calibri"/>
                <a:sym typeface="Calibri"/>
              </a:defRPr>
            </a:lvl4pPr>
            <a:lvl5pPr marL="2286000" lvl="4" indent="-228600" algn="ctr">
              <a:lnSpc>
                <a:spcPct val="90000"/>
              </a:lnSpc>
              <a:spcBef>
                <a:spcPts val="500"/>
              </a:spcBef>
              <a:spcAft>
                <a:spcPts val="0"/>
              </a:spcAft>
              <a:buClr>
                <a:schemeClr val="dk1"/>
              </a:buClr>
              <a:buSzPts val="2000"/>
              <a:buNone/>
              <a:defRPr sz="2000">
                <a:latin typeface="Calibri"/>
                <a:ea typeface="Calibri"/>
                <a:cs typeface="Calibri"/>
                <a:sym typeface="Calibri"/>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4" name="Google Shape;164;p68"/>
          <p:cNvSpPr txBox="1"/>
          <p:nvPr/>
        </p:nvSpPr>
        <p:spPr>
          <a:xfrm>
            <a:off x="689686" y="6504360"/>
            <a:ext cx="2851231" cy="21544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800">
                <a:solidFill>
                  <a:schemeClr val="dk2"/>
                </a:solidFill>
                <a:latin typeface="Calibri"/>
                <a:ea typeface="Calibri"/>
                <a:cs typeface="Calibri"/>
                <a:sym typeface="Calibri"/>
              </a:rPr>
              <a:t>© 2021 - Strictly Confidential</a:t>
            </a:r>
            <a:endParaRPr/>
          </a:p>
        </p:txBody>
      </p:sp>
      <p:pic>
        <p:nvPicPr>
          <p:cNvPr id="165" name="Google Shape;165;p68"/>
          <p:cNvPicPr preferRelativeResize="0"/>
          <p:nvPr/>
        </p:nvPicPr>
        <p:blipFill rotWithShape="1">
          <a:blip r:embed="rId2">
            <a:alphaModFix/>
          </a:blip>
          <a:srcRect/>
          <a:stretch/>
        </p:blipFill>
        <p:spPr>
          <a:xfrm>
            <a:off x="9114335" y="6058488"/>
            <a:ext cx="2494570" cy="653599"/>
          </a:xfrm>
          <a:prstGeom prst="rect">
            <a:avLst/>
          </a:prstGeom>
          <a:noFill/>
          <a:ln>
            <a:noFill/>
          </a:ln>
        </p:spPr>
      </p:pic>
    </p:spTree>
    <p:extLst>
      <p:ext uri="{BB962C8B-B14F-4D97-AF65-F5344CB8AC3E}">
        <p14:creationId xmlns:p14="http://schemas.microsoft.com/office/powerpoint/2010/main" val="40839587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E2F739B4-F381-014F-A321-D846704A6ACA}"/>
              </a:ext>
            </a:extLst>
          </p:cNvPr>
          <p:cNvSpPr>
            <a:spLocks noGrp="1"/>
          </p:cNvSpPr>
          <p:nvPr>
            <p:ph type="body" sz="quarter" idx="10" hasCustomPrompt="1"/>
          </p:nvPr>
        </p:nvSpPr>
        <p:spPr>
          <a:xfrm>
            <a:off x="447675" y="436563"/>
            <a:ext cx="11329988" cy="497715"/>
          </a:xfrm>
          <a:prstGeom prst="rect">
            <a:avLst/>
          </a:prstGeom>
        </p:spPr>
        <p:txBody>
          <a:bodyPr/>
          <a:lstStyle>
            <a:lvl1pPr marL="0" indent="0">
              <a:buNone/>
              <a:defRPr sz="3600" b="1">
                <a:latin typeface="Georgia" panose="02040502050405020303" pitchFamily="18" charset="0"/>
              </a:defRPr>
            </a:lvl1pPr>
            <a:lvl2pPr marL="457200" indent="0">
              <a:buNone/>
              <a:defRPr sz="3200" b="1">
                <a:latin typeface="Georgia" panose="02040502050405020303" pitchFamily="18" charset="0"/>
              </a:defRPr>
            </a:lvl2pPr>
            <a:lvl3pPr marL="914400" indent="0">
              <a:buNone/>
              <a:defRPr sz="3200" b="1">
                <a:latin typeface="Georgia" panose="02040502050405020303" pitchFamily="18" charset="0"/>
              </a:defRPr>
            </a:lvl3pPr>
            <a:lvl4pPr marL="1371600" indent="0">
              <a:buNone/>
              <a:defRPr sz="3200" b="1">
                <a:latin typeface="Georgia" panose="02040502050405020303" pitchFamily="18" charset="0"/>
              </a:defRPr>
            </a:lvl4pPr>
            <a:lvl5pPr marL="1828800" indent="0">
              <a:buNone/>
              <a:defRPr sz="3200" b="1">
                <a:latin typeface="Georgia" panose="02040502050405020303" pitchFamily="18" charset="0"/>
              </a:defRPr>
            </a:lvl5pPr>
          </a:lstStyle>
          <a:p>
            <a:pPr lvl="0"/>
            <a:r>
              <a:rPr lang="en-US" dirty="0"/>
              <a:t>Title</a:t>
            </a:r>
          </a:p>
        </p:txBody>
      </p:sp>
      <p:sp>
        <p:nvSpPr>
          <p:cNvPr id="9" name="Text Placeholder 7">
            <a:extLst>
              <a:ext uri="{FF2B5EF4-FFF2-40B4-BE49-F238E27FC236}">
                <a16:creationId xmlns:a16="http://schemas.microsoft.com/office/drawing/2014/main" id="{E9FA1E0A-7381-B049-A88B-2B964A66DF9D}"/>
              </a:ext>
            </a:extLst>
          </p:cNvPr>
          <p:cNvSpPr>
            <a:spLocks noGrp="1"/>
          </p:cNvSpPr>
          <p:nvPr>
            <p:ph type="body" sz="quarter" idx="11" hasCustomPrompt="1"/>
          </p:nvPr>
        </p:nvSpPr>
        <p:spPr>
          <a:xfrm>
            <a:off x="447675" y="1175372"/>
            <a:ext cx="11329988" cy="497715"/>
          </a:xfrm>
          <a:prstGeom prst="rect">
            <a:avLst/>
          </a:prstGeom>
        </p:spPr>
        <p:txBody>
          <a:bodyPr/>
          <a:lstStyle>
            <a:lvl1pPr marL="0" indent="0">
              <a:buNone/>
              <a:defRPr sz="1800" b="1">
                <a:latin typeface="Avenir Book" panose="02000503020000020003" pitchFamily="2" charset="0"/>
              </a:defRPr>
            </a:lvl1pPr>
            <a:lvl2pPr marL="457200" indent="0">
              <a:buNone/>
              <a:defRPr sz="3200" b="1">
                <a:latin typeface="Georgia" panose="02040502050405020303" pitchFamily="18" charset="0"/>
              </a:defRPr>
            </a:lvl2pPr>
            <a:lvl3pPr marL="914400" indent="0">
              <a:buNone/>
              <a:defRPr sz="3200" b="1">
                <a:latin typeface="Georgia" panose="02040502050405020303" pitchFamily="18" charset="0"/>
              </a:defRPr>
            </a:lvl3pPr>
            <a:lvl4pPr marL="1371600" indent="0">
              <a:buNone/>
              <a:defRPr sz="3200" b="1">
                <a:latin typeface="Georgia" panose="02040502050405020303" pitchFamily="18" charset="0"/>
              </a:defRPr>
            </a:lvl4pPr>
            <a:lvl5pPr marL="1828800" indent="0">
              <a:buNone/>
              <a:defRPr sz="3200" b="1">
                <a:latin typeface="Georgia" panose="02040502050405020303" pitchFamily="18" charset="0"/>
              </a:defRPr>
            </a:lvl5pPr>
          </a:lstStyle>
          <a:p>
            <a:pPr lvl="0"/>
            <a:r>
              <a:rPr lang="en-US" dirty="0"/>
              <a:t>Body Copy</a:t>
            </a:r>
          </a:p>
        </p:txBody>
      </p:sp>
    </p:spTree>
    <p:extLst>
      <p:ext uri="{BB962C8B-B14F-4D97-AF65-F5344CB8AC3E}">
        <p14:creationId xmlns:p14="http://schemas.microsoft.com/office/powerpoint/2010/main" val="4159495107"/>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matchingName="9_Custom Layout">
  <p:cSld name="9_Custom Layout">
    <p:spTree>
      <p:nvGrpSpPr>
        <p:cNvPr id="1" name="Shape 166"/>
        <p:cNvGrpSpPr/>
        <p:nvPr/>
      </p:nvGrpSpPr>
      <p:grpSpPr>
        <a:xfrm>
          <a:off x="0" y="0"/>
          <a:ext cx="0" cy="0"/>
          <a:chOff x="0" y="0"/>
          <a:chExt cx="0" cy="0"/>
        </a:xfrm>
      </p:grpSpPr>
      <p:sp>
        <p:nvSpPr>
          <p:cNvPr id="167" name="Google Shape;167;p69"/>
          <p:cNvSpPr/>
          <p:nvPr/>
        </p:nvSpPr>
        <p:spPr>
          <a:xfrm>
            <a:off x="641025" y="600891"/>
            <a:ext cx="10945729" cy="5076896"/>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1">
              <a:solidFill>
                <a:schemeClr val="lt1"/>
              </a:solidFill>
              <a:latin typeface="Calibri"/>
              <a:ea typeface="Calibri"/>
              <a:cs typeface="Calibri"/>
              <a:sym typeface="Calibri"/>
            </a:endParaRPr>
          </a:p>
        </p:txBody>
      </p:sp>
      <p:sp>
        <p:nvSpPr>
          <p:cNvPr id="168" name="Google Shape;168;p69"/>
          <p:cNvSpPr txBox="1">
            <a:spLocks noGrp="1"/>
          </p:cNvSpPr>
          <p:nvPr>
            <p:ph type="body" idx="1"/>
          </p:nvPr>
        </p:nvSpPr>
        <p:spPr>
          <a:xfrm>
            <a:off x="1435395" y="1307806"/>
            <a:ext cx="9292856" cy="3583172"/>
          </a:xfrm>
          <a:prstGeom prst="rect">
            <a:avLst/>
          </a:prstGeom>
          <a:noFill/>
          <a:ln>
            <a:noFill/>
          </a:ln>
        </p:spPr>
        <p:txBody>
          <a:bodyPr spcFirstLastPara="1" wrap="square" lIns="91425" tIns="45700" rIns="91425" bIns="45700" anchor="ctr" anchorCtr="0">
            <a:normAutofit/>
          </a:bodyPr>
          <a:lstStyle>
            <a:lvl1pPr marL="457200" lvl="0" indent="-228600" algn="ctr">
              <a:lnSpc>
                <a:spcPct val="90000"/>
              </a:lnSpc>
              <a:spcBef>
                <a:spcPts val="1000"/>
              </a:spcBef>
              <a:spcAft>
                <a:spcPts val="0"/>
              </a:spcAft>
              <a:buClr>
                <a:schemeClr val="lt1"/>
              </a:buClr>
              <a:buSzPts val="3600"/>
              <a:buNone/>
              <a:defRPr sz="3600">
                <a:solidFill>
                  <a:schemeClr val="lt1"/>
                </a:solidFill>
                <a:latin typeface="Calibri"/>
                <a:ea typeface="Calibri"/>
                <a:cs typeface="Calibri"/>
                <a:sym typeface="Calibri"/>
              </a:defRPr>
            </a:lvl1pPr>
            <a:lvl2pPr marL="914400" lvl="1" indent="-228600" algn="ctr">
              <a:lnSpc>
                <a:spcPct val="90000"/>
              </a:lnSpc>
              <a:spcBef>
                <a:spcPts val="500"/>
              </a:spcBef>
              <a:spcAft>
                <a:spcPts val="0"/>
              </a:spcAft>
              <a:buClr>
                <a:schemeClr val="dk1"/>
              </a:buClr>
              <a:buSzPts val="2000"/>
              <a:buNone/>
              <a:defRPr sz="2000">
                <a:latin typeface="Calibri"/>
                <a:ea typeface="Calibri"/>
                <a:cs typeface="Calibri"/>
                <a:sym typeface="Calibri"/>
              </a:defRPr>
            </a:lvl2pPr>
            <a:lvl3pPr marL="1371600" lvl="2" indent="-228600" algn="ctr">
              <a:lnSpc>
                <a:spcPct val="90000"/>
              </a:lnSpc>
              <a:spcBef>
                <a:spcPts val="500"/>
              </a:spcBef>
              <a:spcAft>
                <a:spcPts val="0"/>
              </a:spcAft>
              <a:buClr>
                <a:schemeClr val="dk1"/>
              </a:buClr>
              <a:buSzPts val="2000"/>
              <a:buNone/>
              <a:defRPr sz="2000">
                <a:latin typeface="Calibri"/>
                <a:ea typeface="Calibri"/>
                <a:cs typeface="Calibri"/>
                <a:sym typeface="Calibri"/>
              </a:defRPr>
            </a:lvl3pPr>
            <a:lvl4pPr marL="1828800" lvl="3" indent="-228600" algn="ctr">
              <a:lnSpc>
                <a:spcPct val="90000"/>
              </a:lnSpc>
              <a:spcBef>
                <a:spcPts val="500"/>
              </a:spcBef>
              <a:spcAft>
                <a:spcPts val="0"/>
              </a:spcAft>
              <a:buClr>
                <a:schemeClr val="dk1"/>
              </a:buClr>
              <a:buSzPts val="2000"/>
              <a:buNone/>
              <a:defRPr sz="2000">
                <a:latin typeface="Calibri"/>
                <a:ea typeface="Calibri"/>
                <a:cs typeface="Calibri"/>
                <a:sym typeface="Calibri"/>
              </a:defRPr>
            </a:lvl4pPr>
            <a:lvl5pPr marL="2286000" lvl="4" indent="-228600" algn="ctr">
              <a:lnSpc>
                <a:spcPct val="90000"/>
              </a:lnSpc>
              <a:spcBef>
                <a:spcPts val="500"/>
              </a:spcBef>
              <a:spcAft>
                <a:spcPts val="0"/>
              </a:spcAft>
              <a:buClr>
                <a:schemeClr val="dk1"/>
              </a:buClr>
              <a:buSzPts val="2000"/>
              <a:buNone/>
              <a:defRPr sz="2000">
                <a:latin typeface="Calibri"/>
                <a:ea typeface="Calibri"/>
                <a:cs typeface="Calibri"/>
                <a:sym typeface="Calibri"/>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9" name="Google Shape;169;p69"/>
          <p:cNvSpPr txBox="1"/>
          <p:nvPr/>
        </p:nvSpPr>
        <p:spPr>
          <a:xfrm>
            <a:off x="689686" y="6504360"/>
            <a:ext cx="2851231" cy="21544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800">
                <a:solidFill>
                  <a:schemeClr val="dk2"/>
                </a:solidFill>
                <a:latin typeface="Calibri"/>
                <a:ea typeface="Calibri"/>
                <a:cs typeface="Calibri"/>
                <a:sym typeface="Calibri"/>
              </a:rPr>
              <a:t>© 2021 - Strictly Confidential</a:t>
            </a:r>
            <a:endParaRPr/>
          </a:p>
        </p:txBody>
      </p:sp>
      <p:pic>
        <p:nvPicPr>
          <p:cNvPr id="170" name="Google Shape;170;p69"/>
          <p:cNvPicPr preferRelativeResize="0"/>
          <p:nvPr/>
        </p:nvPicPr>
        <p:blipFill rotWithShape="1">
          <a:blip r:embed="rId2">
            <a:alphaModFix/>
          </a:blip>
          <a:srcRect/>
          <a:stretch/>
        </p:blipFill>
        <p:spPr>
          <a:xfrm>
            <a:off x="9114335" y="6058488"/>
            <a:ext cx="2494570" cy="653599"/>
          </a:xfrm>
          <a:prstGeom prst="rect">
            <a:avLst/>
          </a:prstGeom>
          <a:noFill/>
          <a:ln>
            <a:noFill/>
          </a:ln>
        </p:spPr>
      </p:pic>
    </p:spTree>
    <p:extLst>
      <p:ext uri="{BB962C8B-B14F-4D97-AF65-F5344CB8AC3E}">
        <p14:creationId xmlns:p14="http://schemas.microsoft.com/office/powerpoint/2010/main" val="1312030707"/>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matchingName="Table">
  <p:cSld name="Table">
    <p:spTree>
      <p:nvGrpSpPr>
        <p:cNvPr id="1" name="Shape 171"/>
        <p:cNvGrpSpPr/>
        <p:nvPr/>
      </p:nvGrpSpPr>
      <p:grpSpPr>
        <a:xfrm>
          <a:off x="0" y="0"/>
          <a:ext cx="0" cy="0"/>
          <a:chOff x="0" y="0"/>
          <a:chExt cx="0" cy="0"/>
        </a:xfrm>
      </p:grpSpPr>
      <p:sp>
        <p:nvSpPr>
          <p:cNvPr id="172" name="Google Shape;172;p70"/>
          <p:cNvSpPr txBox="1"/>
          <p:nvPr/>
        </p:nvSpPr>
        <p:spPr>
          <a:xfrm>
            <a:off x="689686" y="6504360"/>
            <a:ext cx="2851231" cy="21544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800">
                <a:solidFill>
                  <a:schemeClr val="dk2"/>
                </a:solidFill>
                <a:latin typeface="Calibri"/>
                <a:ea typeface="Calibri"/>
                <a:cs typeface="Calibri"/>
                <a:sym typeface="Calibri"/>
              </a:rPr>
              <a:t>© 2021 - Strictly Confidential</a:t>
            </a:r>
            <a:endParaRPr/>
          </a:p>
        </p:txBody>
      </p:sp>
    </p:spTree>
    <p:extLst>
      <p:ext uri="{BB962C8B-B14F-4D97-AF65-F5344CB8AC3E}">
        <p14:creationId xmlns:p14="http://schemas.microsoft.com/office/powerpoint/2010/main" val="1957611506"/>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matchingName="10_Custom Layout">
  <p:cSld name="10_Custom Layout">
    <p:spTree>
      <p:nvGrpSpPr>
        <p:cNvPr id="1" name="Shape 173"/>
        <p:cNvGrpSpPr/>
        <p:nvPr/>
      </p:nvGrpSpPr>
      <p:grpSpPr>
        <a:xfrm>
          <a:off x="0" y="0"/>
          <a:ext cx="0" cy="0"/>
          <a:chOff x="0" y="0"/>
          <a:chExt cx="0" cy="0"/>
        </a:xfrm>
      </p:grpSpPr>
      <p:pic>
        <p:nvPicPr>
          <p:cNvPr id="174" name="Google Shape;174;p71"/>
          <p:cNvPicPr preferRelativeResize="0"/>
          <p:nvPr/>
        </p:nvPicPr>
        <p:blipFill rotWithShape="1">
          <a:blip r:embed="rId2">
            <a:alphaModFix amt="5000"/>
          </a:blip>
          <a:srcRect r="1547"/>
          <a:stretch/>
        </p:blipFill>
        <p:spPr>
          <a:xfrm>
            <a:off x="501351" y="538640"/>
            <a:ext cx="11181601" cy="5767890"/>
          </a:xfrm>
          <a:prstGeom prst="rect">
            <a:avLst/>
          </a:prstGeom>
          <a:solidFill>
            <a:schemeClr val="lt1"/>
          </a:solidFill>
          <a:ln>
            <a:noFill/>
          </a:ln>
        </p:spPr>
      </p:pic>
      <p:sp>
        <p:nvSpPr>
          <p:cNvPr id="175" name="Google Shape;175;p71"/>
          <p:cNvSpPr/>
          <p:nvPr/>
        </p:nvSpPr>
        <p:spPr>
          <a:xfrm>
            <a:off x="509048" y="551470"/>
            <a:ext cx="4213782" cy="5755061"/>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6" name="Google Shape;176;p71"/>
          <p:cNvSpPr/>
          <p:nvPr/>
        </p:nvSpPr>
        <p:spPr>
          <a:xfrm>
            <a:off x="4722830" y="551469"/>
            <a:ext cx="3601040" cy="5755061"/>
          </a:xfrm>
          <a:prstGeom prst="rtTriangle">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7" name="Google Shape;177;p71"/>
          <p:cNvSpPr txBox="1">
            <a:spLocks noGrp="1"/>
          </p:cNvSpPr>
          <p:nvPr>
            <p:ph type="body" idx="1"/>
          </p:nvPr>
        </p:nvSpPr>
        <p:spPr>
          <a:xfrm>
            <a:off x="1017970" y="1340792"/>
            <a:ext cx="4213783" cy="70382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accent1"/>
              </a:buClr>
              <a:buSzPts val="3200"/>
              <a:buNone/>
              <a:defRPr sz="3200">
                <a:solidFill>
                  <a:schemeClr val="lt1"/>
                </a:solidFill>
                <a:latin typeface="Calibri"/>
                <a:ea typeface="Calibri"/>
                <a:cs typeface="Calibri"/>
                <a:sym typeface="Calibri"/>
              </a:defRPr>
            </a:lvl1pPr>
            <a:lvl2pPr marL="914400" lvl="1" indent="-228600" algn="l">
              <a:lnSpc>
                <a:spcPct val="90000"/>
              </a:lnSpc>
              <a:spcBef>
                <a:spcPts val="500"/>
              </a:spcBef>
              <a:spcAft>
                <a:spcPts val="0"/>
              </a:spcAft>
              <a:buClr>
                <a:schemeClr val="accent1"/>
              </a:buClr>
              <a:buSzPts val="2400"/>
              <a:buNone/>
              <a:defRPr sz="2400">
                <a:solidFill>
                  <a:schemeClr val="dk2"/>
                </a:solidFill>
                <a:latin typeface="Calibri"/>
                <a:ea typeface="Calibri"/>
                <a:cs typeface="Calibri"/>
                <a:sym typeface="Calibri"/>
              </a:defRPr>
            </a:lvl2pPr>
            <a:lvl3pPr marL="1371600" lvl="2" indent="-355600" algn="l">
              <a:lnSpc>
                <a:spcPct val="90000"/>
              </a:lnSpc>
              <a:spcBef>
                <a:spcPts val="500"/>
              </a:spcBef>
              <a:spcAft>
                <a:spcPts val="0"/>
              </a:spcAft>
              <a:buClr>
                <a:schemeClr val="accent1"/>
              </a:buClr>
              <a:buSzPts val="2000"/>
              <a:buChar char="•"/>
              <a:defRPr>
                <a:latin typeface="Calibri"/>
                <a:ea typeface="Calibri"/>
                <a:cs typeface="Calibri"/>
                <a:sym typeface="Calibri"/>
              </a:defRPr>
            </a:lvl3pPr>
            <a:lvl4pPr marL="1828800" lvl="3" indent="-342900" algn="l">
              <a:lnSpc>
                <a:spcPct val="90000"/>
              </a:lnSpc>
              <a:spcBef>
                <a:spcPts val="500"/>
              </a:spcBef>
              <a:spcAft>
                <a:spcPts val="0"/>
              </a:spcAft>
              <a:buClr>
                <a:schemeClr val="accent1"/>
              </a:buClr>
              <a:buSzPts val="1800"/>
              <a:buChar char="•"/>
              <a:defRPr>
                <a:latin typeface="Calibri"/>
                <a:ea typeface="Calibri"/>
                <a:cs typeface="Calibri"/>
                <a:sym typeface="Calibri"/>
              </a:defRPr>
            </a:lvl4pPr>
            <a:lvl5pPr marL="2286000" lvl="4" indent="-342900" algn="l">
              <a:lnSpc>
                <a:spcPct val="90000"/>
              </a:lnSpc>
              <a:spcBef>
                <a:spcPts val="500"/>
              </a:spcBef>
              <a:spcAft>
                <a:spcPts val="0"/>
              </a:spcAft>
              <a:buClr>
                <a:schemeClr val="accent1"/>
              </a:buClr>
              <a:buSzPts val="1800"/>
              <a:buChar char="•"/>
              <a:defRPr>
                <a:latin typeface="Calibri"/>
                <a:ea typeface="Calibri"/>
                <a:cs typeface="Calibri"/>
                <a:sym typeface="Calibri"/>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178" name="Google Shape;178;p71"/>
          <p:cNvCxnSpPr/>
          <p:nvPr/>
        </p:nvCxnSpPr>
        <p:spPr>
          <a:xfrm>
            <a:off x="1133927" y="2044612"/>
            <a:ext cx="616226" cy="0"/>
          </a:xfrm>
          <a:prstGeom prst="straightConnector1">
            <a:avLst/>
          </a:prstGeom>
          <a:noFill/>
          <a:ln w="25400" cap="flat" cmpd="sng">
            <a:solidFill>
              <a:schemeClr val="lt1">
                <a:alpha val="49803"/>
              </a:schemeClr>
            </a:solidFill>
            <a:prstDash val="solid"/>
            <a:miter lim="800000"/>
            <a:headEnd type="none" w="sm" len="sm"/>
            <a:tailEnd type="none" w="sm" len="sm"/>
          </a:ln>
        </p:spPr>
      </p:cxnSp>
      <p:sp>
        <p:nvSpPr>
          <p:cNvPr id="179" name="Google Shape;179;p71"/>
          <p:cNvSpPr txBox="1">
            <a:spLocks noGrp="1"/>
          </p:cNvSpPr>
          <p:nvPr>
            <p:ph type="body" idx="2"/>
          </p:nvPr>
        </p:nvSpPr>
        <p:spPr>
          <a:xfrm>
            <a:off x="1017970" y="2455730"/>
            <a:ext cx="4760661" cy="327025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2400"/>
              <a:buNone/>
              <a:defRPr sz="2400">
                <a:solidFill>
                  <a:schemeClr val="lt1"/>
                </a:solidFill>
              </a:defRPr>
            </a:lvl1pPr>
            <a:lvl2pPr marL="914400" lvl="1" indent="-228600" algn="l">
              <a:lnSpc>
                <a:spcPct val="90000"/>
              </a:lnSpc>
              <a:spcBef>
                <a:spcPts val="500"/>
              </a:spcBef>
              <a:spcAft>
                <a:spcPts val="0"/>
              </a:spcAft>
              <a:buClr>
                <a:schemeClr val="dk2"/>
              </a:buClr>
              <a:buSzPts val="2000"/>
              <a:buNone/>
              <a:defRPr sz="2000">
                <a:solidFill>
                  <a:schemeClr val="dk2"/>
                </a:solidFill>
              </a:defRPr>
            </a:lvl2pPr>
            <a:lvl3pPr marL="1371600" lvl="2" indent="-228600" algn="l">
              <a:lnSpc>
                <a:spcPct val="90000"/>
              </a:lnSpc>
              <a:spcBef>
                <a:spcPts val="500"/>
              </a:spcBef>
              <a:spcAft>
                <a:spcPts val="0"/>
              </a:spcAft>
              <a:buClr>
                <a:schemeClr val="dk2"/>
              </a:buClr>
              <a:buSzPts val="2000"/>
              <a:buNone/>
              <a:defRPr sz="2000">
                <a:solidFill>
                  <a:schemeClr val="dk2"/>
                </a:solidFill>
              </a:defRPr>
            </a:lvl3pPr>
            <a:lvl4pPr marL="1828800" lvl="3" indent="-228600" algn="l">
              <a:lnSpc>
                <a:spcPct val="90000"/>
              </a:lnSpc>
              <a:spcBef>
                <a:spcPts val="500"/>
              </a:spcBef>
              <a:spcAft>
                <a:spcPts val="0"/>
              </a:spcAft>
              <a:buClr>
                <a:schemeClr val="dk2"/>
              </a:buClr>
              <a:buSzPts val="2000"/>
              <a:buNone/>
              <a:defRPr sz="2000">
                <a:solidFill>
                  <a:schemeClr val="dk2"/>
                </a:solidFill>
              </a:defRPr>
            </a:lvl4pPr>
            <a:lvl5pPr marL="2286000" lvl="4" indent="-228600" algn="l">
              <a:lnSpc>
                <a:spcPct val="90000"/>
              </a:lnSpc>
              <a:spcBef>
                <a:spcPts val="500"/>
              </a:spcBef>
              <a:spcAft>
                <a:spcPts val="0"/>
              </a:spcAft>
              <a:buClr>
                <a:schemeClr val="dk2"/>
              </a:buClr>
              <a:buSzPts val="2000"/>
              <a:buNone/>
              <a:defRPr sz="2000">
                <a:solidFill>
                  <a:schemeClr val="dk2"/>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0" name="Google Shape;180;p71"/>
          <p:cNvSpPr txBox="1"/>
          <p:nvPr/>
        </p:nvSpPr>
        <p:spPr>
          <a:xfrm>
            <a:off x="917198" y="5921653"/>
            <a:ext cx="2851231" cy="21544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800">
                <a:solidFill>
                  <a:schemeClr val="lt1"/>
                </a:solidFill>
                <a:latin typeface="Calibri"/>
                <a:ea typeface="Calibri"/>
                <a:cs typeface="Calibri"/>
                <a:sym typeface="Calibri"/>
              </a:rPr>
              <a:t>© 2021 - Strictly Confidential</a:t>
            </a:r>
            <a:endParaRPr/>
          </a:p>
        </p:txBody>
      </p:sp>
      <p:pic>
        <p:nvPicPr>
          <p:cNvPr id="181" name="Google Shape;181;p71"/>
          <p:cNvPicPr preferRelativeResize="0"/>
          <p:nvPr/>
        </p:nvPicPr>
        <p:blipFill rotWithShape="1">
          <a:blip r:embed="rId3">
            <a:alphaModFix/>
          </a:blip>
          <a:srcRect/>
          <a:stretch/>
        </p:blipFill>
        <p:spPr>
          <a:xfrm>
            <a:off x="8944309" y="5483498"/>
            <a:ext cx="2494570" cy="653599"/>
          </a:xfrm>
          <a:prstGeom prst="rect">
            <a:avLst/>
          </a:prstGeom>
          <a:noFill/>
          <a:ln>
            <a:noFill/>
          </a:ln>
        </p:spPr>
      </p:pic>
    </p:spTree>
    <p:extLst>
      <p:ext uri="{BB962C8B-B14F-4D97-AF65-F5344CB8AC3E}">
        <p14:creationId xmlns:p14="http://schemas.microsoft.com/office/powerpoint/2010/main" val="2596588037"/>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matchingName="12_Custom Layout">
  <p:cSld name="12_Custom Layout">
    <p:spTree>
      <p:nvGrpSpPr>
        <p:cNvPr id="1" name="Shape 182"/>
        <p:cNvGrpSpPr/>
        <p:nvPr/>
      </p:nvGrpSpPr>
      <p:grpSpPr>
        <a:xfrm>
          <a:off x="0" y="0"/>
          <a:ext cx="0" cy="0"/>
          <a:chOff x="0" y="0"/>
          <a:chExt cx="0" cy="0"/>
        </a:xfrm>
      </p:grpSpPr>
      <p:pic>
        <p:nvPicPr>
          <p:cNvPr id="183" name="Google Shape;183;p72"/>
          <p:cNvPicPr preferRelativeResize="0"/>
          <p:nvPr/>
        </p:nvPicPr>
        <p:blipFill rotWithShape="1">
          <a:blip r:embed="rId2">
            <a:alphaModFix amt="5000"/>
          </a:blip>
          <a:srcRect r="1547"/>
          <a:stretch/>
        </p:blipFill>
        <p:spPr>
          <a:xfrm>
            <a:off x="501351" y="538640"/>
            <a:ext cx="11181601" cy="5767890"/>
          </a:xfrm>
          <a:prstGeom prst="rect">
            <a:avLst/>
          </a:prstGeom>
          <a:solidFill>
            <a:schemeClr val="lt1"/>
          </a:solidFill>
          <a:ln>
            <a:noFill/>
          </a:ln>
        </p:spPr>
      </p:pic>
      <p:sp>
        <p:nvSpPr>
          <p:cNvPr id="184" name="Google Shape;184;p72"/>
          <p:cNvSpPr/>
          <p:nvPr/>
        </p:nvSpPr>
        <p:spPr>
          <a:xfrm>
            <a:off x="509048" y="551470"/>
            <a:ext cx="4213782" cy="5755061"/>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85" name="Google Shape;185;p72"/>
          <p:cNvSpPr/>
          <p:nvPr/>
        </p:nvSpPr>
        <p:spPr>
          <a:xfrm>
            <a:off x="4722830" y="551469"/>
            <a:ext cx="3601040" cy="5755061"/>
          </a:xfrm>
          <a:prstGeom prst="rtTriangl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86" name="Google Shape;186;p72"/>
          <p:cNvSpPr txBox="1">
            <a:spLocks noGrp="1"/>
          </p:cNvSpPr>
          <p:nvPr>
            <p:ph type="body" idx="1"/>
          </p:nvPr>
        </p:nvSpPr>
        <p:spPr>
          <a:xfrm>
            <a:off x="1017970" y="1340792"/>
            <a:ext cx="4213783" cy="70382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accent1"/>
              </a:buClr>
              <a:buSzPts val="3200"/>
              <a:buNone/>
              <a:defRPr sz="3200">
                <a:solidFill>
                  <a:schemeClr val="lt1"/>
                </a:solidFill>
                <a:latin typeface="Calibri"/>
                <a:ea typeface="Calibri"/>
                <a:cs typeface="Calibri"/>
                <a:sym typeface="Calibri"/>
              </a:defRPr>
            </a:lvl1pPr>
            <a:lvl2pPr marL="914400" lvl="1" indent="-228600" algn="l">
              <a:lnSpc>
                <a:spcPct val="90000"/>
              </a:lnSpc>
              <a:spcBef>
                <a:spcPts val="500"/>
              </a:spcBef>
              <a:spcAft>
                <a:spcPts val="0"/>
              </a:spcAft>
              <a:buClr>
                <a:schemeClr val="accent1"/>
              </a:buClr>
              <a:buSzPts val="2400"/>
              <a:buNone/>
              <a:defRPr sz="2400">
                <a:solidFill>
                  <a:schemeClr val="dk2"/>
                </a:solidFill>
                <a:latin typeface="Calibri"/>
                <a:ea typeface="Calibri"/>
                <a:cs typeface="Calibri"/>
                <a:sym typeface="Calibri"/>
              </a:defRPr>
            </a:lvl2pPr>
            <a:lvl3pPr marL="1371600" lvl="2" indent="-355600" algn="l">
              <a:lnSpc>
                <a:spcPct val="90000"/>
              </a:lnSpc>
              <a:spcBef>
                <a:spcPts val="500"/>
              </a:spcBef>
              <a:spcAft>
                <a:spcPts val="0"/>
              </a:spcAft>
              <a:buClr>
                <a:schemeClr val="accent1"/>
              </a:buClr>
              <a:buSzPts val="2000"/>
              <a:buChar char="•"/>
              <a:defRPr>
                <a:latin typeface="Calibri"/>
                <a:ea typeface="Calibri"/>
                <a:cs typeface="Calibri"/>
                <a:sym typeface="Calibri"/>
              </a:defRPr>
            </a:lvl3pPr>
            <a:lvl4pPr marL="1828800" lvl="3" indent="-342900" algn="l">
              <a:lnSpc>
                <a:spcPct val="90000"/>
              </a:lnSpc>
              <a:spcBef>
                <a:spcPts val="500"/>
              </a:spcBef>
              <a:spcAft>
                <a:spcPts val="0"/>
              </a:spcAft>
              <a:buClr>
                <a:schemeClr val="accent1"/>
              </a:buClr>
              <a:buSzPts val="1800"/>
              <a:buChar char="•"/>
              <a:defRPr>
                <a:latin typeface="Calibri"/>
                <a:ea typeface="Calibri"/>
                <a:cs typeface="Calibri"/>
                <a:sym typeface="Calibri"/>
              </a:defRPr>
            </a:lvl4pPr>
            <a:lvl5pPr marL="2286000" lvl="4" indent="-342900" algn="l">
              <a:lnSpc>
                <a:spcPct val="90000"/>
              </a:lnSpc>
              <a:spcBef>
                <a:spcPts val="500"/>
              </a:spcBef>
              <a:spcAft>
                <a:spcPts val="0"/>
              </a:spcAft>
              <a:buClr>
                <a:schemeClr val="accent1"/>
              </a:buClr>
              <a:buSzPts val="1800"/>
              <a:buChar char="•"/>
              <a:defRPr>
                <a:latin typeface="Calibri"/>
                <a:ea typeface="Calibri"/>
                <a:cs typeface="Calibri"/>
                <a:sym typeface="Calibri"/>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187" name="Google Shape;187;p72"/>
          <p:cNvCxnSpPr/>
          <p:nvPr/>
        </p:nvCxnSpPr>
        <p:spPr>
          <a:xfrm>
            <a:off x="1133927" y="2044612"/>
            <a:ext cx="616226" cy="0"/>
          </a:xfrm>
          <a:prstGeom prst="straightConnector1">
            <a:avLst/>
          </a:prstGeom>
          <a:noFill/>
          <a:ln w="25400" cap="flat" cmpd="sng">
            <a:solidFill>
              <a:schemeClr val="lt1">
                <a:alpha val="49803"/>
              </a:schemeClr>
            </a:solidFill>
            <a:prstDash val="solid"/>
            <a:miter lim="800000"/>
            <a:headEnd type="none" w="sm" len="sm"/>
            <a:tailEnd type="none" w="sm" len="sm"/>
          </a:ln>
        </p:spPr>
      </p:cxnSp>
      <p:sp>
        <p:nvSpPr>
          <p:cNvPr id="188" name="Google Shape;188;p72"/>
          <p:cNvSpPr txBox="1">
            <a:spLocks noGrp="1"/>
          </p:cNvSpPr>
          <p:nvPr>
            <p:ph type="body" idx="2"/>
          </p:nvPr>
        </p:nvSpPr>
        <p:spPr>
          <a:xfrm>
            <a:off x="1017970" y="2455730"/>
            <a:ext cx="4760661" cy="327025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2400"/>
              <a:buNone/>
              <a:defRPr sz="2400">
                <a:solidFill>
                  <a:schemeClr val="lt1"/>
                </a:solidFill>
              </a:defRPr>
            </a:lvl1pPr>
            <a:lvl2pPr marL="914400" lvl="1" indent="-228600" algn="l">
              <a:lnSpc>
                <a:spcPct val="90000"/>
              </a:lnSpc>
              <a:spcBef>
                <a:spcPts val="500"/>
              </a:spcBef>
              <a:spcAft>
                <a:spcPts val="0"/>
              </a:spcAft>
              <a:buClr>
                <a:schemeClr val="dk2"/>
              </a:buClr>
              <a:buSzPts val="2000"/>
              <a:buNone/>
              <a:defRPr sz="2000">
                <a:solidFill>
                  <a:schemeClr val="dk2"/>
                </a:solidFill>
              </a:defRPr>
            </a:lvl2pPr>
            <a:lvl3pPr marL="1371600" lvl="2" indent="-228600" algn="l">
              <a:lnSpc>
                <a:spcPct val="90000"/>
              </a:lnSpc>
              <a:spcBef>
                <a:spcPts val="500"/>
              </a:spcBef>
              <a:spcAft>
                <a:spcPts val="0"/>
              </a:spcAft>
              <a:buClr>
                <a:schemeClr val="dk2"/>
              </a:buClr>
              <a:buSzPts val="2000"/>
              <a:buNone/>
              <a:defRPr sz="2000">
                <a:solidFill>
                  <a:schemeClr val="dk2"/>
                </a:solidFill>
              </a:defRPr>
            </a:lvl3pPr>
            <a:lvl4pPr marL="1828800" lvl="3" indent="-228600" algn="l">
              <a:lnSpc>
                <a:spcPct val="90000"/>
              </a:lnSpc>
              <a:spcBef>
                <a:spcPts val="500"/>
              </a:spcBef>
              <a:spcAft>
                <a:spcPts val="0"/>
              </a:spcAft>
              <a:buClr>
                <a:schemeClr val="dk2"/>
              </a:buClr>
              <a:buSzPts val="2000"/>
              <a:buNone/>
              <a:defRPr sz="2000">
                <a:solidFill>
                  <a:schemeClr val="dk2"/>
                </a:solidFill>
              </a:defRPr>
            </a:lvl4pPr>
            <a:lvl5pPr marL="2286000" lvl="4" indent="-228600" algn="l">
              <a:lnSpc>
                <a:spcPct val="90000"/>
              </a:lnSpc>
              <a:spcBef>
                <a:spcPts val="500"/>
              </a:spcBef>
              <a:spcAft>
                <a:spcPts val="0"/>
              </a:spcAft>
              <a:buClr>
                <a:schemeClr val="dk2"/>
              </a:buClr>
              <a:buSzPts val="2000"/>
              <a:buNone/>
              <a:defRPr sz="2000">
                <a:solidFill>
                  <a:schemeClr val="dk2"/>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9" name="Google Shape;189;p72"/>
          <p:cNvSpPr txBox="1"/>
          <p:nvPr/>
        </p:nvSpPr>
        <p:spPr>
          <a:xfrm>
            <a:off x="917198" y="5921653"/>
            <a:ext cx="2851231" cy="21544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800">
                <a:solidFill>
                  <a:schemeClr val="lt1"/>
                </a:solidFill>
                <a:latin typeface="Calibri"/>
                <a:ea typeface="Calibri"/>
                <a:cs typeface="Calibri"/>
                <a:sym typeface="Calibri"/>
              </a:rPr>
              <a:t>© 2021 - Strictly Confidential</a:t>
            </a:r>
            <a:endParaRPr/>
          </a:p>
        </p:txBody>
      </p:sp>
      <p:pic>
        <p:nvPicPr>
          <p:cNvPr id="190" name="Google Shape;190;p72"/>
          <p:cNvPicPr preferRelativeResize="0"/>
          <p:nvPr/>
        </p:nvPicPr>
        <p:blipFill rotWithShape="1">
          <a:blip r:embed="rId3">
            <a:alphaModFix/>
          </a:blip>
          <a:srcRect/>
          <a:stretch/>
        </p:blipFill>
        <p:spPr>
          <a:xfrm>
            <a:off x="8944309" y="5483498"/>
            <a:ext cx="2494570" cy="653599"/>
          </a:xfrm>
          <a:prstGeom prst="rect">
            <a:avLst/>
          </a:prstGeom>
          <a:noFill/>
          <a:ln>
            <a:noFill/>
          </a:ln>
        </p:spPr>
      </p:pic>
    </p:spTree>
    <p:extLst>
      <p:ext uri="{BB962C8B-B14F-4D97-AF65-F5344CB8AC3E}">
        <p14:creationId xmlns:p14="http://schemas.microsoft.com/office/powerpoint/2010/main" val="563902656"/>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userDrawn="1">
  <p:cSld name="1_STANDARD SLIDE (no subtitle)">
    <p:spTree>
      <p:nvGrpSpPr>
        <p:cNvPr id="1" name=""/>
        <p:cNvGrpSpPr/>
        <p:nvPr/>
      </p:nvGrpSpPr>
      <p:grpSpPr>
        <a:xfrm>
          <a:off x="0" y="0"/>
          <a:ext cx="0" cy="0"/>
          <a:chOff x="0" y="0"/>
          <a:chExt cx="0" cy="0"/>
        </a:xfrm>
      </p:grpSpPr>
      <p:sp>
        <p:nvSpPr>
          <p:cNvPr id="18" name="Text Placeholder 17">
            <a:extLst>
              <a:ext uri="{FF2B5EF4-FFF2-40B4-BE49-F238E27FC236}">
                <a16:creationId xmlns:a16="http://schemas.microsoft.com/office/drawing/2014/main" id="{D4DC9A31-A861-45AF-8B6A-0E6DB50F3BFA}"/>
              </a:ext>
            </a:extLst>
          </p:cNvPr>
          <p:cNvSpPr>
            <a:spLocks noGrp="1"/>
          </p:cNvSpPr>
          <p:nvPr>
            <p:ph type="body" sz="quarter" idx="10" hasCustomPrompt="1"/>
          </p:nvPr>
        </p:nvSpPr>
        <p:spPr>
          <a:xfrm>
            <a:off x="401216" y="474215"/>
            <a:ext cx="11389568" cy="525910"/>
          </a:xfrm>
          <a:prstGeom prst="rect">
            <a:avLst/>
          </a:prstGeom>
          <a:ln>
            <a:noFill/>
          </a:ln>
        </p:spPr>
        <p:txBody>
          <a:bodyPr tIns="0" bIns="0" anchor="ctr">
            <a:normAutofit/>
          </a:bodyPr>
          <a:lstStyle>
            <a:lvl1pPr>
              <a:defRPr sz="3000"/>
            </a:lvl1pPr>
          </a:lstStyle>
          <a:p>
            <a:pPr lvl="0"/>
            <a:r>
              <a:rPr lang="en-US" dirty="0"/>
              <a:t>Title of the Slide</a:t>
            </a:r>
          </a:p>
        </p:txBody>
      </p:sp>
      <p:sp>
        <p:nvSpPr>
          <p:cNvPr id="23" name="Rectangle 22">
            <a:extLst>
              <a:ext uri="{FF2B5EF4-FFF2-40B4-BE49-F238E27FC236}">
                <a16:creationId xmlns:a16="http://schemas.microsoft.com/office/drawing/2014/main" id="{57B38E56-8E8F-4C83-BA22-656836B4D7DD}"/>
              </a:ext>
            </a:extLst>
          </p:cNvPr>
          <p:cNvSpPr/>
          <p:nvPr userDrawn="1"/>
        </p:nvSpPr>
        <p:spPr>
          <a:xfrm>
            <a:off x="504726" y="1177442"/>
            <a:ext cx="754897" cy="45719"/>
          </a:xfrm>
          <a:prstGeom prst="rect">
            <a:avLst/>
          </a:prstGeom>
          <a:gradFill>
            <a:gsLst>
              <a:gs pos="0">
                <a:schemeClr val="bg2"/>
              </a:gs>
              <a:gs pos="100000">
                <a:schemeClr val="bg2">
                  <a:lumMod val="75000"/>
                </a:scheme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Placeholder 24">
            <a:extLst>
              <a:ext uri="{FF2B5EF4-FFF2-40B4-BE49-F238E27FC236}">
                <a16:creationId xmlns:a16="http://schemas.microsoft.com/office/drawing/2014/main" id="{34EE11FA-636E-4281-97F9-AE2D476AF260}"/>
              </a:ext>
            </a:extLst>
          </p:cNvPr>
          <p:cNvSpPr>
            <a:spLocks noGrp="1"/>
          </p:cNvSpPr>
          <p:nvPr>
            <p:ph type="body" sz="quarter" idx="12"/>
          </p:nvPr>
        </p:nvSpPr>
        <p:spPr>
          <a:xfrm>
            <a:off x="560387" y="1483567"/>
            <a:ext cx="11071226" cy="4731553"/>
          </a:xfrm>
          <a:prstGeom prst="rect">
            <a:avLst/>
          </a:prstGeom>
        </p:spPr>
        <p:txBody>
          <a:bodyPr/>
          <a:lstStyle>
            <a:lvl1pPr>
              <a:lnSpc>
                <a:spcPct val="114000"/>
              </a:lnSpc>
              <a:defRPr/>
            </a:lvl1pPr>
            <a:lvl2pPr>
              <a:lnSpc>
                <a:spcPct val="114000"/>
              </a:lnSpc>
              <a:defRPr/>
            </a:lvl2pPr>
            <a:lvl3pPr>
              <a:lnSpc>
                <a:spcPct val="114000"/>
              </a:lnSpc>
              <a:defRPr/>
            </a:lvl3pPr>
            <a:lvl4pPr marL="854075" indent="-169863">
              <a:lnSpc>
                <a:spcPct val="114000"/>
              </a:lnSpc>
              <a:defRPr/>
            </a:lvl4pPr>
            <a:lvl5pPr marL="1087438" indent="-171450">
              <a:lnSpc>
                <a:spcPct val="114000"/>
              </a:lnSp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21">
            <a:extLst>
              <a:ext uri="{FF2B5EF4-FFF2-40B4-BE49-F238E27FC236}">
                <a16:creationId xmlns:a16="http://schemas.microsoft.com/office/drawing/2014/main" id="{E7089E62-934C-48C6-8CA2-63267D9FA0B0}"/>
              </a:ext>
            </a:extLst>
          </p:cNvPr>
          <p:cNvSpPr>
            <a:spLocks noGrp="1"/>
          </p:cNvSpPr>
          <p:nvPr>
            <p:ph type="sldNum" sz="quarter" idx="4"/>
          </p:nvPr>
        </p:nvSpPr>
        <p:spPr>
          <a:xfrm>
            <a:off x="8610599" y="6450468"/>
            <a:ext cx="3192139" cy="148913"/>
          </a:xfrm>
          <a:prstGeom prst="rect">
            <a:avLst/>
          </a:prstGeom>
        </p:spPr>
        <p:txBody>
          <a:bodyPr vert="horz" lIns="91440" tIns="45720" rIns="91440" bIns="45720" rtlCol="0" anchor="ctr"/>
          <a:lstStyle>
            <a:lvl1pPr algn="r">
              <a:defRPr sz="1000">
                <a:solidFill>
                  <a:schemeClr val="tx2"/>
                </a:solidFill>
                <a:latin typeface="+mj-lt"/>
              </a:defRPr>
            </a:lvl1pPr>
          </a:lstStyle>
          <a:p>
            <a:fld id="{F0D6EE29-B678-4F5E-BD6B-2A1F664779F4}" type="slidenum">
              <a:rPr lang="en-US" smtClean="0"/>
              <a:pPr/>
              <a:t>‹#›</a:t>
            </a:fld>
            <a:endParaRPr lang="en-US" dirty="0"/>
          </a:p>
        </p:txBody>
      </p:sp>
    </p:spTree>
    <p:extLst>
      <p:ext uri="{BB962C8B-B14F-4D97-AF65-F5344CB8AC3E}">
        <p14:creationId xmlns:p14="http://schemas.microsoft.com/office/powerpoint/2010/main" val="2737473493"/>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81A356C-2E00-48E7-B3AD-09D3BCFA2ADA}"/>
              </a:ext>
            </a:extLst>
          </p:cNvPr>
          <p:cNvSpPr/>
          <p:nvPr userDrawn="1"/>
        </p:nvSpPr>
        <p:spPr>
          <a:xfrm>
            <a:off x="0" y="0"/>
            <a:ext cx="12192000" cy="6858000"/>
          </a:xfrm>
          <a:prstGeom prst="rect">
            <a:avLst/>
          </a:prstGeom>
          <a:gradFill>
            <a:gsLst>
              <a:gs pos="0">
                <a:schemeClr val="tx1"/>
              </a:gs>
              <a:gs pos="85000">
                <a:schemeClr val="tx1">
                  <a:lumMod val="50000"/>
                </a:scheme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1"/>
              </a:solidFill>
            </a:endParaRPr>
          </a:p>
        </p:txBody>
      </p:sp>
      <p:pic>
        <p:nvPicPr>
          <p:cNvPr id="7" name="Picture 6">
            <a:extLst>
              <a:ext uri="{FF2B5EF4-FFF2-40B4-BE49-F238E27FC236}">
                <a16:creationId xmlns:a16="http://schemas.microsoft.com/office/drawing/2014/main" id="{E0157A61-847C-4EB3-A436-172E4E0D1B0E}"/>
              </a:ext>
            </a:extLst>
          </p:cNvPr>
          <p:cNvPicPr>
            <a:picLocks noChangeAspect="1"/>
          </p:cNvPicPr>
          <p:nvPr userDrawn="1"/>
        </p:nvPicPr>
        <p:blipFill>
          <a:blip r:embed="rId2"/>
          <a:stretch>
            <a:fillRect/>
          </a:stretch>
        </p:blipFill>
        <p:spPr>
          <a:xfrm>
            <a:off x="7254785" y="5847449"/>
            <a:ext cx="4456366" cy="482160"/>
          </a:xfrm>
          <a:prstGeom prst="rect">
            <a:avLst/>
          </a:prstGeom>
        </p:spPr>
      </p:pic>
      <p:sp>
        <p:nvSpPr>
          <p:cNvPr id="8" name="TextBox 7">
            <a:extLst>
              <a:ext uri="{FF2B5EF4-FFF2-40B4-BE49-F238E27FC236}">
                <a16:creationId xmlns:a16="http://schemas.microsoft.com/office/drawing/2014/main" id="{8F5D0356-031A-4457-BA3B-7BA8C58E05AC}"/>
              </a:ext>
            </a:extLst>
          </p:cNvPr>
          <p:cNvSpPr txBox="1"/>
          <p:nvPr userDrawn="1"/>
        </p:nvSpPr>
        <p:spPr>
          <a:xfrm>
            <a:off x="9428337" y="6279571"/>
            <a:ext cx="2237712" cy="200055"/>
          </a:xfrm>
          <a:prstGeom prst="rect">
            <a:avLst/>
          </a:prstGeom>
          <a:noFill/>
        </p:spPr>
        <p:txBody>
          <a:bodyPr wrap="square" rtlCol="0">
            <a:spAutoFit/>
          </a:bodyPr>
          <a:lstStyle/>
          <a:p>
            <a:pPr algn="r"/>
            <a:r>
              <a:rPr lang="en-US" sz="700" i="0" dirty="0">
                <a:solidFill>
                  <a:schemeClr val="bg1"/>
                </a:solidFill>
                <a:latin typeface="+mj-lt"/>
              </a:rPr>
              <a:t>Strictly Confidential - </a:t>
            </a:r>
            <a:r>
              <a:rPr lang="en-US" sz="700" i="0">
                <a:solidFill>
                  <a:schemeClr val="bg1"/>
                </a:solidFill>
                <a:latin typeface="+mj-lt"/>
              </a:rPr>
              <a:t>©2020</a:t>
            </a:r>
            <a:endParaRPr lang="en-US" sz="700" i="0" dirty="0">
              <a:solidFill>
                <a:schemeClr val="bg1"/>
              </a:solidFill>
              <a:latin typeface="+mj-lt"/>
            </a:endParaRPr>
          </a:p>
        </p:txBody>
      </p:sp>
      <p:sp>
        <p:nvSpPr>
          <p:cNvPr id="14" name="Text Placeholder 13">
            <a:extLst>
              <a:ext uri="{FF2B5EF4-FFF2-40B4-BE49-F238E27FC236}">
                <a16:creationId xmlns:a16="http://schemas.microsoft.com/office/drawing/2014/main" id="{FBEB9001-A500-4D0F-B9F8-27F5C2AE9643}"/>
              </a:ext>
            </a:extLst>
          </p:cNvPr>
          <p:cNvSpPr>
            <a:spLocks noGrp="1"/>
          </p:cNvSpPr>
          <p:nvPr>
            <p:ph type="body" sz="quarter" idx="10" hasCustomPrompt="1"/>
          </p:nvPr>
        </p:nvSpPr>
        <p:spPr>
          <a:xfrm>
            <a:off x="530353" y="4390444"/>
            <a:ext cx="5819775" cy="383728"/>
          </a:xfrm>
        </p:spPr>
        <p:txBody>
          <a:bodyPr anchor="t">
            <a:noAutofit/>
          </a:bodyPr>
          <a:lstStyle>
            <a:lvl1pPr algn="l">
              <a:lnSpc>
                <a:spcPct val="100000"/>
              </a:lnSpc>
              <a:spcBef>
                <a:spcPts val="0"/>
              </a:spcBef>
              <a:defRPr sz="2000">
                <a:solidFill>
                  <a:schemeClr val="bg1"/>
                </a:solidFill>
              </a:defRPr>
            </a:lvl1pPr>
            <a:lvl2pPr>
              <a:defRPr sz="2000"/>
            </a:lvl2pPr>
            <a:lvl3pPr>
              <a:defRPr sz="2000"/>
            </a:lvl3pPr>
            <a:lvl4pPr>
              <a:defRPr sz="2000"/>
            </a:lvl4pPr>
            <a:lvl5pPr>
              <a:defRPr sz="2000"/>
            </a:lvl5pPr>
          </a:lstStyle>
          <a:p>
            <a:pPr lvl="0"/>
            <a:r>
              <a:rPr lang="en-US" dirty="0"/>
              <a:t>January 1, 2000</a:t>
            </a:r>
          </a:p>
        </p:txBody>
      </p:sp>
      <p:sp>
        <p:nvSpPr>
          <p:cNvPr id="17" name="Text Placeholder 16">
            <a:extLst>
              <a:ext uri="{FF2B5EF4-FFF2-40B4-BE49-F238E27FC236}">
                <a16:creationId xmlns:a16="http://schemas.microsoft.com/office/drawing/2014/main" id="{5E55C472-1B0C-4A0F-B6B4-02F6FFF35237}"/>
              </a:ext>
            </a:extLst>
          </p:cNvPr>
          <p:cNvSpPr>
            <a:spLocks noGrp="1"/>
          </p:cNvSpPr>
          <p:nvPr>
            <p:ph type="body" sz="quarter" idx="12" hasCustomPrompt="1"/>
          </p:nvPr>
        </p:nvSpPr>
        <p:spPr>
          <a:xfrm>
            <a:off x="525952" y="3245908"/>
            <a:ext cx="9585202" cy="546608"/>
          </a:xfrm>
        </p:spPr>
        <p:txBody>
          <a:bodyPr tIns="0" bIns="0" anchor="ctr">
            <a:noAutofit/>
          </a:bodyPr>
          <a:lstStyle>
            <a:lvl1pPr>
              <a:lnSpc>
                <a:spcPct val="100000"/>
              </a:lnSpc>
              <a:defRPr sz="2800">
                <a:solidFill>
                  <a:schemeClr val="bg1"/>
                </a:solidFill>
              </a:defRPr>
            </a:lvl1pPr>
            <a:lvl2pPr>
              <a:lnSpc>
                <a:spcPct val="100000"/>
              </a:lnSpc>
              <a:defRPr>
                <a:solidFill>
                  <a:schemeClr val="bg1"/>
                </a:solidFill>
              </a:defRPr>
            </a:lvl2pPr>
            <a:lvl3pPr>
              <a:lnSpc>
                <a:spcPct val="100000"/>
              </a:lnSpc>
              <a:defRPr>
                <a:solidFill>
                  <a:schemeClr val="bg1"/>
                </a:solidFill>
              </a:defRPr>
            </a:lvl3pPr>
            <a:lvl4pPr>
              <a:lnSpc>
                <a:spcPct val="100000"/>
              </a:lnSpc>
              <a:defRPr>
                <a:solidFill>
                  <a:schemeClr val="bg1"/>
                </a:solidFill>
              </a:defRPr>
            </a:lvl4pPr>
            <a:lvl5pPr>
              <a:lnSpc>
                <a:spcPct val="100000"/>
              </a:lnSpc>
              <a:defRPr>
                <a:solidFill>
                  <a:schemeClr val="bg1"/>
                </a:solidFill>
              </a:defRPr>
            </a:lvl5pPr>
          </a:lstStyle>
          <a:p>
            <a:pPr lvl="0"/>
            <a:r>
              <a:rPr lang="en-US" dirty="0"/>
              <a:t>Subtitle of the Presentation</a:t>
            </a:r>
          </a:p>
        </p:txBody>
      </p:sp>
      <p:sp>
        <p:nvSpPr>
          <p:cNvPr id="19" name="Text Placeholder 18">
            <a:extLst>
              <a:ext uri="{FF2B5EF4-FFF2-40B4-BE49-F238E27FC236}">
                <a16:creationId xmlns:a16="http://schemas.microsoft.com/office/drawing/2014/main" id="{631DF3CC-59A8-4798-9AFE-386B374A9540}"/>
              </a:ext>
            </a:extLst>
          </p:cNvPr>
          <p:cNvSpPr>
            <a:spLocks noGrp="1"/>
          </p:cNvSpPr>
          <p:nvPr>
            <p:ph type="body" sz="quarter" idx="13" hasCustomPrompt="1"/>
          </p:nvPr>
        </p:nvSpPr>
        <p:spPr>
          <a:xfrm>
            <a:off x="530352" y="528391"/>
            <a:ext cx="9580802" cy="2717517"/>
          </a:xfrm>
        </p:spPr>
        <p:txBody>
          <a:bodyPr tIns="0" bIns="0" anchor="b">
            <a:normAutofit/>
          </a:bodyPr>
          <a:lstStyle>
            <a:lvl1pPr>
              <a:lnSpc>
                <a:spcPct val="100000"/>
              </a:lnSpc>
              <a:spcBef>
                <a:spcPts val="0"/>
              </a:spcBef>
              <a:defRPr sz="4000">
                <a:solidFill>
                  <a:schemeClr val="bg1"/>
                </a:solidFill>
              </a:defRPr>
            </a:lvl1pPr>
          </a:lstStyle>
          <a:p>
            <a:pPr lvl="0"/>
            <a:r>
              <a:rPr lang="en-US" dirty="0"/>
              <a:t>Title of the Presentation</a:t>
            </a:r>
          </a:p>
        </p:txBody>
      </p:sp>
      <p:sp>
        <p:nvSpPr>
          <p:cNvPr id="21" name="Text Placeholder 20">
            <a:extLst>
              <a:ext uri="{FF2B5EF4-FFF2-40B4-BE49-F238E27FC236}">
                <a16:creationId xmlns:a16="http://schemas.microsoft.com/office/drawing/2014/main" id="{5263B11B-44B8-44E0-B368-D776C2329CAF}"/>
              </a:ext>
            </a:extLst>
          </p:cNvPr>
          <p:cNvSpPr>
            <a:spLocks noGrp="1"/>
          </p:cNvSpPr>
          <p:nvPr>
            <p:ph type="body" sz="quarter" idx="14" hasCustomPrompt="1"/>
          </p:nvPr>
        </p:nvSpPr>
        <p:spPr>
          <a:xfrm>
            <a:off x="525952" y="5372099"/>
            <a:ext cx="5824176" cy="1006283"/>
          </a:xfrm>
        </p:spPr>
        <p:txBody>
          <a:bodyPr anchor="b">
            <a:noAutofit/>
          </a:bodyPr>
          <a:lstStyle>
            <a:lvl1pPr>
              <a:lnSpc>
                <a:spcPct val="100000"/>
              </a:lnSpc>
              <a:spcBef>
                <a:spcPts val="0"/>
              </a:spcBef>
              <a:defRPr sz="2000">
                <a:solidFill>
                  <a:schemeClr val="bg1"/>
                </a:solidFill>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err="1"/>
              <a:t>Firstname</a:t>
            </a:r>
            <a:r>
              <a:rPr lang="en-US" dirty="0"/>
              <a:t> </a:t>
            </a:r>
            <a:r>
              <a:rPr lang="en-US" dirty="0" err="1"/>
              <a:t>Lastname</a:t>
            </a:r>
            <a:endParaRPr lang="en-US" dirty="0"/>
          </a:p>
          <a:p>
            <a:pPr lvl="0"/>
            <a:r>
              <a:rPr lang="en-US" dirty="0"/>
              <a:t>Presenter’s Title</a:t>
            </a:r>
          </a:p>
          <a:p>
            <a:pPr lvl="0"/>
            <a:r>
              <a:rPr lang="en-US" dirty="0"/>
              <a:t>first.last@collectivemedical.com</a:t>
            </a:r>
          </a:p>
        </p:txBody>
      </p:sp>
      <p:pic>
        <p:nvPicPr>
          <p:cNvPr id="12" name="Picture 11">
            <a:extLst>
              <a:ext uri="{FF2B5EF4-FFF2-40B4-BE49-F238E27FC236}">
                <a16:creationId xmlns:a16="http://schemas.microsoft.com/office/drawing/2014/main" id="{16B3E43E-609F-47AB-89F4-C6CEBD67C69E}"/>
              </a:ext>
            </a:extLst>
          </p:cNvPr>
          <p:cNvPicPr>
            <a:picLocks noChangeAspect="1"/>
          </p:cNvPicPr>
          <p:nvPr userDrawn="1"/>
        </p:nvPicPr>
        <p:blipFill>
          <a:blip r:embed="rId3"/>
          <a:stretch>
            <a:fillRect/>
          </a:stretch>
        </p:blipFill>
        <p:spPr>
          <a:xfrm rot="21404601">
            <a:off x="7413327" y="503286"/>
            <a:ext cx="4255007" cy="458990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114344179"/>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STANDARD SLIDE">
    <p:spTree>
      <p:nvGrpSpPr>
        <p:cNvPr id="1" name=""/>
        <p:cNvGrpSpPr/>
        <p:nvPr/>
      </p:nvGrpSpPr>
      <p:grpSpPr>
        <a:xfrm>
          <a:off x="0" y="0"/>
          <a:ext cx="0" cy="0"/>
          <a:chOff x="0" y="0"/>
          <a:chExt cx="0" cy="0"/>
        </a:xfrm>
      </p:grpSpPr>
      <p:sp>
        <p:nvSpPr>
          <p:cNvPr id="18" name="Text Placeholder 17">
            <a:extLst>
              <a:ext uri="{FF2B5EF4-FFF2-40B4-BE49-F238E27FC236}">
                <a16:creationId xmlns:a16="http://schemas.microsoft.com/office/drawing/2014/main" id="{D4DC9A31-A861-45AF-8B6A-0E6DB50F3BFA}"/>
              </a:ext>
            </a:extLst>
          </p:cNvPr>
          <p:cNvSpPr>
            <a:spLocks noGrp="1"/>
          </p:cNvSpPr>
          <p:nvPr>
            <p:ph type="body" sz="quarter" idx="10" hasCustomPrompt="1"/>
          </p:nvPr>
        </p:nvSpPr>
        <p:spPr>
          <a:xfrm>
            <a:off x="401216" y="373329"/>
            <a:ext cx="11389568" cy="372324"/>
          </a:xfrm>
          <a:prstGeom prst="rect">
            <a:avLst/>
          </a:prstGeom>
          <a:ln>
            <a:noFill/>
          </a:ln>
        </p:spPr>
        <p:txBody>
          <a:bodyPr tIns="0" bIns="0" anchor="ctr">
            <a:noAutofit/>
          </a:bodyPr>
          <a:lstStyle>
            <a:lvl1pPr>
              <a:defRPr sz="3000"/>
            </a:lvl1pPr>
          </a:lstStyle>
          <a:p>
            <a:pPr lvl="0"/>
            <a:r>
              <a:rPr lang="en-US" dirty="0"/>
              <a:t>Title of the Slide</a:t>
            </a:r>
          </a:p>
        </p:txBody>
      </p:sp>
      <p:sp>
        <p:nvSpPr>
          <p:cNvPr id="21" name="Text Placeholder 20">
            <a:extLst>
              <a:ext uri="{FF2B5EF4-FFF2-40B4-BE49-F238E27FC236}">
                <a16:creationId xmlns:a16="http://schemas.microsoft.com/office/drawing/2014/main" id="{0C7032CD-CA6D-455F-9447-0C1AD4A90DD7}"/>
              </a:ext>
            </a:extLst>
          </p:cNvPr>
          <p:cNvSpPr>
            <a:spLocks noGrp="1"/>
          </p:cNvSpPr>
          <p:nvPr>
            <p:ph type="body" sz="quarter" idx="11" hasCustomPrompt="1"/>
          </p:nvPr>
        </p:nvSpPr>
        <p:spPr>
          <a:xfrm>
            <a:off x="560387" y="754984"/>
            <a:ext cx="11071226" cy="329148"/>
          </a:xfrm>
          <a:prstGeom prst="rect">
            <a:avLst/>
          </a:prstGeom>
        </p:spPr>
        <p:txBody>
          <a:bodyPr tIns="0" bIns="0" anchor="ctr">
            <a:normAutofit/>
          </a:bodyPr>
          <a:lstStyle>
            <a:lvl1pPr>
              <a:defRPr sz="2000">
                <a:solidFill>
                  <a:schemeClr val="tx1">
                    <a:lumMod val="60000"/>
                    <a:lumOff val="40000"/>
                  </a:schemeClr>
                </a:solidFill>
              </a:defRPr>
            </a:lvl1pPr>
          </a:lstStyle>
          <a:p>
            <a:pPr lvl="0"/>
            <a:r>
              <a:rPr lang="en-US" dirty="0"/>
              <a:t>Subtitle of the Slide</a:t>
            </a:r>
          </a:p>
        </p:txBody>
      </p:sp>
      <p:sp>
        <p:nvSpPr>
          <p:cNvPr id="23" name="Rectangle 22">
            <a:extLst>
              <a:ext uri="{FF2B5EF4-FFF2-40B4-BE49-F238E27FC236}">
                <a16:creationId xmlns:a16="http://schemas.microsoft.com/office/drawing/2014/main" id="{57B38E56-8E8F-4C83-BA22-656836B4D7DD}"/>
              </a:ext>
            </a:extLst>
          </p:cNvPr>
          <p:cNvSpPr/>
          <p:nvPr userDrawn="1"/>
        </p:nvSpPr>
        <p:spPr>
          <a:xfrm>
            <a:off x="504726" y="1177442"/>
            <a:ext cx="754897" cy="45719"/>
          </a:xfrm>
          <a:prstGeom prst="rect">
            <a:avLst/>
          </a:prstGeom>
          <a:gradFill>
            <a:gsLst>
              <a:gs pos="0">
                <a:schemeClr val="bg2"/>
              </a:gs>
              <a:gs pos="100000">
                <a:schemeClr val="bg2">
                  <a:lumMod val="75000"/>
                </a:scheme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Placeholder 24">
            <a:extLst>
              <a:ext uri="{FF2B5EF4-FFF2-40B4-BE49-F238E27FC236}">
                <a16:creationId xmlns:a16="http://schemas.microsoft.com/office/drawing/2014/main" id="{34EE11FA-636E-4281-97F9-AE2D476AF260}"/>
              </a:ext>
            </a:extLst>
          </p:cNvPr>
          <p:cNvSpPr>
            <a:spLocks noGrp="1"/>
          </p:cNvSpPr>
          <p:nvPr>
            <p:ph type="body" sz="quarter" idx="12"/>
          </p:nvPr>
        </p:nvSpPr>
        <p:spPr>
          <a:xfrm>
            <a:off x="560387" y="1483567"/>
            <a:ext cx="11071226" cy="4731553"/>
          </a:xfrm>
          <a:prstGeom prst="rect">
            <a:avLst/>
          </a:prstGeom>
        </p:spPr>
        <p:txBody>
          <a:bodyPr/>
          <a:lstStyle>
            <a:lvl1pPr>
              <a:lnSpc>
                <a:spcPct val="114000"/>
              </a:lnSpc>
              <a:defRPr/>
            </a:lvl1pPr>
            <a:lvl2pPr>
              <a:lnSpc>
                <a:spcPct val="114000"/>
              </a:lnSpc>
              <a:defRPr/>
            </a:lvl2pPr>
            <a:lvl3pPr>
              <a:lnSpc>
                <a:spcPct val="114000"/>
              </a:lnSpc>
              <a:defRPr/>
            </a:lvl3pPr>
            <a:lvl4pPr>
              <a:lnSpc>
                <a:spcPct val="114000"/>
              </a:lnSpc>
              <a:defRPr/>
            </a:lvl4pPr>
            <a:lvl5pPr>
              <a:lnSpc>
                <a:spcPct val="114000"/>
              </a:lnSp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0" name="Slide Number Placeholder 21">
            <a:extLst>
              <a:ext uri="{FF2B5EF4-FFF2-40B4-BE49-F238E27FC236}">
                <a16:creationId xmlns:a16="http://schemas.microsoft.com/office/drawing/2014/main" id="{FAF1C8B7-A12E-46C3-90D4-4EECE7679347}"/>
              </a:ext>
            </a:extLst>
          </p:cNvPr>
          <p:cNvSpPr>
            <a:spLocks noGrp="1"/>
          </p:cNvSpPr>
          <p:nvPr>
            <p:ph type="sldNum" sz="quarter" idx="4"/>
          </p:nvPr>
        </p:nvSpPr>
        <p:spPr>
          <a:xfrm>
            <a:off x="8610599" y="6450468"/>
            <a:ext cx="3192139" cy="148913"/>
          </a:xfrm>
          <a:prstGeom prst="rect">
            <a:avLst/>
          </a:prstGeom>
        </p:spPr>
        <p:txBody>
          <a:bodyPr vert="horz" lIns="91440" tIns="45720" rIns="91440" bIns="45720" rtlCol="0" anchor="ctr"/>
          <a:lstStyle>
            <a:lvl1pPr algn="r">
              <a:defRPr sz="1000">
                <a:solidFill>
                  <a:schemeClr val="tx2"/>
                </a:solidFill>
                <a:latin typeface="+mj-lt"/>
              </a:defRPr>
            </a:lvl1pPr>
          </a:lstStyle>
          <a:p>
            <a:fld id="{F0D6EE29-B678-4F5E-BD6B-2A1F664779F4}" type="slidenum">
              <a:rPr lang="en-US" smtClean="0"/>
              <a:pPr/>
              <a:t>‹#›</a:t>
            </a:fld>
            <a:endParaRPr lang="en-US" dirty="0"/>
          </a:p>
        </p:txBody>
      </p:sp>
    </p:spTree>
    <p:extLst>
      <p:ext uri="{BB962C8B-B14F-4D97-AF65-F5344CB8AC3E}">
        <p14:creationId xmlns:p14="http://schemas.microsoft.com/office/powerpoint/2010/main" val="4168444846"/>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STANDARD SLIDE (no subtitle)">
    <p:spTree>
      <p:nvGrpSpPr>
        <p:cNvPr id="1" name=""/>
        <p:cNvGrpSpPr/>
        <p:nvPr/>
      </p:nvGrpSpPr>
      <p:grpSpPr>
        <a:xfrm>
          <a:off x="0" y="0"/>
          <a:ext cx="0" cy="0"/>
          <a:chOff x="0" y="0"/>
          <a:chExt cx="0" cy="0"/>
        </a:xfrm>
      </p:grpSpPr>
      <p:sp>
        <p:nvSpPr>
          <p:cNvPr id="18" name="Text Placeholder 17">
            <a:extLst>
              <a:ext uri="{FF2B5EF4-FFF2-40B4-BE49-F238E27FC236}">
                <a16:creationId xmlns:a16="http://schemas.microsoft.com/office/drawing/2014/main" id="{D4DC9A31-A861-45AF-8B6A-0E6DB50F3BFA}"/>
              </a:ext>
            </a:extLst>
          </p:cNvPr>
          <p:cNvSpPr>
            <a:spLocks noGrp="1"/>
          </p:cNvSpPr>
          <p:nvPr>
            <p:ph type="body" sz="quarter" idx="10" hasCustomPrompt="1"/>
          </p:nvPr>
        </p:nvSpPr>
        <p:spPr>
          <a:xfrm>
            <a:off x="401216" y="474215"/>
            <a:ext cx="11389568" cy="525910"/>
          </a:xfrm>
          <a:prstGeom prst="rect">
            <a:avLst/>
          </a:prstGeom>
          <a:ln>
            <a:noFill/>
          </a:ln>
        </p:spPr>
        <p:txBody>
          <a:bodyPr tIns="0" bIns="0" anchor="ctr">
            <a:normAutofit/>
          </a:bodyPr>
          <a:lstStyle>
            <a:lvl1pPr>
              <a:defRPr sz="3000"/>
            </a:lvl1pPr>
          </a:lstStyle>
          <a:p>
            <a:pPr lvl="0"/>
            <a:r>
              <a:rPr lang="en-US" dirty="0"/>
              <a:t>Title of the Slide</a:t>
            </a:r>
          </a:p>
        </p:txBody>
      </p:sp>
      <p:sp>
        <p:nvSpPr>
          <p:cNvPr id="23" name="Rectangle 22">
            <a:extLst>
              <a:ext uri="{FF2B5EF4-FFF2-40B4-BE49-F238E27FC236}">
                <a16:creationId xmlns:a16="http://schemas.microsoft.com/office/drawing/2014/main" id="{57B38E56-8E8F-4C83-BA22-656836B4D7DD}"/>
              </a:ext>
            </a:extLst>
          </p:cNvPr>
          <p:cNvSpPr/>
          <p:nvPr userDrawn="1"/>
        </p:nvSpPr>
        <p:spPr>
          <a:xfrm>
            <a:off x="504726" y="1177442"/>
            <a:ext cx="754897" cy="45719"/>
          </a:xfrm>
          <a:prstGeom prst="rect">
            <a:avLst/>
          </a:prstGeom>
          <a:gradFill>
            <a:gsLst>
              <a:gs pos="0">
                <a:schemeClr val="bg2"/>
              </a:gs>
              <a:gs pos="100000">
                <a:schemeClr val="bg2">
                  <a:lumMod val="75000"/>
                </a:scheme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Placeholder 24">
            <a:extLst>
              <a:ext uri="{FF2B5EF4-FFF2-40B4-BE49-F238E27FC236}">
                <a16:creationId xmlns:a16="http://schemas.microsoft.com/office/drawing/2014/main" id="{34EE11FA-636E-4281-97F9-AE2D476AF260}"/>
              </a:ext>
            </a:extLst>
          </p:cNvPr>
          <p:cNvSpPr>
            <a:spLocks noGrp="1"/>
          </p:cNvSpPr>
          <p:nvPr>
            <p:ph type="body" sz="quarter" idx="12"/>
          </p:nvPr>
        </p:nvSpPr>
        <p:spPr>
          <a:xfrm>
            <a:off x="560387" y="1483567"/>
            <a:ext cx="11071226" cy="4731553"/>
          </a:xfrm>
          <a:prstGeom prst="rect">
            <a:avLst/>
          </a:prstGeom>
        </p:spPr>
        <p:txBody>
          <a:bodyPr/>
          <a:lstStyle>
            <a:lvl1pPr>
              <a:lnSpc>
                <a:spcPct val="114000"/>
              </a:lnSpc>
              <a:defRPr/>
            </a:lvl1pPr>
            <a:lvl2pPr>
              <a:lnSpc>
                <a:spcPct val="114000"/>
              </a:lnSpc>
              <a:defRPr/>
            </a:lvl2pPr>
            <a:lvl3pPr>
              <a:lnSpc>
                <a:spcPct val="114000"/>
              </a:lnSpc>
              <a:defRPr/>
            </a:lvl3pPr>
            <a:lvl4pPr marL="854075" indent="-169863">
              <a:lnSpc>
                <a:spcPct val="114000"/>
              </a:lnSpc>
              <a:defRPr/>
            </a:lvl4pPr>
            <a:lvl5pPr marL="1087438" indent="-171450">
              <a:lnSpc>
                <a:spcPct val="114000"/>
              </a:lnSp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21">
            <a:extLst>
              <a:ext uri="{FF2B5EF4-FFF2-40B4-BE49-F238E27FC236}">
                <a16:creationId xmlns:a16="http://schemas.microsoft.com/office/drawing/2014/main" id="{E7089E62-934C-48C6-8CA2-63267D9FA0B0}"/>
              </a:ext>
            </a:extLst>
          </p:cNvPr>
          <p:cNvSpPr>
            <a:spLocks noGrp="1"/>
          </p:cNvSpPr>
          <p:nvPr>
            <p:ph type="sldNum" sz="quarter" idx="4"/>
          </p:nvPr>
        </p:nvSpPr>
        <p:spPr>
          <a:xfrm>
            <a:off x="8610599" y="6450468"/>
            <a:ext cx="3192139" cy="148913"/>
          </a:xfrm>
          <a:prstGeom prst="rect">
            <a:avLst/>
          </a:prstGeom>
        </p:spPr>
        <p:txBody>
          <a:bodyPr vert="horz" lIns="91440" tIns="45720" rIns="91440" bIns="45720" rtlCol="0" anchor="ctr"/>
          <a:lstStyle>
            <a:lvl1pPr algn="r">
              <a:defRPr sz="1000">
                <a:solidFill>
                  <a:schemeClr val="tx2"/>
                </a:solidFill>
                <a:latin typeface="+mj-lt"/>
              </a:defRPr>
            </a:lvl1pPr>
          </a:lstStyle>
          <a:p>
            <a:fld id="{F0D6EE29-B678-4F5E-BD6B-2A1F664779F4}" type="slidenum">
              <a:rPr lang="en-US" smtClean="0"/>
              <a:pPr/>
              <a:t>‹#›</a:t>
            </a:fld>
            <a:endParaRPr lang="en-US" dirty="0"/>
          </a:p>
        </p:txBody>
      </p:sp>
    </p:spTree>
    <p:extLst>
      <p:ext uri="{BB962C8B-B14F-4D97-AF65-F5344CB8AC3E}">
        <p14:creationId xmlns:p14="http://schemas.microsoft.com/office/powerpoint/2010/main" val="1948999533"/>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STANDARD SLIDE | 2 COLUMN">
    <p:spTree>
      <p:nvGrpSpPr>
        <p:cNvPr id="1" name=""/>
        <p:cNvGrpSpPr/>
        <p:nvPr/>
      </p:nvGrpSpPr>
      <p:grpSpPr>
        <a:xfrm>
          <a:off x="0" y="0"/>
          <a:ext cx="0" cy="0"/>
          <a:chOff x="0" y="0"/>
          <a:chExt cx="0" cy="0"/>
        </a:xfrm>
      </p:grpSpPr>
      <p:sp>
        <p:nvSpPr>
          <p:cNvPr id="18" name="Text Placeholder 17">
            <a:extLst>
              <a:ext uri="{FF2B5EF4-FFF2-40B4-BE49-F238E27FC236}">
                <a16:creationId xmlns:a16="http://schemas.microsoft.com/office/drawing/2014/main" id="{D4DC9A31-A861-45AF-8B6A-0E6DB50F3BFA}"/>
              </a:ext>
            </a:extLst>
          </p:cNvPr>
          <p:cNvSpPr>
            <a:spLocks noGrp="1"/>
          </p:cNvSpPr>
          <p:nvPr>
            <p:ph type="body" sz="quarter" idx="10" hasCustomPrompt="1"/>
          </p:nvPr>
        </p:nvSpPr>
        <p:spPr>
          <a:xfrm>
            <a:off x="401216" y="373329"/>
            <a:ext cx="11389568" cy="372324"/>
          </a:xfrm>
          <a:prstGeom prst="rect">
            <a:avLst/>
          </a:prstGeom>
          <a:ln>
            <a:noFill/>
          </a:ln>
        </p:spPr>
        <p:txBody>
          <a:bodyPr tIns="0" bIns="0" anchor="ctr">
            <a:noAutofit/>
          </a:bodyPr>
          <a:lstStyle>
            <a:lvl1pPr>
              <a:defRPr sz="3000"/>
            </a:lvl1pPr>
          </a:lstStyle>
          <a:p>
            <a:pPr lvl="0"/>
            <a:r>
              <a:rPr lang="en-US" dirty="0"/>
              <a:t>Title of the Slide</a:t>
            </a:r>
          </a:p>
        </p:txBody>
      </p:sp>
      <p:sp>
        <p:nvSpPr>
          <p:cNvPr id="21" name="Text Placeholder 20">
            <a:extLst>
              <a:ext uri="{FF2B5EF4-FFF2-40B4-BE49-F238E27FC236}">
                <a16:creationId xmlns:a16="http://schemas.microsoft.com/office/drawing/2014/main" id="{0C7032CD-CA6D-455F-9447-0C1AD4A90DD7}"/>
              </a:ext>
            </a:extLst>
          </p:cNvPr>
          <p:cNvSpPr>
            <a:spLocks noGrp="1"/>
          </p:cNvSpPr>
          <p:nvPr>
            <p:ph type="body" sz="quarter" idx="11" hasCustomPrompt="1"/>
          </p:nvPr>
        </p:nvSpPr>
        <p:spPr>
          <a:xfrm>
            <a:off x="560387" y="754984"/>
            <a:ext cx="11071226" cy="329148"/>
          </a:xfrm>
          <a:prstGeom prst="rect">
            <a:avLst/>
          </a:prstGeom>
        </p:spPr>
        <p:txBody>
          <a:bodyPr tIns="0" bIns="0" anchor="ctr">
            <a:normAutofit/>
          </a:bodyPr>
          <a:lstStyle>
            <a:lvl1pPr>
              <a:defRPr sz="2000">
                <a:solidFill>
                  <a:schemeClr val="tx1">
                    <a:lumMod val="60000"/>
                    <a:lumOff val="40000"/>
                  </a:schemeClr>
                </a:solidFill>
              </a:defRPr>
            </a:lvl1pPr>
          </a:lstStyle>
          <a:p>
            <a:pPr lvl="0"/>
            <a:r>
              <a:rPr lang="en-US" dirty="0"/>
              <a:t>Subtitle of the Slide</a:t>
            </a:r>
          </a:p>
        </p:txBody>
      </p:sp>
      <p:sp>
        <p:nvSpPr>
          <p:cNvPr id="23" name="Rectangle 22">
            <a:extLst>
              <a:ext uri="{FF2B5EF4-FFF2-40B4-BE49-F238E27FC236}">
                <a16:creationId xmlns:a16="http://schemas.microsoft.com/office/drawing/2014/main" id="{57B38E56-8E8F-4C83-BA22-656836B4D7DD}"/>
              </a:ext>
            </a:extLst>
          </p:cNvPr>
          <p:cNvSpPr/>
          <p:nvPr userDrawn="1"/>
        </p:nvSpPr>
        <p:spPr>
          <a:xfrm>
            <a:off x="504726" y="1177442"/>
            <a:ext cx="754897" cy="45719"/>
          </a:xfrm>
          <a:prstGeom prst="rect">
            <a:avLst/>
          </a:prstGeom>
          <a:gradFill>
            <a:gsLst>
              <a:gs pos="0">
                <a:schemeClr val="bg2"/>
              </a:gs>
              <a:gs pos="100000">
                <a:schemeClr val="bg2">
                  <a:lumMod val="75000"/>
                </a:scheme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Placeholder 24">
            <a:extLst>
              <a:ext uri="{FF2B5EF4-FFF2-40B4-BE49-F238E27FC236}">
                <a16:creationId xmlns:a16="http://schemas.microsoft.com/office/drawing/2014/main" id="{34EE11FA-636E-4281-97F9-AE2D476AF260}"/>
              </a:ext>
            </a:extLst>
          </p:cNvPr>
          <p:cNvSpPr>
            <a:spLocks noGrp="1"/>
          </p:cNvSpPr>
          <p:nvPr>
            <p:ph type="body" sz="quarter" idx="12"/>
          </p:nvPr>
        </p:nvSpPr>
        <p:spPr>
          <a:xfrm>
            <a:off x="560386" y="1483567"/>
            <a:ext cx="5348707" cy="4731553"/>
          </a:xfrm>
          <a:prstGeom prst="rect">
            <a:avLst/>
          </a:prstGeom>
        </p:spPr>
        <p:txBody>
          <a:bodyPr/>
          <a:lstStyle>
            <a:lvl1pPr>
              <a:lnSpc>
                <a:spcPct val="114000"/>
              </a:lnSpc>
              <a:defRPr/>
            </a:lvl1pPr>
            <a:lvl2pPr>
              <a:lnSpc>
                <a:spcPct val="114000"/>
              </a:lnSpc>
              <a:defRPr/>
            </a:lvl2pPr>
            <a:lvl3pPr>
              <a:lnSpc>
                <a:spcPct val="114000"/>
              </a:lnSpc>
              <a:defRPr/>
            </a:lvl3pPr>
            <a:lvl4pPr>
              <a:lnSpc>
                <a:spcPct val="114000"/>
              </a:lnSpc>
              <a:defRPr/>
            </a:lvl4pPr>
            <a:lvl5pPr>
              <a:lnSpc>
                <a:spcPct val="114000"/>
              </a:lnSp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5" name="Straight Connector 4">
            <a:extLst>
              <a:ext uri="{FF2B5EF4-FFF2-40B4-BE49-F238E27FC236}">
                <a16:creationId xmlns:a16="http://schemas.microsoft.com/office/drawing/2014/main" id="{E4A8C1C7-4054-4B28-AC26-47C99F14124B}"/>
              </a:ext>
            </a:extLst>
          </p:cNvPr>
          <p:cNvCxnSpPr>
            <a:cxnSpLocks/>
          </p:cNvCxnSpPr>
          <p:nvPr userDrawn="1"/>
        </p:nvCxnSpPr>
        <p:spPr>
          <a:xfrm>
            <a:off x="6096000" y="1483566"/>
            <a:ext cx="0" cy="4731554"/>
          </a:xfrm>
          <a:prstGeom prst="line">
            <a:avLst/>
          </a:prstGeom>
          <a:ln>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7" name="Text Placeholder 6">
            <a:extLst>
              <a:ext uri="{FF2B5EF4-FFF2-40B4-BE49-F238E27FC236}">
                <a16:creationId xmlns:a16="http://schemas.microsoft.com/office/drawing/2014/main" id="{135FFDFB-F384-4FDF-8C35-062240B220E4}"/>
              </a:ext>
            </a:extLst>
          </p:cNvPr>
          <p:cNvSpPr>
            <a:spLocks noGrp="1"/>
          </p:cNvSpPr>
          <p:nvPr>
            <p:ph type="body" sz="quarter" idx="13"/>
          </p:nvPr>
        </p:nvSpPr>
        <p:spPr>
          <a:xfrm>
            <a:off x="6282905" y="1483566"/>
            <a:ext cx="5348708" cy="473155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Slide Number Placeholder 21">
            <a:extLst>
              <a:ext uri="{FF2B5EF4-FFF2-40B4-BE49-F238E27FC236}">
                <a16:creationId xmlns:a16="http://schemas.microsoft.com/office/drawing/2014/main" id="{4658C2ED-2904-4CBA-9D4D-3D0BC9F5AAAF}"/>
              </a:ext>
            </a:extLst>
          </p:cNvPr>
          <p:cNvSpPr>
            <a:spLocks noGrp="1"/>
          </p:cNvSpPr>
          <p:nvPr>
            <p:ph type="sldNum" sz="quarter" idx="4"/>
          </p:nvPr>
        </p:nvSpPr>
        <p:spPr>
          <a:xfrm>
            <a:off x="8610599" y="6450468"/>
            <a:ext cx="3192139" cy="148913"/>
          </a:xfrm>
          <a:prstGeom prst="rect">
            <a:avLst/>
          </a:prstGeom>
        </p:spPr>
        <p:txBody>
          <a:bodyPr vert="horz" lIns="91440" tIns="45720" rIns="91440" bIns="45720" rtlCol="0" anchor="ctr"/>
          <a:lstStyle>
            <a:lvl1pPr algn="r">
              <a:defRPr sz="1000">
                <a:solidFill>
                  <a:schemeClr val="tx2"/>
                </a:solidFill>
                <a:latin typeface="+mj-lt"/>
              </a:defRPr>
            </a:lvl1pPr>
          </a:lstStyle>
          <a:p>
            <a:fld id="{F0D6EE29-B678-4F5E-BD6B-2A1F664779F4}" type="slidenum">
              <a:rPr lang="en-US" smtClean="0"/>
              <a:pPr/>
              <a:t>‹#›</a:t>
            </a:fld>
            <a:endParaRPr lang="en-US" dirty="0"/>
          </a:p>
        </p:txBody>
      </p:sp>
    </p:spTree>
    <p:extLst>
      <p:ext uri="{BB962C8B-B14F-4D97-AF65-F5344CB8AC3E}">
        <p14:creationId xmlns:p14="http://schemas.microsoft.com/office/powerpoint/2010/main" val="3158088669"/>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4" name="Slide Number Placeholder 21">
            <a:extLst>
              <a:ext uri="{FF2B5EF4-FFF2-40B4-BE49-F238E27FC236}">
                <a16:creationId xmlns:a16="http://schemas.microsoft.com/office/drawing/2014/main" id="{CC2CDEAC-421B-41D4-90D5-446A8CFE9935}"/>
              </a:ext>
            </a:extLst>
          </p:cNvPr>
          <p:cNvSpPr>
            <a:spLocks noGrp="1"/>
          </p:cNvSpPr>
          <p:nvPr>
            <p:ph type="sldNum" sz="quarter" idx="4"/>
          </p:nvPr>
        </p:nvSpPr>
        <p:spPr>
          <a:xfrm>
            <a:off x="8610599" y="6450468"/>
            <a:ext cx="3192139" cy="148913"/>
          </a:xfrm>
          <a:prstGeom prst="rect">
            <a:avLst/>
          </a:prstGeom>
        </p:spPr>
        <p:txBody>
          <a:bodyPr vert="horz" lIns="91440" tIns="45720" rIns="91440" bIns="45720" rtlCol="0" anchor="ctr"/>
          <a:lstStyle>
            <a:lvl1pPr algn="r">
              <a:defRPr sz="1000">
                <a:solidFill>
                  <a:schemeClr val="tx2"/>
                </a:solidFill>
                <a:latin typeface="+mj-lt"/>
              </a:defRPr>
            </a:lvl1pPr>
          </a:lstStyle>
          <a:p>
            <a:fld id="{F0D6EE29-B678-4F5E-BD6B-2A1F664779F4}" type="slidenum">
              <a:rPr lang="en-US" smtClean="0"/>
              <a:pPr/>
              <a:t>‹#›</a:t>
            </a:fld>
            <a:endParaRPr lang="en-US" dirty="0"/>
          </a:p>
        </p:txBody>
      </p:sp>
    </p:spTree>
    <p:extLst>
      <p:ext uri="{BB962C8B-B14F-4D97-AF65-F5344CB8AC3E}">
        <p14:creationId xmlns:p14="http://schemas.microsoft.com/office/powerpoint/2010/main" val="28958704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HEADER ONLY">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2EED7BEF-F82C-4AF5-B8A3-B59931686850}"/>
              </a:ext>
            </a:extLst>
          </p:cNvPr>
          <p:cNvSpPr>
            <a:spLocks noGrp="1"/>
          </p:cNvSpPr>
          <p:nvPr>
            <p:ph type="title"/>
          </p:nvPr>
        </p:nvSpPr>
        <p:spPr>
          <a:xfrm>
            <a:off x="505690" y="152796"/>
            <a:ext cx="11171197" cy="982133"/>
          </a:xfrm>
        </p:spPr>
        <p:txBody>
          <a:bodyPr/>
          <a:lstStyle/>
          <a:p>
            <a:endParaRPr lang="en-US" dirty="0"/>
          </a:p>
        </p:txBody>
      </p:sp>
    </p:spTree>
    <p:extLst>
      <p:ext uri="{BB962C8B-B14F-4D97-AF65-F5344CB8AC3E}">
        <p14:creationId xmlns:p14="http://schemas.microsoft.com/office/powerpoint/2010/main" val="3609238811"/>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SCREENSHOT SLIDE">
    <p:spTree>
      <p:nvGrpSpPr>
        <p:cNvPr id="1" name=""/>
        <p:cNvGrpSpPr/>
        <p:nvPr/>
      </p:nvGrpSpPr>
      <p:grpSpPr>
        <a:xfrm>
          <a:off x="0" y="0"/>
          <a:ext cx="0" cy="0"/>
          <a:chOff x="0" y="0"/>
          <a:chExt cx="0" cy="0"/>
        </a:xfrm>
      </p:grpSpPr>
      <p:sp>
        <p:nvSpPr>
          <p:cNvPr id="4" name="Slide Number Placeholder 21">
            <a:extLst>
              <a:ext uri="{FF2B5EF4-FFF2-40B4-BE49-F238E27FC236}">
                <a16:creationId xmlns:a16="http://schemas.microsoft.com/office/drawing/2014/main" id="{CC2CDEAC-421B-41D4-90D5-446A8CFE9935}"/>
              </a:ext>
            </a:extLst>
          </p:cNvPr>
          <p:cNvSpPr>
            <a:spLocks noGrp="1"/>
          </p:cNvSpPr>
          <p:nvPr>
            <p:ph type="sldNum" sz="quarter" idx="4"/>
          </p:nvPr>
        </p:nvSpPr>
        <p:spPr>
          <a:xfrm>
            <a:off x="8610599" y="6450468"/>
            <a:ext cx="3192139" cy="148913"/>
          </a:xfrm>
          <a:prstGeom prst="rect">
            <a:avLst/>
          </a:prstGeom>
        </p:spPr>
        <p:txBody>
          <a:bodyPr vert="horz" lIns="91440" tIns="45720" rIns="91440" bIns="45720" rtlCol="0" anchor="ctr"/>
          <a:lstStyle>
            <a:lvl1pPr algn="r">
              <a:defRPr sz="1000">
                <a:solidFill>
                  <a:schemeClr val="tx2"/>
                </a:solidFill>
                <a:latin typeface="+mj-lt"/>
              </a:defRPr>
            </a:lvl1pPr>
          </a:lstStyle>
          <a:p>
            <a:fld id="{F0D6EE29-B678-4F5E-BD6B-2A1F664779F4}" type="slidenum">
              <a:rPr lang="en-US" smtClean="0"/>
              <a:pPr/>
              <a:t>‹#›</a:t>
            </a:fld>
            <a:endParaRPr lang="en-US" dirty="0"/>
          </a:p>
        </p:txBody>
      </p:sp>
      <p:sp>
        <p:nvSpPr>
          <p:cNvPr id="3" name="Rectangle 2">
            <a:extLst>
              <a:ext uri="{FF2B5EF4-FFF2-40B4-BE49-F238E27FC236}">
                <a16:creationId xmlns:a16="http://schemas.microsoft.com/office/drawing/2014/main" id="{50DA67BE-E43D-4E4C-B359-792B7B107157}"/>
              </a:ext>
            </a:extLst>
          </p:cNvPr>
          <p:cNvSpPr/>
          <p:nvPr userDrawn="1"/>
        </p:nvSpPr>
        <p:spPr>
          <a:xfrm>
            <a:off x="0" y="6709085"/>
            <a:ext cx="12192000" cy="1489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08213640-27F8-4824-A68D-48588A2F3BC1}"/>
              </a:ext>
            </a:extLst>
          </p:cNvPr>
          <p:cNvSpPr/>
          <p:nvPr userDrawn="1"/>
        </p:nvSpPr>
        <p:spPr>
          <a:xfrm>
            <a:off x="0" y="0"/>
            <a:ext cx="133350" cy="6858000"/>
          </a:xfrm>
          <a:prstGeom prst="rect">
            <a:avLst/>
          </a:prstGeom>
          <a:gradFill>
            <a:gsLst>
              <a:gs pos="100000">
                <a:schemeClr val="accent2"/>
              </a:gs>
              <a:gs pos="50000">
                <a:schemeClr val="bg2"/>
              </a:gs>
              <a:gs pos="0">
                <a:schemeClr val="accent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3242967"/>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DIVIDER PAGE">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240041D2-B786-4059-A99D-DC3621B2200F}"/>
              </a:ext>
            </a:extLst>
          </p:cNvPr>
          <p:cNvSpPr/>
          <p:nvPr userDrawn="1"/>
        </p:nvSpPr>
        <p:spPr>
          <a:xfrm>
            <a:off x="2" y="1"/>
            <a:ext cx="12191998" cy="68579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F831466B-629A-49C3-8951-F832777C53A7}"/>
              </a:ext>
            </a:extLst>
          </p:cNvPr>
          <p:cNvSpPr/>
          <p:nvPr userDrawn="1"/>
        </p:nvSpPr>
        <p:spPr>
          <a:xfrm>
            <a:off x="0" y="0"/>
            <a:ext cx="6962555" cy="6858000"/>
          </a:xfrm>
          <a:custGeom>
            <a:avLst/>
            <a:gdLst>
              <a:gd name="connsiteX0" fmla="*/ 0 w 6962555"/>
              <a:gd name="connsiteY0" fmla="*/ 0 h 6858000"/>
              <a:gd name="connsiteX1" fmla="*/ 4460688 w 6962555"/>
              <a:gd name="connsiteY1" fmla="*/ 0 h 6858000"/>
              <a:gd name="connsiteX2" fmla="*/ 6962555 w 6962555"/>
              <a:gd name="connsiteY2" fmla="*/ 3429000 h 6858000"/>
              <a:gd name="connsiteX3" fmla="*/ 4460688 w 6962555"/>
              <a:gd name="connsiteY3" fmla="*/ 6858000 h 6858000"/>
              <a:gd name="connsiteX4" fmla="*/ 0 w 6962555"/>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62555" h="6858000">
                <a:moveTo>
                  <a:pt x="0" y="0"/>
                </a:moveTo>
                <a:lnTo>
                  <a:pt x="4460688" y="0"/>
                </a:lnTo>
                <a:lnTo>
                  <a:pt x="6962555" y="3429000"/>
                </a:lnTo>
                <a:lnTo>
                  <a:pt x="4460688" y="6858000"/>
                </a:lnTo>
                <a:lnTo>
                  <a:pt x="0" y="6858000"/>
                </a:lnTo>
                <a:close/>
              </a:path>
            </a:pathLst>
          </a:custGeom>
          <a:gradFill>
            <a:gsLst>
              <a:gs pos="100000">
                <a:schemeClr val="tx1"/>
              </a:gs>
              <a:gs pos="0">
                <a:schemeClr val="tx1">
                  <a:lumMod val="60000"/>
                  <a:lumOff val="40000"/>
                </a:scheme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Title 1"/>
          <p:cNvSpPr>
            <a:spLocks noGrp="1"/>
          </p:cNvSpPr>
          <p:nvPr>
            <p:ph type="title" hasCustomPrompt="1"/>
          </p:nvPr>
        </p:nvSpPr>
        <p:spPr>
          <a:xfrm>
            <a:off x="7606986" y="2752077"/>
            <a:ext cx="4173682" cy="1305017"/>
          </a:xfrm>
          <a:prstGeom prst="rect">
            <a:avLst/>
          </a:prstGeom>
        </p:spPr>
        <p:txBody>
          <a:bodyPr anchor="ctr">
            <a:noAutofit/>
          </a:bodyPr>
          <a:lstStyle>
            <a:lvl1pPr>
              <a:defRPr sz="2800" baseline="0">
                <a:solidFill>
                  <a:schemeClr val="tx1"/>
                </a:solidFill>
              </a:defRPr>
            </a:lvl1pPr>
          </a:lstStyle>
          <a:p>
            <a:r>
              <a:rPr lang="en-US" dirty="0"/>
              <a:t>Click to edit divider text</a:t>
            </a:r>
          </a:p>
        </p:txBody>
      </p:sp>
      <p:sp>
        <p:nvSpPr>
          <p:cNvPr id="11" name="Text Placeholder 3"/>
          <p:cNvSpPr>
            <a:spLocks noGrp="1"/>
          </p:cNvSpPr>
          <p:nvPr>
            <p:ph type="body" sz="half" idx="2" hasCustomPrompt="1"/>
          </p:nvPr>
        </p:nvSpPr>
        <p:spPr>
          <a:xfrm>
            <a:off x="7606986" y="4155985"/>
            <a:ext cx="4173682" cy="412517"/>
          </a:xfrm>
          <a:prstGeom prst="rect">
            <a:avLst/>
          </a:prstGeom>
        </p:spPr>
        <p:txBody>
          <a:bodyPr/>
          <a:lstStyle>
            <a:lvl1pPr marL="0" indent="0">
              <a:buNone/>
              <a:defRPr sz="1600" baseline="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Subhead copy here</a:t>
            </a:r>
          </a:p>
        </p:txBody>
      </p:sp>
      <p:sp>
        <p:nvSpPr>
          <p:cNvPr id="27" name="Freeform: Shape 26">
            <a:extLst>
              <a:ext uri="{FF2B5EF4-FFF2-40B4-BE49-F238E27FC236}">
                <a16:creationId xmlns:a16="http://schemas.microsoft.com/office/drawing/2014/main" id="{18253780-624E-4EA6-B612-4FC10B51C5A3}"/>
              </a:ext>
            </a:extLst>
          </p:cNvPr>
          <p:cNvSpPr/>
          <p:nvPr userDrawn="1"/>
        </p:nvSpPr>
        <p:spPr>
          <a:xfrm>
            <a:off x="4512446" y="0"/>
            <a:ext cx="2674395" cy="6858000"/>
          </a:xfrm>
          <a:custGeom>
            <a:avLst/>
            <a:gdLst>
              <a:gd name="connsiteX0" fmla="*/ 0 w 2674395"/>
              <a:gd name="connsiteY0" fmla="*/ 0 h 6858000"/>
              <a:gd name="connsiteX1" fmla="*/ 172528 w 2674395"/>
              <a:gd name="connsiteY1" fmla="*/ 0 h 6858000"/>
              <a:gd name="connsiteX2" fmla="*/ 2674395 w 2674395"/>
              <a:gd name="connsiteY2" fmla="*/ 3429000 h 6858000"/>
              <a:gd name="connsiteX3" fmla="*/ 172528 w 2674395"/>
              <a:gd name="connsiteY3" fmla="*/ 6858000 h 6858000"/>
              <a:gd name="connsiteX4" fmla="*/ 0 w 2674395"/>
              <a:gd name="connsiteY4" fmla="*/ 6858000 h 6858000"/>
              <a:gd name="connsiteX5" fmla="*/ 2501867 w 2674395"/>
              <a:gd name="connsiteY5" fmla="*/ 3429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74395" h="6858000">
                <a:moveTo>
                  <a:pt x="0" y="0"/>
                </a:moveTo>
                <a:lnTo>
                  <a:pt x="172528" y="0"/>
                </a:lnTo>
                <a:lnTo>
                  <a:pt x="2674395" y="3429000"/>
                </a:lnTo>
                <a:lnTo>
                  <a:pt x="172528" y="6858000"/>
                </a:lnTo>
                <a:lnTo>
                  <a:pt x="0" y="6858000"/>
                </a:lnTo>
                <a:lnTo>
                  <a:pt x="2501867" y="3429000"/>
                </a:lnTo>
                <a:close/>
              </a:path>
            </a:pathLst>
          </a:custGeom>
          <a:gradFill>
            <a:gsLst>
              <a:gs pos="100000">
                <a:schemeClr val="tx1"/>
              </a:gs>
              <a:gs pos="0">
                <a:schemeClr val="tx1">
                  <a:lumMod val="60000"/>
                  <a:lumOff val="40000"/>
                </a:scheme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21">
            <a:extLst>
              <a:ext uri="{FF2B5EF4-FFF2-40B4-BE49-F238E27FC236}">
                <a16:creationId xmlns:a16="http://schemas.microsoft.com/office/drawing/2014/main" id="{164519FF-9DD5-485E-B610-7BA1E20D0074}"/>
              </a:ext>
            </a:extLst>
          </p:cNvPr>
          <p:cNvSpPr>
            <a:spLocks noGrp="1"/>
          </p:cNvSpPr>
          <p:nvPr>
            <p:ph type="sldNum" sz="quarter" idx="4"/>
          </p:nvPr>
        </p:nvSpPr>
        <p:spPr>
          <a:xfrm>
            <a:off x="8610599" y="6450468"/>
            <a:ext cx="3192139" cy="148913"/>
          </a:xfrm>
          <a:prstGeom prst="rect">
            <a:avLst/>
          </a:prstGeom>
        </p:spPr>
        <p:txBody>
          <a:bodyPr vert="horz" lIns="91440" tIns="45720" rIns="91440" bIns="45720" rtlCol="0" anchor="ctr"/>
          <a:lstStyle>
            <a:lvl1pPr algn="r">
              <a:defRPr sz="1000">
                <a:solidFill>
                  <a:schemeClr val="tx2"/>
                </a:solidFill>
                <a:latin typeface="+mj-lt"/>
              </a:defRPr>
            </a:lvl1pPr>
          </a:lstStyle>
          <a:p>
            <a:fld id="{F0D6EE29-B678-4F5E-BD6B-2A1F664779F4}" type="slidenum">
              <a:rPr lang="en-US" smtClean="0"/>
              <a:pPr/>
              <a:t>‹#›</a:t>
            </a:fld>
            <a:endParaRPr lang="en-US" dirty="0"/>
          </a:p>
        </p:txBody>
      </p:sp>
      <p:sp>
        <p:nvSpPr>
          <p:cNvPr id="13" name="TextBox 12">
            <a:extLst>
              <a:ext uri="{FF2B5EF4-FFF2-40B4-BE49-F238E27FC236}">
                <a16:creationId xmlns:a16="http://schemas.microsoft.com/office/drawing/2014/main" id="{8BD3353F-C7E2-44DB-ADF3-2BEDD054E4BC}"/>
              </a:ext>
            </a:extLst>
          </p:cNvPr>
          <p:cNvSpPr txBox="1"/>
          <p:nvPr userDrawn="1"/>
        </p:nvSpPr>
        <p:spPr>
          <a:xfrm>
            <a:off x="2156431" y="6438071"/>
            <a:ext cx="3421379" cy="200055"/>
          </a:xfrm>
          <a:prstGeom prst="rect">
            <a:avLst/>
          </a:prstGeom>
          <a:noFill/>
        </p:spPr>
        <p:txBody>
          <a:bodyPr wrap="square" rtlCol="0">
            <a:spAutoFit/>
          </a:bodyPr>
          <a:lstStyle/>
          <a:p>
            <a:r>
              <a:rPr lang="en-US" sz="700" kern="1200" dirty="0">
                <a:solidFill>
                  <a:schemeClr val="bg1"/>
                </a:solidFill>
                <a:latin typeface="+mn-lt"/>
                <a:ea typeface="+mn-ea"/>
                <a:cs typeface="+mn-cs"/>
              </a:rPr>
              <a:t>©2020– </a:t>
            </a:r>
            <a:r>
              <a:rPr lang="en-US" sz="700" dirty="0">
                <a:solidFill>
                  <a:schemeClr val="bg1"/>
                </a:solidFill>
                <a:latin typeface="+mj-lt"/>
              </a:rPr>
              <a:t>Strictly Confidential</a:t>
            </a:r>
          </a:p>
        </p:txBody>
      </p:sp>
      <p:pic>
        <p:nvPicPr>
          <p:cNvPr id="16" name="Picture 15">
            <a:extLst>
              <a:ext uri="{FF2B5EF4-FFF2-40B4-BE49-F238E27FC236}">
                <a16:creationId xmlns:a16="http://schemas.microsoft.com/office/drawing/2014/main" id="{71BA789A-E014-4248-BF6B-856E633B96A0}"/>
              </a:ext>
            </a:extLst>
          </p:cNvPr>
          <p:cNvPicPr>
            <a:picLocks noChangeAspect="1"/>
          </p:cNvPicPr>
          <p:nvPr userDrawn="1"/>
        </p:nvPicPr>
        <p:blipFill>
          <a:blip r:embed="rId2"/>
          <a:stretch>
            <a:fillRect/>
          </a:stretch>
        </p:blipFill>
        <p:spPr>
          <a:xfrm>
            <a:off x="492841" y="6411591"/>
            <a:ext cx="1645920" cy="178082"/>
          </a:xfrm>
          <a:prstGeom prst="rect">
            <a:avLst/>
          </a:prstGeom>
        </p:spPr>
      </p:pic>
    </p:spTree>
    <p:extLst>
      <p:ext uri="{BB962C8B-B14F-4D97-AF65-F5344CB8AC3E}">
        <p14:creationId xmlns:p14="http://schemas.microsoft.com/office/powerpoint/2010/main" val="4004707983"/>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DARK BACKGROUND">
    <p:spTree>
      <p:nvGrpSpPr>
        <p:cNvPr id="1" name=""/>
        <p:cNvGrpSpPr/>
        <p:nvPr/>
      </p:nvGrpSpPr>
      <p:grpSpPr>
        <a:xfrm>
          <a:off x="0" y="0"/>
          <a:ext cx="0" cy="0"/>
          <a:chOff x="0" y="0"/>
          <a:chExt cx="0" cy="0"/>
        </a:xfrm>
      </p:grpSpPr>
      <p:sp>
        <p:nvSpPr>
          <p:cNvPr id="4" name="Slide Number Placeholder 21">
            <a:extLst>
              <a:ext uri="{FF2B5EF4-FFF2-40B4-BE49-F238E27FC236}">
                <a16:creationId xmlns:a16="http://schemas.microsoft.com/office/drawing/2014/main" id="{CC2CDEAC-421B-41D4-90D5-446A8CFE9935}"/>
              </a:ext>
            </a:extLst>
          </p:cNvPr>
          <p:cNvSpPr>
            <a:spLocks noGrp="1"/>
          </p:cNvSpPr>
          <p:nvPr>
            <p:ph type="sldNum" sz="quarter" idx="4"/>
          </p:nvPr>
        </p:nvSpPr>
        <p:spPr>
          <a:xfrm>
            <a:off x="8610599" y="6450468"/>
            <a:ext cx="3192139" cy="148913"/>
          </a:xfrm>
          <a:prstGeom prst="rect">
            <a:avLst/>
          </a:prstGeom>
        </p:spPr>
        <p:txBody>
          <a:bodyPr vert="horz" lIns="91440" tIns="45720" rIns="91440" bIns="45720" rtlCol="0" anchor="ctr"/>
          <a:lstStyle>
            <a:lvl1pPr algn="r">
              <a:defRPr sz="1000">
                <a:solidFill>
                  <a:schemeClr val="tx2"/>
                </a:solidFill>
                <a:latin typeface="+mj-lt"/>
              </a:defRPr>
            </a:lvl1pPr>
          </a:lstStyle>
          <a:p>
            <a:fld id="{F0D6EE29-B678-4F5E-BD6B-2A1F664779F4}" type="slidenum">
              <a:rPr lang="en-US" smtClean="0"/>
              <a:pPr/>
              <a:t>‹#›</a:t>
            </a:fld>
            <a:endParaRPr lang="en-US" dirty="0"/>
          </a:p>
        </p:txBody>
      </p:sp>
      <p:sp>
        <p:nvSpPr>
          <p:cNvPr id="3" name="Rectangle 2">
            <a:extLst>
              <a:ext uri="{FF2B5EF4-FFF2-40B4-BE49-F238E27FC236}">
                <a16:creationId xmlns:a16="http://schemas.microsoft.com/office/drawing/2014/main" id="{4DCF92DC-0FC6-4F0A-8A7C-6FC3FDFFD7FB}"/>
              </a:ext>
            </a:extLst>
          </p:cNvPr>
          <p:cNvSpPr/>
          <p:nvPr userDrawn="1"/>
        </p:nvSpPr>
        <p:spPr>
          <a:xfrm>
            <a:off x="0" y="0"/>
            <a:ext cx="12192000" cy="6153149"/>
          </a:xfrm>
          <a:prstGeom prst="rect">
            <a:avLst/>
          </a:prstGeom>
          <a:gradFill>
            <a:gsLst>
              <a:gs pos="100000">
                <a:schemeClr val="tx2">
                  <a:lumMod val="50000"/>
                </a:schemeClr>
              </a:gs>
              <a:gs pos="0">
                <a:schemeClr val="tx1">
                  <a:lumMod val="75000"/>
                </a:scheme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2900243D-AF92-4D84-961C-E086662B2ED7}"/>
              </a:ext>
            </a:extLst>
          </p:cNvPr>
          <p:cNvSpPr/>
          <p:nvPr userDrawn="1"/>
        </p:nvSpPr>
        <p:spPr>
          <a:xfrm>
            <a:off x="0" y="6709085"/>
            <a:ext cx="12192000" cy="1489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Placeholder 5">
            <a:extLst>
              <a:ext uri="{FF2B5EF4-FFF2-40B4-BE49-F238E27FC236}">
                <a16:creationId xmlns:a16="http://schemas.microsoft.com/office/drawing/2014/main" id="{7BC1BE39-E79A-4709-8883-79827677BE29}"/>
              </a:ext>
            </a:extLst>
          </p:cNvPr>
          <p:cNvSpPr>
            <a:spLocks noGrp="1"/>
          </p:cNvSpPr>
          <p:nvPr>
            <p:ph type="body" sz="quarter" idx="10"/>
          </p:nvPr>
        </p:nvSpPr>
        <p:spPr>
          <a:xfrm>
            <a:off x="1052513" y="638176"/>
            <a:ext cx="10086975" cy="4848224"/>
          </a:xfrm>
        </p:spPr>
        <p:txBody>
          <a:bodyPr/>
          <a:lstStyle>
            <a:lvl1pPr>
              <a:defRPr sz="24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81219286"/>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GRADIENT BACKGROUN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A15BE27-BDF2-488D-8B32-8FEB4CDBFB17}"/>
              </a:ext>
            </a:extLst>
          </p:cNvPr>
          <p:cNvSpPr/>
          <p:nvPr userDrawn="1"/>
        </p:nvSpPr>
        <p:spPr>
          <a:xfrm>
            <a:off x="0" y="-1"/>
            <a:ext cx="12192000" cy="6153149"/>
          </a:xfrm>
          <a:prstGeom prst="rect">
            <a:avLst/>
          </a:prstGeom>
          <a:gradFill>
            <a:gsLst>
              <a:gs pos="0">
                <a:schemeClr val="bg2"/>
              </a:gs>
              <a:gs pos="100000">
                <a:schemeClr val="accent1"/>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4" name="Slide Number Placeholder 21">
            <a:extLst>
              <a:ext uri="{FF2B5EF4-FFF2-40B4-BE49-F238E27FC236}">
                <a16:creationId xmlns:a16="http://schemas.microsoft.com/office/drawing/2014/main" id="{CC2CDEAC-421B-41D4-90D5-446A8CFE9935}"/>
              </a:ext>
            </a:extLst>
          </p:cNvPr>
          <p:cNvSpPr>
            <a:spLocks noGrp="1"/>
          </p:cNvSpPr>
          <p:nvPr>
            <p:ph type="sldNum" sz="quarter" idx="4"/>
          </p:nvPr>
        </p:nvSpPr>
        <p:spPr>
          <a:xfrm>
            <a:off x="8610599" y="6450468"/>
            <a:ext cx="3192139" cy="148913"/>
          </a:xfrm>
          <a:prstGeom prst="rect">
            <a:avLst/>
          </a:prstGeom>
        </p:spPr>
        <p:txBody>
          <a:bodyPr vert="horz" lIns="91440" tIns="45720" rIns="91440" bIns="45720" rtlCol="0" anchor="ctr"/>
          <a:lstStyle>
            <a:lvl1pPr algn="r">
              <a:defRPr sz="1000">
                <a:solidFill>
                  <a:schemeClr val="tx2"/>
                </a:solidFill>
                <a:latin typeface="+mj-lt"/>
              </a:defRPr>
            </a:lvl1pPr>
          </a:lstStyle>
          <a:p>
            <a:fld id="{F0D6EE29-B678-4F5E-BD6B-2A1F664779F4}" type="slidenum">
              <a:rPr lang="en-US" smtClean="0"/>
              <a:pPr/>
              <a:t>‹#›</a:t>
            </a:fld>
            <a:endParaRPr lang="en-US" dirty="0"/>
          </a:p>
        </p:txBody>
      </p:sp>
      <p:sp>
        <p:nvSpPr>
          <p:cNvPr id="2" name="Rectangle 1">
            <a:extLst>
              <a:ext uri="{FF2B5EF4-FFF2-40B4-BE49-F238E27FC236}">
                <a16:creationId xmlns:a16="http://schemas.microsoft.com/office/drawing/2014/main" id="{2900243D-AF92-4D84-961C-E086662B2ED7}"/>
              </a:ext>
            </a:extLst>
          </p:cNvPr>
          <p:cNvSpPr/>
          <p:nvPr userDrawn="1"/>
        </p:nvSpPr>
        <p:spPr>
          <a:xfrm>
            <a:off x="0" y="6709085"/>
            <a:ext cx="12192000" cy="1489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Placeholder 5">
            <a:extLst>
              <a:ext uri="{FF2B5EF4-FFF2-40B4-BE49-F238E27FC236}">
                <a16:creationId xmlns:a16="http://schemas.microsoft.com/office/drawing/2014/main" id="{7BC1BE39-E79A-4709-8883-79827677BE29}"/>
              </a:ext>
            </a:extLst>
          </p:cNvPr>
          <p:cNvSpPr>
            <a:spLocks noGrp="1"/>
          </p:cNvSpPr>
          <p:nvPr>
            <p:ph type="body" sz="quarter" idx="10"/>
          </p:nvPr>
        </p:nvSpPr>
        <p:spPr>
          <a:xfrm>
            <a:off x="1052513" y="638176"/>
            <a:ext cx="10086975" cy="4848224"/>
          </a:xfrm>
        </p:spPr>
        <p:txBody>
          <a:bodyPr/>
          <a:lstStyle>
            <a:lvl1pPr>
              <a:defRPr sz="24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08346048"/>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a:t>Click to edit Master title style</a:t>
            </a:r>
          </a:p>
        </p:txBody>
      </p:sp>
      <p:sp>
        <p:nvSpPr>
          <p:cNvPr id="3" name="Content Placeholder 2"/>
          <p:cNvSpPr>
            <a:spLocks noGrp="1"/>
          </p:cNvSpPr>
          <p:nvPr>
            <p:ph idx="1"/>
          </p:nvPr>
        </p:nvSpPr>
        <p:spPr>
          <a:xfrm>
            <a:off x="505690" y="1253329"/>
            <a:ext cx="11159567" cy="4827875"/>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19369756"/>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838201" y="1122363"/>
            <a:ext cx="4555067" cy="672570"/>
          </a:xfrm>
        </p:spPr>
        <p:txBody>
          <a:bodyPr anchor="b">
            <a:normAutofit/>
          </a:bodyPr>
          <a:lstStyle>
            <a:lvl1pPr algn="l">
              <a:defRPr sz="4000" b="1" baseline="0">
                <a:solidFill>
                  <a:schemeClr val="bg1"/>
                </a:solidFill>
              </a:defRPr>
            </a:lvl1pPr>
          </a:lstStyle>
          <a:p>
            <a:r>
              <a:rPr lang="en-US" dirty="0"/>
              <a:t>MISSION STATEMENT</a:t>
            </a:r>
          </a:p>
        </p:txBody>
      </p:sp>
      <p:sp>
        <p:nvSpPr>
          <p:cNvPr id="3" name="Subtitle 2"/>
          <p:cNvSpPr>
            <a:spLocks noGrp="1"/>
          </p:cNvSpPr>
          <p:nvPr>
            <p:ph type="subTitle" idx="1" hasCustomPrompt="1"/>
          </p:nvPr>
        </p:nvSpPr>
        <p:spPr>
          <a:xfrm>
            <a:off x="838200" y="2437872"/>
            <a:ext cx="9465733" cy="1655762"/>
          </a:xfrm>
        </p:spPr>
        <p:txBody>
          <a:bodyPr>
            <a:normAutofit/>
          </a:bodyPr>
          <a:lstStyle>
            <a:lvl1pPr marL="0" indent="0" algn="l">
              <a:buNone/>
              <a:defRPr sz="28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lnSpc>
                <a:spcPct val="100000"/>
              </a:lnSpc>
            </a:pPr>
            <a:r>
              <a:rPr lang="en-US" spc="300" dirty="0">
                <a:solidFill>
                  <a:schemeClr val="bg1"/>
                </a:solidFill>
              </a:rPr>
              <a:t>Eliminate friction from care delivery </a:t>
            </a:r>
          </a:p>
        </p:txBody>
      </p:sp>
      <p:sp>
        <p:nvSpPr>
          <p:cNvPr id="4" name="Date Placeholder 3"/>
          <p:cNvSpPr>
            <a:spLocks noGrp="1"/>
          </p:cNvSpPr>
          <p:nvPr>
            <p:ph type="dt" sz="half" idx="10"/>
          </p:nvPr>
        </p:nvSpPr>
        <p:spPr/>
        <p:txBody>
          <a:bodyPr/>
          <a:lstStyle/>
          <a:p>
            <a:fld id="{61570D80-DBC6-4548-9096-DAE7CB05EE32}" type="datetimeFigureOut">
              <a:rPr lang="en-US" smtClean="0"/>
              <a:t>9/29/2022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995828-97AB-3F49-99CA-0709B365118C}" type="slidenum">
              <a:rPr lang="en-US" smtClean="0"/>
              <a:t>‹#›</a:t>
            </a:fld>
            <a:endParaRPr lang="en-US"/>
          </a:p>
        </p:txBody>
      </p:sp>
    </p:spTree>
    <p:extLst>
      <p:ext uri="{BB962C8B-B14F-4D97-AF65-F5344CB8AC3E}">
        <p14:creationId xmlns:p14="http://schemas.microsoft.com/office/powerpoint/2010/main" val="1572420273"/>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userDrawn="1">
  <p:cSld name="COMPLEX CASE STUDY BACKGROUND">
    <p:spTree>
      <p:nvGrpSpPr>
        <p:cNvPr id="1" name=""/>
        <p:cNvGrpSpPr/>
        <p:nvPr/>
      </p:nvGrpSpPr>
      <p:grpSpPr>
        <a:xfrm>
          <a:off x="0" y="0"/>
          <a:ext cx="0" cy="0"/>
          <a:chOff x="0" y="0"/>
          <a:chExt cx="0" cy="0"/>
        </a:xfrm>
      </p:grpSpPr>
      <p:sp>
        <p:nvSpPr>
          <p:cNvPr id="3" name="Rectangle 2"/>
          <p:cNvSpPr/>
          <p:nvPr userDrawn="1"/>
        </p:nvSpPr>
        <p:spPr>
          <a:xfrm>
            <a:off x="2243328" y="0"/>
            <a:ext cx="9948672" cy="6035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userDrawn="1"/>
        </p:nvSpPr>
        <p:spPr>
          <a:xfrm>
            <a:off x="1" y="0"/>
            <a:ext cx="89916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userDrawn="1"/>
        </p:nvSpPr>
        <p:spPr>
          <a:xfrm>
            <a:off x="146303" y="0"/>
            <a:ext cx="12045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ECECC551-4912-4386-BFC5-685F2A7ED1EC}"/>
              </a:ext>
            </a:extLst>
          </p:cNvPr>
          <p:cNvSpPr txBox="1"/>
          <p:nvPr userDrawn="1"/>
        </p:nvSpPr>
        <p:spPr>
          <a:xfrm>
            <a:off x="505691" y="6472187"/>
            <a:ext cx="8991600" cy="200055"/>
          </a:xfrm>
          <a:prstGeom prst="rect">
            <a:avLst/>
          </a:prstGeom>
          <a:noFill/>
        </p:spPr>
        <p:txBody>
          <a:bodyPr wrap="square" rtlCol="0">
            <a:spAutoFit/>
          </a:bodyPr>
          <a:lstStyle/>
          <a:p>
            <a:r>
              <a:rPr lang="en-US" sz="700" i="1" dirty="0">
                <a:latin typeface="+mn-lt"/>
              </a:rPr>
              <a:t>Strictly Confidential - ©2020 Collective Medical</a:t>
            </a:r>
          </a:p>
        </p:txBody>
      </p:sp>
      <p:grpSp>
        <p:nvGrpSpPr>
          <p:cNvPr id="6" name="Group 5">
            <a:extLst>
              <a:ext uri="{FF2B5EF4-FFF2-40B4-BE49-F238E27FC236}">
                <a16:creationId xmlns:a16="http://schemas.microsoft.com/office/drawing/2014/main" id="{70A546B3-65C6-46C2-B0A2-227BE9F286A9}"/>
              </a:ext>
            </a:extLst>
          </p:cNvPr>
          <p:cNvGrpSpPr/>
          <p:nvPr userDrawn="1"/>
        </p:nvGrpSpPr>
        <p:grpSpPr>
          <a:xfrm>
            <a:off x="10111666" y="6196615"/>
            <a:ext cx="1793289" cy="426128"/>
            <a:chOff x="10111666" y="6196615"/>
            <a:chExt cx="1793289" cy="426128"/>
          </a:xfrm>
        </p:grpSpPr>
        <p:sp>
          <p:nvSpPr>
            <p:cNvPr id="7" name="Rectangle 6">
              <a:extLst>
                <a:ext uri="{FF2B5EF4-FFF2-40B4-BE49-F238E27FC236}">
                  <a16:creationId xmlns:a16="http://schemas.microsoft.com/office/drawing/2014/main" id="{2D90E04E-00C9-453B-9E4B-CEF782F68E42}"/>
                </a:ext>
              </a:extLst>
            </p:cNvPr>
            <p:cNvSpPr/>
            <p:nvPr userDrawn="1"/>
          </p:nvSpPr>
          <p:spPr>
            <a:xfrm>
              <a:off x="10111666" y="6196615"/>
              <a:ext cx="1793289" cy="4261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39E93580-C15B-4020-BFDC-D1FA7F12E5EF}"/>
                </a:ext>
              </a:extLst>
            </p:cNvPr>
            <p:cNvPicPr>
              <a:picLocks noChangeAspect="1"/>
            </p:cNvPicPr>
            <p:nvPr userDrawn="1"/>
          </p:nvPicPr>
          <p:blipFill>
            <a:blip r:embed="rId2"/>
            <a:stretch>
              <a:fillRect/>
            </a:stretch>
          </p:blipFill>
          <p:spPr>
            <a:xfrm>
              <a:off x="10182689" y="6289505"/>
              <a:ext cx="1645328" cy="255559"/>
            </a:xfrm>
            <a:prstGeom prst="rect">
              <a:avLst/>
            </a:prstGeom>
          </p:spPr>
        </p:pic>
      </p:grpSp>
    </p:spTree>
    <p:extLst>
      <p:ext uri="{BB962C8B-B14F-4D97-AF65-F5344CB8AC3E}">
        <p14:creationId xmlns:p14="http://schemas.microsoft.com/office/powerpoint/2010/main" val="104602829"/>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matchingName="Slide #7">
  <p:cSld name="Slide #7">
    <p:spTree>
      <p:nvGrpSpPr>
        <p:cNvPr id="1" name="Shape 568"/>
        <p:cNvGrpSpPr/>
        <p:nvPr/>
      </p:nvGrpSpPr>
      <p:grpSpPr>
        <a:xfrm>
          <a:off x="0" y="0"/>
          <a:ext cx="0" cy="0"/>
          <a:chOff x="0" y="0"/>
          <a:chExt cx="0" cy="0"/>
        </a:xfrm>
      </p:grpSpPr>
      <p:sp>
        <p:nvSpPr>
          <p:cNvPr id="569" name="Google Shape;569;p79"/>
          <p:cNvSpPr>
            <a:spLocks noGrp="1"/>
          </p:cNvSpPr>
          <p:nvPr>
            <p:ph type="pic" idx="2"/>
          </p:nvPr>
        </p:nvSpPr>
        <p:spPr>
          <a:xfrm>
            <a:off x="0" y="0"/>
            <a:ext cx="12192000" cy="2972100"/>
          </a:xfrm>
          <a:prstGeom prst="rect">
            <a:avLst/>
          </a:prstGeom>
          <a:noFill/>
          <a:ln>
            <a:noFill/>
          </a:ln>
        </p:spPr>
        <p:txBody>
          <a:bodyPr spcFirstLastPara="1" wrap="square" lIns="121900" tIns="60925" rIns="121900" bIns="60925" anchor="t" anchorCtr="0">
            <a:noAutofit/>
          </a:bodyPr>
          <a:lstStyle>
            <a:lvl1pPr marR="0" lvl="0" algn="l" rtl="0">
              <a:lnSpc>
                <a:spcPct val="100000"/>
              </a:lnSpc>
              <a:spcBef>
                <a:spcPts val="0"/>
              </a:spcBef>
              <a:spcAft>
                <a:spcPts val="0"/>
              </a:spcAft>
              <a:buSzPts val="1900"/>
              <a:buNone/>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900"/>
              <a:buNone/>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900"/>
              <a:buNone/>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900"/>
              <a:buNone/>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900"/>
              <a:buNone/>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900"/>
              <a:buNone/>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900"/>
              <a:buNone/>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900"/>
              <a:buNone/>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900"/>
              <a:buNone/>
              <a:defRPr sz="19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756631038"/>
      </p:ext>
    </p:extLst>
  </p:cSld>
  <p:clrMapOvr>
    <a:masterClrMapping/>
  </p:clrMapOvr>
  <p:transition spd="slow">
    <p:push/>
  </p:transition>
</p:sldLayout>
</file>

<file path=ppt/slideLayouts/slideLayout148.xml><?xml version="1.0" encoding="utf-8"?>
<p:sldLayout xmlns:a="http://schemas.openxmlformats.org/drawingml/2006/main" xmlns:r="http://schemas.openxmlformats.org/officeDocument/2006/relationships" xmlns:p="http://schemas.openxmlformats.org/presentationml/2006/main" userDrawn="1">
  <p:cSld name="SIMPLE QUOT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439632" y="1152144"/>
            <a:ext cx="7070128" cy="2487168"/>
          </a:xfrm>
        </p:spPr>
        <p:txBody>
          <a:bodyPr anchor="b">
            <a:normAutofit/>
          </a:bodyPr>
          <a:lstStyle>
            <a:lvl1pPr algn="l">
              <a:lnSpc>
                <a:spcPct val="100000"/>
              </a:lnSpc>
              <a:defRPr sz="3600" b="0" baseline="0">
                <a:solidFill>
                  <a:schemeClr val="tx1"/>
                </a:solidFill>
                <a:latin typeface="+mj-lt"/>
              </a:defRPr>
            </a:lvl1pPr>
          </a:lstStyle>
          <a:p>
            <a:r>
              <a:rPr lang="en-US" dirty="0"/>
              <a:t>Add your case study/quote here you can bold </a:t>
            </a:r>
            <a:r>
              <a:rPr lang="en-US"/>
              <a:t>or highlight words </a:t>
            </a:r>
            <a:r>
              <a:rPr lang="en-US" dirty="0"/>
              <a:t>that are more important if you want them to stand out more</a:t>
            </a:r>
          </a:p>
        </p:txBody>
      </p:sp>
      <p:sp>
        <p:nvSpPr>
          <p:cNvPr id="4" name="Date Placeholder 3"/>
          <p:cNvSpPr>
            <a:spLocks noGrp="1"/>
          </p:cNvSpPr>
          <p:nvPr>
            <p:ph type="dt" sz="half" idx="10"/>
          </p:nvPr>
        </p:nvSpPr>
        <p:spPr/>
        <p:txBody>
          <a:bodyPr/>
          <a:lstStyle/>
          <a:p>
            <a:fld id="{51B51023-8981-0449-AB75-D4AB04D535EC}" type="datetimeFigureOut">
              <a:rPr lang="en-US" smtClean="0"/>
              <a:t>9/29/2022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2448A5-1518-014D-A31F-D8157FFA0AD7}" type="slidenum">
              <a:rPr lang="en-US" smtClean="0"/>
              <a:t>‹#›</a:t>
            </a:fld>
            <a:endParaRPr lang="en-US"/>
          </a:p>
        </p:txBody>
      </p:sp>
    </p:spTree>
    <p:extLst>
      <p:ext uri="{BB962C8B-B14F-4D97-AF65-F5344CB8AC3E}">
        <p14:creationId xmlns:p14="http://schemas.microsoft.com/office/powerpoint/2010/main" val="2463414576"/>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userDrawn="1">
  <p:cSld name="1_STANDARD SLIDE (no subtitle)">
    <p:spTree>
      <p:nvGrpSpPr>
        <p:cNvPr id="1" name=""/>
        <p:cNvGrpSpPr/>
        <p:nvPr/>
      </p:nvGrpSpPr>
      <p:grpSpPr>
        <a:xfrm>
          <a:off x="0" y="0"/>
          <a:ext cx="0" cy="0"/>
          <a:chOff x="0" y="0"/>
          <a:chExt cx="0" cy="0"/>
        </a:xfrm>
      </p:grpSpPr>
      <p:sp>
        <p:nvSpPr>
          <p:cNvPr id="18" name="Text Placeholder 17">
            <a:extLst>
              <a:ext uri="{FF2B5EF4-FFF2-40B4-BE49-F238E27FC236}">
                <a16:creationId xmlns:a16="http://schemas.microsoft.com/office/drawing/2014/main" id="{D4DC9A31-A861-45AF-8B6A-0E6DB50F3BFA}"/>
              </a:ext>
            </a:extLst>
          </p:cNvPr>
          <p:cNvSpPr>
            <a:spLocks noGrp="1"/>
          </p:cNvSpPr>
          <p:nvPr>
            <p:ph type="body" sz="quarter" idx="10" hasCustomPrompt="1"/>
          </p:nvPr>
        </p:nvSpPr>
        <p:spPr>
          <a:xfrm>
            <a:off x="401216" y="474215"/>
            <a:ext cx="11389568" cy="525910"/>
          </a:xfrm>
          <a:prstGeom prst="rect">
            <a:avLst/>
          </a:prstGeom>
          <a:ln>
            <a:noFill/>
          </a:ln>
        </p:spPr>
        <p:txBody>
          <a:bodyPr tIns="0" bIns="0" anchor="ctr">
            <a:normAutofit/>
          </a:bodyPr>
          <a:lstStyle>
            <a:lvl1pPr>
              <a:defRPr sz="3000"/>
            </a:lvl1pPr>
          </a:lstStyle>
          <a:p>
            <a:pPr lvl="0"/>
            <a:r>
              <a:rPr lang="en-US" dirty="0"/>
              <a:t>Title of the Slide</a:t>
            </a:r>
          </a:p>
        </p:txBody>
      </p:sp>
      <p:sp>
        <p:nvSpPr>
          <p:cNvPr id="23" name="Rectangle 22">
            <a:extLst>
              <a:ext uri="{FF2B5EF4-FFF2-40B4-BE49-F238E27FC236}">
                <a16:creationId xmlns:a16="http://schemas.microsoft.com/office/drawing/2014/main" id="{57B38E56-8E8F-4C83-BA22-656836B4D7DD}"/>
              </a:ext>
            </a:extLst>
          </p:cNvPr>
          <p:cNvSpPr/>
          <p:nvPr userDrawn="1"/>
        </p:nvSpPr>
        <p:spPr>
          <a:xfrm>
            <a:off x="504726" y="1177442"/>
            <a:ext cx="754897" cy="45719"/>
          </a:xfrm>
          <a:prstGeom prst="rect">
            <a:avLst/>
          </a:prstGeom>
          <a:gradFill>
            <a:gsLst>
              <a:gs pos="0">
                <a:schemeClr val="bg2"/>
              </a:gs>
              <a:gs pos="100000">
                <a:schemeClr val="bg2">
                  <a:lumMod val="75000"/>
                </a:scheme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21">
            <a:extLst>
              <a:ext uri="{FF2B5EF4-FFF2-40B4-BE49-F238E27FC236}">
                <a16:creationId xmlns:a16="http://schemas.microsoft.com/office/drawing/2014/main" id="{E7089E62-934C-48C6-8CA2-63267D9FA0B0}"/>
              </a:ext>
            </a:extLst>
          </p:cNvPr>
          <p:cNvSpPr>
            <a:spLocks noGrp="1"/>
          </p:cNvSpPr>
          <p:nvPr>
            <p:ph type="sldNum" sz="quarter" idx="4"/>
          </p:nvPr>
        </p:nvSpPr>
        <p:spPr>
          <a:xfrm>
            <a:off x="8610599" y="6450468"/>
            <a:ext cx="3192139" cy="148913"/>
          </a:xfrm>
          <a:prstGeom prst="rect">
            <a:avLst/>
          </a:prstGeom>
        </p:spPr>
        <p:txBody>
          <a:bodyPr vert="horz" lIns="91440" tIns="45720" rIns="91440" bIns="45720" rtlCol="0" anchor="ctr"/>
          <a:lstStyle>
            <a:lvl1pPr algn="r">
              <a:defRPr sz="1000">
                <a:solidFill>
                  <a:schemeClr val="tx2"/>
                </a:solidFill>
                <a:latin typeface="+mj-lt"/>
              </a:defRPr>
            </a:lvl1pPr>
          </a:lstStyle>
          <a:p>
            <a:fld id="{F0D6EE29-B678-4F5E-BD6B-2A1F664779F4}" type="slidenum">
              <a:rPr lang="en-US" smtClean="0"/>
              <a:pPr/>
              <a:t>‹#›</a:t>
            </a:fld>
            <a:endParaRPr lang="en-US" dirty="0"/>
          </a:p>
        </p:txBody>
      </p:sp>
    </p:spTree>
    <p:extLst>
      <p:ext uri="{BB962C8B-B14F-4D97-AF65-F5344CB8AC3E}">
        <p14:creationId xmlns:p14="http://schemas.microsoft.com/office/powerpoint/2010/main" val="39705644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HEADER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3684125095"/>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matchingName="HEADER ONLY">
  <p:cSld name="HEADER ONLY">
    <p:spTree>
      <p:nvGrpSpPr>
        <p:cNvPr id="1" name="Shape 161"/>
        <p:cNvGrpSpPr/>
        <p:nvPr/>
      </p:nvGrpSpPr>
      <p:grpSpPr>
        <a:xfrm>
          <a:off x="0" y="0"/>
          <a:ext cx="0" cy="0"/>
          <a:chOff x="0" y="0"/>
          <a:chExt cx="0" cy="0"/>
        </a:xfrm>
      </p:grpSpPr>
      <p:sp>
        <p:nvSpPr>
          <p:cNvPr id="162" name="Google Shape;162;p20"/>
          <p:cNvSpPr txBox="1">
            <a:spLocks noGrp="1"/>
          </p:cNvSpPr>
          <p:nvPr>
            <p:ph type="title"/>
          </p:nvPr>
        </p:nvSpPr>
        <p:spPr>
          <a:xfrm>
            <a:off x="505689" y="152796"/>
            <a:ext cx="11171200" cy="9824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Tree>
    <p:extLst>
      <p:ext uri="{BB962C8B-B14F-4D97-AF65-F5344CB8AC3E}">
        <p14:creationId xmlns:p14="http://schemas.microsoft.com/office/powerpoint/2010/main" val="3201820425"/>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matchingName="STANDARD SLIDE | 2 COLUMN">
  <p:cSld name="1_STANDARD SLIDE | 2 COLUMN">
    <p:spTree>
      <p:nvGrpSpPr>
        <p:cNvPr id="1" name="Shape 129"/>
        <p:cNvGrpSpPr/>
        <p:nvPr/>
      </p:nvGrpSpPr>
      <p:grpSpPr>
        <a:xfrm>
          <a:off x="0" y="0"/>
          <a:ext cx="0" cy="0"/>
          <a:chOff x="0" y="0"/>
          <a:chExt cx="0" cy="0"/>
        </a:xfrm>
      </p:grpSpPr>
      <p:sp>
        <p:nvSpPr>
          <p:cNvPr id="130" name="Google Shape;130;p10"/>
          <p:cNvSpPr txBox="1">
            <a:spLocks noGrp="1"/>
          </p:cNvSpPr>
          <p:nvPr>
            <p:ph type="body" idx="1"/>
          </p:nvPr>
        </p:nvSpPr>
        <p:spPr>
          <a:xfrm>
            <a:off x="401216" y="373329"/>
            <a:ext cx="11389568" cy="372324"/>
          </a:xfrm>
          <a:prstGeom prst="rect">
            <a:avLst/>
          </a:prstGeom>
          <a:noFill/>
          <a:ln>
            <a:noFill/>
          </a:ln>
        </p:spPr>
        <p:txBody>
          <a:bodyPr spcFirstLastPara="1" wrap="square" lIns="91425" tIns="0" rIns="91425" bIns="0" anchor="ctr" anchorCtr="0">
            <a:noAutofit/>
          </a:bodyPr>
          <a:lstStyle>
            <a:lvl1pPr marL="457200" lvl="0" indent="-228600" algn="l">
              <a:lnSpc>
                <a:spcPct val="114000"/>
              </a:lnSpc>
              <a:spcBef>
                <a:spcPts val="1000"/>
              </a:spcBef>
              <a:spcAft>
                <a:spcPts val="0"/>
              </a:spcAft>
              <a:buClr>
                <a:schemeClr val="dk1"/>
              </a:buClr>
              <a:buSzPts val="3000"/>
              <a:buNone/>
              <a:defRPr sz="3000"/>
            </a:lvl1pPr>
            <a:lvl2pPr marL="914400" lvl="1" indent="-342900" algn="l">
              <a:lnSpc>
                <a:spcPct val="114000"/>
              </a:lnSpc>
              <a:spcBef>
                <a:spcPts val="500"/>
              </a:spcBef>
              <a:spcAft>
                <a:spcPts val="0"/>
              </a:spcAft>
              <a:buClr>
                <a:schemeClr val="dk1"/>
              </a:buClr>
              <a:buSzPts val="1800"/>
              <a:buChar char="•"/>
              <a:defRPr/>
            </a:lvl2pPr>
            <a:lvl3pPr marL="1371600" lvl="2" indent="-302894" algn="l">
              <a:lnSpc>
                <a:spcPct val="114000"/>
              </a:lnSpc>
              <a:spcBef>
                <a:spcPts val="500"/>
              </a:spcBef>
              <a:spcAft>
                <a:spcPts val="0"/>
              </a:spcAft>
              <a:buClr>
                <a:schemeClr val="dk1"/>
              </a:buClr>
              <a:buSzPts val="1170"/>
              <a:buChar char="o"/>
              <a:defRPr/>
            </a:lvl3pPr>
            <a:lvl4pPr marL="1828800" lvl="3" indent="-314325" algn="l">
              <a:lnSpc>
                <a:spcPct val="114000"/>
              </a:lnSpc>
              <a:spcBef>
                <a:spcPts val="500"/>
              </a:spcBef>
              <a:spcAft>
                <a:spcPts val="0"/>
              </a:spcAft>
              <a:buClr>
                <a:schemeClr val="dk1"/>
              </a:buClr>
              <a:buSzPts val="1350"/>
              <a:buChar char="▪"/>
              <a:defRPr/>
            </a:lvl4pPr>
            <a:lvl5pPr marL="2286000" lvl="4" indent="-342900" algn="l">
              <a:lnSpc>
                <a:spcPct val="114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1" name="Google Shape;131;p10"/>
          <p:cNvSpPr txBox="1">
            <a:spLocks noGrp="1"/>
          </p:cNvSpPr>
          <p:nvPr>
            <p:ph type="body" idx="2"/>
          </p:nvPr>
        </p:nvSpPr>
        <p:spPr>
          <a:xfrm>
            <a:off x="560387" y="754984"/>
            <a:ext cx="11071226" cy="329148"/>
          </a:xfrm>
          <a:prstGeom prst="rect">
            <a:avLst/>
          </a:prstGeom>
          <a:noFill/>
          <a:ln>
            <a:noFill/>
          </a:ln>
        </p:spPr>
        <p:txBody>
          <a:bodyPr spcFirstLastPara="1" wrap="square" lIns="91425" tIns="0" rIns="91425" bIns="0" anchor="ctr" anchorCtr="0">
            <a:noAutofit/>
          </a:bodyPr>
          <a:lstStyle>
            <a:lvl1pPr marL="457200" lvl="0" indent="-228600" algn="l">
              <a:lnSpc>
                <a:spcPct val="114000"/>
              </a:lnSpc>
              <a:spcBef>
                <a:spcPts val="1000"/>
              </a:spcBef>
              <a:spcAft>
                <a:spcPts val="0"/>
              </a:spcAft>
              <a:buClr>
                <a:srgbClr val="8496AF"/>
              </a:buClr>
              <a:buSzPts val="2000"/>
              <a:buNone/>
              <a:defRPr sz="2000">
                <a:solidFill>
                  <a:srgbClr val="8496AF"/>
                </a:solidFill>
              </a:defRPr>
            </a:lvl1pPr>
            <a:lvl2pPr marL="914400" lvl="1" indent="-342900" algn="l">
              <a:lnSpc>
                <a:spcPct val="114000"/>
              </a:lnSpc>
              <a:spcBef>
                <a:spcPts val="500"/>
              </a:spcBef>
              <a:spcAft>
                <a:spcPts val="0"/>
              </a:spcAft>
              <a:buClr>
                <a:schemeClr val="dk1"/>
              </a:buClr>
              <a:buSzPts val="1800"/>
              <a:buChar char="•"/>
              <a:defRPr/>
            </a:lvl2pPr>
            <a:lvl3pPr marL="1371600" lvl="2" indent="-302894" algn="l">
              <a:lnSpc>
                <a:spcPct val="114000"/>
              </a:lnSpc>
              <a:spcBef>
                <a:spcPts val="500"/>
              </a:spcBef>
              <a:spcAft>
                <a:spcPts val="0"/>
              </a:spcAft>
              <a:buClr>
                <a:schemeClr val="dk1"/>
              </a:buClr>
              <a:buSzPts val="1170"/>
              <a:buChar char="o"/>
              <a:defRPr/>
            </a:lvl3pPr>
            <a:lvl4pPr marL="1828800" lvl="3" indent="-314325" algn="l">
              <a:lnSpc>
                <a:spcPct val="114000"/>
              </a:lnSpc>
              <a:spcBef>
                <a:spcPts val="500"/>
              </a:spcBef>
              <a:spcAft>
                <a:spcPts val="0"/>
              </a:spcAft>
              <a:buClr>
                <a:schemeClr val="dk1"/>
              </a:buClr>
              <a:buSzPts val="1350"/>
              <a:buChar char="▪"/>
              <a:defRPr/>
            </a:lvl4pPr>
            <a:lvl5pPr marL="2286000" lvl="4" indent="-342900" algn="l">
              <a:lnSpc>
                <a:spcPct val="114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2" name="Google Shape;132;p10"/>
          <p:cNvSpPr/>
          <p:nvPr/>
        </p:nvSpPr>
        <p:spPr>
          <a:xfrm>
            <a:off x="504726" y="1177442"/>
            <a:ext cx="754897" cy="45719"/>
          </a:xfrm>
          <a:prstGeom prst="rect">
            <a:avLst/>
          </a:prstGeom>
          <a:gradFill>
            <a:gsLst>
              <a:gs pos="0">
                <a:schemeClr val="lt2"/>
              </a:gs>
              <a:gs pos="100000">
                <a:srgbClr val="0E7890"/>
              </a:gs>
            </a:gsLst>
            <a:lin ang="36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3" name="Google Shape;133;p10"/>
          <p:cNvSpPr txBox="1">
            <a:spLocks noGrp="1"/>
          </p:cNvSpPr>
          <p:nvPr>
            <p:ph type="body" idx="3"/>
          </p:nvPr>
        </p:nvSpPr>
        <p:spPr>
          <a:xfrm>
            <a:off x="560386" y="1483567"/>
            <a:ext cx="5348707" cy="4731553"/>
          </a:xfrm>
          <a:prstGeom prst="rect">
            <a:avLst/>
          </a:prstGeom>
          <a:noFill/>
          <a:ln>
            <a:noFill/>
          </a:ln>
        </p:spPr>
        <p:txBody>
          <a:bodyPr spcFirstLastPara="1" wrap="square" lIns="91425" tIns="45700" rIns="91425" bIns="45700" anchor="t" anchorCtr="0">
            <a:noAutofit/>
          </a:bodyPr>
          <a:lstStyle>
            <a:lvl1pPr marL="457200" lvl="0" indent="-228600" algn="l">
              <a:lnSpc>
                <a:spcPct val="115000"/>
              </a:lnSpc>
              <a:spcBef>
                <a:spcPts val="1000"/>
              </a:spcBef>
              <a:spcAft>
                <a:spcPts val="0"/>
              </a:spcAft>
              <a:buClr>
                <a:schemeClr val="dk1"/>
              </a:buClr>
              <a:buSzPts val="1400"/>
              <a:buNone/>
              <a:defRPr/>
            </a:lvl1pPr>
            <a:lvl2pPr marL="914400" lvl="1" indent="-317500" algn="l">
              <a:lnSpc>
                <a:spcPct val="115000"/>
              </a:lnSpc>
              <a:spcBef>
                <a:spcPts val="500"/>
              </a:spcBef>
              <a:spcAft>
                <a:spcPts val="0"/>
              </a:spcAft>
              <a:buClr>
                <a:schemeClr val="dk1"/>
              </a:buClr>
              <a:buSzPts val="1400"/>
              <a:buChar char="•"/>
              <a:defRPr/>
            </a:lvl2pPr>
            <a:lvl3pPr marL="1371600" lvl="2" indent="-317500" algn="l">
              <a:lnSpc>
                <a:spcPct val="115000"/>
              </a:lnSpc>
              <a:spcBef>
                <a:spcPts val="500"/>
              </a:spcBef>
              <a:spcAft>
                <a:spcPts val="0"/>
              </a:spcAft>
              <a:buClr>
                <a:schemeClr val="dk1"/>
              </a:buClr>
              <a:buSzPts val="1400"/>
              <a:buChar char="o"/>
              <a:defRPr/>
            </a:lvl3pPr>
            <a:lvl4pPr marL="1828800" lvl="3" indent="-317500" algn="l">
              <a:lnSpc>
                <a:spcPct val="115000"/>
              </a:lnSpc>
              <a:spcBef>
                <a:spcPts val="500"/>
              </a:spcBef>
              <a:spcAft>
                <a:spcPts val="0"/>
              </a:spcAft>
              <a:buClr>
                <a:schemeClr val="dk1"/>
              </a:buClr>
              <a:buSzPts val="1400"/>
              <a:buChar char="▪"/>
              <a:defRPr/>
            </a:lvl4pPr>
            <a:lvl5pPr marL="2286000" lvl="4" indent="-317500" algn="l">
              <a:lnSpc>
                <a:spcPct val="115000"/>
              </a:lnSpc>
              <a:spcBef>
                <a:spcPts val="500"/>
              </a:spcBef>
              <a:spcAft>
                <a:spcPts val="0"/>
              </a:spcAft>
              <a:buClr>
                <a:schemeClr val="dk1"/>
              </a:buClr>
              <a:buSzPts val="1400"/>
              <a:buChar char="•"/>
              <a:defRPr/>
            </a:lvl5pPr>
            <a:lvl6pPr marL="2743200" lvl="5" indent="-317500" algn="l">
              <a:lnSpc>
                <a:spcPct val="115000"/>
              </a:lnSpc>
              <a:spcBef>
                <a:spcPts val="500"/>
              </a:spcBef>
              <a:spcAft>
                <a:spcPts val="0"/>
              </a:spcAft>
              <a:buClr>
                <a:schemeClr val="dk1"/>
              </a:buClr>
              <a:buSzPts val="1400"/>
              <a:buChar char="•"/>
              <a:defRPr/>
            </a:lvl6pPr>
            <a:lvl7pPr marL="3200400" lvl="6" indent="-317500" algn="l">
              <a:lnSpc>
                <a:spcPct val="115000"/>
              </a:lnSpc>
              <a:spcBef>
                <a:spcPts val="500"/>
              </a:spcBef>
              <a:spcAft>
                <a:spcPts val="0"/>
              </a:spcAft>
              <a:buClr>
                <a:schemeClr val="dk1"/>
              </a:buClr>
              <a:buSzPts val="1400"/>
              <a:buChar char="•"/>
              <a:defRPr/>
            </a:lvl7pPr>
            <a:lvl8pPr marL="3657600" lvl="7" indent="-317500" algn="l">
              <a:lnSpc>
                <a:spcPct val="115000"/>
              </a:lnSpc>
              <a:spcBef>
                <a:spcPts val="500"/>
              </a:spcBef>
              <a:spcAft>
                <a:spcPts val="0"/>
              </a:spcAft>
              <a:buClr>
                <a:schemeClr val="dk1"/>
              </a:buClr>
              <a:buSzPts val="1400"/>
              <a:buChar char="•"/>
              <a:defRPr/>
            </a:lvl8pPr>
            <a:lvl9pPr marL="4114800" lvl="8" indent="-317500" algn="l">
              <a:lnSpc>
                <a:spcPct val="115000"/>
              </a:lnSpc>
              <a:spcBef>
                <a:spcPts val="500"/>
              </a:spcBef>
              <a:spcAft>
                <a:spcPts val="0"/>
              </a:spcAft>
              <a:buClr>
                <a:schemeClr val="dk1"/>
              </a:buClr>
              <a:buSzPts val="1400"/>
              <a:buChar char="•"/>
              <a:defRPr/>
            </a:lvl9pPr>
          </a:lstStyle>
          <a:p>
            <a:endParaRPr/>
          </a:p>
        </p:txBody>
      </p:sp>
      <p:cxnSp>
        <p:nvCxnSpPr>
          <p:cNvPr id="134" name="Google Shape;134;p10"/>
          <p:cNvCxnSpPr/>
          <p:nvPr/>
        </p:nvCxnSpPr>
        <p:spPr>
          <a:xfrm>
            <a:off x="6096000" y="1483566"/>
            <a:ext cx="0" cy="4731554"/>
          </a:xfrm>
          <a:prstGeom prst="straightConnector1">
            <a:avLst/>
          </a:prstGeom>
          <a:noFill/>
          <a:ln w="9525" cap="flat" cmpd="sng">
            <a:solidFill>
              <a:srgbClr val="D5DBE5"/>
            </a:solidFill>
            <a:prstDash val="solid"/>
            <a:miter lim="800000"/>
            <a:headEnd type="none" w="sm" len="sm"/>
            <a:tailEnd type="none" w="sm" len="sm"/>
          </a:ln>
        </p:spPr>
      </p:cxnSp>
      <p:sp>
        <p:nvSpPr>
          <p:cNvPr id="135" name="Google Shape;135;p10"/>
          <p:cNvSpPr txBox="1">
            <a:spLocks noGrp="1"/>
          </p:cNvSpPr>
          <p:nvPr>
            <p:ph type="body" idx="4"/>
          </p:nvPr>
        </p:nvSpPr>
        <p:spPr>
          <a:xfrm>
            <a:off x="6282905" y="1483566"/>
            <a:ext cx="5348708" cy="4731553"/>
          </a:xfrm>
          <a:prstGeom prst="rect">
            <a:avLst/>
          </a:prstGeom>
          <a:noFill/>
          <a:ln>
            <a:noFill/>
          </a:ln>
        </p:spPr>
        <p:txBody>
          <a:bodyPr spcFirstLastPara="1" wrap="square" lIns="91425" tIns="45700" rIns="91425" bIns="45700" anchor="t" anchorCtr="0">
            <a:noAutofit/>
          </a:bodyPr>
          <a:lstStyle>
            <a:lvl1pPr marL="457200" lvl="0" indent="-228600" algn="l">
              <a:lnSpc>
                <a:spcPct val="115000"/>
              </a:lnSpc>
              <a:spcBef>
                <a:spcPts val="1000"/>
              </a:spcBef>
              <a:spcAft>
                <a:spcPts val="0"/>
              </a:spcAft>
              <a:buClr>
                <a:schemeClr val="dk1"/>
              </a:buClr>
              <a:buSzPts val="1400"/>
              <a:buNone/>
              <a:defRPr/>
            </a:lvl1pPr>
            <a:lvl2pPr marL="914400" lvl="1" indent="-317500" algn="l">
              <a:lnSpc>
                <a:spcPct val="115000"/>
              </a:lnSpc>
              <a:spcBef>
                <a:spcPts val="500"/>
              </a:spcBef>
              <a:spcAft>
                <a:spcPts val="0"/>
              </a:spcAft>
              <a:buClr>
                <a:schemeClr val="dk1"/>
              </a:buClr>
              <a:buSzPts val="1400"/>
              <a:buChar char="•"/>
              <a:defRPr/>
            </a:lvl2pPr>
            <a:lvl3pPr marL="1371600" lvl="2" indent="-317500" algn="l">
              <a:lnSpc>
                <a:spcPct val="115000"/>
              </a:lnSpc>
              <a:spcBef>
                <a:spcPts val="500"/>
              </a:spcBef>
              <a:spcAft>
                <a:spcPts val="0"/>
              </a:spcAft>
              <a:buClr>
                <a:schemeClr val="dk1"/>
              </a:buClr>
              <a:buSzPts val="1400"/>
              <a:buChar char="o"/>
              <a:defRPr/>
            </a:lvl3pPr>
            <a:lvl4pPr marL="1828800" lvl="3" indent="-317500" algn="l">
              <a:lnSpc>
                <a:spcPct val="115000"/>
              </a:lnSpc>
              <a:spcBef>
                <a:spcPts val="500"/>
              </a:spcBef>
              <a:spcAft>
                <a:spcPts val="0"/>
              </a:spcAft>
              <a:buClr>
                <a:schemeClr val="dk1"/>
              </a:buClr>
              <a:buSzPts val="1400"/>
              <a:buChar char="▪"/>
              <a:defRPr/>
            </a:lvl4pPr>
            <a:lvl5pPr marL="2286000" lvl="4" indent="-317500" algn="l">
              <a:lnSpc>
                <a:spcPct val="115000"/>
              </a:lnSpc>
              <a:spcBef>
                <a:spcPts val="500"/>
              </a:spcBef>
              <a:spcAft>
                <a:spcPts val="0"/>
              </a:spcAft>
              <a:buClr>
                <a:schemeClr val="dk1"/>
              </a:buClr>
              <a:buSzPts val="1400"/>
              <a:buChar char="•"/>
              <a:defRPr/>
            </a:lvl5pPr>
            <a:lvl6pPr marL="2743200" lvl="5" indent="-317500" algn="l">
              <a:lnSpc>
                <a:spcPct val="115000"/>
              </a:lnSpc>
              <a:spcBef>
                <a:spcPts val="500"/>
              </a:spcBef>
              <a:spcAft>
                <a:spcPts val="0"/>
              </a:spcAft>
              <a:buClr>
                <a:schemeClr val="dk1"/>
              </a:buClr>
              <a:buSzPts val="1400"/>
              <a:buChar char="•"/>
              <a:defRPr/>
            </a:lvl6pPr>
            <a:lvl7pPr marL="3200400" lvl="6" indent="-317500" algn="l">
              <a:lnSpc>
                <a:spcPct val="115000"/>
              </a:lnSpc>
              <a:spcBef>
                <a:spcPts val="500"/>
              </a:spcBef>
              <a:spcAft>
                <a:spcPts val="0"/>
              </a:spcAft>
              <a:buClr>
                <a:schemeClr val="dk1"/>
              </a:buClr>
              <a:buSzPts val="1400"/>
              <a:buChar char="•"/>
              <a:defRPr/>
            </a:lvl7pPr>
            <a:lvl8pPr marL="3657600" lvl="7" indent="-317500" algn="l">
              <a:lnSpc>
                <a:spcPct val="115000"/>
              </a:lnSpc>
              <a:spcBef>
                <a:spcPts val="500"/>
              </a:spcBef>
              <a:spcAft>
                <a:spcPts val="0"/>
              </a:spcAft>
              <a:buClr>
                <a:schemeClr val="dk1"/>
              </a:buClr>
              <a:buSzPts val="1400"/>
              <a:buChar char="•"/>
              <a:defRPr/>
            </a:lvl8pPr>
            <a:lvl9pPr marL="4114800" lvl="8" indent="-317500" algn="l">
              <a:lnSpc>
                <a:spcPct val="115000"/>
              </a:lnSpc>
              <a:spcBef>
                <a:spcPts val="500"/>
              </a:spcBef>
              <a:spcAft>
                <a:spcPts val="0"/>
              </a:spcAft>
              <a:buClr>
                <a:schemeClr val="dk1"/>
              </a:buClr>
              <a:buSzPts val="1400"/>
              <a:buChar char="•"/>
              <a:defRPr/>
            </a:lvl9pPr>
          </a:lstStyle>
          <a:p>
            <a:endParaRPr/>
          </a:p>
        </p:txBody>
      </p:sp>
      <p:sp>
        <p:nvSpPr>
          <p:cNvPr id="136" name="Google Shape;136;p10"/>
          <p:cNvSpPr txBox="1">
            <a:spLocks noGrp="1"/>
          </p:cNvSpPr>
          <p:nvPr>
            <p:ph type="sldNum" idx="12"/>
          </p:nvPr>
        </p:nvSpPr>
        <p:spPr>
          <a:xfrm>
            <a:off x="8610599" y="6450468"/>
            <a:ext cx="3192139" cy="14891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000">
                <a:solidFill>
                  <a:schemeClr val="dk2"/>
                </a:solidFill>
                <a:latin typeface="Calibri"/>
                <a:ea typeface="Calibri"/>
                <a:cs typeface="Calibri"/>
                <a:sym typeface="Calibri"/>
              </a:defRPr>
            </a:lvl1pPr>
            <a:lvl2pPr marL="0" lvl="1" indent="0" algn="r">
              <a:spcBef>
                <a:spcPts val="0"/>
              </a:spcBef>
              <a:buNone/>
              <a:defRPr sz="1000">
                <a:solidFill>
                  <a:schemeClr val="dk2"/>
                </a:solidFill>
                <a:latin typeface="Calibri"/>
                <a:ea typeface="Calibri"/>
                <a:cs typeface="Calibri"/>
                <a:sym typeface="Calibri"/>
              </a:defRPr>
            </a:lvl2pPr>
            <a:lvl3pPr marL="0" lvl="2" indent="0" algn="r">
              <a:spcBef>
                <a:spcPts val="0"/>
              </a:spcBef>
              <a:buNone/>
              <a:defRPr sz="1000">
                <a:solidFill>
                  <a:schemeClr val="dk2"/>
                </a:solidFill>
                <a:latin typeface="Calibri"/>
                <a:ea typeface="Calibri"/>
                <a:cs typeface="Calibri"/>
                <a:sym typeface="Calibri"/>
              </a:defRPr>
            </a:lvl3pPr>
            <a:lvl4pPr marL="0" lvl="3" indent="0" algn="r">
              <a:spcBef>
                <a:spcPts val="0"/>
              </a:spcBef>
              <a:buNone/>
              <a:defRPr sz="1000">
                <a:solidFill>
                  <a:schemeClr val="dk2"/>
                </a:solidFill>
                <a:latin typeface="Calibri"/>
                <a:ea typeface="Calibri"/>
                <a:cs typeface="Calibri"/>
                <a:sym typeface="Calibri"/>
              </a:defRPr>
            </a:lvl4pPr>
            <a:lvl5pPr marL="0" lvl="4" indent="0" algn="r">
              <a:spcBef>
                <a:spcPts val="0"/>
              </a:spcBef>
              <a:buNone/>
              <a:defRPr sz="1000">
                <a:solidFill>
                  <a:schemeClr val="dk2"/>
                </a:solidFill>
                <a:latin typeface="Calibri"/>
                <a:ea typeface="Calibri"/>
                <a:cs typeface="Calibri"/>
                <a:sym typeface="Calibri"/>
              </a:defRPr>
            </a:lvl5pPr>
            <a:lvl6pPr marL="0" lvl="5" indent="0" algn="r">
              <a:spcBef>
                <a:spcPts val="0"/>
              </a:spcBef>
              <a:buNone/>
              <a:defRPr sz="1000">
                <a:solidFill>
                  <a:schemeClr val="dk2"/>
                </a:solidFill>
                <a:latin typeface="Calibri"/>
                <a:ea typeface="Calibri"/>
                <a:cs typeface="Calibri"/>
                <a:sym typeface="Calibri"/>
              </a:defRPr>
            </a:lvl6pPr>
            <a:lvl7pPr marL="0" lvl="6" indent="0" algn="r">
              <a:spcBef>
                <a:spcPts val="0"/>
              </a:spcBef>
              <a:buNone/>
              <a:defRPr sz="1000">
                <a:solidFill>
                  <a:schemeClr val="dk2"/>
                </a:solidFill>
                <a:latin typeface="Calibri"/>
                <a:ea typeface="Calibri"/>
                <a:cs typeface="Calibri"/>
                <a:sym typeface="Calibri"/>
              </a:defRPr>
            </a:lvl7pPr>
            <a:lvl8pPr marL="0" lvl="7" indent="0" algn="r">
              <a:spcBef>
                <a:spcPts val="0"/>
              </a:spcBef>
              <a:buNone/>
              <a:defRPr sz="1000">
                <a:solidFill>
                  <a:schemeClr val="dk2"/>
                </a:solidFill>
                <a:latin typeface="Calibri"/>
                <a:ea typeface="Calibri"/>
                <a:cs typeface="Calibri"/>
                <a:sym typeface="Calibri"/>
              </a:defRPr>
            </a:lvl8pPr>
            <a:lvl9pPr marL="0" lvl="8" indent="0" algn="r">
              <a:spcBef>
                <a:spcPts val="0"/>
              </a:spcBef>
              <a:buNone/>
              <a:defRPr sz="1000">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167669933"/>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6" name="Rectangle 5"/>
          <p:cNvSpPr/>
          <p:nvPr userDrawn="1"/>
        </p:nvSpPr>
        <p:spPr>
          <a:xfrm>
            <a:off x="641025" y="527902"/>
            <a:ext cx="10869105" cy="5703217"/>
          </a:xfrm>
          <a:prstGeom prst="rect">
            <a:avLst/>
          </a:prstGeom>
          <a:gradFill>
            <a:gsLst>
              <a:gs pos="50000">
                <a:srgbClr val="21CB9C"/>
              </a:gs>
              <a:gs pos="100000">
                <a:srgbClr val="1976D2"/>
              </a:gs>
              <a:gs pos="0">
                <a:srgbClr val="97CC04"/>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12" name="Rectangle 11"/>
          <p:cNvSpPr/>
          <p:nvPr userDrawn="1"/>
        </p:nvSpPr>
        <p:spPr>
          <a:xfrm>
            <a:off x="1285875" y="1114425"/>
            <a:ext cx="9558339" cy="4572000"/>
          </a:xfrm>
          <a:prstGeom prst="rect">
            <a:avLst/>
          </a:prstGeom>
          <a:noFill/>
          <a:ln w="2540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pic>
        <p:nvPicPr>
          <p:cNvPr id="13" name="Picture 12">
            <a:extLst>
              <a:ext uri="{FF2B5EF4-FFF2-40B4-BE49-F238E27FC236}">
                <a16:creationId xmlns:a16="http://schemas.microsoft.com/office/drawing/2014/main" id="{CCE8BA62-1358-454A-BB15-D34F45098854}"/>
              </a:ext>
            </a:extLst>
          </p:cNvPr>
          <p:cNvPicPr>
            <a:picLocks noChangeAspect="1"/>
          </p:cNvPicPr>
          <p:nvPr userDrawn="1"/>
        </p:nvPicPr>
        <p:blipFill>
          <a:blip r:embed="rId2"/>
          <a:stretch>
            <a:fillRect/>
          </a:stretch>
        </p:blipFill>
        <p:spPr>
          <a:xfrm>
            <a:off x="2546340" y="2706341"/>
            <a:ext cx="6713407" cy="1198823"/>
          </a:xfrm>
          <a:prstGeom prst="rect">
            <a:avLst/>
          </a:prstGeom>
        </p:spPr>
      </p:pic>
    </p:spTree>
    <p:extLst>
      <p:ext uri="{BB962C8B-B14F-4D97-AF65-F5344CB8AC3E}">
        <p14:creationId xmlns:p14="http://schemas.microsoft.com/office/powerpoint/2010/main" val="609484108"/>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print">
            <a:alphaModFix amt="5000"/>
            <a:extLst>
              <a:ext uri="{28A0092B-C50C-407E-A947-70E740481C1C}">
                <a14:useLocalDpi xmlns:a14="http://schemas.microsoft.com/office/drawing/2010/main"/>
              </a:ext>
            </a:extLst>
          </a:blip>
          <a:srcRect/>
          <a:stretch/>
        </p:blipFill>
        <p:spPr>
          <a:xfrm>
            <a:off x="501351" y="575682"/>
            <a:ext cx="11176477" cy="5676031"/>
          </a:xfrm>
          <a:prstGeom prst="rect">
            <a:avLst/>
          </a:prstGeom>
          <a:solidFill>
            <a:schemeClr val="bg1"/>
          </a:solidFill>
        </p:spPr>
      </p:pic>
      <p:sp>
        <p:nvSpPr>
          <p:cNvPr id="7" name="Text Placeholder 5"/>
          <p:cNvSpPr>
            <a:spLocks noGrp="1"/>
          </p:cNvSpPr>
          <p:nvPr>
            <p:ph type="body" sz="quarter" idx="16" hasCustomPrompt="1"/>
          </p:nvPr>
        </p:nvSpPr>
        <p:spPr>
          <a:xfrm>
            <a:off x="1499479" y="2367114"/>
            <a:ext cx="9673347" cy="632385"/>
          </a:xfrm>
          <a:noFill/>
        </p:spPr>
        <p:txBody>
          <a:bodyPr>
            <a:noAutofit/>
          </a:bodyPr>
          <a:lstStyle>
            <a:lvl1pPr marL="0" indent="0">
              <a:buNone/>
              <a:defRPr sz="4800" baseline="0">
                <a:solidFill>
                  <a:schemeClr val="tx1"/>
                </a:solidFill>
                <a:latin typeface="+mj-lt"/>
              </a:defRPr>
            </a:lvl1pPr>
          </a:lstStyle>
          <a:p>
            <a:pPr lvl="0"/>
            <a:r>
              <a:rPr lang="en-US"/>
              <a:t>Click to add headline text</a:t>
            </a:r>
          </a:p>
        </p:txBody>
      </p:sp>
      <p:sp>
        <p:nvSpPr>
          <p:cNvPr id="11" name="Text Placeholder 15"/>
          <p:cNvSpPr>
            <a:spLocks noGrp="1"/>
          </p:cNvSpPr>
          <p:nvPr>
            <p:ph type="body" sz="quarter" idx="18" hasCustomPrompt="1"/>
          </p:nvPr>
        </p:nvSpPr>
        <p:spPr>
          <a:xfrm>
            <a:off x="1499481" y="3609884"/>
            <a:ext cx="4623025" cy="972057"/>
          </a:xfrm>
        </p:spPr>
        <p:txBody>
          <a:bodyPr>
            <a:noAutofit/>
          </a:bodyPr>
          <a:lstStyle>
            <a:lvl1pPr marL="0" indent="0">
              <a:lnSpc>
                <a:spcPts val="2480"/>
              </a:lnSpc>
              <a:spcBef>
                <a:spcPts val="0"/>
              </a:spcBef>
              <a:buNone/>
              <a:defRPr sz="2000" baseline="0">
                <a:solidFill>
                  <a:schemeClr val="tx2"/>
                </a:solidFill>
              </a:defRPr>
            </a:lvl1pPr>
            <a:lvl2pPr marL="342891" indent="0">
              <a:buNone/>
              <a:defRPr sz="1351"/>
            </a:lvl2pPr>
            <a:lvl3pPr marL="685783" indent="0">
              <a:buNone/>
              <a:defRPr sz="1351"/>
            </a:lvl3pPr>
            <a:lvl4pPr marL="1028674" indent="0">
              <a:buNone/>
              <a:defRPr sz="1351"/>
            </a:lvl4pPr>
            <a:lvl5pPr marL="1371566" indent="0">
              <a:buNone/>
              <a:defRPr sz="1351"/>
            </a:lvl5pPr>
          </a:lstStyle>
          <a:p>
            <a:pPr lvl="0"/>
            <a:r>
              <a:rPr lang="en-US"/>
              <a:t>Presenter &amp; Title</a:t>
            </a:r>
          </a:p>
        </p:txBody>
      </p:sp>
      <p:sp>
        <p:nvSpPr>
          <p:cNvPr id="3" name="Text Placeholder 2"/>
          <p:cNvSpPr>
            <a:spLocks noGrp="1"/>
          </p:cNvSpPr>
          <p:nvPr>
            <p:ph type="body" sz="quarter" idx="19" hasCustomPrompt="1"/>
          </p:nvPr>
        </p:nvSpPr>
        <p:spPr>
          <a:xfrm>
            <a:off x="1500189" y="1512727"/>
            <a:ext cx="3386137" cy="644687"/>
          </a:xfrm>
          <a:solidFill>
            <a:srgbClr val="97CC04"/>
          </a:solidFill>
          <a:ln>
            <a:noFill/>
          </a:ln>
        </p:spPr>
        <p:txBody>
          <a:bodyPr anchor="ctr">
            <a:normAutofit/>
          </a:bodyPr>
          <a:lstStyle>
            <a:lvl1pPr marL="0" indent="0" algn="ctr">
              <a:lnSpc>
                <a:spcPct val="100000"/>
              </a:lnSpc>
              <a:spcBef>
                <a:spcPts val="0"/>
              </a:spcBef>
              <a:buNone/>
              <a:defRPr sz="2400" baseline="0">
                <a:solidFill>
                  <a:schemeClr val="bg1"/>
                </a:solidFill>
                <a:latin typeface="+mj-lt"/>
              </a:defRPr>
            </a:lvl1pPr>
            <a:lvl2pPr marL="457189" indent="0">
              <a:buNone/>
              <a:defRPr/>
            </a:lvl2pPr>
            <a:lvl3pPr marL="914377" indent="0">
              <a:buNone/>
              <a:defRPr/>
            </a:lvl3pPr>
            <a:lvl4pPr marL="1371566" indent="0">
              <a:buNone/>
              <a:defRPr/>
            </a:lvl4pPr>
            <a:lvl5pPr marL="1828754" indent="0">
              <a:buNone/>
              <a:defRPr/>
            </a:lvl5pPr>
          </a:lstStyle>
          <a:p>
            <a:pPr lvl="0"/>
            <a:r>
              <a:rPr lang="en-US"/>
              <a:t>TYPE OF PRESENTATION</a:t>
            </a:r>
          </a:p>
        </p:txBody>
      </p:sp>
      <p:sp>
        <p:nvSpPr>
          <p:cNvPr id="5" name="TextBox 4">
            <a:extLst>
              <a:ext uri="{FF2B5EF4-FFF2-40B4-BE49-F238E27FC236}">
                <a16:creationId xmlns:a16="http://schemas.microsoft.com/office/drawing/2014/main" id="{F0855EEF-4877-734B-8667-3E07106CA343}"/>
              </a:ext>
            </a:extLst>
          </p:cNvPr>
          <p:cNvSpPr txBox="1"/>
          <p:nvPr userDrawn="1"/>
        </p:nvSpPr>
        <p:spPr>
          <a:xfrm>
            <a:off x="833379" y="5914276"/>
            <a:ext cx="2851231" cy="215444"/>
          </a:xfrm>
          <a:prstGeom prst="rect">
            <a:avLst/>
          </a:prstGeom>
          <a:noFill/>
        </p:spPr>
        <p:txBody>
          <a:bodyPr wrap="square" rtlCol="0">
            <a:spAutoFit/>
          </a:bodyPr>
          <a:lstStyle/>
          <a:p>
            <a:pPr lvl="0"/>
            <a:r>
              <a:rPr lang="en-US" sz="800">
                <a:solidFill>
                  <a:schemeClr val="tx2"/>
                </a:solidFill>
              </a:rPr>
              <a:t>© 2021 - Strictly Confidential</a:t>
            </a:r>
          </a:p>
        </p:txBody>
      </p:sp>
      <p:pic>
        <p:nvPicPr>
          <p:cNvPr id="4" name="Graphic 3">
            <a:extLst>
              <a:ext uri="{FF2B5EF4-FFF2-40B4-BE49-F238E27FC236}">
                <a16:creationId xmlns:a16="http://schemas.microsoft.com/office/drawing/2014/main" id="{B45ED847-56EC-DC42-81D0-CA5945CCCB5A}"/>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8507391" y="5405128"/>
            <a:ext cx="2884383" cy="509148"/>
          </a:xfrm>
          <a:prstGeom prst="rect">
            <a:avLst/>
          </a:prstGeom>
        </p:spPr>
      </p:pic>
    </p:spTree>
    <p:extLst>
      <p:ext uri="{BB962C8B-B14F-4D97-AF65-F5344CB8AC3E}">
        <p14:creationId xmlns:p14="http://schemas.microsoft.com/office/powerpoint/2010/main" val="3595128243"/>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print">
            <a:alphaModFix amt="5000"/>
            <a:extLst>
              <a:ext uri="{28A0092B-C50C-407E-A947-70E740481C1C}">
                <a14:useLocalDpi xmlns:a14="http://schemas.microsoft.com/office/drawing/2010/main"/>
              </a:ext>
            </a:extLst>
          </a:blip>
          <a:srcRect/>
          <a:stretch/>
        </p:blipFill>
        <p:spPr>
          <a:xfrm>
            <a:off x="501351" y="575682"/>
            <a:ext cx="11176477" cy="5676031"/>
          </a:xfrm>
          <a:prstGeom prst="rect">
            <a:avLst/>
          </a:prstGeom>
        </p:spPr>
      </p:pic>
      <p:sp>
        <p:nvSpPr>
          <p:cNvPr id="7" name="Text Placeholder 5"/>
          <p:cNvSpPr>
            <a:spLocks noGrp="1"/>
          </p:cNvSpPr>
          <p:nvPr>
            <p:ph type="body" sz="quarter" idx="16" hasCustomPrompt="1"/>
          </p:nvPr>
        </p:nvSpPr>
        <p:spPr>
          <a:xfrm>
            <a:off x="1499479" y="2153165"/>
            <a:ext cx="8658935" cy="1430372"/>
          </a:xfrm>
          <a:noFill/>
        </p:spPr>
        <p:txBody>
          <a:bodyPr>
            <a:noAutofit/>
          </a:bodyPr>
          <a:lstStyle>
            <a:lvl1pPr marL="0" indent="0">
              <a:buNone/>
              <a:defRPr sz="4800" baseline="0">
                <a:solidFill>
                  <a:schemeClr val="tx1"/>
                </a:solidFill>
                <a:latin typeface="+mj-lt"/>
              </a:defRPr>
            </a:lvl1pPr>
          </a:lstStyle>
          <a:p>
            <a:pPr lvl="0"/>
            <a:r>
              <a:rPr lang="en-US"/>
              <a:t>Click to add 2 line headline text </a:t>
            </a:r>
          </a:p>
        </p:txBody>
      </p:sp>
      <p:sp>
        <p:nvSpPr>
          <p:cNvPr id="11" name="Text Placeholder 2"/>
          <p:cNvSpPr>
            <a:spLocks noGrp="1"/>
          </p:cNvSpPr>
          <p:nvPr>
            <p:ph type="body" sz="quarter" idx="19" hasCustomPrompt="1"/>
          </p:nvPr>
        </p:nvSpPr>
        <p:spPr>
          <a:xfrm>
            <a:off x="1500189" y="1298778"/>
            <a:ext cx="3386137" cy="644687"/>
          </a:xfrm>
          <a:solidFill>
            <a:schemeClr val="accent1"/>
          </a:solidFill>
          <a:ln>
            <a:noFill/>
          </a:ln>
        </p:spPr>
        <p:txBody>
          <a:bodyPr anchor="ctr">
            <a:normAutofit/>
          </a:bodyPr>
          <a:lstStyle>
            <a:lvl1pPr marL="0" indent="0" algn="ctr">
              <a:lnSpc>
                <a:spcPct val="100000"/>
              </a:lnSpc>
              <a:spcBef>
                <a:spcPts val="0"/>
              </a:spcBef>
              <a:buNone/>
              <a:defRPr sz="2400" baseline="0">
                <a:solidFill>
                  <a:schemeClr val="bg1"/>
                </a:solidFill>
                <a:latin typeface="+mj-lt"/>
              </a:defRPr>
            </a:lvl1pPr>
            <a:lvl2pPr marL="457189" indent="0">
              <a:buNone/>
              <a:defRPr/>
            </a:lvl2pPr>
            <a:lvl3pPr marL="914377" indent="0">
              <a:buNone/>
              <a:defRPr/>
            </a:lvl3pPr>
            <a:lvl4pPr marL="1371566" indent="0">
              <a:buNone/>
              <a:defRPr/>
            </a:lvl4pPr>
            <a:lvl5pPr marL="1828754" indent="0">
              <a:buNone/>
              <a:defRPr/>
            </a:lvl5pPr>
          </a:lstStyle>
          <a:p>
            <a:pPr lvl="0"/>
            <a:r>
              <a:rPr lang="en-US"/>
              <a:t>TYPE OF PRESENTATION</a:t>
            </a:r>
          </a:p>
        </p:txBody>
      </p:sp>
      <p:sp>
        <p:nvSpPr>
          <p:cNvPr id="12" name="TextBox 11">
            <a:extLst>
              <a:ext uri="{FF2B5EF4-FFF2-40B4-BE49-F238E27FC236}">
                <a16:creationId xmlns:a16="http://schemas.microsoft.com/office/drawing/2014/main" id="{98141BCF-8DC4-114E-B6E1-FF0D2D22C691}"/>
              </a:ext>
            </a:extLst>
          </p:cNvPr>
          <p:cNvSpPr txBox="1"/>
          <p:nvPr userDrawn="1"/>
        </p:nvSpPr>
        <p:spPr>
          <a:xfrm>
            <a:off x="833378" y="5914276"/>
            <a:ext cx="2851231" cy="215444"/>
          </a:xfrm>
          <a:prstGeom prst="rect">
            <a:avLst/>
          </a:prstGeom>
          <a:noFill/>
        </p:spPr>
        <p:txBody>
          <a:bodyPr wrap="square" rtlCol="0">
            <a:spAutoFit/>
          </a:bodyPr>
          <a:lstStyle/>
          <a:p>
            <a:pPr lvl="0"/>
            <a:r>
              <a:rPr lang="en-US" sz="800">
                <a:solidFill>
                  <a:schemeClr val="tx2"/>
                </a:solidFill>
              </a:rPr>
              <a:t>© 2021 - Strictly Confidential</a:t>
            </a:r>
          </a:p>
        </p:txBody>
      </p:sp>
      <p:sp>
        <p:nvSpPr>
          <p:cNvPr id="13" name="Text Placeholder 15">
            <a:extLst>
              <a:ext uri="{FF2B5EF4-FFF2-40B4-BE49-F238E27FC236}">
                <a16:creationId xmlns:a16="http://schemas.microsoft.com/office/drawing/2014/main" id="{6EEB8A12-1626-9C46-9EAA-6954FB6A22A9}"/>
              </a:ext>
            </a:extLst>
          </p:cNvPr>
          <p:cNvSpPr>
            <a:spLocks noGrp="1"/>
          </p:cNvSpPr>
          <p:nvPr>
            <p:ph type="body" sz="quarter" idx="18" hasCustomPrompt="1"/>
          </p:nvPr>
        </p:nvSpPr>
        <p:spPr>
          <a:xfrm>
            <a:off x="1499481" y="4008304"/>
            <a:ext cx="4623025" cy="972057"/>
          </a:xfrm>
        </p:spPr>
        <p:txBody>
          <a:bodyPr>
            <a:noAutofit/>
          </a:bodyPr>
          <a:lstStyle>
            <a:lvl1pPr marL="0" indent="0">
              <a:lnSpc>
                <a:spcPts val="2480"/>
              </a:lnSpc>
              <a:spcBef>
                <a:spcPts val="0"/>
              </a:spcBef>
              <a:buNone/>
              <a:defRPr sz="2000" baseline="0">
                <a:solidFill>
                  <a:schemeClr val="tx2"/>
                </a:solidFill>
              </a:defRPr>
            </a:lvl1pPr>
            <a:lvl2pPr marL="342891" indent="0">
              <a:buNone/>
              <a:defRPr sz="1351"/>
            </a:lvl2pPr>
            <a:lvl3pPr marL="685783" indent="0">
              <a:buNone/>
              <a:defRPr sz="1351"/>
            </a:lvl3pPr>
            <a:lvl4pPr marL="1028674" indent="0">
              <a:buNone/>
              <a:defRPr sz="1351"/>
            </a:lvl4pPr>
            <a:lvl5pPr marL="1371566" indent="0">
              <a:buNone/>
              <a:defRPr sz="1351"/>
            </a:lvl5pPr>
          </a:lstStyle>
          <a:p>
            <a:pPr lvl="0"/>
            <a:r>
              <a:rPr lang="en-US"/>
              <a:t>Presenter &amp; Title</a:t>
            </a:r>
          </a:p>
        </p:txBody>
      </p:sp>
      <p:pic>
        <p:nvPicPr>
          <p:cNvPr id="8" name="Graphic 7">
            <a:extLst>
              <a:ext uri="{FF2B5EF4-FFF2-40B4-BE49-F238E27FC236}">
                <a16:creationId xmlns:a16="http://schemas.microsoft.com/office/drawing/2014/main" id="{724A621B-9B11-644E-A301-0814567DF8DA}"/>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8507391" y="5405128"/>
            <a:ext cx="2884383" cy="509148"/>
          </a:xfrm>
          <a:prstGeom prst="rect">
            <a:avLst/>
          </a:prstGeom>
        </p:spPr>
      </p:pic>
    </p:spTree>
    <p:extLst>
      <p:ext uri="{BB962C8B-B14F-4D97-AF65-F5344CB8AC3E}">
        <p14:creationId xmlns:p14="http://schemas.microsoft.com/office/powerpoint/2010/main" val="3882771589"/>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Agenda, Content Slide">
    <p:spTree>
      <p:nvGrpSpPr>
        <p:cNvPr id="1" name=""/>
        <p:cNvGrpSpPr/>
        <p:nvPr/>
      </p:nvGrpSpPr>
      <p:grpSpPr>
        <a:xfrm>
          <a:off x="0" y="0"/>
          <a:ext cx="0" cy="0"/>
          <a:chOff x="0" y="0"/>
          <a:chExt cx="0" cy="0"/>
        </a:xfrm>
      </p:grpSpPr>
      <p:sp>
        <p:nvSpPr>
          <p:cNvPr id="2" name="Rectangle 1"/>
          <p:cNvSpPr/>
          <p:nvPr userDrawn="1"/>
        </p:nvSpPr>
        <p:spPr>
          <a:xfrm>
            <a:off x="0" y="2"/>
            <a:ext cx="12192000" cy="971551"/>
          </a:xfrm>
          <a:prstGeom prst="rect">
            <a:avLst/>
          </a:prstGeom>
          <a:solidFill>
            <a:schemeClr val="tx2"/>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351"/>
          </a:p>
        </p:txBody>
      </p:sp>
      <p:sp>
        <p:nvSpPr>
          <p:cNvPr id="9" name="Text Placeholder 9"/>
          <p:cNvSpPr>
            <a:spLocks noGrp="1"/>
          </p:cNvSpPr>
          <p:nvPr>
            <p:ph type="body" sz="quarter" idx="10" hasCustomPrompt="1"/>
          </p:nvPr>
        </p:nvSpPr>
        <p:spPr>
          <a:xfrm>
            <a:off x="781051" y="70755"/>
            <a:ext cx="10629900" cy="900796"/>
          </a:xfrm>
        </p:spPr>
        <p:txBody>
          <a:bodyPr anchor="ctr">
            <a:normAutofit/>
          </a:bodyPr>
          <a:lstStyle>
            <a:lvl1pPr marL="0" indent="0">
              <a:buNone/>
              <a:defRPr sz="3200">
                <a:solidFill>
                  <a:schemeClr val="bg1"/>
                </a:solidFill>
                <a:latin typeface="+mj-lt"/>
              </a:defRPr>
            </a:lvl1pPr>
          </a:lstStyle>
          <a:p>
            <a:pPr lvl="0"/>
            <a:r>
              <a:rPr lang="en-US"/>
              <a:t>Agenda/List Slide</a:t>
            </a:r>
          </a:p>
        </p:txBody>
      </p:sp>
      <p:sp>
        <p:nvSpPr>
          <p:cNvPr id="8" name="Text Placeholder 13">
            <a:extLst>
              <a:ext uri="{FF2B5EF4-FFF2-40B4-BE49-F238E27FC236}">
                <a16:creationId xmlns:a16="http://schemas.microsoft.com/office/drawing/2014/main" id="{E589CC98-5D52-5748-A643-66662969986A}"/>
              </a:ext>
            </a:extLst>
          </p:cNvPr>
          <p:cNvSpPr>
            <a:spLocks noGrp="1"/>
          </p:cNvSpPr>
          <p:nvPr>
            <p:ph type="body" sz="quarter" idx="11" hasCustomPrompt="1"/>
          </p:nvPr>
        </p:nvSpPr>
        <p:spPr>
          <a:xfrm>
            <a:off x="781051" y="1294404"/>
            <a:ext cx="10629900" cy="4600579"/>
          </a:xfrm>
        </p:spPr>
        <p:txBody>
          <a:bodyPr>
            <a:noAutofit/>
          </a:bodyPr>
          <a:lstStyle>
            <a:lvl1pPr>
              <a:buClr>
                <a:schemeClr val="accent1"/>
              </a:buClr>
              <a:defRPr sz="2400">
                <a:solidFill>
                  <a:schemeClr val="tx2"/>
                </a:solidFill>
                <a:latin typeface="+mn-lt"/>
              </a:defRPr>
            </a:lvl1pPr>
            <a:lvl2pPr>
              <a:buClr>
                <a:schemeClr val="accent1"/>
              </a:buClr>
              <a:defRPr sz="2000">
                <a:solidFill>
                  <a:schemeClr val="tx2"/>
                </a:solidFill>
                <a:latin typeface="+mn-lt"/>
              </a:defRPr>
            </a:lvl2pPr>
            <a:lvl3pPr>
              <a:buClr>
                <a:schemeClr val="accent1"/>
              </a:buClr>
              <a:defRPr>
                <a:latin typeface="+mj-lt"/>
              </a:defRPr>
            </a:lvl3pPr>
            <a:lvl4pPr>
              <a:buClr>
                <a:schemeClr val="accent1"/>
              </a:buClr>
              <a:defRPr>
                <a:latin typeface="+mj-lt"/>
              </a:defRPr>
            </a:lvl4pPr>
            <a:lvl5pPr>
              <a:buClr>
                <a:schemeClr val="accent1"/>
              </a:buClr>
              <a:defRPr>
                <a:latin typeface="+mj-lt"/>
              </a:defRPr>
            </a:lvl5pPr>
          </a:lstStyle>
          <a:p>
            <a:pPr lvl="0"/>
            <a:r>
              <a:rPr lang="en-US"/>
              <a:t>Click to edit Master text styles</a:t>
            </a:r>
          </a:p>
          <a:p>
            <a:pPr lvl="1"/>
            <a:r>
              <a:rPr lang="en-US"/>
              <a:t>Second level</a:t>
            </a:r>
          </a:p>
        </p:txBody>
      </p:sp>
      <p:sp>
        <p:nvSpPr>
          <p:cNvPr id="11" name="TextBox 10">
            <a:extLst>
              <a:ext uri="{FF2B5EF4-FFF2-40B4-BE49-F238E27FC236}">
                <a16:creationId xmlns:a16="http://schemas.microsoft.com/office/drawing/2014/main" id="{85A7D14A-F533-3A45-A278-ABA8F8957930}"/>
              </a:ext>
            </a:extLst>
          </p:cNvPr>
          <p:cNvSpPr txBox="1"/>
          <p:nvPr userDrawn="1"/>
        </p:nvSpPr>
        <p:spPr>
          <a:xfrm>
            <a:off x="689686" y="6504360"/>
            <a:ext cx="2851231" cy="215444"/>
          </a:xfrm>
          <a:prstGeom prst="rect">
            <a:avLst/>
          </a:prstGeom>
          <a:noFill/>
        </p:spPr>
        <p:txBody>
          <a:bodyPr wrap="square" rtlCol="0">
            <a:spAutoFit/>
          </a:bodyPr>
          <a:lstStyle/>
          <a:p>
            <a:pPr lvl="0"/>
            <a:r>
              <a:rPr lang="en-US" sz="800">
                <a:solidFill>
                  <a:schemeClr val="tx2"/>
                </a:solidFill>
              </a:rPr>
              <a:t>© 2021 - Strictly Confidential</a:t>
            </a:r>
          </a:p>
        </p:txBody>
      </p:sp>
      <p:pic>
        <p:nvPicPr>
          <p:cNvPr id="12" name="Graphic 11">
            <a:extLst>
              <a:ext uri="{FF2B5EF4-FFF2-40B4-BE49-F238E27FC236}">
                <a16:creationId xmlns:a16="http://schemas.microsoft.com/office/drawing/2014/main" id="{FB8D5017-53F2-7642-8ACD-334C5B5930C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225023" y="6179462"/>
            <a:ext cx="2185928" cy="385858"/>
          </a:xfrm>
          <a:prstGeom prst="rect">
            <a:avLst/>
          </a:prstGeom>
        </p:spPr>
      </p:pic>
    </p:spTree>
    <p:extLst>
      <p:ext uri="{BB962C8B-B14F-4D97-AF65-F5344CB8AC3E}">
        <p14:creationId xmlns:p14="http://schemas.microsoft.com/office/powerpoint/2010/main" val="3670029211"/>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6" name="Rectangle 5"/>
          <p:cNvSpPr/>
          <p:nvPr userDrawn="1"/>
        </p:nvSpPr>
        <p:spPr>
          <a:xfrm>
            <a:off x="0" y="2"/>
            <a:ext cx="12192000" cy="971551"/>
          </a:xfrm>
          <a:prstGeom prst="rect">
            <a:avLst/>
          </a:prstGeom>
          <a:solidFill>
            <a:schemeClr val="tx2"/>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351"/>
          </a:p>
        </p:txBody>
      </p:sp>
      <p:sp>
        <p:nvSpPr>
          <p:cNvPr id="7" name="Text Placeholder 9"/>
          <p:cNvSpPr>
            <a:spLocks noGrp="1"/>
          </p:cNvSpPr>
          <p:nvPr>
            <p:ph type="body" sz="quarter" idx="10" hasCustomPrompt="1"/>
          </p:nvPr>
        </p:nvSpPr>
        <p:spPr>
          <a:xfrm>
            <a:off x="781051" y="70755"/>
            <a:ext cx="10629900" cy="900796"/>
          </a:xfrm>
        </p:spPr>
        <p:txBody>
          <a:bodyPr anchor="ctr">
            <a:normAutofit/>
          </a:bodyPr>
          <a:lstStyle>
            <a:lvl1pPr marL="0" indent="0">
              <a:buNone/>
              <a:defRPr sz="3200">
                <a:solidFill>
                  <a:schemeClr val="bg1"/>
                </a:solidFill>
                <a:latin typeface="+mj-lt"/>
              </a:defRPr>
            </a:lvl1pPr>
          </a:lstStyle>
          <a:p>
            <a:pPr lvl="0"/>
            <a:r>
              <a:rPr lang="en-US"/>
              <a:t>Slide Title</a:t>
            </a:r>
          </a:p>
        </p:txBody>
      </p:sp>
      <p:sp>
        <p:nvSpPr>
          <p:cNvPr id="10" name="Picture Placeholder 15"/>
          <p:cNvSpPr>
            <a:spLocks noGrp="1"/>
          </p:cNvSpPr>
          <p:nvPr>
            <p:ph type="pic" sz="quarter" idx="12"/>
          </p:nvPr>
        </p:nvSpPr>
        <p:spPr>
          <a:xfrm>
            <a:off x="6826103" y="1396733"/>
            <a:ext cx="4589611" cy="4600579"/>
          </a:xfrm>
          <a:solidFill>
            <a:schemeClr val="bg1">
              <a:lumMod val="95000"/>
            </a:schemeClr>
          </a:solidFill>
        </p:spPr>
        <p:txBody>
          <a:bodyPr>
            <a:normAutofit/>
          </a:bodyPr>
          <a:lstStyle>
            <a:lvl1pPr marL="0" indent="0">
              <a:buNone/>
              <a:defRPr sz="1600">
                <a:latin typeface="Calibri" charset="0"/>
                <a:ea typeface="Calibri" charset="0"/>
                <a:cs typeface="Calibri" charset="0"/>
              </a:defRPr>
            </a:lvl1pPr>
          </a:lstStyle>
          <a:p>
            <a:r>
              <a:rPr lang="en-US"/>
              <a:t>Click icon to add picture</a:t>
            </a:r>
          </a:p>
        </p:txBody>
      </p:sp>
      <p:sp>
        <p:nvSpPr>
          <p:cNvPr id="11" name="Text Placeholder 13">
            <a:extLst>
              <a:ext uri="{FF2B5EF4-FFF2-40B4-BE49-F238E27FC236}">
                <a16:creationId xmlns:a16="http://schemas.microsoft.com/office/drawing/2014/main" id="{8AD1850F-2F8E-4140-AFA8-C1524702A3F8}"/>
              </a:ext>
            </a:extLst>
          </p:cNvPr>
          <p:cNvSpPr>
            <a:spLocks noGrp="1"/>
          </p:cNvSpPr>
          <p:nvPr>
            <p:ph type="body" sz="quarter" idx="11" hasCustomPrompt="1"/>
          </p:nvPr>
        </p:nvSpPr>
        <p:spPr>
          <a:xfrm>
            <a:off x="776286" y="1358726"/>
            <a:ext cx="5719451" cy="4600579"/>
          </a:xfrm>
        </p:spPr>
        <p:txBody>
          <a:bodyPr>
            <a:noAutofit/>
          </a:bodyPr>
          <a:lstStyle>
            <a:lvl1pPr>
              <a:buClr>
                <a:schemeClr val="accent1"/>
              </a:buClr>
              <a:defRPr sz="2400">
                <a:solidFill>
                  <a:schemeClr val="tx2"/>
                </a:solidFill>
                <a:latin typeface="+mn-lt"/>
              </a:defRPr>
            </a:lvl1pPr>
            <a:lvl2pPr>
              <a:buClr>
                <a:schemeClr val="accent1"/>
              </a:buClr>
              <a:defRPr sz="2000">
                <a:solidFill>
                  <a:schemeClr val="tx2"/>
                </a:solidFill>
                <a:latin typeface="+mn-lt"/>
              </a:defRPr>
            </a:lvl2pPr>
            <a:lvl3pPr>
              <a:buClr>
                <a:schemeClr val="accent1"/>
              </a:buClr>
              <a:defRPr>
                <a:latin typeface="+mj-lt"/>
              </a:defRPr>
            </a:lvl3pPr>
            <a:lvl4pPr>
              <a:buClr>
                <a:schemeClr val="accent1"/>
              </a:buClr>
              <a:defRPr>
                <a:latin typeface="+mj-lt"/>
              </a:defRPr>
            </a:lvl4pPr>
            <a:lvl5pPr>
              <a:buClr>
                <a:schemeClr val="accent1"/>
              </a:buClr>
              <a:defRPr>
                <a:latin typeface="+mj-lt"/>
              </a:defRPr>
            </a:lvl5pPr>
          </a:lstStyle>
          <a:p>
            <a:pPr lvl="0"/>
            <a:r>
              <a:rPr lang="en-US"/>
              <a:t>Click to edit Master text styles</a:t>
            </a:r>
          </a:p>
          <a:p>
            <a:pPr lvl="1"/>
            <a:r>
              <a:rPr lang="en-US"/>
              <a:t>Second level</a:t>
            </a:r>
          </a:p>
        </p:txBody>
      </p:sp>
      <p:sp>
        <p:nvSpPr>
          <p:cNvPr id="14" name="TextBox 13">
            <a:extLst>
              <a:ext uri="{FF2B5EF4-FFF2-40B4-BE49-F238E27FC236}">
                <a16:creationId xmlns:a16="http://schemas.microsoft.com/office/drawing/2014/main" id="{A9BC3815-0C4D-934C-AD36-E6255ECF9457}"/>
              </a:ext>
            </a:extLst>
          </p:cNvPr>
          <p:cNvSpPr txBox="1"/>
          <p:nvPr userDrawn="1"/>
        </p:nvSpPr>
        <p:spPr>
          <a:xfrm>
            <a:off x="689686" y="6504360"/>
            <a:ext cx="2851231" cy="215444"/>
          </a:xfrm>
          <a:prstGeom prst="rect">
            <a:avLst/>
          </a:prstGeom>
          <a:noFill/>
        </p:spPr>
        <p:txBody>
          <a:bodyPr wrap="square" rtlCol="0">
            <a:spAutoFit/>
          </a:bodyPr>
          <a:lstStyle/>
          <a:p>
            <a:pPr lvl="0"/>
            <a:r>
              <a:rPr lang="en-US" sz="800">
                <a:solidFill>
                  <a:schemeClr val="tx2"/>
                </a:solidFill>
              </a:rPr>
              <a:t>© 2021 - Strictly Confidential</a:t>
            </a:r>
          </a:p>
        </p:txBody>
      </p:sp>
      <p:pic>
        <p:nvPicPr>
          <p:cNvPr id="8" name="Graphic 7">
            <a:extLst>
              <a:ext uri="{FF2B5EF4-FFF2-40B4-BE49-F238E27FC236}">
                <a16:creationId xmlns:a16="http://schemas.microsoft.com/office/drawing/2014/main" id="{80A388F4-9EC6-8C47-B1A4-E9B6FE34D5C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225023" y="6179462"/>
            <a:ext cx="2185928" cy="385858"/>
          </a:xfrm>
          <a:prstGeom prst="rect">
            <a:avLst/>
          </a:prstGeom>
        </p:spPr>
      </p:pic>
    </p:spTree>
    <p:extLst>
      <p:ext uri="{BB962C8B-B14F-4D97-AF65-F5344CB8AC3E}">
        <p14:creationId xmlns:p14="http://schemas.microsoft.com/office/powerpoint/2010/main" val="2274656565"/>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6" name="Rectangle 5"/>
          <p:cNvSpPr/>
          <p:nvPr userDrawn="1"/>
        </p:nvSpPr>
        <p:spPr>
          <a:xfrm>
            <a:off x="0" y="2"/>
            <a:ext cx="12192000" cy="971551"/>
          </a:xfrm>
          <a:prstGeom prst="rect">
            <a:avLst/>
          </a:prstGeom>
          <a:solidFill>
            <a:schemeClr val="tx2"/>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351"/>
          </a:p>
        </p:txBody>
      </p:sp>
      <p:sp>
        <p:nvSpPr>
          <p:cNvPr id="7" name="Text Placeholder 9"/>
          <p:cNvSpPr>
            <a:spLocks noGrp="1"/>
          </p:cNvSpPr>
          <p:nvPr>
            <p:ph type="body" sz="quarter" idx="10" hasCustomPrompt="1"/>
          </p:nvPr>
        </p:nvSpPr>
        <p:spPr>
          <a:xfrm>
            <a:off x="781051" y="70755"/>
            <a:ext cx="10629900" cy="900796"/>
          </a:xfrm>
        </p:spPr>
        <p:txBody>
          <a:bodyPr anchor="ctr">
            <a:normAutofit/>
          </a:bodyPr>
          <a:lstStyle>
            <a:lvl1pPr marL="0" indent="0">
              <a:buNone/>
              <a:defRPr sz="3200">
                <a:solidFill>
                  <a:schemeClr val="bg1"/>
                </a:solidFill>
                <a:latin typeface="+mj-lt"/>
              </a:defRPr>
            </a:lvl1pPr>
          </a:lstStyle>
          <a:p>
            <a:pPr lvl="0"/>
            <a:r>
              <a:rPr lang="en-US"/>
              <a:t>Slide Title</a:t>
            </a:r>
          </a:p>
        </p:txBody>
      </p:sp>
      <p:sp>
        <p:nvSpPr>
          <p:cNvPr id="9" name="Text Placeholder 13"/>
          <p:cNvSpPr>
            <a:spLocks noGrp="1"/>
          </p:cNvSpPr>
          <p:nvPr>
            <p:ph type="body" sz="quarter" idx="11" hasCustomPrompt="1"/>
          </p:nvPr>
        </p:nvSpPr>
        <p:spPr>
          <a:xfrm>
            <a:off x="5691500" y="1443033"/>
            <a:ext cx="5719451" cy="4600579"/>
          </a:xfrm>
        </p:spPr>
        <p:txBody>
          <a:bodyPr>
            <a:noAutofit/>
          </a:bodyPr>
          <a:lstStyle>
            <a:lvl1pPr>
              <a:buClr>
                <a:schemeClr val="accent1"/>
              </a:buClr>
              <a:defRPr sz="2400">
                <a:solidFill>
                  <a:schemeClr val="tx2"/>
                </a:solidFill>
                <a:latin typeface="+mn-lt"/>
              </a:defRPr>
            </a:lvl1pPr>
            <a:lvl2pPr>
              <a:buClr>
                <a:schemeClr val="accent1"/>
              </a:buClr>
              <a:defRPr sz="2000">
                <a:solidFill>
                  <a:schemeClr val="tx2"/>
                </a:solidFill>
                <a:latin typeface="+mn-lt"/>
              </a:defRPr>
            </a:lvl2pPr>
            <a:lvl3pPr>
              <a:buClr>
                <a:schemeClr val="accent1"/>
              </a:buClr>
              <a:defRPr>
                <a:latin typeface="+mj-lt"/>
              </a:defRPr>
            </a:lvl3pPr>
            <a:lvl4pPr>
              <a:buClr>
                <a:schemeClr val="accent1"/>
              </a:buClr>
              <a:defRPr>
                <a:latin typeface="+mj-lt"/>
              </a:defRPr>
            </a:lvl4pPr>
            <a:lvl5pPr>
              <a:buClr>
                <a:schemeClr val="accent1"/>
              </a:buClr>
              <a:defRPr>
                <a:latin typeface="+mj-lt"/>
              </a:defRPr>
            </a:lvl5pPr>
          </a:lstStyle>
          <a:p>
            <a:pPr lvl="0"/>
            <a:r>
              <a:rPr lang="en-US"/>
              <a:t>Click to edit Master text styles</a:t>
            </a:r>
          </a:p>
          <a:p>
            <a:pPr lvl="1"/>
            <a:r>
              <a:rPr lang="en-US"/>
              <a:t>Second level</a:t>
            </a:r>
          </a:p>
        </p:txBody>
      </p:sp>
      <p:sp>
        <p:nvSpPr>
          <p:cNvPr id="10" name="Picture Placeholder 15"/>
          <p:cNvSpPr>
            <a:spLocks noGrp="1"/>
          </p:cNvSpPr>
          <p:nvPr>
            <p:ph type="pic" sz="quarter" idx="12"/>
          </p:nvPr>
        </p:nvSpPr>
        <p:spPr>
          <a:xfrm>
            <a:off x="781051" y="1443033"/>
            <a:ext cx="4589611" cy="4600579"/>
          </a:xfrm>
          <a:solidFill>
            <a:schemeClr val="bg1">
              <a:lumMod val="95000"/>
            </a:schemeClr>
          </a:solidFill>
        </p:spPr>
        <p:txBody>
          <a:bodyPr>
            <a:normAutofit/>
          </a:bodyPr>
          <a:lstStyle>
            <a:lvl1pPr marL="0" indent="0">
              <a:buNone/>
              <a:defRPr sz="1600">
                <a:latin typeface="Calibri" charset="0"/>
                <a:ea typeface="Calibri" charset="0"/>
                <a:cs typeface="Calibri" charset="0"/>
              </a:defRPr>
            </a:lvl1pPr>
          </a:lstStyle>
          <a:p>
            <a:r>
              <a:rPr lang="en-US"/>
              <a:t>Click icon to add picture</a:t>
            </a:r>
          </a:p>
        </p:txBody>
      </p:sp>
      <p:sp>
        <p:nvSpPr>
          <p:cNvPr id="12" name="TextBox 11">
            <a:extLst>
              <a:ext uri="{FF2B5EF4-FFF2-40B4-BE49-F238E27FC236}">
                <a16:creationId xmlns:a16="http://schemas.microsoft.com/office/drawing/2014/main" id="{2E82A5FC-DE24-884D-B9A6-D3E4CE7F581E}"/>
              </a:ext>
            </a:extLst>
          </p:cNvPr>
          <p:cNvSpPr txBox="1"/>
          <p:nvPr userDrawn="1"/>
        </p:nvSpPr>
        <p:spPr>
          <a:xfrm>
            <a:off x="689686" y="6504360"/>
            <a:ext cx="2851231" cy="215444"/>
          </a:xfrm>
          <a:prstGeom prst="rect">
            <a:avLst/>
          </a:prstGeom>
          <a:noFill/>
        </p:spPr>
        <p:txBody>
          <a:bodyPr wrap="square" rtlCol="0">
            <a:spAutoFit/>
          </a:bodyPr>
          <a:lstStyle/>
          <a:p>
            <a:pPr lvl="0"/>
            <a:r>
              <a:rPr lang="en-US" sz="800">
                <a:solidFill>
                  <a:schemeClr val="tx2"/>
                </a:solidFill>
              </a:rPr>
              <a:t>© 2021 - Strictly Confidential</a:t>
            </a:r>
          </a:p>
        </p:txBody>
      </p:sp>
      <p:pic>
        <p:nvPicPr>
          <p:cNvPr id="8" name="Graphic 7">
            <a:extLst>
              <a:ext uri="{FF2B5EF4-FFF2-40B4-BE49-F238E27FC236}">
                <a16:creationId xmlns:a16="http://schemas.microsoft.com/office/drawing/2014/main" id="{3A4A93C1-259C-EC4F-B488-B762925768B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225023" y="6179462"/>
            <a:ext cx="2185928" cy="385858"/>
          </a:xfrm>
          <a:prstGeom prst="rect">
            <a:avLst/>
          </a:prstGeom>
        </p:spPr>
      </p:pic>
    </p:spTree>
    <p:extLst>
      <p:ext uri="{BB962C8B-B14F-4D97-AF65-F5344CB8AC3E}">
        <p14:creationId xmlns:p14="http://schemas.microsoft.com/office/powerpoint/2010/main" val="1300155852"/>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6" name="Rectangle 5"/>
          <p:cNvSpPr/>
          <p:nvPr userDrawn="1"/>
        </p:nvSpPr>
        <p:spPr>
          <a:xfrm>
            <a:off x="0" y="2"/>
            <a:ext cx="12192000" cy="971551"/>
          </a:xfrm>
          <a:prstGeom prst="rect">
            <a:avLst/>
          </a:prstGeom>
          <a:solidFill>
            <a:schemeClr val="tx2"/>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351"/>
          </a:p>
        </p:txBody>
      </p:sp>
      <p:sp>
        <p:nvSpPr>
          <p:cNvPr id="7" name="Text Placeholder 9"/>
          <p:cNvSpPr>
            <a:spLocks noGrp="1"/>
          </p:cNvSpPr>
          <p:nvPr>
            <p:ph type="body" sz="quarter" idx="10" hasCustomPrompt="1"/>
          </p:nvPr>
        </p:nvSpPr>
        <p:spPr>
          <a:xfrm>
            <a:off x="781051" y="70755"/>
            <a:ext cx="10629900" cy="900796"/>
          </a:xfrm>
        </p:spPr>
        <p:txBody>
          <a:bodyPr anchor="ctr">
            <a:normAutofit/>
          </a:bodyPr>
          <a:lstStyle>
            <a:lvl1pPr marL="0" indent="0">
              <a:buNone/>
              <a:defRPr sz="3200">
                <a:solidFill>
                  <a:schemeClr val="bg1"/>
                </a:solidFill>
                <a:latin typeface="+mj-lt"/>
              </a:defRPr>
            </a:lvl1pPr>
          </a:lstStyle>
          <a:p>
            <a:pPr lvl="0"/>
            <a:r>
              <a:rPr lang="en-US"/>
              <a:t>Slide Title</a:t>
            </a:r>
          </a:p>
        </p:txBody>
      </p:sp>
      <p:sp>
        <p:nvSpPr>
          <p:cNvPr id="9" name="Picture Placeholder 10"/>
          <p:cNvSpPr>
            <a:spLocks noGrp="1"/>
          </p:cNvSpPr>
          <p:nvPr>
            <p:ph type="pic" sz="quarter" idx="11" hasCustomPrompt="1"/>
          </p:nvPr>
        </p:nvSpPr>
        <p:spPr>
          <a:xfrm>
            <a:off x="953303" y="1373158"/>
            <a:ext cx="2860252" cy="2860252"/>
          </a:xfrm>
          <a:solidFill>
            <a:schemeClr val="bg1">
              <a:lumMod val="95000"/>
            </a:schemeClr>
          </a:solidFill>
        </p:spPr>
        <p:txBody>
          <a:bodyPr>
            <a:normAutofit/>
          </a:bodyPr>
          <a:lstStyle>
            <a:lvl1pPr marL="0" indent="0">
              <a:buNone/>
              <a:defRPr sz="1600">
                <a:latin typeface="+mn-lt"/>
              </a:defRPr>
            </a:lvl1pPr>
          </a:lstStyle>
          <a:p>
            <a:r>
              <a:rPr lang="en-US"/>
              <a:t>Icon or picture</a:t>
            </a:r>
          </a:p>
        </p:txBody>
      </p:sp>
      <p:cxnSp>
        <p:nvCxnSpPr>
          <p:cNvPr id="10" name="Straight Connector 9"/>
          <p:cNvCxnSpPr/>
          <p:nvPr userDrawn="1"/>
        </p:nvCxnSpPr>
        <p:spPr>
          <a:xfrm>
            <a:off x="4204769" y="1373157"/>
            <a:ext cx="0" cy="4123443"/>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13" name="Picture Placeholder 10"/>
          <p:cNvSpPr>
            <a:spLocks noGrp="1"/>
          </p:cNvSpPr>
          <p:nvPr>
            <p:ph type="pic" sz="quarter" idx="18" hasCustomPrompt="1"/>
          </p:nvPr>
        </p:nvSpPr>
        <p:spPr>
          <a:xfrm>
            <a:off x="4595983" y="1373158"/>
            <a:ext cx="2860252" cy="2860252"/>
          </a:xfrm>
          <a:solidFill>
            <a:schemeClr val="bg1">
              <a:lumMod val="95000"/>
            </a:schemeClr>
          </a:solidFill>
        </p:spPr>
        <p:txBody>
          <a:bodyPr>
            <a:normAutofit/>
          </a:bodyPr>
          <a:lstStyle>
            <a:lvl1pPr marL="0" indent="0">
              <a:buNone/>
              <a:defRPr sz="1600">
                <a:latin typeface="+mn-lt"/>
              </a:defRPr>
            </a:lvl1pPr>
          </a:lstStyle>
          <a:p>
            <a:r>
              <a:rPr lang="en-US"/>
              <a:t>Icon or picture</a:t>
            </a:r>
          </a:p>
        </p:txBody>
      </p:sp>
      <p:cxnSp>
        <p:nvCxnSpPr>
          <p:cNvPr id="14" name="Straight Connector 13"/>
          <p:cNvCxnSpPr/>
          <p:nvPr userDrawn="1"/>
        </p:nvCxnSpPr>
        <p:spPr>
          <a:xfrm>
            <a:off x="7847449" y="1373157"/>
            <a:ext cx="0" cy="4123443"/>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17" name="Picture Placeholder 10"/>
          <p:cNvSpPr>
            <a:spLocks noGrp="1"/>
          </p:cNvSpPr>
          <p:nvPr>
            <p:ph type="pic" sz="quarter" idx="21" hasCustomPrompt="1"/>
          </p:nvPr>
        </p:nvSpPr>
        <p:spPr>
          <a:xfrm>
            <a:off x="8300718" y="1373158"/>
            <a:ext cx="2860252" cy="2860252"/>
          </a:xfrm>
          <a:solidFill>
            <a:schemeClr val="bg1">
              <a:lumMod val="95000"/>
            </a:schemeClr>
          </a:solidFill>
        </p:spPr>
        <p:txBody>
          <a:bodyPr>
            <a:normAutofit/>
          </a:bodyPr>
          <a:lstStyle>
            <a:lvl1pPr marL="0" indent="0">
              <a:buNone/>
              <a:defRPr sz="1600">
                <a:latin typeface="+mn-lt"/>
              </a:defRPr>
            </a:lvl1pPr>
          </a:lstStyle>
          <a:p>
            <a:r>
              <a:rPr lang="en-US"/>
              <a:t>Icon or picture</a:t>
            </a:r>
          </a:p>
        </p:txBody>
      </p:sp>
      <p:sp>
        <p:nvSpPr>
          <p:cNvPr id="22" name="Text Placeholder 17">
            <a:extLst>
              <a:ext uri="{FF2B5EF4-FFF2-40B4-BE49-F238E27FC236}">
                <a16:creationId xmlns:a16="http://schemas.microsoft.com/office/drawing/2014/main" id="{7F81AB8D-3B0A-C847-9E77-3EF484FAA370}"/>
              </a:ext>
            </a:extLst>
          </p:cNvPr>
          <p:cNvSpPr>
            <a:spLocks noGrp="1"/>
          </p:cNvSpPr>
          <p:nvPr>
            <p:ph type="body" sz="quarter" idx="14" hasCustomPrompt="1"/>
          </p:nvPr>
        </p:nvSpPr>
        <p:spPr>
          <a:xfrm>
            <a:off x="953302" y="5028435"/>
            <a:ext cx="2860255" cy="790351"/>
          </a:xfrm>
        </p:spPr>
        <p:txBody>
          <a:bodyPr>
            <a:noAutofit/>
          </a:bodyPr>
          <a:lstStyle>
            <a:lvl1pPr marL="0" indent="0" algn="ctr">
              <a:buNone/>
              <a:defRPr sz="1800" baseline="0">
                <a:solidFill>
                  <a:schemeClr val="tx2"/>
                </a:solidFill>
              </a:defRPr>
            </a:lvl1pPr>
            <a:lvl2pPr marL="342891" indent="0">
              <a:buNone/>
              <a:defRPr/>
            </a:lvl2pPr>
            <a:lvl3pPr marL="685783" indent="0">
              <a:buNone/>
              <a:defRPr/>
            </a:lvl3pPr>
            <a:lvl4pPr marL="1028674" indent="0">
              <a:buNone/>
              <a:defRPr/>
            </a:lvl4pPr>
            <a:lvl5pPr marL="1371566" indent="0">
              <a:buNone/>
              <a:defRPr/>
            </a:lvl5pPr>
          </a:lstStyle>
          <a:p>
            <a:pPr lvl="0"/>
            <a:r>
              <a:rPr lang="en-US"/>
              <a:t>Description of topic or subhead</a:t>
            </a:r>
          </a:p>
        </p:txBody>
      </p:sp>
      <p:sp>
        <p:nvSpPr>
          <p:cNvPr id="23" name="Text Placeholder 22">
            <a:extLst>
              <a:ext uri="{FF2B5EF4-FFF2-40B4-BE49-F238E27FC236}">
                <a16:creationId xmlns:a16="http://schemas.microsoft.com/office/drawing/2014/main" id="{71AD435B-BD0A-A54C-B465-36EBA6F1A827}"/>
              </a:ext>
            </a:extLst>
          </p:cNvPr>
          <p:cNvSpPr>
            <a:spLocks noGrp="1"/>
          </p:cNvSpPr>
          <p:nvPr>
            <p:ph type="body" sz="quarter" idx="17" hasCustomPrompt="1"/>
          </p:nvPr>
        </p:nvSpPr>
        <p:spPr>
          <a:xfrm>
            <a:off x="953302" y="4256798"/>
            <a:ext cx="2860255" cy="565043"/>
          </a:xfrm>
        </p:spPr>
        <p:txBody>
          <a:bodyPr anchor="ctr">
            <a:noAutofit/>
          </a:bodyPr>
          <a:lstStyle>
            <a:lvl1pPr marL="0" indent="0" algn="ctr">
              <a:buNone/>
              <a:defRPr sz="2000" b="1" i="0">
                <a:solidFill>
                  <a:schemeClr val="accent2"/>
                </a:solidFill>
                <a:latin typeface="+mj-lt"/>
                <a:ea typeface="Calibri" charset="0"/>
                <a:cs typeface="Calibri" charset="0"/>
              </a:defRPr>
            </a:lvl1pPr>
            <a:lvl2pPr marL="342891" indent="0">
              <a:buNone/>
              <a:defRPr sz="1800" b="1"/>
            </a:lvl2pPr>
            <a:lvl3pPr marL="685783" indent="0">
              <a:buNone/>
              <a:defRPr sz="1800" b="1"/>
            </a:lvl3pPr>
            <a:lvl4pPr marL="1028674" indent="0">
              <a:buNone/>
              <a:defRPr sz="1800" b="1"/>
            </a:lvl4pPr>
            <a:lvl5pPr marL="1371566" indent="0">
              <a:buNone/>
              <a:defRPr sz="1800" b="1"/>
            </a:lvl5pPr>
          </a:lstStyle>
          <a:p>
            <a:pPr lvl="0"/>
            <a:r>
              <a:rPr lang="en-US"/>
              <a:t>Headline</a:t>
            </a:r>
          </a:p>
        </p:txBody>
      </p:sp>
      <p:sp>
        <p:nvSpPr>
          <p:cNvPr id="24" name="Text Placeholder 17">
            <a:extLst>
              <a:ext uri="{FF2B5EF4-FFF2-40B4-BE49-F238E27FC236}">
                <a16:creationId xmlns:a16="http://schemas.microsoft.com/office/drawing/2014/main" id="{3FDB9799-CA50-A845-A847-40A851CAD2E0}"/>
              </a:ext>
            </a:extLst>
          </p:cNvPr>
          <p:cNvSpPr>
            <a:spLocks noGrp="1"/>
          </p:cNvSpPr>
          <p:nvPr>
            <p:ph type="body" sz="quarter" idx="19" hasCustomPrompt="1"/>
          </p:nvPr>
        </p:nvSpPr>
        <p:spPr>
          <a:xfrm>
            <a:off x="4595982" y="5028435"/>
            <a:ext cx="2860255" cy="790351"/>
          </a:xfrm>
        </p:spPr>
        <p:txBody>
          <a:bodyPr>
            <a:noAutofit/>
          </a:bodyPr>
          <a:lstStyle>
            <a:lvl1pPr marL="0" indent="0" algn="ctr">
              <a:buNone/>
              <a:defRPr sz="1800" baseline="0">
                <a:solidFill>
                  <a:schemeClr val="tx2"/>
                </a:solidFill>
              </a:defRPr>
            </a:lvl1pPr>
            <a:lvl2pPr marL="342891" indent="0">
              <a:buNone/>
              <a:defRPr/>
            </a:lvl2pPr>
            <a:lvl3pPr marL="685783" indent="0">
              <a:buNone/>
              <a:defRPr/>
            </a:lvl3pPr>
            <a:lvl4pPr marL="1028674" indent="0">
              <a:buNone/>
              <a:defRPr/>
            </a:lvl4pPr>
            <a:lvl5pPr marL="1371566" indent="0">
              <a:buNone/>
              <a:defRPr/>
            </a:lvl5pPr>
          </a:lstStyle>
          <a:p>
            <a:pPr lvl="0"/>
            <a:r>
              <a:rPr lang="en-US"/>
              <a:t>Description of topic or subhead</a:t>
            </a:r>
          </a:p>
        </p:txBody>
      </p:sp>
      <p:sp>
        <p:nvSpPr>
          <p:cNvPr id="25" name="Text Placeholder 22">
            <a:extLst>
              <a:ext uri="{FF2B5EF4-FFF2-40B4-BE49-F238E27FC236}">
                <a16:creationId xmlns:a16="http://schemas.microsoft.com/office/drawing/2014/main" id="{EA29B290-EA02-B44B-97C3-B9FA7035EE4F}"/>
              </a:ext>
            </a:extLst>
          </p:cNvPr>
          <p:cNvSpPr>
            <a:spLocks noGrp="1"/>
          </p:cNvSpPr>
          <p:nvPr>
            <p:ph type="body" sz="quarter" idx="20" hasCustomPrompt="1"/>
          </p:nvPr>
        </p:nvSpPr>
        <p:spPr>
          <a:xfrm>
            <a:off x="4595982" y="4256798"/>
            <a:ext cx="2860255" cy="565043"/>
          </a:xfrm>
        </p:spPr>
        <p:txBody>
          <a:bodyPr anchor="ctr">
            <a:noAutofit/>
          </a:bodyPr>
          <a:lstStyle>
            <a:lvl1pPr marL="0" indent="0" algn="ctr">
              <a:buNone/>
              <a:defRPr sz="2000" b="1">
                <a:solidFill>
                  <a:schemeClr val="accent2"/>
                </a:solidFill>
                <a:latin typeface="+mj-lt"/>
              </a:defRPr>
            </a:lvl1pPr>
            <a:lvl2pPr marL="342891" indent="0">
              <a:buNone/>
              <a:defRPr sz="1800" b="1"/>
            </a:lvl2pPr>
            <a:lvl3pPr marL="685783" indent="0">
              <a:buNone/>
              <a:defRPr sz="1800" b="1"/>
            </a:lvl3pPr>
            <a:lvl4pPr marL="1028674" indent="0">
              <a:buNone/>
              <a:defRPr sz="1800" b="1"/>
            </a:lvl4pPr>
            <a:lvl5pPr marL="1371566" indent="0">
              <a:buNone/>
              <a:defRPr sz="1800" b="1"/>
            </a:lvl5pPr>
          </a:lstStyle>
          <a:p>
            <a:pPr lvl="0"/>
            <a:r>
              <a:rPr lang="en-US"/>
              <a:t>Headline</a:t>
            </a:r>
          </a:p>
        </p:txBody>
      </p:sp>
      <p:sp>
        <p:nvSpPr>
          <p:cNvPr id="26" name="Text Placeholder 17">
            <a:extLst>
              <a:ext uri="{FF2B5EF4-FFF2-40B4-BE49-F238E27FC236}">
                <a16:creationId xmlns:a16="http://schemas.microsoft.com/office/drawing/2014/main" id="{B3556E3A-543F-2B4B-855A-92CBED4D2BF0}"/>
              </a:ext>
            </a:extLst>
          </p:cNvPr>
          <p:cNvSpPr>
            <a:spLocks noGrp="1"/>
          </p:cNvSpPr>
          <p:nvPr>
            <p:ph type="body" sz="quarter" idx="22" hasCustomPrompt="1"/>
          </p:nvPr>
        </p:nvSpPr>
        <p:spPr>
          <a:xfrm>
            <a:off x="8300717" y="5028435"/>
            <a:ext cx="2860255" cy="790351"/>
          </a:xfrm>
        </p:spPr>
        <p:txBody>
          <a:bodyPr>
            <a:noAutofit/>
          </a:bodyPr>
          <a:lstStyle>
            <a:lvl1pPr marL="0" indent="0" algn="ctr">
              <a:buNone/>
              <a:defRPr sz="1800" baseline="0">
                <a:solidFill>
                  <a:schemeClr val="tx2"/>
                </a:solidFill>
              </a:defRPr>
            </a:lvl1pPr>
            <a:lvl2pPr marL="342891" indent="0">
              <a:buNone/>
              <a:defRPr/>
            </a:lvl2pPr>
            <a:lvl3pPr marL="685783" indent="0">
              <a:buNone/>
              <a:defRPr/>
            </a:lvl3pPr>
            <a:lvl4pPr marL="1028674" indent="0">
              <a:buNone/>
              <a:defRPr/>
            </a:lvl4pPr>
            <a:lvl5pPr marL="1371566" indent="0">
              <a:buNone/>
              <a:defRPr/>
            </a:lvl5pPr>
          </a:lstStyle>
          <a:p>
            <a:pPr lvl="0"/>
            <a:r>
              <a:rPr lang="en-US"/>
              <a:t>Description of topic or subhead</a:t>
            </a:r>
          </a:p>
        </p:txBody>
      </p:sp>
      <p:sp>
        <p:nvSpPr>
          <p:cNvPr id="27" name="Text Placeholder 22">
            <a:extLst>
              <a:ext uri="{FF2B5EF4-FFF2-40B4-BE49-F238E27FC236}">
                <a16:creationId xmlns:a16="http://schemas.microsoft.com/office/drawing/2014/main" id="{640A6AE1-460D-2A47-A5FB-8D242D5F10BF}"/>
              </a:ext>
            </a:extLst>
          </p:cNvPr>
          <p:cNvSpPr>
            <a:spLocks noGrp="1"/>
          </p:cNvSpPr>
          <p:nvPr>
            <p:ph type="body" sz="quarter" idx="23" hasCustomPrompt="1"/>
          </p:nvPr>
        </p:nvSpPr>
        <p:spPr>
          <a:xfrm>
            <a:off x="8300715" y="4256798"/>
            <a:ext cx="2860255" cy="565043"/>
          </a:xfrm>
        </p:spPr>
        <p:txBody>
          <a:bodyPr anchor="ctr">
            <a:noAutofit/>
          </a:bodyPr>
          <a:lstStyle>
            <a:lvl1pPr marL="0" indent="0" algn="ctr">
              <a:buNone/>
              <a:defRPr sz="2000" b="1">
                <a:solidFill>
                  <a:schemeClr val="accent2"/>
                </a:solidFill>
                <a:latin typeface="+mj-lt"/>
              </a:defRPr>
            </a:lvl1pPr>
            <a:lvl2pPr marL="342891" indent="0">
              <a:buNone/>
              <a:defRPr sz="1800" b="1"/>
            </a:lvl2pPr>
            <a:lvl3pPr marL="685783" indent="0">
              <a:buNone/>
              <a:defRPr sz="1800" b="1"/>
            </a:lvl3pPr>
            <a:lvl4pPr marL="1028674" indent="0">
              <a:buNone/>
              <a:defRPr sz="1800" b="1"/>
            </a:lvl4pPr>
            <a:lvl5pPr marL="1371566" indent="0">
              <a:buNone/>
              <a:defRPr sz="1800" b="1"/>
            </a:lvl5pPr>
          </a:lstStyle>
          <a:p>
            <a:pPr lvl="0"/>
            <a:r>
              <a:rPr lang="en-US"/>
              <a:t>Headline</a:t>
            </a:r>
          </a:p>
        </p:txBody>
      </p:sp>
      <p:cxnSp>
        <p:nvCxnSpPr>
          <p:cNvPr id="28" name="Straight Connector 27">
            <a:extLst>
              <a:ext uri="{FF2B5EF4-FFF2-40B4-BE49-F238E27FC236}">
                <a16:creationId xmlns:a16="http://schemas.microsoft.com/office/drawing/2014/main" id="{0DC1E129-4040-C54F-BB02-90BE4DDC3D66}"/>
              </a:ext>
            </a:extLst>
          </p:cNvPr>
          <p:cNvCxnSpPr>
            <a:cxnSpLocks/>
          </p:cNvCxnSpPr>
          <p:nvPr userDrawn="1"/>
        </p:nvCxnSpPr>
        <p:spPr>
          <a:xfrm>
            <a:off x="2019414" y="4915620"/>
            <a:ext cx="616226" cy="0"/>
          </a:xfrm>
          <a:prstGeom prst="line">
            <a:avLst/>
          </a:prstGeom>
          <a:ln w="254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879029E8-BA7B-FC49-B32D-1AF49EF8158E}"/>
              </a:ext>
            </a:extLst>
          </p:cNvPr>
          <p:cNvCxnSpPr>
            <a:cxnSpLocks/>
          </p:cNvCxnSpPr>
          <p:nvPr userDrawn="1"/>
        </p:nvCxnSpPr>
        <p:spPr>
          <a:xfrm>
            <a:off x="5690077" y="4915620"/>
            <a:ext cx="616226" cy="0"/>
          </a:xfrm>
          <a:prstGeom prst="line">
            <a:avLst/>
          </a:prstGeom>
          <a:ln w="254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26F26416-3963-6B4B-8AA7-5B9E62BBF6AB}"/>
              </a:ext>
            </a:extLst>
          </p:cNvPr>
          <p:cNvCxnSpPr>
            <a:cxnSpLocks/>
          </p:cNvCxnSpPr>
          <p:nvPr userDrawn="1"/>
        </p:nvCxnSpPr>
        <p:spPr>
          <a:xfrm>
            <a:off x="9399929" y="4915620"/>
            <a:ext cx="616226" cy="0"/>
          </a:xfrm>
          <a:prstGeom prst="line">
            <a:avLst/>
          </a:prstGeom>
          <a:ln w="25400">
            <a:solidFill>
              <a:schemeClr val="accent6"/>
            </a:solidFill>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CE31D67F-B537-0945-AA9B-141061EDFAEC}"/>
              </a:ext>
            </a:extLst>
          </p:cNvPr>
          <p:cNvSpPr txBox="1"/>
          <p:nvPr userDrawn="1"/>
        </p:nvSpPr>
        <p:spPr>
          <a:xfrm>
            <a:off x="689686" y="6504360"/>
            <a:ext cx="2851231" cy="215444"/>
          </a:xfrm>
          <a:prstGeom prst="rect">
            <a:avLst/>
          </a:prstGeom>
          <a:noFill/>
        </p:spPr>
        <p:txBody>
          <a:bodyPr wrap="square" rtlCol="0">
            <a:spAutoFit/>
          </a:bodyPr>
          <a:lstStyle/>
          <a:p>
            <a:pPr lvl="0"/>
            <a:r>
              <a:rPr lang="en-US" sz="800">
                <a:solidFill>
                  <a:schemeClr val="tx2"/>
                </a:solidFill>
              </a:rPr>
              <a:t>© 2021 - Strictly Confidential</a:t>
            </a:r>
          </a:p>
        </p:txBody>
      </p:sp>
      <p:pic>
        <p:nvPicPr>
          <p:cNvPr id="21" name="Graphic 20">
            <a:extLst>
              <a:ext uri="{FF2B5EF4-FFF2-40B4-BE49-F238E27FC236}">
                <a16:creationId xmlns:a16="http://schemas.microsoft.com/office/drawing/2014/main" id="{DA7BDDE6-CE79-B24E-850A-B2F579651D2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225023" y="6179462"/>
            <a:ext cx="2185928" cy="385858"/>
          </a:xfrm>
          <a:prstGeom prst="rect">
            <a:avLst/>
          </a:prstGeom>
        </p:spPr>
      </p:pic>
    </p:spTree>
    <p:extLst>
      <p:ext uri="{BB962C8B-B14F-4D97-AF65-F5344CB8AC3E}">
        <p14:creationId xmlns:p14="http://schemas.microsoft.com/office/powerpoint/2010/main" val="636776494"/>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11" name="Picture Placeholder 10"/>
          <p:cNvSpPr>
            <a:spLocks noGrp="1"/>
          </p:cNvSpPr>
          <p:nvPr>
            <p:ph type="pic" sz="quarter" idx="11" hasCustomPrompt="1"/>
          </p:nvPr>
        </p:nvSpPr>
        <p:spPr>
          <a:xfrm>
            <a:off x="953303" y="1289571"/>
            <a:ext cx="2860252" cy="2860252"/>
          </a:xfrm>
          <a:solidFill>
            <a:schemeClr val="bg1">
              <a:lumMod val="95000"/>
            </a:schemeClr>
          </a:solidFill>
        </p:spPr>
        <p:txBody>
          <a:bodyPr>
            <a:normAutofit/>
          </a:bodyPr>
          <a:lstStyle>
            <a:lvl1pPr marL="0" indent="0">
              <a:buNone/>
              <a:defRPr sz="1600">
                <a:latin typeface="+mn-lt"/>
              </a:defRPr>
            </a:lvl1pPr>
          </a:lstStyle>
          <a:p>
            <a:r>
              <a:rPr lang="en-US"/>
              <a:t>Icon or picture</a:t>
            </a:r>
          </a:p>
        </p:txBody>
      </p:sp>
      <p:cxnSp>
        <p:nvCxnSpPr>
          <p:cNvPr id="12" name="Straight Connector 11"/>
          <p:cNvCxnSpPr/>
          <p:nvPr userDrawn="1"/>
        </p:nvCxnSpPr>
        <p:spPr>
          <a:xfrm>
            <a:off x="4204769" y="1289571"/>
            <a:ext cx="0" cy="4123443"/>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14" name="Text Placeholder 17"/>
          <p:cNvSpPr>
            <a:spLocks noGrp="1"/>
          </p:cNvSpPr>
          <p:nvPr>
            <p:ph type="body" sz="quarter" idx="14" hasCustomPrompt="1"/>
          </p:nvPr>
        </p:nvSpPr>
        <p:spPr>
          <a:xfrm>
            <a:off x="953302" y="5041498"/>
            <a:ext cx="2860255" cy="790351"/>
          </a:xfrm>
        </p:spPr>
        <p:txBody>
          <a:bodyPr>
            <a:noAutofit/>
          </a:bodyPr>
          <a:lstStyle>
            <a:lvl1pPr marL="0" indent="0" algn="ctr">
              <a:buNone/>
              <a:defRPr sz="1800" baseline="0">
                <a:solidFill>
                  <a:schemeClr val="tx2"/>
                </a:solidFill>
              </a:defRPr>
            </a:lvl1pPr>
            <a:lvl2pPr marL="342891" indent="0">
              <a:buNone/>
              <a:defRPr/>
            </a:lvl2pPr>
            <a:lvl3pPr marL="685783" indent="0">
              <a:buNone/>
              <a:defRPr/>
            </a:lvl3pPr>
            <a:lvl4pPr marL="1028674" indent="0">
              <a:buNone/>
              <a:defRPr/>
            </a:lvl4pPr>
            <a:lvl5pPr marL="1371566" indent="0">
              <a:buNone/>
              <a:defRPr/>
            </a:lvl5pPr>
          </a:lstStyle>
          <a:p>
            <a:pPr lvl="0"/>
            <a:r>
              <a:rPr lang="en-US"/>
              <a:t>Description of topic or subhead</a:t>
            </a:r>
          </a:p>
        </p:txBody>
      </p:sp>
      <p:sp>
        <p:nvSpPr>
          <p:cNvPr id="15" name="Text Placeholder 22"/>
          <p:cNvSpPr>
            <a:spLocks noGrp="1"/>
          </p:cNvSpPr>
          <p:nvPr>
            <p:ph type="body" sz="quarter" idx="17" hasCustomPrompt="1"/>
          </p:nvPr>
        </p:nvSpPr>
        <p:spPr>
          <a:xfrm>
            <a:off x="953302" y="4269861"/>
            <a:ext cx="2860255" cy="565043"/>
          </a:xfrm>
        </p:spPr>
        <p:txBody>
          <a:bodyPr anchor="ctr">
            <a:noAutofit/>
          </a:bodyPr>
          <a:lstStyle>
            <a:lvl1pPr marL="0" indent="0" algn="ctr">
              <a:buNone/>
              <a:defRPr sz="2000" b="1" i="0">
                <a:solidFill>
                  <a:schemeClr val="tx2"/>
                </a:solidFill>
                <a:latin typeface="+mj-lt"/>
                <a:ea typeface="Calibri" charset="0"/>
                <a:cs typeface="Calibri" charset="0"/>
              </a:defRPr>
            </a:lvl1pPr>
            <a:lvl2pPr marL="342891" indent="0">
              <a:buNone/>
              <a:defRPr sz="1800" b="1"/>
            </a:lvl2pPr>
            <a:lvl3pPr marL="685783" indent="0">
              <a:buNone/>
              <a:defRPr sz="1800" b="1"/>
            </a:lvl3pPr>
            <a:lvl4pPr marL="1028674" indent="0">
              <a:buNone/>
              <a:defRPr sz="1800" b="1"/>
            </a:lvl4pPr>
            <a:lvl5pPr marL="1371566" indent="0">
              <a:buNone/>
              <a:defRPr sz="1800" b="1"/>
            </a:lvl5pPr>
          </a:lstStyle>
          <a:p>
            <a:pPr lvl="0"/>
            <a:r>
              <a:rPr lang="en-US"/>
              <a:t>Headline</a:t>
            </a:r>
          </a:p>
        </p:txBody>
      </p:sp>
      <p:sp>
        <p:nvSpPr>
          <p:cNvPr id="30" name="Picture Placeholder 10"/>
          <p:cNvSpPr>
            <a:spLocks noGrp="1"/>
          </p:cNvSpPr>
          <p:nvPr>
            <p:ph type="pic" sz="quarter" idx="18" hasCustomPrompt="1"/>
          </p:nvPr>
        </p:nvSpPr>
        <p:spPr>
          <a:xfrm>
            <a:off x="4595983" y="1289571"/>
            <a:ext cx="2860252" cy="2860252"/>
          </a:xfrm>
          <a:solidFill>
            <a:schemeClr val="bg1">
              <a:lumMod val="95000"/>
            </a:schemeClr>
          </a:solidFill>
        </p:spPr>
        <p:txBody>
          <a:bodyPr>
            <a:normAutofit/>
          </a:bodyPr>
          <a:lstStyle>
            <a:lvl1pPr marL="0" indent="0">
              <a:buNone/>
              <a:defRPr sz="1600">
                <a:latin typeface="+mn-lt"/>
              </a:defRPr>
            </a:lvl1pPr>
          </a:lstStyle>
          <a:p>
            <a:r>
              <a:rPr lang="en-US"/>
              <a:t>Icon or picture</a:t>
            </a:r>
          </a:p>
        </p:txBody>
      </p:sp>
      <p:cxnSp>
        <p:nvCxnSpPr>
          <p:cNvPr id="31" name="Straight Connector 30"/>
          <p:cNvCxnSpPr/>
          <p:nvPr userDrawn="1"/>
        </p:nvCxnSpPr>
        <p:spPr>
          <a:xfrm>
            <a:off x="7847449" y="1289571"/>
            <a:ext cx="0" cy="4123443"/>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32" name="Text Placeholder 17"/>
          <p:cNvSpPr>
            <a:spLocks noGrp="1"/>
          </p:cNvSpPr>
          <p:nvPr>
            <p:ph type="body" sz="quarter" idx="19" hasCustomPrompt="1"/>
          </p:nvPr>
        </p:nvSpPr>
        <p:spPr>
          <a:xfrm>
            <a:off x="4595982" y="5041498"/>
            <a:ext cx="2860255" cy="790351"/>
          </a:xfrm>
        </p:spPr>
        <p:txBody>
          <a:bodyPr>
            <a:noAutofit/>
          </a:bodyPr>
          <a:lstStyle>
            <a:lvl1pPr marL="0" indent="0" algn="ctr">
              <a:buNone/>
              <a:defRPr sz="1800" baseline="0">
                <a:solidFill>
                  <a:schemeClr val="tx2"/>
                </a:solidFill>
              </a:defRPr>
            </a:lvl1pPr>
            <a:lvl2pPr marL="342891" indent="0">
              <a:buNone/>
              <a:defRPr/>
            </a:lvl2pPr>
            <a:lvl3pPr marL="685783" indent="0">
              <a:buNone/>
              <a:defRPr/>
            </a:lvl3pPr>
            <a:lvl4pPr marL="1028674" indent="0">
              <a:buNone/>
              <a:defRPr/>
            </a:lvl4pPr>
            <a:lvl5pPr marL="1371566" indent="0">
              <a:buNone/>
              <a:defRPr/>
            </a:lvl5pPr>
          </a:lstStyle>
          <a:p>
            <a:pPr lvl="0"/>
            <a:r>
              <a:rPr lang="en-US"/>
              <a:t>Description of topic or subhead</a:t>
            </a:r>
          </a:p>
        </p:txBody>
      </p:sp>
      <p:sp>
        <p:nvSpPr>
          <p:cNvPr id="33" name="Text Placeholder 22"/>
          <p:cNvSpPr>
            <a:spLocks noGrp="1"/>
          </p:cNvSpPr>
          <p:nvPr>
            <p:ph type="body" sz="quarter" idx="20" hasCustomPrompt="1"/>
          </p:nvPr>
        </p:nvSpPr>
        <p:spPr>
          <a:xfrm>
            <a:off x="4595982" y="4269861"/>
            <a:ext cx="2860255" cy="565043"/>
          </a:xfrm>
        </p:spPr>
        <p:txBody>
          <a:bodyPr anchor="ctr">
            <a:noAutofit/>
          </a:bodyPr>
          <a:lstStyle>
            <a:lvl1pPr marL="0" indent="0" algn="ctr">
              <a:buNone/>
              <a:defRPr sz="2000" b="1">
                <a:solidFill>
                  <a:schemeClr val="tx2"/>
                </a:solidFill>
                <a:latin typeface="+mj-lt"/>
              </a:defRPr>
            </a:lvl1pPr>
            <a:lvl2pPr marL="342891" indent="0">
              <a:buNone/>
              <a:defRPr sz="1800" b="1"/>
            </a:lvl2pPr>
            <a:lvl3pPr marL="685783" indent="0">
              <a:buNone/>
              <a:defRPr sz="1800" b="1"/>
            </a:lvl3pPr>
            <a:lvl4pPr marL="1028674" indent="0">
              <a:buNone/>
              <a:defRPr sz="1800" b="1"/>
            </a:lvl4pPr>
            <a:lvl5pPr marL="1371566" indent="0">
              <a:buNone/>
              <a:defRPr sz="1800" b="1"/>
            </a:lvl5pPr>
          </a:lstStyle>
          <a:p>
            <a:pPr lvl="0"/>
            <a:r>
              <a:rPr lang="en-US"/>
              <a:t>Headline</a:t>
            </a:r>
          </a:p>
        </p:txBody>
      </p:sp>
      <p:sp>
        <p:nvSpPr>
          <p:cNvPr id="34" name="Picture Placeholder 10"/>
          <p:cNvSpPr>
            <a:spLocks noGrp="1"/>
          </p:cNvSpPr>
          <p:nvPr>
            <p:ph type="pic" sz="quarter" idx="21" hasCustomPrompt="1"/>
          </p:nvPr>
        </p:nvSpPr>
        <p:spPr>
          <a:xfrm>
            <a:off x="8300718" y="1289571"/>
            <a:ext cx="2860252" cy="2860252"/>
          </a:xfrm>
          <a:solidFill>
            <a:schemeClr val="bg1">
              <a:lumMod val="95000"/>
            </a:schemeClr>
          </a:solidFill>
        </p:spPr>
        <p:txBody>
          <a:bodyPr>
            <a:normAutofit/>
          </a:bodyPr>
          <a:lstStyle>
            <a:lvl1pPr marL="0" indent="0">
              <a:buNone/>
              <a:defRPr sz="1600">
                <a:latin typeface="+mn-lt"/>
              </a:defRPr>
            </a:lvl1pPr>
          </a:lstStyle>
          <a:p>
            <a:r>
              <a:rPr lang="en-US"/>
              <a:t>Icon or picture</a:t>
            </a:r>
          </a:p>
        </p:txBody>
      </p:sp>
      <p:sp>
        <p:nvSpPr>
          <p:cNvPr id="35" name="Text Placeholder 17"/>
          <p:cNvSpPr>
            <a:spLocks noGrp="1"/>
          </p:cNvSpPr>
          <p:nvPr>
            <p:ph type="body" sz="quarter" idx="22" hasCustomPrompt="1"/>
          </p:nvPr>
        </p:nvSpPr>
        <p:spPr>
          <a:xfrm>
            <a:off x="8300717" y="5041498"/>
            <a:ext cx="2860255" cy="790351"/>
          </a:xfrm>
        </p:spPr>
        <p:txBody>
          <a:bodyPr>
            <a:noAutofit/>
          </a:bodyPr>
          <a:lstStyle>
            <a:lvl1pPr marL="0" indent="0" algn="ctr">
              <a:buNone/>
              <a:defRPr sz="1800" baseline="0">
                <a:solidFill>
                  <a:schemeClr val="tx2"/>
                </a:solidFill>
              </a:defRPr>
            </a:lvl1pPr>
            <a:lvl2pPr marL="342891" indent="0">
              <a:buNone/>
              <a:defRPr/>
            </a:lvl2pPr>
            <a:lvl3pPr marL="685783" indent="0">
              <a:buNone/>
              <a:defRPr/>
            </a:lvl3pPr>
            <a:lvl4pPr marL="1028674" indent="0">
              <a:buNone/>
              <a:defRPr/>
            </a:lvl4pPr>
            <a:lvl5pPr marL="1371566" indent="0">
              <a:buNone/>
              <a:defRPr/>
            </a:lvl5pPr>
          </a:lstStyle>
          <a:p>
            <a:pPr lvl="0"/>
            <a:r>
              <a:rPr lang="en-US"/>
              <a:t>Description of topic or subhead</a:t>
            </a:r>
          </a:p>
        </p:txBody>
      </p:sp>
      <p:sp>
        <p:nvSpPr>
          <p:cNvPr id="36" name="Text Placeholder 22"/>
          <p:cNvSpPr>
            <a:spLocks noGrp="1"/>
          </p:cNvSpPr>
          <p:nvPr>
            <p:ph type="body" sz="quarter" idx="23" hasCustomPrompt="1"/>
          </p:nvPr>
        </p:nvSpPr>
        <p:spPr>
          <a:xfrm>
            <a:off x="8300715" y="4269861"/>
            <a:ext cx="2860255" cy="565043"/>
          </a:xfrm>
        </p:spPr>
        <p:txBody>
          <a:bodyPr anchor="ctr">
            <a:noAutofit/>
          </a:bodyPr>
          <a:lstStyle>
            <a:lvl1pPr marL="0" indent="0" algn="ctr">
              <a:buNone/>
              <a:defRPr sz="2000" b="1">
                <a:solidFill>
                  <a:schemeClr val="tx2"/>
                </a:solidFill>
                <a:latin typeface="+mj-lt"/>
              </a:defRPr>
            </a:lvl1pPr>
            <a:lvl2pPr marL="342891" indent="0">
              <a:buNone/>
              <a:defRPr sz="1800" b="1"/>
            </a:lvl2pPr>
            <a:lvl3pPr marL="685783" indent="0">
              <a:buNone/>
              <a:defRPr sz="1800" b="1"/>
            </a:lvl3pPr>
            <a:lvl4pPr marL="1028674" indent="0">
              <a:buNone/>
              <a:defRPr sz="1800" b="1"/>
            </a:lvl4pPr>
            <a:lvl5pPr marL="1371566" indent="0">
              <a:buNone/>
              <a:defRPr sz="1800" b="1"/>
            </a:lvl5pPr>
          </a:lstStyle>
          <a:p>
            <a:pPr lvl="0"/>
            <a:r>
              <a:rPr lang="en-US"/>
              <a:t>Headline</a:t>
            </a:r>
          </a:p>
        </p:txBody>
      </p:sp>
      <p:sp>
        <p:nvSpPr>
          <p:cNvPr id="38" name="Text Placeholder 9"/>
          <p:cNvSpPr>
            <a:spLocks noGrp="1"/>
          </p:cNvSpPr>
          <p:nvPr>
            <p:ph type="body" sz="quarter" idx="10" hasCustomPrompt="1"/>
          </p:nvPr>
        </p:nvSpPr>
        <p:spPr>
          <a:xfrm>
            <a:off x="953302" y="481015"/>
            <a:ext cx="10207663" cy="576261"/>
          </a:xfrm>
        </p:spPr>
        <p:txBody>
          <a:bodyPr anchor="ctr">
            <a:normAutofit/>
          </a:bodyPr>
          <a:lstStyle>
            <a:lvl1pPr marL="0" indent="0" algn="ctr">
              <a:buNone/>
              <a:defRPr sz="3200">
                <a:solidFill>
                  <a:schemeClr val="tx2"/>
                </a:solidFill>
                <a:latin typeface="+mj-lt"/>
              </a:defRPr>
            </a:lvl1pPr>
          </a:lstStyle>
          <a:p>
            <a:pPr lvl="0"/>
            <a:r>
              <a:rPr lang="en-US"/>
              <a:t>Slide Title</a:t>
            </a:r>
          </a:p>
        </p:txBody>
      </p:sp>
      <p:cxnSp>
        <p:nvCxnSpPr>
          <p:cNvPr id="18" name="Straight Connector 17">
            <a:extLst>
              <a:ext uri="{FF2B5EF4-FFF2-40B4-BE49-F238E27FC236}">
                <a16:creationId xmlns:a16="http://schemas.microsoft.com/office/drawing/2014/main" id="{B3A024BC-A2EB-1149-BF94-191D5584E9AE}"/>
              </a:ext>
            </a:extLst>
          </p:cNvPr>
          <p:cNvCxnSpPr>
            <a:cxnSpLocks/>
          </p:cNvCxnSpPr>
          <p:nvPr userDrawn="1"/>
        </p:nvCxnSpPr>
        <p:spPr>
          <a:xfrm>
            <a:off x="2019414" y="4928683"/>
            <a:ext cx="616226"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1D712F40-B5BA-F749-9CAA-14F07A8A2082}"/>
              </a:ext>
            </a:extLst>
          </p:cNvPr>
          <p:cNvCxnSpPr>
            <a:cxnSpLocks/>
          </p:cNvCxnSpPr>
          <p:nvPr userDrawn="1"/>
        </p:nvCxnSpPr>
        <p:spPr>
          <a:xfrm>
            <a:off x="5690077" y="4928683"/>
            <a:ext cx="616226"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1793D83B-D937-D14C-90D2-FCA3BEF841F7}"/>
              </a:ext>
            </a:extLst>
          </p:cNvPr>
          <p:cNvCxnSpPr>
            <a:cxnSpLocks/>
          </p:cNvCxnSpPr>
          <p:nvPr userDrawn="1"/>
        </p:nvCxnSpPr>
        <p:spPr>
          <a:xfrm>
            <a:off x="9399929" y="4928683"/>
            <a:ext cx="616226"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683F5D81-2AE4-324F-BCC5-18C30F8E85A6}"/>
              </a:ext>
            </a:extLst>
          </p:cNvPr>
          <p:cNvCxnSpPr>
            <a:cxnSpLocks/>
          </p:cNvCxnSpPr>
          <p:nvPr userDrawn="1"/>
        </p:nvCxnSpPr>
        <p:spPr>
          <a:xfrm>
            <a:off x="935197" y="1062077"/>
            <a:ext cx="10225768" cy="0"/>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0A4FCFA5-9694-E548-B393-D8E763805981}"/>
              </a:ext>
            </a:extLst>
          </p:cNvPr>
          <p:cNvSpPr txBox="1"/>
          <p:nvPr userDrawn="1"/>
        </p:nvSpPr>
        <p:spPr>
          <a:xfrm>
            <a:off x="689686" y="6504360"/>
            <a:ext cx="2851231" cy="215444"/>
          </a:xfrm>
          <a:prstGeom prst="rect">
            <a:avLst/>
          </a:prstGeom>
          <a:noFill/>
        </p:spPr>
        <p:txBody>
          <a:bodyPr wrap="square" rtlCol="0">
            <a:spAutoFit/>
          </a:bodyPr>
          <a:lstStyle/>
          <a:p>
            <a:pPr lvl="0"/>
            <a:r>
              <a:rPr lang="en-US" sz="800">
                <a:solidFill>
                  <a:schemeClr val="tx2"/>
                </a:solidFill>
              </a:rPr>
              <a:t>© 2021 - Strictly Confidential</a:t>
            </a:r>
          </a:p>
        </p:txBody>
      </p:sp>
      <p:pic>
        <p:nvPicPr>
          <p:cNvPr id="23" name="Graphic 22">
            <a:extLst>
              <a:ext uri="{FF2B5EF4-FFF2-40B4-BE49-F238E27FC236}">
                <a16:creationId xmlns:a16="http://schemas.microsoft.com/office/drawing/2014/main" id="{9FD5B396-9443-514E-A055-7CF40D6AC79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225023" y="6179462"/>
            <a:ext cx="2185928" cy="385858"/>
          </a:xfrm>
          <a:prstGeom prst="rect">
            <a:avLst/>
          </a:prstGeom>
        </p:spPr>
      </p:pic>
    </p:spTree>
    <p:extLst>
      <p:ext uri="{BB962C8B-B14F-4D97-AF65-F5344CB8AC3E}">
        <p14:creationId xmlns:p14="http://schemas.microsoft.com/office/powerpoint/2010/main" val="12681641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9_Custom Layout">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E133310-96ED-4580-87DD-F8622A038D6E}"/>
              </a:ext>
            </a:extLst>
          </p:cNvPr>
          <p:cNvSpPr>
            <a:spLocks noGrp="1"/>
          </p:cNvSpPr>
          <p:nvPr>
            <p:ph type="dt" sz="half" idx="10"/>
          </p:nvPr>
        </p:nvSpPr>
        <p:spPr/>
        <p:txBody>
          <a:bodyPr/>
          <a:lstStyle/>
          <a:p>
            <a:fld id="{BCD48288-F8EA-4736-872E-5EF8C8575AB3}" type="datetime1">
              <a:rPr lang="en-US" smtClean="0"/>
              <a:t>9/29/2022</a:t>
            </a:fld>
            <a:endParaRPr lang="en-US"/>
          </a:p>
        </p:txBody>
      </p:sp>
      <p:sp>
        <p:nvSpPr>
          <p:cNvPr id="3" name="Footer Placeholder 2">
            <a:extLst>
              <a:ext uri="{FF2B5EF4-FFF2-40B4-BE49-F238E27FC236}">
                <a16:creationId xmlns:a16="http://schemas.microsoft.com/office/drawing/2014/main" id="{16338068-D4A3-43E6-B4EE-CA8B8122235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EEC495E-E1C4-4C9B-A9B8-28E938747BE7}"/>
              </a:ext>
            </a:extLst>
          </p:cNvPr>
          <p:cNvSpPr>
            <a:spLocks noGrp="1"/>
          </p:cNvSpPr>
          <p:nvPr>
            <p:ph type="sldNum" sz="quarter" idx="12"/>
          </p:nvPr>
        </p:nvSpPr>
        <p:spPr/>
        <p:txBody>
          <a:bodyPr/>
          <a:lstStyle/>
          <a:p>
            <a:fld id="{FB9D8D28-8C14-6F4A-AF40-286893C5A6AD}" type="slidenum">
              <a:rPr lang="en-US" smtClean="0"/>
              <a:t>‹#›</a:t>
            </a:fld>
            <a:endParaRPr lang="en-US"/>
          </a:p>
        </p:txBody>
      </p:sp>
    </p:spTree>
    <p:extLst>
      <p:ext uri="{BB962C8B-B14F-4D97-AF65-F5344CB8AC3E}">
        <p14:creationId xmlns:p14="http://schemas.microsoft.com/office/powerpoint/2010/main" val="514923546"/>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0D7780F-A482-CF4B-A010-541A84C9406F}"/>
              </a:ext>
            </a:extLst>
          </p:cNvPr>
          <p:cNvSpPr/>
          <p:nvPr userDrawn="1"/>
        </p:nvSpPr>
        <p:spPr>
          <a:xfrm>
            <a:off x="0" y="2"/>
            <a:ext cx="12192000" cy="971551"/>
          </a:xfrm>
          <a:prstGeom prst="rect">
            <a:avLst/>
          </a:prstGeom>
          <a:solidFill>
            <a:schemeClr val="tx2"/>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351"/>
          </a:p>
        </p:txBody>
      </p:sp>
      <p:sp>
        <p:nvSpPr>
          <p:cNvPr id="3" name="Text Placeholder 9">
            <a:extLst>
              <a:ext uri="{FF2B5EF4-FFF2-40B4-BE49-F238E27FC236}">
                <a16:creationId xmlns:a16="http://schemas.microsoft.com/office/drawing/2014/main" id="{6E670333-9F66-F445-AE7A-15ED15F9F93D}"/>
              </a:ext>
            </a:extLst>
          </p:cNvPr>
          <p:cNvSpPr>
            <a:spLocks noGrp="1"/>
          </p:cNvSpPr>
          <p:nvPr>
            <p:ph type="body" sz="quarter" idx="10" hasCustomPrompt="1"/>
          </p:nvPr>
        </p:nvSpPr>
        <p:spPr>
          <a:xfrm>
            <a:off x="781051" y="70755"/>
            <a:ext cx="10629900" cy="900796"/>
          </a:xfrm>
        </p:spPr>
        <p:txBody>
          <a:bodyPr anchor="ctr">
            <a:normAutofit/>
          </a:bodyPr>
          <a:lstStyle>
            <a:lvl1pPr marL="0" indent="0">
              <a:buNone/>
              <a:defRPr sz="3200">
                <a:solidFill>
                  <a:schemeClr val="bg1"/>
                </a:solidFill>
                <a:latin typeface="+mj-lt"/>
              </a:defRPr>
            </a:lvl1pPr>
          </a:lstStyle>
          <a:p>
            <a:pPr lvl="0"/>
            <a:r>
              <a:rPr lang="en-US"/>
              <a:t>Slide Title</a:t>
            </a:r>
          </a:p>
        </p:txBody>
      </p:sp>
      <p:sp>
        <p:nvSpPr>
          <p:cNvPr id="6" name="Rectangle 5">
            <a:extLst>
              <a:ext uri="{FF2B5EF4-FFF2-40B4-BE49-F238E27FC236}">
                <a16:creationId xmlns:a16="http://schemas.microsoft.com/office/drawing/2014/main" id="{F435E7CD-BE4E-4C49-8B8D-23F38B495810}"/>
              </a:ext>
            </a:extLst>
          </p:cNvPr>
          <p:cNvSpPr/>
          <p:nvPr userDrawn="1"/>
        </p:nvSpPr>
        <p:spPr>
          <a:xfrm>
            <a:off x="0" y="971552"/>
            <a:ext cx="12192000" cy="58261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7">
            <a:extLst>
              <a:ext uri="{FF2B5EF4-FFF2-40B4-BE49-F238E27FC236}">
                <a16:creationId xmlns:a16="http://schemas.microsoft.com/office/drawing/2014/main" id="{F62CBA70-56A6-B840-B0AF-E4E83039BE81}"/>
              </a:ext>
            </a:extLst>
          </p:cNvPr>
          <p:cNvSpPr>
            <a:spLocks noGrp="1"/>
          </p:cNvSpPr>
          <p:nvPr>
            <p:ph type="body" sz="quarter" idx="25" hasCustomPrompt="1"/>
          </p:nvPr>
        </p:nvSpPr>
        <p:spPr>
          <a:xfrm>
            <a:off x="781050" y="971550"/>
            <a:ext cx="10629900" cy="582613"/>
          </a:xfrm>
        </p:spPr>
        <p:txBody>
          <a:bodyPr anchor="ctr">
            <a:normAutofit/>
          </a:bodyPr>
          <a:lstStyle>
            <a:lvl1pPr marL="0" indent="0">
              <a:buNone/>
              <a:defRPr sz="2400">
                <a:solidFill>
                  <a:schemeClr val="tx2"/>
                </a:solidFill>
              </a:defRPr>
            </a:lvl1pPr>
            <a:lvl2pPr marL="457189" indent="0">
              <a:buNone/>
              <a:defRPr/>
            </a:lvl2pPr>
            <a:lvl3pPr marL="914377" indent="0">
              <a:buNone/>
              <a:defRPr/>
            </a:lvl3pPr>
            <a:lvl4pPr marL="1371566" indent="0">
              <a:buNone/>
              <a:defRPr/>
            </a:lvl4pPr>
            <a:lvl5pPr marL="1828755" indent="0">
              <a:buNone/>
              <a:defRPr/>
            </a:lvl5pPr>
          </a:lstStyle>
          <a:p>
            <a:pPr lvl="0"/>
            <a:r>
              <a:rPr lang="en-US"/>
              <a:t>Slide Subhead</a:t>
            </a:r>
          </a:p>
        </p:txBody>
      </p:sp>
      <p:sp>
        <p:nvSpPr>
          <p:cNvPr id="9" name="Text Placeholder 13">
            <a:extLst>
              <a:ext uri="{FF2B5EF4-FFF2-40B4-BE49-F238E27FC236}">
                <a16:creationId xmlns:a16="http://schemas.microsoft.com/office/drawing/2014/main" id="{6BEB3059-C074-3447-A2BD-2C33C4468160}"/>
              </a:ext>
            </a:extLst>
          </p:cNvPr>
          <p:cNvSpPr>
            <a:spLocks noGrp="1"/>
          </p:cNvSpPr>
          <p:nvPr>
            <p:ph type="body" sz="quarter" idx="11" hasCustomPrompt="1"/>
          </p:nvPr>
        </p:nvSpPr>
        <p:spPr>
          <a:xfrm>
            <a:off x="781050" y="1812428"/>
            <a:ext cx="6233704" cy="4074022"/>
          </a:xfrm>
        </p:spPr>
        <p:txBody>
          <a:bodyPr>
            <a:noAutofit/>
          </a:bodyPr>
          <a:lstStyle>
            <a:lvl1pPr>
              <a:buClr>
                <a:schemeClr val="accent1"/>
              </a:buClr>
              <a:defRPr sz="2400">
                <a:solidFill>
                  <a:schemeClr val="tx2"/>
                </a:solidFill>
                <a:latin typeface="+mn-lt"/>
              </a:defRPr>
            </a:lvl1pPr>
            <a:lvl2pPr>
              <a:buClr>
                <a:schemeClr val="accent1"/>
              </a:buClr>
              <a:defRPr sz="2400">
                <a:solidFill>
                  <a:schemeClr val="tx2"/>
                </a:solidFill>
                <a:latin typeface="+mn-lt"/>
              </a:defRPr>
            </a:lvl2pPr>
            <a:lvl3pPr>
              <a:buClr>
                <a:schemeClr val="accent1"/>
              </a:buClr>
              <a:defRPr>
                <a:latin typeface="+mj-lt"/>
              </a:defRPr>
            </a:lvl3pPr>
            <a:lvl4pPr>
              <a:buClr>
                <a:schemeClr val="accent1"/>
              </a:buClr>
              <a:defRPr>
                <a:latin typeface="+mj-lt"/>
              </a:defRPr>
            </a:lvl4pPr>
            <a:lvl5pPr>
              <a:buClr>
                <a:schemeClr val="accent1"/>
              </a:buClr>
              <a:defRPr>
                <a:latin typeface="+mj-lt"/>
              </a:defRPr>
            </a:lvl5pPr>
          </a:lstStyle>
          <a:p>
            <a:pPr lvl="0"/>
            <a:r>
              <a:rPr lang="en-US"/>
              <a:t>Click to edit Master text styles</a:t>
            </a:r>
          </a:p>
          <a:p>
            <a:pPr lvl="1"/>
            <a:r>
              <a:rPr lang="en-US"/>
              <a:t>Second level</a:t>
            </a:r>
          </a:p>
        </p:txBody>
      </p:sp>
      <p:sp>
        <p:nvSpPr>
          <p:cNvPr id="10" name="Picture Placeholder 10">
            <a:extLst>
              <a:ext uri="{FF2B5EF4-FFF2-40B4-BE49-F238E27FC236}">
                <a16:creationId xmlns:a16="http://schemas.microsoft.com/office/drawing/2014/main" id="{3FDDB753-B76C-AD45-8C90-E7ACEEA22776}"/>
              </a:ext>
            </a:extLst>
          </p:cNvPr>
          <p:cNvSpPr>
            <a:spLocks noGrp="1"/>
          </p:cNvSpPr>
          <p:nvPr>
            <p:ph type="pic" sz="quarter" idx="26" hasCustomPrompt="1"/>
          </p:nvPr>
        </p:nvSpPr>
        <p:spPr>
          <a:xfrm>
            <a:off x="7262663" y="1812428"/>
            <a:ext cx="4148287" cy="4074021"/>
          </a:xfrm>
          <a:solidFill>
            <a:schemeClr val="bg1">
              <a:lumMod val="95000"/>
            </a:schemeClr>
          </a:solidFill>
        </p:spPr>
        <p:txBody>
          <a:bodyPr>
            <a:normAutofit/>
          </a:bodyPr>
          <a:lstStyle>
            <a:lvl1pPr marL="0" indent="0">
              <a:buNone/>
              <a:defRPr sz="1600">
                <a:latin typeface="+mn-lt"/>
              </a:defRPr>
            </a:lvl1pPr>
          </a:lstStyle>
          <a:p>
            <a:r>
              <a:rPr lang="en-US"/>
              <a:t>Icon or picture</a:t>
            </a:r>
          </a:p>
        </p:txBody>
      </p:sp>
      <p:sp>
        <p:nvSpPr>
          <p:cNvPr id="13" name="TextBox 12">
            <a:extLst>
              <a:ext uri="{FF2B5EF4-FFF2-40B4-BE49-F238E27FC236}">
                <a16:creationId xmlns:a16="http://schemas.microsoft.com/office/drawing/2014/main" id="{506E8F01-1E94-4140-9E7D-5DC946C491F9}"/>
              </a:ext>
            </a:extLst>
          </p:cNvPr>
          <p:cNvSpPr txBox="1"/>
          <p:nvPr userDrawn="1"/>
        </p:nvSpPr>
        <p:spPr>
          <a:xfrm>
            <a:off x="689686" y="6504360"/>
            <a:ext cx="2851231" cy="215444"/>
          </a:xfrm>
          <a:prstGeom prst="rect">
            <a:avLst/>
          </a:prstGeom>
          <a:noFill/>
        </p:spPr>
        <p:txBody>
          <a:bodyPr wrap="square" rtlCol="0">
            <a:spAutoFit/>
          </a:bodyPr>
          <a:lstStyle/>
          <a:p>
            <a:pPr lvl="0"/>
            <a:r>
              <a:rPr lang="en-US" sz="800">
                <a:solidFill>
                  <a:schemeClr val="tx2"/>
                </a:solidFill>
              </a:rPr>
              <a:t>© 2021 - Strictly Confidential</a:t>
            </a:r>
          </a:p>
        </p:txBody>
      </p:sp>
      <p:pic>
        <p:nvPicPr>
          <p:cNvPr id="11" name="Graphic 10">
            <a:extLst>
              <a:ext uri="{FF2B5EF4-FFF2-40B4-BE49-F238E27FC236}">
                <a16:creationId xmlns:a16="http://schemas.microsoft.com/office/drawing/2014/main" id="{3A61A539-FE6D-5049-97B0-B9C2FC3AB7A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225023" y="6179462"/>
            <a:ext cx="2185928" cy="385858"/>
          </a:xfrm>
          <a:prstGeom prst="rect">
            <a:avLst/>
          </a:prstGeom>
        </p:spPr>
      </p:pic>
    </p:spTree>
    <p:extLst>
      <p:ext uri="{BB962C8B-B14F-4D97-AF65-F5344CB8AC3E}">
        <p14:creationId xmlns:p14="http://schemas.microsoft.com/office/powerpoint/2010/main" val="2922963206"/>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D40C5FF-399A-A544-ABB4-BE3906795603}"/>
              </a:ext>
            </a:extLst>
          </p:cNvPr>
          <p:cNvSpPr/>
          <p:nvPr userDrawn="1"/>
        </p:nvSpPr>
        <p:spPr>
          <a:xfrm>
            <a:off x="0" y="2"/>
            <a:ext cx="12192000" cy="971551"/>
          </a:xfrm>
          <a:prstGeom prst="rect">
            <a:avLst/>
          </a:prstGeom>
          <a:solidFill>
            <a:schemeClr val="tx2"/>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351"/>
          </a:p>
        </p:txBody>
      </p:sp>
      <p:sp>
        <p:nvSpPr>
          <p:cNvPr id="3" name="Text Placeholder 9">
            <a:extLst>
              <a:ext uri="{FF2B5EF4-FFF2-40B4-BE49-F238E27FC236}">
                <a16:creationId xmlns:a16="http://schemas.microsoft.com/office/drawing/2014/main" id="{12AB61EF-562E-CE45-B8E9-2784455BFAC3}"/>
              </a:ext>
            </a:extLst>
          </p:cNvPr>
          <p:cNvSpPr>
            <a:spLocks noGrp="1"/>
          </p:cNvSpPr>
          <p:nvPr>
            <p:ph type="body" sz="quarter" idx="10" hasCustomPrompt="1"/>
          </p:nvPr>
        </p:nvSpPr>
        <p:spPr>
          <a:xfrm>
            <a:off x="781051" y="70755"/>
            <a:ext cx="10629900" cy="900796"/>
          </a:xfrm>
        </p:spPr>
        <p:txBody>
          <a:bodyPr anchor="ctr">
            <a:normAutofit/>
          </a:bodyPr>
          <a:lstStyle>
            <a:lvl1pPr marL="0" indent="0">
              <a:buNone/>
              <a:defRPr sz="3200">
                <a:solidFill>
                  <a:schemeClr val="bg1"/>
                </a:solidFill>
                <a:latin typeface="+mj-lt"/>
              </a:defRPr>
            </a:lvl1pPr>
          </a:lstStyle>
          <a:p>
            <a:pPr lvl="0"/>
            <a:r>
              <a:rPr lang="en-US"/>
              <a:t>Slide Title</a:t>
            </a:r>
          </a:p>
        </p:txBody>
      </p:sp>
      <p:sp>
        <p:nvSpPr>
          <p:cNvPr id="6" name="Picture Placeholder 4">
            <a:extLst>
              <a:ext uri="{FF2B5EF4-FFF2-40B4-BE49-F238E27FC236}">
                <a16:creationId xmlns:a16="http://schemas.microsoft.com/office/drawing/2014/main" id="{350BEC3B-4E8E-6746-B942-5986D57D0F76}"/>
              </a:ext>
            </a:extLst>
          </p:cNvPr>
          <p:cNvSpPr>
            <a:spLocks noGrp="1"/>
          </p:cNvSpPr>
          <p:nvPr>
            <p:ph type="pic" sz="quarter" idx="25" hasCustomPrompt="1"/>
          </p:nvPr>
        </p:nvSpPr>
        <p:spPr>
          <a:xfrm>
            <a:off x="711203" y="1285396"/>
            <a:ext cx="4949754" cy="4919732"/>
          </a:xfrm>
          <a:prstGeom prst="ellipse">
            <a:avLst/>
          </a:prstGeom>
          <a:solidFill>
            <a:schemeClr val="bg1">
              <a:lumMod val="95000"/>
            </a:schemeClr>
          </a:solidFill>
        </p:spPr>
        <p:txBody>
          <a:bodyPr anchor="ctr">
            <a:normAutofit/>
          </a:bodyPr>
          <a:lstStyle>
            <a:lvl1pPr marL="0" indent="0" algn="ctr">
              <a:buNone/>
              <a:defRPr sz="1600">
                <a:solidFill>
                  <a:schemeClr val="tx2"/>
                </a:solidFill>
              </a:defRPr>
            </a:lvl1pPr>
          </a:lstStyle>
          <a:p>
            <a:r>
              <a:rPr lang="en-US"/>
              <a:t>picture</a:t>
            </a:r>
          </a:p>
        </p:txBody>
      </p:sp>
      <p:sp>
        <p:nvSpPr>
          <p:cNvPr id="7" name="Text Placeholder 13">
            <a:extLst>
              <a:ext uri="{FF2B5EF4-FFF2-40B4-BE49-F238E27FC236}">
                <a16:creationId xmlns:a16="http://schemas.microsoft.com/office/drawing/2014/main" id="{8A3E0FC1-CD5F-2544-98A7-A12281553708}"/>
              </a:ext>
            </a:extLst>
          </p:cNvPr>
          <p:cNvSpPr>
            <a:spLocks noGrp="1"/>
          </p:cNvSpPr>
          <p:nvPr>
            <p:ph type="body" sz="quarter" idx="11"/>
          </p:nvPr>
        </p:nvSpPr>
        <p:spPr>
          <a:xfrm>
            <a:off x="6026151" y="1464539"/>
            <a:ext cx="5384401" cy="703820"/>
          </a:xfrm>
        </p:spPr>
        <p:txBody>
          <a:bodyPr>
            <a:noAutofit/>
          </a:bodyPr>
          <a:lstStyle>
            <a:lvl1pPr marL="0" indent="0">
              <a:buClr>
                <a:schemeClr val="accent1"/>
              </a:buClr>
              <a:buNone/>
              <a:defRPr sz="2800">
                <a:solidFill>
                  <a:schemeClr val="tx2"/>
                </a:solidFill>
                <a:latin typeface="+mn-lt"/>
              </a:defRPr>
            </a:lvl1pPr>
            <a:lvl2pPr marL="457189" indent="0">
              <a:buClr>
                <a:schemeClr val="accent1"/>
              </a:buClr>
              <a:buNone/>
              <a:defRPr sz="2400">
                <a:solidFill>
                  <a:schemeClr val="tx2"/>
                </a:solidFill>
                <a:latin typeface="+mn-lt"/>
              </a:defRPr>
            </a:lvl2pPr>
            <a:lvl3pPr>
              <a:buClr>
                <a:schemeClr val="accent1"/>
              </a:buClr>
              <a:defRPr>
                <a:latin typeface="+mj-lt"/>
              </a:defRPr>
            </a:lvl3pPr>
            <a:lvl4pPr>
              <a:buClr>
                <a:schemeClr val="accent1"/>
              </a:buClr>
              <a:defRPr>
                <a:latin typeface="+mj-lt"/>
              </a:defRPr>
            </a:lvl4pPr>
            <a:lvl5pPr>
              <a:buClr>
                <a:schemeClr val="accent1"/>
              </a:buClr>
              <a:defRPr>
                <a:latin typeface="+mj-lt"/>
              </a:defRPr>
            </a:lvl5pPr>
          </a:lstStyle>
          <a:p>
            <a:pPr lvl="0"/>
            <a:r>
              <a:rPr lang="en-US"/>
              <a:t>Click to edit Master text styles</a:t>
            </a:r>
          </a:p>
        </p:txBody>
      </p:sp>
      <p:sp>
        <p:nvSpPr>
          <p:cNvPr id="8" name="Text Placeholder 7">
            <a:extLst>
              <a:ext uri="{FF2B5EF4-FFF2-40B4-BE49-F238E27FC236}">
                <a16:creationId xmlns:a16="http://schemas.microsoft.com/office/drawing/2014/main" id="{70329C01-3C52-F14D-B89D-DFB32F99ECD1}"/>
              </a:ext>
            </a:extLst>
          </p:cNvPr>
          <p:cNvSpPr>
            <a:spLocks noGrp="1"/>
          </p:cNvSpPr>
          <p:nvPr>
            <p:ph type="body" sz="quarter" idx="26"/>
          </p:nvPr>
        </p:nvSpPr>
        <p:spPr>
          <a:xfrm>
            <a:off x="6026151" y="2654892"/>
            <a:ext cx="5384800" cy="3270250"/>
          </a:xfrm>
        </p:spPr>
        <p:txBody>
          <a:bodyPr>
            <a:normAutofit/>
          </a:bodyPr>
          <a:lstStyle>
            <a:lvl1pPr marL="0" indent="0">
              <a:buNone/>
              <a:defRPr sz="2400">
                <a:solidFill>
                  <a:schemeClr val="tx2"/>
                </a:solidFill>
              </a:defRPr>
            </a:lvl1pPr>
            <a:lvl2pPr marL="457189" indent="0">
              <a:buNone/>
              <a:defRPr sz="2000">
                <a:solidFill>
                  <a:schemeClr val="tx2"/>
                </a:solidFill>
              </a:defRPr>
            </a:lvl2pPr>
            <a:lvl3pPr marL="914377" indent="0">
              <a:buNone/>
              <a:defRPr sz="2000">
                <a:solidFill>
                  <a:schemeClr val="tx2"/>
                </a:solidFill>
              </a:defRPr>
            </a:lvl3pPr>
            <a:lvl4pPr marL="1371566" indent="0">
              <a:buNone/>
              <a:defRPr sz="2000">
                <a:solidFill>
                  <a:schemeClr val="tx2"/>
                </a:solidFill>
              </a:defRPr>
            </a:lvl4pPr>
            <a:lvl5pPr marL="1828755" indent="0">
              <a:buNone/>
              <a:defRPr sz="2000">
                <a:solidFill>
                  <a:schemeClr val="tx2"/>
                </a:solidFill>
              </a:defRPr>
            </a:lvl5pPr>
          </a:lstStyle>
          <a:p>
            <a:pPr lvl="0"/>
            <a:r>
              <a:rPr lang="en-US"/>
              <a:t>Click to edit Master text styles</a:t>
            </a:r>
          </a:p>
        </p:txBody>
      </p:sp>
      <p:cxnSp>
        <p:nvCxnSpPr>
          <p:cNvPr id="9" name="Straight Connector 8">
            <a:extLst>
              <a:ext uri="{FF2B5EF4-FFF2-40B4-BE49-F238E27FC236}">
                <a16:creationId xmlns:a16="http://schemas.microsoft.com/office/drawing/2014/main" id="{3B474692-71F6-AC4E-A5BC-ACA0F170161E}"/>
              </a:ext>
            </a:extLst>
          </p:cNvPr>
          <p:cNvCxnSpPr>
            <a:cxnSpLocks/>
          </p:cNvCxnSpPr>
          <p:nvPr userDrawn="1"/>
        </p:nvCxnSpPr>
        <p:spPr>
          <a:xfrm>
            <a:off x="6142108" y="2168359"/>
            <a:ext cx="616226"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D8DD767F-3A3A-1746-81E4-2C9C36EEC676}"/>
              </a:ext>
            </a:extLst>
          </p:cNvPr>
          <p:cNvSpPr txBox="1"/>
          <p:nvPr userDrawn="1"/>
        </p:nvSpPr>
        <p:spPr>
          <a:xfrm>
            <a:off x="689686" y="6504360"/>
            <a:ext cx="2851231" cy="215444"/>
          </a:xfrm>
          <a:prstGeom prst="rect">
            <a:avLst/>
          </a:prstGeom>
          <a:noFill/>
        </p:spPr>
        <p:txBody>
          <a:bodyPr wrap="square" rtlCol="0">
            <a:spAutoFit/>
          </a:bodyPr>
          <a:lstStyle/>
          <a:p>
            <a:pPr lvl="0"/>
            <a:r>
              <a:rPr lang="en-US" sz="800">
                <a:solidFill>
                  <a:schemeClr val="tx2"/>
                </a:solidFill>
              </a:rPr>
              <a:t>© 2021 - Strictly Confidential</a:t>
            </a:r>
          </a:p>
        </p:txBody>
      </p:sp>
      <p:pic>
        <p:nvPicPr>
          <p:cNvPr id="11" name="Graphic 10">
            <a:extLst>
              <a:ext uri="{FF2B5EF4-FFF2-40B4-BE49-F238E27FC236}">
                <a16:creationId xmlns:a16="http://schemas.microsoft.com/office/drawing/2014/main" id="{3DA5DE74-8868-E147-AA0F-D651AEC2E80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225023" y="6179462"/>
            <a:ext cx="2185928" cy="385858"/>
          </a:xfrm>
          <a:prstGeom prst="rect">
            <a:avLst/>
          </a:prstGeom>
        </p:spPr>
      </p:pic>
    </p:spTree>
    <p:extLst>
      <p:ext uri="{BB962C8B-B14F-4D97-AF65-F5344CB8AC3E}">
        <p14:creationId xmlns:p14="http://schemas.microsoft.com/office/powerpoint/2010/main" val="482602961"/>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3BC66BE0-8DEC-C349-84F9-1C79972F11B1}"/>
              </a:ext>
            </a:extLst>
          </p:cNvPr>
          <p:cNvSpPr>
            <a:spLocks noGrp="1"/>
          </p:cNvSpPr>
          <p:nvPr>
            <p:ph type="pic" sz="quarter" idx="25" hasCustomPrompt="1"/>
          </p:nvPr>
        </p:nvSpPr>
        <p:spPr>
          <a:xfrm>
            <a:off x="781052" y="784837"/>
            <a:ext cx="4949754" cy="4919732"/>
          </a:xfrm>
          <a:prstGeom prst="ellipse">
            <a:avLst/>
          </a:prstGeom>
          <a:solidFill>
            <a:schemeClr val="bg1">
              <a:lumMod val="95000"/>
            </a:schemeClr>
          </a:solidFill>
        </p:spPr>
        <p:txBody>
          <a:bodyPr anchor="ctr">
            <a:normAutofit/>
          </a:bodyPr>
          <a:lstStyle>
            <a:lvl1pPr marL="0" indent="0" algn="ctr">
              <a:buNone/>
              <a:defRPr sz="1600">
                <a:solidFill>
                  <a:schemeClr val="tx2"/>
                </a:solidFill>
              </a:defRPr>
            </a:lvl1pPr>
          </a:lstStyle>
          <a:p>
            <a:r>
              <a:rPr lang="en-US"/>
              <a:t>picture</a:t>
            </a:r>
          </a:p>
        </p:txBody>
      </p:sp>
      <p:sp>
        <p:nvSpPr>
          <p:cNvPr id="6" name="Text Placeholder 13">
            <a:extLst>
              <a:ext uri="{FF2B5EF4-FFF2-40B4-BE49-F238E27FC236}">
                <a16:creationId xmlns:a16="http://schemas.microsoft.com/office/drawing/2014/main" id="{D3A4A216-EFC6-024D-AE52-9FF3777AB5D3}"/>
              </a:ext>
            </a:extLst>
          </p:cNvPr>
          <p:cNvSpPr>
            <a:spLocks noGrp="1"/>
          </p:cNvSpPr>
          <p:nvPr>
            <p:ph type="body" sz="quarter" idx="11"/>
          </p:nvPr>
        </p:nvSpPr>
        <p:spPr>
          <a:xfrm>
            <a:off x="6096000" y="1114549"/>
            <a:ext cx="5384401" cy="703820"/>
          </a:xfrm>
        </p:spPr>
        <p:txBody>
          <a:bodyPr>
            <a:noAutofit/>
          </a:bodyPr>
          <a:lstStyle>
            <a:lvl1pPr marL="0" indent="0">
              <a:buClr>
                <a:schemeClr val="accent1"/>
              </a:buClr>
              <a:buNone/>
              <a:defRPr sz="3200">
                <a:solidFill>
                  <a:schemeClr val="tx2"/>
                </a:solidFill>
                <a:latin typeface="+mj-lt"/>
              </a:defRPr>
            </a:lvl1pPr>
            <a:lvl2pPr marL="457189" indent="0">
              <a:buClr>
                <a:schemeClr val="accent1"/>
              </a:buClr>
              <a:buNone/>
              <a:defRPr sz="2400">
                <a:solidFill>
                  <a:schemeClr val="tx2"/>
                </a:solidFill>
                <a:latin typeface="+mn-lt"/>
              </a:defRPr>
            </a:lvl2pPr>
            <a:lvl3pPr>
              <a:buClr>
                <a:schemeClr val="accent1"/>
              </a:buClr>
              <a:defRPr>
                <a:latin typeface="+mj-lt"/>
              </a:defRPr>
            </a:lvl3pPr>
            <a:lvl4pPr>
              <a:buClr>
                <a:schemeClr val="accent1"/>
              </a:buClr>
              <a:defRPr>
                <a:latin typeface="+mj-lt"/>
              </a:defRPr>
            </a:lvl4pPr>
            <a:lvl5pPr>
              <a:buClr>
                <a:schemeClr val="accent1"/>
              </a:buClr>
              <a:defRPr>
                <a:latin typeface="+mj-lt"/>
              </a:defRPr>
            </a:lvl5pPr>
          </a:lstStyle>
          <a:p>
            <a:pPr lvl="0"/>
            <a:r>
              <a:rPr lang="en-US"/>
              <a:t>Click to edit Master text styles</a:t>
            </a:r>
          </a:p>
        </p:txBody>
      </p:sp>
      <p:sp>
        <p:nvSpPr>
          <p:cNvPr id="8" name="Text Placeholder 7">
            <a:extLst>
              <a:ext uri="{FF2B5EF4-FFF2-40B4-BE49-F238E27FC236}">
                <a16:creationId xmlns:a16="http://schemas.microsoft.com/office/drawing/2014/main" id="{F88B0164-6E41-0645-9878-BBF133CEB910}"/>
              </a:ext>
            </a:extLst>
          </p:cNvPr>
          <p:cNvSpPr>
            <a:spLocks noGrp="1"/>
          </p:cNvSpPr>
          <p:nvPr>
            <p:ph type="body" sz="quarter" idx="26"/>
          </p:nvPr>
        </p:nvSpPr>
        <p:spPr>
          <a:xfrm>
            <a:off x="6096000" y="2304902"/>
            <a:ext cx="5384800" cy="3270250"/>
          </a:xfrm>
        </p:spPr>
        <p:txBody>
          <a:bodyPr>
            <a:normAutofit/>
          </a:bodyPr>
          <a:lstStyle>
            <a:lvl1pPr marL="0" indent="0">
              <a:buNone/>
              <a:defRPr sz="2400">
                <a:solidFill>
                  <a:schemeClr val="tx2"/>
                </a:solidFill>
              </a:defRPr>
            </a:lvl1pPr>
            <a:lvl2pPr marL="457189" indent="0">
              <a:buNone/>
              <a:defRPr sz="2000">
                <a:solidFill>
                  <a:schemeClr val="tx2"/>
                </a:solidFill>
              </a:defRPr>
            </a:lvl2pPr>
            <a:lvl3pPr marL="914377" indent="0">
              <a:buNone/>
              <a:defRPr sz="2000">
                <a:solidFill>
                  <a:schemeClr val="tx2"/>
                </a:solidFill>
              </a:defRPr>
            </a:lvl3pPr>
            <a:lvl4pPr marL="1371566" indent="0">
              <a:buNone/>
              <a:defRPr sz="2000">
                <a:solidFill>
                  <a:schemeClr val="tx2"/>
                </a:solidFill>
              </a:defRPr>
            </a:lvl4pPr>
            <a:lvl5pPr marL="1828755" indent="0">
              <a:buNone/>
              <a:defRPr sz="2000">
                <a:solidFill>
                  <a:schemeClr val="tx2"/>
                </a:solidFill>
              </a:defRPr>
            </a:lvl5pPr>
          </a:lstStyle>
          <a:p>
            <a:pPr lvl="0"/>
            <a:r>
              <a:rPr lang="en-US"/>
              <a:t>Click to edit Master text styles</a:t>
            </a:r>
          </a:p>
        </p:txBody>
      </p:sp>
      <p:cxnSp>
        <p:nvCxnSpPr>
          <p:cNvPr id="10" name="Straight Connector 9">
            <a:extLst>
              <a:ext uri="{FF2B5EF4-FFF2-40B4-BE49-F238E27FC236}">
                <a16:creationId xmlns:a16="http://schemas.microsoft.com/office/drawing/2014/main" id="{1B07455C-EEF4-6846-BA4A-A5004A6AE38F}"/>
              </a:ext>
            </a:extLst>
          </p:cNvPr>
          <p:cNvCxnSpPr>
            <a:cxnSpLocks/>
          </p:cNvCxnSpPr>
          <p:nvPr userDrawn="1"/>
        </p:nvCxnSpPr>
        <p:spPr>
          <a:xfrm>
            <a:off x="6211957" y="1818369"/>
            <a:ext cx="616226"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266A1104-89A2-0744-A5E8-C70FAD5FE29A}"/>
              </a:ext>
            </a:extLst>
          </p:cNvPr>
          <p:cNvSpPr txBox="1"/>
          <p:nvPr userDrawn="1"/>
        </p:nvSpPr>
        <p:spPr>
          <a:xfrm>
            <a:off x="689686" y="6504360"/>
            <a:ext cx="2851231" cy="215444"/>
          </a:xfrm>
          <a:prstGeom prst="rect">
            <a:avLst/>
          </a:prstGeom>
          <a:noFill/>
        </p:spPr>
        <p:txBody>
          <a:bodyPr wrap="square" rtlCol="0">
            <a:spAutoFit/>
          </a:bodyPr>
          <a:lstStyle/>
          <a:p>
            <a:pPr lvl="0"/>
            <a:r>
              <a:rPr lang="en-US" sz="800">
                <a:solidFill>
                  <a:schemeClr val="tx2"/>
                </a:solidFill>
              </a:rPr>
              <a:t>© 2021 - Strictly Confidential</a:t>
            </a:r>
          </a:p>
        </p:txBody>
      </p:sp>
      <p:pic>
        <p:nvPicPr>
          <p:cNvPr id="9" name="Graphic 8">
            <a:extLst>
              <a:ext uri="{FF2B5EF4-FFF2-40B4-BE49-F238E27FC236}">
                <a16:creationId xmlns:a16="http://schemas.microsoft.com/office/drawing/2014/main" id="{4CF694E7-4197-1645-8770-D7662B5003A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225023" y="6179462"/>
            <a:ext cx="2185928" cy="385858"/>
          </a:xfrm>
          <a:prstGeom prst="rect">
            <a:avLst/>
          </a:prstGeom>
        </p:spPr>
      </p:pic>
    </p:spTree>
    <p:extLst>
      <p:ext uri="{BB962C8B-B14F-4D97-AF65-F5344CB8AC3E}">
        <p14:creationId xmlns:p14="http://schemas.microsoft.com/office/powerpoint/2010/main" val="1648360219"/>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F3405D0C-2E1C-3C4A-B132-17BE48B804C4}"/>
              </a:ext>
            </a:extLst>
          </p:cNvPr>
          <p:cNvSpPr>
            <a:spLocks noGrp="1"/>
          </p:cNvSpPr>
          <p:nvPr>
            <p:ph type="pic" sz="quarter" idx="21" hasCustomPrompt="1"/>
          </p:nvPr>
        </p:nvSpPr>
        <p:spPr>
          <a:xfrm>
            <a:off x="666206" y="627017"/>
            <a:ext cx="10849519" cy="4898572"/>
          </a:xfrm>
          <a:solidFill>
            <a:schemeClr val="bg1">
              <a:lumMod val="95000"/>
            </a:schemeClr>
          </a:solidFill>
        </p:spPr>
        <p:txBody>
          <a:bodyPr anchor="ctr">
            <a:normAutofit/>
          </a:bodyPr>
          <a:lstStyle>
            <a:lvl1pPr marL="0" indent="0" algn="ctr">
              <a:buNone/>
              <a:defRPr sz="1600">
                <a:solidFill>
                  <a:schemeClr val="tx2"/>
                </a:solidFill>
              </a:defRPr>
            </a:lvl1pPr>
          </a:lstStyle>
          <a:p>
            <a:r>
              <a:rPr lang="en-US"/>
              <a:t>Full picture slide</a:t>
            </a:r>
          </a:p>
        </p:txBody>
      </p:sp>
      <p:sp>
        <p:nvSpPr>
          <p:cNvPr id="6" name="TextBox 5">
            <a:extLst>
              <a:ext uri="{FF2B5EF4-FFF2-40B4-BE49-F238E27FC236}">
                <a16:creationId xmlns:a16="http://schemas.microsoft.com/office/drawing/2014/main" id="{1080E36A-E4F1-5440-85AF-57B66A04E66B}"/>
              </a:ext>
            </a:extLst>
          </p:cNvPr>
          <p:cNvSpPr txBox="1"/>
          <p:nvPr userDrawn="1"/>
        </p:nvSpPr>
        <p:spPr>
          <a:xfrm>
            <a:off x="689686" y="6504360"/>
            <a:ext cx="2851231" cy="215444"/>
          </a:xfrm>
          <a:prstGeom prst="rect">
            <a:avLst/>
          </a:prstGeom>
          <a:noFill/>
        </p:spPr>
        <p:txBody>
          <a:bodyPr wrap="square" rtlCol="0">
            <a:spAutoFit/>
          </a:bodyPr>
          <a:lstStyle/>
          <a:p>
            <a:pPr lvl="0"/>
            <a:r>
              <a:rPr lang="en-US" sz="800">
                <a:solidFill>
                  <a:schemeClr val="tx2"/>
                </a:solidFill>
              </a:rPr>
              <a:t>© 2021 - Strictly Confidential</a:t>
            </a:r>
          </a:p>
        </p:txBody>
      </p:sp>
      <p:pic>
        <p:nvPicPr>
          <p:cNvPr id="8" name="Graphic 7">
            <a:extLst>
              <a:ext uri="{FF2B5EF4-FFF2-40B4-BE49-F238E27FC236}">
                <a16:creationId xmlns:a16="http://schemas.microsoft.com/office/drawing/2014/main" id="{6D376CAC-D5ED-E94E-A98B-73F19F87949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225023" y="6179462"/>
            <a:ext cx="2185928" cy="385858"/>
          </a:xfrm>
          <a:prstGeom prst="rect">
            <a:avLst/>
          </a:prstGeom>
        </p:spPr>
      </p:pic>
    </p:spTree>
    <p:extLst>
      <p:ext uri="{BB962C8B-B14F-4D97-AF65-F5344CB8AC3E}">
        <p14:creationId xmlns:p14="http://schemas.microsoft.com/office/powerpoint/2010/main" val="1806543687"/>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10" name="Rectangle 9"/>
          <p:cNvSpPr/>
          <p:nvPr userDrawn="1"/>
        </p:nvSpPr>
        <p:spPr>
          <a:xfrm>
            <a:off x="641025" y="600891"/>
            <a:ext cx="10945729" cy="5076896"/>
          </a:xfrm>
          <a:prstGeom prst="rect">
            <a:avLst/>
          </a:prstGeom>
          <a:solidFill>
            <a:schemeClr val="accent1"/>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12" name="Text Placeholder 11"/>
          <p:cNvSpPr>
            <a:spLocks noGrp="1"/>
          </p:cNvSpPr>
          <p:nvPr>
            <p:ph type="body" sz="quarter" idx="10" hasCustomPrompt="1"/>
          </p:nvPr>
        </p:nvSpPr>
        <p:spPr>
          <a:xfrm>
            <a:off x="1435395" y="1307806"/>
            <a:ext cx="9292856" cy="3583172"/>
          </a:xfrm>
        </p:spPr>
        <p:txBody>
          <a:bodyPr anchor="ctr">
            <a:normAutofit/>
          </a:bodyPr>
          <a:lstStyle>
            <a:lvl1pPr marL="0" indent="0" algn="ctr">
              <a:buNone/>
              <a:defRPr sz="3600" spc="-51" baseline="0">
                <a:solidFill>
                  <a:schemeClr val="bg1"/>
                </a:solidFill>
                <a:latin typeface="+mj-lt"/>
              </a:defRPr>
            </a:lvl1pPr>
            <a:lvl2pPr marL="457189" indent="0" algn="ctr">
              <a:buNone/>
              <a:defRPr sz="2000">
                <a:latin typeface="+mj-lt"/>
              </a:defRPr>
            </a:lvl2pPr>
            <a:lvl3pPr marL="914377" indent="0" algn="ctr">
              <a:buNone/>
              <a:defRPr sz="2000">
                <a:latin typeface="+mj-lt"/>
              </a:defRPr>
            </a:lvl3pPr>
            <a:lvl4pPr marL="1371566" indent="0" algn="ctr">
              <a:buNone/>
              <a:defRPr sz="2000">
                <a:latin typeface="+mj-lt"/>
              </a:defRPr>
            </a:lvl4pPr>
            <a:lvl5pPr marL="1828754" indent="0" algn="ctr">
              <a:buNone/>
              <a:defRPr sz="2000">
                <a:latin typeface="+mj-lt"/>
              </a:defRPr>
            </a:lvl5pPr>
          </a:lstStyle>
          <a:p>
            <a:pPr lvl="0"/>
            <a:r>
              <a:rPr lang="en-US"/>
              <a:t>“ This is a quote slide”</a:t>
            </a:r>
          </a:p>
        </p:txBody>
      </p:sp>
      <p:sp>
        <p:nvSpPr>
          <p:cNvPr id="7" name="TextBox 6">
            <a:extLst>
              <a:ext uri="{FF2B5EF4-FFF2-40B4-BE49-F238E27FC236}">
                <a16:creationId xmlns:a16="http://schemas.microsoft.com/office/drawing/2014/main" id="{1C7E1444-91DF-A64D-8372-CBDA5D9B9191}"/>
              </a:ext>
            </a:extLst>
          </p:cNvPr>
          <p:cNvSpPr txBox="1"/>
          <p:nvPr userDrawn="1"/>
        </p:nvSpPr>
        <p:spPr>
          <a:xfrm>
            <a:off x="689686" y="6504360"/>
            <a:ext cx="2851231" cy="215444"/>
          </a:xfrm>
          <a:prstGeom prst="rect">
            <a:avLst/>
          </a:prstGeom>
          <a:noFill/>
        </p:spPr>
        <p:txBody>
          <a:bodyPr wrap="square" rtlCol="0">
            <a:spAutoFit/>
          </a:bodyPr>
          <a:lstStyle/>
          <a:p>
            <a:pPr lvl="0"/>
            <a:r>
              <a:rPr lang="en-US" sz="800">
                <a:solidFill>
                  <a:schemeClr val="tx2"/>
                </a:solidFill>
              </a:rPr>
              <a:t>© 2021 - Strictly Confidential</a:t>
            </a:r>
          </a:p>
        </p:txBody>
      </p:sp>
      <p:pic>
        <p:nvPicPr>
          <p:cNvPr id="6" name="Graphic 5">
            <a:extLst>
              <a:ext uri="{FF2B5EF4-FFF2-40B4-BE49-F238E27FC236}">
                <a16:creationId xmlns:a16="http://schemas.microsoft.com/office/drawing/2014/main" id="{8C569CDF-EE68-BD43-870D-4B4E70A1939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225023" y="6179462"/>
            <a:ext cx="2185928" cy="385858"/>
          </a:xfrm>
          <a:prstGeom prst="rect">
            <a:avLst/>
          </a:prstGeom>
        </p:spPr>
      </p:pic>
    </p:spTree>
    <p:extLst>
      <p:ext uri="{BB962C8B-B14F-4D97-AF65-F5344CB8AC3E}">
        <p14:creationId xmlns:p14="http://schemas.microsoft.com/office/powerpoint/2010/main" val="2618412243"/>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10" name="Rectangle 9"/>
          <p:cNvSpPr/>
          <p:nvPr userDrawn="1"/>
        </p:nvSpPr>
        <p:spPr>
          <a:xfrm>
            <a:off x="641025" y="600891"/>
            <a:ext cx="10945729" cy="5076896"/>
          </a:xfrm>
          <a:prstGeom prst="rect">
            <a:avLst/>
          </a:prstGeom>
          <a:solidFill>
            <a:srgbClr val="21CB9C"/>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12" name="Text Placeholder 11"/>
          <p:cNvSpPr>
            <a:spLocks noGrp="1"/>
          </p:cNvSpPr>
          <p:nvPr>
            <p:ph type="body" sz="quarter" idx="10" hasCustomPrompt="1"/>
          </p:nvPr>
        </p:nvSpPr>
        <p:spPr>
          <a:xfrm>
            <a:off x="1435395" y="1307806"/>
            <a:ext cx="9292856" cy="3583172"/>
          </a:xfrm>
        </p:spPr>
        <p:txBody>
          <a:bodyPr anchor="ctr">
            <a:normAutofit/>
          </a:bodyPr>
          <a:lstStyle>
            <a:lvl1pPr marL="0" indent="0" algn="ctr">
              <a:buNone/>
              <a:defRPr sz="3600" spc="-51" baseline="0">
                <a:solidFill>
                  <a:schemeClr val="bg1"/>
                </a:solidFill>
                <a:latin typeface="+mj-lt"/>
              </a:defRPr>
            </a:lvl1pPr>
            <a:lvl2pPr marL="457189" indent="0" algn="ctr">
              <a:buNone/>
              <a:defRPr sz="2000">
                <a:latin typeface="+mj-lt"/>
              </a:defRPr>
            </a:lvl2pPr>
            <a:lvl3pPr marL="914377" indent="0" algn="ctr">
              <a:buNone/>
              <a:defRPr sz="2000">
                <a:latin typeface="+mj-lt"/>
              </a:defRPr>
            </a:lvl3pPr>
            <a:lvl4pPr marL="1371566" indent="0" algn="ctr">
              <a:buNone/>
              <a:defRPr sz="2000">
                <a:latin typeface="+mj-lt"/>
              </a:defRPr>
            </a:lvl4pPr>
            <a:lvl5pPr marL="1828754" indent="0" algn="ctr">
              <a:buNone/>
              <a:defRPr sz="2000">
                <a:latin typeface="+mj-lt"/>
              </a:defRPr>
            </a:lvl5pPr>
          </a:lstStyle>
          <a:p>
            <a:pPr lvl="0"/>
            <a:r>
              <a:rPr lang="en-US"/>
              <a:t>“ This is a quote slide”</a:t>
            </a:r>
          </a:p>
        </p:txBody>
      </p:sp>
      <p:sp>
        <p:nvSpPr>
          <p:cNvPr id="7" name="TextBox 6">
            <a:extLst>
              <a:ext uri="{FF2B5EF4-FFF2-40B4-BE49-F238E27FC236}">
                <a16:creationId xmlns:a16="http://schemas.microsoft.com/office/drawing/2014/main" id="{1C7E1444-91DF-A64D-8372-CBDA5D9B9191}"/>
              </a:ext>
            </a:extLst>
          </p:cNvPr>
          <p:cNvSpPr txBox="1"/>
          <p:nvPr userDrawn="1"/>
        </p:nvSpPr>
        <p:spPr>
          <a:xfrm>
            <a:off x="689686" y="6504360"/>
            <a:ext cx="2851231" cy="215444"/>
          </a:xfrm>
          <a:prstGeom prst="rect">
            <a:avLst/>
          </a:prstGeom>
          <a:noFill/>
        </p:spPr>
        <p:txBody>
          <a:bodyPr wrap="square" rtlCol="0">
            <a:spAutoFit/>
          </a:bodyPr>
          <a:lstStyle/>
          <a:p>
            <a:pPr lvl="0"/>
            <a:r>
              <a:rPr lang="en-US" sz="800">
                <a:solidFill>
                  <a:schemeClr val="tx2"/>
                </a:solidFill>
              </a:rPr>
              <a:t>© 2021 - Strictly Confidential</a:t>
            </a:r>
          </a:p>
        </p:txBody>
      </p:sp>
      <p:pic>
        <p:nvPicPr>
          <p:cNvPr id="6" name="Graphic 5">
            <a:extLst>
              <a:ext uri="{FF2B5EF4-FFF2-40B4-BE49-F238E27FC236}">
                <a16:creationId xmlns:a16="http://schemas.microsoft.com/office/drawing/2014/main" id="{8C569CDF-EE68-BD43-870D-4B4E70A1939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225023" y="6179462"/>
            <a:ext cx="2185928" cy="385858"/>
          </a:xfrm>
          <a:prstGeom prst="rect">
            <a:avLst/>
          </a:prstGeom>
        </p:spPr>
      </p:pic>
    </p:spTree>
    <p:extLst>
      <p:ext uri="{BB962C8B-B14F-4D97-AF65-F5344CB8AC3E}">
        <p14:creationId xmlns:p14="http://schemas.microsoft.com/office/powerpoint/2010/main" val="3359827894"/>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10" name="Rectangle 9"/>
          <p:cNvSpPr/>
          <p:nvPr userDrawn="1"/>
        </p:nvSpPr>
        <p:spPr>
          <a:xfrm>
            <a:off x="641025" y="600891"/>
            <a:ext cx="10945729" cy="5076896"/>
          </a:xfrm>
          <a:prstGeom prst="rect">
            <a:avLst/>
          </a:prstGeom>
          <a:solidFill>
            <a:schemeClr val="accent2"/>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12" name="Text Placeholder 11"/>
          <p:cNvSpPr>
            <a:spLocks noGrp="1"/>
          </p:cNvSpPr>
          <p:nvPr>
            <p:ph type="body" sz="quarter" idx="10" hasCustomPrompt="1"/>
          </p:nvPr>
        </p:nvSpPr>
        <p:spPr>
          <a:xfrm>
            <a:off x="1435395" y="1307806"/>
            <a:ext cx="9292856" cy="3583172"/>
          </a:xfrm>
        </p:spPr>
        <p:txBody>
          <a:bodyPr anchor="ctr">
            <a:normAutofit/>
          </a:bodyPr>
          <a:lstStyle>
            <a:lvl1pPr marL="0" indent="0" algn="ctr">
              <a:buNone/>
              <a:defRPr sz="3600" spc="-51" baseline="0">
                <a:solidFill>
                  <a:schemeClr val="bg1"/>
                </a:solidFill>
                <a:latin typeface="+mj-lt"/>
              </a:defRPr>
            </a:lvl1pPr>
            <a:lvl2pPr marL="457189" indent="0" algn="ctr">
              <a:buNone/>
              <a:defRPr sz="2000">
                <a:latin typeface="+mj-lt"/>
              </a:defRPr>
            </a:lvl2pPr>
            <a:lvl3pPr marL="914377" indent="0" algn="ctr">
              <a:buNone/>
              <a:defRPr sz="2000">
                <a:latin typeface="+mj-lt"/>
              </a:defRPr>
            </a:lvl3pPr>
            <a:lvl4pPr marL="1371566" indent="0" algn="ctr">
              <a:buNone/>
              <a:defRPr sz="2000">
                <a:latin typeface="+mj-lt"/>
              </a:defRPr>
            </a:lvl4pPr>
            <a:lvl5pPr marL="1828754" indent="0" algn="ctr">
              <a:buNone/>
              <a:defRPr sz="2000">
                <a:latin typeface="+mj-lt"/>
              </a:defRPr>
            </a:lvl5pPr>
          </a:lstStyle>
          <a:p>
            <a:pPr lvl="0"/>
            <a:r>
              <a:rPr lang="en-US"/>
              <a:t>“ This is a quote slide”</a:t>
            </a:r>
          </a:p>
        </p:txBody>
      </p:sp>
      <p:sp>
        <p:nvSpPr>
          <p:cNvPr id="7" name="TextBox 6">
            <a:extLst>
              <a:ext uri="{FF2B5EF4-FFF2-40B4-BE49-F238E27FC236}">
                <a16:creationId xmlns:a16="http://schemas.microsoft.com/office/drawing/2014/main" id="{1C7E1444-91DF-A64D-8372-CBDA5D9B9191}"/>
              </a:ext>
            </a:extLst>
          </p:cNvPr>
          <p:cNvSpPr txBox="1"/>
          <p:nvPr userDrawn="1"/>
        </p:nvSpPr>
        <p:spPr>
          <a:xfrm>
            <a:off x="689686" y="6504360"/>
            <a:ext cx="2851231" cy="215444"/>
          </a:xfrm>
          <a:prstGeom prst="rect">
            <a:avLst/>
          </a:prstGeom>
          <a:noFill/>
        </p:spPr>
        <p:txBody>
          <a:bodyPr wrap="square" rtlCol="0">
            <a:spAutoFit/>
          </a:bodyPr>
          <a:lstStyle/>
          <a:p>
            <a:pPr lvl="0"/>
            <a:r>
              <a:rPr lang="en-US" sz="800">
                <a:solidFill>
                  <a:schemeClr val="tx2"/>
                </a:solidFill>
              </a:rPr>
              <a:t>© 2021 - Strictly Confidential</a:t>
            </a:r>
          </a:p>
        </p:txBody>
      </p:sp>
      <p:pic>
        <p:nvPicPr>
          <p:cNvPr id="6" name="Graphic 5">
            <a:extLst>
              <a:ext uri="{FF2B5EF4-FFF2-40B4-BE49-F238E27FC236}">
                <a16:creationId xmlns:a16="http://schemas.microsoft.com/office/drawing/2014/main" id="{FB9734EF-CCEE-7142-8ECF-C77FDB94CD0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225023" y="6179462"/>
            <a:ext cx="2185928" cy="385858"/>
          </a:xfrm>
          <a:prstGeom prst="rect">
            <a:avLst/>
          </a:prstGeom>
        </p:spPr>
      </p:pic>
    </p:spTree>
    <p:extLst>
      <p:ext uri="{BB962C8B-B14F-4D97-AF65-F5344CB8AC3E}">
        <p14:creationId xmlns:p14="http://schemas.microsoft.com/office/powerpoint/2010/main" val="4152203117"/>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11" name="Table Placeholder 10"/>
          <p:cNvSpPr>
            <a:spLocks noGrp="1"/>
          </p:cNvSpPr>
          <p:nvPr>
            <p:ph type="tbl" sz="quarter" idx="10"/>
          </p:nvPr>
        </p:nvSpPr>
        <p:spPr>
          <a:xfrm>
            <a:off x="781051" y="685801"/>
            <a:ext cx="10725149" cy="5467351"/>
          </a:xfrm>
        </p:spPr>
        <p:txBody>
          <a:bodyPr anchor="ctr">
            <a:normAutofit/>
          </a:bodyPr>
          <a:lstStyle>
            <a:lvl1pPr marL="0" indent="0" algn="ctr">
              <a:buNone/>
              <a:defRPr sz="1600">
                <a:solidFill>
                  <a:schemeClr val="tx2"/>
                </a:solidFill>
              </a:defRPr>
            </a:lvl1pPr>
          </a:lstStyle>
          <a:p>
            <a:r>
              <a:rPr lang="en-US"/>
              <a:t>Click icon to add table</a:t>
            </a:r>
          </a:p>
        </p:txBody>
      </p:sp>
      <p:sp>
        <p:nvSpPr>
          <p:cNvPr id="4" name="TextBox 3">
            <a:extLst>
              <a:ext uri="{FF2B5EF4-FFF2-40B4-BE49-F238E27FC236}">
                <a16:creationId xmlns:a16="http://schemas.microsoft.com/office/drawing/2014/main" id="{CA621787-ABDF-B849-98CC-0769B49E6918}"/>
              </a:ext>
            </a:extLst>
          </p:cNvPr>
          <p:cNvSpPr txBox="1"/>
          <p:nvPr userDrawn="1"/>
        </p:nvSpPr>
        <p:spPr>
          <a:xfrm>
            <a:off x="689686" y="6504360"/>
            <a:ext cx="2851231" cy="215444"/>
          </a:xfrm>
          <a:prstGeom prst="rect">
            <a:avLst/>
          </a:prstGeom>
          <a:noFill/>
        </p:spPr>
        <p:txBody>
          <a:bodyPr wrap="square" rtlCol="0">
            <a:spAutoFit/>
          </a:bodyPr>
          <a:lstStyle/>
          <a:p>
            <a:pPr lvl="0"/>
            <a:r>
              <a:rPr lang="en-US" sz="800">
                <a:solidFill>
                  <a:schemeClr val="tx2"/>
                </a:solidFill>
              </a:rPr>
              <a:t>© 2021 - Strictly Confidential</a:t>
            </a:r>
          </a:p>
        </p:txBody>
      </p:sp>
    </p:spTree>
    <p:extLst>
      <p:ext uri="{BB962C8B-B14F-4D97-AF65-F5344CB8AC3E}">
        <p14:creationId xmlns:p14="http://schemas.microsoft.com/office/powerpoint/2010/main" val="1988525799"/>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DE7B277-220F-7949-8EF3-9D09454D676C}"/>
              </a:ext>
            </a:extLst>
          </p:cNvPr>
          <p:cNvPicPr>
            <a:picLocks noChangeAspect="1"/>
          </p:cNvPicPr>
          <p:nvPr userDrawn="1"/>
        </p:nvPicPr>
        <p:blipFill rotWithShape="1">
          <a:blip r:embed="rId2" cstate="print">
            <a:alphaModFix amt="5000"/>
            <a:extLst>
              <a:ext uri="{28A0092B-C50C-407E-A947-70E740481C1C}">
                <a14:useLocalDpi xmlns:a14="http://schemas.microsoft.com/office/drawing/2010/main"/>
              </a:ext>
            </a:extLst>
          </a:blip>
          <a:srcRect r="1547"/>
          <a:stretch/>
        </p:blipFill>
        <p:spPr>
          <a:xfrm>
            <a:off x="501351" y="538640"/>
            <a:ext cx="11181601" cy="5767890"/>
          </a:xfrm>
          <a:prstGeom prst="rect">
            <a:avLst/>
          </a:prstGeom>
          <a:solidFill>
            <a:schemeClr val="bg1"/>
          </a:solidFill>
        </p:spPr>
      </p:pic>
      <p:sp>
        <p:nvSpPr>
          <p:cNvPr id="6" name="Rectangle 5">
            <a:extLst>
              <a:ext uri="{FF2B5EF4-FFF2-40B4-BE49-F238E27FC236}">
                <a16:creationId xmlns:a16="http://schemas.microsoft.com/office/drawing/2014/main" id="{49F517DC-A429-AA43-88D4-AC3546F988FD}"/>
              </a:ext>
            </a:extLst>
          </p:cNvPr>
          <p:cNvSpPr/>
          <p:nvPr userDrawn="1"/>
        </p:nvSpPr>
        <p:spPr>
          <a:xfrm>
            <a:off x="509048" y="551470"/>
            <a:ext cx="4213782" cy="575506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a:extLst>
              <a:ext uri="{FF2B5EF4-FFF2-40B4-BE49-F238E27FC236}">
                <a16:creationId xmlns:a16="http://schemas.microsoft.com/office/drawing/2014/main" id="{69B4D6B1-62E7-C244-BB89-57233584BFD9}"/>
              </a:ext>
            </a:extLst>
          </p:cNvPr>
          <p:cNvSpPr/>
          <p:nvPr userDrawn="1"/>
        </p:nvSpPr>
        <p:spPr>
          <a:xfrm>
            <a:off x="4722830" y="551469"/>
            <a:ext cx="3601040" cy="5755061"/>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13">
            <a:extLst>
              <a:ext uri="{FF2B5EF4-FFF2-40B4-BE49-F238E27FC236}">
                <a16:creationId xmlns:a16="http://schemas.microsoft.com/office/drawing/2014/main" id="{FFD411CE-CAF9-A842-9E3F-3B30E499068C}"/>
              </a:ext>
            </a:extLst>
          </p:cNvPr>
          <p:cNvSpPr>
            <a:spLocks noGrp="1"/>
          </p:cNvSpPr>
          <p:nvPr>
            <p:ph type="body" sz="quarter" idx="11" hasCustomPrompt="1"/>
          </p:nvPr>
        </p:nvSpPr>
        <p:spPr>
          <a:xfrm>
            <a:off x="1017970" y="1340792"/>
            <a:ext cx="4213783" cy="703820"/>
          </a:xfrm>
        </p:spPr>
        <p:txBody>
          <a:bodyPr>
            <a:noAutofit/>
          </a:bodyPr>
          <a:lstStyle>
            <a:lvl1pPr marL="0" indent="0">
              <a:buClr>
                <a:schemeClr val="accent1"/>
              </a:buClr>
              <a:buNone/>
              <a:defRPr sz="3200">
                <a:solidFill>
                  <a:schemeClr val="bg1"/>
                </a:solidFill>
                <a:latin typeface="+mj-lt"/>
              </a:defRPr>
            </a:lvl1pPr>
            <a:lvl2pPr marL="457189" indent="0">
              <a:buClr>
                <a:schemeClr val="accent1"/>
              </a:buClr>
              <a:buNone/>
              <a:defRPr sz="2400">
                <a:solidFill>
                  <a:schemeClr val="tx2"/>
                </a:solidFill>
                <a:latin typeface="+mn-lt"/>
              </a:defRPr>
            </a:lvl2pPr>
            <a:lvl3pPr>
              <a:buClr>
                <a:schemeClr val="accent1"/>
              </a:buClr>
              <a:defRPr>
                <a:latin typeface="+mj-lt"/>
              </a:defRPr>
            </a:lvl3pPr>
            <a:lvl4pPr>
              <a:buClr>
                <a:schemeClr val="accent1"/>
              </a:buClr>
              <a:defRPr>
                <a:latin typeface="+mj-lt"/>
              </a:defRPr>
            </a:lvl4pPr>
            <a:lvl5pPr>
              <a:buClr>
                <a:schemeClr val="accent1"/>
              </a:buClr>
              <a:defRPr>
                <a:latin typeface="+mj-lt"/>
              </a:defRPr>
            </a:lvl5pPr>
          </a:lstStyle>
          <a:p>
            <a:pPr lvl="0"/>
            <a:r>
              <a:rPr lang="en-US"/>
              <a:t>Agenda</a:t>
            </a:r>
          </a:p>
        </p:txBody>
      </p:sp>
      <p:cxnSp>
        <p:nvCxnSpPr>
          <p:cNvPr id="12" name="Straight Connector 11">
            <a:extLst>
              <a:ext uri="{FF2B5EF4-FFF2-40B4-BE49-F238E27FC236}">
                <a16:creationId xmlns:a16="http://schemas.microsoft.com/office/drawing/2014/main" id="{D9C468F2-F15F-4C44-B76E-D9BF5094E730}"/>
              </a:ext>
            </a:extLst>
          </p:cNvPr>
          <p:cNvCxnSpPr>
            <a:cxnSpLocks/>
          </p:cNvCxnSpPr>
          <p:nvPr userDrawn="1"/>
        </p:nvCxnSpPr>
        <p:spPr>
          <a:xfrm>
            <a:off x="1133927" y="2044612"/>
            <a:ext cx="616226" cy="0"/>
          </a:xfrm>
          <a:prstGeom prst="line">
            <a:avLst/>
          </a:prstGeom>
          <a:ln w="25400">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sp>
        <p:nvSpPr>
          <p:cNvPr id="13" name="Text Placeholder 7">
            <a:extLst>
              <a:ext uri="{FF2B5EF4-FFF2-40B4-BE49-F238E27FC236}">
                <a16:creationId xmlns:a16="http://schemas.microsoft.com/office/drawing/2014/main" id="{3302D2DF-D3AC-1C4A-AAE3-C96CB55A0BF3}"/>
              </a:ext>
            </a:extLst>
          </p:cNvPr>
          <p:cNvSpPr>
            <a:spLocks noGrp="1"/>
          </p:cNvSpPr>
          <p:nvPr>
            <p:ph type="body" sz="quarter" idx="26"/>
          </p:nvPr>
        </p:nvSpPr>
        <p:spPr>
          <a:xfrm>
            <a:off x="1017970" y="2455730"/>
            <a:ext cx="4760661" cy="3270250"/>
          </a:xfrm>
        </p:spPr>
        <p:txBody>
          <a:bodyPr>
            <a:normAutofit/>
          </a:bodyPr>
          <a:lstStyle>
            <a:lvl1pPr marL="0" indent="0">
              <a:buNone/>
              <a:defRPr sz="2400">
                <a:solidFill>
                  <a:schemeClr val="bg1"/>
                </a:solidFill>
              </a:defRPr>
            </a:lvl1pPr>
            <a:lvl2pPr marL="457189" indent="0">
              <a:buNone/>
              <a:defRPr sz="2000">
                <a:solidFill>
                  <a:schemeClr val="tx2"/>
                </a:solidFill>
              </a:defRPr>
            </a:lvl2pPr>
            <a:lvl3pPr marL="914377" indent="0">
              <a:buNone/>
              <a:defRPr sz="2000">
                <a:solidFill>
                  <a:schemeClr val="tx2"/>
                </a:solidFill>
              </a:defRPr>
            </a:lvl3pPr>
            <a:lvl4pPr marL="1371566" indent="0">
              <a:buNone/>
              <a:defRPr sz="2000">
                <a:solidFill>
                  <a:schemeClr val="tx2"/>
                </a:solidFill>
              </a:defRPr>
            </a:lvl4pPr>
            <a:lvl5pPr marL="1828755" indent="0">
              <a:buNone/>
              <a:defRPr sz="2000">
                <a:solidFill>
                  <a:schemeClr val="tx2"/>
                </a:solidFill>
              </a:defRPr>
            </a:lvl5pPr>
          </a:lstStyle>
          <a:p>
            <a:pPr lvl="0"/>
            <a:r>
              <a:rPr lang="en-US"/>
              <a:t>Click to edit Master text styles</a:t>
            </a:r>
          </a:p>
        </p:txBody>
      </p:sp>
      <p:sp>
        <p:nvSpPr>
          <p:cNvPr id="15" name="TextBox 14">
            <a:extLst>
              <a:ext uri="{FF2B5EF4-FFF2-40B4-BE49-F238E27FC236}">
                <a16:creationId xmlns:a16="http://schemas.microsoft.com/office/drawing/2014/main" id="{1227B3D5-46EC-3E4C-BB8C-4A2171734478}"/>
              </a:ext>
            </a:extLst>
          </p:cNvPr>
          <p:cNvSpPr txBox="1"/>
          <p:nvPr userDrawn="1"/>
        </p:nvSpPr>
        <p:spPr>
          <a:xfrm>
            <a:off x="917198" y="5921653"/>
            <a:ext cx="2851231" cy="215444"/>
          </a:xfrm>
          <a:prstGeom prst="rect">
            <a:avLst/>
          </a:prstGeom>
          <a:noFill/>
        </p:spPr>
        <p:txBody>
          <a:bodyPr wrap="square" rtlCol="0">
            <a:spAutoFit/>
          </a:bodyPr>
          <a:lstStyle/>
          <a:p>
            <a:pPr lvl="0"/>
            <a:r>
              <a:rPr lang="en-US" sz="800">
                <a:solidFill>
                  <a:schemeClr val="bg1"/>
                </a:solidFill>
              </a:rPr>
              <a:t>© 2021 - Strictly Confidential</a:t>
            </a:r>
          </a:p>
        </p:txBody>
      </p:sp>
      <p:pic>
        <p:nvPicPr>
          <p:cNvPr id="10" name="Graphic 9">
            <a:extLst>
              <a:ext uri="{FF2B5EF4-FFF2-40B4-BE49-F238E27FC236}">
                <a16:creationId xmlns:a16="http://schemas.microsoft.com/office/drawing/2014/main" id="{DF42C8C0-EDFA-954D-BD4A-238F25C24CAA}"/>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9225023" y="5643517"/>
            <a:ext cx="2185928" cy="385858"/>
          </a:xfrm>
          <a:prstGeom prst="rect">
            <a:avLst/>
          </a:prstGeom>
        </p:spPr>
      </p:pic>
    </p:spTree>
    <p:extLst>
      <p:ext uri="{BB962C8B-B14F-4D97-AF65-F5344CB8AC3E}">
        <p14:creationId xmlns:p14="http://schemas.microsoft.com/office/powerpoint/2010/main" val="269198639"/>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DE7B277-220F-7949-8EF3-9D09454D676C}"/>
              </a:ext>
            </a:extLst>
          </p:cNvPr>
          <p:cNvPicPr>
            <a:picLocks noChangeAspect="1"/>
          </p:cNvPicPr>
          <p:nvPr userDrawn="1"/>
        </p:nvPicPr>
        <p:blipFill rotWithShape="1">
          <a:blip r:embed="rId2" cstate="print">
            <a:alphaModFix amt="5000"/>
            <a:extLst>
              <a:ext uri="{28A0092B-C50C-407E-A947-70E740481C1C}">
                <a14:useLocalDpi xmlns:a14="http://schemas.microsoft.com/office/drawing/2010/main"/>
              </a:ext>
            </a:extLst>
          </a:blip>
          <a:srcRect r="1547"/>
          <a:stretch/>
        </p:blipFill>
        <p:spPr>
          <a:xfrm>
            <a:off x="501351" y="538640"/>
            <a:ext cx="11181601" cy="5767890"/>
          </a:xfrm>
          <a:prstGeom prst="rect">
            <a:avLst/>
          </a:prstGeom>
          <a:solidFill>
            <a:schemeClr val="bg1"/>
          </a:solidFill>
        </p:spPr>
      </p:pic>
      <p:sp>
        <p:nvSpPr>
          <p:cNvPr id="6" name="Rectangle 5">
            <a:extLst>
              <a:ext uri="{FF2B5EF4-FFF2-40B4-BE49-F238E27FC236}">
                <a16:creationId xmlns:a16="http://schemas.microsoft.com/office/drawing/2014/main" id="{49F517DC-A429-AA43-88D4-AC3546F988FD}"/>
              </a:ext>
            </a:extLst>
          </p:cNvPr>
          <p:cNvSpPr/>
          <p:nvPr userDrawn="1"/>
        </p:nvSpPr>
        <p:spPr>
          <a:xfrm>
            <a:off x="509048" y="551470"/>
            <a:ext cx="4213782" cy="5755061"/>
          </a:xfrm>
          <a:prstGeom prst="rect">
            <a:avLst/>
          </a:prstGeom>
          <a:solidFill>
            <a:srgbClr val="21CB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a:extLst>
              <a:ext uri="{FF2B5EF4-FFF2-40B4-BE49-F238E27FC236}">
                <a16:creationId xmlns:a16="http://schemas.microsoft.com/office/drawing/2014/main" id="{69B4D6B1-62E7-C244-BB89-57233584BFD9}"/>
              </a:ext>
            </a:extLst>
          </p:cNvPr>
          <p:cNvSpPr/>
          <p:nvPr userDrawn="1"/>
        </p:nvSpPr>
        <p:spPr>
          <a:xfrm>
            <a:off x="4722830" y="551469"/>
            <a:ext cx="3601040" cy="5755061"/>
          </a:xfrm>
          <a:prstGeom prst="rtTriangle">
            <a:avLst/>
          </a:prstGeom>
          <a:solidFill>
            <a:srgbClr val="21CB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13">
            <a:extLst>
              <a:ext uri="{FF2B5EF4-FFF2-40B4-BE49-F238E27FC236}">
                <a16:creationId xmlns:a16="http://schemas.microsoft.com/office/drawing/2014/main" id="{FFD411CE-CAF9-A842-9E3F-3B30E499068C}"/>
              </a:ext>
            </a:extLst>
          </p:cNvPr>
          <p:cNvSpPr>
            <a:spLocks noGrp="1"/>
          </p:cNvSpPr>
          <p:nvPr>
            <p:ph type="body" sz="quarter" idx="11" hasCustomPrompt="1"/>
          </p:nvPr>
        </p:nvSpPr>
        <p:spPr>
          <a:xfrm>
            <a:off x="1017970" y="1340792"/>
            <a:ext cx="4213783" cy="703820"/>
          </a:xfrm>
        </p:spPr>
        <p:txBody>
          <a:bodyPr>
            <a:noAutofit/>
          </a:bodyPr>
          <a:lstStyle>
            <a:lvl1pPr marL="0" indent="0">
              <a:buClr>
                <a:schemeClr val="accent1"/>
              </a:buClr>
              <a:buNone/>
              <a:defRPr sz="3200">
                <a:solidFill>
                  <a:schemeClr val="bg1"/>
                </a:solidFill>
                <a:latin typeface="+mj-lt"/>
              </a:defRPr>
            </a:lvl1pPr>
            <a:lvl2pPr marL="457189" indent="0">
              <a:buClr>
                <a:schemeClr val="accent1"/>
              </a:buClr>
              <a:buNone/>
              <a:defRPr sz="2400">
                <a:solidFill>
                  <a:schemeClr val="tx2"/>
                </a:solidFill>
                <a:latin typeface="+mn-lt"/>
              </a:defRPr>
            </a:lvl2pPr>
            <a:lvl3pPr>
              <a:buClr>
                <a:schemeClr val="accent1"/>
              </a:buClr>
              <a:defRPr>
                <a:latin typeface="+mj-lt"/>
              </a:defRPr>
            </a:lvl3pPr>
            <a:lvl4pPr>
              <a:buClr>
                <a:schemeClr val="accent1"/>
              </a:buClr>
              <a:defRPr>
                <a:latin typeface="+mj-lt"/>
              </a:defRPr>
            </a:lvl4pPr>
            <a:lvl5pPr>
              <a:buClr>
                <a:schemeClr val="accent1"/>
              </a:buClr>
              <a:defRPr>
                <a:latin typeface="+mj-lt"/>
              </a:defRPr>
            </a:lvl5pPr>
          </a:lstStyle>
          <a:p>
            <a:pPr lvl="0"/>
            <a:r>
              <a:rPr lang="en-US"/>
              <a:t>Agenda</a:t>
            </a:r>
          </a:p>
        </p:txBody>
      </p:sp>
      <p:cxnSp>
        <p:nvCxnSpPr>
          <p:cNvPr id="12" name="Straight Connector 11">
            <a:extLst>
              <a:ext uri="{FF2B5EF4-FFF2-40B4-BE49-F238E27FC236}">
                <a16:creationId xmlns:a16="http://schemas.microsoft.com/office/drawing/2014/main" id="{D9C468F2-F15F-4C44-B76E-D9BF5094E730}"/>
              </a:ext>
            </a:extLst>
          </p:cNvPr>
          <p:cNvCxnSpPr>
            <a:cxnSpLocks/>
          </p:cNvCxnSpPr>
          <p:nvPr userDrawn="1"/>
        </p:nvCxnSpPr>
        <p:spPr>
          <a:xfrm>
            <a:off x="1133927" y="2044612"/>
            <a:ext cx="616226" cy="0"/>
          </a:xfrm>
          <a:prstGeom prst="line">
            <a:avLst/>
          </a:prstGeom>
          <a:ln w="25400">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sp>
        <p:nvSpPr>
          <p:cNvPr id="13" name="Text Placeholder 7">
            <a:extLst>
              <a:ext uri="{FF2B5EF4-FFF2-40B4-BE49-F238E27FC236}">
                <a16:creationId xmlns:a16="http://schemas.microsoft.com/office/drawing/2014/main" id="{3302D2DF-D3AC-1C4A-AAE3-C96CB55A0BF3}"/>
              </a:ext>
            </a:extLst>
          </p:cNvPr>
          <p:cNvSpPr>
            <a:spLocks noGrp="1"/>
          </p:cNvSpPr>
          <p:nvPr>
            <p:ph type="body" sz="quarter" idx="26"/>
          </p:nvPr>
        </p:nvSpPr>
        <p:spPr>
          <a:xfrm>
            <a:off x="1017970" y="2455730"/>
            <a:ext cx="4760661" cy="3270250"/>
          </a:xfrm>
        </p:spPr>
        <p:txBody>
          <a:bodyPr>
            <a:normAutofit/>
          </a:bodyPr>
          <a:lstStyle>
            <a:lvl1pPr marL="0" indent="0">
              <a:buNone/>
              <a:defRPr sz="2400">
                <a:solidFill>
                  <a:schemeClr val="bg1"/>
                </a:solidFill>
              </a:defRPr>
            </a:lvl1pPr>
            <a:lvl2pPr marL="457189" indent="0">
              <a:buNone/>
              <a:defRPr sz="2000">
                <a:solidFill>
                  <a:schemeClr val="tx2"/>
                </a:solidFill>
              </a:defRPr>
            </a:lvl2pPr>
            <a:lvl3pPr marL="914377" indent="0">
              <a:buNone/>
              <a:defRPr sz="2000">
                <a:solidFill>
                  <a:schemeClr val="tx2"/>
                </a:solidFill>
              </a:defRPr>
            </a:lvl3pPr>
            <a:lvl4pPr marL="1371566" indent="0">
              <a:buNone/>
              <a:defRPr sz="2000">
                <a:solidFill>
                  <a:schemeClr val="tx2"/>
                </a:solidFill>
              </a:defRPr>
            </a:lvl4pPr>
            <a:lvl5pPr marL="1828755" indent="0">
              <a:buNone/>
              <a:defRPr sz="2000">
                <a:solidFill>
                  <a:schemeClr val="tx2"/>
                </a:solidFill>
              </a:defRPr>
            </a:lvl5pPr>
          </a:lstStyle>
          <a:p>
            <a:pPr lvl="0"/>
            <a:r>
              <a:rPr lang="en-US"/>
              <a:t>Click to edit Master text styles</a:t>
            </a:r>
          </a:p>
        </p:txBody>
      </p:sp>
      <p:sp>
        <p:nvSpPr>
          <p:cNvPr id="15" name="TextBox 14">
            <a:extLst>
              <a:ext uri="{FF2B5EF4-FFF2-40B4-BE49-F238E27FC236}">
                <a16:creationId xmlns:a16="http://schemas.microsoft.com/office/drawing/2014/main" id="{1227B3D5-46EC-3E4C-BB8C-4A2171734478}"/>
              </a:ext>
            </a:extLst>
          </p:cNvPr>
          <p:cNvSpPr txBox="1"/>
          <p:nvPr userDrawn="1"/>
        </p:nvSpPr>
        <p:spPr>
          <a:xfrm>
            <a:off x="917198" y="5921653"/>
            <a:ext cx="2851231" cy="215444"/>
          </a:xfrm>
          <a:prstGeom prst="rect">
            <a:avLst/>
          </a:prstGeom>
          <a:noFill/>
        </p:spPr>
        <p:txBody>
          <a:bodyPr wrap="square" rtlCol="0">
            <a:spAutoFit/>
          </a:bodyPr>
          <a:lstStyle/>
          <a:p>
            <a:pPr lvl="0"/>
            <a:r>
              <a:rPr lang="en-US" sz="800">
                <a:solidFill>
                  <a:schemeClr val="bg1"/>
                </a:solidFill>
              </a:rPr>
              <a:t>© 2021 - Strictly Confidential</a:t>
            </a:r>
          </a:p>
        </p:txBody>
      </p:sp>
      <p:pic>
        <p:nvPicPr>
          <p:cNvPr id="10" name="Graphic 9">
            <a:extLst>
              <a:ext uri="{FF2B5EF4-FFF2-40B4-BE49-F238E27FC236}">
                <a16:creationId xmlns:a16="http://schemas.microsoft.com/office/drawing/2014/main" id="{DF42C8C0-EDFA-954D-BD4A-238F25C24CAA}"/>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9225023" y="5643517"/>
            <a:ext cx="2185928" cy="385858"/>
          </a:xfrm>
          <a:prstGeom prst="rect">
            <a:avLst/>
          </a:prstGeom>
        </p:spPr>
      </p:pic>
    </p:spTree>
    <p:extLst>
      <p:ext uri="{BB962C8B-B14F-4D97-AF65-F5344CB8AC3E}">
        <p14:creationId xmlns:p14="http://schemas.microsoft.com/office/powerpoint/2010/main" val="1331137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COMPLEX CASE STUDY BACKGROUND">
    <p:spTree>
      <p:nvGrpSpPr>
        <p:cNvPr id="1" name=""/>
        <p:cNvGrpSpPr/>
        <p:nvPr/>
      </p:nvGrpSpPr>
      <p:grpSpPr>
        <a:xfrm>
          <a:off x="0" y="0"/>
          <a:ext cx="0" cy="0"/>
          <a:chOff x="0" y="0"/>
          <a:chExt cx="0" cy="0"/>
        </a:xfrm>
      </p:grpSpPr>
      <p:sp>
        <p:nvSpPr>
          <p:cNvPr id="3" name="Rectangle 2"/>
          <p:cNvSpPr/>
          <p:nvPr userDrawn="1"/>
        </p:nvSpPr>
        <p:spPr>
          <a:xfrm>
            <a:off x="2243328" y="0"/>
            <a:ext cx="9948672" cy="6035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userDrawn="1"/>
        </p:nvSpPr>
        <p:spPr>
          <a:xfrm>
            <a:off x="0" y="0"/>
            <a:ext cx="10094976"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userDrawn="1"/>
        </p:nvSpPr>
        <p:spPr>
          <a:xfrm>
            <a:off x="146304" y="0"/>
            <a:ext cx="994867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ECECC551-4912-4386-BFC5-685F2A7ED1EC}"/>
              </a:ext>
            </a:extLst>
          </p:cNvPr>
          <p:cNvSpPr txBox="1"/>
          <p:nvPr userDrawn="1"/>
        </p:nvSpPr>
        <p:spPr>
          <a:xfrm>
            <a:off x="505691" y="6472187"/>
            <a:ext cx="8991600" cy="200055"/>
          </a:xfrm>
          <a:prstGeom prst="rect">
            <a:avLst/>
          </a:prstGeom>
          <a:noFill/>
        </p:spPr>
        <p:txBody>
          <a:bodyPr wrap="square" rtlCol="0">
            <a:spAutoFit/>
          </a:bodyPr>
          <a:lstStyle/>
          <a:p>
            <a:r>
              <a:rPr lang="en-US" sz="700" i="1" dirty="0">
                <a:latin typeface="Corbel" pitchFamily="34" charset="0"/>
              </a:rPr>
              <a:t>Strictly Confidential - ©2018 Collective Medical</a:t>
            </a:r>
          </a:p>
        </p:txBody>
      </p:sp>
    </p:spTree>
    <p:extLst>
      <p:ext uri="{BB962C8B-B14F-4D97-AF65-F5344CB8AC3E}">
        <p14:creationId xmlns:p14="http://schemas.microsoft.com/office/powerpoint/2010/main" val="3848815552"/>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DE7B277-220F-7949-8EF3-9D09454D676C}"/>
              </a:ext>
            </a:extLst>
          </p:cNvPr>
          <p:cNvPicPr>
            <a:picLocks noChangeAspect="1"/>
          </p:cNvPicPr>
          <p:nvPr userDrawn="1"/>
        </p:nvPicPr>
        <p:blipFill rotWithShape="1">
          <a:blip r:embed="rId2" cstate="print">
            <a:alphaModFix amt="5000"/>
            <a:extLst>
              <a:ext uri="{28A0092B-C50C-407E-A947-70E740481C1C}">
                <a14:useLocalDpi xmlns:a14="http://schemas.microsoft.com/office/drawing/2010/main"/>
              </a:ext>
            </a:extLst>
          </a:blip>
          <a:srcRect r="1547"/>
          <a:stretch/>
        </p:blipFill>
        <p:spPr>
          <a:xfrm>
            <a:off x="501351" y="538640"/>
            <a:ext cx="11181601" cy="5767890"/>
          </a:xfrm>
          <a:prstGeom prst="rect">
            <a:avLst/>
          </a:prstGeom>
          <a:solidFill>
            <a:schemeClr val="bg1"/>
          </a:solidFill>
        </p:spPr>
      </p:pic>
      <p:sp>
        <p:nvSpPr>
          <p:cNvPr id="6" name="Rectangle 5">
            <a:extLst>
              <a:ext uri="{FF2B5EF4-FFF2-40B4-BE49-F238E27FC236}">
                <a16:creationId xmlns:a16="http://schemas.microsoft.com/office/drawing/2014/main" id="{49F517DC-A429-AA43-88D4-AC3546F988FD}"/>
              </a:ext>
            </a:extLst>
          </p:cNvPr>
          <p:cNvSpPr/>
          <p:nvPr userDrawn="1"/>
        </p:nvSpPr>
        <p:spPr>
          <a:xfrm>
            <a:off x="509048" y="551470"/>
            <a:ext cx="4213782" cy="575506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a:extLst>
              <a:ext uri="{FF2B5EF4-FFF2-40B4-BE49-F238E27FC236}">
                <a16:creationId xmlns:a16="http://schemas.microsoft.com/office/drawing/2014/main" id="{69B4D6B1-62E7-C244-BB89-57233584BFD9}"/>
              </a:ext>
            </a:extLst>
          </p:cNvPr>
          <p:cNvSpPr/>
          <p:nvPr userDrawn="1"/>
        </p:nvSpPr>
        <p:spPr>
          <a:xfrm>
            <a:off x="4722830" y="551469"/>
            <a:ext cx="3601040" cy="5755061"/>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13">
            <a:extLst>
              <a:ext uri="{FF2B5EF4-FFF2-40B4-BE49-F238E27FC236}">
                <a16:creationId xmlns:a16="http://schemas.microsoft.com/office/drawing/2014/main" id="{FFD411CE-CAF9-A842-9E3F-3B30E499068C}"/>
              </a:ext>
            </a:extLst>
          </p:cNvPr>
          <p:cNvSpPr>
            <a:spLocks noGrp="1"/>
          </p:cNvSpPr>
          <p:nvPr>
            <p:ph type="body" sz="quarter" idx="11" hasCustomPrompt="1"/>
          </p:nvPr>
        </p:nvSpPr>
        <p:spPr>
          <a:xfrm>
            <a:off x="1017970" y="1340792"/>
            <a:ext cx="4213783" cy="703820"/>
          </a:xfrm>
        </p:spPr>
        <p:txBody>
          <a:bodyPr>
            <a:noAutofit/>
          </a:bodyPr>
          <a:lstStyle>
            <a:lvl1pPr marL="0" indent="0">
              <a:buClr>
                <a:schemeClr val="accent1"/>
              </a:buClr>
              <a:buNone/>
              <a:defRPr sz="3200">
                <a:solidFill>
                  <a:schemeClr val="bg1"/>
                </a:solidFill>
                <a:latin typeface="+mj-lt"/>
              </a:defRPr>
            </a:lvl1pPr>
            <a:lvl2pPr marL="457189" indent="0">
              <a:buClr>
                <a:schemeClr val="accent1"/>
              </a:buClr>
              <a:buNone/>
              <a:defRPr sz="2400">
                <a:solidFill>
                  <a:schemeClr val="tx2"/>
                </a:solidFill>
                <a:latin typeface="+mn-lt"/>
              </a:defRPr>
            </a:lvl2pPr>
            <a:lvl3pPr>
              <a:buClr>
                <a:schemeClr val="accent1"/>
              </a:buClr>
              <a:defRPr>
                <a:latin typeface="+mj-lt"/>
              </a:defRPr>
            </a:lvl3pPr>
            <a:lvl4pPr>
              <a:buClr>
                <a:schemeClr val="accent1"/>
              </a:buClr>
              <a:defRPr>
                <a:latin typeface="+mj-lt"/>
              </a:defRPr>
            </a:lvl4pPr>
            <a:lvl5pPr>
              <a:buClr>
                <a:schemeClr val="accent1"/>
              </a:buClr>
              <a:defRPr>
                <a:latin typeface="+mj-lt"/>
              </a:defRPr>
            </a:lvl5pPr>
          </a:lstStyle>
          <a:p>
            <a:pPr lvl="0"/>
            <a:r>
              <a:rPr lang="en-US"/>
              <a:t>Agenda</a:t>
            </a:r>
          </a:p>
        </p:txBody>
      </p:sp>
      <p:cxnSp>
        <p:nvCxnSpPr>
          <p:cNvPr id="12" name="Straight Connector 11">
            <a:extLst>
              <a:ext uri="{FF2B5EF4-FFF2-40B4-BE49-F238E27FC236}">
                <a16:creationId xmlns:a16="http://schemas.microsoft.com/office/drawing/2014/main" id="{D9C468F2-F15F-4C44-B76E-D9BF5094E730}"/>
              </a:ext>
            </a:extLst>
          </p:cNvPr>
          <p:cNvCxnSpPr>
            <a:cxnSpLocks/>
          </p:cNvCxnSpPr>
          <p:nvPr userDrawn="1"/>
        </p:nvCxnSpPr>
        <p:spPr>
          <a:xfrm>
            <a:off x="1133927" y="2044612"/>
            <a:ext cx="616226" cy="0"/>
          </a:xfrm>
          <a:prstGeom prst="line">
            <a:avLst/>
          </a:prstGeom>
          <a:ln w="25400">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sp>
        <p:nvSpPr>
          <p:cNvPr id="13" name="Text Placeholder 7">
            <a:extLst>
              <a:ext uri="{FF2B5EF4-FFF2-40B4-BE49-F238E27FC236}">
                <a16:creationId xmlns:a16="http://schemas.microsoft.com/office/drawing/2014/main" id="{3302D2DF-D3AC-1C4A-AAE3-C96CB55A0BF3}"/>
              </a:ext>
            </a:extLst>
          </p:cNvPr>
          <p:cNvSpPr>
            <a:spLocks noGrp="1"/>
          </p:cNvSpPr>
          <p:nvPr>
            <p:ph type="body" sz="quarter" idx="26"/>
          </p:nvPr>
        </p:nvSpPr>
        <p:spPr>
          <a:xfrm>
            <a:off x="1017970" y="2455730"/>
            <a:ext cx="4760661" cy="3270250"/>
          </a:xfrm>
        </p:spPr>
        <p:txBody>
          <a:bodyPr>
            <a:normAutofit/>
          </a:bodyPr>
          <a:lstStyle>
            <a:lvl1pPr marL="0" indent="0">
              <a:buNone/>
              <a:defRPr sz="2400">
                <a:solidFill>
                  <a:schemeClr val="bg1"/>
                </a:solidFill>
              </a:defRPr>
            </a:lvl1pPr>
            <a:lvl2pPr marL="457189" indent="0">
              <a:buNone/>
              <a:defRPr sz="2000">
                <a:solidFill>
                  <a:schemeClr val="tx2"/>
                </a:solidFill>
              </a:defRPr>
            </a:lvl2pPr>
            <a:lvl3pPr marL="914377" indent="0">
              <a:buNone/>
              <a:defRPr sz="2000">
                <a:solidFill>
                  <a:schemeClr val="tx2"/>
                </a:solidFill>
              </a:defRPr>
            </a:lvl3pPr>
            <a:lvl4pPr marL="1371566" indent="0">
              <a:buNone/>
              <a:defRPr sz="2000">
                <a:solidFill>
                  <a:schemeClr val="tx2"/>
                </a:solidFill>
              </a:defRPr>
            </a:lvl4pPr>
            <a:lvl5pPr marL="1828755" indent="0">
              <a:buNone/>
              <a:defRPr sz="2000">
                <a:solidFill>
                  <a:schemeClr val="tx2"/>
                </a:solidFill>
              </a:defRPr>
            </a:lvl5pPr>
          </a:lstStyle>
          <a:p>
            <a:pPr lvl="0"/>
            <a:r>
              <a:rPr lang="en-US"/>
              <a:t>Click to edit Master text styles</a:t>
            </a:r>
          </a:p>
        </p:txBody>
      </p:sp>
      <p:sp>
        <p:nvSpPr>
          <p:cNvPr id="15" name="TextBox 14">
            <a:extLst>
              <a:ext uri="{FF2B5EF4-FFF2-40B4-BE49-F238E27FC236}">
                <a16:creationId xmlns:a16="http://schemas.microsoft.com/office/drawing/2014/main" id="{1227B3D5-46EC-3E4C-BB8C-4A2171734478}"/>
              </a:ext>
            </a:extLst>
          </p:cNvPr>
          <p:cNvSpPr txBox="1"/>
          <p:nvPr userDrawn="1"/>
        </p:nvSpPr>
        <p:spPr>
          <a:xfrm>
            <a:off x="917198" y="5921653"/>
            <a:ext cx="2851231" cy="215444"/>
          </a:xfrm>
          <a:prstGeom prst="rect">
            <a:avLst/>
          </a:prstGeom>
          <a:noFill/>
        </p:spPr>
        <p:txBody>
          <a:bodyPr wrap="square" rtlCol="0">
            <a:spAutoFit/>
          </a:bodyPr>
          <a:lstStyle/>
          <a:p>
            <a:pPr lvl="0"/>
            <a:r>
              <a:rPr lang="en-US" sz="800">
                <a:solidFill>
                  <a:schemeClr val="bg1"/>
                </a:solidFill>
              </a:rPr>
              <a:t>© 2021 - Strictly Confidential</a:t>
            </a:r>
          </a:p>
        </p:txBody>
      </p:sp>
      <p:pic>
        <p:nvPicPr>
          <p:cNvPr id="10" name="Graphic 9">
            <a:extLst>
              <a:ext uri="{FF2B5EF4-FFF2-40B4-BE49-F238E27FC236}">
                <a16:creationId xmlns:a16="http://schemas.microsoft.com/office/drawing/2014/main" id="{6AA01078-C945-8242-B6CA-DA42B919339A}"/>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9225023" y="5643517"/>
            <a:ext cx="2185928" cy="385858"/>
          </a:xfrm>
          <a:prstGeom prst="rect">
            <a:avLst/>
          </a:prstGeom>
        </p:spPr>
      </p:pic>
    </p:spTree>
    <p:extLst>
      <p:ext uri="{BB962C8B-B14F-4D97-AF65-F5344CB8AC3E}">
        <p14:creationId xmlns:p14="http://schemas.microsoft.com/office/powerpoint/2010/main" val="1150156673"/>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8" name="Rectangle 7"/>
          <p:cNvSpPr/>
          <p:nvPr userDrawn="1"/>
        </p:nvSpPr>
        <p:spPr>
          <a:xfrm>
            <a:off x="641025" y="527902"/>
            <a:ext cx="10869105" cy="570321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10" name="Text Placeholder 9"/>
          <p:cNvSpPr>
            <a:spLocks noGrp="1"/>
          </p:cNvSpPr>
          <p:nvPr>
            <p:ph type="body" sz="quarter" idx="10" hasCustomPrompt="1"/>
          </p:nvPr>
        </p:nvSpPr>
        <p:spPr>
          <a:xfrm>
            <a:off x="2489201" y="2394409"/>
            <a:ext cx="7200900" cy="1498863"/>
          </a:xfrm>
        </p:spPr>
        <p:txBody>
          <a:bodyPr anchor="ctr">
            <a:normAutofit/>
          </a:bodyPr>
          <a:lstStyle>
            <a:lvl1pPr marL="0" indent="0" algn="ctr">
              <a:buNone/>
              <a:defRPr sz="3733" baseline="0">
                <a:solidFill>
                  <a:schemeClr val="bg1"/>
                </a:solidFill>
                <a:latin typeface="+mj-lt"/>
              </a:defRPr>
            </a:lvl1pPr>
          </a:lstStyle>
          <a:p>
            <a:pPr lvl="0"/>
            <a:r>
              <a:rPr lang="en-US"/>
              <a:t>Title/Section Slide</a:t>
            </a:r>
          </a:p>
        </p:txBody>
      </p:sp>
    </p:spTree>
    <p:extLst>
      <p:ext uri="{BB962C8B-B14F-4D97-AF65-F5344CB8AC3E}">
        <p14:creationId xmlns:p14="http://schemas.microsoft.com/office/powerpoint/2010/main" val="3682538808"/>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Rectangle 5"/>
          <p:cNvSpPr/>
          <p:nvPr userDrawn="1"/>
        </p:nvSpPr>
        <p:spPr>
          <a:xfrm>
            <a:off x="641025" y="527902"/>
            <a:ext cx="10869105" cy="5703217"/>
          </a:xfrm>
          <a:prstGeom prst="rect">
            <a:avLst/>
          </a:prstGeom>
          <a:solidFill>
            <a:srgbClr val="21CB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7" name="Text Placeholder 9"/>
          <p:cNvSpPr>
            <a:spLocks noGrp="1"/>
          </p:cNvSpPr>
          <p:nvPr>
            <p:ph type="body" sz="quarter" idx="10" hasCustomPrompt="1"/>
          </p:nvPr>
        </p:nvSpPr>
        <p:spPr>
          <a:xfrm>
            <a:off x="2489201" y="2394409"/>
            <a:ext cx="7200900" cy="1498863"/>
          </a:xfrm>
        </p:spPr>
        <p:txBody>
          <a:bodyPr anchor="ctr">
            <a:normAutofit/>
          </a:bodyPr>
          <a:lstStyle>
            <a:lvl1pPr marL="0" indent="0" algn="ctr">
              <a:buNone/>
              <a:defRPr sz="3733" baseline="0">
                <a:solidFill>
                  <a:schemeClr val="bg1"/>
                </a:solidFill>
                <a:latin typeface="+mj-lt"/>
              </a:defRPr>
            </a:lvl1pPr>
          </a:lstStyle>
          <a:p>
            <a:pPr lvl="0"/>
            <a:r>
              <a:rPr lang="en-US"/>
              <a:t>Title/Section Slide</a:t>
            </a:r>
          </a:p>
        </p:txBody>
      </p:sp>
    </p:spTree>
    <p:extLst>
      <p:ext uri="{BB962C8B-B14F-4D97-AF65-F5344CB8AC3E}">
        <p14:creationId xmlns:p14="http://schemas.microsoft.com/office/powerpoint/2010/main" val="2995997956"/>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8" name="Rectangle 7"/>
          <p:cNvSpPr/>
          <p:nvPr userDrawn="1"/>
        </p:nvSpPr>
        <p:spPr>
          <a:xfrm>
            <a:off x="641025" y="527902"/>
            <a:ext cx="10869105" cy="570321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9" name="Text Placeholder 9"/>
          <p:cNvSpPr>
            <a:spLocks noGrp="1"/>
          </p:cNvSpPr>
          <p:nvPr>
            <p:ph type="body" sz="quarter" idx="10" hasCustomPrompt="1"/>
          </p:nvPr>
        </p:nvSpPr>
        <p:spPr>
          <a:xfrm>
            <a:off x="2489201" y="2394409"/>
            <a:ext cx="7200900" cy="1498863"/>
          </a:xfrm>
        </p:spPr>
        <p:txBody>
          <a:bodyPr anchor="ctr">
            <a:normAutofit/>
          </a:bodyPr>
          <a:lstStyle>
            <a:lvl1pPr marL="0" indent="0" algn="ctr">
              <a:buNone/>
              <a:defRPr sz="3733" baseline="0">
                <a:solidFill>
                  <a:schemeClr val="bg1"/>
                </a:solidFill>
                <a:latin typeface="+mj-lt"/>
              </a:defRPr>
            </a:lvl1pPr>
          </a:lstStyle>
          <a:p>
            <a:pPr lvl="0"/>
            <a:r>
              <a:rPr lang="en-US"/>
              <a:t>Title/Section Slide</a:t>
            </a:r>
          </a:p>
        </p:txBody>
      </p:sp>
    </p:spTree>
    <p:extLst>
      <p:ext uri="{BB962C8B-B14F-4D97-AF65-F5344CB8AC3E}">
        <p14:creationId xmlns:p14="http://schemas.microsoft.com/office/powerpoint/2010/main" val="4051430140"/>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81A356C-2E00-48E7-B3AD-09D3BCFA2ADA}"/>
              </a:ext>
            </a:extLst>
          </p:cNvPr>
          <p:cNvSpPr/>
          <p:nvPr userDrawn="1"/>
        </p:nvSpPr>
        <p:spPr>
          <a:xfrm>
            <a:off x="0" y="11434"/>
            <a:ext cx="12192000" cy="6858000"/>
          </a:xfrm>
          <a:prstGeom prst="rect">
            <a:avLst/>
          </a:prstGeom>
          <a:gradFill>
            <a:gsLst>
              <a:gs pos="0">
                <a:schemeClr val="tx1"/>
              </a:gs>
              <a:gs pos="85000">
                <a:schemeClr val="tx1">
                  <a:lumMod val="50000"/>
                </a:scheme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bg1"/>
              </a:solidFill>
            </a:endParaRPr>
          </a:p>
        </p:txBody>
      </p:sp>
      <p:pic>
        <p:nvPicPr>
          <p:cNvPr id="7" name="Picture 6">
            <a:extLst>
              <a:ext uri="{FF2B5EF4-FFF2-40B4-BE49-F238E27FC236}">
                <a16:creationId xmlns:a16="http://schemas.microsoft.com/office/drawing/2014/main" id="{E0157A61-847C-4EB3-A436-172E4E0D1B0E}"/>
              </a:ext>
            </a:extLst>
          </p:cNvPr>
          <p:cNvPicPr>
            <a:picLocks noChangeAspect="1"/>
          </p:cNvPicPr>
          <p:nvPr userDrawn="1"/>
        </p:nvPicPr>
        <p:blipFill>
          <a:blip r:embed="rId2"/>
          <a:stretch>
            <a:fillRect/>
          </a:stretch>
        </p:blipFill>
        <p:spPr>
          <a:xfrm>
            <a:off x="8285509" y="5692360"/>
            <a:ext cx="3380539" cy="365760"/>
          </a:xfrm>
          <a:prstGeom prst="rect">
            <a:avLst/>
          </a:prstGeom>
        </p:spPr>
      </p:pic>
      <p:sp>
        <p:nvSpPr>
          <p:cNvPr id="8" name="TextBox 7">
            <a:extLst>
              <a:ext uri="{FF2B5EF4-FFF2-40B4-BE49-F238E27FC236}">
                <a16:creationId xmlns:a16="http://schemas.microsoft.com/office/drawing/2014/main" id="{8F5D0356-031A-4457-BA3B-7BA8C58E05AC}"/>
              </a:ext>
            </a:extLst>
          </p:cNvPr>
          <p:cNvSpPr txBox="1"/>
          <p:nvPr userDrawn="1"/>
        </p:nvSpPr>
        <p:spPr>
          <a:xfrm>
            <a:off x="9428337" y="6279571"/>
            <a:ext cx="2237712" cy="200055"/>
          </a:xfrm>
          <a:prstGeom prst="rect">
            <a:avLst/>
          </a:prstGeom>
          <a:noFill/>
        </p:spPr>
        <p:txBody>
          <a:bodyPr wrap="square" rtlCol="0">
            <a:spAutoFit/>
          </a:bodyPr>
          <a:lstStyle/>
          <a:p>
            <a:pPr algn="r"/>
            <a:r>
              <a:rPr lang="en-US" sz="700" i="0">
                <a:solidFill>
                  <a:schemeClr val="bg1"/>
                </a:solidFill>
                <a:latin typeface="+mj-lt"/>
              </a:rPr>
              <a:t>Strictly Confidential - ©2021</a:t>
            </a:r>
          </a:p>
        </p:txBody>
      </p:sp>
      <p:sp>
        <p:nvSpPr>
          <p:cNvPr id="14" name="Text Placeholder 13">
            <a:extLst>
              <a:ext uri="{FF2B5EF4-FFF2-40B4-BE49-F238E27FC236}">
                <a16:creationId xmlns:a16="http://schemas.microsoft.com/office/drawing/2014/main" id="{FBEB9001-A500-4D0F-B9F8-27F5C2AE9643}"/>
              </a:ext>
            </a:extLst>
          </p:cNvPr>
          <p:cNvSpPr>
            <a:spLocks noGrp="1"/>
          </p:cNvSpPr>
          <p:nvPr>
            <p:ph type="body" sz="quarter" idx="10" hasCustomPrompt="1"/>
          </p:nvPr>
        </p:nvSpPr>
        <p:spPr>
          <a:xfrm>
            <a:off x="530353" y="4390444"/>
            <a:ext cx="5819775" cy="383728"/>
          </a:xfrm>
        </p:spPr>
        <p:txBody>
          <a:bodyPr anchor="t">
            <a:noAutofit/>
          </a:bodyPr>
          <a:lstStyle>
            <a:lvl1pPr algn="l">
              <a:lnSpc>
                <a:spcPct val="100000"/>
              </a:lnSpc>
              <a:spcBef>
                <a:spcPts val="0"/>
              </a:spcBef>
              <a:defRPr sz="2000">
                <a:solidFill>
                  <a:schemeClr val="bg1"/>
                </a:solidFill>
              </a:defRPr>
            </a:lvl1pPr>
            <a:lvl2pPr>
              <a:defRPr sz="2000"/>
            </a:lvl2pPr>
            <a:lvl3pPr>
              <a:defRPr sz="2000"/>
            </a:lvl3pPr>
            <a:lvl4pPr>
              <a:defRPr sz="2000"/>
            </a:lvl4pPr>
            <a:lvl5pPr>
              <a:defRPr sz="2000"/>
            </a:lvl5pPr>
          </a:lstStyle>
          <a:p>
            <a:pPr lvl="0"/>
            <a:r>
              <a:rPr lang="en-US"/>
              <a:t>January 1, 2000</a:t>
            </a:r>
          </a:p>
        </p:txBody>
      </p:sp>
      <p:sp>
        <p:nvSpPr>
          <p:cNvPr id="17" name="Text Placeholder 16">
            <a:extLst>
              <a:ext uri="{FF2B5EF4-FFF2-40B4-BE49-F238E27FC236}">
                <a16:creationId xmlns:a16="http://schemas.microsoft.com/office/drawing/2014/main" id="{5E55C472-1B0C-4A0F-B6B4-02F6FFF35237}"/>
              </a:ext>
            </a:extLst>
          </p:cNvPr>
          <p:cNvSpPr>
            <a:spLocks noGrp="1"/>
          </p:cNvSpPr>
          <p:nvPr>
            <p:ph type="body" sz="quarter" idx="12" hasCustomPrompt="1"/>
          </p:nvPr>
        </p:nvSpPr>
        <p:spPr>
          <a:xfrm>
            <a:off x="525952" y="3245908"/>
            <a:ext cx="9585202" cy="546608"/>
          </a:xfrm>
        </p:spPr>
        <p:txBody>
          <a:bodyPr tIns="0" bIns="0" anchor="ctr">
            <a:noAutofit/>
          </a:bodyPr>
          <a:lstStyle>
            <a:lvl1pPr>
              <a:lnSpc>
                <a:spcPct val="100000"/>
              </a:lnSpc>
              <a:defRPr sz="2800">
                <a:solidFill>
                  <a:schemeClr val="bg1"/>
                </a:solidFill>
              </a:defRPr>
            </a:lvl1pPr>
            <a:lvl2pPr>
              <a:lnSpc>
                <a:spcPct val="100000"/>
              </a:lnSpc>
              <a:defRPr>
                <a:solidFill>
                  <a:schemeClr val="bg1"/>
                </a:solidFill>
              </a:defRPr>
            </a:lvl2pPr>
            <a:lvl3pPr>
              <a:lnSpc>
                <a:spcPct val="100000"/>
              </a:lnSpc>
              <a:defRPr>
                <a:solidFill>
                  <a:schemeClr val="bg1"/>
                </a:solidFill>
              </a:defRPr>
            </a:lvl3pPr>
            <a:lvl4pPr>
              <a:lnSpc>
                <a:spcPct val="100000"/>
              </a:lnSpc>
              <a:defRPr>
                <a:solidFill>
                  <a:schemeClr val="bg1"/>
                </a:solidFill>
              </a:defRPr>
            </a:lvl4pPr>
            <a:lvl5pPr>
              <a:lnSpc>
                <a:spcPct val="100000"/>
              </a:lnSpc>
              <a:defRPr>
                <a:solidFill>
                  <a:schemeClr val="bg1"/>
                </a:solidFill>
              </a:defRPr>
            </a:lvl5pPr>
          </a:lstStyle>
          <a:p>
            <a:pPr lvl="0"/>
            <a:r>
              <a:rPr lang="en-US"/>
              <a:t>Subtitle of the Presentation</a:t>
            </a:r>
          </a:p>
        </p:txBody>
      </p:sp>
      <p:sp>
        <p:nvSpPr>
          <p:cNvPr id="19" name="Text Placeholder 18">
            <a:extLst>
              <a:ext uri="{FF2B5EF4-FFF2-40B4-BE49-F238E27FC236}">
                <a16:creationId xmlns:a16="http://schemas.microsoft.com/office/drawing/2014/main" id="{631DF3CC-59A8-4798-9AFE-386B374A9540}"/>
              </a:ext>
            </a:extLst>
          </p:cNvPr>
          <p:cNvSpPr>
            <a:spLocks noGrp="1"/>
          </p:cNvSpPr>
          <p:nvPr>
            <p:ph type="body" sz="quarter" idx="13" hasCustomPrompt="1"/>
          </p:nvPr>
        </p:nvSpPr>
        <p:spPr>
          <a:xfrm>
            <a:off x="530352" y="528391"/>
            <a:ext cx="9580802" cy="2717517"/>
          </a:xfrm>
        </p:spPr>
        <p:txBody>
          <a:bodyPr tIns="0" bIns="0" anchor="b">
            <a:normAutofit/>
          </a:bodyPr>
          <a:lstStyle>
            <a:lvl1pPr>
              <a:lnSpc>
                <a:spcPct val="100000"/>
              </a:lnSpc>
              <a:spcBef>
                <a:spcPts val="0"/>
              </a:spcBef>
              <a:defRPr sz="4000">
                <a:solidFill>
                  <a:schemeClr val="bg1"/>
                </a:solidFill>
              </a:defRPr>
            </a:lvl1pPr>
          </a:lstStyle>
          <a:p>
            <a:pPr lvl="0"/>
            <a:r>
              <a:rPr lang="en-US"/>
              <a:t>Title of the Presentation</a:t>
            </a:r>
          </a:p>
        </p:txBody>
      </p:sp>
      <p:sp>
        <p:nvSpPr>
          <p:cNvPr id="21" name="Text Placeholder 20">
            <a:extLst>
              <a:ext uri="{FF2B5EF4-FFF2-40B4-BE49-F238E27FC236}">
                <a16:creationId xmlns:a16="http://schemas.microsoft.com/office/drawing/2014/main" id="{5263B11B-44B8-44E0-B368-D776C2329CAF}"/>
              </a:ext>
            </a:extLst>
          </p:cNvPr>
          <p:cNvSpPr>
            <a:spLocks noGrp="1"/>
          </p:cNvSpPr>
          <p:nvPr>
            <p:ph type="body" sz="quarter" idx="14" hasCustomPrompt="1"/>
          </p:nvPr>
        </p:nvSpPr>
        <p:spPr>
          <a:xfrm>
            <a:off x="525952" y="5372099"/>
            <a:ext cx="5824176" cy="1006283"/>
          </a:xfrm>
        </p:spPr>
        <p:txBody>
          <a:bodyPr anchor="b">
            <a:noAutofit/>
          </a:bodyPr>
          <a:lstStyle>
            <a:lvl1pPr>
              <a:lnSpc>
                <a:spcPct val="100000"/>
              </a:lnSpc>
              <a:spcBef>
                <a:spcPts val="0"/>
              </a:spcBef>
              <a:defRPr sz="2000">
                <a:solidFill>
                  <a:schemeClr val="bg1"/>
                </a:solidFill>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err="1"/>
              <a:t>Firstname</a:t>
            </a:r>
            <a:r>
              <a:rPr lang="en-US"/>
              <a:t> </a:t>
            </a:r>
            <a:r>
              <a:rPr lang="en-US" err="1"/>
              <a:t>Lastname</a:t>
            </a:r>
            <a:endParaRPr lang="en-US"/>
          </a:p>
          <a:p>
            <a:pPr lvl="0"/>
            <a:r>
              <a:rPr lang="en-US"/>
              <a:t>Presenter’s Title</a:t>
            </a:r>
          </a:p>
          <a:p>
            <a:pPr lvl="0"/>
            <a:r>
              <a:rPr lang="en-US"/>
              <a:t>first.last@collectivemedical.com</a:t>
            </a:r>
          </a:p>
        </p:txBody>
      </p:sp>
      <p:pic>
        <p:nvPicPr>
          <p:cNvPr id="12" name="Picture 11">
            <a:extLst>
              <a:ext uri="{FF2B5EF4-FFF2-40B4-BE49-F238E27FC236}">
                <a16:creationId xmlns:a16="http://schemas.microsoft.com/office/drawing/2014/main" id="{16B3E43E-609F-47AB-89F4-C6CEBD67C69E}"/>
              </a:ext>
            </a:extLst>
          </p:cNvPr>
          <p:cNvPicPr>
            <a:picLocks noChangeAspect="1"/>
          </p:cNvPicPr>
          <p:nvPr userDrawn="1"/>
        </p:nvPicPr>
        <p:blipFill>
          <a:blip r:embed="rId3"/>
          <a:stretch>
            <a:fillRect/>
          </a:stretch>
        </p:blipFill>
        <p:spPr>
          <a:xfrm rot="21404601">
            <a:off x="7413327" y="503286"/>
            <a:ext cx="4255007" cy="4589906"/>
          </a:xfrm>
          <a:prstGeom prst="rect">
            <a:avLst/>
          </a:prstGeom>
          <a:effectLst>
            <a:outerShdw blurRad="50800" dist="38100" dir="2700000" algn="tl" rotWithShape="0">
              <a:prstClr val="black">
                <a:alpha val="40000"/>
              </a:prstClr>
            </a:outerShdw>
          </a:effectLst>
        </p:spPr>
      </p:pic>
      <p:pic>
        <p:nvPicPr>
          <p:cNvPr id="3" name="Picture 2" descr="A black background with white text&#10;&#10;Description automatically generated with low confidence">
            <a:extLst>
              <a:ext uri="{FF2B5EF4-FFF2-40B4-BE49-F238E27FC236}">
                <a16:creationId xmlns:a16="http://schemas.microsoft.com/office/drawing/2014/main" id="{2122DB2B-DE0C-F844-9731-0661D203BDFF}"/>
              </a:ext>
            </a:extLst>
          </p:cNvPr>
          <p:cNvPicPr>
            <a:picLocks noChangeAspect="1"/>
          </p:cNvPicPr>
          <p:nvPr userDrawn="1"/>
        </p:nvPicPr>
        <p:blipFill>
          <a:blip r:embed="rId4"/>
          <a:stretch>
            <a:fillRect/>
          </a:stretch>
        </p:blipFill>
        <p:spPr>
          <a:xfrm>
            <a:off x="6096000" y="5480145"/>
            <a:ext cx="2083761" cy="656257"/>
          </a:xfrm>
          <a:prstGeom prst="rect">
            <a:avLst/>
          </a:prstGeom>
        </p:spPr>
      </p:pic>
    </p:spTree>
    <p:extLst>
      <p:ext uri="{BB962C8B-B14F-4D97-AF65-F5344CB8AC3E}">
        <p14:creationId xmlns:p14="http://schemas.microsoft.com/office/powerpoint/2010/main" val="950766704"/>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userDrawn="1">
  <p:cSld name="STANDARD SLIDE">
    <p:spTree>
      <p:nvGrpSpPr>
        <p:cNvPr id="1" name=""/>
        <p:cNvGrpSpPr/>
        <p:nvPr/>
      </p:nvGrpSpPr>
      <p:grpSpPr>
        <a:xfrm>
          <a:off x="0" y="0"/>
          <a:ext cx="0" cy="0"/>
          <a:chOff x="0" y="0"/>
          <a:chExt cx="0" cy="0"/>
        </a:xfrm>
      </p:grpSpPr>
      <p:sp>
        <p:nvSpPr>
          <p:cNvPr id="18" name="Text Placeholder 17">
            <a:extLst>
              <a:ext uri="{FF2B5EF4-FFF2-40B4-BE49-F238E27FC236}">
                <a16:creationId xmlns:a16="http://schemas.microsoft.com/office/drawing/2014/main" id="{D4DC9A31-A861-45AF-8B6A-0E6DB50F3BFA}"/>
              </a:ext>
            </a:extLst>
          </p:cNvPr>
          <p:cNvSpPr>
            <a:spLocks noGrp="1"/>
          </p:cNvSpPr>
          <p:nvPr>
            <p:ph type="body" sz="quarter" idx="10" hasCustomPrompt="1"/>
          </p:nvPr>
        </p:nvSpPr>
        <p:spPr>
          <a:xfrm>
            <a:off x="401216" y="373329"/>
            <a:ext cx="11389568" cy="372324"/>
          </a:xfrm>
          <a:prstGeom prst="rect">
            <a:avLst/>
          </a:prstGeom>
          <a:ln>
            <a:noFill/>
          </a:ln>
        </p:spPr>
        <p:txBody>
          <a:bodyPr tIns="0" bIns="0" anchor="ctr">
            <a:noAutofit/>
          </a:bodyPr>
          <a:lstStyle>
            <a:lvl1pPr>
              <a:defRPr sz="3000"/>
            </a:lvl1pPr>
          </a:lstStyle>
          <a:p>
            <a:pPr lvl="0"/>
            <a:r>
              <a:rPr lang="en-US"/>
              <a:t>Title of the Slide</a:t>
            </a:r>
          </a:p>
        </p:txBody>
      </p:sp>
      <p:sp>
        <p:nvSpPr>
          <p:cNvPr id="21" name="Text Placeholder 20">
            <a:extLst>
              <a:ext uri="{FF2B5EF4-FFF2-40B4-BE49-F238E27FC236}">
                <a16:creationId xmlns:a16="http://schemas.microsoft.com/office/drawing/2014/main" id="{0C7032CD-CA6D-455F-9447-0C1AD4A90DD7}"/>
              </a:ext>
            </a:extLst>
          </p:cNvPr>
          <p:cNvSpPr>
            <a:spLocks noGrp="1"/>
          </p:cNvSpPr>
          <p:nvPr>
            <p:ph type="body" sz="quarter" idx="11" hasCustomPrompt="1"/>
          </p:nvPr>
        </p:nvSpPr>
        <p:spPr>
          <a:xfrm>
            <a:off x="560387" y="754984"/>
            <a:ext cx="11071226" cy="329148"/>
          </a:xfrm>
          <a:prstGeom prst="rect">
            <a:avLst/>
          </a:prstGeom>
        </p:spPr>
        <p:txBody>
          <a:bodyPr tIns="0" bIns="0" anchor="ctr">
            <a:normAutofit/>
          </a:bodyPr>
          <a:lstStyle>
            <a:lvl1pPr>
              <a:defRPr sz="2000">
                <a:solidFill>
                  <a:schemeClr val="tx1">
                    <a:lumMod val="60000"/>
                    <a:lumOff val="40000"/>
                  </a:schemeClr>
                </a:solidFill>
              </a:defRPr>
            </a:lvl1pPr>
          </a:lstStyle>
          <a:p>
            <a:pPr lvl="0"/>
            <a:r>
              <a:rPr lang="en-US"/>
              <a:t>Subtitle of the Slide</a:t>
            </a:r>
          </a:p>
        </p:txBody>
      </p:sp>
      <p:sp>
        <p:nvSpPr>
          <p:cNvPr id="23" name="Rectangle 22">
            <a:extLst>
              <a:ext uri="{FF2B5EF4-FFF2-40B4-BE49-F238E27FC236}">
                <a16:creationId xmlns:a16="http://schemas.microsoft.com/office/drawing/2014/main" id="{57B38E56-8E8F-4C83-BA22-656836B4D7DD}"/>
              </a:ext>
            </a:extLst>
          </p:cNvPr>
          <p:cNvSpPr/>
          <p:nvPr userDrawn="1"/>
        </p:nvSpPr>
        <p:spPr>
          <a:xfrm>
            <a:off x="504726" y="1177442"/>
            <a:ext cx="754897" cy="45719"/>
          </a:xfrm>
          <a:prstGeom prst="rect">
            <a:avLst/>
          </a:prstGeom>
          <a:gradFill>
            <a:gsLst>
              <a:gs pos="0">
                <a:schemeClr val="bg2"/>
              </a:gs>
              <a:gs pos="100000">
                <a:schemeClr val="bg2">
                  <a:lumMod val="75000"/>
                </a:scheme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Placeholder 24">
            <a:extLst>
              <a:ext uri="{FF2B5EF4-FFF2-40B4-BE49-F238E27FC236}">
                <a16:creationId xmlns:a16="http://schemas.microsoft.com/office/drawing/2014/main" id="{34EE11FA-636E-4281-97F9-AE2D476AF260}"/>
              </a:ext>
            </a:extLst>
          </p:cNvPr>
          <p:cNvSpPr>
            <a:spLocks noGrp="1"/>
          </p:cNvSpPr>
          <p:nvPr>
            <p:ph type="body" sz="quarter" idx="12"/>
          </p:nvPr>
        </p:nvSpPr>
        <p:spPr>
          <a:xfrm>
            <a:off x="560387" y="1483567"/>
            <a:ext cx="11071226" cy="4731553"/>
          </a:xfrm>
          <a:prstGeom prst="rect">
            <a:avLst/>
          </a:prstGeom>
        </p:spPr>
        <p:txBody>
          <a:bodyPr/>
          <a:lstStyle>
            <a:lvl1pPr>
              <a:lnSpc>
                <a:spcPct val="114000"/>
              </a:lnSpc>
              <a:defRPr/>
            </a:lvl1pPr>
            <a:lvl2pPr>
              <a:lnSpc>
                <a:spcPct val="114000"/>
              </a:lnSpc>
              <a:defRPr/>
            </a:lvl2pPr>
            <a:lvl3pPr>
              <a:lnSpc>
                <a:spcPct val="114000"/>
              </a:lnSpc>
              <a:defRPr/>
            </a:lvl3pPr>
            <a:lvl4pPr>
              <a:lnSpc>
                <a:spcPct val="114000"/>
              </a:lnSpc>
              <a:defRPr/>
            </a:lvl4pPr>
            <a:lvl5pPr>
              <a:lnSpc>
                <a:spcPct val="114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0" name="Slide Number Placeholder 21">
            <a:extLst>
              <a:ext uri="{FF2B5EF4-FFF2-40B4-BE49-F238E27FC236}">
                <a16:creationId xmlns:a16="http://schemas.microsoft.com/office/drawing/2014/main" id="{FAF1C8B7-A12E-46C3-90D4-4EECE7679347}"/>
              </a:ext>
            </a:extLst>
          </p:cNvPr>
          <p:cNvSpPr>
            <a:spLocks noGrp="1"/>
          </p:cNvSpPr>
          <p:nvPr>
            <p:ph type="sldNum" sz="quarter" idx="4"/>
          </p:nvPr>
        </p:nvSpPr>
        <p:spPr>
          <a:xfrm>
            <a:off x="8610599" y="6450468"/>
            <a:ext cx="3192139" cy="148913"/>
          </a:xfrm>
          <a:prstGeom prst="rect">
            <a:avLst/>
          </a:prstGeom>
        </p:spPr>
        <p:txBody>
          <a:bodyPr vert="horz" lIns="91440" tIns="45720" rIns="91440" bIns="45720" rtlCol="0" anchor="ctr"/>
          <a:lstStyle>
            <a:lvl1pPr algn="r">
              <a:defRPr sz="1000">
                <a:solidFill>
                  <a:schemeClr val="tx2"/>
                </a:solidFill>
                <a:latin typeface="+mj-lt"/>
              </a:defRPr>
            </a:lvl1pPr>
          </a:lstStyle>
          <a:p>
            <a:fld id="{F0D6EE29-B678-4F5E-BD6B-2A1F664779F4}" type="slidenum">
              <a:rPr lang="en-US" smtClean="0"/>
              <a:pPr/>
              <a:t>‹#›</a:t>
            </a:fld>
            <a:endParaRPr lang="en-US"/>
          </a:p>
        </p:txBody>
      </p:sp>
    </p:spTree>
    <p:extLst>
      <p:ext uri="{BB962C8B-B14F-4D97-AF65-F5344CB8AC3E}">
        <p14:creationId xmlns:p14="http://schemas.microsoft.com/office/powerpoint/2010/main" val="712414776"/>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STANDARD SLIDE (no subtitle)">
    <p:spTree>
      <p:nvGrpSpPr>
        <p:cNvPr id="1" name=""/>
        <p:cNvGrpSpPr/>
        <p:nvPr/>
      </p:nvGrpSpPr>
      <p:grpSpPr>
        <a:xfrm>
          <a:off x="0" y="0"/>
          <a:ext cx="0" cy="0"/>
          <a:chOff x="0" y="0"/>
          <a:chExt cx="0" cy="0"/>
        </a:xfrm>
      </p:grpSpPr>
      <p:sp>
        <p:nvSpPr>
          <p:cNvPr id="18" name="Text Placeholder 17">
            <a:extLst>
              <a:ext uri="{FF2B5EF4-FFF2-40B4-BE49-F238E27FC236}">
                <a16:creationId xmlns:a16="http://schemas.microsoft.com/office/drawing/2014/main" id="{D4DC9A31-A861-45AF-8B6A-0E6DB50F3BFA}"/>
              </a:ext>
            </a:extLst>
          </p:cNvPr>
          <p:cNvSpPr>
            <a:spLocks noGrp="1"/>
          </p:cNvSpPr>
          <p:nvPr>
            <p:ph type="body" sz="quarter" idx="10" hasCustomPrompt="1"/>
          </p:nvPr>
        </p:nvSpPr>
        <p:spPr>
          <a:xfrm>
            <a:off x="401216" y="474215"/>
            <a:ext cx="11389568" cy="525910"/>
          </a:xfrm>
          <a:prstGeom prst="rect">
            <a:avLst/>
          </a:prstGeom>
          <a:ln>
            <a:noFill/>
          </a:ln>
        </p:spPr>
        <p:txBody>
          <a:bodyPr tIns="0" bIns="0" anchor="ctr">
            <a:normAutofit/>
          </a:bodyPr>
          <a:lstStyle>
            <a:lvl1pPr>
              <a:defRPr sz="3000"/>
            </a:lvl1pPr>
          </a:lstStyle>
          <a:p>
            <a:pPr lvl="0"/>
            <a:r>
              <a:rPr lang="en-US"/>
              <a:t>Title of the Slide</a:t>
            </a:r>
          </a:p>
        </p:txBody>
      </p:sp>
      <p:sp>
        <p:nvSpPr>
          <p:cNvPr id="23" name="Rectangle 22">
            <a:extLst>
              <a:ext uri="{FF2B5EF4-FFF2-40B4-BE49-F238E27FC236}">
                <a16:creationId xmlns:a16="http://schemas.microsoft.com/office/drawing/2014/main" id="{57B38E56-8E8F-4C83-BA22-656836B4D7DD}"/>
              </a:ext>
            </a:extLst>
          </p:cNvPr>
          <p:cNvSpPr/>
          <p:nvPr userDrawn="1"/>
        </p:nvSpPr>
        <p:spPr>
          <a:xfrm>
            <a:off x="504726" y="1177442"/>
            <a:ext cx="754897" cy="45719"/>
          </a:xfrm>
          <a:prstGeom prst="rect">
            <a:avLst/>
          </a:prstGeom>
          <a:gradFill>
            <a:gsLst>
              <a:gs pos="0">
                <a:schemeClr val="bg2"/>
              </a:gs>
              <a:gs pos="100000">
                <a:schemeClr val="bg2">
                  <a:lumMod val="75000"/>
                </a:scheme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Placeholder 24">
            <a:extLst>
              <a:ext uri="{FF2B5EF4-FFF2-40B4-BE49-F238E27FC236}">
                <a16:creationId xmlns:a16="http://schemas.microsoft.com/office/drawing/2014/main" id="{34EE11FA-636E-4281-97F9-AE2D476AF260}"/>
              </a:ext>
            </a:extLst>
          </p:cNvPr>
          <p:cNvSpPr>
            <a:spLocks noGrp="1"/>
          </p:cNvSpPr>
          <p:nvPr>
            <p:ph type="body" sz="quarter" idx="12"/>
          </p:nvPr>
        </p:nvSpPr>
        <p:spPr>
          <a:xfrm>
            <a:off x="560387" y="1483567"/>
            <a:ext cx="11071226" cy="4731553"/>
          </a:xfrm>
          <a:prstGeom prst="rect">
            <a:avLst/>
          </a:prstGeom>
        </p:spPr>
        <p:txBody>
          <a:bodyPr/>
          <a:lstStyle>
            <a:lvl1pPr>
              <a:lnSpc>
                <a:spcPct val="114000"/>
              </a:lnSpc>
              <a:defRPr/>
            </a:lvl1pPr>
            <a:lvl2pPr>
              <a:lnSpc>
                <a:spcPct val="114000"/>
              </a:lnSpc>
              <a:defRPr/>
            </a:lvl2pPr>
            <a:lvl3pPr>
              <a:lnSpc>
                <a:spcPct val="114000"/>
              </a:lnSpc>
              <a:defRPr/>
            </a:lvl3pPr>
            <a:lvl4pPr marL="854075" indent="-169863">
              <a:lnSpc>
                <a:spcPct val="114000"/>
              </a:lnSpc>
              <a:defRPr/>
            </a:lvl4pPr>
            <a:lvl5pPr marL="1087438" indent="-171450">
              <a:lnSpc>
                <a:spcPct val="114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21">
            <a:extLst>
              <a:ext uri="{FF2B5EF4-FFF2-40B4-BE49-F238E27FC236}">
                <a16:creationId xmlns:a16="http://schemas.microsoft.com/office/drawing/2014/main" id="{E7089E62-934C-48C6-8CA2-63267D9FA0B0}"/>
              </a:ext>
            </a:extLst>
          </p:cNvPr>
          <p:cNvSpPr>
            <a:spLocks noGrp="1"/>
          </p:cNvSpPr>
          <p:nvPr>
            <p:ph type="sldNum" sz="quarter" idx="4"/>
          </p:nvPr>
        </p:nvSpPr>
        <p:spPr>
          <a:xfrm>
            <a:off x="8610599" y="6450468"/>
            <a:ext cx="3192139" cy="148913"/>
          </a:xfrm>
          <a:prstGeom prst="rect">
            <a:avLst/>
          </a:prstGeom>
        </p:spPr>
        <p:txBody>
          <a:bodyPr vert="horz" lIns="91440" tIns="45720" rIns="91440" bIns="45720" rtlCol="0" anchor="ctr"/>
          <a:lstStyle>
            <a:lvl1pPr algn="r">
              <a:defRPr sz="1000">
                <a:solidFill>
                  <a:schemeClr val="tx2"/>
                </a:solidFill>
                <a:latin typeface="+mj-lt"/>
              </a:defRPr>
            </a:lvl1pPr>
          </a:lstStyle>
          <a:p>
            <a:fld id="{F0D6EE29-B678-4F5E-BD6B-2A1F664779F4}" type="slidenum">
              <a:rPr lang="en-US" smtClean="0"/>
              <a:pPr/>
              <a:t>‹#›</a:t>
            </a:fld>
            <a:endParaRPr lang="en-US"/>
          </a:p>
        </p:txBody>
      </p:sp>
    </p:spTree>
    <p:extLst>
      <p:ext uri="{BB962C8B-B14F-4D97-AF65-F5344CB8AC3E}">
        <p14:creationId xmlns:p14="http://schemas.microsoft.com/office/powerpoint/2010/main" val="1588763481"/>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userDrawn="1">
  <p:cSld name="STANDARD SLIDE | 2 COLUMN">
    <p:spTree>
      <p:nvGrpSpPr>
        <p:cNvPr id="1" name=""/>
        <p:cNvGrpSpPr/>
        <p:nvPr/>
      </p:nvGrpSpPr>
      <p:grpSpPr>
        <a:xfrm>
          <a:off x="0" y="0"/>
          <a:ext cx="0" cy="0"/>
          <a:chOff x="0" y="0"/>
          <a:chExt cx="0" cy="0"/>
        </a:xfrm>
      </p:grpSpPr>
      <p:sp>
        <p:nvSpPr>
          <p:cNvPr id="18" name="Text Placeholder 17">
            <a:extLst>
              <a:ext uri="{FF2B5EF4-FFF2-40B4-BE49-F238E27FC236}">
                <a16:creationId xmlns:a16="http://schemas.microsoft.com/office/drawing/2014/main" id="{D4DC9A31-A861-45AF-8B6A-0E6DB50F3BFA}"/>
              </a:ext>
            </a:extLst>
          </p:cNvPr>
          <p:cNvSpPr>
            <a:spLocks noGrp="1"/>
          </p:cNvSpPr>
          <p:nvPr>
            <p:ph type="body" sz="quarter" idx="10" hasCustomPrompt="1"/>
          </p:nvPr>
        </p:nvSpPr>
        <p:spPr>
          <a:xfrm>
            <a:off x="401216" y="373329"/>
            <a:ext cx="11389568" cy="372324"/>
          </a:xfrm>
          <a:prstGeom prst="rect">
            <a:avLst/>
          </a:prstGeom>
          <a:ln>
            <a:noFill/>
          </a:ln>
        </p:spPr>
        <p:txBody>
          <a:bodyPr tIns="0" bIns="0" anchor="ctr">
            <a:noAutofit/>
          </a:bodyPr>
          <a:lstStyle>
            <a:lvl1pPr>
              <a:defRPr sz="3000"/>
            </a:lvl1pPr>
          </a:lstStyle>
          <a:p>
            <a:pPr lvl="0"/>
            <a:r>
              <a:rPr lang="en-US"/>
              <a:t>Title of the Slide</a:t>
            </a:r>
          </a:p>
        </p:txBody>
      </p:sp>
      <p:sp>
        <p:nvSpPr>
          <p:cNvPr id="21" name="Text Placeholder 20">
            <a:extLst>
              <a:ext uri="{FF2B5EF4-FFF2-40B4-BE49-F238E27FC236}">
                <a16:creationId xmlns:a16="http://schemas.microsoft.com/office/drawing/2014/main" id="{0C7032CD-CA6D-455F-9447-0C1AD4A90DD7}"/>
              </a:ext>
            </a:extLst>
          </p:cNvPr>
          <p:cNvSpPr>
            <a:spLocks noGrp="1"/>
          </p:cNvSpPr>
          <p:nvPr>
            <p:ph type="body" sz="quarter" idx="11" hasCustomPrompt="1"/>
          </p:nvPr>
        </p:nvSpPr>
        <p:spPr>
          <a:xfrm>
            <a:off x="560387" y="754984"/>
            <a:ext cx="11071226" cy="329148"/>
          </a:xfrm>
          <a:prstGeom prst="rect">
            <a:avLst/>
          </a:prstGeom>
        </p:spPr>
        <p:txBody>
          <a:bodyPr tIns="0" bIns="0" anchor="ctr">
            <a:normAutofit/>
          </a:bodyPr>
          <a:lstStyle>
            <a:lvl1pPr>
              <a:defRPr sz="2000">
                <a:solidFill>
                  <a:schemeClr val="tx1">
                    <a:lumMod val="60000"/>
                    <a:lumOff val="40000"/>
                  </a:schemeClr>
                </a:solidFill>
              </a:defRPr>
            </a:lvl1pPr>
          </a:lstStyle>
          <a:p>
            <a:pPr lvl="0"/>
            <a:r>
              <a:rPr lang="en-US"/>
              <a:t>Subtitle of the Slide</a:t>
            </a:r>
          </a:p>
        </p:txBody>
      </p:sp>
      <p:sp>
        <p:nvSpPr>
          <p:cNvPr id="23" name="Rectangle 22">
            <a:extLst>
              <a:ext uri="{FF2B5EF4-FFF2-40B4-BE49-F238E27FC236}">
                <a16:creationId xmlns:a16="http://schemas.microsoft.com/office/drawing/2014/main" id="{57B38E56-8E8F-4C83-BA22-656836B4D7DD}"/>
              </a:ext>
            </a:extLst>
          </p:cNvPr>
          <p:cNvSpPr/>
          <p:nvPr userDrawn="1"/>
        </p:nvSpPr>
        <p:spPr>
          <a:xfrm>
            <a:off x="504726" y="1177442"/>
            <a:ext cx="754897" cy="45719"/>
          </a:xfrm>
          <a:prstGeom prst="rect">
            <a:avLst/>
          </a:prstGeom>
          <a:gradFill>
            <a:gsLst>
              <a:gs pos="0">
                <a:schemeClr val="bg2"/>
              </a:gs>
              <a:gs pos="100000">
                <a:schemeClr val="bg2">
                  <a:lumMod val="75000"/>
                </a:scheme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Placeholder 24">
            <a:extLst>
              <a:ext uri="{FF2B5EF4-FFF2-40B4-BE49-F238E27FC236}">
                <a16:creationId xmlns:a16="http://schemas.microsoft.com/office/drawing/2014/main" id="{34EE11FA-636E-4281-97F9-AE2D476AF260}"/>
              </a:ext>
            </a:extLst>
          </p:cNvPr>
          <p:cNvSpPr>
            <a:spLocks noGrp="1"/>
          </p:cNvSpPr>
          <p:nvPr>
            <p:ph type="body" sz="quarter" idx="12"/>
          </p:nvPr>
        </p:nvSpPr>
        <p:spPr>
          <a:xfrm>
            <a:off x="560386" y="1483567"/>
            <a:ext cx="5348707" cy="4731553"/>
          </a:xfrm>
          <a:prstGeom prst="rect">
            <a:avLst/>
          </a:prstGeom>
        </p:spPr>
        <p:txBody>
          <a:bodyPr/>
          <a:lstStyle>
            <a:lvl1pPr>
              <a:lnSpc>
                <a:spcPct val="114000"/>
              </a:lnSpc>
              <a:defRPr/>
            </a:lvl1pPr>
            <a:lvl2pPr>
              <a:lnSpc>
                <a:spcPct val="114000"/>
              </a:lnSpc>
              <a:defRPr/>
            </a:lvl2pPr>
            <a:lvl3pPr>
              <a:lnSpc>
                <a:spcPct val="114000"/>
              </a:lnSpc>
              <a:defRPr/>
            </a:lvl3pPr>
            <a:lvl4pPr>
              <a:lnSpc>
                <a:spcPct val="114000"/>
              </a:lnSpc>
              <a:defRPr/>
            </a:lvl4pPr>
            <a:lvl5pPr>
              <a:lnSpc>
                <a:spcPct val="114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6">
            <a:extLst>
              <a:ext uri="{FF2B5EF4-FFF2-40B4-BE49-F238E27FC236}">
                <a16:creationId xmlns:a16="http://schemas.microsoft.com/office/drawing/2014/main" id="{135FFDFB-F384-4FDF-8C35-062240B220E4}"/>
              </a:ext>
            </a:extLst>
          </p:cNvPr>
          <p:cNvSpPr>
            <a:spLocks noGrp="1"/>
          </p:cNvSpPr>
          <p:nvPr>
            <p:ph type="body" sz="quarter" idx="13"/>
          </p:nvPr>
        </p:nvSpPr>
        <p:spPr>
          <a:xfrm>
            <a:off x="6282905" y="1483566"/>
            <a:ext cx="5348708" cy="473155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Slide Number Placeholder 21">
            <a:extLst>
              <a:ext uri="{FF2B5EF4-FFF2-40B4-BE49-F238E27FC236}">
                <a16:creationId xmlns:a16="http://schemas.microsoft.com/office/drawing/2014/main" id="{4658C2ED-2904-4CBA-9D4D-3D0BC9F5AAAF}"/>
              </a:ext>
            </a:extLst>
          </p:cNvPr>
          <p:cNvSpPr>
            <a:spLocks noGrp="1"/>
          </p:cNvSpPr>
          <p:nvPr>
            <p:ph type="sldNum" sz="quarter" idx="4"/>
          </p:nvPr>
        </p:nvSpPr>
        <p:spPr>
          <a:xfrm>
            <a:off x="8610599" y="6450468"/>
            <a:ext cx="3192139" cy="148913"/>
          </a:xfrm>
          <a:prstGeom prst="rect">
            <a:avLst/>
          </a:prstGeom>
        </p:spPr>
        <p:txBody>
          <a:bodyPr vert="horz" lIns="91440" tIns="45720" rIns="91440" bIns="45720" rtlCol="0" anchor="ctr"/>
          <a:lstStyle>
            <a:lvl1pPr algn="r">
              <a:defRPr sz="1000">
                <a:solidFill>
                  <a:schemeClr val="tx2"/>
                </a:solidFill>
                <a:latin typeface="+mj-lt"/>
              </a:defRPr>
            </a:lvl1pPr>
          </a:lstStyle>
          <a:p>
            <a:fld id="{F0D6EE29-B678-4F5E-BD6B-2A1F664779F4}" type="slidenum">
              <a:rPr lang="en-US" smtClean="0"/>
              <a:pPr/>
              <a:t>‹#›</a:t>
            </a:fld>
            <a:endParaRPr lang="en-US"/>
          </a:p>
        </p:txBody>
      </p:sp>
    </p:spTree>
    <p:extLst>
      <p:ext uri="{BB962C8B-B14F-4D97-AF65-F5344CB8AC3E}">
        <p14:creationId xmlns:p14="http://schemas.microsoft.com/office/powerpoint/2010/main" val="1662376342"/>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4" name="Slide Number Placeholder 21">
            <a:extLst>
              <a:ext uri="{FF2B5EF4-FFF2-40B4-BE49-F238E27FC236}">
                <a16:creationId xmlns:a16="http://schemas.microsoft.com/office/drawing/2014/main" id="{CC2CDEAC-421B-41D4-90D5-446A8CFE9935}"/>
              </a:ext>
            </a:extLst>
          </p:cNvPr>
          <p:cNvSpPr>
            <a:spLocks noGrp="1"/>
          </p:cNvSpPr>
          <p:nvPr>
            <p:ph type="sldNum" sz="quarter" idx="4"/>
          </p:nvPr>
        </p:nvSpPr>
        <p:spPr>
          <a:xfrm>
            <a:off x="8610599" y="6450468"/>
            <a:ext cx="3192139" cy="148913"/>
          </a:xfrm>
          <a:prstGeom prst="rect">
            <a:avLst/>
          </a:prstGeom>
        </p:spPr>
        <p:txBody>
          <a:bodyPr vert="horz" lIns="91440" tIns="45720" rIns="91440" bIns="45720" rtlCol="0" anchor="ctr"/>
          <a:lstStyle>
            <a:lvl1pPr algn="r">
              <a:defRPr sz="1000">
                <a:solidFill>
                  <a:schemeClr val="tx2"/>
                </a:solidFill>
                <a:latin typeface="+mj-lt"/>
              </a:defRPr>
            </a:lvl1pPr>
          </a:lstStyle>
          <a:p>
            <a:fld id="{F0D6EE29-B678-4F5E-BD6B-2A1F664779F4}" type="slidenum">
              <a:rPr lang="en-US" smtClean="0"/>
              <a:pPr/>
              <a:t>‹#›</a:t>
            </a:fld>
            <a:endParaRPr lang="en-US"/>
          </a:p>
        </p:txBody>
      </p:sp>
    </p:spTree>
    <p:extLst>
      <p:ext uri="{BB962C8B-B14F-4D97-AF65-F5344CB8AC3E}">
        <p14:creationId xmlns:p14="http://schemas.microsoft.com/office/powerpoint/2010/main" val="3475031102"/>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userDrawn="1">
  <p:cSld name="SCREENSHOT SLIDE">
    <p:spTree>
      <p:nvGrpSpPr>
        <p:cNvPr id="1" name=""/>
        <p:cNvGrpSpPr/>
        <p:nvPr/>
      </p:nvGrpSpPr>
      <p:grpSpPr>
        <a:xfrm>
          <a:off x="0" y="0"/>
          <a:ext cx="0" cy="0"/>
          <a:chOff x="0" y="0"/>
          <a:chExt cx="0" cy="0"/>
        </a:xfrm>
      </p:grpSpPr>
      <p:sp>
        <p:nvSpPr>
          <p:cNvPr id="4" name="Slide Number Placeholder 21">
            <a:extLst>
              <a:ext uri="{FF2B5EF4-FFF2-40B4-BE49-F238E27FC236}">
                <a16:creationId xmlns:a16="http://schemas.microsoft.com/office/drawing/2014/main" id="{CC2CDEAC-421B-41D4-90D5-446A8CFE9935}"/>
              </a:ext>
            </a:extLst>
          </p:cNvPr>
          <p:cNvSpPr>
            <a:spLocks noGrp="1"/>
          </p:cNvSpPr>
          <p:nvPr>
            <p:ph type="sldNum" sz="quarter" idx="4"/>
          </p:nvPr>
        </p:nvSpPr>
        <p:spPr>
          <a:xfrm>
            <a:off x="8610599" y="6450468"/>
            <a:ext cx="3192139" cy="148913"/>
          </a:xfrm>
          <a:prstGeom prst="rect">
            <a:avLst/>
          </a:prstGeom>
        </p:spPr>
        <p:txBody>
          <a:bodyPr vert="horz" lIns="91440" tIns="45720" rIns="91440" bIns="45720" rtlCol="0" anchor="ctr"/>
          <a:lstStyle>
            <a:lvl1pPr algn="r">
              <a:defRPr sz="1000">
                <a:solidFill>
                  <a:schemeClr val="tx2"/>
                </a:solidFill>
                <a:latin typeface="+mj-lt"/>
              </a:defRPr>
            </a:lvl1pPr>
          </a:lstStyle>
          <a:p>
            <a:fld id="{F0D6EE29-B678-4F5E-BD6B-2A1F664779F4}" type="slidenum">
              <a:rPr lang="en-US" smtClean="0"/>
              <a:pPr/>
              <a:t>‹#›</a:t>
            </a:fld>
            <a:endParaRPr lang="en-US"/>
          </a:p>
        </p:txBody>
      </p:sp>
      <p:sp>
        <p:nvSpPr>
          <p:cNvPr id="3" name="Rectangle 2">
            <a:extLst>
              <a:ext uri="{FF2B5EF4-FFF2-40B4-BE49-F238E27FC236}">
                <a16:creationId xmlns:a16="http://schemas.microsoft.com/office/drawing/2014/main" id="{50DA67BE-E43D-4E4C-B359-792B7B107157}"/>
              </a:ext>
            </a:extLst>
          </p:cNvPr>
          <p:cNvSpPr/>
          <p:nvPr userDrawn="1"/>
        </p:nvSpPr>
        <p:spPr>
          <a:xfrm>
            <a:off x="0" y="6709085"/>
            <a:ext cx="12192000" cy="1489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08213640-27F8-4824-A68D-48588A2F3BC1}"/>
              </a:ext>
            </a:extLst>
          </p:cNvPr>
          <p:cNvSpPr/>
          <p:nvPr userDrawn="1"/>
        </p:nvSpPr>
        <p:spPr>
          <a:xfrm>
            <a:off x="0" y="0"/>
            <a:ext cx="133350" cy="6858000"/>
          </a:xfrm>
          <a:prstGeom prst="rect">
            <a:avLst/>
          </a:prstGeom>
          <a:gradFill>
            <a:gsLst>
              <a:gs pos="100000">
                <a:schemeClr val="accent2"/>
              </a:gs>
              <a:gs pos="50000">
                <a:schemeClr val="bg2"/>
              </a:gs>
              <a:gs pos="0">
                <a:schemeClr val="accent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06791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6" name="Rectangle 5"/>
          <p:cNvSpPr/>
          <p:nvPr userDrawn="1"/>
        </p:nvSpPr>
        <p:spPr>
          <a:xfrm>
            <a:off x="641025" y="527902"/>
            <a:ext cx="10869105" cy="5703217"/>
          </a:xfrm>
          <a:prstGeom prst="rect">
            <a:avLst/>
          </a:prstGeom>
          <a:gradFill>
            <a:gsLst>
              <a:gs pos="48000">
                <a:srgbClr val="57AB6F"/>
              </a:gs>
              <a:gs pos="100000">
                <a:schemeClr val="accent2"/>
              </a:gs>
              <a:gs pos="0">
                <a:schemeClr val="accent1"/>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2" name="Rectangle 11"/>
          <p:cNvSpPr/>
          <p:nvPr userDrawn="1"/>
        </p:nvSpPr>
        <p:spPr>
          <a:xfrm>
            <a:off x="1285875" y="1114425"/>
            <a:ext cx="9558339" cy="4572000"/>
          </a:xfrm>
          <a:prstGeom prst="rect">
            <a:avLst/>
          </a:prstGeom>
          <a:noFill/>
          <a:ln w="2540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13" name="Picture 12">
            <a:extLst>
              <a:ext uri="{FF2B5EF4-FFF2-40B4-BE49-F238E27FC236}">
                <a16:creationId xmlns:a16="http://schemas.microsoft.com/office/drawing/2014/main" id="{CCE8BA62-1358-454A-BB15-D34F45098854}"/>
              </a:ext>
            </a:extLst>
          </p:cNvPr>
          <p:cNvPicPr>
            <a:picLocks noChangeAspect="1"/>
          </p:cNvPicPr>
          <p:nvPr userDrawn="1"/>
        </p:nvPicPr>
        <p:blipFill>
          <a:blip r:embed="rId2"/>
          <a:stretch>
            <a:fillRect/>
          </a:stretch>
        </p:blipFill>
        <p:spPr>
          <a:xfrm>
            <a:off x="2546340" y="2706341"/>
            <a:ext cx="6713407" cy="1198823"/>
          </a:xfrm>
          <a:prstGeom prst="rect">
            <a:avLst/>
          </a:prstGeom>
        </p:spPr>
      </p:pic>
    </p:spTree>
    <p:extLst>
      <p:ext uri="{BB962C8B-B14F-4D97-AF65-F5344CB8AC3E}">
        <p14:creationId xmlns:p14="http://schemas.microsoft.com/office/powerpoint/2010/main" val="159553837"/>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DIVIDER PAGE">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240041D2-B786-4059-A99D-DC3621B2200F}"/>
              </a:ext>
            </a:extLst>
          </p:cNvPr>
          <p:cNvSpPr/>
          <p:nvPr userDrawn="1"/>
        </p:nvSpPr>
        <p:spPr>
          <a:xfrm>
            <a:off x="2" y="1"/>
            <a:ext cx="12191998" cy="68579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F831466B-629A-49C3-8951-F832777C53A7}"/>
              </a:ext>
            </a:extLst>
          </p:cNvPr>
          <p:cNvSpPr/>
          <p:nvPr userDrawn="1"/>
        </p:nvSpPr>
        <p:spPr>
          <a:xfrm>
            <a:off x="0" y="0"/>
            <a:ext cx="6962555" cy="6858000"/>
          </a:xfrm>
          <a:custGeom>
            <a:avLst/>
            <a:gdLst>
              <a:gd name="connsiteX0" fmla="*/ 0 w 6962555"/>
              <a:gd name="connsiteY0" fmla="*/ 0 h 6858000"/>
              <a:gd name="connsiteX1" fmla="*/ 4460688 w 6962555"/>
              <a:gd name="connsiteY1" fmla="*/ 0 h 6858000"/>
              <a:gd name="connsiteX2" fmla="*/ 6962555 w 6962555"/>
              <a:gd name="connsiteY2" fmla="*/ 3429000 h 6858000"/>
              <a:gd name="connsiteX3" fmla="*/ 4460688 w 6962555"/>
              <a:gd name="connsiteY3" fmla="*/ 6858000 h 6858000"/>
              <a:gd name="connsiteX4" fmla="*/ 0 w 6962555"/>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62555" h="6858000">
                <a:moveTo>
                  <a:pt x="0" y="0"/>
                </a:moveTo>
                <a:lnTo>
                  <a:pt x="4460688" y="0"/>
                </a:lnTo>
                <a:lnTo>
                  <a:pt x="6962555" y="3429000"/>
                </a:lnTo>
                <a:lnTo>
                  <a:pt x="4460688" y="6858000"/>
                </a:lnTo>
                <a:lnTo>
                  <a:pt x="0" y="6858000"/>
                </a:lnTo>
                <a:close/>
              </a:path>
            </a:pathLst>
          </a:custGeom>
          <a:gradFill>
            <a:gsLst>
              <a:gs pos="100000">
                <a:schemeClr val="tx1"/>
              </a:gs>
              <a:gs pos="0">
                <a:schemeClr val="tx1">
                  <a:lumMod val="60000"/>
                  <a:lumOff val="40000"/>
                </a:scheme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Title 1"/>
          <p:cNvSpPr>
            <a:spLocks noGrp="1"/>
          </p:cNvSpPr>
          <p:nvPr>
            <p:ph type="title" hasCustomPrompt="1"/>
          </p:nvPr>
        </p:nvSpPr>
        <p:spPr>
          <a:xfrm>
            <a:off x="7606986" y="2752077"/>
            <a:ext cx="4173682" cy="1305017"/>
          </a:xfrm>
          <a:prstGeom prst="rect">
            <a:avLst/>
          </a:prstGeom>
        </p:spPr>
        <p:txBody>
          <a:bodyPr anchor="ctr">
            <a:noAutofit/>
          </a:bodyPr>
          <a:lstStyle>
            <a:lvl1pPr>
              <a:defRPr sz="2800" baseline="0">
                <a:solidFill>
                  <a:schemeClr val="tx1"/>
                </a:solidFill>
              </a:defRPr>
            </a:lvl1pPr>
          </a:lstStyle>
          <a:p>
            <a:r>
              <a:rPr lang="en-US"/>
              <a:t>Click to edit divider text</a:t>
            </a:r>
          </a:p>
        </p:txBody>
      </p:sp>
      <p:sp>
        <p:nvSpPr>
          <p:cNvPr id="11" name="Text Placeholder 3"/>
          <p:cNvSpPr>
            <a:spLocks noGrp="1"/>
          </p:cNvSpPr>
          <p:nvPr>
            <p:ph type="body" sz="half" idx="2" hasCustomPrompt="1"/>
          </p:nvPr>
        </p:nvSpPr>
        <p:spPr>
          <a:xfrm>
            <a:off x="7606986" y="4155985"/>
            <a:ext cx="4173682" cy="412517"/>
          </a:xfrm>
          <a:prstGeom prst="rect">
            <a:avLst/>
          </a:prstGeom>
        </p:spPr>
        <p:txBody>
          <a:bodyPr/>
          <a:lstStyle>
            <a:lvl1pPr marL="0" indent="0">
              <a:buNone/>
              <a:defRPr sz="1600" baseline="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Subhead copy here</a:t>
            </a:r>
          </a:p>
        </p:txBody>
      </p:sp>
      <p:sp>
        <p:nvSpPr>
          <p:cNvPr id="27" name="Freeform: Shape 26">
            <a:extLst>
              <a:ext uri="{FF2B5EF4-FFF2-40B4-BE49-F238E27FC236}">
                <a16:creationId xmlns:a16="http://schemas.microsoft.com/office/drawing/2014/main" id="{18253780-624E-4EA6-B612-4FC10B51C5A3}"/>
              </a:ext>
            </a:extLst>
          </p:cNvPr>
          <p:cNvSpPr/>
          <p:nvPr userDrawn="1"/>
        </p:nvSpPr>
        <p:spPr>
          <a:xfrm>
            <a:off x="4512446" y="0"/>
            <a:ext cx="2674395" cy="6858000"/>
          </a:xfrm>
          <a:custGeom>
            <a:avLst/>
            <a:gdLst>
              <a:gd name="connsiteX0" fmla="*/ 0 w 2674395"/>
              <a:gd name="connsiteY0" fmla="*/ 0 h 6858000"/>
              <a:gd name="connsiteX1" fmla="*/ 172528 w 2674395"/>
              <a:gd name="connsiteY1" fmla="*/ 0 h 6858000"/>
              <a:gd name="connsiteX2" fmla="*/ 2674395 w 2674395"/>
              <a:gd name="connsiteY2" fmla="*/ 3429000 h 6858000"/>
              <a:gd name="connsiteX3" fmla="*/ 172528 w 2674395"/>
              <a:gd name="connsiteY3" fmla="*/ 6858000 h 6858000"/>
              <a:gd name="connsiteX4" fmla="*/ 0 w 2674395"/>
              <a:gd name="connsiteY4" fmla="*/ 6858000 h 6858000"/>
              <a:gd name="connsiteX5" fmla="*/ 2501867 w 2674395"/>
              <a:gd name="connsiteY5" fmla="*/ 3429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74395" h="6858000">
                <a:moveTo>
                  <a:pt x="0" y="0"/>
                </a:moveTo>
                <a:lnTo>
                  <a:pt x="172528" y="0"/>
                </a:lnTo>
                <a:lnTo>
                  <a:pt x="2674395" y="3429000"/>
                </a:lnTo>
                <a:lnTo>
                  <a:pt x="172528" y="6858000"/>
                </a:lnTo>
                <a:lnTo>
                  <a:pt x="0" y="6858000"/>
                </a:lnTo>
                <a:lnTo>
                  <a:pt x="2501867" y="3429000"/>
                </a:lnTo>
                <a:close/>
              </a:path>
            </a:pathLst>
          </a:custGeom>
          <a:gradFill>
            <a:gsLst>
              <a:gs pos="100000">
                <a:schemeClr val="tx1"/>
              </a:gs>
              <a:gs pos="0">
                <a:schemeClr val="tx1">
                  <a:lumMod val="60000"/>
                  <a:lumOff val="40000"/>
                </a:scheme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21">
            <a:extLst>
              <a:ext uri="{FF2B5EF4-FFF2-40B4-BE49-F238E27FC236}">
                <a16:creationId xmlns:a16="http://schemas.microsoft.com/office/drawing/2014/main" id="{164519FF-9DD5-485E-B610-7BA1E20D0074}"/>
              </a:ext>
            </a:extLst>
          </p:cNvPr>
          <p:cNvSpPr>
            <a:spLocks noGrp="1"/>
          </p:cNvSpPr>
          <p:nvPr>
            <p:ph type="sldNum" sz="quarter" idx="4"/>
          </p:nvPr>
        </p:nvSpPr>
        <p:spPr>
          <a:xfrm>
            <a:off x="8610599" y="6450468"/>
            <a:ext cx="3192139" cy="148913"/>
          </a:xfrm>
          <a:prstGeom prst="rect">
            <a:avLst/>
          </a:prstGeom>
        </p:spPr>
        <p:txBody>
          <a:bodyPr vert="horz" lIns="91440" tIns="45720" rIns="91440" bIns="45720" rtlCol="0" anchor="ctr"/>
          <a:lstStyle>
            <a:lvl1pPr algn="r">
              <a:defRPr sz="1000">
                <a:solidFill>
                  <a:schemeClr val="tx2"/>
                </a:solidFill>
                <a:latin typeface="+mj-lt"/>
              </a:defRPr>
            </a:lvl1pPr>
          </a:lstStyle>
          <a:p>
            <a:fld id="{F0D6EE29-B678-4F5E-BD6B-2A1F664779F4}" type="slidenum">
              <a:rPr lang="en-US" smtClean="0"/>
              <a:pPr/>
              <a:t>‹#›</a:t>
            </a:fld>
            <a:endParaRPr lang="en-US"/>
          </a:p>
        </p:txBody>
      </p:sp>
      <p:sp>
        <p:nvSpPr>
          <p:cNvPr id="13" name="TextBox 12">
            <a:extLst>
              <a:ext uri="{FF2B5EF4-FFF2-40B4-BE49-F238E27FC236}">
                <a16:creationId xmlns:a16="http://schemas.microsoft.com/office/drawing/2014/main" id="{8BD3353F-C7E2-44DB-ADF3-2BEDD054E4BC}"/>
              </a:ext>
            </a:extLst>
          </p:cNvPr>
          <p:cNvSpPr txBox="1"/>
          <p:nvPr userDrawn="1"/>
        </p:nvSpPr>
        <p:spPr>
          <a:xfrm>
            <a:off x="2857540" y="6488430"/>
            <a:ext cx="3421379" cy="200055"/>
          </a:xfrm>
          <a:prstGeom prst="rect">
            <a:avLst/>
          </a:prstGeom>
          <a:noFill/>
        </p:spPr>
        <p:txBody>
          <a:bodyPr wrap="square" rtlCol="0">
            <a:spAutoFit/>
          </a:bodyPr>
          <a:lstStyle/>
          <a:p>
            <a:r>
              <a:rPr lang="en-US" sz="700" kern="1200">
                <a:solidFill>
                  <a:schemeClr val="bg1"/>
                </a:solidFill>
                <a:latin typeface="+mn-lt"/>
                <a:ea typeface="+mn-ea"/>
                <a:cs typeface="+mn-cs"/>
              </a:rPr>
              <a:t>©2021 – </a:t>
            </a:r>
            <a:r>
              <a:rPr lang="en-US" sz="700">
                <a:solidFill>
                  <a:schemeClr val="bg1"/>
                </a:solidFill>
                <a:latin typeface="+mj-lt"/>
              </a:rPr>
              <a:t>Strictly Confidential</a:t>
            </a:r>
          </a:p>
        </p:txBody>
      </p:sp>
      <p:pic>
        <p:nvPicPr>
          <p:cNvPr id="16" name="Picture 15">
            <a:extLst>
              <a:ext uri="{FF2B5EF4-FFF2-40B4-BE49-F238E27FC236}">
                <a16:creationId xmlns:a16="http://schemas.microsoft.com/office/drawing/2014/main" id="{71BA789A-E014-4248-BF6B-856E633B96A0}"/>
              </a:ext>
            </a:extLst>
          </p:cNvPr>
          <p:cNvPicPr>
            <a:picLocks noChangeAspect="1"/>
          </p:cNvPicPr>
          <p:nvPr userDrawn="1"/>
        </p:nvPicPr>
        <p:blipFill>
          <a:blip r:embed="rId2"/>
          <a:stretch>
            <a:fillRect/>
          </a:stretch>
        </p:blipFill>
        <p:spPr>
          <a:xfrm>
            <a:off x="1211620" y="6442693"/>
            <a:ext cx="1645920" cy="178082"/>
          </a:xfrm>
          <a:prstGeom prst="rect">
            <a:avLst/>
          </a:prstGeom>
        </p:spPr>
      </p:pic>
      <p:pic>
        <p:nvPicPr>
          <p:cNvPr id="15" name="Picture 14" descr="A black background with white text&#10;&#10;Description automatically generated with low confidence">
            <a:extLst>
              <a:ext uri="{FF2B5EF4-FFF2-40B4-BE49-F238E27FC236}">
                <a16:creationId xmlns:a16="http://schemas.microsoft.com/office/drawing/2014/main" id="{21C98268-5C77-E64B-AF47-27440BCA3108}"/>
              </a:ext>
            </a:extLst>
          </p:cNvPr>
          <p:cNvPicPr>
            <a:picLocks noChangeAspect="1"/>
          </p:cNvPicPr>
          <p:nvPr userDrawn="1"/>
        </p:nvPicPr>
        <p:blipFill>
          <a:blip r:embed="rId3"/>
          <a:stretch>
            <a:fillRect/>
          </a:stretch>
        </p:blipFill>
        <p:spPr>
          <a:xfrm>
            <a:off x="150593" y="6329026"/>
            <a:ext cx="1012286" cy="318808"/>
          </a:xfrm>
          <a:prstGeom prst="rect">
            <a:avLst/>
          </a:prstGeom>
        </p:spPr>
      </p:pic>
    </p:spTree>
    <p:extLst>
      <p:ext uri="{BB962C8B-B14F-4D97-AF65-F5344CB8AC3E}">
        <p14:creationId xmlns:p14="http://schemas.microsoft.com/office/powerpoint/2010/main" val="3929344987"/>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userDrawn="1">
  <p:cSld name="DARK BACKGROUND">
    <p:spTree>
      <p:nvGrpSpPr>
        <p:cNvPr id="1" name=""/>
        <p:cNvGrpSpPr/>
        <p:nvPr/>
      </p:nvGrpSpPr>
      <p:grpSpPr>
        <a:xfrm>
          <a:off x="0" y="0"/>
          <a:ext cx="0" cy="0"/>
          <a:chOff x="0" y="0"/>
          <a:chExt cx="0" cy="0"/>
        </a:xfrm>
      </p:grpSpPr>
      <p:sp>
        <p:nvSpPr>
          <p:cNvPr id="4" name="Slide Number Placeholder 21">
            <a:extLst>
              <a:ext uri="{FF2B5EF4-FFF2-40B4-BE49-F238E27FC236}">
                <a16:creationId xmlns:a16="http://schemas.microsoft.com/office/drawing/2014/main" id="{CC2CDEAC-421B-41D4-90D5-446A8CFE9935}"/>
              </a:ext>
            </a:extLst>
          </p:cNvPr>
          <p:cNvSpPr>
            <a:spLocks noGrp="1"/>
          </p:cNvSpPr>
          <p:nvPr>
            <p:ph type="sldNum" sz="quarter" idx="4"/>
          </p:nvPr>
        </p:nvSpPr>
        <p:spPr>
          <a:xfrm>
            <a:off x="8610599" y="6450468"/>
            <a:ext cx="3192139" cy="148913"/>
          </a:xfrm>
          <a:prstGeom prst="rect">
            <a:avLst/>
          </a:prstGeom>
        </p:spPr>
        <p:txBody>
          <a:bodyPr vert="horz" lIns="91440" tIns="45720" rIns="91440" bIns="45720" rtlCol="0" anchor="ctr"/>
          <a:lstStyle>
            <a:lvl1pPr algn="r">
              <a:defRPr sz="1000">
                <a:solidFill>
                  <a:schemeClr val="tx2"/>
                </a:solidFill>
                <a:latin typeface="+mj-lt"/>
              </a:defRPr>
            </a:lvl1pPr>
          </a:lstStyle>
          <a:p>
            <a:fld id="{F0D6EE29-B678-4F5E-BD6B-2A1F664779F4}" type="slidenum">
              <a:rPr lang="en-US" smtClean="0"/>
              <a:pPr/>
              <a:t>‹#›</a:t>
            </a:fld>
            <a:endParaRPr lang="en-US"/>
          </a:p>
        </p:txBody>
      </p:sp>
      <p:sp>
        <p:nvSpPr>
          <p:cNvPr id="3" name="Rectangle 2">
            <a:extLst>
              <a:ext uri="{FF2B5EF4-FFF2-40B4-BE49-F238E27FC236}">
                <a16:creationId xmlns:a16="http://schemas.microsoft.com/office/drawing/2014/main" id="{4DCF92DC-0FC6-4F0A-8A7C-6FC3FDFFD7FB}"/>
              </a:ext>
            </a:extLst>
          </p:cNvPr>
          <p:cNvSpPr/>
          <p:nvPr userDrawn="1"/>
        </p:nvSpPr>
        <p:spPr>
          <a:xfrm>
            <a:off x="0" y="0"/>
            <a:ext cx="12192000" cy="6153149"/>
          </a:xfrm>
          <a:prstGeom prst="rect">
            <a:avLst/>
          </a:prstGeom>
          <a:gradFill>
            <a:gsLst>
              <a:gs pos="100000">
                <a:schemeClr val="tx2">
                  <a:lumMod val="50000"/>
                </a:schemeClr>
              </a:gs>
              <a:gs pos="0">
                <a:schemeClr val="tx1">
                  <a:lumMod val="75000"/>
                </a:scheme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2900243D-AF92-4D84-961C-E086662B2ED7}"/>
              </a:ext>
            </a:extLst>
          </p:cNvPr>
          <p:cNvSpPr/>
          <p:nvPr userDrawn="1"/>
        </p:nvSpPr>
        <p:spPr>
          <a:xfrm>
            <a:off x="0" y="6709085"/>
            <a:ext cx="12192000" cy="1489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Placeholder 5">
            <a:extLst>
              <a:ext uri="{FF2B5EF4-FFF2-40B4-BE49-F238E27FC236}">
                <a16:creationId xmlns:a16="http://schemas.microsoft.com/office/drawing/2014/main" id="{7BC1BE39-E79A-4709-8883-79827677BE29}"/>
              </a:ext>
            </a:extLst>
          </p:cNvPr>
          <p:cNvSpPr>
            <a:spLocks noGrp="1"/>
          </p:cNvSpPr>
          <p:nvPr>
            <p:ph type="body" sz="quarter" idx="10"/>
          </p:nvPr>
        </p:nvSpPr>
        <p:spPr>
          <a:xfrm>
            <a:off x="1052513" y="638176"/>
            <a:ext cx="10086975" cy="4848224"/>
          </a:xfrm>
        </p:spPr>
        <p:txBody>
          <a:bodyPr/>
          <a:lstStyle>
            <a:lvl1pPr>
              <a:defRPr sz="24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0771379"/>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userDrawn="1">
  <p:cSld name="GRADIENT BACKGROUN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A15BE27-BDF2-488D-8B32-8FEB4CDBFB17}"/>
              </a:ext>
            </a:extLst>
          </p:cNvPr>
          <p:cNvSpPr/>
          <p:nvPr userDrawn="1"/>
        </p:nvSpPr>
        <p:spPr>
          <a:xfrm>
            <a:off x="0" y="-1"/>
            <a:ext cx="12192000" cy="6153149"/>
          </a:xfrm>
          <a:prstGeom prst="rect">
            <a:avLst/>
          </a:prstGeom>
          <a:gradFill>
            <a:gsLst>
              <a:gs pos="0">
                <a:schemeClr val="bg2"/>
              </a:gs>
              <a:gs pos="100000">
                <a:schemeClr val="accent1"/>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 name="Slide Number Placeholder 21">
            <a:extLst>
              <a:ext uri="{FF2B5EF4-FFF2-40B4-BE49-F238E27FC236}">
                <a16:creationId xmlns:a16="http://schemas.microsoft.com/office/drawing/2014/main" id="{CC2CDEAC-421B-41D4-90D5-446A8CFE9935}"/>
              </a:ext>
            </a:extLst>
          </p:cNvPr>
          <p:cNvSpPr>
            <a:spLocks noGrp="1"/>
          </p:cNvSpPr>
          <p:nvPr>
            <p:ph type="sldNum" sz="quarter" idx="4"/>
          </p:nvPr>
        </p:nvSpPr>
        <p:spPr>
          <a:xfrm>
            <a:off x="8610599" y="6450468"/>
            <a:ext cx="3192139" cy="148913"/>
          </a:xfrm>
          <a:prstGeom prst="rect">
            <a:avLst/>
          </a:prstGeom>
        </p:spPr>
        <p:txBody>
          <a:bodyPr vert="horz" lIns="91440" tIns="45720" rIns="91440" bIns="45720" rtlCol="0" anchor="ctr"/>
          <a:lstStyle>
            <a:lvl1pPr algn="r">
              <a:defRPr sz="1000">
                <a:solidFill>
                  <a:schemeClr val="tx2"/>
                </a:solidFill>
                <a:latin typeface="+mj-lt"/>
              </a:defRPr>
            </a:lvl1pPr>
          </a:lstStyle>
          <a:p>
            <a:fld id="{F0D6EE29-B678-4F5E-BD6B-2A1F664779F4}" type="slidenum">
              <a:rPr lang="en-US" smtClean="0"/>
              <a:pPr/>
              <a:t>‹#›</a:t>
            </a:fld>
            <a:endParaRPr lang="en-US"/>
          </a:p>
        </p:txBody>
      </p:sp>
      <p:sp>
        <p:nvSpPr>
          <p:cNvPr id="2" name="Rectangle 1">
            <a:extLst>
              <a:ext uri="{FF2B5EF4-FFF2-40B4-BE49-F238E27FC236}">
                <a16:creationId xmlns:a16="http://schemas.microsoft.com/office/drawing/2014/main" id="{2900243D-AF92-4D84-961C-E086662B2ED7}"/>
              </a:ext>
            </a:extLst>
          </p:cNvPr>
          <p:cNvSpPr/>
          <p:nvPr userDrawn="1"/>
        </p:nvSpPr>
        <p:spPr>
          <a:xfrm>
            <a:off x="0" y="6709085"/>
            <a:ext cx="12192000" cy="1489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Placeholder 5">
            <a:extLst>
              <a:ext uri="{FF2B5EF4-FFF2-40B4-BE49-F238E27FC236}">
                <a16:creationId xmlns:a16="http://schemas.microsoft.com/office/drawing/2014/main" id="{7BC1BE39-E79A-4709-8883-79827677BE29}"/>
              </a:ext>
            </a:extLst>
          </p:cNvPr>
          <p:cNvSpPr>
            <a:spLocks noGrp="1"/>
          </p:cNvSpPr>
          <p:nvPr>
            <p:ph type="body" sz="quarter" idx="10"/>
          </p:nvPr>
        </p:nvSpPr>
        <p:spPr>
          <a:xfrm>
            <a:off x="1052513" y="638176"/>
            <a:ext cx="10086975" cy="4848224"/>
          </a:xfrm>
        </p:spPr>
        <p:txBody>
          <a:bodyPr/>
          <a:lstStyle>
            <a:lvl1pPr>
              <a:defRPr sz="24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80147542"/>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userDrawn="1">
  <p:cSld name="BLANK (FOR FULL PAGE GRAPHICS)">
    <p:spTree>
      <p:nvGrpSpPr>
        <p:cNvPr id="1" name=""/>
        <p:cNvGrpSpPr/>
        <p:nvPr/>
      </p:nvGrpSpPr>
      <p:grpSpPr>
        <a:xfrm>
          <a:off x="0" y="0"/>
          <a:ext cx="0" cy="0"/>
          <a:chOff x="0" y="0"/>
          <a:chExt cx="0" cy="0"/>
        </a:xfrm>
      </p:grpSpPr>
    </p:spTree>
    <p:extLst>
      <p:ext uri="{BB962C8B-B14F-4D97-AF65-F5344CB8AC3E}">
        <p14:creationId xmlns:p14="http://schemas.microsoft.com/office/powerpoint/2010/main" val="57033671"/>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matchingName="STANDARD SLIDE (no subtitle)">
  <p:cSld name="1_STANDARD SLIDE (no subtitle)">
    <p:spTree>
      <p:nvGrpSpPr>
        <p:cNvPr id="1" name="Shape 221"/>
        <p:cNvGrpSpPr/>
        <p:nvPr/>
      </p:nvGrpSpPr>
      <p:grpSpPr>
        <a:xfrm>
          <a:off x="0" y="0"/>
          <a:ext cx="0" cy="0"/>
          <a:chOff x="0" y="0"/>
          <a:chExt cx="0" cy="0"/>
        </a:xfrm>
      </p:grpSpPr>
      <p:sp>
        <p:nvSpPr>
          <p:cNvPr id="222" name="Google Shape;222;p14"/>
          <p:cNvSpPr txBox="1">
            <a:spLocks noGrp="1"/>
          </p:cNvSpPr>
          <p:nvPr>
            <p:ph type="body" idx="1"/>
          </p:nvPr>
        </p:nvSpPr>
        <p:spPr>
          <a:xfrm>
            <a:off x="401216" y="474215"/>
            <a:ext cx="11389600" cy="526000"/>
          </a:xfrm>
          <a:prstGeom prst="rect">
            <a:avLst/>
          </a:prstGeom>
          <a:noFill/>
          <a:ln>
            <a:noFill/>
          </a:ln>
        </p:spPr>
        <p:txBody>
          <a:bodyPr spcFirstLastPara="1" wrap="square" lIns="68575" tIns="0" rIns="68575" bIns="0" anchor="ctr" anchorCtr="0">
            <a:noAutofit/>
          </a:bodyPr>
          <a:lstStyle>
            <a:lvl1pPr marL="609585" lvl="0" indent="-304792" algn="l" rtl="0">
              <a:lnSpc>
                <a:spcPct val="114000"/>
              </a:lnSpc>
              <a:spcBef>
                <a:spcPts val="1067"/>
              </a:spcBef>
              <a:spcAft>
                <a:spcPts val="0"/>
              </a:spcAft>
              <a:buClr>
                <a:schemeClr val="dk1"/>
              </a:buClr>
              <a:buSzPts val="2300"/>
              <a:buNone/>
              <a:defRPr sz="3067"/>
            </a:lvl1pPr>
            <a:lvl2pPr marL="1219170" lvl="1" indent="-423323" algn="l" rtl="0">
              <a:lnSpc>
                <a:spcPct val="114000"/>
              </a:lnSpc>
              <a:spcBef>
                <a:spcPts val="533"/>
              </a:spcBef>
              <a:spcAft>
                <a:spcPts val="0"/>
              </a:spcAft>
              <a:buClr>
                <a:schemeClr val="dk1"/>
              </a:buClr>
              <a:buSzPts val="1400"/>
              <a:buChar char="•"/>
              <a:defRPr/>
            </a:lvl2pPr>
            <a:lvl3pPr marL="1828754" lvl="2" indent="-380990" algn="l" rtl="0">
              <a:lnSpc>
                <a:spcPct val="114000"/>
              </a:lnSpc>
              <a:spcBef>
                <a:spcPts val="533"/>
              </a:spcBef>
              <a:spcAft>
                <a:spcPts val="0"/>
              </a:spcAft>
              <a:buClr>
                <a:schemeClr val="dk1"/>
              </a:buClr>
              <a:buSzPts val="900"/>
              <a:buChar char="o"/>
              <a:defRPr/>
            </a:lvl3pPr>
            <a:lvl4pPr marL="2438339" lvl="3" indent="-389457" algn="l" rtl="0">
              <a:lnSpc>
                <a:spcPct val="114000"/>
              </a:lnSpc>
              <a:spcBef>
                <a:spcPts val="533"/>
              </a:spcBef>
              <a:spcAft>
                <a:spcPts val="0"/>
              </a:spcAft>
              <a:buClr>
                <a:schemeClr val="dk1"/>
              </a:buClr>
              <a:buSzPts val="1000"/>
              <a:buChar char="▪"/>
              <a:defRPr/>
            </a:lvl4pPr>
            <a:lvl5pPr marL="3047924" lvl="4" indent="-423323" algn="l" rtl="0">
              <a:lnSpc>
                <a:spcPct val="114000"/>
              </a:lnSpc>
              <a:spcBef>
                <a:spcPts val="533"/>
              </a:spcBef>
              <a:spcAft>
                <a:spcPts val="0"/>
              </a:spcAft>
              <a:buClr>
                <a:schemeClr val="dk1"/>
              </a:buClr>
              <a:buSzPts val="1400"/>
              <a:buChar char="•"/>
              <a:defRPr/>
            </a:lvl5pPr>
            <a:lvl6pPr marL="3657509" lvl="5" indent="-423323" algn="l" rtl="0">
              <a:lnSpc>
                <a:spcPct val="90000"/>
              </a:lnSpc>
              <a:spcBef>
                <a:spcPts val="533"/>
              </a:spcBef>
              <a:spcAft>
                <a:spcPts val="0"/>
              </a:spcAft>
              <a:buClr>
                <a:schemeClr val="dk1"/>
              </a:buClr>
              <a:buSzPts val="1400"/>
              <a:buChar char="•"/>
              <a:defRPr/>
            </a:lvl6pPr>
            <a:lvl7pPr marL="4267093" lvl="6" indent="-423323" algn="l" rtl="0">
              <a:lnSpc>
                <a:spcPct val="90000"/>
              </a:lnSpc>
              <a:spcBef>
                <a:spcPts val="533"/>
              </a:spcBef>
              <a:spcAft>
                <a:spcPts val="0"/>
              </a:spcAft>
              <a:buClr>
                <a:schemeClr val="dk1"/>
              </a:buClr>
              <a:buSzPts val="1400"/>
              <a:buChar char="•"/>
              <a:defRPr/>
            </a:lvl7pPr>
            <a:lvl8pPr marL="4876678" lvl="7" indent="-423323" algn="l" rtl="0">
              <a:lnSpc>
                <a:spcPct val="90000"/>
              </a:lnSpc>
              <a:spcBef>
                <a:spcPts val="533"/>
              </a:spcBef>
              <a:spcAft>
                <a:spcPts val="0"/>
              </a:spcAft>
              <a:buClr>
                <a:schemeClr val="dk1"/>
              </a:buClr>
              <a:buSzPts val="1400"/>
              <a:buChar char="•"/>
              <a:defRPr/>
            </a:lvl8pPr>
            <a:lvl9pPr marL="5486263" lvl="8" indent="-423323" algn="l" rtl="0">
              <a:lnSpc>
                <a:spcPct val="90000"/>
              </a:lnSpc>
              <a:spcBef>
                <a:spcPts val="533"/>
              </a:spcBef>
              <a:spcAft>
                <a:spcPts val="0"/>
              </a:spcAft>
              <a:buClr>
                <a:schemeClr val="dk1"/>
              </a:buClr>
              <a:buSzPts val="1400"/>
              <a:buChar char="•"/>
              <a:defRPr/>
            </a:lvl9pPr>
          </a:lstStyle>
          <a:p>
            <a:endParaRPr/>
          </a:p>
        </p:txBody>
      </p:sp>
      <p:sp>
        <p:nvSpPr>
          <p:cNvPr id="223" name="Google Shape;223;p14"/>
          <p:cNvSpPr/>
          <p:nvPr/>
        </p:nvSpPr>
        <p:spPr>
          <a:xfrm>
            <a:off x="504725" y="1177441"/>
            <a:ext cx="754800" cy="45600"/>
          </a:xfrm>
          <a:prstGeom prst="rect">
            <a:avLst/>
          </a:prstGeom>
          <a:gradFill>
            <a:gsLst>
              <a:gs pos="0">
                <a:schemeClr val="lt2"/>
              </a:gs>
              <a:gs pos="100000">
                <a:srgbClr val="0E7890"/>
              </a:gs>
            </a:gsLst>
            <a:lin ang="3600008" scaled="0"/>
          </a:gradFill>
          <a:ln>
            <a:noFill/>
          </a:ln>
        </p:spPr>
        <p:txBody>
          <a:bodyPr spcFirstLastPara="1" wrap="square" lIns="91433" tIns="45700" rIns="91433" bIns="45700" anchor="ctr" anchorCtr="0">
            <a:noAutofit/>
          </a:bodyPr>
          <a:lstStyle/>
          <a:p>
            <a:pPr marL="0" marR="0" lvl="0" indent="0" algn="ctr" rtl="0">
              <a:spcBef>
                <a:spcPts val="0"/>
              </a:spcBef>
              <a:spcAft>
                <a:spcPts val="0"/>
              </a:spcAft>
              <a:buNone/>
            </a:pPr>
            <a:endParaRPr sz="1867">
              <a:solidFill>
                <a:schemeClr val="lt1"/>
              </a:solidFill>
              <a:latin typeface="Calibri"/>
              <a:ea typeface="Calibri"/>
              <a:cs typeface="Calibri"/>
              <a:sym typeface="Calibri"/>
            </a:endParaRPr>
          </a:p>
        </p:txBody>
      </p:sp>
      <p:sp>
        <p:nvSpPr>
          <p:cNvPr id="224" name="Google Shape;224;p14"/>
          <p:cNvSpPr txBox="1">
            <a:spLocks noGrp="1"/>
          </p:cNvSpPr>
          <p:nvPr>
            <p:ph type="body" idx="2"/>
          </p:nvPr>
        </p:nvSpPr>
        <p:spPr>
          <a:xfrm>
            <a:off x="560387" y="1483567"/>
            <a:ext cx="11071200" cy="4731600"/>
          </a:xfrm>
          <a:prstGeom prst="rect">
            <a:avLst/>
          </a:prstGeom>
          <a:noFill/>
          <a:ln>
            <a:noFill/>
          </a:ln>
        </p:spPr>
        <p:txBody>
          <a:bodyPr spcFirstLastPara="1" wrap="square" lIns="68575" tIns="34275" rIns="68575" bIns="34275" anchor="t" anchorCtr="0">
            <a:noAutofit/>
          </a:bodyPr>
          <a:lstStyle>
            <a:lvl1pPr marL="609585" lvl="0" indent="-304792" algn="l" rtl="0">
              <a:lnSpc>
                <a:spcPct val="114000"/>
              </a:lnSpc>
              <a:spcBef>
                <a:spcPts val="1067"/>
              </a:spcBef>
              <a:spcAft>
                <a:spcPts val="0"/>
              </a:spcAft>
              <a:buClr>
                <a:schemeClr val="dk1"/>
              </a:buClr>
              <a:buSzPts val="1100"/>
              <a:buNone/>
              <a:defRPr/>
            </a:lvl1pPr>
            <a:lvl2pPr marL="1219170" lvl="1" indent="-397923" algn="l" rtl="0">
              <a:lnSpc>
                <a:spcPct val="114000"/>
              </a:lnSpc>
              <a:spcBef>
                <a:spcPts val="533"/>
              </a:spcBef>
              <a:spcAft>
                <a:spcPts val="0"/>
              </a:spcAft>
              <a:buClr>
                <a:schemeClr val="dk1"/>
              </a:buClr>
              <a:buSzPts val="1100"/>
              <a:buChar char="•"/>
              <a:defRPr/>
            </a:lvl2pPr>
            <a:lvl3pPr marL="1828754" lvl="2" indent="-364058" algn="l" rtl="0">
              <a:lnSpc>
                <a:spcPct val="114000"/>
              </a:lnSpc>
              <a:spcBef>
                <a:spcPts val="533"/>
              </a:spcBef>
              <a:spcAft>
                <a:spcPts val="0"/>
              </a:spcAft>
              <a:buClr>
                <a:schemeClr val="dk1"/>
              </a:buClr>
              <a:buSzPts val="700"/>
              <a:buChar char="o"/>
              <a:defRPr/>
            </a:lvl3pPr>
            <a:lvl4pPr marL="2438339" lvl="3" indent="-372524" algn="l" rtl="0">
              <a:lnSpc>
                <a:spcPct val="114000"/>
              </a:lnSpc>
              <a:spcBef>
                <a:spcPts val="533"/>
              </a:spcBef>
              <a:spcAft>
                <a:spcPts val="0"/>
              </a:spcAft>
              <a:buClr>
                <a:schemeClr val="dk1"/>
              </a:buClr>
              <a:buSzPts val="800"/>
              <a:buChar char="▪"/>
              <a:defRPr/>
            </a:lvl4pPr>
            <a:lvl5pPr marL="3047924" lvl="4" indent="-397923" algn="l" rtl="0">
              <a:lnSpc>
                <a:spcPct val="114000"/>
              </a:lnSpc>
              <a:spcBef>
                <a:spcPts val="533"/>
              </a:spcBef>
              <a:spcAft>
                <a:spcPts val="0"/>
              </a:spcAft>
              <a:buClr>
                <a:schemeClr val="dk1"/>
              </a:buClr>
              <a:buSzPts val="1100"/>
              <a:buChar char="•"/>
              <a:defRPr/>
            </a:lvl5pPr>
            <a:lvl6pPr marL="3657509" lvl="5" indent="-423323" algn="l" rtl="0">
              <a:lnSpc>
                <a:spcPct val="90000"/>
              </a:lnSpc>
              <a:spcBef>
                <a:spcPts val="533"/>
              </a:spcBef>
              <a:spcAft>
                <a:spcPts val="0"/>
              </a:spcAft>
              <a:buClr>
                <a:schemeClr val="dk1"/>
              </a:buClr>
              <a:buSzPts val="1400"/>
              <a:buChar char="•"/>
              <a:defRPr/>
            </a:lvl6pPr>
            <a:lvl7pPr marL="4267093" lvl="6" indent="-423323" algn="l" rtl="0">
              <a:lnSpc>
                <a:spcPct val="90000"/>
              </a:lnSpc>
              <a:spcBef>
                <a:spcPts val="533"/>
              </a:spcBef>
              <a:spcAft>
                <a:spcPts val="0"/>
              </a:spcAft>
              <a:buClr>
                <a:schemeClr val="dk1"/>
              </a:buClr>
              <a:buSzPts val="1400"/>
              <a:buChar char="•"/>
              <a:defRPr/>
            </a:lvl7pPr>
            <a:lvl8pPr marL="4876678" lvl="7" indent="-423323" algn="l" rtl="0">
              <a:lnSpc>
                <a:spcPct val="90000"/>
              </a:lnSpc>
              <a:spcBef>
                <a:spcPts val="533"/>
              </a:spcBef>
              <a:spcAft>
                <a:spcPts val="0"/>
              </a:spcAft>
              <a:buClr>
                <a:schemeClr val="dk1"/>
              </a:buClr>
              <a:buSzPts val="1400"/>
              <a:buChar char="•"/>
              <a:defRPr/>
            </a:lvl8pPr>
            <a:lvl9pPr marL="5486263" lvl="8" indent="-423323" algn="l" rtl="0">
              <a:lnSpc>
                <a:spcPct val="90000"/>
              </a:lnSpc>
              <a:spcBef>
                <a:spcPts val="533"/>
              </a:spcBef>
              <a:spcAft>
                <a:spcPts val="0"/>
              </a:spcAft>
              <a:buClr>
                <a:schemeClr val="dk1"/>
              </a:buClr>
              <a:buSzPts val="1400"/>
              <a:buChar char="•"/>
              <a:defRPr/>
            </a:lvl9pPr>
          </a:lstStyle>
          <a:p>
            <a:endParaRPr/>
          </a:p>
        </p:txBody>
      </p:sp>
      <p:sp>
        <p:nvSpPr>
          <p:cNvPr id="225" name="Google Shape;225;p14"/>
          <p:cNvSpPr txBox="1">
            <a:spLocks noGrp="1"/>
          </p:cNvSpPr>
          <p:nvPr>
            <p:ph type="sldNum" idx="12"/>
          </p:nvPr>
        </p:nvSpPr>
        <p:spPr>
          <a:xfrm>
            <a:off x="8610599" y="6450468"/>
            <a:ext cx="3192000" cy="1488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sz="1067">
                <a:solidFill>
                  <a:schemeClr val="dk2"/>
                </a:solidFill>
                <a:latin typeface="Calibri"/>
                <a:ea typeface="Calibri"/>
                <a:cs typeface="Calibri"/>
                <a:sym typeface="Calibri"/>
              </a:defRPr>
            </a:lvl1pPr>
            <a:lvl2pPr marL="0" lvl="1" indent="0" algn="r" rtl="0">
              <a:spcBef>
                <a:spcPts val="0"/>
              </a:spcBef>
              <a:buNone/>
              <a:defRPr sz="1067">
                <a:solidFill>
                  <a:schemeClr val="dk2"/>
                </a:solidFill>
                <a:latin typeface="Calibri"/>
                <a:ea typeface="Calibri"/>
                <a:cs typeface="Calibri"/>
                <a:sym typeface="Calibri"/>
              </a:defRPr>
            </a:lvl2pPr>
            <a:lvl3pPr marL="0" lvl="2" indent="0" algn="r" rtl="0">
              <a:spcBef>
                <a:spcPts val="0"/>
              </a:spcBef>
              <a:buNone/>
              <a:defRPr sz="1067">
                <a:solidFill>
                  <a:schemeClr val="dk2"/>
                </a:solidFill>
                <a:latin typeface="Calibri"/>
                <a:ea typeface="Calibri"/>
                <a:cs typeface="Calibri"/>
                <a:sym typeface="Calibri"/>
              </a:defRPr>
            </a:lvl3pPr>
            <a:lvl4pPr marL="0" lvl="3" indent="0" algn="r" rtl="0">
              <a:spcBef>
                <a:spcPts val="0"/>
              </a:spcBef>
              <a:buNone/>
              <a:defRPr sz="1067">
                <a:solidFill>
                  <a:schemeClr val="dk2"/>
                </a:solidFill>
                <a:latin typeface="Calibri"/>
                <a:ea typeface="Calibri"/>
                <a:cs typeface="Calibri"/>
                <a:sym typeface="Calibri"/>
              </a:defRPr>
            </a:lvl4pPr>
            <a:lvl5pPr marL="0" lvl="4" indent="0" algn="r" rtl="0">
              <a:spcBef>
                <a:spcPts val="0"/>
              </a:spcBef>
              <a:buNone/>
              <a:defRPr sz="1067">
                <a:solidFill>
                  <a:schemeClr val="dk2"/>
                </a:solidFill>
                <a:latin typeface="Calibri"/>
                <a:ea typeface="Calibri"/>
                <a:cs typeface="Calibri"/>
                <a:sym typeface="Calibri"/>
              </a:defRPr>
            </a:lvl5pPr>
            <a:lvl6pPr marL="0" lvl="5" indent="0" algn="r" rtl="0">
              <a:spcBef>
                <a:spcPts val="0"/>
              </a:spcBef>
              <a:buNone/>
              <a:defRPr sz="1067">
                <a:solidFill>
                  <a:schemeClr val="dk2"/>
                </a:solidFill>
                <a:latin typeface="Calibri"/>
                <a:ea typeface="Calibri"/>
                <a:cs typeface="Calibri"/>
                <a:sym typeface="Calibri"/>
              </a:defRPr>
            </a:lvl6pPr>
            <a:lvl7pPr marL="0" lvl="6" indent="0" algn="r" rtl="0">
              <a:spcBef>
                <a:spcPts val="0"/>
              </a:spcBef>
              <a:buNone/>
              <a:defRPr sz="1067">
                <a:solidFill>
                  <a:schemeClr val="dk2"/>
                </a:solidFill>
                <a:latin typeface="Calibri"/>
                <a:ea typeface="Calibri"/>
                <a:cs typeface="Calibri"/>
                <a:sym typeface="Calibri"/>
              </a:defRPr>
            </a:lvl7pPr>
            <a:lvl8pPr marL="0" lvl="7" indent="0" algn="r" rtl="0">
              <a:spcBef>
                <a:spcPts val="0"/>
              </a:spcBef>
              <a:buNone/>
              <a:defRPr sz="1067">
                <a:solidFill>
                  <a:schemeClr val="dk2"/>
                </a:solidFill>
                <a:latin typeface="Calibri"/>
                <a:ea typeface="Calibri"/>
                <a:cs typeface="Calibri"/>
                <a:sym typeface="Calibri"/>
              </a:defRPr>
            </a:lvl8pPr>
            <a:lvl9pPr marL="0" lvl="8" indent="0" algn="r" rtl="0">
              <a:spcBef>
                <a:spcPts val="0"/>
              </a:spcBef>
              <a:buNone/>
              <a:defRPr sz="1067">
                <a:solidFill>
                  <a:schemeClr val="dk2"/>
                </a:solidFill>
                <a:latin typeface="Calibri"/>
                <a:ea typeface="Calibri"/>
                <a:cs typeface="Calibri"/>
                <a:sym typeface="Calibri"/>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478430931"/>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showMasterSp="0" type="obj">
  <p:cSld name="Title and Content">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0" y="6724650"/>
            <a:ext cx="12192000" cy="133350"/>
          </a:xfrm>
          <a:prstGeom prst="rect">
            <a:avLst/>
          </a:prstGeom>
        </p:spPr>
      </p:pic>
      <p:pic>
        <p:nvPicPr>
          <p:cNvPr id="17" name="bg object 17"/>
          <p:cNvPicPr/>
          <p:nvPr/>
        </p:nvPicPr>
        <p:blipFill>
          <a:blip r:embed="rId3" cstate="print"/>
          <a:stretch>
            <a:fillRect/>
          </a:stretch>
        </p:blipFill>
        <p:spPr>
          <a:xfrm>
            <a:off x="490727" y="6409944"/>
            <a:ext cx="1648967" cy="182880"/>
          </a:xfrm>
          <a:prstGeom prst="rect">
            <a:avLst/>
          </a:prstGeom>
        </p:spPr>
      </p:pic>
      <p:sp>
        <p:nvSpPr>
          <p:cNvPr id="2" name="Holder 2"/>
          <p:cNvSpPr>
            <a:spLocks noGrp="1"/>
          </p:cNvSpPr>
          <p:nvPr>
            <p:ph type="title"/>
          </p:nvPr>
        </p:nvSpPr>
        <p:spPr/>
        <p:txBody>
          <a:bodyPr lIns="0" tIns="0" rIns="0" bIns="0"/>
          <a:lstStyle>
            <a:lvl1pPr>
              <a:defRPr sz="2800" b="0" i="0">
                <a:solidFill>
                  <a:srgbClr val="455369"/>
                </a:solidFill>
                <a:latin typeface="Calibri"/>
                <a:cs typeface="Calibri"/>
              </a:defRPr>
            </a:lvl1pPr>
          </a:lstStyle>
          <a:p>
            <a:endParaRPr/>
          </a:p>
        </p:txBody>
      </p:sp>
      <p:sp>
        <p:nvSpPr>
          <p:cNvPr id="3" name="Holder 3"/>
          <p:cNvSpPr>
            <a:spLocks noGrp="1"/>
          </p:cNvSpPr>
          <p:nvPr>
            <p:ph type="body" idx="1"/>
          </p:nvPr>
        </p:nvSpPr>
        <p:spPr/>
        <p:txBody>
          <a:bodyPr lIns="0" tIns="0" rIns="0" bIns="0"/>
          <a:lstStyle>
            <a:lvl1pPr>
              <a:defRPr sz="2000" b="0" i="0">
                <a:solidFill>
                  <a:srgbClr val="455369"/>
                </a:solidFill>
                <a:latin typeface="Calibri"/>
                <a:cs typeface="Calibri"/>
              </a:defRPr>
            </a:lvl1pPr>
          </a:lstStyle>
          <a:p>
            <a:endParaRPr/>
          </a:p>
        </p:txBody>
      </p:sp>
      <p:sp>
        <p:nvSpPr>
          <p:cNvPr id="4" name="Holder 4"/>
          <p:cNvSpPr>
            <a:spLocks noGrp="1"/>
          </p:cNvSpPr>
          <p:nvPr>
            <p:ph type="ftr" sz="quarter" idx="5"/>
          </p:nvPr>
        </p:nvSpPr>
        <p:spPr/>
        <p:txBody>
          <a:bodyPr lIns="0" tIns="0" rIns="0" bIns="0"/>
          <a:lstStyle>
            <a:lvl1pPr>
              <a:defRPr sz="700" b="0" i="0">
                <a:solidFill>
                  <a:srgbClr val="474747"/>
                </a:solidFill>
                <a:latin typeface="Calibri"/>
                <a:cs typeface="Calibri"/>
              </a:defRPr>
            </a:lvl1pPr>
          </a:lstStyle>
          <a:p>
            <a:pPr marL="12700">
              <a:lnSpc>
                <a:spcPct val="100000"/>
              </a:lnSpc>
              <a:spcBef>
                <a:spcPts val="65"/>
              </a:spcBef>
            </a:pPr>
            <a:r>
              <a:rPr spc="-5"/>
              <a:t>©2020</a:t>
            </a:r>
            <a:r>
              <a:rPr spc="-15"/>
              <a:t> </a:t>
            </a:r>
            <a:r>
              <a:t>–</a:t>
            </a:r>
            <a:r>
              <a:rPr spc="-10"/>
              <a:t> </a:t>
            </a:r>
            <a:r>
              <a:t>Strictly</a:t>
            </a:r>
            <a:r>
              <a:rPr spc="-15"/>
              <a:t> </a:t>
            </a:r>
            <a:r>
              <a:rPr spc="-5"/>
              <a:t>Confidential</a:t>
            </a: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9/29/2022</a:t>
            </a:fld>
            <a:endParaRPr lang="en-US"/>
          </a:p>
        </p:txBody>
      </p:sp>
      <p:sp>
        <p:nvSpPr>
          <p:cNvPr id="6" name="Holder 6"/>
          <p:cNvSpPr>
            <a:spLocks noGrp="1"/>
          </p:cNvSpPr>
          <p:nvPr>
            <p:ph type="sldNum" sz="quarter" idx="7"/>
          </p:nvPr>
        </p:nvSpPr>
        <p:spPr/>
        <p:txBody>
          <a:bodyPr lIns="0" tIns="0" rIns="0" bIns="0"/>
          <a:lstStyle>
            <a:lvl1pPr>
              <a:defRPr sz="1000" b="0" i="0">
                <a:solidFill>
                  <a:srgbClr val="445269"/>
                </a:solidFill>
                <a:latin typeface="Calibri"/>
                <a:cs typeface="Calibri"/>
              </a:defRPr>
            </a:lvl1pPr>
          </a:lstStyle>
          <a:p>
            <a:pPr marL="12700">
              <a:lnSpc>
                <a:spcPct val="100000"/>
              </a:lnSpc>
              <a:spcBef>
                <a:spcPts val="770"/>
              </a:spcBef>
            </a:pPr>
            <a:fld id="{81D60167-4931-47E6-BA6A-407CBD079E47}" type="slidenum">
              <a:rPr dirty="0"/>
              <a:t>‹#›</a:t>
            </a:fld>
            <a:endParaRPr/>
          </a:p>
        </p:txBody>
      </p:sp>
    </p:spTree>
    <p:extLst>
      <p:ext uri="{BB962C8B-B14F-4D97-AF65-F5344CB8AC3E}">
        <p14:creationId xmlns:p14="http://schemas.microsoft.com/office/powerpoint/2010/main" val="2949680110"/>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userDrawn="1">
  <p:cSld name="COMPLEX CASE STUDY BACKGROUND">
    <p:spTree>
      <p:nvGrpSpPr>
        <p:cNvPr id="1" name=""/>
        <p:cNvGrpSpPr/>
        <p:nvPr/>
      </p:nvGrpSpPr>
      <p:grpSpPr>
        <a:xfrm>
          <a:off x="0" y="0"/>
          <a:ext cx="0" cy="0"/>
          <a:chOff x="0" y="0"/>
          <a:chExt cx="0" cy="0"/>
        </a:xfrm>
      </p:grpSpPr>
      <p:sp>
        <p:nvSpPr>
          <p:cNvPr id="3" name="Rectangle 2"/>
          <p:cNvSpPr/>
          <p:nvPr userDrawn="1"/>
        </p:nvSpPr>
        <p:spPr>
          <a:xfrm>
            <a:off x="2243328" y="0"/>
            <a:ext cx="9948672" cy="6035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Light"/>
              <a:ea typeface="+mn-ea"/>
              <a:cs typeface="+mn-cs"/>
            </a:endParaRPr>
          </a:p>
        </p:txBody>
      </p:sp>
      <p:sp>
        <p:nvSpPr>
          <p:cNvPr id="2" name="Rectangle 1"/>
          <p:cNvSpPr/>
          <p:nvPr userDrawn="1"/>
        </p:nvSpPr>
        <p:spPr>
          <a:xfrm>
            <a:off x="0" y="0"/>
            <a:ext cx="10094976"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Light"/>
              <a:ea typeface="+mn-ea"/>
              <a:cs typeface="+mn-cs"/>
            </a:endParaRPr>
          </a:p>
        </p:txBody>
      </p:sp>
      <p:sp>
        <p:nvSpPr>
          <p:cNvPr id="4" name="Rectangle 3"/>
          <p:cNvSpPr/>
          <p:nvPr userDrawn="1"/>
        </p:nvSpPr>
        <p:spPr>
          <a:xfrm>
            <a:off x="146303" y="0"/>
            <a:ext cx="99919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Light"/>
              <a:ea typeface="+mn-ea"/>
              <a:cs typeface="+mn-cs"/>
            </a:endParaRPr>
          </a:p>
        </p:txBody>
      </p:sp>
      <p:sp>
        <p:nvSpPr>
          <p:cNvPr id="5" name="TextBox 4">
            <a:extLst>
              <a:ext uri="{FF2B5EF4-FFF2-40B4-BE49-F238E27FC236}">
                <a16:creationId xmlns:a16="http://schemas.microsoft.com/office/drawing/2014/main" id="{ECECC551-4912-4386-BFC5-685F2A7ED1EC}"/>
              </a:ext>
            </a:extLst>
          </p:cNvPr>
          <p:cNvSpPr txBox="1"/>
          <p:nvPr userDrawn="1"/>
        </p:nvSpPr>
        <p:spPr>
          <a:xfrm>
            <a:off x="505691" y="6472187"/>
            <a:ext cx="8991600" cy="20005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1" u="none" strike="noStrike" kern="1200" cap="none" spc="0" normalizeH="0" baseline="0" noProof="0">
                <a:ln>
                  <a:noFill/>
                </a:ln>
                <a:solidFill>
                  <a:srgbClr val="455469"/>
                </a:solidFill>
                <a:effectLst/>
                <a:uLnTx/>
                <a:uFillTx/>
                <a:latin typeface="Corbel" pitchFamily="34" charset="0"/>
                <a:ea typeface="+mn-ea"/>
                <a:cs typeface="+mn-cs"/>
              </a:rPr>
              <a:t>Strictly Confidential - ©2018 Collective Medical</a:t>
            </a:r>
          </a:p>
        </p:txBody>
      </p:sp>
      <p:sp>
        <p:nvSpPr>
          <p:cNvPr id="6" name="Rectangle 5">
            <a:extLst>
              <a:ext uri="{FF2B5EF4-FFF2-40B4-BE49-F238E27FC236}">
                <a16:creationId xmlns:a16="http://schemas.microsoft.com/office/drawing/2014/main" id="{E2730F26-9D0B-8642-838E-B4BB45F80DC2}"/>
              </a:ext>
            </a:extLst>
          </p:cNvPr>
          <p:cNvSpPr/>
          <p:nvPr userDrawn="1"/>
        </p:nvSpPr>
        <p:spPr>
          <a:xfrm>
            <a:off x="9753600" y="6657945"/>
            <a:ext cx="2438400" cy="20005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Light"/>
              <a:ea typeface="+mn-ea"/>
              <a:cs typeface="+mn-cs"/>
            </a:endParaRPr>
          </a:p>
        </p:txBody>
      </p:sp>
    </p:spTree>
    <p:extLst>
      <p:ext uri="{BB962C8B-B14F-4D97-AF65-F5344CB8AC3E}">
        <p14:creationId xmlns:p14="http://schemas.microsoft.com/office/powerpoint/2010/main" val="3849530852"/>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6" name="Rectangle 5"/>
          <p:cNvSpPr/>
          <p:nvPr userDrawn="1"/>
        </p:nvSpPr>
        <p:spPr>
          <a:xfrm>
            <a:off x="641025" y="527902"/>
            <a:ext cx="10869105" cy="5703217"/>
          </a:xfrm>
          <a:prstGeom prst="rect">
            <a:avLst/>
          </a:prstGeom>
          <a:gradFill>
            <a:gsLst>
              <a:gs pos="48000">
                <a:srgbClr val="57AB6F"/>
              </a:gs>
              <a:gs pos="100000">
                <a:schemeClr val="accent2"/>
              </a:gs>
              <a:gs pos="0">
                <a:schemeClr val="accent1"/>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2" name="Rectangle 11"/>
          <p:cNvSpPr/>
          <p:nvPr userDrawn="1"/>
        </p:nvSpPr>
        <p:spPr>
          <a:xfrm>
            <a:off x="1285875" y="1114425"/>
            <a:ext cx="9558339" cy="4572000"/>
          </a:xfrm>
          <a:prstGeom prst="rect">
            <a:avLst/>
          </a:prstGeom>
          <a:noFill/>
          <a:ln w="2540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13" name="Picture 12">
            <a:extLst>
              <a:ext uri="{FF2B5EF4-FFF2-40B4-BE49-F238E27FC236}">
                <a16:creationId xmlns:a16="http://schemas.microsoft.com/office/drawing/2014/main" id="{CCE8BA62-1358-454A-BB15-D34F45098854}"/>
              </a:ext>
            </a:extLst>
          </p:cNvPr>
          <p:cNvPicPr>
            <a:picLocks noChangeAspect="1"/>
          </p:cNvPicPr>
          <p:nvPr userDrawn="1"/>
        </p:nvPicPr>
        <p:blipFill>
          <a:blip r:embed="rId2"/>
          <a:stretch>
            <a:fillRect/>
          </a:stretch>
        </p:blipFill>
        <p:spPr>
          <a:xfrm>
            <a:off x="2546340" y="2706341"/>
            <a:ext cx="6713407" cy="1198823"/>
          </a:xfrm>
          <a:prstGeom prst="rect">
            <a:avLst/>
          </a:prstGeom>
        </p:spPr>
      </p:pic>
    </p:spTree>
    <p:extLst>
      <p:ext uri="{BB962C8B-B14F-4D97-AF65-F5344CB8AC3E}">
        <p14:creationId xmlns:p14="http://schemas.microsoft.com/office/powerpoint/2010/main" val="2570244202"/>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print">
            <a:alphaModFix amt="5000"/>
            <a:extLst>
              <a:ext uri="{28A0092B-C50C-407E-A947-70E740481C1C}">
                <a14:useLocalDpi xmlns:a14="http://schemas.microsoft.com/office/drawing/2010/main"/>
              </a:ext>
            </a:extLst>
          </a:blip>
          <a:srcRect/>
          <a:stretch/>
        </p:blipFill>
        <p:spPr>
          <a:xfrm>
            <a:off x="501351" y="575682"/>
            <a:ext cx="11176477" cy="5676031"/>
          </a:xfrm>
          <a:prstGeom prst="rect">
            <a:avLst/>
          </a:prstGeom>
          <a:solidFill>
            <a:schemeClr val="bg1"/>
          </a:solidFill>
        </p:spPr>
      </p:pic>
      <p:sp>
        <p:nvSpPr>
          <p:cNvPr id="7" name="Text Placeholder 5"/>
          <p:cNvSpPr>
            <a:spLocks noGrp="1"/>
          </p:cNvSpPr>
          <p:nvPr>
            <p:ph type="body" sz="quarter" idx="16" hasCustomPrompt="1"/>
          </p:nvPr>
        </p:nvSpPr>
        <p:spPr>
          <a:xfrm>
            <a:off x="1499479" y="2367114"/>
            <a:ext cx="9673347" cy="632385"/>
          </a:xfrm>
          <a:noFill/>
        </p:spPr>
        <p:txBody>
          <a:bodyPr>
            <a:noAutofit/>
          </a:bodyPr>
          <a:lstStyle>
            <a:lvl1pPr marL="0" indent="0">
              <a:buNone/>
              <a:defRPr sz="4800" baseline="0">
                <a:solidFill>
                  <a:schemeClr val="tx1"/>
                </a:solidFill>
                <a:latin typeface="+mj-lt"/>
              </a:defRPr>
            </a:lvl1pPr>
          </a:lstStyle>
          <a:p>
            <a:pPr lvl="0"/>
            <a:r>
              <a:rPr lang="en-US"/>
              <a:t>Click to add headline text</a:t>
            </a:r>
          </a:p>
        </p:txBody>
      </p:sp>
      <p:sp>
        <p:nvSpPr>
          <p:cNvPr id="11" name="Text Placeholder 15"/>
          <p:cNvSpPr>
            <a:spLocks noGrp="1"/>
          </p:cNvSpPr>
          <p:nvPr>
            <p:ph type="body" sz="quarter" idx="18" hasCustomPrompt="1"/>
          </p:nvPr>
        </p:nvSpPr>
        <p:spPr>
          <a:xfrm>
            <a:off x="1499481" y="3609884"/>
            <a:ext cx="4623025" cy="972057"/>
          </a:xfrm>
        </p:spPr>
        <p:txBody>
          <a:bodyPr>
            <a:noAutofit/>
          </a:bodyPr>
          <a:lstStyle>
            <a:lvl1pPr marL="0" indent="0">
              <a:lnSpc>
                <a:spcPts val="2480"/>
              </a:lnSpc>
              <a:spcBef>
                <a:spcPts val="0"/>
              </a:spcBef>
              <a:buNone/>
              <a:defRPr sz="2000" baseline="0">
                <a:solidFill>
                  <a:schemeClr val="tx2"/>
                </a:solidFill>
              </a:defRPr>
            </a:lvl1pPr>
            <a:lvl2pPr marL="342891" indent="0">
              <a:buNone/>
              <a:defRPr sz="1351"/>
            </a:lvl2pPr>
            <a:lvl3pPr marL="685783" indent="0">
              <a:buNone/>
              <a:defRPr sz="1351"/>
            </a:lvl3pPr>
            <a:lvl4pPr marL="1028674" indent="0">
              <a:buNone/>
              <a:defRPr sz="1351"/>
            </a:lvl4pPr>
            <a:lvl5pPr marL="1371566" indent="0">
              <a:buNone/>
              <a:defRPr sz="1351"/>
            </a:lvl5pPr>
          </a:lstStyle>
          <a:p>
            <a:pPr lvl="0"/>
            <a:r>
              <a:rPr lang="en-US"/>
              <a:t>Presenter &amp; Title</a:t>
            </a:r>
          </a:p>
        </p:txBody>
      </p:sp>
      <p:sp>
        <p:nvSpPr>
          <p:cNvPr id="3" name="Text Placeholder 2"/>
          <p:cNvSpPr>
            <a:spLocks noGrp="1"/>
          </p:cNvSpPr>
          <p:nvPr>
            <p:ph type="body" sz="quarter" idx="19" hasCustomPrompt="1"/>
          </p:nvPr>
        </p:nvSpPr>
        <p:spPr>
          <a:xfrm>
            <a:off x="1500189" y="1512727"/>
            <a:ext cx="3386137" cy="644687"/>
          </a:xfrm>
          <a:solidFill>
            <a:schemeClr val="accent1"/>
          </a:solidFill>
          <a:ln>
            <a:noFill/>
          </a:ln>
        </p:spPr>
        <p:txBody>
          <a:bodyPr anchor="ctr">
            <a:normAutofit/>
          </a:bodyPr>
          <a:lstStyle>
            <a:lvl1pPr marL="0" indent="0" algn="ctr">
              <a:lnSpc>
                <a:spcPct val="100000"/>
              </a:lnSpc>
              <a:spcBef>
                <a:spcPts val="0"/>
              </a:spcBef>
              <a:buNone/>
              <a:defRPr sz="2400" baseline="0">
                <a:solidFill>
                  <a:schemeClr val="bg1"/>
                </a:solidFill>
                <a:latin typeface="+mj-lt"/>
              </a:defRPr>
            </a:lvl1pPr>
            <a:lvl2pPr marL="457189" indent="0">
              <a:buNone/>
              <a:defRPr/>
            </a:lvl2pPr>
            <a:lvl3pPr marL="914377" indent="0">
              <a:buNone/>
              <a:defRPr/>
            </a:lvl3pPr>
            <a:lvl4pPr marL="1371566" indent="0">
              <a:buNone/>
              <a:defRPr/>
            </a:lvl4pPr>
            <a:lvl5pPr marL="1828754" indent="0">
              <a:buNone/>
              <a:defRPr/>
            </a:lvl5pPr>
          </a:lstStyle>
          <a:p>
            <a:pPr lvl="0"/>
            <a:r>
              <a:rPr lang="en-US"/>
              <a:t>TYPE OF PRESENTATION</a:t>
            </a:r>
          </a:p>
        </p:txBody>
      </p:sp>
      <p:sp>
        <p:nvSpPr>
          <p:cNvPr id="5" name="TextBox 4">
            <a:extLst>
              <a:ext uri="{FF2B5EF4-FFF2-40B4-BE49-F238E27FC236}">
                <a16:creationId xmlns:a16="http://schemas.microsoft.com/office/drawing/2014/main" id="{F0855EEF-4877-734B-8667-3E07106CA343}"/>
              </a:ext>
            </a:extLst>
          </p:cNvPr>
          <p:cNvSpPr txBox="1"/>
          <p:nvPr userDrawn="1"/>
        </p:nvSpPr>
        <p:spPr>
          <a:xfrm>
            <a:off x="833379" y="5914276"/>
            <a:ext cx="2851231"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58595B"/>
                </a:solidFill>
                <a:effectLst/>
                <a:uLnTx/>
                <a:uFillTx/>
                <a:latin typeface="Calibri" panose="020F0502020204030204"/>
                <a:ea typeface="+mn-ea"/>
                <a:cs typeface="+mn-cs"/>
              </a:rPr>
              <a:t>© 2021 - Strictly Confidential</a:t>
            </a:r>
          </a:p>
        </p:txBody>
      </p:sp>
      <p:pic>
        <p:nvPicPr>
          <p:cNvPr id="9" name="Picture 8">
            <a:extLst>
              <a:ext uri="{FF2B5EF4-FFF2-40B4-BE49-F238E27FC236}">
                <a16:creationId xmlns:a16="http://schemas.microsoft.com/office/drawing/2014/main" id="{E57AD195-79AA-8047-843C-16B08C4722E0}"/>
              </a:ext>
            </a:extLst>
          </p:cNvPr>
          <p:cNvPicPr>
            <a:picLocks noChangeAspect="1"/>
          </p:cNvPicPr>
          <p:nvPr userDrawn="1"/>
        </p:nvPicPr>
        <p:blipFill>
          <a:blip r:embed="rId3"/>
          <a:srcRect/>
          <a:stretch/>
        </p:blipFill>
        <p:spPr>
          <a:xfrm>
            <a:off x="8315981" y="5235495"/>
            <a:ext cx="3129620" cy="819988"/>
          </a:xfrm>
          <a:prstGeom prst="rect">
            <a:avLst/>
          </a:prstGeom>
        </p:spPr>
      </p:pic>
    </p:spTree>
    <p:extLst>
      <p:ext uri="{BB962C8B-B14F-4D97-AF65-F5344CB8AC3E}">
        <p14:creationId xmlns:p14="http://schemas.microsoft.com/office/powerpoint/2010/main" val="3980766853"/>
      </p:ext>
    </p:extLst>
  </p:cSld>
  <p:clrMapOvr>
    <a:masterClrMapping/>
  </p:clrMapOvr>
  <p:extLst>
    <p:ext uri="{DCECCB84-F9BA-43D5-87BE-67443E8EF086}">
      <p15:sldGuideLst xmlns:p15="http://schemas.microsoft.com/office/powerpoint/2012/main">
        <p15:guide id="1" orient="horz" pos="3816">
          <p15:clr>
            <a:srgbClr val="FBAE40"/>
          </p15:clr>
        </p15:guide>
        <p15:guide id="2" pos="3840">
          <p15:clr>
            <a:srgbClr val="FBAE40"/>
          </p15:clr>
        </p15:guide>
      </p15:sldGuideLst>
    </p:ext>
  </p:extLst>
</p:sldLayout>
</file>

<file path=ppt/slideLayouts/slideLayout189.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print">
            <a:alphaModFix amt="5000"/>
            <a:extLst>
              <a:ext uri="{28A0092B-C50C-407E-A947-70E740481C1C}">
                <a14:useLocalDpi xmlns:a14="http://schemas.microsoft.com/office/drawing/2010/main"/>
              </a:ext>
            </a:extLst>
          </a:blip>
          <a:srcRect/>
          <a:stretch/>
        </p:blipFill>
        <p:spPr>
          <a:xfrm>
            <a:off x="501351" y="575682"/>
            <a:ext cx="11176477" cy="5676031"/>
          </a:xfrm>
          <a:prstGeom prst="rect">
            <a:avLst/>
          </a:prstGeom>
        </p:spPr>
      </p:pic>
      <p:sp>
        <p:nvSpPr>
          <p:cNvPr id="7" name="Text Placeholder 5"/>
          <p:cNvSpPr>
            <a:spLocks noGrp="1"/>
          </p:cNvSpPr>
          <p:nvPr>
            <p:ph type="body" sz="quarter" idx="16" hasCustomPrompt="1"/>
          </p:nvPr>
        </p:nvSpPr>
        <p:spPr>
          <a:xfrm>
            <a:off x="1499479" y="2153165"/>
            <a:ext cx="8658935" cy="1430372"/>
          </a:xfrm>
          <a:noFill/>
        </p:spPr>
        <p:txBody>
          <a:bodyPr>
            <a:noAutofit/>
          </a:bodyPr>
          <a:lstStyle>
            <a:lvl1pPr marL="0" indent="0">
              <a:buNone/>
              <a:defRPr sz="4800" baseline="0">
                <a:solidFill>
                  <a:schemeClr val="tx1"/>
                </a:solidFill>
                <a:latin typeface="+mj-lt"/>
              </a:defRPr>
            </a:lvl1pPr>
          </a:lstStyle>
          <a:p>
            <a:pPr lvl="0"/>
            <a:r>
              <a:rPr lang="en-US"/>
              <a:t>Click to add 2 line headline text </a:t>
            </a:r>
          </a:p>
        </p:txBody>
      </p:sp>
      <p:sp>
        <p:nvSpPr>
          <p:cNvPr id="11" name="Text Placeholder 2"/>
          <p:cNvSpPr>
            <a:spLocks noGrp="1"/>
          </p:cNvSpPr>
          <p:nvPr>
            <p:ph type="body" sz="quarter" idx="19" hasCustomPrompt="1"/>
          </p:nvPr>
        </p:nvSpPr>
        <p:spPr>
          <a:xfrm>
            <a:off x="1500189" y="1298778"/>
            <a:ext cx="3386137" cy="644687"/>
          </a:xfrm>
          <a:solidFill>
            <a:schemeClr val="accent1"/>
          </a:solidFill>
          <a:ln>
            <a:noFill/>
          </a:ln>
        </p:spPr>
        <p:txBody>
          <a:bodyPr anchor="ctr">
            <a:normAutofit/>
          </a:bodyPr>
          <a:lstStyle>
            <a:lvl1pPr marL="0" indent="0" algn="ctr">
              <a:lnSpc>
                <a:spcPct val="100000"/>
              </a:lnSpc>
              <a:spcBef>
                <a:spcPts val="0"/>
              </a:spcBef>
              <a:buNone/>
              <a:defRPr sz="2400" baseline="0">
                <a:solidFill>
                  <a:schemeClr val="bg1"/>
                </a:solidFill>
                <a:latin typeface="+mj-lt"/>
              </a:defRPr>
            </a:lvl1pPr>
            <a:lvl2pPr marL="457189" indent="0">
              <a:buNone/>
              <a:defRPr/>
            </a:lvl2pPr>
            <a:lvl3pPr marL="914377" indent="0">
              <a:buNone/>
              <a:defRPr/>
            </a:lvl3pPr>
            <a:lvl4pPr marL="1371566" indent="0">
              <a:buNone/>
              <a:defRPr/>
            </a:lvl4pPr>
            <a:lvl5pPr marL="1828754" indent="0">
              <a:buNone/>
              <a:defRPr/>
            </a:lvl5pPr>
          </a:lstStyle>
          <a:p>
            <a:pPr lvl="0"/>
            <a:r>
              <a:rPr lang="en-US"/>
              <a:t>TYPE OF PRESENTATION</a:t>
            </a:r>
          </a:p>
        </p:txBody>
      </p:sp>
      <p:sp>
        <p:nvSpPr>
          <p:cNvPr id="12" name="TextBox 11">
            <a:extLst>
              <a:ext uri="{FF2B5EF4-FFF2-40B4-BE49-F238E27FC236}">
                <a16:creationId xmlns:a16="http://schemas.microsoft.com/office/drawing/2014/main" id="{98141BCF-8DC4-114E-B6E1-FF0D2D22C691}"/>
              </a:ext>
            </a:extLst>
          </p:cNvPr>
          <p:cNvSpPr txBox="1"/>
          <p:nvPr userDrawn="1"/>
        </p:nvSpPr>
        <p:spPr>
          <a:xfrm>
            <a:off x="833378" y="5914276"/>
            <a:ext cx="2851231"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58595B"/>
                </a:solidFill>
                <a:effectLst/>
                <a:uLnTx/>
                <a:uFillTx/>
                <a:latin typeface="Calibri" panose="020F0502020204030204"/>
                <a:ea typeface="+mn-ea"/>
                <a:cs typeface="+mn-cs"/>
              </a:rPr>
              <a:t>© 2021 - Strictly Confidential</a:t>
            </a:r>
          </a:p>
        </p:txBody>
      </p:sp>
      <p:sp>
        <p:nvSpPr>
          <p:cNvPr id="13" name="Text Placeholder 15">
            <a:extLst>
              <a:ext uri="{FF2B5EF4-FFF2-40B4-BE49-F238E27FC236}">
                <a16:creationId xmlns:a16="http://schemas.microsoft.com/office/drawing/2014/main" id="{6EEB8A12-1626-9C46-9EAA-6954FB6A22A9}"/>
              </a:ext>
            </a:extLst>
          </p:cNvPr>
          <p:cNvSpPr>
            <a:spLocks noGrp="1"/>
          </p:cNvSpPr>
          <p:nvPr>
            <p:ph type="body" sz="quarter" idx="18" hasCustomPrompt="1"/>
          </p:nvPr>
        </p:nvSpPr>
        <p:spPr>
          <a:xfrm>
            <a:off x="1499481" y="4008304"/>
            <a:ext cx="4623025" cy="972057"/>
          </a:xfrm>
        </p:spPr>
        <p:txBody>
          <a:bodyPr>
            <a:noAutofit/>
          </a:bodyPr>
          <a:lstStyle>
            <a:lvl1pPr marL="0" indent="0">
              <a:lnSpc>
                <a:spcPts val="2480"/>
              </a:lnSpc>
              <a:spcBef>
                <a:spcPts val="0"/>
              </a:spcBef>
              <a:buNone/>
              <a:defRPr sz="2000" baseline="0">
                <a:solidFill>
                  <a:schemeClr val="tx2"/>
                </a:solidFill>
              </a:defRPr>
            </a:lvl1pPr>
            <a:lvl2pPr marL="342891" indent="0">
              <a:buNone/>
              <a:defRPr sz="1351"/>
            </a:lvl2pPr>
            <a:lvl3pPr marL="685783" indent="0">
              <a:buNone/>
              <a:defRPr sz="1351"/>
            </a:lvl3pPr>
            <a:lvl4pPr marL="1028674" indent="0">
              <a:buNone/>
              <a:defRPr sz="1351"/>
            </a:lvl4pPr>
            <a:lvl5pPr marL="1371566" indent="0">
              <a:buNone/>
              <a:defRPr sz="1351"/>
            </a:lvl5pPr>
          </a:lstStyle>
          <a:p>
            <a:pPr lvl="0"/>
            <a:r>
              <a:rPr lang="en-US"/>
              <a:t>Presenter &amp; Title</a:t>
            </a:r>
          </a:p>
        </p:txBody>
      </p:sp>
      <p:pic>
        <p:nvPicPr>
          <p:cNvPr id="8" name="Picture 7">
            <a:extLst>
              <a:ext uri="{FF2B5EF4-FFF2-40B4-BE49-F238E27FC236}">
                <a16:creationId xmlns:a16="http://schemas.microsoft.com/office/drawing/2014/main" id="{17E2B1A0-A221-AE4A-9DEE-DC566DE94BB7}"/>
              </a:ext>
            </a:extLst>
          </p:cNvPr>
          <p:cNvPicPr>
            <a:picLocks noChangeAspect="1"/>
          </p:cNvPicPr>
          <p:nvPr userDrawn="1"/>
        </p:nvPicPr>
        <p:blipFill>
          <a:blip r:embed="rId3"/>
          <a:srcRect/>
          <a:stretch/>
        </p:blipFill>
        <p:spPr>
          <a:xfrm>
            <a:off x="8315981" y="5235495"/>
            <a:ext cx="3129620" cy="819988"/>
          </a:xfrm>
          <a:prstGeom prst="rect">
            <a:avLst/>
          </a:prstGeom>
        </p:spPr>
      </p:pic>
    </p:spTree>
    <p:extLst>
      <p:ext uri="{BB962C8B-B14F-4D97-AF65-F5344CB8AC3E}">
        <p14:creationId xmlns:p14="http://schemas.microsoft.com/office/powerpoint/2010/main" val="12732866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print">
            <a:alphaModFix amt="5000"/>
            <a:extLst>
              <a:ext uri="{28A0092B-C50C-407E-A947-70E740481C1C}">
                <a14:useLocalDpi xmlns:a14="http://schemas.microsoft.com/office/drawing/2010/main"/>
              </a:ext>
            </a:extLst>
          </a:blip>
          <a:srcRect/>
          <a:stretch/>
        </p:blipFill>
        <p:spPr>
          <a:xfrm>
            <a:off x="501351" y="575682"/>
            <a:ext cx="11176477" cy="5676031"/>
          </a:xfrm>
          <a:prstGeom prst="rect">
            <a:avLst/>
          </a:prstGeom>
          <a:solidFill>
            <a:schemeClr val="bg1"/>
          </a:solidFill>
        </p:spPr>
      </p:pic>
      <p:sp>
        <p:nvSpPr>
          <p:cNvPr id="7" name="Text Placeholder 5"/>
          <p:cNvSpPr>
            <a:spLocks noGrp="1"/>
          </p:cNvSpPr>
          <p:nvPr>
            <p:ph type="body" sz="quarter" idx="16" hasCustomPrompt="1"/>
          </p:nvPr>
        </p:nvSpPr>
        <p:spPr>
          <a:xfrm>
            <a:off x="1499479" y="2367114"/>
            <a:ext cx="9673347" cy="632385"/>
          </a:xfrm>
          <a:noFill/>
        </p:spPr>
        <p:txBody>
          <a:bodyPr>
            <a:noAutofit/>
          </a:bodyPr>
          <a:lstStyle>
            <a:lvl1pPr marL="0" indent="0">
              <a:buNone/>
              <a:defRPr sz="4800" baseline="0">
                <a:solidFill>
                  <a:schemeClr val="tx1"/>
                </a:solidFill>
                <a:latin typeface="+mj-lt"/>
              </a:defRPr>
            </a:lvl1pPr>
          </a:lstStyle>
          <a:p>
            <a:pPr lvl="0"/>
            <a:r>
              <a:rPr lang="en-US"/>
              <a:t>Click to add headline text</a:t>
            </a:r>
          </a:p>
        </p:txBody>
      </p:sp>
      <p:sp>
        <p:nvSpPr>
          <p:cNvPr id="11" name="Text Placeholder 15"/>
          <p:cNvSpPr>
            <a:spLocks noGrp="1"/>
          </p:cNvSpPr>
          <p:nvPr>
            <p:ph type="body" sz="quarter" idx="18" hasCustomPrompt="1"/>
          </p:nvPr>
        </p:nvSpPr>
        <p:spPr>
          <a:xfrm>
            <a:off x="1499481" y="3609884"/>
            <a:ext cx="4623025" cy="972057"/>
          </a:xfrm>
        </p:spPr>
        <p:txBody>
          <a:bodyPr>
            <a:noAutofit/>
          </a:bodyPr>
          <a:lstStyle>
            <a:lvl1pPr marL="0" indent="0">
              <a:lnSpc>
                <a:spcPts val="2480"/>
              </a:lnSpc>
              <a:spcBef>
                <a:spcPts val="0"/>
              </a:spcBef>
              <a:buNone/>
              <a:defRPr sz="2000" baseline="0">
                <a:solidFill>
                  <a:schemeClr val="tx2"/>
                </a:solidFill>
              </a:defRPr>
            </a:lvl1pPr>
            <a:lvl2pPr marL="342891" indent="0">
              <a:buNone/>
              <a:defRPr sz="1351"/>
            </a:lvl2pPr>
            <a:lvl3pPr marL="685783" indent="0">
              <a:buNone/>
              <a:defRPr sz="1351"/>
            </a:lvl3pPr>
            <a:lvl4pPr marL="1028674" indent="0">
              <a:buNone/>
              <a:defRPr sz="1351"/>
            </a:lvl4pPr>
            <a:lvl5pPr marL="1371566" indent="0">
              <a:buNone/>
              <a:defRPr sz="1351"/>
            </a:lvl5pPr>
          </a:lstStyle>
          <a:p>
            <a:pPr lvl="0"/>
            <a:r>
              <a:rPr lang="en-US"/>
              <a:t>Presenter &amp; Title</a:t>
            </a:r>
          </a:p>
        </p:txBody>
      </p:sp>
      <p:sp>
        <p:nvSpPr>
          <p:cNvPr id="3" name="Text Placeholder 2"/>
          <p:cNvSpPr>
            <a:spLocks noGrp="1"/>
          </p:cNvSpPr>
          <p:nvPr>
            <p:ph type="body" sz="quarter" idx="19" hasCustomPrompt="1"/>
          </p:nvPr>
        </p:nvSpPr>
        <p:spPr>
          <a:xfrm>
            <a:off x="1500189" y="1512727"/>
            <a:ext cx="3386137" cy="644687"/>
          </a:xfrm>
          <a:solidFill>
            <a:schemeClr val="accent1"/>
          </a:solidFill>
          <a:ln>
            <a:noFill/>
          </a:ln>
        </p:spPr>
        <p:txBody>
          <a:bodyPr anchor="ctr">
            <a:normAutofit/>
          </a:bodyPr>
          <a:lstStyle>
            <a:lvl1pPr marL="0" indent="0" algn="ctr">
              <a:lnSpc>
                <a:spcPct val="100000"/>
              </a:lnSpc>
              <a:spcBef>
                <a:spcPts val="0"/>
              </a:spcBef>
              <a:buNone/>
              <a:defRPr sz="2400" baseline="0">
                <a:solidFill>
                  <a:schemeClr val="bg1"/>
                </a:solidFill>
                <a:latin typeface="+mj-lt"/>
              </a:defRPr>
            </a:lvl1pPr>
            <a:lvl2pPr marL="457189" indent="0">
              <a:buNone/>
              <a:defRPr/>
            </a:lvl2pPr>
            <a:lvl3pPr marL="914377" indent="0">
              <a:buNone/>
              <a:defRPr/>
            </a:lvl3pPr>
            <a:lvl4pPr marL="1371566" indent="0">
              <a:buNone/>
              <a:defRPr/>
            </a:lvl4pPr>
            <a:lvl5pPr marL="1828754" indent="0">
              <a:buNone/>
              <a:defRPr/>
            </a:lvl5pPr>
          </a:lstStyle>
          <a:p>
            <a:pPr lvl="0"/>
            <a:r>
              <a:rPr lang="en-US"/>
              <a:t>TYPE OF PRESENTATION</a:t>
            </a:r>
          </a:p>
        </p:txBody>
      </p:sp>
      <p:sp>
        <p:nvSpPr>
          <p:cNvPr id="5" name="TextBox 4">
            <a:extLst>
              <a:ext uri="{FF2B5EF4-FFF2-40B4-BE49-F238E27FC236}">
                <a16:creationId xmlns:a16="http://schemas.microsoft.com/office/drawing/2014/main" id="{F0855EEF-4877-734B-8667-3E07106CA343}"/>
              </a:ext>
            </a:extLst>
          </p:cNvPr>
          <p:cNvSpPr txBox="1"/>
          <p:nvPr userDrawn="1"/>
        </p:nvSpPr>
        <p:spPr>
          <a:xfrm>
            <a:off x="833379" y="5914276"/>
            <a:ext cx="2851231"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58595B"/>
                </a:solidFill>
                <a:effectLst/>
                <a:uLnTx/>
                <a:uFillTx/>
                <a:latin typeface="Calibri" panose="020F0502020204030204"/>
                <a:ea typeface="+mn-ea"/>
                <a:cs typeface="+mn-cs"/>
              </a:rPr>
              <a:t>© 2021 - Strictly Confidential</a:t>
            </a:r>
          </a:p>
        </p:txBody>
      </p:sp>
      <p:pic>
        <p:nvPicPr>
          <p:cNvPr id="9" name="Picture 8">
            <a:extLst>
              <a:ext uri="{FF2B5EF4-FFF2-40B4-BE49-F238E27FC236}">
                <a16:creationId xmlns:a16="http://schemas.microsoft.com/office/drawing/2014/main" id="{E57AD195-79AA-8047-843C-16B08C4722E0}"/>
              </a:ext>
            </a:extLst>
          </p:cNvPr>
          <p:cNvPicPr>
            <a:picLocks noChangeAspect="1"/>
          </p:cNvPicPr>
          <p:nvPr userDrawn="1"/>
        </p:nvPicPr>
        <p:blipFill>
          <a:blip r:embed="rId3"/>
          <a:srcRect/>
          <a:stretch/>
        </p:blipFill>
        <p:spPr>
          <a:xfrm>
            <a:off x="8315981" y="5235495"/>
            <a:ext cx="3129620" cy="819988"/>
          </a:xfrm>
          <a:prstGeom prst="rect">
            <a:avLst/>
          </a:prstGeom>
        </p:spPr>
      </p:pic>
    </p:spTree>
    <p:extLst>
      <p:ext uri="{BB962C8B-B14F-4D97-AF65-F5344CB8AC3E}">
        <p14:creationId xmlns:p14="http://schemas.microsoft.com/office/powerpoint/2010/main" val="2937951053"/>
      </p:ext>
    </p:extLst>
  </p:cSld>
  <p:clrMapOvr>
    <a:masterClrMapping/>
  </p:clrMapOvr>
  <p:extLst>
    <p:ext uri="{DCECCB84-F9BA-43D5-87BE-67443E8EF086}">
      <p15:sldGuideLst xmlns:p15="http://schemas.microsoft.com/office/powerpoint/2012/main">
        <p15:guide id="1" orient="horz" pos="3816">
          <p15:clr>
            <a:srgbClr val="FBAE40"/>
          </p15:clr>
        </p15:guide>
        <p15:guide id="2" pos="3840">
          <p15:clr>
            <a:srgbClr val="FBAE40"/>
          </p15:clr>
        </p15:guide>
      </p15:sldGuideLst>
    </p:ext>
  </p:extLst>
</p:sldLayout>
</file>

<file path=ppt/slideLayouts/slideLayout190.xml><?xml version="1.0" encoding="utf-8"?>
<p:sldLayout xmlns:a="http://schemas.openxmlformats.org/drawingml/2006/main" xmlns:r="http://schemas.openxmlformats.org/officeDocument/2006/relationships" xmlns:p="http://schemas.openxmlformats.org/presentationml/2006/main" preserve="1" userDrawn="1">
  <p:cSld name="Agenda, Content Slide">
    <p:spTree>
      <p:nvGrpSpPr>
        <p:cNvPr id="1" name=""/>
        <p:cNvGrpSpPr/>
        <p:nvPr/>
      </p:nvGrpSpPr>
      <p:grpSpPr>
        <a:xfrm>
          <a:off x="0" y="0"/>
          <a:ext cx="0" cy="0"/>
          <a:chOff x="0" y="0"/>
          <a:chExt cx="0" cy="0"/>
        </a:xfrm>
      </p:grpSpPr>
      <p:sp>
        <p:nvSpPr>
          <p:cNvPr id="2" name="Rectangle 1"/>
          <p:cNvSpPr/>
          <p:nvPr userDrawn="1"/>
        </p:nvSpPr>
        <p:spPr>
          <a:xfrm>
            <a:off x="0" y="2"/>
            <a:ext cx="12192000" cy="971551"/>
          </a:xfrm>
          <a:prstGeom prst="rect">
            <a:avLst/>
          </a:prstGeom>
          <a:solidFill>
            <a:schemeClr val="tx2"/>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9" name="Text Placeholder 9"/>
          <p:cNvSpPr>
            <a:spLocks noGrp="1"/>
          </p:cNvSpPr>
          <p:nvPr>
            <p:ph type="body" sz="quarter" idx="10" hasCustomPrompt="1"/>
          </p:nvPr>
        </p:nvSpPr>
        <p:spPr>
          <a:xfrm>
            <a:off x="781051" y="70755"/>
            <a:ext cx="10629900" cy="900796"/>
          </a:xfrm>
        </p:spPr>
        <p:txBody>
          <a:bodyPr anchor="ctr">
            <a:normAutofit/>
          </a:bodyPr>
          <a:lstStyle>
            <a:lvl1pPr marL="0" indent="0">
              <a:buNone/>
              <a:defRPr sz="3200">
                <a:solidFill>
                  <a:schemeClr val="bg1"/>
                </a:solidFill>
                <a:latin typeface="+mj-lt"/>
              </a:defRPr>
            </a:lvl1pPr>
          </a:lstStyle>
          <a:p>
            <a:pPr lvl="0"/>
            <a:r>
              <a:rPr lang="en-US"/>
              <a:t>Agenda/List Slide</a:t>
            </a:r>
          </a:p>
        </p:txBody>
      </p:sp>
      <p:sp>
        <p:nvSpPr>
          <p:cNvPr id="8" name="Text Placeholder 13">
            <a:extLst>
              <a:ext uri="{FF2B5EF4-FFF2-40B4-BE49-F238E27FC236}">
                <a16:creationId xmlns:a16="http://schemas.microsoft.com/office/drawing/2014/main" id="{E589CC98-5D52-5748-A643-66662969986A}"/>
              </a:ext>
            </a:extLst>
          </p:cNvPr>
          <p:cNvSpPr>
            <a:spLocks noGrp="1"/>
          </p:cNvSpPr>
          <p:nvPr>
            <p:ph type="body" sz="quarter" idx="11" hasCustomPrompt="1"/>
          </p:nvPr>
        </p:nvSpPr>
        <p:spPr>
          <a:xfrm>
            <a:off x="781051" y="1294404"/>
            <a:ext cx="10629900" cy="4600579"/>
          </a:xfrm>
        </p:spPr>
        <p:txBody>
          <a:bodyPr>
            <a:noAutofit/>
          </a:bodyPr>
          <a:lstStyle>
            <a:lvl1pPr>
              <a:buClr>
                <a:schemeClr val="accent1"/>
              </a:buClr>
              <a:defRPr sz="2400">
                <a:solidFill>
                  <a:schemeClr val="tx2"/>
                </a:solidFill>
                <a:latin typeface="+mn-lt"/>
              </a:defRPr>
            </a:lvl1pPr>
            <a:lvl2pPr>
              <a:buClr>
                <a:schemeClr val="accent1"/>
              </a:buClr>
              <a:defRPr sz="2000">
                <a:solidFill>
                  <a:schemeClr val="tx2"/>
                </a:solidFill>
                <a:latin typeface="+mn-lt"/>
              </a:defRPr>
            </a:lvl2pPr>
            <a:lvl3pPr>
              <a:buClr>
                <a:schemeClr val="accent1"/>
              </a:buClr>
              <a:defRPr>
                <a:latin typeface="+mj-lt"/>
              </a:defRPr>
            </a:lvl3pPr>
            <a:lvl4pPr>
              <a:buClr>
                <a:schemeClr val="accent1"/>
              </a:buClr>
              <a:defRPr>
                <a:latin typeface="+mj-lt"/>
              </a:defRPr>
            </a:lvl4pPr>
            <a:lvl5pPr>
              <a:buClr>
                <a:schemeClr val="accent1"/>
              </a:buClr>
              <a:defRPr>
                <a:latin typeface="+mj-lt"/>
              </a:defRPr>
            </a:lvl5pPr>
          </a:lstStyle>
          <a:p>
            <a:pPr lvl="0"/>
            <a:r>
              <a:rPr lang="en-US"/>
              <a:t>Click to edit Master text styles</a:t>
            </a:r>
          </a:p>
          <a:p>
            <a:pPr lvl="1"/>
            <a:r>
              <a:rPr lang="en-US"/>
              <a:t>Second level</a:t>
            </a:r>
          </a:p>
        </p:txBody>
      </p:sp>
      <p:sp>
        <p:nvSpPr>
          <p:cNvPr id="11" name="TextBox 10">
            <a:extLst>
              <a:ext uri="{FF2B5EF4-FFF2-40B4-BE49-F238E27FC236}">
                <a16:creationId xmlns:a16="http://schemas.microsoft.com/office/drawing/2014/main" id="{85A7D14A-F533-3A45-A278-ABA8F8957930}"/>
              </a:ext>
            </a:extLst>
          </p:cNvPr>
          <p:cNvSpPr txBox="1"/>
          <p:nvPr userDrawn="1"/>
        </p:nvSpPr>
        <p:spPr>
          <a:xfrm>
            <a:off x="689686" y="6504360"/>
            <a:ext cx="2851231"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58595B"/>
                </a:solidFill>
                <a:effectLst/>
                <a:uLnTx/>
                <a:uFillTx/>
                <a:latin typeface="Calibri" panose="020F0502020204030204"/>
                <a:ea typeface="+mn-ea"/>
                <a:cs typeface="+mn-cs"/>
              </a:rPr>
              <a:t>© 2021 - Strictly Confidential</a:t>
            </a:r>
          </a:p>
        </p:txBody>
      </p:sp>
      <p:pic>
        <p:nvPicPr>
          <p:cNvPr id="13" name="Picture 12">
            <a:extLst>
              <a:ext uri="{FF2B5EF4-FFF2-40B4-BE49-F238E27FC236}">
                <a16:creationId xmlns:a16="http://schemas.microsoft.com/office/drawing/2014/main" id="{9622EF1F-4D5B-0D42-AD11-29327D395184}"/>
              </a:ext>
            </a:extLst>
          </p:cNvPr>
          <p:cNvPicPr>
            <a:picLocks noChangeAspect="1"/>
          </p:cNvPicPr>
          <p:nvPr userDrawn="1"/>
        </p:nvPicPr>
        <p:blipFill>
          <a:blip r:embed="rId2"/>
          <a:srcRect/>
          <a:stretch/>
        </p:blipFill>
        <p:spPr>
          <a:xfrm>
            <a:off x="9114335" y="6058488"/>
            <a:ext cx="2494570" cy="653599"/>
          </a:xfrm>
          <a:prstGeom prst="rect">
            <a:avLst/>
          </a:prstGeom>
        </p:spPr>
      </p:pic>
    </p:spTree>
    <p:extLst>
      <p:ext uri="{BB962C8B-B14F-4D97-AF65-F5344CB8AC3E}">
        <p14:creationId xmlns:p14="http://schemas.microsoft.com/office/powerpoint/2010/main" val="2752285392"/>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6" name="Rectangle 5"/>
          <p:cNvSpPr/>
          <p:nvPr userDrawn="1"/>
        </p:nvSpPr>
        <p:spPr>
          <a:xfrm>
            <a:off x="0" y="2"/>
            <a:ext cx="12192000" cy="971551"/>
          </a:xfrm>
          <a:prstGeom prst="rect">
            <a:avLst/>
          </a:prstGeom>
          <a:solidFill>
            <a:schemeClr val="tx2"/>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7" name="Text Placeholder 9"/>
          <p:cNvSpPr>
            <a:spLocks noGrp="1"/>
          </p:cNvSpPr>
          <p:nvPr>
            <p:ph type="body" sz="quarter" idx="10" hasCustomPrompt="1"/>
          </p:nvPr>
        </p:nvSpPr>
        <p:spPr>
          <a:xfrm>
            <a:off x="781051" y="70755"/>
            <a:ext cx="10629900" cy="900796"/>
          </a:xfrm>
        </p:spPr>
        <p:txBody>
          <a:bodyPr anchor="ctr">
            <a:normAutofit/>
          </a:bodyPr>
          <a:lstStyle>
            <a:lvl1pPr marL="0" indent="0">
              <a:buNone/>
              <a:defRPr sz="3200">
                <a:solidFill>
                  <a:schemeClr val="bg1"/>
                </a:solidFill>
                <a:latin typeface="+mj-lt"/>
              </a:defRPr>
            </a:lvl1pPr>
          </a:lstStyle>
          <a:p>
            <a:pPr lvl="0"/>
            <a:r>
              <a:rPr lang="en-US"/>
              <a:t>Slide Title</a:t>
            </a:r>
          </a:p>
        </p:txBody>
      </p:sp>
      <p:sp>
        <p:nvSpPr>
          <p:cNvPr id="10" name="Picture Placeholder 15"/>
          <p:cNvSpPr>
            <a:spLocks noGrp="1"/>
          </p:cNvSpPr>
          <p:nvPr>
            <p:ph type="pic" sz="quarter" idx="12"/>
          </p:nvPr>
        </p:nvSpPr>
        <p:spPr>
          <a:xfrm>
            <a:off x="6826103" y="1396733"/>
            <a:ext cx="4589611" cy="4600579"/>
          </a:xfrm>
          <a:solidFill>
            <a:schemeClr val="bg1">
              <a:lumMod val="95000"/>
            </a:schemeClr>
          </a:solidFill>
        </p:spPr>
        <p:txBody>
          <a:bodyPr>
            <a:normAutofit/>
          </a:bodyPr>
          <a:lstStyle>
            <a:lvl1pPr marL="0" indent="0">
              <a:buNone/>
              <a:defRPr sz="1600">
                <a:latin typeface="Calibri" charset="0"/>
                <a:ea typeface="Calibri" charset="0"/>
                <a:cs typeface="Calibri" charset="0"/>
              </a:defRPr>
            </a:lvl1pPr>
          </a:lstStyle>
          <a:p>
            <a:r>
              <a:rPr lang="en-US"/>
              <a:t>Click icon to add picture</a:t>
            </a:r>
          </a:p>
        </p:txBody>
      </p:sp>
      <p:sp>
        <p:nvSpPr>
          <p:cNvPr id="11" name="Text Placeholder 13">
            <a:extLst>
              <a:ext uri="{FF2B5EF4-FFF2-40B4-BE49-F238E27FC236}">
                <a16:creationId xmlns:a16="http://schemas.microsoft.com/office/drawing/2014/main" id="{8AD1850F-2F8E-4140-AFA8-C1524702A3F8}"/>
              </a:ext>
            </a:extLst>
          </p:cNvPr>
          <p:cNvSpPr>
            <a:spLocks noGrp="1"/>
          </p:cNvSpPr>
          <p:nvPr>
            <p:ph type="body" sz="quarter" idx="11" hasCustomPrompt="1"/>
          </p:nvPr>
        </p:nvSpPr>
        <p:spPr>
          <a:xfrm>
            <a:off x="776286" y="1358726"/>
            <a:ext cx="5719451" cy="4600579"/>
          </a:xfrm>
        </p:spPr>
        <p:txBody>
          <a:bodyPr>
            <a:noAutofit/>
          </a:bodyPr>
          <a:lstStyle>
            <a:lvl1pPr>
              <a:buClr>
                <a:schemeClr val="accent1"/>
              </a:buClr>
              <a:defRPr sz="2400">
                <a:solidFill>
                  <a:schemeClr val="tx2"/>
                </a:solidFill>
                <a:latin typeface="+mn-lt"/>
              </a:defRPr>
            </a:lvl1pPr>
            <a:lvl2pPr>
              <a:buClr>
                <a:schemeClr val="accent1"/>
              </a:buClr>
              <a:defRPr sz="2000">
                <a:solidFill>
                  <a:schemeClr val="tx2"/>
                </a:solidFill>
                <a:latin typeface="+mn-lt"/>
              </a:defRPr>
            </a:lvl2pPr>
            <a:lvl3pPr>
              <a:buClr>
                <a:schemeClr val="accent1"/>
              </a:buClr>
              <a:defRPr>
                <a:latin typeface="+mj-lt"/>
              </a:defRPr>
            </a:lvl3pPr>
            <a:lvl4pPr>
              <a:buClr>
                <a:schemeClr val="accent1"/>
              </a:buClr>
              <a:defRPr>
                <a:latin typeface="+mj-lt"/>
              </a:defRPr>
            </a:lvl4pPr>
            <a:lvl5pPr>
              <a:buClr>
                <a:schemeClr val="accent1"/>
              </a:buClr>
              <a:defRPr>
                <a:latin typeface="+mj-lt"/>
              </a:defRPr>
            </a:lvl5pPr>
          </a:lstStyle>
          <a:p>
            <a:pPr lvl="0"/>
            <a:r>
              <a:rPr lang="en-US"/>
              <a:t>Click to edit Master text styles</a:t>
            </a:r>
          </a:p>
          <a:p>
            <a:pPr lvl="1"/>
            <a:r>
              <a:rPr lang="en-US"/>
              <a:t>Second level</a:t>
            </a:r>
          </a:p>
        </p:txBody>
      </p:sp>
      <p:sp>
        <p:nvSpPr>
          <p:cNvPr id="14" name="TextBox 13">
            <a:extLst>
              <a:ext uri="{FF2B5EF4-FFF2-40B4-BE49-F238E27FC236}">
                <a16:creationId xmlns:a16="http://schemas.microsoft.com/office/drawing/2014/main" id="{A9BC3815-0C4D-934C-AD36-E6255ECF9457}"/>
              </a:ext>
            </a:extLst>
          </p:cNvPr>
          <p:cNvSpPr txBox="1"/>
          <p:nvPr userDrawn="1"/>
        </p:nvSpPr>
        <p:spPr>
          <a:xfrm>
            <a:off x="689686" y="6504360"/>
            <a:ext cx="2851231"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58595B"/>
                </a:solidFill>
                <a:effectLst/>
                <a:uLnTx/>
                <a:uFillTx/>
                <a:latin typeface="Calibri" panose="020F0502020204030204"/>
                <a:ea typeface="+mn-ea"/>
                <a:cs typeface="+mn-cs"/>
              </a:rPr>
              <a:t>© 2021 - Strictly Confidential</a:t>
            </a:r>
          </a:p>
        </p:txBody>
      </p:sp>
      <p:pic>
        <p:nvPicPr>
          <p:cNvPr id="12" name="Picture 11">
            <a:extLst>
              <a:ext uri="{FF2B5EF4-FFF2-40B4-BE49-F238E27FC236}">
                <a16:creationId xmlns:a16="http://schemas.microsoft.com/office/drawing/2014/main" id="{FC85ABBF-AD24-EC4A-BFD3-52F9CC1987E4}"/>
              </a:ext>
            </a:extLst>
          </p:cNvPr>
          <p:cNvPicPr>
            <a:picLocks noChangeAspect="1"/>
          </p:cNvPicPr>
          <p:nvPr userDrawn="1"/>
        </p:nvPicPr>
        <p:blipFill>
          <a:blip r:embed="rId2"/>
          <a:srcRect/>
          <a:stretch/>
        </p:blipFill>
        <p:spPr>
          <a:xfrm>
            <a:off x="9114335" y="6058488"/>
            <a:ext cx="2494570" cy="653599"/>
          </a:xfrm>
          <a:prstGeom prst="rect">
            <a:avLst/>
          </a:prstGeom>
        </p:spPr>
      </p:pic>
    </p:spTree>
    <p:extLst>
      <p:ext uri="{BB962C8B-B14F-4D97-AF65-F5344CB8AC3E}">
        <p14:creationId xmlns:p14="http://schemas.microsoft.com/office/powerpoint/2010/main" val="275453167"/>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6" name="Rectangle 5"/>
          <p:cNvSpPr/>
          <p:nvPr userDrawn="1"/>
        </p:nvSpPr>
        <p:spPr>
          <a:xfrm>
            <a:off x="0" y="2"/>
            <a:ext cx="12192000" cy="971551"/>
          </a:xfrm>
          <a:prstGeom prst="rect">
            <a:avLst/>
          </a:prstGeom>
          <a:solidFill>
            <a:schemeClr val="tx2"/>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7" name="Text Placeholder 9"/>
          <p:cNvSpPr>
            <a:spLocks noGrp="1"/>
          </p:cNvSpPr>
          <p:nvPr>
            <p:ph type="body" sz="quarter" idx="10" hasCustomPrompt="1"/>
          </p:nvPr>
        </p:nvSpPr>
        <p:spPr>
          <a:xfrm>
            <a:off x="781051" y="70755"/>
            <a:ext cx="10629900" cy="900796"/>
          </a:xfrm>
        </p:spPr>
        <p:txBody>
          <a:bodyPr anchor="ctr">
            <a:normAutofit/>
          </a:bodyPr>
          <a:lstStyle>
            <a:lvl1pPr marL="0" indent="0">
              <a:buNone/>
              <a:defRPr sz="3200">
                <a:solidFill>
                  <a:schemeClr val="bg1"/>
                </a:solidFill>
                <a:latin typeface="+mj-lt"/>
              </a:defRPr>
            </a:lvl1pPr>
          </a:lstStyle>
          <a:p>
            <a:pPr lvl="0"/>
            <a:r>
              <a:rPr lang="en-US"/>
              <a:t>Slide Title</a:t>
            </a:r>
          </a:p>
        </p:txBody>
      </p:sp>
      <p:sp>
        <p:nvSpPr>
          <p:cNvPr id="9" name="Text Placeholder 13"/>
          <p:cNvSpPr>
            <a:spLocks noGrp="1"/>
          </p:cNvSpPr>
          <p:nvPr>
            <p:ph type="body" sz="quarter" idx="11" hasCustomPrompt="1"/>
          </p:nvPr>
        </p:nvSpPr>
        <p:spPr>
          <a:xfrm>
            <a:off x="5691500" y="1443033"/>
            <a:ext cx="5719451" cy="4600579"/>
          </a:xfrm>
        </p:spPr>
        <p:txBody>
          <a:bodyPr>
            <a:noAutofit/>
          </a:bodyPr>
          <a:lstStyle>
            <a:lvl1pPr>
              <a:buClr>
                <a:schemeClr val="accent1"/>
              </a:buClr>
              <a:defRPr sz="2400">
                <a:solidFill>
                  <a:schemeClr val="tx2"/>
                </a:solidFill>
                <a:latin typeface="+mn-lt"/>
              </a:defRPr>
            </a:lvl1pPr>
            <a:lvl2pPr>
              <a:buClr>
                <a:schemeClr val="accent1"/>
              </a:buClr>
              <a:defRPr sz="2000">
                <a:solidFill>
                  <a:schemeClr val="tx2"/>
                </a:solidFill>
                <a:latin typeface="+mn-lt"/>
              </a:defRPr>
            </a:lvl2pPr>
            <a:lvl3pPr>
              <a:buClr>
                <a:schemeClr val="accent1"/>
              </a:buClr>
              <a:defRPr>
                <a:latin typeface="+mj-lt"/>
              </a:defRPr>
            </a:lvl3pPr>
            <a:lvl4pPr>
              <a:buClr>
                <a:schemeClr val="accent1"/>
              </a:buClr>
              <a:defRPr>
                <a:latin typeface="+mj-lt"/>
              </a:defRPr>
            </a:lvl4pPr>
            <a:lvl5pPr>
              <a:buClr>
                <a:schemeClr val="accent1"/>
              </a:buClr>
              <a:defRPr>
                <a:latin typeface="+mj-lt"/>
              </a:defRPr>
            </a:lvl5pPr>
          </a:lstStyle>
          <a:p>
            <a:pPr lvl="0"/>
            <a:r>
              <a:rPr lang="en-US"/>
              <a:t>Click to edit Master text styles</a:t>
            </a:r>
          </a:p>
          <a:p>
            <a:pPr lvl="1"/>
            <a:r>
              <a:rPr lang="en-US"/>
              <a:t>Second level</a:t>
            </a:r>
          </a:p>
        </p:txBody>
      </p:sp>
      <p:sp>
        <p:nvSpPr>
          <p:cNvPr id="10" name="Picture Placeholder 15"/>
          <p:cNvSpPr>
            <a:spLocks noGrp="1"/>
          </p:cNvSpPr>
          <p:nvPr>
            <p:ph type="pic" sz="quarter" idx="12"/>
          </p:nvPr>
        </p:nvSpPr>
        <p:spPr>
          <a:xfrm>
            <a:off x="781051" y="1443033"/>
            <a:ext cx="4589611" cy="4600579"/>
          </a:xfrm>
          <a:solidFill>
            <a:schemeClr val="bg1">
              <a:lumMod val="95000"/>
            </a:schemeClr>
          </a:solidFill>
        </p:spPr>
        <p:txBody>
          <a:bodyPr>
            <a:normAutofit/>
          </a:bodyPr>
          <a:lstStyle>
            <a:lvl1pPr marL="0" indent="0">
              <a:buNone/>
              <a:defRPr sz="1600">
                <a:latin typeface="Calibri" charset="0"/>
                <a:ea typeface="Calibri" charset="0"/>
                <a:cs typeface="Calibri" charset="0"/>
              </a:defRPr>
            </a:lvl1pPr>
          </a:lstStyle>
          <a:p>
            <a:r>
              <a:rPr lang="en-US"/>
              <a:t>Click icon to add picture</a:t>
            </a:r>
          </a:p>
        </p:txBody>
      </p:sp>
      <p:sp>
        <p:nvSpPr>
          <p:cNvPr id="12" name="TextBox 11">
            <a:extLst>
              <a:ext uri="{FF2B5EF4-FFF2-40B4-BE49-F238E27FC236}">
                <a16:creationId xmlns:a16="http://schemas.microsoft.com/office/drawing/2014/main" id="{2E82A5FC-DE24-884D-B9A6-D3E4CE7F581E}"/>
              </a:ext>
            </a:extLst>
          </p:cNvPr>
          <p:cNvSpPr txBox="1"/>
          <p:nvPr userDrawn="1"/>
        </p:nvSpPr>
        <p:spPr>
          <a:xfrm>
            <a:off x="689686" y="6504360"/>
            <a:ext cx="2851231"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58595B"/>
                </a:solidFill>
                <a:effectLst/>
                <a:uLnTx/>
                <a:uFillTx/>
                <a:latin typeface="Calibri" panose="020F0502020204030204"/>
                <a:ea typeface="+mn-ea"/>
                <a:cs typeface="+mn-cs"/>
              </a:rPr>
              <a:t>© 2021 - Strictly Confidential</a:t>
            </a:r>
          </a:p>
        </p:txBody>
      </p:sp>
      <p:pic>
        <p:nvPicPr>
          <p:cNvPr id="13" name="Picture 12">
            <a:extLst>
              <a:ext uri="{FF2B5EF4-FFF2-40B4-BE49-F238E27FC236}">
                <a16:creationId xmlns:a16="http://schemas.microsoft.com/office/drawing/2014/main" id="{7B73683D-99D2-7146-B080-ACD78D657E44}"/>
              </a:ext>
            </a:extLst>
          </p:cNvPr>
          <p:cNvPicPr>
            <a:picLocks noChangeAspect="1"/>
          </p:cNvPicPr>
          <p:nvPr userDrawn="1"/>
        </p:nvPicPr>
        <p:blipFill>
          <a:blip r:embed="rId2"/>
          <a:srcRect/>
          <a:stretch/>
        </p:blipFill>
        <p:spPr>
          <a:xfrm>
            <a:off x="9114335" y="6058488"/>
            <a:ext cx="2494570" cy="653599"/>
          </a:xfrm>
          <a:prstGeom prst="rect">
            <a:avLst/>
          </a:prstGeom>
        </p:spPr>
      </p:pic>
    </p:spTree>
    <p:extLst>
      <p:ext uri="{BB962C8B-B14F-4D97-AF65-F5344CB8AC3E}">
        <p14:creationId xmlns:p14="http://schemas.microsoft.com/office/powerpoint/2010/main" val="2583889539"/>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6" name="Rectangle 5"/>
          <p:cNvSpPr/>
          <p:nvPr userDrawn="1"/>
        </p:nvSpPr>
        <p:spPr>
          <a:xfrm>
            <a:off x="0" y="2"/>
            <a:ext cx="12192000" cy="971551"/>
          </a:xfrm>
          <a:prstGeom prst="rect">
            <a:avLst/>
          </a:prstGeom>
          <a:solidFill>
            <a:schemeClr val="tx2"/>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7" name="Text Placeholder 9"/>
          <p:cNvSpPr>
            <a:spLocks noGrp="1"/>
          </p:cNvSpPr>
          <p:nvPr>
            <p:ph type="body" sz="quarter" idx="10" hasCustomPrompt="1"/>
          </p:nvPr>
        </p:nvSpPr>
        <p:spPr>
          <a:xfrm>
            <a:off x="781051" y="70755"/>
            <a:ext cx="10629900" cy="900796"/>
          </a:xfrm>
        </p:spPr>
        <p:txBody>
          <a:bodyPr anchor="ctr">
            <a:normAutofit/>
          </a:bodyPr>
          <a:lstStyle>
            <a:lvl1pPr marL="0" indent="0">
              <a:buNone/>
              <a:defRPr sz="3200">
                <a:solidFill>
                  <a:schemeClr val="bg1"/>
                </a:solidFill>
                <a:latin typeface="+mj-lt"/>
              </a:defRPr>
            </a:lvl1pPr>
          </a:lstStyle>
          <a:p>
            <a:pPr lvl="0"/>
            <a:r>
              <a:rPr lang="en-US"/>
              <a:t>Slide Title</a:t>
            </a:r>
          </a:p>
        </p:txBody>
      </p:sp>
      <p:sp>
        <p:nvSpPr>
          <p:cNvPr id="9" name="Picture Placeholder 10"/>
          <p:cNvSpPr>
            <a:spLocks noGrp="1"/>
          </p:cNvSpPr>
          <p:nvPr>
            <p:ph type="pic" sz="quarter" idx="11" hasCustomPrompt="1"/>
          </p:nvPr>
        </p:nvSpPr>
        <p:spPr>
          <a:xfrm>
            <a:off x="953303" y="1373158"/>
            <a:ext cx="2860252" cy="2860252"/>
          </a:xfrm>
          <a:solidFill>
            <a:schemeClr val="bg1">
              <a:lumMod val="95000"/>
            </a:schemeClr>
          </a:solidFill>
        </p:spPr>
        <p:txBody>
          <a:bodyPr>
            <a:normAutofit/>
          </a:bodyPr>
          <a:lstStyle>
            <a:lvl1pPr marL="0" indent="0">
              <a:buNone/>
              <a:defRPr sz="1600">
                <a:latin typeface="+mn-lt"/>
              </a:defRPr>
            </a:lvl1pPr>
          </a:lstStyle>
          <a:p>
            <a:r>
              <a:rPr lang="en-US"/>
              <a:t>Icon or picture</a:t>
            </a:r>
          </a:p>
        </p:txBody>
      </p:sp>
      <p:cxnSp>
        <p:nvCxnSpPr>
          <p:cNvPr id="10" name="Straight Connector 9"/>
          <p:cNvCxnSpPr/>
          <p:nvPr userDrawn="1"/>
        </p:nvCxnSpPr>
        <p:spPr>
          <a:xfrm>
            <a:off x="4204769" y="1373157"/>
            <a:ext cx="0" cy="4123443"/>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13" name="Picture Placeholder 10"/>
          <p:cNvSpPr>
            <a:spLocks noGrp="1"/>
          </p:cNvSpPr>
          <p:nvPr>
            <p:ph type="pic" sz="quarter" idx="18" hasCustomPrompt="1"/>
          </p:nvPr>
        </p:nvSpPr>
        <p:spPr>
          <a:xfrm>
            <a:off x="4595983" y="1373158"/>
            <a:ext cx="2860252" cy="2860252"/>
          </a:xfrm>
          <a:solidFill>
            <a:schemeClr val="bg1">
              <a:lumMod val="95000"/>
            </a:schemeClr>
          </a:solidFill>
        </p:spPr>
        <p:txBody>
          <a:bodyPr>
            <a:normAutofit/>
          </a:bodyPr>
          <a:lstStyle>
            <a:lvl1pPr marL="0" indent="0">
              <a:buNone/>
              <a:defRPr sz="1600">
                <a:latin typeface="+mn-lt"/>
              </a:defRPr>
            </a:lvl1pPr>
          </a:lstStyle>
          <a:p>
            <a:r>
              <a:rPr lang="en-US"/>
              <a:t>Icon or picture</a:t>
            </a:r>
          </a:p>
        </p:txBody>
      </p:sp>
      <p:cxnSp>
        <p:nvCxnSpPr>
          <p:cNvPr id="14" name="Straight Connector 13"/>
          <p:cNvCxnSpPr/>
          <p:nvPr userDrawn="1"/>
        </p:nvCxnSpPr>
        <p:spPr>
          <a:xfrm>
            <a:off x="7847449" y="1373157"/>
            <a:ext cx="0" cy="4123443"/>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17" name="Picture Placeholder 10"/>
          <p:cNvSpPr>
            <a:spLocks noGrp="1"/>
          </p:cNvSpPr>
          <p:nvPr>
            <p:ph type="pic" sz="quarter" idx="21" hasCustomPrompt="1"/>
          </p:nvPr>
        </p:nvSpPr>
        <p:spPr>
          <a:xfrm>
            <a:off x="8300718" y="1373158"/>
            <a:ext cx="2860252" cy="2860252"/>
          </a:xfrm>
          <a:solidFill>
            <a:schemeClr val="bg1">
              <a:lumMod val="95000"/>
            </a:schemeClr>
          </a:solidFill>
        </p:spPr>
        <p:txBody>
          <a:bodyPr>
            <a:normAutofit/>
          </a:bodyPr>
          <a:lstStyle>
            <a:lvl1pPr marL="0" indent="0">
              <a:buNone/>
              <a:defRPr sz="1600">
                <a:latin typeface="+mn-lt"/>
              </a:defRPr>
            </a:lvl1pPr>
          </a:lstStyle>
          <a:p>
            <a:r>
              <a:rPr lang="en-US"/>
              <a:t>Icon or picture</a:t>
            </a:r>
          </a:p>
        </p:txBody>
      </p:sp>
      <p:sp>
        <p:nvSpPr>
          <p:cNvPr id="22" name="Text Placeholder 17">
            <a:extLst>
              <a:ext uri="{FF2B5EF4-FFF2-40B4-BE49-F238E27FC236}">
                <a16:creationId xmlns:a16="http://schemas.microsoft.com/office/drawing/2014/main" id="{7F81AB8D-3B0A-C847-9E77-3EF484FAA370}"/>
              </a:ext>
            </a:extLst>
          </p:cNvPr>
          <p:cNvSpPr>
            <a:spLocks noGrp="1"/>
          </p:cNvSpPr>
          <p:nvPr>
            <p:ph type="body" sz="quarter" idx="14" hasCustomPrompt="1"/>
          </p:nvPr>
        </p:nvSpPr>
        <p:spPr>
          <a:xfrm>
            <a:off x="953302" y="5028435"/>
            <a:ext cx="2860255" cy="790351"/>
          </a:xfrm>
        </p:spPr>
        <p:txBody>
          <a:bodyPr>
            <a:noAutofit/>
          </a:bodyPr>
          <a:lstStyle>
            <a:lvl1pPr marL="0" indent="0" algn="ctr">
              <a:buNone/>
              <a:defRPr sz="1800" baseline="0">
                <a:solidFill>
                  <a:schemeClr val="tx2"/>
                </a:solidFill>
              </a:defRPr>
            </a:lvl1pPr>
            <a:lvl2pPr marL="342891" indent="0">
              <a:buNone/>
              <a:defRPr/>
            </a:lvl2pPr>
            <a:lvl3pPr marL="685783" indent="0">
              <a:buNone/>
              <a:defRPr/>
            </a:lvl3pPr>
            <a:lvl4pPr marL="1028674" indent="0">
              <a:buNone/>
              <a:defRPr/>
            </a:lvl4pPr>
            <a:lvl5pPr marL="1371566" indent="0">
              <a:buNone/>
              <a:defRPr/>
            </a:lvl5pPr>
          </a:lstStyle>
          <a:p>
            <a:pPr lvl="0"/>
            <a:r>
              <a:rPr lang="en-US"/>
              <a:t>Description of topic or subhead</a:t>
            </a:r>
          </a:p>
        </p:txBody>
      </p:sp>
      <p:sp>
        <p:nvSpPr>
          <p:cNvPr id="23" name="Text Placeholder 22">
            <a:extLst>
              <a:ext uri="{FF2B5EF4-FFF2-40B4-BE49-F238E27FC236}">
                <a16:creationId xmlns:a16="http://schemas.microsoft.com/office/drawing/2014/main" id="{71AD435B-BD0A-A54C-B465-36EBA6F1A827}"/>
              </a:ext>
            </a:extLst>
          </p:cNvPr>
          <p:cNvSpPr>
            <a:spLocks noGrp="1"/>
          </p:cNvSpPr>
          <p:nvPr>
            <p:ph type="body" sz="quarter" idx="17" hasCustomPrompt="1"/>
          </p:nvPr>
        </p:nvSpPr>
        <p:spPr>
          <a:xfrm>
            <a:off x="953302" y="4256798"/>
            <a:ext cx="2860255" cy="565043"/>
          </a:xfrm>
        </p:spPr>
        <p:txBody>
          <a:bodyPr anchor="ctr">
            <a:noAutofit/>
          </a:bodyPr>
          <a:lstStyle>
            <a:lvl1pPr marL="0" indent="0" algn="ctr">
              <a:buNone/>
              <a:defRPr sz="2000" b="1" i="0">
                <a:solidFill>
                  <a:schemeClr val="accent2"/>
                </a:solidFill>
                <a:latin typeface="+mj-lt"/>
                <a:ea typeface="Calibri" charset="0"/>
                <a:cs typeface="Calibri" charset="0"/>
              </a:defRPr>
            </a:lvl1pPr>
            <a:lvl2pPr marL="342891" indent="0">
              <a:buNone/>
              <a:defRPr sz="1800" b="1"/>
            </a:lvl2pPr>
            <a:lvl3pPr marL="685783" indent="0">
              <a:buNone/>
              <a:defRPr sz="1800" b="1"/>
            </a:lvl3pPr>
            <a:lvl4pPr marL="1028674" indent="0">
              <a:buNone/>
              <a:defRPr sz="1800" b="1"/>
            </a:lvl4pPr>
            <a:lvl5pPr marL="1371566" indent="0">
              <a:buNone/>
              <a:defRPr sz="1800" b="1"/>
            </a:lvl5pPr>
          </a:lstStyle>
          <a:p>
            <a:pPr lvl="0"/>
            <a:r>
              <a:rPr lang="en-US"/>
              <a:t>Headline</a:t>
            </a:r>
          </a:p>
        </p:txBody>
      </p:sp>
      <p:sp>
        <p:nvSpPr>
          <p:cNvPr id="24" name="Text Placeholder 17">
            <a:extLst>
              <a:ext uri="{FF2B5EF4-FFF2-40B4-BE49-F238E27FC236}">
                <a16:creationId xmlns:a16="http://schemas.microsoft.com/office/drawing/2014/main" id="{3FDB9799-CA50-A845-A847-40A851CAD2E0}"/>
              </a:ext>
            </a:extLst>
          </p:cNvPr>
          <p:cNvSpPr>
            <a:spLocks noGrp="1"/>
          </p:cNvSpPr>
          <p:nvPr>
            <p:ph type="body" sz="quarter" idx="19" hasCustomPrompt="1"/>
          </p:nvPr>
        </p:nvSpPr>
        <p:spPr>
          <a:xfrm>
            <a:off x="4595982" y="5028435"/>
            <a:ext cx="2860255" cy="790351"/>
          </a:xfrm>
        </p:spPr>
        <p:txBody>
          <a:bodyPr>
            <a:noAutofit/>
          </a:bodyPr>
          <a:lstStyle>
            <a:lvl1pPr marL="0" indent="0" algn="ctr">
              <a:buNone/>
              <a:defRPr sz="1800" baseline="0">
                <a:solidFill>
                  <a:schemeClr val="tx2"/>
                </a:solidFill>
              </a:defRPr>
            </a:lvl1pPr>
            <a:lvl2pPr marL="342891" indent="0">
              <a:buNone/>
              <a:defRPr/>
            </a:lvl2pPr>
            <a:lvl3pPr marL="685783" indent="0">
              <a:buNone/>
              <a:defRPr/>
            </a:lvl3pPr>
            <a:lvl4pPr marL="1028674" indent="0">
              <a:buNone/>
              <a:defRPr/>
            </a:lvl4pPr>
            <a:lvl5pPr marL="1371566" indent="0">
              <a:buNone/>
              <a:defRPr/>
            </a:lvl5pPr>
          </a:lstStyle>
          <a:p>
            <a:pPr lvl="0"/>
            <a:r>
              <a:rPr lang="en-US"/>
              <a:t>Description of topic or subhead</a:t>
            </a:r>
          </a:p>
        </p:txBody>
      </p:sp>
      <p:sp>
        <p:nvSpPr>
          <p:cNvPr id="25" name="Text Placeholder 22">
            <a:extLst>
              <a:ext uri="{FF2B5EF4-FFF2-40B4-BE49-F238E27FC236}">
                <a16:creationId xmlns:a16="http://schemas.microsoft.com/office/drawing/2014/main" id="{EA29B290-EA02-B44B-97C3-B9FA7035EE4F}"/>
              </a:ext>
            </a:extLst>
          </p:cNvPr>
          <p:cNvSpPr>
            <a:spLocks noGrp="1"/>
          </p:cNvSpPr>
          <p:nvPr>
            <p:ph type="body" sz="quarter" idx="20" hasCustomPrompt="1"/>
          </p:nvPr>
        </p:nvSpPr>
        <p:spPr>
          <a:xfrm>
            <a:off x="4595982" y="4256798"/>
            <a:ext cx="2860255" cy="565043"/>
          </a:xfrm>
        </p:spPr>
        <p:txBody>
          <a:bodyPr anchor="ctr">
            <a:noAutofit/>
          </a:bodyPr>
          <a:lstStyle>
            <a:lvl1pPr marL="0" indent="0" algn="ctr">
              <a:buNone/>
              <a:defRPr sz="2000" b="1">
                <a:solidFill>
                  <a:schemeClr val="accent2"/>
                </a:solidFill>
                <a:latin typeface="+mj-lt"/>
              </a:defRPr>
            </a:lvl1pPr>
            <a:lvl2pPr marL="342891" indent="0">
              <a:buNone/>
              <a:defRPr sz="1800" b="1"/>
            </a:lvl2pPr>
            <a:lvl3pPr marL="685783" indent="0">
              <a:buNone/>
              <a:defRPr sz="1800" b="1"/>
            </a:lvl3pPr>
            <a:lvl4pPr marL="1028674" indent="0">
              <a:buNone/>
              <a:defRPr sz="1800" b="1"/>
            </a:lvl4pPr>
            <a:lvl5pPr marL="1371566" indent="0">
              <a:buNone/>
              <a:defRPr sz="1800" b="1"/>
            </a:lvl5pPr>
          </a:lstStyle>
          <a:p>
            <a:pPr lvl="0"/>
            <a:r>
              <a:rPr lang="en-US"/>
              <a:t>Headline</a:t>
            </a:r>
          </a:p>
        </p:txBody>
      </p:sp>
      <p:sp>
        <p:nvSpPr>
          <p:cNvPr id="26" name="Text Placeholder 17">
            <a:extLst>
              <a:ext uri="{FF2B5EF4-FFF2-40B4-BE49-F238E27FC236}">
                <a16:creationId xmlns:a16="http://schemas.microsoft.com/office/drawing/2014/main" id="{B3556E3A-543F-2B4B-855A-92CBED4D2BF0}"/>
              </a:ext>
            </a:extLst>
          </p:cNvPr>
          <p:cNvSpPr>
            <a:spLocks noGrp="1"/>
          </p:cNvSpPr>
          <p:nvPr>
            <p:ph type="body" sz="quarter" idx="22" hasCustomPrompt="1"/>
          </p:nvPr>
        </p:nvSpPr>
        <p:spPr>
          <a:xfrm>
            <a:off x="8300717" y="5028435"/>
            <a:ext cx="2860255" cy="790351"/>
          </a:xfrm>
        </p:spPr>
        <p:txBody>
          <a:bodyPr>
            <a:noAutofit/>
          </a:bodyPr>
          <a:lstStyle>
            <a:lvl1pPr marL="0" indent="0" algn="ctr">
              <a:buNone/>
              <a:defRPr sz="1800" baseline="0">
                <a:solidFill>
                  <a:schemeClr val="tx2"/>
                </a:solidFill>
              </a:defRPr>
            </a:lvl1pPr>
            <a:lvl2pPr marL="342891" indent="0">
              <a:buNone/>
              <a:defRPr/>
            </a:lvl2pPr>
            <a:lvl3pPr marL="685783" indent="0">
              <a:buNone/>
              <a:defRPr/>
            </a:lvl3pPr>
            <a:lvl4pPr marL="1028674" indent="0">
              <a:buNone/>
              <a:defRPr/>
            </a:lvl4pPr>
            <a:lvl5pPr marL="1371566" indent="0">
              <a:buNone/>
              <a:defRPr/>
            </a:lvl5pPr>
          </a:lstStyle>
          <a:p>
            <a:pPr lvl="0"/>
            <a:r>
              <a:rPr lang="en-US"/>
              <a:t>Description of topic or subhead</a:t>
            </a:r>
          </a:p>
        </p:txBody>
      </p:sp>
      <p:sp>
        <p:nvSpPr>
          <p:cNvPr id="27" name="Text Placeholder 22">
            <a:extLst>
              <a:ext uri="{FF2B5EF4-FFF2-40B4-BE49-F238E27FC236}">
                <a16:creationId xmlns:a16="http://schemas.microsoft.com/office/drawing/2014/main" id="{640A6AE1-460D-2A47-A5FB-8D242D5F10BF}"/>
              </a:ext>
            </a:extLst>
          </p:cNvPr>
          <p:cNvSpPr>
            <a:spLocks noGrp="1"/>
          </p:cNvSpPr>
          <p:nvPr>
            <p:ph type="body" sz="quarter" idx="23" hasCustomPrompt="1"/>
          </p:nvPr>
        </p:nvSpPr>
        <p:spPr>
          <a:xfrm>
            <a:off x="8300715" y="4256798"/>
            <a:ext cx="2860255" cy="565043"/>
          </a:xfrm>
        </p:spPr>
        <p:txBody>
          <a:bodyPr anchor="ctr">
            <a:noAutofit/>
          </a:bodyPr>
          <a:lstStyle>
            <a:lvl1pPr marL="0" indent="0" algn="ctr">
              <a:buNone/>
              <a:defRPr sz="2000" b="1">
                <a:solidFill>
                  <a:schemeClr val="accent2"/>
                </a:solidFill>
                <a:latin typeface="+mj-lt"/>
              </a:defRPr>
            </a:lvl1pPr>
            <a:lvl2pPr marL="342891" indent="0">
              <a:buNone/>
              <a:defRPr sz="1800" b="1"/>
            </a:lvl2pPr>
            <a:lvl3pPr marL="685783" indent="0">
              <a:buNone/>
              <a:defRPr sz="1800" b="1"/>
            </a:lvl3pPr>
            <a:lvl4pPr marL="1028674" indent="0">
              <a:buNone/>
              <a:defRPr sz="1800" b="1"/>
            </a:lvl4pPr>
            <a:lvl5pPr marL="1371566" indent="0">
              <a:buNone/>
              <a:defRPr sz="1800" b="1"/>
            </a:lvl5pPr>
          </a:lstStyle>
          <a:p>
            <a:pPr lvl="0"/>
            <a:r>
              <a:rPr lang="en-US"/>
              <a:t>Headline</a:t>
            </a:r>
          </a:p>
        </p:txBody>
      </p:sp>
      <p:cxnSp>
        <p:nvCxnSpPr>
          <p:cNvPr id="28" name="Straight Connector 27">
            <a:extLst>
              <a:ext uri="{FF2B5EF4-FFF2-40B4-BE49-F238E27FC236}">
                <a16:creationId xmlns:a16="http://schemas.microsoft.com/office/drawing/2014/main" id="{0DC1E129-4040-C54F-BB02-90BE4DDC3D66}"/>
              </a:ext>
            </a:extLst>
          </p:cNvPr>
          <p:cNvCxnSpPr>
            <a:cxnSpLocks/>
          </p:cNvCxnSpPr>
          <p:nvPr userDrawn="1"/>
        </p:nvCxnSpPr>
        <p:spPr>
          <a:xfrm>
            <a:off x="2019414" y="4915620"/>
            <a:ext cx="616226" cy="0"/>
          </a:xfrm>
          <a:prstGeom prst="line">
            <a:avLst/>
          </a:prstGeom>
          <a:ln w="254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879029E8-BA7B-FC49-B32D-1AF49EF8158E}"/>
              </a:ext>
            </a:extLst>
          </p:cNvPr>
          <p:cNvCxnSpPr>
            <a:cxnSpLocks/>
          </p:cNvCxnSpPr>
          <p:nvPr userDrawn="1"/>
        </p:nvCxnSpPr>
        <p:spPr>
          <a:xfrm>
            <a:off x="5690077" y="4915620"/>
            <a:ext cx="616226" cy="0"/>
          </a:xfrm>
          <a:prstGeom prst="line">
            <a:avLst/>
          </a:prstGeom>
          <a:ln w="254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26F26416-3963-6B4B-8AA7-5B9E62BBF6AB}"/>
              </a:ext>
            </a:extLst>
          </p:cNvPr>
          <p:cNvCxnSpPr>
            <a:cxnSpLocks/>
          </p:cNvCxnSpPr>
          <p:nvPr userDrawn="1"/>
        </p:nvCxnSpPr>
        <p:spPr>
          <a:xfrm>
            <a:off x="9399929" y="4915620"/>
            <a:ext cx="616226" cy="0"/>
          </a:xfrm>
          <a:prstGeom prst="line">
            <a:avLst/>
          </a:prstGeom>
          <a:ln w="25400">
            <a:solidFill>
              <a:schemeClr val="accent6"/>
            </a:solidFill>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CE31D67F-B537-0945-AA9B-141061EDFAEC}"/>
              </a:ext>
            </a:extLst>
          </p:cNvPr>
          <p:cNvSpPr txBox="1"/>
          <p:nvPr userDrawn="1"/>
        </p:nvSpPr>
        <p:spPr>
          <a:xfrm>
            <a:off x="689686" y="6504360"/>
            <a:ext cx="2851231"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58595B"/>
                </a:solidFill>
                <a:effectLst/>
                <a:uLnTx/>
                <a:uFillTx/>
                <a:latin typeface="Calibri" panose="020F0502020204030204"/>
                <a:ea typeface="+mn-ea"/>
                <a:cs typeface="+mn-cs"/>
              </a:rPr>
              <a:t>© 2021 - Strictly Confidential</a:t>
            </a:r>
          </a:p>
        </p:txBody>
      </p:sp>
      <p:pic>
        <p:nvPicPr>
          <p:cNvPr id="32" name="Picture 31">
            <a:extLst>
              <a:ext uri="{FF2B5EF4-FFF2-40B4-BE49-F238E27FC236}">
                <a16:creationId xmlns:a16="http://schemas.microsoft.com/office/drawing/2014/main" id="{7C4E7284-9082-CC4A-8C39-1E96F48BE388}"/>
              </a:ext>
            </a:extLst>
          </p:cNvPr>
          <p:cNvPicPr>
            <a:picLocks noChangeAspect="1"/>
          </p:cNvPicPr>
          <p:nvPr userDrawn="1"/>
        </p:nvPicPr>
        <p:blipFill>
          <a:blip r:embed="rId2"/>
          <a:srcRect/>
          <a:stretch/>
        </p:blipFill>
        <p:spPr>
          <a:xfrm>
            <a:off x="9114335" y="6058488"/>
            <a:ext cx="2494570" cy="653599"/>
          </a:xfrm>
          <a:prstGeom prst="rect">
            <a:avLst/>
          </a:prstGeom>
        </p:spPr>
      </p:pic>
    </p:spTree>
    <p:extLst>
      <p:ext uri="{BB962C8B-B14F-4D97-AF65-F5344CB8AC3E}">
        <p14:creationId xmlns:p14="http://schemas.microsoft.com/office/powerpoint/2010/main" val="2516821751"/>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11" name="Picture Placeholder 10"/>
          <p:cNvSpPr>
            <a:spLocks noGrp="1"/>
          </p:cNvSpPr>
          <p:nvPr>
            <p:ph type="pic" sz="quarter" idx="11" hasCustomPrompt="1"/>
          </p:nvPr>
        </p:nvSpPr>
        <p:spPr>
          <a:xfrm>
            <a:off x="953303" y="1289571"/>
            <a:ext cx="2860252" cy="2860252"/>
          </a:xfrm>
          <a:solidFill>
            <a:schemeClr val="bg1">
              <a:lumMod val="95000"/>
            </a:schemeClr>
          </a:solidFill>
        </p:spPr>
        <p:txBody>
          <a:bodyPr>
            <a:normAutofit/>
          </a:bodyPr>
          <a:lstStyle>
            <a:lvl1pPr marL="0" indent="0">
              <a:buNone/>
              <a:defRPr sz="1600">
                <a:latin typeface="+mn-lt"/>
              </a:defRPr>
            </a:lvl1pPr>
          </a:lstStyle>
          <a:p>
            <a:r>
              <a:rPr lang="en-US"/>
              <a:t>Icon or picture</a:t>
            </a:r>
          </a:p>
        </p:txBody>
      </p:sp>
      <p:cxnSp>
        <p:nvCxnSpPr>
          <p:cNvPr id="12" name="Straight Connector 11"/>
          <p:cNvCxnSpPr/>
          <p:nvPr userDrawn="1"/>
        </p:nvCxnSpPr>
        <p:spPr>
          <a:xfrm>
            <a:off x="4204769" y="1289571"/>
            <a:ext cx="0" cy="4123443"/>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14" name="Text Placeholder 17"/>
          <p:cNvSpPr>
            <a:spLocks noGrp="1"/>
          </p:cNvSpPr>
          <p:nvPr>
            <p:ph type="body" sz="quarter" idx="14" hasCustomPrompt="1"/>
          </p:nvPr>
        </p:nvSpPr>
        <p:spPr>
          <a:xfrm>
            <a:off x="953302" y="5041498"/>
            <a:ext cx="2860255" cy="790351"/>
          </a:xfrm>
        </p:spPr>
        <p:txBody>
          <a:bodyPr>
            <a:noAutofit/>
          </a:bodyPr>
          <a:lstStyle>
            <a:lvl1pPr marL="0" indent="0" algn="ctr">
              <a:buNone/>
              <a:defRPr sz="1800" baseline="0">
                <a:solidFill>
                  <a:schemeClr val="tx2"/>
                </a:solidFill>
              </a:defRPr>
            </a:lvl1pPr>
            <a:lvl2pPr marL="342891" indent="0">
              <a:buNone/>
              <a:defRPr/>
            </a:lvl2pPr>
            <a:lvl3pPr marL="685783" indent="0">
              <a:buNone/>
              <a:defRPr/>
            </a:lvl3pPr>
            <a:lvl4pPr marL="1028674" indent="0">
              <a:buNone/>
              <a:defRPr/>
            </a:lvl4pPr>
            <a:lvl5pPr marL="1371566" indent="0">
              <a:buNone/>
              <a:defRPr/>
            </a:lvl5pPr>
          </a:lstStyle>
          <a:p>
            <a:pPr lvl="0"/>
            <a:r>
              <a:rPr lang="en-US"/>
              <a:t>Description of topic or subhead</a:t>
            </a:r>
          </a:p>
        </p:txBody>
      </p:sp>
      <p:sp>
        <p:nvSpPr>
          <p:cNvPr id="15" name="Text Placeholder 22"/>
          <p:cNvSpPr>
            <a:spLocks noGrp="1"/>
          </p:cNvSpPr>
          <p:nvPr>
            <p:ph type="body" sz="quarter" idx="17" hasCustomPrompt="1"/>
          </p:nvPr>
        </p:nvSpPr>
        <p:spPr>
          <a:xfrm>
            <a:off x="953302" y="4269861"/>
            <a:ext cx="2860255" cy="565043"/>
          </a:xfrm>
        </p:spPr>
        <p:txBody>
          <a:bodyPr anchor="ctr">
            <a:noAutofit/>
          </a:bodyPr>
          <a:lstStyle>
            <a:lvl1pPr marL="0" indent="0" algn="ctr">
              <a:buNone/>
              <a:defRPr sz="2000" b="1" i="0">
                <a:solidFill>
                  <a:schemeClr val="tx2"/>
                </a:solidFill>
                <a:latin typeface="+mj-lt"/>
                <a:ea typeface="Calibri" charset="0"/>
                <a:cs typeface="Calibri" charset="0"/>
              </a:defRPr>
            </a:lvl1pPr>
            <a:lvl2pPr marL="342891" indent="0">
              <a:buNone/>
              <a:defRPr sz="1800" b="1"/>
            </a:lvl2pPr>
            <a:lvl3pPr marL="685783" indent="0">
              <a:buNone/>
              <a:defRPr sz="1800" b="1"/>
            </a:lvl3pPr>
            <a:lvl4pPr marL="1028674" indent="0">
              <a:buNone/>
              <a:defRPr sz="1800" b="1"/>
            </a:lvl4pPr>
            <a:lvl5pPr marL="1371566" indent="0">
              <a:buNone/>
              <a:defRPr sz="1800" b="1"/>
            </a:lvl5pPr>
          </a:lstStyle>
          <a:p>
            <a:pPr lvl="0"/>
            <a:r>
              <a:rPr lang="en-US"/>
              <a:t>Headline</a:t>
            </a:r>
          </a:p>
        </p:txBody>
      </p:sp>
      <p:sp>
        <p:nvSpPr>
          <p:cNvPr id="30" name="Picture Placeholder 10"/>
          <p:cNvSpPr>
            <a:spLocks noGrp="1"/>
          </p:cNvSpPr>
          <p:nvPr>
            <p:ph type="pic" sz="quarter" idx="18" hasCustomPrompt="1"/>
          </p:nvPr>
        </p:nvSpPr>
        <p:spPr>
          <a:xfrm>
            <a:off x="4595983" y="1289571"/>
            <a:ext cx="2860252" cy="2860252"/>
          </a:xfrm>
          <a:solidFill>
            <a:schemeClr val="bg1">
              <a:lumMod val="95000"/>
            </a:schemeClr>
          </a:solidFill>
        </p:spPr>
        <p:txBody>
          <a:bodyPr>
            <a:normAutofit/>
          </a:bodyPr>
          <a:lstStyle>
            <a:lvl1pPr marL="0" indent="0">
              <a:buNone/>
              <a:defRPr sz="1600">
                <a:latin typeface="+mn-lt"/>
              </a:defRPr>
            </a:lvl1pPr>
          </a:lstStyle>
          <a:p>
            <a:r>
              <a:rPr lang="en-US"/>
              <a:t>Icon or picture</a:t>
            </a:r>
          </a:p>
        </p:txBody>
      </p:sp>
      <p:cxnSp>
        <p:nvCxnSpPr>
          <p:cNvPr id="31" name="Straight Connector 30"/>
          <p:cNvCxnSpPr/>
          <p:nvPr userDrawn="1"/>
        </p:nvCxnSpPr>
        <p:spPr>
          <a:xfrm>
            <a:off x="7847449" y="1289571"/>
            <a:ext cx="0" cy="4123443"/>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32" name="Text Placeholder 17"/>
          <p:cNvSpPr>
            <a:spLocks noGrp="1"/>
          </p:cNvSpPr>
          <p:nvPr>
            <p:ph type="body" sz="quarter" idx="19" hasCustomPrompt="1"/>
          </p:nvPr>
        </p:nvSpPr>
        <p:spPr>
          <a:xfrm>
            <a:off x="4595982" y="5041498"/>
            <a:ext cx="2860255" cy="790351"/>
          </a:xfrm>
        </p:spPr>
        <p:txBody>
          <a:bodyPr>
            <a:noAutofit/>
          </a:bodyPr>
          <a:lstStyle>
            <a:lvl1pPr marL="0" indent="0" algn="ctr">
              <a:buNone/>
              <a:defRPr sz="1800" baseline="0">
                <a:solidFill>
                  <a:schemeClr val="tx2"/>
                </a:solidFill>
              </a:defRPr>
            </a:lvl1pPr>
            <a:lvl2pPr marL="342891" indent="0">
              <a:buNone/>
              <a:defRPr/>
            </a:lvl2pPr>
            <a:lvl3pPr marL="685783" indent="0">
              <a:buNone/>
              <a:defRPr/>
            </a:lvl3pPr>
            <a:lvl4pPr marL="1028674" indent="0">
              <a:buNone/>
              <a:defRPr/>
            </a:lvl4pPr>
            <a:lvl5pPr marL="1371566" indent="0">
              <a:buNone/>
              <a:defRPr/>
            </a:lvl5pPr>
          </a:lstStyle>
          <a:p>
            <a:pPr lvl="0"/>
            <a:r>
              <a:rPr lang="en-US"/>
              <a:t>Description of topic or subhead</a:t>
            </a:r>
          </a:p>
        </p:txBody>
      </p:sp>
      <p:sp>
        <p:nvSpPr>
          <p:cNvPr id="33" name="Text Placeholder 22"/>
          <p:cNvSpPr>
            <a:spLocks noGrp="1"/>
          </p:cNvSpPr>
          <p:nvPr>
            <p:ph type="body" sz="quarter" idx="20" hasCustomPrompt="1"/>
          </p:nvPr>
        </p:nvSpPr>
        <p:spPr>
          <a:xfrm>
            <a:off x="4595982" y="4269861"/>
            <a:ext cx="2860255" cy="565043"/>
          </a:xfrm>
        </p:spPr>
        <p:txBody>
          <a:bodyPr anchor="ctr">
            <a:noAutofit/>
          </a:bodyPr>
          <a:lstStyle>
            <a:lvl1pPr marL="0" indent="0" algn="ctr">
              <a:buNone/>
              <a:defRPr sz="2000" b="1">
                <a:solidFill>
                  <a:schemeClr val="tx2"/>
                </a:solidFill>
                <a:latin typeface="+mj-lt"/>
              </a:defRPr>
            </a:lvl1pPr>
            <a:lvl2pPr marL="342891" indent="0">
              <a:buNone/>
              <a:defRPr sz="1800" b="1"/>
            </a:lvl2pPr>
            <a:lvl3pPr marL="685783" indent="0">
              <a:buNone/>
              <a:defRPr sz="1800" b="1"/>
            </a:lvl3pPr>
            <a:lvl4pPr marL="1028674" indent="0">
              <a:buNone/>
              <a:defRPr sz="1800" b="1"/>
            </a:lvl4pPr>
            <a:lvl5pPr marL="1371566" indent="0">
              <a:buNone/>
              <a:defRPr sz="1800" b="1"/>
            </a:lvl5pPr>
          </a:lstStyle>
          <a:p>
            <a:pPr lvl="0"/>
            <a:r>
              <a:rPr lang="en-US"/>
              <a:t>Headline</a:t>
            </a:r>
          </a:p>
        </p:txBody>
      </p:sp>
      <p:sp>
        <p:nvSpPr>
          <p:cNvPr id="34" name="Picture Placeholder 10"/>
          <p:cNvSpPr>
            <a:spLocks noGrp="1"/>
          </p:cNvSpPr>
          <p:nvPr>
            <p:ph type="pic" sz="quarter" idx="21" hasCustomPrompt="1"/>
          </p:nvPr>
        </p:nvSpPr>
        <p:spPr>
          <a:xfrm>
            <a:off x="8300718" y="1289571"/>
            <a:ext cx="2860252" cy="2860252"/>
          </a:xfrm>
          <a:solidFill>
            <a:schemeClr val="bg1">
              <a:lumMod val="95000"/>
            </a:schemeClr>
          </a:solidFill>
        </p:spPr>
        <p:txBody>
          <a:bodyPr>
            <a:normAutofit/>
          </a:bodyPr>
          <a:lstStyle>
            <a:lvl1pPr marL="0" indent="0">
              <a:buNone/>
              <a:defRPr sz="1600">
                <a:latin typeface="+mn-lt"/>
              </a:defRPr>
            </a:lvl1pPr>
          </a:lstStyle>
          <a:p>
            <a:r>
              <a:rPr lang="en-US"/>
              <a:t>Icon or picture</a:t>
            </a:r>
          </a:p>
        </p:txBody>
      </p:sp>
      <p:sp>
        <p:nvSpPr>
          <p:cNvPr id="35" name="Text Placeholder 17"/>
          <p:cNvSpPr>
            <a:spLocks noGrp="1"/>
          </p:cNvSpPr>
          <p:nvPr>
            <p:ph type="body" sz="quarter" idx="22" hasCustomPrompt="1"/>
          </p:nvPr>
        </p:nvSpPr>
        <p:spPr>
          <a:xfrm>
            <a:off x="8300717" y="5041498"/>
            <a:ext cx="2860255" cy="790351"/>
          </a:xfrm>
        </p:spPr>
        <p:txBody>
          <a:bodyPr>
            <a:noAutofit/>
          </a:bodyPr>
          <a:lstStyle>
            <a:lvl1pPr marL="0" indent="0" algn="ctr">
              <a:buNone/>
              <a:defRPr sz="1800" baseline="0">
                <a:solidFill>
                  <a:schemeClr val="tx2"/>
                </a:solidFill>
              </a:defRPr>
            </a:lvl1pPr>
            <a:lvl2pPr marL="342891" indent="0">
              <a:buNone/>
              <a:defRPr/>
            </a:lvl2pPr>
            <a:lvl3pPr marL="685783" indent="0">
              <a:buNone/>
              <a:defRPr/>
            </a:lvl3pPr>
            <a:lvl4pPr marL="1028674" indent="0">
              <a:buNone/>
              <a:defRPr/>
            </a:lvl4pPr>
            <a:lvl5pPr marL="1371566" indent="0">
              <a:buNone/>
              <a:defRPr/>
            </a:lvl5pPr>
          </a:lstStyle>
          <a:p>
            <a:pPr lvl="0"/>
            <a:r>
              <a:rPr lang="en-US"/>
              <a:t>Description of topic or subhead</a:t>
            </a:r>
          </a:p>
        </p:txBody>
      </p:sp>
      <p:sp>
        <p:nvSpPr>
          <p:cNvPr id="36" name="Text Placeholder 22"/>
          <p:cNvSpPr>
            <a:spLocks noGrp="1"/>
          </p:cNvSpPr>
          <p:nvPr>
            <p:ph type="body" sz="quarter" idx="23" hasCustomPrompt="1"/>
          </p:nvPr>
        </p:nvSpPr>
        <p:spPr>
          <a:xfrm>
            <a:off x="8300715" y="4269861"/>
            <a:ext cx="2860255" cy="565043"/>
          </a:xfrm>
        </p:spPr>
        <p:txBody>
          <a:bodyPr anchor="ctr">
            <a:noAutofit/>
          </a:bodyPr>
          <a:lstStyle>
            <a:lvl1pPr marL="0" indent="0" algn="ctr">
              <a:buNone/>
              <a:defRPr sz="2000" b="1">
                <a:solidFill>
                  <a:schemeClr val="tx2"/>
                </a:solidFill>
                <a:latin typeface="+mj-lt"/>
              </a:defRPr>
            </a:lvl1pPr>
            <a:lvl2pPr marL="342891" indent="0">
              <a:buNone/>
              <a:defRPr sz="1800" b="1"/>
            </a:lvl2pPr>
            <a:lvl3pPr marL="685783" indent="0">
              <a:buNone/>
              <a:defRPr sz="1800" b="1"/>
            </a:lvl3pPr>
            <a:lvl4pPr marL="1028674" indent="0">
              <a:buNone/>
              <a:defRPr sz="1800" b="1"/>
            </a:lvl4pPr>
            <a:lvl5pPr marL="1371566" indent="0">
              <a:buNone/>
              <a:defRPr sz="1800" b="1"/>
            </a:lvl5pPr>
          </a:lstStyle>
          <a:p>
            <a:pPr lvl="0"/>
            <a:r>
              <a:rPr lang="en-US"/>
              <a:t>Headline</a:t>
            </a:r>
          </a:p>
        </p:txBody>
      </p:sp>
      <p:sp>
        <p:nvSpPr>
          <p:cNvPr id="38" name="Text Placeholder 9"/>
          <p:cNvSpPr>
            <a:spLocks noGrp="1"/>
          </p:cNvSpPr>
          <p:nvPr>
            <p:ph type="body" sz="quarter" idx="10" hasCustomPrompt="1"/>
          </p:nvPr>
        </p:nvSpPr>
        <p:spPr>
          <a:xfrm>
            <a:off x="953302" y="481015"/>
            <a:ext cx="10207663" cy="576261"/>
          </a:xfrm>
        </p:spPr>
        <p:txBody>
          <a:bodyPr anchor="ctr">
            <a:normAutofit/>
          </a:bodyPr>
          <a:lstStyle>
            <a:lvl1pPr marL="0" indent="0" algn="ctr">
              <a:buNone/>
              <a:defRPr sz="3200">
                <a:solidFill>
                  <a:schemeClr val="tx2"/>
                </a:solidFill>
                <a:latin typeface="+mj-lt"/>
              </a:defRPr>
            </a:lvl1pPr>
          </a:lstStyle>
          <a:p>
            <a:pPr lvl="0"/>
            <a:r>
              <a:rPr lang="en-US"/>
              <a:t>Slide Title</a:t>
            </a:r>
          </a:p>
        </p:txBody>
      </p:sp>
      <p:cxnSp>
        <p:nvCxnSpPr>
          <p:cNvPr id="18" name="Straight Connector 17">
            <a:extLst>
              <a:ext uri="{FF2B5EF4-FFF2-40B4-BE49-F238E27FC236}">
                <a16:creationId xmlns:a16="http://schemas.microsoft.com/office/drawing/2014/main" id="{B3A024BC-A2EB-1149-BF94-191D5584E9AE}"/>
              </a:ext>
            </a:extLst>
          </p:cNvPr>
          <p:cNvCxnSpPr>
            <a:cxnSpLocks/>
          </p:cNvCxnSpPr>
          <p:nvPr userDrawn="1"/>
        </p:nvCxnSpPr>
        <p:spPr>
          <a:xfrm>
            <a:off x="2019414" y="4928683"/>
            <a:ext cx="616226"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1D712F40-B5BA-F749-9CAA-14F07A8A2082}"/>
              </a:ext>
            </a:extLst>
          </p:cNvPr>
          <p:cNvCxnSpPr>
            <a:cxnSpLocks/>
          </p:cNvCxnSpPr>
          <p:nvPr userDrawn="1"/>
        </p:nvCxnSpPr>
        <p:spPr>
          <a:xfrm>
            <a:off x="5690077" y="4928683"/>
            <a:ext cx="616226"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1793D83B-D937-D14C-90D2-FCA3BEF841F7}"/>
              </a:ext>
            </a:extLst>
          </p:cNvPr>
          <p:cNvCxnSpPr>
            <a:cxnSpLocks/>
          </p:cNvCxnSpPr>
          <p:nvPr userDrawn="1"/>
        </p:nvCxnSpPr>
        <p:spPr>
          <a:xfrm>
            <a:off x="9399929" y="4928683"/>
            <a:ext cx="616226"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683F5D81-2AE4-324F-BCC5-18C30F8E85A6}"/>
              </a:ext>
            </a:extLst>
          </p:cNvPr>
          <p:cNvCxnSpPr>
            <a:cxnSpLocks/>
          </p:cNvCxnSpPr>
          <p:nvPr userDrawn="1"/>
        </p:nvCxnSpPr>
        <p:spPr>
          <a:xfrm>
            <a:off x="935197" y="1062077"/>
            <a:ext cx="10225768" cy="0"/>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0A4FCFA5-9694-E548-B393-D8E763805981}"/>
              </a:ext>
            </a:extLst>
          </p:cNvPr>
          <p:cNvSpPr txBox="1"/>
          <p:nvPr userDrawn="1"/>
        </p:nvSpPr>
        <p:spPr>
          <a:xfrm>
            <a:off x="689686" y="6504360"/>
            <a:ext cx="2851231"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58595B"/>
                </a:solidFill>
                <a:effectLst/>
                <a:uLnTx/>
                <a:uFillTx/>
                <a:latin typeface="Calibri" panose="020F0502020204030204"/>
                <a:ea typeface="+mn-ea"/>
                <a:cs typeface="+mn-cs"/>
              </a:rPr>
              <a:t>© 2021 - Strictly Confidential</a:t>
            </a:r>
          </a:p>
        </p:txBody>
      </p:sp>
      <p:pic>
        <p:nvPicPr>
          <p:cNvPr id="23" name="Picture 22">
            <a:extLst>
              <a:ext uri="{FF2B5EF4-FFF2-40B4-BE49-F238E27FC236}">
                <a16:creationId xmlns:a16="http://schemas.microsoft.com/office/drawing/2014/main" id="{F5FDB7DC-7D17-8040-8593-AE206FB20F16}"/>
              </a:ext>
            </a:extLst>
          </p:cNvPr>
          <p:cNvPicPr>
            <a:picLocks noChangeAspect="1"/>
          </p:cNvPicPr>
          <p:nvPr userDrawn="1"/>
        </p:nvPicPr>
        <p:blipFill>
          <a:blip r:embed="rId2"/>
          <a:srcRect/>
          <a:stretch/>
        </p:blipFill>
        <p:spPr>
          <a:xfrm>
            <a:off x="9114335" y="6058488"/>
            <a:ext cx="2494570" cy="653599"/>
          </a:xfrm>
          <a:prstGeom prst="rect">
            <a:avLst/>
          </a:prstGeom>
        </p:spPr>
      </p:pic>
    </p:spTree>
    <p:extLst>
      <p:ext uri="{BB962C8B-B14F-4D97-AF65-F5344CB8AC3E}">
        <p14:creationId xmlns:p14="http://schemas.microsoft.com/office/powerpoint/2010/main" val="2864913670"/>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0D7780F-A482-CF4B-A010-541A84C9406F}"/>
              </a:ext>
            </a:extLst>
          </p:cNvPr>
          <p:cNvSpPr/>
          <p:nvPr userDrawn="1"/>
        </p:nvSpPr>
        <p:spPr>
          <a:xfrm>
            <a:off x="0" y="2"/>
            <a:ext cx="12192000" cy="971551"/>
          </a:xfrm>
          <a:prstGeom prst="rect">
            <a:avLst/>
          </a:prstGeom>
          <a:solidFill>
            <a:schemeClr val="tx2"/>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Text Placeholder 9">
            <a:extLst>
              <a:ext uri="{FF2B5EF4-FFF2-40B4-BE49-F238E27FC236}">
                <a16:creationId xmlns:a16="http://schemas.microsoft.com/office/drawing/2014/main" id="{6E670333-9F66-F445-AE7A-15ED15F9F93D}"/>
              </a:ext>
            </a:extLst>
          </p:cNvPr>
          <p:cNvSpPr>
            <a:spLocks noGrp="1"/>
          </p:cNvSpPr>
          <p:nvPr>
            <p:ph type="body" sz="quarter" idx="10" hasCustomPrompt="1"/>
          </p:nvPr>
        </p:nvSpPr>
        <p:spPr>
          <a:xfrm>
            <a:off x="781051" y="70755"/>
            <a:ext cx="10629900" cy="900796"/>
          </a:xfrm>
        </p:spPr>
        <p:txBody>
          <a:bodyPr anchor="ctr">
            <a:normAutofit/>
          </a:bodyPr>
          <a:lstStyle>
            <a:lvl1pPr marL="0" indent="0">
              <a:buNone/>
              <a:defRPr sz="3200">
                <a:solidFill>
                  <a:schemeClr val="bg1"/>
                </a:solidFill>
                <a:latin typeface="+mj-lt"/>
              </a:defRPr>
            </a:lvl1pPr>
          </a:lstStyle>
          <a:p>
            <a:pPr lvl="0"/>
            <a:r>
              <a:rPr lang="en-US"/>
              <a:t>Slide Title</a:t>
            </a:r>
          </a:p>
        </p:txBody>
      </p:sp>
      <p:sp>
        <p:nvSpPr>
          <p:cNvPr id="6" name="Rectangle 5">
            <a:extLst>
              <a:ext uri="{FF2B5EF4-FFF2-40B4-BE49-F238E27FC236}">
                <a16:creationId xmlns:a16="http://schemas.microsoft.com/office/drawing/2014/main" id="{F435E7CD-BE4E-4C49-8B8D-23F38B495810}"/>
              </a:ext>
            </a:extLst>
          </p:cNvPr>
          <p:cNvSpPr/>
          <p:nvPr userDrawn="1"/>
        </p:nvSpPr>
        <p:spPr>
          <a:xfrm>
            <a:off x="0" y="971552"/>
            <a:ext cx="12192000" cy="58261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8" name="Text Placeholder 7">
            <a:extLst>
              <a:ext uri="{FF2B5EF4-FFF2-40B4-BE49-F238E27FC236}">
                <a16:creationId xmlns:a16="http://schemas.microsoft.com/office/drawing/2014/main" id="{F62CBA70-56A6-B840-B0AF-E4E83039BE81}"/>
              </a:ext>
            </a:extLst>
          </p:cNvPr>
          <p:cNvSpPr>
            <a:spLocks noGrp="1"/>
          </p:cNvSpPr>
          <p:nvPr>
            <p:ph type="body" sz="quarter" idx="25" hasCustomPrompt="1"/>
          </p:nvPr>
        </p:nvSpPr>
        <p:spPr>
          <a:xfrm>
            <a:off x="781050" y="971550"/>
            <a:ext cx="10629900" cy="582613"/>
          </a:xfrm>
        </p:spPr>
        <p:txBody>
          <a:bodyPr anchor="ctr">
            <a:normAutofit/>
          </a:bodyPr>
          <a:lstStyle>
            <a:lvl1pPr marL="0" indent="0">
              <a:buNone/>
              <a:defRPr sz="2400">
                <a:solidFill>
                  <a:schemeClr val="tx2"/>
                </a:solidFill>
              </a:defRPr>
            </a:lvl1pPr>
            <a:lvl2pPr marL="457189" indent="0">
              <a:buNone/>
              <a:defRPr/>
            </a:lvl2pPr>
            <a:lvl3pPr marL="914377" indent="0">
              <a:buNone/>
              <a:defRPr/>
            </a:lvl3pPr>
            <a:lvl4pPr marL="1371566" indent="0">
              <a:buNone/>
              <a:defRPr/>
            </a:lvl4pPr>
            <a:lvl5pPr marL="1828755" indent="0">
              <a:buNone/>
              <a:defRPr/>
            </a:lvl5pPr>
          </a:lstStyle>
          <a:p>
            <a:pPr lvl="0"/>
            <a:r>
              <a:rPr lang="en-US"/>
              <a:t>Slide Subhead</a:t>
            </a:r>
          </a:p>
        </p:txBody>
      </p:sp>
      <p:sp>
        <p:nvSpPr>
          <p:cNvPr id="9" name="Text Placeholder 13">
            <a:extLst>
              <a:ext uri="{FF2B5EF4-FFF2-40B4-BE49-F238E27FC236}">
                <a16:creationId xmlns:a16="http://schemas.microsoft.com/office/drawing/2014/main" id="{6BEB3059-C074-3447-A2BD-2C33C4468160}"/>
              </a:ext>
            </a:extLst>
          </p:cNvPr>
          <p:cNvSpPr>
            <a:spLocks noGrp="1"/>
          </p:cNvSpPr>
          <p:nvPr>
            <p:ph type="body" sz="quarter" idx="11" hasCustomPrompt="1"/>
          </p:nvPr>
        </p:nvSpPr>
        <p:spPr>
          <a:xfrm>
            <a:off x="781050" y="1812428"/>
            <a:ext cx="6233704" cy="4074022"/>
          </a:xfrm>
        </p:spPr>
        <p:txBody>
          <a:bodyPr>
            <a:noAutofit/>
          </a:bodyPr>
          <a:lstStyle>
            <a:lvl1pPr>
              <a:buClr>
                <a:schemeClr val="accent1"/>
              </a:buClr>
              <a:defRPr sz="2400">
                <a:solidFill>
                  <a:schemeClr val="tx2"/>
                </a:solidFill>
                <a:latin typeface="+mn-lt"/>
              </a:defRPr>
            </a:lvl1pPr>
            <a:lvl2pPr>
              <a:buClr>
                <a:schemeClr val="accent1"/>
              </a:buClr>
              <a:defRPr sz="2400">
                <a:solidFill>
                  <a:schemeClr val="tx2"/>
                </a:solidFill>
                <a:latin typeface="+mn-lt"/>
              </a:defRPr>
            </a:lvl2pPr>
            <a:lvl3pPr>
              <a:buClr>
                <a:schemeClr val="accent1"/>
              </a:buClr>
              <a:defRPr>
                <a:latin typeface="+mj-lt"/>
              </a:defRPr>
            </a:lvl3pPr>
            <a:lvl4pPr>
              <a:buClr>
                <a:schemeClr val="accent1"/>
              </a:buClr>
              <a:defRPr>
                <a:latin typeface="+mj-lt"/>
              </a:defRPr>
            </a:lvl4pPr>
            <a:lvl5pPr>
              <a:buClr>
                <a:schemeClr val="accent1"/>
              </a:buClr>
              <a:defRPr>
                <a:latin typeface="+mj-lt"/>
              </a:defRPr>
            </a:lvl5pPr>
          </a:lstStyle>
          <a:p>
            <a:pPr lvl="0"/>
            <a:r>
              <a:rPr lang="en-US"/>
              <a:t>Click to edit Master text styles</a:t>
            </a:r>
          </a:p>
          <a:p>
            <a:pPr lvl="1"/>
            <a:r>
              <a:rPr lang="en-US"/>
              <a:t>Second level</a:t>
            </a:r>
          </a:p>
        </p:txBody>
      </p:sp>
      <p:sp>
        <p:nvSpPr>
          <p:cNvPr id="10" name="Picture Placeholder 10">
            <a:extLst>
              <a:ext uri="{FF2B5EF4-FFF2-40B4-BE49-F238E27FC236}">
                <a16:creationId xmlns:a16="http://schemas.microsoft.com/office/drawing/2014/main" id="{3FDDB753-B76C-AD45-8C90-E7ACEEA22776}"/>
              </a:ext>
            </a:extLst>
          </p:cNvPr>
          <p:cNvSpPr>
            <a:spLocks noGrp="1"/>
          </p:cNvSpPr>
          <p:nvPr>
            <p:ph type="pic" sz="quarter" idx="26" hasCustomPrompt="1"/>
          </p:nvPr>
        </p:nvSpPr>
        <p:spPr>
          <a:xfrm>
            <a:off x="7262663" y="1812428"/>
            <a:ext cx="4148287" cy="4074021"/>
          </a:xfrm>
          <a:solidFill>
            <a:schemeClr val="bg1">
              <a:lumMod val="95000"/>
            </a:schemeClr>
          </a:solidFill>
        </p:spPr>
        <p:txBody>
          <a:bodyPr>
            <a:normAutofit/>
          </a:bodyPr>
          <a:lstStyle>
            <a:lvl1pPr marL="0" indent="0">
              <a:buNone/>
              <a:defRPr sz="1600">
                <a:latin typeface="+mn-lt"/>
              </a:defRPr>
            </a:lvl1pPr>
          </a:lstStyle>
          <a:p>
            <a:r>
              <a:rPr lang="en-US"/>
              <a:t>Icon or picture</a:t>
            </a:r>
          </a:p>
        </p:txBody>
      </p:sp>
      <p:sp>
        <p:nvSpPr>
          <p:cNvPr id="13" name="TextBox 12">
            <a:extLst>
              <a:ext uri="{FF2B5EF4-FFF2-40B4-BE49-F238E27FC236}">
                <a16:creationId xmlns:a16="http://schemas.microsoft.com/office/drawing/2014/main" id="{506E8F01-1E94-4140-9E7D-5DC946C491F9}"/>
              </a:ext>
            </a:extLst>
          </p:cNvPr>
          <p:cNvSpPr txBox="1"/>
          <p:nvPr userDrawn="1"/>
        </p:nvSpPr>
        <p:spPr>
          <a:xfrm>
            <a:off x="689686" y="6504360"/>
            <a:ext cx="2851231"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58595B"/>
                </a:solidFill>
                <a:effectLst/>
                <a:uLnTx/>
                <a:uFillTx/>
                <a:latin typeface="Calibri" panose="020F0502020204030204"/>
                <a:ea typeface="+mn-ea"/>
                <a:cs typeface="+mn-cs"/>
              </a:rPr>
              <a:t>© 2021 - Strictly Confidential</a:t>
            </a:r>
          </a:p>
        </p:txBody>
      </p:sp>
      <p:pic>
        <p:nvPicPr>
          <p:cNvPr id="11" name="Picture 10">
            <a:extLst>
              <a:ext uri="{FF2B5EF4-FFF2-40B4-BE49-F238E27FC236}">
                <a16:creationId xmlns:a16="http://schemas.microsoft.com/office/drawing/2014/main" id="{FB923FC9-80A0-AF48-8BD6-8BB41BFF6DE1}"/>
              </a:ext>
            </a:extLst>
          </p:cNvPr>
          <p:cNvPicPr>
            <a:picLocks noChangeAspect="1"/>
          </p:cNvPicPr>
          <p:nvPr userDrawn="1"/>
        </p:nvPicPr>
        <p:blipFill>
          <a:blip r:embed="rId2"/>
          <a:srcRect/>
          <a:stretch/>
        </p:blipFill>
        <p:spPr>
          <a:xfrm>
            <a:off x="9114335" y="6058488"/>
            <a:ext cx="2494570" cy="653599"/>
          </a:xfrm>
          <a:prstGeom prst="rect">
            <a:avLst/>
          </a:prstGeom>
        </p:spPr>
      </p:pic>
    </p:spTree>
    <p:extLst>
      <p:ext uri="{BB962C8B-B14F-4D97-AF65-F5344CB8AC3E}">
        <p14:creationId xmlns:p14="http://schemas.microsoft.com/office/powerpoint/2010/main" val="3891768717"/>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D40C5FF-399A-A544-ABB4-BE3906795603}"/>
              </a:ext>
            </a:extLst>
          </p:cNvPr>
          <p:cNvSpPr/>
          <p:nvPr userDrawn="1"/>
        </p:nvSpPr>
        <p:spPr>
          <a:xfrm>
            <a:off x="0" y="2"/>
            <a:ext cx="12192000" cy="971551"/>
          </a:xfrm>
          <a:prstGeom prst="rect">
            <a:avLst/>
          </a:prstGeom>
          <a:solidFill>
            <a:schemeClr val="tx2"/>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Text Placeholder 9">
            <a:extLst>
              <a:ext uri="{FF2B5EF4-FFF2-40B4-BE49-F238E27FC236}">
                <a16:creationId xmlns:a16="http://schemas.microsoft.com/office/drawing/2014/main" id="{12AB61EF-562E-CE45-B8E9-2784455BFAC3}"/>
              </a:ext>
            </a:extLst>
          </p:cNvPr>
          <p:cNvSpPr>
            <a:spLocks noGrp="1"/>
          </p:cNvSpPr>
          <p:nvPr>
            <p:ph type="body" sz="quarter" idx="10" hasCustomPrompt="1"/>
          </p:nvPr>
        </p:nvSpPr>
        <p:spPr>
          <a:xfrm>
            <a:off x="781051" y="70755"/>
            <a:ext cx="10629900" cy="900796"/>
          </a:xfrm>
        </p:spPr>
        <p:txBody>
          <a:bodyPr anchor="ctr">
            <a:normAutofit/>
          </a:bodyPr>
          <a:lstStyle>
            <a:lvl1pPr marL="0" indent="0">
              <a:buNone/>
              <a:defRPr sz="3200">
                <a:solidFill>
                  <a:schemeClr val="bg1"/>
                </a:solidFill>
                <a:latin typeface="+mj-lt"/>
              </a:defRPr>
            </a:lvl1pPr>
          </a:lstStyle>
          <a:p>
            <a:pPr lvl="0"/>
            <a:r>
              <a:rPr lang="en-US"/>
              <a:t>Slide Title</a:t>
            </a:r>
          </a:p>
        </p:txBody>
      </p:sp>
      <p:sp>
        <p:nvSpPr>
          <p:cNvPr id="6" name="Picture Placeholder 4">
            <a:extLst>
              <a:ext uri="{FF2B5EF4-FFF2-40B4-BE49-F238E27FC236}">
                <a16:creationId xmlns:a16="http://schemas.microsoft.com/office/drawing/2014/main" id="{350BEC3B-4E8E-6746-B942-5986D57D0F76}"/>
              </a:ext>
            </a:extLst>
          </p:cNvPr>
          <p:cNvSpPr>
            <a:spLocks noGrp="1"/>
          </p:cNvSpPr>
          <p:nvPr>
            <p:ph type="pic" sz="quarter" idx="25" hasCustomPrompt="1"/>
          </p:nvPr>
        </p:nvSpPr>
        <p:spPr>
          <a:xfrm>
            <a:off x="711203" y="1285396"/>
            <a:ext cx="4949754" cy="4919732"/>
          </a:xfrm>
          <a:prstGeom prst="ellipse">
            <a:avLst/>
          </a:prstGeom>
          <a:solidFill>
            <a:schemeClr val="bg1">
              <a:lumMod val="95000"/>
            </a:schemeClr>
          </a:solidFill>
        </p:spPr>
        <p:txBody>
          <a:bodyPr anchor="ctr">
            <a:normAutofit/>
          </a:bodyPr>
          <a:lstStyle>
            <a:lvl1pPr marL="0" indent="0" algn="ctr">
              <a:buNone/>
              <a:defRPr sz="1600">
                <a:solidFill>
                  <a:schemeClr val="tx2"/>
                </a:solidFill>
              </a:defRPr>
            </a:lvl1pPr>
          </a:lstStyle>
          <a:p>
            <a:r>
              <a:rPr lang="en-US"/>
              <a:t>picture</a:t>
            </a:r>
          </a:p>
        </p:txBody>
      </p:sp>
      <p:sp>
        <p:nvSpPr>
          <p:cNvPr id="7" name="Text Placeholder 13">
            <a:extLst>
              <a:ext uri="{FF2B5EF4-FFF2-40B4-BE49-F238E27FC236}">
                <a16:creationId xmlns:a16="http://schemas.microsoft.com/office/drawing/2014/main" id="{8A3E0FC1-CD5F-2544-98A7-A12281553708}"/>
              </a:ext>
            </a:extLst>
          </p:cNvPr>
          <p:cNvSpPr>
            <a:spLocks noGrp="1"/>
          </p:cNvSpPr>
          <p:nvPr>
            <p:ph type="body" sz="quarter" idx="11"/>
          </p:nvPr>
        </p:nvSpPr>
        <p:spPr>
          <a:xfrm>
            <a:off x="6026151" y="1464539"/>
            <a:ext cx="5384401" cy="703820"/>
          </a:xfrm>
        </p:spPr>
        <p:txBody>
          <a:bodyPr>
            <a:noAutofit/>
          </a:bodyPr>
          <a:lstStyle>
            <a:lvl1pPr marL="0" indent="0">
              <a:buClr>
                <a:schemeClr val="accent1"/>
              </a:buClr>
              <a:buNone/>
              <a:defRPr sz="2800">
                <a:solidFill>
                  <a:schemeClr val="tx2"/>
                </a:solidFill>
                <a:latin typeface="+mn-lt"/>
              </a:defRPr>
            </a:lvl1pPr>
            <a:lvl2pPr marL="457189" indent="0">
              <a:buClr>
                <a:schemeClr val="accent1"/>
              </a:buClr>
              <a:buNone/>
              <a:defRPr sz="2400">
                <a:solidFill>
                  <a:schemeClr val="tx2"/>
                </a:solidFill>
                <a:latin typeface="+mn-lt"/>
              </a:defRPr>
            </a:lvl2pPr>
            <a:lvl3pPr>
              <a:buClr>
                <a:schemeClr val="accent1"/>
              </a:buClr>
              <a:defRPr>
                <a:latin typeface="+mj-lt"/>
              </a:defRPr>
            </a:lvl3pPr>
            <a:lvl4pPr>
              <a:buClr>
                <a:schemeClr val="accent1"/>
              </a:buClr>
              <a:defRPr>
                <a:latin typeface="+mj-lt"/>
              </a:defRPr>
            </a:lvl4pPr>
            <a:lvl5pPr>
              <a:buClr>
                <a:schemeClr val="accent1"/>
              </a:buClr>
              <a:defRPr>
                <a:latin typeface="+mj-lt"/>
              </a:defRPr>
            </a:lvl5pPr>
          </a:lstStyle>
          <a:p>
            <a:pPr lvl="0"/>
            <a:r>
              <a:rPr lang="en-US"/>
              <a:t>Click to edit Master text styles</a:t>
            </a:r>
          </a:p>
        </p:txBody>
      </p:sp>
      <p:sp>
        <p:nvSpPr>
          <p:cNvPr id="8" name="Text Placeholder 7">
            <a:extLst>
              <a:ext uri="{FF2B5EF4-FFF2-40B4-BE49-F238E27FC236}">
                <a16:creationId xmlns:a16="http://schemas.microsoft.com/office/drawing/2014/main" id="{70329C01-3C52-F14D-B89D-DFB32F99ECD1}"/>
              </a:ext>
            </a:extLst>
          </p:cNvPr>
          <p:cNvSpPr>
            <a:spLocks noGrp="1"/>
          </p:cNvSpPr>
          <p:nvPr>
            <p:ph type="body" sz="quarter" idx="26"/>
          </p:nvPr>
        </p:nvSpPr>
        <p:spPr>
          <a:xfrm>
            <a:off x="6026151" y="2654892"/>
            <a:ext cx="5384800" cy="3270250"/>
          </a:xfrm>
        </p:spPr>
        <p:txBody>
          <a:bodyPr>
            <a:normAutofit/>
          </a:bodyPr>
          <a:lstStyle>
            <a:lvl1pPr marL="0" indent="0">
              <a:buNone/>
              <a:defRPr sz="2400">
                <a:solidFill>
                  <a:schemeClr val="tx2"/>
                </a:solidFill>
              </a:defRPr>
            </a:lvl1pPr>
            <a:lvl2pPr marL="457189" indent="0">
              <a:buNone/>
              <a:defRPr sz="2000">
                <a:solidFill>
                  <a:schemeClr val="tx2"/>
                </a:solidFill>
              </a:defRPr>
            </a:lvl2pPr>
            <a:lvl3pPr marL="914377" indent="0">
              <a:buNone/>
              <a:defRPr sz="2000">
                <a:solidFill>
                  <a:schemeClr val="tx2"/>
                </a:solidFill>
              </a:defRPr>
            </a:lvl3pPr>
            <a:lvl4pPr marL="1371566" indent="0">
              <a:buNone/>
              <a:defRPr sz="2000">
                <a:solidFill>
                  <a:schemeClr val="tx2"/>
                </a:solidFill>
              </a:defRPr>
            </a:lvl4pPr>
            <a:lvl5pPr marL="1828755" indent="0">
              <a:buNone/>
              <a:defRPr sz="2000">
                <a:solidFill>
                  <a:schemeClr val="tx2"/>
                </a:solidFill>
              </a:defRPr>
            </a:lvl5pPr>
          </a:lstStyle>
          <a:p>
            <a:pPr lvl="0"/>
            <a:r>
              <a:rPr lang="en-US"/>
              <a:t>Click to edit Master text styles</a:t>
            </a:r>
          </a:p>
        </p:txBody>
      </p:sp>
      <p:cxnSp>
        <p:nvCxnSpPr>
          <p:cNvPr id="9" name="Straight Connector 8">
            <a:extLst>
              <a:ext uri="{FF2B5EF4-FFF2-40B4-BE49-F238E27FC236}">
                <a16:creationId xmlns:a16="http://schemas.microsoft.com/office/drawing/2014/main" id="{3B474692-71F6-AC4E-A5BC-ACA0F170161E}"/>
              </a:ext>
            </a:extLst>
          </p:cNvPr>
          <p:cNvCxnSpPr>
            <a:cxnSpLocks/>
          </p:cNvCxnSpPr>
          <p:nvPr userDrawn="1"/>
        </p:nvCxnSpPr>
        <p:spPr>
          <a:xfrm>
            <a:off x="6142108" y="2168359"/>
            <a:ext cx="616226"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D8DD767F-3A3A-1746-81E4-2C9C36EEC676}"/>
              </a:ext>
            </a:extLst>
          </p:cNvPr>
          <p:cNvSpPr txBox="1"/>
          <p:nvPr userDrawn="1"/>
        </p:nvSpPr>
        <p:spPr>
          <a:xfrm>
            <a:off x="689686" y="6504360"/>
            <a:ext cx="2851231"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58595B"/>
                </a:solidFill>
                <a:effectLst/>
                <a:uLnTx/>
                <a:uFillTx/>
                <a:latin typeface="Calibri" panose="020F0502020204030204"/>
                <a:ea typeface="+mn-ea"/>
                <a:cs typeface="+mn-cs"/>
              </a:rPr>
              <a:t>© 2021 - Strictly Confidential</a:t>
            </a:r>
          </a:p>
        </p:txBody>
      </p:sp>
      <p:pic>
        <p:nvPicPr>
          <p:cNvPr id="11" name="Picture 10">
            <a:extLst>
              <a:ext uri="{FF2B5EF4-FFF2-40B4-BE49-F238E27FC236}">
                <a16:creationId xmlns:a16="http://schemas.microsoft.com/office/drawing/2014/main" id="{954A0500-A2FB-AF49-9775-5A1805751E03}"/>
              </a:ext>
            </a:extLst>
          </p:cNvPr>
          <p:cNvPicPr>
            <a:picLocks noChangeAspect="1"/>
          </p:cNvPicPr>
          <p:nvPr userDrawn="1"/>
        </p:nvPicPr>
        <p:blipFill>
          <a:blip r:embed="rId2"/>
          <a:srcRect/>
          <a:stretch/>
        </p:blipFill>
        <p:spPr>
          <a:xfrm>
            <a:off x="9114335" y="6058488"/>
            <a:ext cx="2494570" cy="653599"/>
          </a:xfrm>
          <a:prstGeom prst="rect">
            <a:avLst/>
          </a:prstGeom>
        </p:spPr>
      </p:pic>
    </p:spTree>
    <p:extLst>
      <p:ext uri="{BB962C8B-B14F-4D97-AF65-F5344CB8AC3E}">
        <p14:creationId xmlns:p14="http://schemas.microsoft.com/office/powerpoint/2010/main" val="4237323108"/>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3BC66BE0-8DEC-C349-84F9-1C79972F11B1}"/>
              </a:ext>
            </a:extLst>
          </p:cNvPr>
          <p:cNvSpPr>
            <a:spLocks noGrp="1"/>
          </p:cNvSpPr>
          <p:nvPr>
            <p:ph type="pic" sz="quarter" idx="25" hasCustomPrompt="1"/>
          </p:nvPr>
        </p:nvSpPr>
        <p:spPr>
          <a:xfrm>
            <a:off x="781052" y="784837"/>
            <a:ext cx="4949754" cy="4919732"/>
          </a:xfrm>
          <a:prstGeom prst="ellipse">
            <a:avLst/>
          </a:prstGeom>
          <a:solidFill>
            <a:schemeClr val="bg1">
              <a:lumMod val="95000"/>
            </a:schemeClr>
          </a:solidFill>
        </p:spPr>
        <p:txBody>
          <a:bodyPr anchor="ctr">
            <a:normAutofit/>
          </a:bodyPr>
          <a:lstStyle>
            <a:lvl1pPr marL="0" indent="0" algn="ctr">
              <a:buNone/>
              <a:defRPr sz="1600">
                <a:solidFill>
                  <a:schemeClr val="tx2"/>
                </a:solidFill>
              </a:defRPr>
            </a:lvl1pPr>
          </a:lstStyle>
          <a:p>
            <a:r>
              <a:rPr lang="en-US"/>
              <a:t>picture</a:t>
            </a:r>
          </a:p>
        </p:txBody>
      </p:sp>
      <p:sp>
        <p:nvSpPr>
          <p:cNvPr id="6" name="Text Placeholder 13">
            <a:extLst>
              <a:ext uri="{FF2B5EF4-FFF2-40B4-BE49-F238E27FC236}">
                <a16:creationId xmlns:a16="http://schemas.microsoft.com/office/drawing/2014/main" id="{D3A4A216-EFC6-024D-AE52-9FF3777AB5D3}"/>
              </a:ext>
            </a:extLst>
          </p:cNvPr>
          <p:cNvSpPr>
            <a:spLocks noGrp="1"/>
          </p:cNvSpPr>
          <p:nvPr>
            <p:ph type="body" sz="quarter" idx="11"/>
          </p:nvPr>
        </p:nvSpPr>
        <p:spPr>
          <a:xfrm>
            <a:off x="6096000" y="1114549"/>
            <a:ext cx="5384401" cy="703820"/>
          </a:xfrm>
        </p:spPr>
        <p:txBody>
          <a:bodyPr>
            <a:noAutofit/>
          </a:bodyPr>
          <a:lstStyle>
            <a:lvl1pPr marL="0" indent="0">
              <a:buClr>
                <a:schemeClr val="accent1"/>
              </a:buClr>
              <a:buNone/>
              <a:defRPr sz="3200">
                <a:solidFill>
                  <a:schemeClr val="tx2"/>
                </a:solidFill>
                <a:latin typeface="+mj-lt"/>
              </a:defRPr>
            </a:lvl1pPr>
            <a:lvl2pPr marL="457189" indent="0">
              <a:buClr>
                <a:schemeClr val="accent1"/>
              </a:buClr>
              <a:buNone/>
              <a:defRPr sz="2400">
                <a:solidFill>
                  <a:schemeClr val="tx2"/>
                </a:solidFill>
                <a:latin typeface="+mn-lt"/>
              </a:defRPr>
            </a:lvl2pPr>
            <a:lvl3pPr>
              <a:buClr>
                <a:schemeClr val="accent1"/>
              </a:buClr>
              <a:defRPr>
                <a:latin typeface="+mj-lt"/>
              </a:defRPr>
            </a:lvl3pPr>
            <a:lvl4pPr>
              <a:buClr>
                <a:schemeClr val="accent1"/>
              </a:buClr>
              <a:defRPr>
                <a:latin typeface="+mj-lt"/>
              </a:defRPr>
            </a:lvl4pPr>
            <a:lvl5pPr>
              <a:buClr>
                <a:schemeClr val="accent1"/>
              </a:buClr>
              <a:defRPr>
                <a:latin typeface="+mj-lt"/>
              </a:defRPr>
            </a:lvl5pPr>
          </a:lstStyle>
          <a:p>
            <a:pPr lvl="0"/>
            <a:r>
              <a:rPr lang="en-US"/>
              <a:t>Click to edit Master text styles</a:t>
            </a:r>
          </a:p>
        </p:txBody>
      </p:sp>
      <p:sp>
        <p:nvSpPr>
          <p:cNvPr id="8" name="Text Placeholder 7">
            <a:extLst>
              <a:ext uri="{FF2B5EF4-FFF2-40B4-BE49-F238E27FC236}">
                <a16:creationId xmlns:a16="http://schemas.microsoft.com/office/drawing/2014/main" id="{F88B0164-6E41-0645-9878-BBF133CEB910}"/>
              </a:ext>
            </a:extLst>
          </p:cNvPr>
          <p:cNvSpPr>
            <a:spLocks noGrp="1"/>
          </p:cNvSpPr>
          <p:nvPr>
            <p:ph type="body" sz="quarter" idx="26"/>
          </p:nvPr>
        </p:nvSpPr>
        <p:spPr>
          <a:xfrm>
            <a:off x="6096000" y="2304902"/>
            <a:ext cx="5384800" cy="3270250"/>
          </a:xfrm>
        </p:spPr>
        <p:txBody>
          <a:bodyPr>
            <a:normAutofit/>
          </a:bodyPr>
          <a:lstStyle>
            <a:lvl1pPr marL="0" indent="0">
              <a:buNone/>
              <a:defRPr sz="2400">
                <a:solidFill>
                  <a:schemeClr val="tx2"/>
                </a:solidFill>
              </a:defRPr>
            </a:lvl1pPr>
            <a:lvl2pPr marL="457189" indent="0">
              <a:buNone/>
              <a:defRPr sz="2000">
                <a:solidFill>
                  <a:schemeClr val="tx2"/>
                </a:solidFill>
              </a:defRPr>
            </a:lvl2pPr>
            <a:lvl3pPr marL="914377" indent="0">
              <a:buNone/>
              <a:defRPr sz="2000">
                <a:solidFill>
                  <a:schemeClr val="tx2"/>
                </a:solidFill>
              </a:defRPr>
            </a:lvl3pPr>
            <a:lvl4pPr marL="1371566" indent="0">
              <a:buNone/>
              <a:defRPr sz="2000">
                <a:solidFill>
                  <a:schemeClr val="tx2"/>
                </a:solidFill>
              </a:defRPr>
            </a:lvl4pPr>
            <a:lvl5pPr marL="1828755" indent="0">
              <a:buNone/>
              <a:defRPr sz="2000">
                <a:solidFill>
                  <a:schemeClr val="tx2"/>
                </a:solidFill>
              </a:defRPr>
            </a:lvl5pPr>
          </a:lstStyle>
          <a:p>
            <a:pPr lvl="0"/>
            <a:r>
              <a:rPr lang="en-US"/>
              <a:t>Click to edit Master text styles</a:t>
            </a:r>
          </a:p>
        </p:txBody>
      </p:sp>
      <p:cxnSp>
        <p:nvCxnSpPr>
          <p:cNvPr id="10" name="Straight Connector 9">
            <a:extLst>
              <a:ext uri="{FF2B5EF4-FFF2-40B4-BE49-F238E27FC236}">
                <a16:creationId xmlns:a16="http://schemas.microsoft.com/office/drawing/2014/main" id="{1B07455C-EEF4-6846-BA4A-A5004A6AE38F}"/>
              </a:ext>
            </a:extLst>
          </p:cNvPr>
          <p:cNvCxnSpPr>
            <a:cxnSpLocks/>
          </p:cNvCxnSpPr>
          <p:nvPr userDrawn="1"/>
        </p:nvCxnSpPr>
        <p:spPr>
          <a:xfrm>
            <a:off x="6211957" y="1818369"/>
            <a:ext cx="616226"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266A1104-89A2-0744-A5E8-C70FAD5FE29A}"/>
              </a:ext>
            </a:extLst>
          </p:cNvPr>
          <p:cNvSpPr txBox="1"/>
          <p:nvPr userDrawn="1"/>
        </p:nvSpPr>
        <p:spPr>
          <a:xfrm>
            <a:off x="689686" y="6504360"/>
            <a:ext cx="2851231"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58595B"/>
                </a:solidFill>
                <a:effectLst/>
                <a:uLnTx/>
                <a:uFillTx/>
                <a:latin typeface="Calibri" panose="020F0502020204030204"/>
                <a:ea typeface="+mn-ea"/>
                <a:cs typeface="+mn-cs"/>
              </a:rPr>
              <a:t>© 2021 - Strictly Confidential</a:t>
            </a:r>
          </a:p>
        </p:txBody>
      </p:sp>
      <p:pic>
        <p:nvPicPr>
          <p:cNvPr id="9" name="Picture 8">
            <a:extLst>
              <a:ext uri="{FF2B5EF4-FFF2-40B4-BE49-F238E27FC236}">
                <a16:creationId xmlns:a16="http://schemas.microsoft.com/office/drawing/2014/main" id="{375B8A38-B619-6647-9BD5-F42C5B39B5A0}"/>
              </a:ext>
            </a:extLst>
          </p:cNvPr>
          <p:cNvPicPr>
            <a:picLocks noChangeAspect="1"/>
          </p:cNvPicPr>
          <p:nvPr userDrawn="1"/>
        </p:nvPicPr>
        <p:blipFill>
          <a:blip r:embed="rId2"/>
          <a:srcRect/>
          <a:stretch/>
        </p:blipFill>
        <p:spPr>
          <a:xfrm>
            <a:off x="9114335" y="6058488"/>
            <a:ext cx="2494570" cy="653599"/>
          </a:xfrm>
          <a:prstGeom prst="rect">
            <a:avLst/>
          </a:prstGeom>
        </p:spPr>
      </p:pic>
    </p:spTree>
    <p:extLst>
      <p:ext uri="{BB962C8B-B14F-4D97-AF65-F5344CB8AC3E}">
        <p14:creationId xmlns:p14="http://schemas.microsoft.com/office/powerpoint/2010/main" val="1013768319"/>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F3405D0C-2E1C-3C4A-B132-17BE48B804C4}"/>
              </a:ext>
            </a:extLst>
          </p:cNvPr>
          <p:cNvSpPr>
            <a:spLocks noGrp="1"/>
          </p:cNvSpPr>
          <p:nvPr>
            <p:ph type="pic" sz="quarter" idx="21" hasCustomPrompt="1"/>
          </p:nvPr>
        </p:nvSpPr>
        <p:spPr>
          <a:xfrm>
            <a:off x="666206" y="627017"/>
            <a:ext cx="10849519" cy="4898572"/>
          </a:xfrm>
          <a:solidFill>
            <a:schemeClr val="bg1">
              <a:lumMod val="95000"/>
            </a:schemeClr>
          </a:solidFill>
        </p:spPr>
        <p:txBody>
          <a:bodyPr anchor="ctr">
            <a:normAutofit/>
          </a:bodyPr>
          <a:lstStyle>
            <a:lvl1pPr marL="0" indent="0" algn="ctr">
              <a:buNone/>
              <a:defRPr sz="1600">
                <a:solidFill>
                  <a:schemeClr val="tx2"/>
                </a:solidFill>
              </a:defRPr>
            </a:lvl1pPr>
          </a:lstStyle>
          <a:p>
            <a:r>
              <a:rPr lang="en-US"/>
              <a:t>Full picture slide</a:t>
            </a:r>
          </a:p>
        </p:txBody>
      </p:sp>
      <p:sp>
        <p:nvSpPr>
          <p:cNvPr id="6" name="TextBox 5">
            <a:extLst>
              <a:ext uri="{FF2B5EF4-FFF2-40B4-BE49-F238E27FC236}">
                <a16:creationId xmlns:a16="http://schemas.microsoft.com/office/drawing/2014/main" id="{1080E36A-E4F1-5440-85AF-57B66A04E66B}"/>
              </a:ext>
            </a:extLst>
          </p:cNvPr>
          <p:cNvSpPr txBox="1"/>
          <p:nvPr userDrawn="1"/>
        </p:nvSpPr>
        <p:spPr>
          <a:xfrm>
            <a:off x="689686" y="6504360"/>
            <a:ext cx="2851231"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58595B"/>
                </a:solidFill>
                <a:effectLst/>
                <a:uLnTx/>
                <a:uFillTx/>
                <a:latin typeface="Calibri" panose="020F0502020204030204"/>
                <a:ea typeface="+mn-ea"/>
                <a:cs typeface="+mn-cs"/>
              </a:rPr>
              <a:t>© 2021 - Strictly Confidential</a:t>
            </a:r>
          </a:p>
        </p:txBody>
      </p:sp>
      <p:pic>
        <p:nvPicPr>
          <p:cNvPr id="9" name="Picture 8">
            <a:extLst>
              <a:ext uri="{FF2B5EF4-FFF2-40B4-BE49-F238E27FC236}">
                <a16:creationId xmlns:a16="http://schemas.microsoft.com/office/drawing/2014/main" id="{234A3329-FB04-F441-9921-463F844AD941}"/>
              </a:ext>
            </a:extLst>
          </p:cNvPr>
          <p:cNvPicPr>
            <a:picLocks noChangeAspect="1"/>
          </p:cNvPicPr>
          <p:nvPr userDrawn="1"/>
        </p:nvPicPr>
        <p:blipFill>
          <a:blip r:embed="rId2"/>
          <a:srcRect/>
          <a:stretch/>
        </p:blipFill>
        <p:spPr>
          <a:xfrm>
            <a:off x="9114335" y="6058488"/>
            <a:ext cx="2494570" cy="653599"/>
          </a:xfrm>
          <a:prstGeom prst="rect">
            <a:avLst/>
          </a:prstGeom>
        </p:spPr>
      </p:pic>
    </p:spTree>
    <p:extLst>
      <p:ext uri="{BB962C8B-B14F-4D97-AF65-F5344CB8AC3E}">
        <p14:creationId xmlns:p14="http://schemas.microsoft.com/office/powerpoint/2010/main" val="1302998964"/>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10" name="Rectangle 9"/>
          <p:cNvSpPr/>
          <p:nvPr userDrawn="1"/>
        </p:nvSpPr>
        <p:spPr>
          <a:xfrm>
            <a:off x="641025" y="600891"/>
            <a:ext cx="10945729" cy="5076896"/>
          </a:xfrm>
          <a:prstGeom prst="rect">
            <a:avLst/>
          </a:prstGeom>
          <a:solidFill>
            <a:schemeClr val="accent2"/>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2" name="Text Placeholder 11"/>
          <p:cNvSpPr>
            <a:spLocks noGrp="1"/>
          </p:cNvSpPr>
          <p:nvPr>
            <p:ph type="body" sz="quarter" idx="10" hasCustomPrompt="1"/>
          </p:nvPr>
        </p:nvSpPr>
        <p:spPr>
          <a:xfrm>
            <a:off x="1435395" y="1307806"/>
            <a:ext cx="9292856" cy="3583172"/>
          </a:xfrm>
        </p:spPr>
        <p:txBody>
          <a:bodyPr anchor="ctr">
            <a:normAutofit/>
          </a:bodyPr>
          <a:lstStyle>
            <a:lvl1pPr marL="0" indent="0" algn="ctr">
              <a:buNone/>
              <a:defRPr sz="3600" spc="-51" baseline="0">
                <a:solidFill>
                  <a:schemeClr val="bg1"/>
                </a:solidFill>
                <a:latin typeface="+mj-lt"/>
              </a:defRPr>
            </a:lvl1pPr>
            <a:lvl2pPr marL="457189" indent="0" algn="ctr">
              <a:buNone/>
              <a:defRPr sz="2000">
                <a:latin typeface="+mj-lt"/>
              </a:defRPr>
            </a:lvl2pPr>
            <a:lvl3pPr marL="914377" indent="0" algn="ctr">
              <a:buNone/>
              <a:defRPr sz="2000">
                <a:latin typeface="+mj-lt"/>
              </a:defRPr>
            </a:lvl3pPr>
            <a:lvl4pPr marL="1371566" indent="0" algn="ctr">
              <a:buNone/>
              <a:defRPr sz="2000">
                <a:latin typeface="+mj-lt"/>
              </a:defRPr>
            </a:lvl4pPr>
            <a:lvl5pPr marL="1828754" indent="0" algn="ctr">
              <a:buNone/>
              <a:defRPr sz="2000">
                <a:latin typeface="+mj-lt"/>
              </a:defRPr>
            </a:lvl5pPr>
          </a:lstStyle>
          <a:p>
            <a:pPr lvl="0"/>
            <a:r>
              <a:rPr lang="en-US"/>
              <a:t>“ This is a quote slide”</a:t>
            </a:r>
          </a:p>
        </p:txBody>
      </p:sp>
      <p:sp>
        <p:nvSpPr>
          <p:cNvPr id="7" name="TextBox 6">
            <a:extLst>
              <a:ext uri="{FF2B5EF4-FFF2-40B4-BE49-F238E27FC236}">
                <a16:creationId xmlns:a16="http://schemas.microsoft.com/office/drawing/2014/main" id="{1C7E1444-91DF-A64D-8372-CBDA5D9B9191}"/>
              </a:ext>
            </a:extLst>
          </p:cNvPr>
          <p:cNvSpPr txBox="1"/>
          <p:nvPr userDrawn="1"/>
        </p:nvSpPr>
        <p:spPr>
          <a:xfrm>
            <a:off x="689686" y="6504360"/>
            <a:ext cx="2851231"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58595B"/>
                </a:solidFill>
                <a:effectLst/>
                <a:uLnTx/>
                <a:uFillTx/>
                <a:latin typeface="Calibri" panose="020F0502020204030204"/>
                <a:ea typeface="+mn-ea"/>
                <a:cs typeface="+mn-cs"/>
              </a:rPr>
              <a:t>© 2021 - Strictly Confidential</a:t>
            </a:r>
          </a:p>
        </p:txBody>
      </p:sp>
      <p:pic>
        <p:nvPicPr>
          <p:cNvPr id="8" name="Picture 7">
            <a:extLst>
              <a:ext uri="{FF2B5EF4-FFF2-40B4-BE49-F238E27FC236}">
                <a16:creationId xmlns:a16="http://schemas.microsoft.com/office/drawing/2014/main" id="{CD1B7592-894D-3742-9166-CB0B6332A438}"/>
              </a:ext>
            </a:extLst>
          </p:cNvPr>
          <p:cNvPicPr>
            <a:picLocks noChangeAspect="1"/>
          </p:cNvPicPr>
          <p:nvPr userDrawn="1"/>
        </p:nvPicPr>
        <p:blipFill>
          <a:blip r:embed="rId2"/>
          <a:srcRect/>
          <a:stretch/>
        </p:blipFill>
        <p:spPr>
          <a:xfrm>
            <a:off x="9114335" y="6058488"/>
            <a:ext cx="2494570" cy="653599"/>
          </a:xfrm>
          <a:prstGeom prst="rect">
            <a:avLst/>
          </a:prstGeom>
        </p:spPr>
      </p:pic>
    </p:spTree>
    <p:extLst>
      <p:ext uri="{BB962C8B-B14F-4D97-AF65-F5344CB8AC3E}">
        <p14:creationId xmlns:p14="http://schemas.microsoft.com/office/powerpoint/2010/main" val="30466140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TANDARD SLIDE">
    <p:spTree>
      <p:nvGrpSpPr>
        <p:cNvPr id="1" name=""/>
        <p:cNvGrpSpPr/>
        <p:nvPr/>
      </p:nvGrpSpPr>
      <p:grpSpPr>
        <a:xfrm>
          <a:off x="0" y="0"/>
          <a:ext cx="0" cy="0"/>
          <a:chOff x="0" y="0"/>
          <a:chExt cx="0" cy="0"/>
        </a:xfrm>
      </p:grpSpPr>
      <p:sp>
        <p:nvSpPr>
          <p:cNvPr id="18" name="Text Placeholder 17">
            <a:extLst>
              <a:ext uri="{FF2B5EF4-FFF2-40B4-BE49-F238E27FC236}">
                <a16:creationId xmlns:a16="http://schemas.microsoft.com/office/drawing/2014/main" id="{D4DC9A31-A861-45AF-8B6A-0E6DB50F3BFA}"/>
              </a:ext>
            </a:extLst>
          </p:cNvPr>
          <p:cNvSpPr>
            <a:spLocks noGrp="1"/>
          </p:cNvSpPr>
          <p:nvPr>
            <p:ph type="body" sz="quarter" idx="10" hasCustomPrompt="1"/>
          </p:nvPr>
        </p:nvSpPr>
        <p:spPr>
          <a:xfrm>
            <a:off x="401216" y="373329"/>
            <a:ext cx="11389568" cy="372324"/>
          </a:xfrm>
          <a:prstGeom prst="rect">
            <a:avLst/>
          </a:prstGeom>
          <a:ln>
            <a:noFill/>
          </a:ln>
        </p:spPr>
        <p:txBody>
          <a:bodyPr tIns="0" bIns="0" anchor="ctr">
            <a:noAutofit/>
          </a:bodyPr>
          <a:lstStyle>
            <a:lvl1pPr>
              <a:defRPr sz="3000"/>
            </a:lvl1pPr>
          </a:lstStyle>
          <a:p>
            <a:pPr lvl="0"/>
            <a:r>
              <a:rPr lang="en-US" dirty="0"/>
              <a:t>Title of the Slide</a:t>
            </a:r>
          </a:p>
        </p:txBody>
      </p:sp>
      <p:sp>
        <p:nvSpPr>
          <p:cNvPr id="21" name="Text Placeholder 20">
            <a:extLst>
              <a:ext uri="{FF2B5EF4-FFF2-40B4-BE49-F238E27FC236}">
                <a16:creationId xmlns:a16="http://schemas.microsoft.com/office/drawing/2014/main" id="{0C7032CD-CA6D-455F-9447-0C1AD4A90DD7}"/>
              </a:ext>
            </a:extLst>
          </p:cNvPr>
          <p:cNvSpPr>
            <a:spLocks noGrp="1"/>
          </p:cNvSpPr>
          <p:nvPr>
            <p:ph type="body" sz="quarter" idx="11" hasCustomPrompt="1"/>
          </p:nvPr>
        </p:nvSpPr>
        <p:spPr>
          <a:xfrm>
            <a:off x="560387" y="754984"/>
            <a:ext cx="11071226" cy="329148"/>
          </a:xfrm>
          <a:prstGeom prst="rect">
            <a:avLst/>
          </a:prstGeom>
        </p:spPr>
        <p:txBody>
          <a:bodyPr tIns="0" bIns="0" anchor="ctr">
            <a:normAutofit/>
          </a:bodyPr>
          <a:lstStyle>
            <a:lvl1pPr>
              <a:defRPr sz="2000">
                <a:solidFill>
                  <a:schemeClr val="tx1">
                    <a:lumMod val="60000"/>
                    <a:lumOff val="40000"/>
                  </a:schemeClr>
                </a:solidFill>
              </a:defRPr>
            </a:lvl1pPr>
          </a:lstStyle>
          <a:p>
            <a:pPr lvl="0"/>
            <a:r>
              <a:rPr lang="en-US" dirty="0"/>
              <a:t>Subtitle of the Slide</a:t>
            </a:r>
          </a:p>
        </p:txBody>
      </p:sp>
      <p:sp>
        <p:nvSpPr>
          <p:cNvPr id="23" name="Rectangle 22">
            <a:extLst>
              <a:ext uri="{FF2B5EF4-FFF2-40B4-BE49-F238E27FC236}">
                <a16:creationId xmlns:a16="http://schemas.microsoft.com/office/drawing/2014/main" id="{57B38E56-8E8F-4C83-BA22-656836B4D7DD}"/>
              </a:ext>
            </a:extLst>
          </p:cNvPr>
          <p:cNvSpPr/>
          <p:nvPr userDrawn="1"/>
        </p:nvSpPr>
        <p:spPr>
          <a:xfrm>
            <a:off x="504726" y="1177442"/>
            <a:ext cx="754897" cy="45719"/>
          </a:xfrm>
          <a:prstGeom prst="rect">
            <a:avLst/>
          </a:prstGeom>
          <a:gradFill>
            <a:gsLst>
              <a:gs pos="0">
                <a:schemeClr val="bg2"/>
              </a:gs>
              <a:gs pos="100000">
                <a:schemeClr val="bg2">
                  <a:lumMod val="75000"/>
                </a:scheme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Placeholder 24">
            <a:extLst>
              <a:ext uri="{FF2B5EF4-FFF2-40B4-BE49-F238E27FC236}">
                <a16:creationId xmlns:a16="http://schemas.microsoft.com/office/drawing/2014/main" id="{34EE11FA-636E-4281-97F9-AE2D476AF260}"/>
              </a:ext>
            </a:extLst>
          </p:cNvPr>
          <p:cNvSpPr>
            <a:spLocks noGrp="1"/>
          </p:cNvSpPr>
          <p:nvPr>
            <p:ph type="body" sz="quarter" idx="12"/>
          </p:nvPr>
        </p:nvSpPr>
        <p:spPr>
          <a:xfrm>
            <a:off x="560387" y="1483567"/>
            <a:ext cx="11071226" cy="4731553"/>
          </a:xfrm>
          <a:prstGeom prst="rect">
            <a:avLst/>
          </a:prstGeom>
        </p:spPr>
        <p:txBody>
          <a:bodyPr/>
          <a:lstStyle>
            <a:lvl1pPr>
              <a:lnSpc>
                <a:spcPct val="114000"/>
              </a:lnSpc>
              <a:defRPr/>
            </a:lvl1pPr>
            <a:lvl2pPr>
              <a:lnSpc>
                <a:spcPct val="114000"/>
              </a:lnSpc>
              <a:defRPr/>
            </a:lvl2pPr>
            <a:lvl3pPr>
              <a:lnSpc>
                <a:spcPct val="114000"/>
              </a:lnSpc>
              <a:defRPr/>
            </a:lvl3pPr>
            <a:lvl4pPr>
              <a:lnSpc>
                <a:spcPct val="114000"/>
              </a:lnSpc>
              <a:defRPr/>
            </a:lvl4pPr>
            <a:lvl5pPr>
              <a:lnSpc>
                <a:spcPct val="114000"/>
              </a:lnSp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0" name="Slide Number Placeholder 21">
            <a:extLst>
              <a:ext uri="{FF2B5EF4-FFF2-40B4-BE49-F238E27FC236}">
                <a16:creationId xmlns:a16="http://schemas.microsoft.com/office/drawing/2014/main" id="{FAF1C8B7-A12E-46C3-90D4-4EECE7679347}"/>
              </a:ext>
            </a:extLst>
          </p:cNvPr>
          <p:cNvSpPr>
            <a:spLocks noGrp="1"/>
          </p:cNvSpPr>
          <p:nvPr>
            <p:ph type="sldNum" sz="quarter" idx="4"/>
          </p:nvPr>
        </p:nvSpPr>
        <p:spPr>
          <a:xfrm>
            <a:off x="8610599" y="6450468"/>
            <a:ext cx="3192139" cy="148913"/>
          </a:xfrm>
          <a:prstGeom prst="rect">
            <a:avLst/>
          </a:prstGeom>
        </p:spPr>
        <p:txBody>
          <a:bodyPr vert="horz" lIns="91440" tIns="45720" rIns="91440" bIns="45720" rtlCol="0" anchor="ctr"/>
          <a:lstStyle>
            <a:lvl1pPr algn="r">
              <a:defRPr sz="1000">
                <a:solidFill>
                  <a:schemeClr val="tx2"/>
                </a:solidFill>
                <a:latin typeface="+mj-lt"/>
              </a:defRPr>
            </a:lvl1pPr>
          </a:lstStyle>
          <a:p>
            <a:fld id="{F0D6EE29-B678-4F5E-BD6B-2A1F664779F4}" type="slidenum">
              <a:rPr lang="en-US" smtClean="0"/>
              <a:pPr/>
              <a:t>‹#›</a:t>
            </a:fld>
            <a:endParaRPr lang="en-US" dirty="0"/>
          </a:p>
        </p:txBody>
      </p:sp>
    </p:spTree>
    <p:extLst>
      <p:ext uri="{BB962C8B-B14F-4D97-AF65-F5344CB8AC3E}">
        <p14:creationId xmlns:p14="http://schemas.microsoft.com/office/powerpoint/2010/main" val="43885327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print">
            <a:alphaModFix amt="5000"/>
            <a:extLst>
              <a:ext uri="{28A0092B-C50C-407E-A947-70E740481C1C}">
                <a14:useLocalDpi xmlns:a14="http://schemas.microsoft.com/office/drawing/2010/main"/>
              </a:ext>
            </a:extLst>
          </a:blip>
          <a:srcRect/>
          <a:stretch/>
        </p:blipFill>
        <p:spPr>
          <a:xfrm>
            <a:off x="501351" y="575682"/>
            <a:ext cx="11176477" cy="5676031"/>
          </a:xfrm>
          <a:prstGeom prst="rect">
            <a:avLst/>
          </a:prstGeom>
        </p:spPr>
      </p:pic>
      <p:sp>
        <p:nvSpPr>
          <p:cNvPr id="7" name="Text Placeholder 5"/>
          <p:cNvSpPr>
            <a:spLocks noGrp="1"/>
          </p:cNvSpPr>
          <p:nvPr>
            <p:ph type="body" sz="quarter" idx="16" hasCustomPrompt="1"/>
          </p:nvPr>
        </p:nvSpPr>
        <p:spPr>
          <a:xfrm>
            <a:off x="1499479" y="2153165"/>
            <a:ext cx="8658935" cy="1430372"/>
          </a:xfrm>
          <a:noFill/>
        </p:spPr>
        <p:txBody>
          <a:bodyPr>
            <a:noAutofit/>
          </a:bodyPr>
          <a:lstStyle>
            <a:lvl1pPr marL="0" indent="0">
              <a:buNone/>
              <a:defRPr sz="4800" baseline="0">
                <a:solidFill>
                  <a:schemeClr val="tx1"/>
                </a:solidFill>
                <a:latin typeface="+mj-lt"/>
              </a:defRPr>
            </a:lvl1pPr>
          </a:lstStyle>
          <a:p>
            <a:pPr lvl="0"/>
            <a:r>
              <a:rPr lang="en-US"/>
              <a:t>Click to add 2 line headline text </a:t>
            </a:r>
          </a:p>
        </p:txBody>
      </p:sp>
      <p:sp>
        <p:nvSpPr>
          <p:cNvPr id="11" name="Text Placeholder 2"/>
          <p:cNvSpPr>
            <a:spLocks noGrp="1"/>
          </p:cNvSpPr>
          <p:nvPr>
            <p:ph type="body" sz="quarter" idx="19" hasCustomPrompt="1"/>
          </p:nvPr>
        </p:nvSpPr>
        <p:spPr>
          <a:xfrm>
            <a:off x="1500189" y="1298778"/>
            <a:ext cx="3386137" cy="644687"/>
          </a:xfrm>
          <a:solidFill>
            <a:schemeClr val="accent1"/>
          </a:solidFill>
          <a:ln>
            <a:noFill/>
          </a:ln>
        </p:spPr>
        <p:txBody>
          <a:bodyPr anchor="ctr">
            <a:normAutofit/>
          </a:bodyPr>
          <a:lstStyle>
            <a:lvl1pPr marL="0" indent="0" algn="ctr">
              <a:lnSpc>
                <a:spcPct val="100000"/>
              </a:lnSpc>
              <a:spcBef>
                <a:spcPts val="0"/>
              </a:spcBef>
              <a:buNone/>
              <a:defRPr sz="2400" baseline="0">
                <a:solidFill>
                  <a:schemeClr val="bg1"/>
                </a:solidFill>
                <a:latin typeface="+mj-lt"/>
              </a:defRPr>
            </a:lvl1pPr>
            <a:lvl2pPr marL="457189" indent="0">
              <a:buNone/>
              <a:defRPr/>
            </a:lvl2pPr>
            <a:lvl3pPr marL="914377" indent="0">
              <a:buNone/>
              <a:defRPr/>
            </a:lvl3pPr>
            <a:lvl4pPr marL="1371566" indent="0">
              <a:buNone/>
              <a:defRPr/>
            </a:lvl4pPr>
            <a:lvl5pPr marL="1828754" indent="0">
              <a:buNone/>
              <a:defRPr/>
            </a:lvl5pPr>
          </a:lstStyle>
          <a:p>
            <a:pPr lvl="0"/>
            <a:r>
              <a:rPr lang="en-US"/>
              <a:t>TYPE OF PRESENTATION</a:t>
            </a:r>
          </a:p>
        </p:txBody>
      </p:sp>
      <p:sp>
        <p:nvSpPr>
          <p:cNvPr id="12" name="TextBox 11">
            <a:extLst>
              <a:ext uri="{FF2B5EF4-FFF2-40B4-BE49-F238E27FC236}">
                <a16:creationId xmlns:a16="http://schemas.microsoft.com/office/drawing/2014/main" id="{98141BCF-8DC4-114E-B6E1-FF0D2D22C691}"/>
              </a:ext>
            </a:extLst>
          </p:cNvPr>
          <p:cNvSpPr txBox="1"/>
          <p:nvPr userDrawn="1"/>
        </p:nvSpPr>
        <p:spPr>
          <a:xfrm>
            <a:off x="833378" y="5914276"/>
            <a:ext cx="2851231"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58595B"/>
                </a:solidFill>
                <a:effectLst/>
                <a:uLnTx/>
                <a:uFillTx/>
                <a:latin typeface="Calibri" panose="020F0502020204030204"/>
                <a:ea typeface="+mn-ea"/>
                <a:cs typeface="+mn-cs"/>
              </a:rPr>
              <a:t>© 2021 - Strictly Confidential</a:t>
            </a:r>
          </a:p>
        </p:txBody>
      </p:sp>
      <p:sp>
        <p:nvSpPr>
          <p:cNvPr id="13" name="Text Placeholder 15">
            <a:extLst>
              <a:ext uri="{FF2B5EF4-FFF2-40B4-BE49-F238E27FC236}">
                <a16:creationId xmlns:a16="http://schemas.microsoft.com/office/drawing/2014/main" id="{6EEB8A12-1626-9C46-9EAA-6954FB6A22A9}"/>
              </a:ext>
            </a:extLst>
          </p:cNvPr>
          <p:cNvSpPr>
            <a:spLocks noGrp="1"/>
          </p:cNvSpPr>
          <p:nvPr>
            <p:ph type="body" sz="quarter" idx="18" hasCustomPrompt="1"/>
          </p:nvPr>
        </p:nvSpPr>
        <p:spPr>
          <a:xfrm>
            <a:off x="1499481" y="4008304"/>
            <a:ext cx="4623025" cy="972057"/>
          </a:xfrm>
        </p:spPr>
        <p:txBody>
          <a:bodyPr>
            <a:noAutofit/>
          </a:bodyPr>
          <a:lstStyle>
            <a:lvl1pPr marL="0" indent="0">
              <a:lnSpc>
                <a:spcPts val="2480"/>
              </a:lnSpc>
              <a:spcBef>
                <a:spcPts val="0"/>
              </a:spcBef>
              <a:buNone/>
              <a:defRPr sz="2000" baseline="0">
                <a:solidFill>
                  <a:schemeClr val="tx2"/>
                </a:solidFill>
              </a:defRPr>
            </a:lvl1pPr>
            <a:lvl2pPr marL="342891" indent="0">
              <a:buNone/>
              <a:defRPr sz="1351"/>
            </a:lvl2pPr>
            <a:lvl3pPr marL="685783" indent="0">
              <a:buNone/>
              <a:defRPr sz="1351"/>
            </a:lvl3pPr>
            <a:lvl4pPr marL="1028674" indent="0">
              <a:buNone/>
              <a:defRPr sz="1351"/>
            </a:lvl4pPr>
            <a:lvl5pPr marL="1371566" indent="0">
              <a:buNone/>
              <a:defRPr sz="1351"/>
            </a:lvl5pPr>
          </a:lstStyle>
          <a:p>
            <a:pPr lvl="0"/>
            <a:r>
              <a:rPr lang="en-US"/>
              <a:t>Presenter &amp; Title</a:t>
            </a:r>
          </a:p>
        </p:txBody>
      </p:sp>
      <p:pic>
        <p:nvPicPr>
          <p:cNvPr id="8" name="Picture 7">
            <a:extLst>
              <a:ext uri="{FF2B5EF4-FFF2-40B4-BE49-F238E27FC236}">
                <a16:creationId xmlns:a16="http://schemas.microsoft.com/office/drawing/2014/main" id="{17E2B1A0-A221-AE4A-9DEE-DC566DE94BB7}"/>
              </a:ext>
            </a:extLst>
          </p:cNvPr>
          <p:cNvPicPr>
            <a:picLocks noChangeAspect="1"/>
          </p:cNvPicPr>
          <p:nvPr userDrawn="1"/>
        </p:nvPicPr>
        <p:blipFill>
          <a:blip r:embed="rId3"/>
          <a:srcRect/>
          <a:stretch/>
        </p:blipFill>
        <p:spPr>
          <a:xfrm>
            <a:off x="8315981" y="5235495"/>
            <a:ext cx="3129620" cy="819988"/>
          </a:xfrm>
          <a:prstGeom prst="rect">
            <a:avLst/>
          </a:prstGeom>
        </p:spPr>
      </p:pic>
    </p:spTree>
    <p:extLst>
      <p:ext uri="{BB962C8B-B14F-4D97-AF65-F5344CB8AC3E}">
        <p14:creationId xmlns:p14="http://schemas.microsoft.com/office/powerpoint/2010/main" val="218642843"/>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10" name="Rectangle 9"/>
          <p:cNvSpPr/>
          <p:nvPr userDrawn="1"/>
        </p:nvSpPr>
        <p:spPr>
          <a:xfrm>
            <a:off x="641025" y="600891"/>
            <a:ext cx="10945729" cy="5076896"/>
          </a:xfrm>
          <a:prstGeom prst="rect">
            <a:avLst/>
          </a:prstGeom>
          <a:solidFill>
            <a:schemeClr val="accent1"/>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2" name="Text Placeholder 11"/>
          <p:cNvSpPr>
            <a:spLocks noGrp="1"/>
          </p:cNvSpPr>
          <p:nvPr>
            <p:ph type="body" sz="quarter" idx="10" hasCustomPrompt="1"/>
          </p:nvPr>
        </p:nvSpPr>
        <p:spPr>
          <a:xfrm>
            <a:off x="1435395" y="1307806"/>
            <a:ext cx="9292856" cy="3583172"/>
          </a:xfrm>
        </p:spPr>
        <p:txBody>
          <a:bodyPr anchor="ctr">
            <a:normAutofit/>
          </a:bodyPr>
          <a:lstStyle>
            <a:lvl1pPr marL="0" indent="0" algn="ctr">
              <a:buNone/>
              <a:defRPr sz="3600" spc="-51" baseline="0">
                <a:solidFill>
                  <a:schemeClr val="bg1"/>
                </a:solidFill>
                <a:latin typeface="+mj-lt"/>
              </a:defRPr>
            </a:lvl1pPr>
            <a:lvl2pPr marL="457189" indent="0" algn="ctr">
              <a:buNone/>
              <a:defRPr sz="2000">
                <a:latin typeface="+mj-lt"/>
              </a:defRPr>
            </a:lvl2pPr>
            <a:lvl3pPr marL="914377" indent="0" algn="ctr">
              <a:buNone/>
              <a:defRPr sz="2000">
                <a:latin typeface="+mj-lt"/>
              </a:defRPr>
            </a:lvl3pPr>
            <a:lvl4pPr marL="1371566" indent="0" algn="ctr">
              <a:buNone/>
              <a:defRPr sz="2000">
                <a:latin typeface="+mj-lt"/>
              </a:defRPr>
            </a:lvl4pPr>
            <a:lvl5pPr marL="1828754" indent="0" algn="ctr">
              <a:buNone/>
              <a:defRPr sz="2000">
                <a:latin typeface="+mj-lt"/>
              </a:defRPr>
            </a:lvl5pPr>
          </a:lstStyle>
          <a:p>
            <a:pPr lvl="0"/>
            <a:r>
              <a:rPr lang="en-US"/>
              <a:t>“ This is a quote slide”</a:t>
            </a:r>
          </a:p>
        </p:txBody>
      </p:sp>
      <p:sp>
        <p:nvSpPr>
          <p:cNvPr id="7" name="TextBox 6">
            <a:extLst>
              <a:ext uri="{FF2B5EF4-FFF2-40B4-BE49-F238E27FC236}">
                <a16:creationId xmlns:a16="http://schemas.microsoft.com/office/drawing/2014/main" id="{1C7E1444-91DF-A64D-8372-CBDA5D9B9191}"/>
              </a:ext>
            </a:extLst>
          </p:cNvPr>
          <p:cNvSpPr txBox="1"/>
          <p:nvPr userDrawn="1"/>
        </p:nvSpPr>
        <p:spPr>
          <a:xfrm>
            <a:off x="689686" y="6504360"/>
            <a:ext cx="2851231"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58595B"/>
                </a:solidFill>
                <a:effectLst/>
                <a:uLnTx/>
                <a:uFillTx/>
                <a:latin typeface="Calibri" panose="020F0502020204030204"/>
                <a:ea typeface="+mn-ea"/>
                <a:cs typeface="+mn-cs"/>
              </a:rPr>
              <a:t>© 2021 - Strictly Confidential</a:t>
            </a:r>
          </a:p>
        </p:txBody>
      </p:sp>
      <p:pic>
        <p:nvPicPr>
          <p:cNvPr id="6" name="Picture 5">
            <a:extLst>
              <a:ext uri="{FF2B5EF4-FFF2-40B4-BE49-F238E27FC236}">
                <a16:creationId xmlns:a16="http://schemas.microsoft.com/office/drawing/2014/main" id="{164DB91E-2D3E-3A4C-A00B-B321D69290E9}"/>
              </a:ext>
            </a:extLst>
          </p:cNvPr>
          <p:cNvPicPr>
            <a:picLocks noChangeAspect="1"/>
          </p:cNvPicPr>
          <p:nvPr userDrawn="1"/>
        </p:nvPicPr>
        <p:blipFill>
          <a:blip r:embed="rId2"/>
          <a:srcRect/>
          <a:stretch/>
        </p:blipFill>
        <p:spPr>
          <a:xfrm>
            <a:off x="9114335" y="6058488"/>
            <a:ext cx="2494570" cy="653599"/>
          </a:xfrm>
          <a:prstGeom prst="rect">
            <a:avLst/>
          </a:prstGeom>
        </p:spPr>
      </p:pic>
    </p:spTree>
    <p:extLst>
      <p:ext uri="{BB962C8B-B14F-4D97-AF65-F5344CB8AC3E}">
        <p14:creationId xmlns:p14="http://schemas.microsoft.com/office/powerpoint/2010/main" val="1811263882"/>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11" name="Table Placeholder 10"/>
          <p:cNvSpPr>
            <a:spLocks noGrp="1"/>
          </p:cNvSpPr>
          <p:nvPr>
            <p:ph type="tbl" sz="quarter" idx="10"/>
          </p:nvPr>
        </p:nvSpPr>
        <p:spPr>
          <a:xfrm>
            <a:off x="781051" y="685801"/>
            <a:ext cx="10725149" cy="5467351"/>
          </a:xfrm>
        </p:spPr>
        <p:txBody>
          <a:bodyPr anchor="ctr">
            <a:normAutofit/>
          </a:bodyPr>
          <a:lstStyle>
            <a:lvl1pPr marL="0" indent="0" algn="ctr">
              <a:buNone/>
              <a:defRPr sz="1600">
                <a:solidFill>
                  <a:schemeClr val="tx2"/>
                </a:solidFill>
              </a:defRPr>
            </a:lvl1pPr>
          </a:lstStyle>
          <a:p>
            <a:r>
              <a:rPr lang="en-US"/>
              <a:t>Click icon to add table</a:t>
            </a:r>
          </a:p>
        </p:txBody>
      </p:sp>
      <p:sp>
        <p:nvSpPr>
          <p:cNvPr id="4" name="TextBox 3">
            <a:extLst>
              <a:ext uri="{FF2B5EF4-FFF2-40B4-BE49-F238E27FC236}">
                <a16:creationId xmlns:a16="http://schemas.microsoft.com/office/drawing/2014/main" id="{CA621787-ABDF-B849-98CC-0769B49E6918}"/>
              </a:ext>
            </a:extLst>
          </p:cNvPr>
          <p:cNvSpPr txBox="1"/>
          <p:nvPr userDrawn="1"/>
        </p:nvSpPr>
        <p:spPr>
          <a:xfrm>
            <a:off x="689686" y="6504360"/>
            <a:ext cx="2851231"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58595B"/>
                </a:solidFill>
                <a:effectLst/>
                <a:uLnTx/>
                <a:uFillTx/>
                <a:latin typeface="Calibri" panose="020F0502020204030204"/>
                <a:ea typeface="+mn-ea"/>
                <a:cs typeface="+mn-cs"/>
              </a:rPr>
              <a:t>© 2021 - Strictly Confidential</a:t>
            </a:r>
          </a:p>
        </p:txBody>
      </p:sp>
    </p:spTree>
    <p:extLst>
      <p:ext uri="{BB962C8B-B14F-4D97-AF65-F5344CB8AC3E}">
        <p14:creationId xmlns:p14="http://schemas.microsoft.com/office/powerpoint/2010/main" val="2016755337"/>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DE7B277-220F-7949-8EF3-9D09454D676C}"/>
              </a:ext>
            </a:extLst>
          </p:cNvPr>
          <p:cNvPicPr>
            <a:picLocks noChangeAspect="1"/>
          </p:cNvPicPr>
          <p:nvPr userDrawn="1"/>
        </p:nvPicPr>
        <p:blipFill rotWithShape="1">
          <a:blip r:embed="rId2" cstate="print">
            <a:alphaModFix amt="5000"/>
            <a:extLst>
              <a:ext uri="{28A0092B-C50C-407E-A947-70E740481C1C}">
                <a14:useLocalDpi xmlns:a14="http://schemas.microsoft.com/office/drawing/2010/main"/>
              </a:ext>
            </a:extLst>
          </a:blip>
          <a:srcRect r="1547"/>
          <a:stretch/>
        </p:blipFill>
        <p:spPr>
          <a:xfrm>
            <a:off x="501351" y="538640"/>
            <a:ext cx="11181601" cy="5767890"/>
          </a:xfrm>
          <a:prstGeom prst="rect">
            <a:avLst/>
          </a:prstGeom>
          <a:solidFill>
            <a:schemeClr val="bg1"/>
          </a:solidFill>
        </p:spPr>
      </p:pic>
      <p:sp>
        <p:nvSpPr>
          <p:cNvPr id="6" name="Rectangle 5">
            <a:extLst>
              <a:ext uri="{FF2B5EF4-FFF2-40B4-BE49-F238E27FC236}">
                <a16:creationId xmlns:a16="http://schemas.microsoft.com/office/drawing/2014/main" id="{49F517DC-A429-AA43-88D4-AC3546F988FD}"/>
              </a:ext>
            </a:extLst>
          </p:cNvPr>
          <p:cNvSpPr/>
          <p:nvPr userDrawn="1"/>
        </p:nvSpPr>
        <p:spPr>
          <a:xfrm>
            <a:off x="509048" y="551470"/>
            <a:ext cx="4213782" cy="575506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7" name="Right Triangle 6">
            <a:extLst>
              <a:ext uri="{FF2B5EF4-FFF2-40B4-BE49-F238E27FC236}">
                <a16:creationId xmlns:a16="http://schemas.microsoft.com/office/drawing/2014/main" id="{69B4D6B1-62E7-C244-BB89-57233584BFD9}"/>
              </a:ext>
            </a:extLst>
          </p:cNvPr>
          <p:cNvSpPr/>
          <p:nvPr userDrawn="1"/>
        </p:nvSpPr>
        <p:spPr>
          <a:xfrm>
            <a:off x="4722830" y="551469"/>
            <a:ext cx="3601040" cy="5755061"/>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1" name="Text Placeholder 13">
            <a:extLst>
              <a:ext uri="{FF2B5EF4-FFF2-40B4-BE49-F238E27FC236}">
                <a16:creationId xmlns:a16="http://schemas.microsoft.com/office/drawing/2014/main" id="{FFD411CE-CAF9-A842-9E3F-3B30E499068C}"/>
              </a:ext>
            </a:extLst>
          </p:cNvPr>
          <p:cNvSpPr>
            <a:spLocks noGrp="1"/>
          </p:cNvSpPr>
          <p:nvPr>
            <p:ph type="body" sz="quarter" idx="11" hasCustomPrompt="1"/>
          </p:nvPr>
        </p:nvSpPr>
        <p:spPr>
          <a:xfrm>
            <a:off x="1017970" y="1340792"/>
            <a:ext cx="4213783" cy="703820"/>
          </a:xfrm>
        </p:spPr>
        <p:txBody>
          <a:bodyPr>
            <a:noAutofit/>
          </a:bodyPr>
          <a:lstStyle>
            <a:lvl1pPr marL="0" indent="0">
              <a:buClr>
                <a:schemeClr val="accent1"/>
              </a:buClr>
              <a:buNone/>
              <a:defRPr sz="3200">
                <a:solidFill>
                  <a:schemeClr val="bg1"/>
                </a:solidFill>
                <a:latin typeface="+mj-lt"/>
              </a:defRPr>
            </a:lvl1pPr>
            <a:lvl2pPr marL="457189" indent="0">
              <a:buClr>
                <a:schemeClr val="accent1"/>
              </a:buClr>
              <a:buNone/>
              <a:defRPr sz="2400">
                <a:solidFill>
                  <a:schemeClr val="tx2"/>
                </a:solidFill>
                <a:latin typeface="+mn-lt"/>
              </a:defRPr>
            </a:lvl2pPr>
            <a:lvl3pPr>
              <a:buClr>
                <a:schemeClr val="accent1"/>
              </a:buClr>
              <a:defRPr>
                <a:latin typeface="+mj-lt"/>
              </a:defRPr>
            </a:lvl3pPr>
            <a:lvl4pPr>
              <a:buClr>
                <a:schemeClr val="accent1"/>
              </a:buClr>
              <a:defRPr>
                <a:latin typeface="+mj-lt"/>
              </a:defRPr>
            </a:lvl4pPr>
            <a:lvl5pPr>
              <a:buClr>
                <a:schemeClr val="accent1"/>
              </a:buClr>
              <a:defRPr>
                <a:latin typeface="+mj-lt"/>
              </a:defRPr>
            </a:lvl5pPr>
          </a:lstStyle>
          <a:p>
            <a:pPr lvl="0"/>
            <a:r>
              <a:rPr lang="en-US"/>
              <a:t>Agenda</a:t>
            </a:r>
          </a:p>
        </p:txBody>
      </p:sp>
      <p:cxnSp>
        <p:nvCxnSpPr>
          <p:cNvPr id="12" name="Straight Connector 11">
            <a:extLst>
              <a:ext uri="{FF2B5EF4-FFF2-40B4-BE49-F238E27FC236}">
                <a16:creationId xmlns:a16="http://schemas.microsoft.com/office/drawing/2014/main" id="{D9C468F2-F15F-4C44-B76E-D9BF5094E730}"/>
              </a:ext>
            </a:extLst>
          </p:cNvPr>
          <p:cNvCxnSpPr>
            <a:cxnSpLocks/>
          </p:cNvCxnSpPr>
          <p:nvPr userDrawn="1"/>
        </p:nvCxnSpPr>
        <p:spPr>
          <a:xfrm>
            <a:off x="1133927" y="2044612"/>
            <a:ext cx="616226" cy="0"/>
          </a:xfrm>
          <a:prstGeom prst="line">
            <a:avLst/>
          </a:prstGeom>
          <a:ln w="25400">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sp>
        <p:nvSpPr>
          <p:cNvPr id="13" name="Text Placeholder 7">
            <a:extLst>
              <a:ext uri="{FF2B5EF4-FFF2-40B4-BE49-F238E27FC236}">
                <a16:creationId xmlns:a16="http://schemas.microsoft.com/office/drawing/2014/main" id="{3302D2DF-D3AC-1C4A-AAE3-C96CB55A0BF3}"/>
              </a:ext>
            </a:extLst>
          </p:cNvPr>
          <p:cNvSpPr>
            <a:spLocks noGrp="1"/>
          </p:cNvSpPr>
          <p:nvPr>
            <p:ph type="body" sz="quarter" idx="26"/>
          </p:nvPr>
        </p:nvSpPr>
        <p:spPr>
          <a:xfrm>
            <a:off x="1017970" y="2455730"/>
            <a:ext cx="4760661" cy="3270250"/>
          </a:xfrm>
        </p:spPr>
        <p:txBody>
          <a:bodyPr>
            <a:normAutofit/>
          </a:bodyPr>
          <a:lstStyle>
            <a:lvl1pPr marL="0" indent="0">
              <a:buNone/>
              <a:defRPr sz="2400">
                <a:solidFill>
                  <a:schemeClr val="bg1"/>
                </a:solidFill>
              </a:defRPr>
            </a:lvl1pPr>
            <a:lvl2pPr marL="457189" indent="0">
              <a:buNone/>
              <a:defRPr sz="2000">
                <a:solidFill>
                  <a:schemeClr val="tx2"/>
                </a:solidFill>
              </a:defRPr>
            </a:lvl2pPr>
            <a:lvl3pPr marL="914377" indent="0">
              <a:buNone/>
              <a:defRPr sz="2000">
                <a:solidFill>
                  <a:schemeClr val="tx2"/>
                </a:solidFill>
              </a:defRPr>
            </a:lvl3pPr>
            <a:lvl4pPr marL="1371566" indent="0">
              <a:buNone/>
              <a:defRPr sz="2000">
                <a:solidFill>
                  <a:schemeClr val="tx2"/>
                </a:solidFill>
              </a:defRPr>
            </a:lvl4pPr>
            <a:lvl5pPr marL="1828755" indent="0">
              <a:buNone/>
              <a:defRPr sz="2000">
                <a:solidFill>
                  <a:schemeClr val="tx2"/>
                </a:solidFill>
              </a:defRPr>
            </a:lvl5pPr>
          </a:lstStyle>
          <a:p>
            <a:pPr lvl="0"/>
            <a:r>
              <a:rPr lang="en-US"/>
              <a:t>Click to edit Master text styles</a:t>
            </a:r>
          </a:p>
        </p:txBody>
      </p:sp>
      <p:sp>
        <p:nvSpPr>
          <p:cNvPr id="15" name="TextBox 14">
            <a:extLst>
              <a:ext uri="{FF2B5EF4-FFF2-40B4-BE49-F238E27FC236}">
                <a16:creationId xmlns:a16="http://schemas.microsoft.com/office/drawing/2014/main" id="{1227B3D5-46EC-3E4C-BB8C-4A2171734478}"/>
              </a:ext>
            </a:extLst>
          </p:cNvPr>
          <p:cNvSpPr txBox="1"/>
          <p:nvPr userDrawn="1"/>
        </p:nvSpPr>
        <p:spPr>
          <a:xfrm>
            <a:off x="917198" y="5921653"/>
            <a:ext cx="2851231"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FFFFFF"/>
                </a:solidFill>
                <a:effectLst/>
                <a:uLnTx/>
                <a:uFillTx/>
                <a:latin typeface="Calibri" panose="020F0502020204030204"/>
                <a:ea typeface="+mn-ea"/>
                <a:cs typeface="+mn-cs"/>
              </a:rPr>
              <a:t>© 2021 - Strictly Confidential</a:t>
            </a:r>
          </a:p>
        </p:txBody>
      </p:sp>
      <p:pic>
        <p:nvPicPr>
          <p:cNvPr id="17" name="Picture 16">
            <a:extLst>
              <a:ext uri="{FF2B5EF4-FFF2-40B4-BE49-F238E27FC236}">
                <a16:creationId xmlns:a16="http://schemas.microsoft.com/office/drawing/2014/main" id="{1FC4917F-C580-FF49-AD86-929B2B3BE675}"/>
              </a:ext>
            </a:extLst>
          </p:cNvPr>
          <p:cNvPicPr>
            <a:picLocks noChangeAspect="1"/>
          </p:cNvPicPr>
          <p:nvPr userDrawn="1"/>
        </p:nvPicPr>
        <p:blipFill>
          <a:blip r:embed="rId3"/>
          <a:srcRect/>
          <a:stretch/>
        </p:blipFill>
        <p:spPr>
          <a:xfrm>
            <a:off x="8944309" y="5483498"/>
            <a:ext cx="2494570" cy="653599"/>
          </a:xfrm>
          <a:prstGeom prst="rect">
            <a:avLst/>
          </a:prstGeom>
        </p:spPr>
      </p:pic>
    </p:spTree>
    <p:extLst>
      <p:ext uri="{BB962C8B-B14F-4D97-AF65-F5344CB8AC3E}">
        <p14:creationId xmlns:p14="http://schemas.microsoft.com/office/powerpoint/2010/main" val="615535214"/>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DE7B277-220F-7949-8EF3-9D09454D676C}"/>
              </a:ext>
            </a:extLst>
          </p:cNvPr>
          <p:cNvPicPr>
            <a:picLocks noChangeAspect="1"/>
          </p:cNvPicPr>
          <p:nvPr userDrawn="1"/>
        </p:nvPicPr>
        <p:blipFill rotWithShape="1">
          <a:blip r:embed="rId2" cstate="print">
            <a:alphaModFix amt="5000"/>
            <a:extLst>
              <a:ext uri="{28A0092B-C50C-407E-A947-70E740481C1C}">
                <a14:useLocalDpi xmlns:a14="http://schemas.microsoft.com/office/drawing/2010/main"/>
              </a:ext>
            </a:extLst>
          </a:blip>
          <a:srcRect r="1547"/>
          <a:stretch/>
        </p:blipFill>
        <p:spPr>
          <a:xfrm>
            <a:off x="501351" y="538640"/>
            <a:ext cx="11181601" cy="5767890"/>
          </a:xfrm>
          <a:prstGeom prst="rect">
            <a:avLst/>
          </a:prstGeom>
          <a:solidFill>
            <a:schemeClr val="bg1"/>
          </a:solidFill>
        </p:spPr>
      </p:pic>
      <p:sp>
        <p:nvSpPr>
          <p:cNvPr id="6" name="Rectangle 5">
            <a:extLst>
              <a:ext uri="{FF2B5EF4-FFF2-40B4-BE49-F238E27FC236}">
                <a16:creationId xmlns:a16="http://schemas.microsoft.com/office/drawing/2014/main" id="{49F517DC-A429-AA43-88D4-AC3546F988FD}"/>
              </a:ext>
            </a:extLst>
          </p:cNvPr>
          <p:cNvSpPr/>
          <p:nvPr userDrawn="1"/>
        </p:nvSpPr>
        <p:spPr>
          <a:xfrm>
            <a:off x="509048" y="551470"/>
            <a:ext cx="4213782" cy="575506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7" name="Right Triangle 6">
            <a:extLst>
              <a:ext uri="{FF2B5EF4-FFF2-40B4-BE49-F238E27FC236}">
                <a16:creationId xmlns:a16="http://schemas.microsoft.com/office/drawing/2014/main" id="{69B4D6B1-62E7-C244-BB89-57233584BFD9}"/>
              </a:ext>
            </a:extLst>
          </p:cNvPr>
          <p:cNvSpPr/>
          <p:nvPr userDrawn="1"/>
        </p:nvSpPr>
        <p:spPr>
          <a:xfrm>
            <a:off x="4722830" y="551469"/>
            <a:ext cx="3601040" cy="5755061"/>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1" name="Text Placeholder 13">
            <a:extLst>
              <a:ext uri="{FF2B5EF4-FFF2-40B4-BE49-F238E27FC236}">
                <a16:creationId xmlns:a16="http://schemas.microsoft.com/office/drawing/2014/main" id="{FFD411CE-CAF9-A842-9E3F-3B30E499068C}"/>
              </a:ext>
            </a:extLst>
          </p:cNvPr>
          <p:cNvSpPr>
            <a:spLocks noGrp="1"/>
          </p:cNvSpPr>
          <p:nvPr>
            <p:ph type="body" sz="quarter" idx="11" hasCustomPrompt="1"/>
          </p:nvPr>
        </p:nvSpPr>
        <p:spPr>
          <a:xfrm>
            <a:off x="1017970" y="1340792"/>
            <a:ext cx="4213783" cy="703820"/>
          </a:xfrm>
        </p:spPr>
        <p:txBody>
          <a:bodyPr>
            <a:noAutofit/>
          </a:bodyPr>
          <a:lstStyle>
            <a:lvl1pPr marL="0" indent="0">
              <a:buClr>
                <a:schemeClr val="accent1"/>
              </a:buClr>
              <a:buNone/>
              <a:defRPr sz="3200">
                <a:solidFill>
                  <a:schemeClr val="bg1"/>
                </a:solidFill>
                <a:latin typeface="+mj-lt"/>
              </a:defRPr>
            </a:lvl1pPr>
            <a:lvl2pPr marL="457189" indent="0">
              <a:buClr>
                <a:schemeClr val="accent1"/>
              </a:buClr>
              <a:buNone/>
              <a:defRPr sz="2400">
                <a:solidFill>
                  <a:schemeClr val="tx2"/>
                </a:solidFill>
                <a:latin typeface="+mn-lt"/>
              </a:defRPr>
            </a:lvl2pPr>
            <a:lvl3pPr>
              <a:buClr>
                <a:schemeClr val="accent1"/>
              </a:buClr>
              <a:defRPr>
                <a:latin typeface="+mj-lt"/>
              </a:defRPr>
            </a:lvl3pPr>
            <a:lvl4pPr>
              <a:buClr>
                <a:schemeClr val="accent1"/>
              </a:buClr>
              <a:defRPr>
                <a:latin typeface="+mj-lt"/>
              </a:defRPr>
            </a:lvl4pPr>
            <a:lvl5pPr>
              <a:buClr>
                <a:schemeClr val="accent1"/>
              </a:buClr>
              <a:defRPr>
                <a:latin typeface="+mj-lt"/>
              </a:defRPr>
            </a:lvl5pPr>
          </a:lstStyle>
          <a:p>
            <a:pPr lvl="0"/>
            <a:r>
              <a:rPr lang="en-US"/>
              <a:t>Agenda</a:t>
            </a:r>
          </a:p>
        </p:txBody>
      </p:sp>
      <p:cxnSp>
        <p:nvCxnSpPr>
          <p:cNvPr id="12" name="Straight Connector 11">
            <a:extLst>
              <a:ext uri="{FF2B5EF4-FFF2-40B4-BE49-F238E27FC236}">
                <a16:creationId xmlns:a16="http://schemas.microsoft.com/office/drawing/2014/main" id="{D9C468F2-F15F-4C44-B76E-D9BF5094E730}"/>
              </a:ext>
            </a:extLst>
          </p:cNvPr>
          <p:cNvCxnSpPr>
            <a:cxnSpLocks/>
          </p:cNvCxnSpPr>
          <p:nvPr userDrawn="1"/>
        </p:nvCxnSpPr>
        <p:spPr>
          <a:xfrm>
            <a:off x="1133927" y="2044612"/>
            <a:ext cx="616226" cy="0"/>
          </a:xfrm>
          <a:prstGeom prst="line">
            <a:avLst/>
          </a:prstGeom>
          <a:ln w="25400">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sp>
        <p:nvSpPr>
          <p:cNvPr id="13" name="Text Placeholder 7">
            <a:extLst>
              <a:ext uri="{FF2B5EF4-FFF2-40B4-BE49-F238E27FC236}">
                <a16:creationId xmlns:a16="http://schemas.microsoft.com/office/drawing/2014/main" id="{3302D2DF-D3AC-1C4A-AAE3-C96CB55A0BF3}"/>
              </a:ext>
            </a:extLst>
          </p:cNvPr>
          <p:cNvSpPr>
            <a:spLocks noGrp="1"/>
          </p:cNvSpPr>
          <p:nvPr>
            <p:ph type="body" sz="quarter" idx="26"/>
          </p:nvPr>
        </p:nvSpPr>
        <p:spPr>
          <a:xfrm>
            <a:off x="1017970" y="2455730"/>
            <a:ext cx="4760661" cy="3270250"/>
          </a:xfrm>
        </p:spPr>
        <p:txBody>
          <a:bodyPr>
            <a:normAutofit/>
          </a:bodyPr>
          <a:lstStyle>
            <a:lvl1pPr marL="0" indent="0">
              <a:buNone/>
              <a:defRPr sz="2400">
                <a:solidFill>
                  <a:schemeClr val="bg1"/>
                </a:solidFill>
              </a:defRPr>
            </a:lvl1pPr>
            <a:lvl2pPr marL="457189" indent="0">
              <a:buNone/>
              <a:defRPr sz="2000">
                <a:solidFill>
                  <a:schemeClr val="tx2"/>
                </a:solidFill>
              </a:defRPr>
            </a:lvl2pPr>
            <a:lvl3pPr marL="914377" indent="0">
              <a:buNone/>
              <a:defRPr sz="2000">
                <a:solidFill>
                  <a:schemeClr val="tx2"/>
                </a:solidFill>
              </a:defRPr>
            </a:lvl3pPr>
            <a:lvl4pPr marL="1371566" indent="0">
              <a:buNone/>
              <a:defRPr sz="2000">
                <a:solidFill>
                  <a:schemeClr val="tx2"/>
                </a:solidFill>
              </a:defRPr>
            </a:lvl4pPr>
            <a:lvl5pPr marL="1828755" indent="0">
              <a:buNone/>
              <a:defRPr sz="2000">
                <a:solidFill>
                  <a:schemeClr val="tx2"/>
                </a:solidFill>
              </a:defRPr>
            </a:lvl5pPr>
          </a:lstStyle>
          <a:p>
            <a:pPr lvl="0"/>
            <a:r>
              <a:rPr lang="en-US"/>
              <a:t>Click to edit Master text styles</a:t>
            </a:r>
          </a:p>
        </p:txBody>
      </p:sp>
      <p:sp>
        <p:nvSpPr>
          <p:cNvPr id="15" name="TextBox 14">
            <a:extLst>
              <a:ext uri="{FF2B5EF4-FFF2-40B4-BE49-F238E27FC236}">
                <a16:creationId xmlns:a16="http://schemas.microsoft.com/office/drawing/2014/main" id="{1227B3D5-46EC-3E4C-BB8C-4A2171734478}"/>
              </a:ext>
            </a:extLst>
          </p:cNvPr>
          <p:cNvSpPr txBox="1"/>
          <p:nvPr userDrawn="1"/>
        </p:nvSpPr>
        <p:spPr>
          <a:xfrm>
            <a:off x="917198" y="5921653"/>
            <a:ext cx="2851231"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FFFFFF"/>
                </a:solidFill>
                <a:effectLst/>
                <a:uLnTx/>
                <a:uFillTx/>
                <a:latin typeface="Calibri" panose="020F0502020204030204"/>
                <a:ea typeface="+mn-ea"/>
                <a:cs typeface="+mn-cs"/>
              </a:rPr>
              <a:t>© 2021 - Strictly Confidential</a:t>
            </a:r>
          </a:p>
        </p:txBody>
      </p:sp>
      <p:pic>
        <p:nvPicPr>
          <p:cNvPr id="10" name="Picture 9">
            <a:extLst>
              <a:ext uri="{FF2B5EF4-FFF2-40B4-BE49-F238E27FC236}">
                <a16:creationId xmlns:a16="http://schemas.microsoft.com/office/drawing/2014/main" id="{4A9EC2F0-0870-EE4C-A7C5-16F94BF688A3}"/>
              </a:ext>
            </a:extLst>
          </p:cNvPr>
          <p:cNvPicPr>
            <a:picLocks noChangeAspect="1"/>
          </p:cNvPicPr>
          <p:nvPr userDrawn="1"/>
        </p:nvPicPr>
        <p:blipFill>
          <a:blip r:embed="rId3"/>
          <a:srcRect/>
          <a:stretch/>
        </p:blipFill>
        <p:spPr>
          <a:xfrm>
            <a:off x="8944309" y="5483498"/>
            <a:ext cx="2494570" cy="653599"/>
          </a:xfrm>
          <a:prstGeom prst="rect">
            <a:avLst/>
          </a:prstGeom>
        </p:spPr>
      </p:pic>
    </p:spTree>
    <p:extLst>
      <p:ext uri="{BB962C8B-B14F-4D97-AF65-F5344CB8AC3E}">
        <p14:creationId xmlns:p14="http://schemas.microsoft.com/office/powerpoint/2010/main" val="3679863866"/>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8" name="Rectangle 7"/>
          <p:cNvSpPr/>
          <p:nvPr userDrawn="1"/>
        </p:nvSpPr>
        <p:spPr>
          <a:xfrm>
            <a:off x="641025" y="527902"/>
            <a:ext cx="10869105" cy="570321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0" name="Text Placeholder 9"/>
          <p:cNvSpPr>
            <a:spLocks noGrp="1"/>
          </p:cNvSpPr>
          <p:nvPr>
            <p:ph type="body" sz="quarter" idx="10" hasCustomPrompt="1"/>
          </p:nvPr>
        </p:nvSpPr>
        <p:spPr>
          <a:xfrm>
            <a:off x="2489201" y="2394409"/>
            <a:ext cx="7200900" cy="1498863"/>
          </a:xfrm>
        </p:spPr>
        <p:txBody>
          <a:bodyPr anchor="ctr">
            <a:normAutofit/>
          </a:bodyPr>
          <a:lstStyle>
            <a:lvl1pPr marL="0" indent="0" algn="ctr">
              <a:buNone/>
              <a:defRPr sz="3733" baseline="0">
                <a:solidFill>
                  <a:schemeClr val="bg1"/>
                </a:solidFill>
                <a:latin typeface="+mj-lt"/>
              </a:defRPr>
            </a:lvl1pPr>
          </a:lstStyle>
          <a:p>
            <a:pPr lvl="0"/>
            <a:r>
              <a:rPr lang="en-US"/>
              <a:t>Title/Section Slide</a:t>
            </a:r>
          </a:p>
        </p:txBody>
      </p:sp>
    </p:spTree>
    <p:extLst>
      <p:ext uri="{BB962C8B-B14F-4D97-AF65-F5344CB8AC3E}">
        <p14:creationId xmlns:p14="http://schemas.microsoft.com/office/powerpoint/2010/main" val="4093012805"/>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8" name="Rectangle 7"/>
          <p:cNvSpPr/>
          <p:nvPr userDrawn="1"/>
        </p:nvSpPr>
        <p:spPr>
          <a:xfrm>
            <a:off x="641025" y="527902"/>
            <a:ext cx="10869105" cy="570321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9" name="Text Placeholder 9"/>
          <p:cNvSpPr>
            <a:spLocks noGrp="1"/>
          </p:cNvSpPr>
          <p:nvPr>
            <p:ph type="body" sz="quarter" idx="10" hasCustomPrompt="1"/>
          </p:nvPr>
        </p:nvSpPr>
        <p:spPr>
          <a:xfrm>
            <a:off x="2489201" y="2394409"/>
            <a:ext cx="7200900" cy="1498863"/>
          </a:xfrm>
        </p:spPr>
        <p:txBody>
          <a:bodyPr anchor="ctr">
            <a:normAutofit/>
          </a:bodyPr>
          <a:lstStyle>
            <a:lvl1pPr marL="0" indent="0" algn="ctr">
              <a:buNone/>
              <a:defRPr sz="3733" baseline="0">
                <a:solidFill>
                  <a:schemeClr val="bg1"/>
                </a:solidFill>
                <a:latin typeface="+mj-lt"/>
              </a:defRPr>
            </a:lvl1pPr>
          </a:lstStyle>
          <a:p>
            <a:pPr lvl="0"/>
            <a:r>
              <a:rPr lang="en-US"/>
              <a:t>Title/Section Slide</a:t>
            </a:r>
          </a:p>
        </p:txBody>
      </p:sp>
    </p:spTree>
    <p:extLst>
      <p:ext uri="{BB962C8B-B14F-4D97-AF65-F5344CB8AC3E}">
        <p14:creationId xmlns:p14="http://schemas.microsoft.com/office/powerpoint/2010/main" val="171385190"/>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Rectangle 5"/>
          <p:cNvSpPr/>
          <p:nvPr userDrawn="1"/>
        </p:nvSpPr>
        <p:spPr>
          <a:xfrm>
            <a:off x="641025" y="527902"/>
            <a:ext cx="10869105" cy="570321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7" name="Text Placeholder 9"/>
          <p:cNvSpPr>
            <a:spLocks noGrp="1"/>
          </p:cNvSpPr>
          <p:nvPr>
            <p:ph type="body" sz="quarter" idx="10" hasCustomPrompt="1"/>
          </p:nvPr>
        </p:nvSpPr>
        <p:spPr>
          <a:xfrm>
            <a:off x="2489201" y="2394409"/>
            <a:ext cx="7200900" cy="1498863"/>
          </a:xfrm>
        </p:spPr>
        <p:txBody>
          <a:bodyPr anchor="ctr">
            <a:normAutofit/>
          </a:bodyPr>
          <a:lstStyle>
            <a:lvl1pPr marL="0" indent="0" algn="ctr">
              <a:buNone/>
              <a:defRPr sz="3733" baseline="0">
                <a:solidFill>
                  <a:schemeClr val="bg1"/>
                </a:solidFill>
                <a:latin typeface="+mj-lt"/>
              </a:defRPr>
            </a:lvl1pPr>
          </a:lstStyle>
          <a:p>
            <a:pPr lvl="0"/>
            <a:r>
              <a:rPr lang="en-US"/>
              <a:t>Title/Section Slide</a:t>
            </a:r>
          </a:p>
        </p:txBody>
      </p:sp>
    </p:spTree>
    <p:extLst>
      <p:ext uri="{BB962C8B-B14F-4D97-AF65-F5344CB8AC3E}">
        <p14:creationId xmlns:p14="http://schemas.microsoft.com/office/powerpoint/2010/main" val="1669130392"/>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2" name="Rectangle 1"/>
          <p:cNvSpPr/>
          <p:nvPr userDrawn="1"/>
        </p:nvSpPr>
        <p:spPr>
          <a:xfrm>
            <a:off x="0" y="2"/>
            <a:ext cx="12192000" cy="971551"/>
          </a:xfrm>
          <a:prstGeom prst="rect">
            <a:avLst/>
          </a:prstGeom>
          <a:solidFill>
            <a:schemeClr val="tx2"/>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351"/>
          </a:p>
        </p:txBody>
      </p:sp>
      <p:sp>
        <p:nvSpPr>
          <p:cNvPr id="9" name="Text Placeholder 9"/>
          <p:cNvSpPr>
            <a:spLocks noGrp="1"/>
          </p:cNvSpPr>
          <p:nvPr>
            <p:ph type="body" sz="quarter" idx="10" hasCustomPrompt="1"/>
          </p:nvPr>
        </p:nvSpPr>
        <p:spPr>
          <a:xfrm>
            <a:off x="781051" y="70755"/>
            <a:ext cx="10629900" cy="900796"/>
          </a:xfrm>
        </p:spPr>
        <p:txBody>
          <a:bodyPr anchor="ctr">
            <a:normAutofit/>
          </a:bodyPr>
          <a:lstStyle>
            <a:lvl1pPr marL="0" indent="0">
              <a:buNone/>
              <a:defRPr sz="3200">
                <a:solidFill>
                  <a:schemeClr val="bg1"/>
                </a:solidFill>
                <a:latin typeface="+mj-lt"/>
              </a:defRPr>
            </a:lvl1pPr>
          </a:lstStyle>
          <a:p>
            <a:pPr lvl="0"/>
            <a:r>
              <a:rPr lang="en-US" dirty="0"/>
              <a:t>Slide Title</a:t>
            </a:r>
          </a:p>
        </p:txBody>
      </p:sp>
      <p:sp>
        <p:nvSpPr>
          <p:cNvPr id="6" name="Text Placeholder 13"/>
          <p:cNvSpPr>
            <a:spLocks noGrp="1"/>
          </p:cNvSpPr>
          <p:nvPr>
            <p:ph type="body" sz="quarter" idx="11" hasCustomPrompt="1"/>
          </p:nvPr>
        </p:nvSpPr>
        <p:spPr>
          <a:xfrm>
            <a:off x="781051" y="1389504"/>
            <a:ext cx="10629900" cy="4511424"/>
          </a:xfrm>
        </p:spPr>
        <p:txBody>
          <a:bodyPr>
            <a:noAutofit/>
          </a:bodyPr>
          <a:lstStyle>
            <a:lvl1pPr>
              <a:buClr>
                <a:schemeClr val="accent1"/>
              </a:buClr>
              <a:defRPr sz="2667">
                <a:solidFill>
                  <a:schemeClr val="tx2"/>
                </a:solidFill>
                <a:latin typeface="+mn-lt"/>
              </a:defRPr>
            </a:lvl1pPr>
            <a:lvl2pPr>
              <a:buClr>
                <a:schemeClr val="accent1"/>
              </a:buClr>
              <a:defRPr sz="2400">
                <a:solidFill>
                  <a:schemeClr val="tx2"/>
                </a:solidFill>
                <a:latin typeface="+mn-lt"/>
              </a:defRPr>
            </a:lvl2pPr>
            <a:lvl3pPr>
              <a:buClr>
                <a:schemeClr val="accent1"/>
              </a:buClr>
              <a:defRPr>
                <a:latin typeface="+mj-lt"/>
              </a:defRPr>
            </a:lvl3pPr>
            <a:lvl4pPr>
              <a:buClr>
                <a:schemeClr val="accent1"/>
              </a:buClr>
              <a:defRPr>
                <a:latin typeface="+mj-lt"/>
              </a:defRPr>
            </a:lvl4pPr>
            <a:lvl5pPr>
              <a:buClr>
                <a:schemeClr val="accent1"/>
              </a:buClr>
              <a:defRPr>
                <a:latin typeface="+mj-lt"/>
              </a:defRPr>
            </a:lvl5pPr>
          </a:lstStyle>
          <a:p>
            <a:pPr lvl="0"/>
            <a:r>
              <a:rPr lang="en-US" dirty="0"/>
              <a:t>Click to edit Master text styles</a:t>
            </a:r>
          </a:p>
          <a:p>
            <a:pPr lvl="1"/>
            <a:r>
              <a:rPr lang="en-US" dirty="0"/>
              <a:t>Second level</a:t>
            </a:r>
          </a:p>
        </p:txBody>
      </p:sp>
      <p:pic>
        <p:nvPicPr>
          <p:cNvPr id="8" name="Picture 7" descr="PCC_2010logo.png"/>
          <p:cNvPicPr>
            <a:picLocks noChangeAspect="1"/>
          </p:cNvPicPr>
          <p:nvPr userDrawn="1"/>
        </p:nvPicPr>
        <p:blipFill>
          <a:blip r:embed="rId2"/>
          <a:stretch>
            <a:fillRect/>
          </a:stretch>
        </p:blipFill>
        <p:spPr>
          <a:xfrm>
            <a:off x="9952694" y="6343165"/>
            <a:ext cx="1822583" cy="219443"/>
          </a:xfrm>
          <a:prstGeom prst="rect">
            <a:avLst/>
          </a:prstGeom>
        </p:spPr>
      </p:pic>
    </p:spTree>
    <p:extLst>
      <p:ext uri="{BB962C8B-B14F-4D97-AF65-F5344CB8AC3E}">
        <p14:creationId xmlns:p14="http://schemas.microsoft.com/office/powerpoint/2010/main" val="268181807"/>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userDrawn="1">
  <p:cSld name="2_Two Content">
    <p:spTree>
      <p:nvGrpSpPr>
        <p:cNvPr id="1" name=""/>
        <p:cNvGrpSpPr/>
        <p:nvPr/>
      </p:nvGrpSpPr>
      <p:grpSpPr>
        <a:xfrm>
          <a:off x="0" y="0"/>
          <a:ext cx="0" cy="0"/>
          <a:chOff x="0" y="0"/>
          <a:chExt cx="0" cy="0"/>
        </a:xfrm>
      </p:grpSpPr>
      <p:sp>
        <p:nvSpPr>
          <p:cNvPr id="9" name="Text Placeholder 9"/>
          <p:cNvSpPr>
            <a:spLocks noGrp="1"/>
          </p:cNvSpPr>
          <p:nvPr>
            <p:ph type="body" sz="quarter" idx="10" hasCustomPrompt="1"/>
          </p:nvPr>
        </p:nvSpPr>
        <p:spPr>
          <a:xfrm>
            <a:off x="785814" y="481015"/>
            <a:ext cx="10629900" cy="1036948"/>
          </a:xfrm>
        </p:spPr>
        <p:txBody>
          <a:bodyPr anchor="ctr">
            <a:normAutofit/>
          </a:bodyPr>
          <a:lstStyle>
            <a:lvl1pPr marL="0" indent="0">
              <a:buNone/>
              <a:defRPr sz="3200">
                <a:solidFill>
                  <a:schemeClr val="tx2"/>
                </a:solidFill>
                <a:latin typeface="+mj-lt"/>
              </a:defRPr>
            </a:lvl1pPr>
          </a:lstStyle>
          <a:p>
            <a:pPr lvl="0"/>
            <a:r>
              <a:rPr lang="en-US" dirty="0"/>
              <a:t>Slide Title</a:t>
            </a:r>
          </a:p>
        </p:txBody>
      </p:sp>
      <p:pic>
        <p:nvPicPr>
          <p:cNvPr id="10" name="Picture 9" descr="PCC_2010logo.png"/>
          <p:cNvPicPr>
            <a:picLocks noChangeAspect="1"/>
          </p:cNvPicPr>
          <p:nvPr userDrawn="1"/>
        </p:nvPicPr>
        <p:blipFill>
          <a:blip r:embed="rId2"/>
          <a:stretch>
            <a:fillRect/>
          </a:stretch>
        </p:blipFill>
        <p:spPr>
          <a:xfrm>
            <a:off x="9952694" y="6343165"/>
            <a:ext cx="1822583" cy="219443"/>
          </a:xfrm>
          <a:prstGeom prst="rect">
            <a:avLst/>
          </a:prstGeom>
        </p:spPr>
      </p:pic>
      <p:sp>
        <p:nvSpPr>
          <p:cNvPr id="11" name="Text Placeholder 13"/>
          <p:cNvSpPr>
            <a:spLocks noGrp="1"/>
          </p:cNvSpPr>
          <p:nvPr>
            <p:ph type="body" sz="quarter" idx="11" hasCustomPrompt="1"/>
          </p:nvPr>
        </p:nvSpPr>
        <p:spPr>
          <a:xfrm>
            <a:off x="785814" y="1709103"/>
            <a:ext cx="10629900" cy="4361760"/>
          </a:xfrm>
        </p:spPr>
        <p:txBody>
          <a:bodyPr>
            <a:noAutofit/>
          </a:bodyPr>
          <a:lstStyle>
            <a:lvl1pPr>
              <a:buClr>
                <a:schemeClr val="accent1"/>
              </a:buClr>
              <a:defRPr sz="2667">
                <a:solidFill>
                  <a:schemeClr val="tx2"/>
                </a:solidFill>
                <a:latin typeface="+mn-lt"/>
              </a:defRPr>
            </a:lvl1pPr>
            <a:lvl2pPr>
              <a:buClr>
                <a:schemeClr val="accent1"/>
              </a:buClr>
              <a:defRPr sz="2400">
                <a:solidFill>
                  <a:schemeClr val="tx2"/>
                </a:solidFill>
                <a:latin typeface="+mn-lt"/>
              </a:defRPr>
            </a:lvl2pPr>
            <a:lvl3pPr>
              <a:buClr>
                <a:schemeClr val="accent1"/>
              </a:buClr>
              <a:defRPr>
                <a:latin typeface="+mn-lt"/>
              </a:defRPr>
            </a:lvl3pPr>
            <a:lvl4pPr>
              <a:buClr>
                <a:schemeClr val="accent1"/>
              </a:buClr>
              <a:defRPr>
                <a:latin typeface="+mn-lt"/>
              </a:defRPr>
            </a:lvl4pPr>
            <a:lvl5pPr>
              <a:buClr>
                <a:schemeClr val="accent1"/>
              </a:buClr>
              <a:defRPr>
                <a:latin typeface="+mn-lt"/>
              </a:defRPr>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2695588532"/>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userDrawn="1">
  <p:cSld name="1_STANDARD SLIDE (no subtitle)">
    <p:spTree>
      <p:nvGrpSpPr>
        <p:cNvPr id="1" name=""/>
        <p:cNvGrpSpPr/>
        <p:nvPr/>
      </p:nvGrpSpPr>
      <p:grpSpPr>
        <a:xfrm>
          <a:off x="0" y="0"/>
          <a:ext cx="0" cy="0"/>
          <a:chOff x="0" y="0"/>
          <a:chExt cx="0" cy="0"/>
        </a:xfrm>
      </p:grpSpPr>
      <p:sp>
        <p:nvSpPr>
          <p:cNvPr id="18" name="Text Placeholder 17">
            <a:extLst>
              <a:ext uri="{FF2B5EF4-FFF2-40B4-BE49-F238E27FC236}">
                <a16:creationId xmlns:a16="http://schemas.microsoft.com/office/drawing/2014/main" id="{D4DC9A31-A861-45AF-8B6A-0E6DB50F3BFA}"/>
              </a:ext>
            </a:extLst>
          </p:cNvPr>
          <p:cNvSpPr>
            <a:spLocks noGrp="1"/>
          </p:cNvSpPr>
          <p:nvPr>
            <p:ph type="body" sz="quarter" idx="10" hasCustomPrompt="1"/>
          </p:nvPr>
        </p:nvSpPr>
        <p:spPr>
          <a:xfrm>
            <a:off x="401216" y="474215"/>
            <a:ext cx="11389568" cy="525910"/>
          </a:xfrm>
          <a:prstGeom prst="rect">
            <a:avLst/>
          </a:prstGeom>
          <a:ln>
            <a:noFill/>
          </a:ln>
        </p:spPr>
        <p:txBody>
          <a:bodyPr tIns="0" bIns="0" anchor="ctr">
            <a:normAutofit/>
          </a:bodyPr>
          <a:lstStyle>
            <a:lvl1pPr>
              <a:defRPr sz="3000"/>
            </a:lvl1pPr>
          </a:lstStyle>
          <a:p>
            <a:pPr lvl="0"/>
            <a:r>
              <a:rPr lang="en-US" dirty="0"/>
              <a:t>Title of the Slide</a:t>
            </a:r>
          </a:p>
        </p:txBody>
      </p:sp>
      <p:sp>
        <p:nvSpPr>
          <p:cNvPr id="23" name="Rectangle 22">
            <a:extLst>
              <a:ext uri="{FF2B5EF4-FFF2-40B4-BE49-F238E27FC236}">
                <a16:creationId xmlns:a16="http://schemas.microsoft.com/office/drawing/2014/main" id="{57B38E56-8E8F-4C83-BA22-656836B4D7DD}"/>
              </a:ext>
            </a:extLst>
          </p:cNvPr>
          <p:cNvSpPr/>
          <p:nvPr userDrawn="1"/>
        </p:nvSpPr>
        <p:spPr>
          <a:xfrm>
            <a:off x="504726" y="1177442"/>
            <a:ext cx="754897" cy="45719"/>
          </a:xfrm>
          <a:prstGeom prst="rect">
            <a:avLst/>
          </a:prstGeom>
          <a:gradFill>
            <a:gsLst>
              <a:gs pos="0">
                <a:schemeClr val="bg2"/>
              </a:gs>
              <a:gs pos="100000">
                <a:schemeClr val="bg2">
                  <a:lumMod val="75000"/>
                </a:scheme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Placeholder 24">
            <a:extLst>
              <a:ext uri="{FF2B5EF4-FFF2-40B4-BE49-F238E27FC236}">
                <a16:creationId xmlns:a16="http://schemas.microsoft.com/office/drawing/2014/main" id="{34EE11FA-636E-4281-97F9-AE2D476AF260}"/>
              </a:ext>
            </a:extLst>
          </p:cNvPr>
          <p:cNvSpPr>
            <a:spLocks noGrp="1"/>
          </p:cNvSpPr>
          <p:nvPr>
            <p:ph type="body" sz="quarter" idx="12"/>
          </p:nvPr>
        </p:nvSpPr>
        <p:spPr>
          <a:xfrm>
            <a:off x="560387" y="1483567"/>
            <a:ext cx="11071226" cy="4731553"/>
          </a:xfrm>
          <a:prstGeom prst="rect">
            <a:avLst/>
          </a:prstGeom>
        </p:spPr>
        <p:txBody>
          <a:bodyPr/>
          <a:lstStyle>
            <a:lvl1pPr>
              <a:lnSpc>
                <a:spcPct val="114000"/>
              </a:lnSpc>
              <a:defRPr/>
            </a:lvl1pPr>
            <a:lvl2pPr>
              <a:lnSpc>
                <a:spcPct val="114000"/>
              </a:lnSpc>
              <a:defRPr/>
            </a:lvl2pPr>
            <a:lvl3pPr>
              <a:lnSpc>
                <a:spcPct val="114000"/>
              </a:lnSpc>
              <a:defRPr/>
            </a:lvl3pPr>
            <a:lvl4pPr marL="854075" indent="-169863">
              <a:lnSpc>
                <a:spcPct val="114000"/>
              </a:lnSpc>
              <a:defRPr/>
            </a:lvl4pPr>
            <a:lvl5pPr marL="1087438" indent="-171450">
              <a:lnSpc>
                <a:spcPct val="114000"/>
              </a:lnSp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21">
            <a:extLst>
              <a:ext uri="{FF2B5EF4-FFF2-40B4-BE49-F238E27FC236}">
                <a16:creationId xmlns:a16="http://schemas.microsoft.com/office/drawing/2014/main" id="{E7089E62-934C-48C6-8CA2-63267D9FA0B0}"/>
              </a:ext>
            </a:extLst>
          </p:cNvPr>
          <p:cNvSpPr>
            <a:spLocks noGrp="1"/>
          </p:cNvSpPr>
          <p:nvPr>
            <p:ph type="sldNum" sz="quarter" idx="4"/>
          </p:nvPr>
        </p:nvSpPr>
        <p:spPr>
          <a:xfrm>
            <a:off x="8610599" y="6450468"/>
            <a:ext cx="3192139" cy="148913"/>
          </a:xfrm>
          <a:prstGeom prst="rect">
            <a:avLst/>
          </a:prstGeom>
        </p:spPr>
        <p:txBody>
          <a:bodyPr vert="horz" lIns="91440" tIns="45720" rIns="91440" bIns="45720" rtlCol="0" anchor="ctr"/>
          <a:lstStyle>
            <a:lvl1pPr algn="r">
              <a:defRPr sz="1000">
                <a:solidFill>
                  <a:schemeClr val="tx2"/>
                </a:solidFill>
                <a:latin typeface="+mj-lt"/>
              </a:defRPr>
            </a:lvl1pPr>
          </a:lstStyle>
          <a:p>
            <a:fld id="{F0D6EE29-B678-4F5E-BD6B-2A1F664779F4}" type="slidenum">
              <a:rPr lang="en-US" smtClean="0"/>
              <a:pPr/>
              <a:t>‹#›</a:t>
            </a:fld>
            <a:endParaRPr lang="en-US" dirty="0"/>
          </a:p>
        </p:txBody>
      </p:sp>
    </p:spTree>
    <p:extLst>
      <p:ext uri="{BB962C8B-B14F-4D97-AF65-F5344CB8AC3E}">
        <p14:creationId xmlns:p14="http://schemas.microsoft.com/office/powerpoint/2010/main" val="3972071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Agenda, Content Slide">
    <p:spTree>
      <p:nvGrpSpPr>
        <p:cNvPr id="1" name=""/>
        <p:cNvGrpSpPr/>
        <p:nvPr/>
      </p:nvGrpSpPr>
      <p:grpSpPr>
        <a:xfrm>
          <a:off x="0" y="0"/>
          <a:ext cx="0" cy="0"/>
          <a:chOff x="0" y="0"/>
          <a:chExt cx="0" cy="0"/>
        </a:xfrm>
      </p:grpSpPr>
      <p:sp>
        <p:nvSpPr>
          <p:cNvPr id="2" name="Rectangle 1"/>
          <p:cNvSpPr/>
          <p:nvPr userDrawn="1"/>
        </p:nvSpPr>
        <p:spPr>
          <a:xfrm>
            <a:off x="0" y="2"/>
            <a:ext cx="12192000" cy="971551"/>
          </a:xfrm>
          <a:prstGeom prst="rect">
            <a:avLst/>
          </a:prstGeom>
          <a:solidFill>
            <a:schemeClr val="tx2"/>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9" name="Text Placeholder 9"/>
          <p:cNvSpPr>
            <a:spLocks noGrp="1"/>
          </p:cNvSpPr>
          <p:nvPr>
            <p:ph type="body" sz="quarter" idx="10" hasCustomPrompt="1"/>
          </p:nvPr>
        </p:nvSpPr>
        <p:spPr>
          <a:xfrm>
            <a:off x="781051" y="70755"/>
            <a:ext cx="10629900" cy="900796"/>
          </a:xfrm>
        </p:spPr>
        <p:txBody>
          <a:bodyPr anchor="ctr">
            <a:normAutofit/>
          </a:bodyPr>
          <a:lstStyle>
            <a:lvl1pPr marL="0" indent="0">
              <a:buNone/>
              <a:defRPr sz="3200">
                <a:solidFill>
                  <a:schemeClr val="bg1"/>
                </a:solidFill>
                <a:latin typeface="+mj-lt"/>
              </a:defRPr>
            </a:lvl1pPr>
          </a:lstStyle>
          <a:p>
            <a:pPr lvl="0"/>
            <a:r>
              <a:rPr lang="en-US"/>
              <a:t>Agenda/List Slide</a:t>
            </a:r>
          </a:p>
        </p:txBody>
      </p:sp>
      <p:sp>
        <p:nvSpPr>
          <p:cNvPr id="8" name="Text Placeholder 13">
            <a:extLst>
              <a:ext uri="{FF2B5EF4-FFF2-40B4-BE49-F238E27FC236}">
                <a16:creationId xmlns:a16="http://schemas.microsoft.com/office/drawing/2014/main" id="{E589CC98-5D52-5748-A643-66662969986A}"/>
              </a:ext>
            </a:extLst>
          </p:cNvPr>
          <p:cNvSpPr>
            <a:spLocks noGrp="1"/>
          </p:cNvSpPr>
          <p:nvPr>
            <p:ph type="body" sz="quarter" idx="11" hasCustomPrompt="1"/>
          </p:nvPr>
        </p:nvSpPr>
        <p:spPr>
          <a:xfrm>
            <a:off x="781051" y="1294404"/>
            <a:ext cx="10629900" cy="4600579"/>
          </a:xfrm>
        </p:spPr>
        <p:txBody>
          <a:bodyPr>
            <a:noAutofit/>
          </a:bodyPr>
          <a:lstStyle>
            <a:lvl1pPr>
              <a:buClr>
                <a:schemeClr val="accent1"/>
              </a:buClr>
              <a:defRPr sz="2400">
                <a:solidFill>
                  <a:schemeClr val="tx2"/>
                </a:solidFill>
                <a:latin typeface="+mn-lt"/>
              </a:defRPr>
            </a:lvl1pPr>
            <a:lvl2pPr>
              <a:buClr>
                <a:schemeClr val="accent1"/>
              </a:buClr>
              <a:defRPr sz="2000">
                <a:solidFill>
                  <a:schemeClr val="tx2"/>
                </a:solidFill>
                <a:latin typeface="+mn-lt"/>
              </a:defRPr>
            </a:lvl2pPr>
            <a:lvl3pPr>
              <a:buClr>
                <a:schemeClr val="accent1"/>
              </a:buClr>
              <a:defRPr>
                <a:latin typeface="+mj-lt"/>
              </a:defRPr>
            </a:lvl3pPr>
            <a:lvl4pPr>
              <a:buClr>
                <a:schemeClr val="accent1"/>
              </a:buClr>
              <a:defRPr>
                <a:latin typeface="+mj-lt"/>
              </a:defRPr>
            </a:lvl4pPr>
            <a:lvl5pPr>
              <a:buClr>
                <a:schemeClr val="accent1"/>
              </a:buClr>
              <a:defRPr>
                <a:latin typeface="+mj-lt"/>
              </a:defRPr>
            </a:lvl5pPr>
          </a:lstStyle>
          <a:p>
            <a:pPr lvl="0"/>
            <a:r>
              <a:rPr lang="en-US"/>
              <a:t>Click to edit Master text styles</a:t>
            </a:r>
          </a:p>
          <a:p>
            <a:pPr lvl="1"/>
            <a:r>
              <a:rPr lang="en-US"/>
              <a:t>Second level</a:t>
            </a:r>
          </a:p>
        </p:txBody>
      </p:sp>
      <p:sp>
        <p:nvSpPr>
          <p:cNvPr id="11" name="TextBox 10">
            <a:extLst>
              <a:ext uri="{FF2B5EF4-FFF2-40B4-BE49-F238E27FC236}">
                <a16:creationId xmlns:a16="http://schemas.microsoft.com/office/drawing/2014/main" id="{85A7D14A-F533-3A45-A278-ABA8F8957930}"/>
              </a:ext>
            </a:extLst>
          </p:cNvPr>
          <p:cNvSpPr txBox="1"/>
          <p:nvPr userDrawn="1"/>
        </p:nvSpPr>
        <p:spPr>
          <a:xfrm>
            <a:off x="689686" y="6504360"/>
            <a:ext cx="2851231"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58595B"/>
                </a:solidFill>
                <a:effectLst/>
                <a:uLnTx/>
                <a:uFillTx/>
                <a:latin typeface="Calibri" panose="020F0502020204030204"/>
                <a:ea typeface="+mn-ea"/>
                <a:cs typeface="+mn-cs"/>
              </a:rPr>
              <a:t>© 2021 - Strictly Confidential</a:t>
            </a:r>
          </a:p>
        </p:txBody>
      </p:sp>
      <p:pic>
        <p:nvPicPr>
          <p:cNvPr id="13" name="Picture 12">
            <a:extLst>
              <a:ext uri="{FF2B5EF4-FFF2-40B4-BE49-F238E27FC236}">
                <a16:creationId xmlns:a16="http://schemas.microsoft.com/office/drawing/2014/main" id="{9622EF1F-4D5B-0D42-AD11-29327D395184}"/>
              </a:ext>
            </a:extLst>
          </p:cNvPr>
          <p:cNvPicPr>
            <a:picLocks noChangeAspect="1"/>
          </p:cNvPicPr>
          <p:nvPr userDrawn="1"/>
        </p:nvPicPr>
        <p:blipFill>
          <a:blip r:embed="rId2"/>
          <a:srcRect/>
          <a:stretch/>
        </p:blipFill>
        <p:spPr>
          <a:xfrm>
            <a:off x="9114335" y="6058488"/>
            <a:ext cx="2494570" cy="653599"/>
          </a:xfrm>
          <a:prstGeom prst="rect">
            <a:avLst/>
          </a:prstGeom>
        </p:spPr>
      </p:pic>
    </p:spTree>
    <p:extLst>
      <p:ext uri="{BB962C8B-B14F-4D97-AF65-F5344CB8AC3E}">
        <p14:creationId xmlns:p14="http://schemas.microsoft.com/office/powerpoint/2010/main" val="1213842554"/>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matchingName="STANDARD SLIDE (no subtitle)">
  <p:cSld name="STANDARD SLIDE (no subtitle)">
    <p:spTree>
      <p:nvGrpSpPr>
        <p:cNvPr id="1" name="Shape 93"/>
        <p:cNvGrpSpPr/>
        <p:nvPr/>
      </p:nvGrpSpPr>
      <p:grpSpPr>
        <a:xfrm>
          <a:off x="0" y="0"/>
          <a:ext cx="0" cy="0"/>
          <a:chOff x="0" y="0"/>
          <a:chExt cx="0" cy="0"/>
        </a:xfrm>
      </p:grpSpPr>
      <p:sp>
        <p:nvSpPr>
          <p:cNvPr id="94" name="Google Shape;94;p3"/>
          <p:cNvSpPr txBox="1">
            <a:spLocks noGrp="1"/>
          </p:cNvSpPr>
          <p:nvPr>
            <p:ph type="body" idx="1"/>
          </p:nvPr>
        </p:nvSpPr>
        <p:spPr>
          <a:xfrm>
            <a:off x="401216" y="474215"/>
            <a:ext cx="11389568" cy="525910"/>
          </a:xfrm>
          <a:prstGeom prst="rect">
            <a:avLst/>
          </a:prstGeom>
          <a:noFill/>
          <a:ln>
            <a:noFill/>
          </a:ln>
        </p:spPr>
        <p:txBody>
          <a:bodyPr spcFirstLastPara="1" wrap="square" lIns="91425" tIns="0" rIns="91425" bIns="0" anchor="ctr" anchorCtr="0">
            <a:noAutofit/>
          </a:bodyPr>
          <a:lstStyle>
            <a:lvl1pPr marL="457200" lvl="0" indent="-228600" algn="l">
              <a:lnSpc>
                <a:spcPct val="114000"/>
              </a:lnSpc>
              <a:spcBef>
                <a:spcPts val="1000"/>
              </a:spcBef>
              <a:spcAft>
                <a:spcPts val="0"/>
              </a:spcAft>
              <a:buClr>
                <a:schemeClr val="dk1"/>
              </a:buClr>
              <a:buSzPts val="3000"/>
              <a:buNone/>
              <a:defRPr sz="3000"/>
            </a:lvl1pPr>
            <a:lvl2pPr marL="914400" lvl="1" indent="-342900" algn="l">
              <a:lnSpc>
                <a:spcPct val="114000"/>
              </a:lnSpc>
              <a:spcBef>
                <a:spcPts val="500"/>
              </a:spcBef>
              <a:spcAft>
                <a:spcPts val="0"/>
              </a:spcAft>
              <a:buClr>
                <a:schemeClr val="dk1"/>
              </a:buClr>
              <a:buSzPts val="1800"/>
              <a:buChar char="•"/>
              <a:defRPr/>
            </a:lvl2pPr>
            <a:lvl3pPr marL="1371600" lvl="2" indent="-302894" algn="l">
              <a:lnSpc>
                <a:spcPct val="114000"/>
              </a:lnSpc>
              <a:spcBef>
                <a:spcPts val="500"/>
              </a:spcBef>
              <a:spcAft>
                <a:spcPts val="0"/>
              </a:spcAft>
              <a:buClr>
                <a:schemeClr val="dk1"/>
              </a:buClr>
              <a:buSzPts val="1170"/>
              <a:buChar char="o"/>
              <a:defRPr/>
            </a:lvl3pPr>
            <a:lvl4pPr marL="1828800" lvl="3" indent="-314325" algn="l">
              <a:lnSpc>
                <a:spcPct val="114000"/>
              </a:lnSpc>
              <a:spcBef>
                <a:spcPts val="500"/>
              </a:spcBef>
              <a:spcAft>
                <a:spcPts val="0"/>
              </a:spcAft>
              <a:buClr>
                <a:schemeClr val="dk1"/>
              </a:buClr>
              <a:buSzPts val="1350"/>
              <a:buChar char="▪"/>
              <a:defRPr/>
            </a:lvl4pPr>
            <a:lvl5pPr marL="2286000" lvl="4" indent="-342900" algn="l">
              <a:lnSpc>
                <a:spcPct val="114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5" name="Google Shape;95;p3"/>
          <p:cNvSpPr/>
          <p:nvPr/>
        </p:nvSpPr>
        <p:spPr>
          <a:xfrm>
            <a:off x="504726" y="1177442"/>
            <a:ext cx="754897" cy="45719"/>
          </a:xfrm>
          <a:prstGeom prst="rect">
            <a:avLst/>
          </a:prstGeom>
          <a:gradFill>
            <a:gsLst>
              <a:gs pos="0">
                <a:schemeClr val="lt2"/>
              </a:gs>
              <a:gs pos="100000">
                <a:srgbClr val="0E7890"/>
              </a:gs>
            </a:gsLst>
            <a:lin ang="36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6" name="Google Shape;96;p3"/>
          <p:cNvSpPr txBox="1">
            <a:spLocks noGrp="1"/>
          </p:cNvSpPr>
          <p:nvPr>
            <p:ph type="body" idx="2"/>
          </p:nvPr>
        </p:nvSpPr>
        <p:spPr>
          <a:xfrm>
            <a:off x="560387" y="1483567"/>
            <a:ext cx="11071226" cy="4731553"/>
          </a:xfrm>
          <a:prstGeom prst="rect">
            <a:avLst/>
          </a:prstGeom>
          <a:noFill/>
          <a:ln>
            <a:noFill/>
          </a:ln>
        </p:spPr>
        <p:txBody>
          <a:bodyPr spcFirstLastPara="1" wrap="square" lIns="91425" tIns="45700" rIns="91425" bIns="45700" anchor="t" anchorCtr="0">
            <a:noAutofit/>
          </a:bodyPr>
          <a:lstStyle>
            <a:lvl1pPr marL="457200" lvl="0" indent="-228600" algn="l">
              <a:lnSpc>
                <a:spcPct val="114000"/>
              </a:lnSpc>
              <a:spcBef>
                <a:spcPts val="1000"/>
              </a:spcBef>
              <a:spcAft>
                <a:spcPts val="0"/>
              </a:spcAft>
              <a:buClr>
                <a:schemeClr val="dk1"/>
              </a:buClr>
              <a:buSzPts val="1400"/>
              <a:buNone/>
              <a:defRPr/>
            </a:lvl1pPr>
            <a:lvl2pPr marL="914400" lvl="1" indent="-317500" algn="l">
              <a:lnSpc>
                <a:spcPct val="114000"/>
              </a:lnSpc>
              <a:spcBef>
                <a:spcPts val="500"/>
              </a:spcBef>
              <a:spcAft>
                <a:spcPts val="0"/>
              </a:spcAft>
              <a:buClr>
                <a:schemeClr val="dk1"/>
              </a:buClr>
              <a:buSzPts val="1400"/>
              <a:buChar char="•"/>
              <a:defRPr/>
            </a:lvl2pPr>
            <a:lvl3pPr marL="1371600" lvl="2" indent="-286385" algn="l">
              <a:lnSpc>
                <a:spcPct val="114000"/>
              </a:lnSpc>
              <a:spcBef>
                <a:spcPts val="500"/>
              </a:spcBef>
              <a:spcAft>
                <a:spcPts val="0"/>
              </a:spcAft>
              <a:buClr>
                <a:schemeClr val="dk1"/>
              </a:buClr>
              <a:buSzPts val="910"/>
              <a:buChar char="o"/>
              <a:defRPr/>
            </a:lvl3pPr>
            <a:lvl4pPr marL="1828800" lvl="3" indent="-295275" algn="l">
              <a:lnSpc>
                <a:spcPct val="114000"/>
              </a:lnSpc>
              <a:spcBef>
                <a:spcPts val="500"/>
              </a:spcBef>
              <a:spcAft>
                <a:spcPts val="0"/>
              </a:spcAft>
              <a:buClr>
                <a:schemeClr val="dk1"/>
              </a:buClr>
              <a:buSzPts val="1050"/>
              <a:buChar char="▪"/>
              <a:defRPr/>
            </a:lvl4pPr>
            <a:lvl5pPr marL="2286000" lvl="4" indent="-317500" algn="l">
              <a:lnSpc>
                <a:spcPct val="114000"/>
              </a:lnSpc>
              <a:spcBef>
                <a:spcPts val="500"/>
              </a:spcBef>
              <a:spcAft>
                <a:spcPts val="0"/>
              </a:spcAft>
              <a:buClr>
                <a:schemeClr val="dk1"/>
              </a:buClr>
              <a:buSzPts val="14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7" name="Google Shape;97;p3"/>
          <p:cNvSpPr txBox="1">
            <a:spLocks noGrp="1"/>
          </p:cNvSpPr>
          <p:nvPr>
            <p:ph type="sldNum" idx="12"/>
          </p:nvPr>
        </p:nvSpPr>
        <p:spPr>
          <a:xfrm>
            <a:off x="8610599" y="6450468"/>
            <a:ext cx="3192139" cy="14891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000">
                <a:solidFill>
                  <a:schemeClr val="dk2"/>
                </a:solidFill>
                <a:latin typeface="Calibri"/>
                <a:ea typeface="Calibri"/>
                <a:cs typeface="Calibri"/>
                <a:sym typeface="Calibri"/>
              </a:defRPr>
            </a:lvl1pPr>
            <a:lvl2pPr marL="0" lvl="1" indent="0" algn="r">
              <a:spcBef>
                <a:spcPts val="0"/>
              </a:spcBef>
              <a:buNone/>
              <a:defRPr sz="1000">
                <a:solidFill>
                  <a:schemeClr val="dk2"/>
                </a:solidFill>
                <a:latin typeface="Calibri"/>
                <a:ea typeface="Calibri"/>
                <a:cs typeface="Calibri"/>
                <a:sym typeface="Calibri"/>
              </a:defRPr>
            </a:lvl2pPr>
            <a:lvl3pPr marL="0" lvl="2" indent="0" algn="r">
              <a:spcBef>
                <a:spcPts val="0"/>
              </a:spcBef>
              <a:buNone/>
              <a:defRPr sz="1000">
                <a:solidFill>
                  <a:schemeClr val="dk2"/>
                </a:solidFill>
                <a:latin typeface="Calibri"/>
                <a:ea typeface="Calibri"/>
                <a:cs typeface="Calibri"/>
                <a:sym typeface="Calibri"/>
              </a:defRPr>
            </a:lvl3pPr>
            <a:lvl4pPr marL="0" lvl="3" indent="0" algn="r">
              <a:spcBef>
                <a:spcPts val="0"/>
              </a:spcBef>
              <a:buNone/>
              <a:defRPr sz="1000">
                <a:solidFill>
                  <a:schemeClr val="dk2"/>
                </a:solidFill>
                <a:latin typeface="Calibri"/>
                <a:ea typeface="Calibri"/>
                <a:cs typeface="Calibri"/>
                <a:sym typeface="Calibri"/>
              </a:defRPr>
            </a:lvl4pPr>
            <a:lvl5pPr marL="0" lvl="4" indent="0" algn="r">
              <a:spcBef>
                <a:spcPts val="0"/>
              </a:spcBef>
              <a:buNone/>
              <a:defRPr sz="1000">
                <a:solidFill>
                  <a:schemeClr val="dk2"/>
                </a:solidFill>
                <a:latin typeface="Calibri"/>
                <a:ea typeface="Calibri"/>
                <a:cs typeface="Calibri"/>
                <a:sym typeface="Calibri"/>
              </a:defRPr>
            </a:lvl5pPr>
            <a:lvl6pPr marL="0" lvl="5" indent="0" algn="r">
              <a:spcBef>
                <a:spcPts val="0"/>
              </a:spcBef>
              <a:buNone/>
              <a:defRPr sz="1000">
                <a:solidFill>
                  <a:schemeClr val="dk2"/>
                </a:solidFill>
                <a:latin typeface="Calibri"/>
                <a:ea typeface="Calibri"/>
                <a:cs typeface="Calibri"/>
                <a:sym typeface="Calibri"/>
              </a:defRPr>
            </a:lvl6pPr>
            <a:lvl7pPr marL="0" lvl="6" indent="0" algn="r">
              <a:spcBef>
                <a:spcPts val="0"/>
              </a:spcBef>
              <a:buNone/>
              <a:defRPr sz="1000">
                <a:solidFill>
                  <a:schemeClr val="dk2"/>
                </a:solidFill>
                <a:latin typeface="Calibri"/>
                <a:ea typeface="Calibri"/>
                <a:cs typeface="Calibri"/>
                <a:sym typeface="Calibri"/>
              </a:defRPr>
            </a:lvl7pPr>
            <a:lvl8pPr marL="0" lvl="7" indent="0" algn="r">
              <a:spcBef>
                <a:spcPts val="0"/>
              </a:spcBef>
              <a:buNone/>
              <a:defRPr sz="1000">
                <a:solidFill>
                  <a:schemeClr val="dk2"/>
                </a:solidFill>
                <a:latin typeface="Calibri"/>
                <a:ea typeface="Calibri"/>
                <a:cs typeface="Calibri"/>
                <a:sym typeface="Calibri"/>
              </a:defRPr>
            </a:lvl8pPr>
            <a:lvl9pPr marL="0" lvl="8" indent="0" algn="r">
              <a:spcBef>
                <a:spcPts val="0"/>
              </a:spcBef>
              <a:buNone/>
              <a:defRPr sz="1000">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956007717"/>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userDrawn="1">
  <p:cSld name="STANDARD SLIDE">
    <p:spTree>
      <p:nvGrpSpPr>
        <p:cNvPr id="1" name=""/>
        <p:cNvGrpSpPr/>
        <p:nvPr/>
      </p:nvGrpSpPr>
      <p:grpSpPr>
        <a:xfrm>
          <a:off x="0" y="0"/>
          <a:ext cx="0" cy="0"/>
          <a:chOff x="0" y="0"/>
          <a:chExt cx="0" cy="0"/>
        </a:xfrm>
      </p:grpSpPr>
      <p:sp>
        <p:nvSpPr>
          <p:cNvPr id="18" name="Text Placeholder 17">
            <a:extLst>
              <a:ext uri="{FF2B5EF4-FFF2-40B4-BE49-F238E27FC236}">
                <a16:creationId xmlns:a16="http://schemas.microsoft.com/office/drawing/2014/main" id="{D4DC9A31-A861-45AF-8B6A-0E6DB50F3BFA}"/>
              </a:ext>
            </a:extLst>
          </p:cNvPr>
          <p:cNvSpPr>
            <a:spLocks noGrp="1"/>
          </p:cNvSpPr>
          <p:nvPr>
            <p:ph type="body" sz="quarter" idx="10" hasCustomPrompt="1"/>
          </p:nvPr>
        </p:nvSpPr>
        <p:spPr>
          <a:xfrm>
            <a:off x="401216" y="373329"/>
            <a:ext cx="11389568" cy="372324"/>
          </a:xfrm>
          <a:prstGeom prst="rect">
            <a:avLst/>
          </a:prstGeom>
          <a:ln>
            <a:noFill/>
          </a:ln>
        </p:spPr>
        <p:txBody>
          <a:bodyPr tIns="0" bIns="0" anchor="ctr">
            <a:noAutofit/>
          </a:bodyPr>
          <a:lstStyle>
            <a:lvl1pPr>
              <a:defRPr sz="3000"/>
            </a:lvl1pPr>
          </a:lstStyle>
          <a:p>
            <a:pPr lvl="0"/>
            <a:r>
              <a:rPr lang="en-US" dirty="0"/>
              <a:t>Title of the Slide</a:t>
            </a:r>
          </a:p>
        </p:txBody>
      </p:sp>
      <p:sp>
        <p:nvSpPr>
          <p:cNvPr id="21" name="Text Placeholder 20">
            <a:extLst>
              <a:ext uri="{FF2B5EF4-FFF2-40B4-BE49-F238E27FC236}">
                <a16:creationId xmlns:a16="http://schemas.microsoft.com/office/drawing/2014/main" id="{0C7032CD-CA6D-455F-9447-0C1AD4A90DD7}"/>
              </a:ext>
            </a:extLst>
          </p:cNvPr>
          <p:cNvSpPr>
            <a:spLocks noGrp="1"/>
          </p:cNvSpPr>
          <p:nvPr>
            <p:ph type="body" sz="quarter" idx="11" hasCustomPrompt="1"/>
          </p:nvPr>
        </p:nvSpPr>
        <p:spPr>
          <a:xfrm>
            <a:off x="560387" y="754984"/>
            <a:ext cx="11071226" cy="329148"/>
          </a:xfrm>
          <a:prstGeom prst="rect">
            <a:avLst/>
          </a:prstGeom>
        </p:spPr>
        <p:txBody>
          <a:bodyPr tIns="0" bIns="0" anchor="ctr">
            <a:normAutofit/>
          </a:bodyPr>
          <a:lstStyle>
            <a:lvl1pPr>
              <a:defRPr sz="2000">
                <a:solidFill>
                  <a:schemeClr val="tx1">
                    <a:lumMod val="60000"/>
                    <a:lumOff val="40000"/>
                  </a:schemeClr>
                </a:solidFill>
              </a:defRPr>
            </a:lvl1pPr>
          </a:lstStyle>
          <a:p>
            <a:pPr lvl="0"/>
            <a:r>
              <a:rPr lang="en-US" dirty="0"/>
              <a:t>Subtitle of the Slide</a:t>
            </a:r>
          </a:p>
        </p:txBody>
      </p:sp>
      <p:sp>
        <p:nvSpPr>
          <p:cNvPr id="23" name="Rectangle 22">
            <a:extLst>
              <a:ext uri="{FF2B5EF4-FFF2-40B4-BE49-F238E27FC236}">
                <a16:creationId xmlns:a16="http://schemas.microsoft.com/office/drawing/2014/main" id="{57B38E56-8E8F-4C83-BA22-656836B4D7DD}"/>
              </a:ext>
            </a:extLst>
          </p:cNvPr>
          <p:cNvSpPr/>
          <p:nvPr userDrawn="1"/>
        </p:nvSpPr>
        <p:spPr>
          <a:xfrm>
            <a:off x="504726" y="1177442"/>
            <a:ext cx="754897" cy="45719"/>
          </a:xfrm>
          <a:prstGeom prst="rect">
            <a:avLst/>
          </a:prstGeom>
          <a:gradFill>
            <a:gsLst>
              <a:gs pos="0">
                <a:schemeClr val="bg2"/>
              </a:gs>
              <a:gs pos="100000">
                <a:schemeClr val="bg2">
                  <a:lumMod val="75000"/>
                </a:scheme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Placeholder 24">
            <a:extLst>
              <a:ext uri="{FF2B5EF4-FFF2-40B4-BE49-F238E27FC236}">
                <a16:creationId xmlns:a16="http://schemas.microsoft.com/office/drawing/2014/main" id="{34EE11FA-636E-4281-97F9-AE2D476AF260}"/>
              </a:ext>
            </a:extLst>
          </p:cNvPr>
          <p:cNvSpPr>
            <a:spLocks noGrp="1"/>
          </p:cNvSpPr>
          <p:nvPr>
            <p:ph type="body" sz="quarter" idx="12"/>
          </p:nvPr>
        </p:nvSpPr>
        <p:spPr>
          <a:xfrm>
            <a:off x="560387" y="1483567"/>
            <a:ext cx="11071226" cy="4731553"/>
          </a:xfrm>
          <a:prstGeom prst="rect">
            <a:avLst/>
          </a:prstGeom>
        </p:spPr>
        <p:txBody>
          <a:bodyPr/>
          <a:lstStyle>
            <a:lvl1pPr>
              <a:lnSpc>
                <a:spcPct val="114000"/>
              </a:lnSpc>
              <a:defRPr/>
            </a:lvl1pPr>
            <a:lvl2pPr>
              <a:lnSpc>
                <a:spcPct val="114000"/>
              </a:lnSpc>
              <a:defRPr/>
            </a:lvl2pPr>
            <a:lvl3pPr>
              <a:lnSpc>
                <a:spcPct val="114000"/>
              </a:lnSpc>
              <a:defRPr/>
            </a:lvl3pPr>
            <a:lvl4pPr>
              <a:lnSpc>
                <a:spcPct val="114000"/>
              </a:lnSpc>
              <a:defRPr/>
            </a:lvl4pPr>
            <a:lvl5pPr>
              <a:lnSpc>
                <a:spcPct val="114000"/>
              </a:lnSp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0" name="Slide Number Placeholder 21">
            <a:extLst>
              <a:ext uri="{FF2B5EF4-FFF2-40B4-BE49-F238E27FC236}">
                <a16:creationId xmlns:a16="http://schemas.microsoft.com/office/drawing/2014/main" id="{FAF1C8B7-A12E-46C3-90D4-4EECE7679347}"/>
              </a:ext>
            </a:extLst>
          </p:cNvPr>
          <p:cNvSpPr>
            <a:spLocks noGrp="1"/>
          </p:cNvSpPr>
          <p:nvPr>
            <p:ph type="sldNum" sz="quarter" idx="4"/>
          </p:nvPr>
        </p:nvSpPr>
        <p:spPr>
          <a:xfrm>
            <a:off x="8610599" y="6450468"/>
            <a:ext cx="3192139" cy="148913"/>
          </a:xfrm>
          <a:prstGeom prst="rect">
            <a:avLst/>
          </a:prstGeom>
        </p:spPr>
        <p:txBody>
          <a:bodyPr vert="horz" lIns="91440" tIns="45720" rIns="91440" bIns="45720" rtlCol="0" anchor="ctr"/>
          <a:lstStyle>
            <a:lvl1pPr algn="r">
              <a:defRPr sz="1000">
                <a:solidFill>
                  <a:schemeClr val="tx2"/>
                </a:solidFill>
                <a:latin typeface="+mj-lt"/>
              </a:defRPr>
            </a:lvl1pPr>
          </a:lstStyle>
          <a:p>
            <a:fld id="{F0D6EE29-B678-4F5E-BD6B-2A1F664779F4}" type="slidenum">
              <a:rPr lang="en-US" smtClean="0"/>
              <a:pPr/>
              <a:t>‹#›</a:t>
            </a:fld>
            <a:endParaRPr lang="en-US" dirty="0"/>
          </a:p>
        </p:txBody>
      </p:sp>
    </p:spTree>
    <p:extLst>
      <p:ext uri="{BB962C8B-B14F-4D97-AF65-F5344CB8AC3E}">
        <p14:creationId xmlns:p14="http://schemas.microsoft.com/office/powerpoint/2010/main" val="1402796700"/>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CB7257-F907-4D45-993C-01E9A40E5E4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DCEA4A4-BA8B-4304-93DD-13F86962E6A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605C89B-E65A-480F-8BFB-D52E1BE1B1F8}"/>
              </a:ext>
            </a:extLst>
          </p:cNvPr>
          <p:cNvSpPr>
            <a:spLocks noGrp="1"/>
          </p:cNvSpPr>
          <p:nvPr>
            <p:ph type="dt" sz="half" idx="10"/>
          </p:nvPr>
        </p:nvSpPr>
        <p:spPr/>
        <p:txBody>
          <a:bodyPr/>
          <a:lstStyle/>
          <a:p>
            <a:fld id="{178100EA-2816-44DA-AF31-D208698F995B}" type="datetimeFigureOut">
              <a:rPr lang="en-US" smtClean="0"/>
              <a:t>9/29/2022</a:t>
            </a:fld>
            <a:endParaRPr lang="en-US"/>
          </a:p>
        </p:txBody>
      </p:sp>
      <p:sp>
        <p:nvSpPr>
          <p:cNvPr id="5" name="Footer Placeholder 4">
            <a:extLst>
              <a:ext uri="{FF2B5EF4-FFF2-40B4-BE49-F238E27FC236}">
                <a16:creationId xmlns:a16="http://schemas.microsoft.com/office/drawing/2014/main" id="{4E2E1194-15AE-4881-8687-8FCE094E0F0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7F6482A-E7BA-4AA5-A082-69EE987B9CF3}"/>
              </a:ext>
            </a:extLst>
          </p:cNvPr>
          <p:cNvSpPr>
            <a:spLocks noGrp="1"/>
          </p:cNvSpPr>
          <p:nvPr>
            <p:ph type="sldNum" sz="quarter" idx="12"/>
          </p:nvPr>
        </p:nvSpPr>
        <p:spPr/>
        <p:txBody>
          <a:bodyPr/>
          <a:lstStyle/>
          <a:p>
            <a:fld id="{BCF72A22-0F96-4E12-8479-6B99EC564C79}" type="slidenum">
              <a:rPr lang="en-US" smtClean="0"/>
              <a:t>‹#›</a:t>
            </a:fld>
            <a:endParaRPr lang="en-US"/>
          </a:p>
        </p:txBody>
      </p:sp>
    </p:spTree>
    <p:extLst>
      <p:ext uri="{BB962C8B-B14F-4D97-AF65-F5344CB8AC3E}">
        <p14:creationId xmlns:p14="http://schemas.microsoft.com/office/powerpoint/2010/main" val="4128704901"/>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6" name="Rectangle 5"/>
          <p:cNvSpPr/>
          <p:nvPr userDrawn="1"/>
        </p:nvSpPr>
        <p:spPr>
          <a:xfrm>
            <a:off x="641025" y="527902"/>
            <a:ext cx="10869105" cy="5703217"/>
          </a:xfrm>
          <a:prstGeom prst="rect">
            <a:avLst/>
          </a:prstGeom>
          <a:gradFill>
            <a:gsLst>
              <a:gs pos="48000">
                <a:srgbClr val="57AB6F"/>
              </a:gs>
              <a:gs pos="100000">
                <a:schemeClr val="accent2"/>
              </a:gs>
              <a:gs pos="0">
                <a:schemeClr val="accent1"/>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12" name="Rectangle 11"/>
          <p:cNvSpPr/>
          <p:nvPr userDrawn="1"/>
        </p:nvSpPr>
        <p:spPr>
          <a:xfrm>
            <a:off x="1285875" y="1114425"/>
            <a:ext cx="9558339" cy="4572000"/>
          </a:xfrm>
          <a:prstGeom prst="rect">
            <a:avLst/>
          </a:prstGeom>
          <a:noFill/>
          <a:ln w="2540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pic>
        <p:nvPicPr>
          <p:cNvPr id="13" name="Picture 12">
            <a:extLst>
              <a:ext uri="{FF2B5EF4-FFF2-40B4-BE49-F238E27FC236}">
                <a16:creationId xmlns:a16="http://schemas.microsoft.com/office/drawing/2014/main" id="{CCE8BA62-1358-454A-BB15-D34F45098854}"/>
              </a:ext>
            </a:extLst>
          </p:cNvPr>
          <p:cNvPicPr>
            <a:picLocks noChangeAspect="1"/>
          </p:cNvPicPr>
          <p:nvPr userDrawn="1"/>
        </p:nvPicPr>
        <p:blipFill>
          <a:blip r:embed="rId2"/>
          <a:stretch>
            <a:fillRect/>
          </a:stretch>
        </p:blipFill>
        <p:spPr>
          <a:xfrm>
            <a:off x="2546340" y="2706341"/>
            <a:ext cx="6713407" cy="1198823"/>
          </a:xfrm>
          <a:prstGeom prst="rect">
            <a:avLst/>
          </a:prstGeom>
        </p:spPr>
      </p:pic>
    </p:spTree>
    <p:extLst>
      <p:ext uri="{BB962C8B-B14F-4D97-AF65-F5344CB8AC3E}">
        <p14:creationId xmlns:p14="http://schemas.microsoft.com/office/powerpoint/2010/main" val="2457576338"/>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print">
            <a:alphaModFix amt="5000"/>
            <a:extLst>
              <a:ext uri="{28A0092B-C50C-407E-A947-70E740481C1C}">
                <a14:useLocalDpi xmlns:a14="http://schemas.microsoft.com/office/drawing/2010/main"/>
              </a:ext>
            </a:extLst>
          </a:blip>
          <a:srcRect/>
          <a:stretch/>
        </p:blipFill>
        <p:spPr>
          <a:xfrm>
            <a:off x="501351" y="575682"/>
            <a:ext cx="11176477" cy="5676031"/>
          </a:xfrm>
          <a:prstGeom prst="rect">
            <a:avLst/>
          </a:prstGeom>
          <a:solidFill>
            <a:schemeClr val="bg1"/>
          </a:solidFill>
        </p:spPr>
      </p:pic>
      <p:sp>
        <p:nvSpPr>
          <p:cNvPr id="7" name="Text Placeholder 5"/>
          <p:cNvSpPr>
            <a:spLocks noGrp="1"/>
          </p:cNvSpPr>
          <p:nvPr>
            <p:ph type="body" sz="quarter" idx="16" hasCustomPrompt="1"/>
          </p:nvPr>
        </p:nvSpPr>
        <p:spPr>
          <a:xfrm>
            <a:off x="1499479" y="2367114"/>
            <a:ext cx="9673347" cy="632385"/>
          </a:xfrm>
          <a:noFill/>
        </p:spPr>
        <p:txBody>
          <a:bodyPr>
            <a:noAutofit/>
          </a:bodyPr>
          <a:lstStyle>
            <a:lvl1pPr marL="0" indent="0">
              <a:buNone/>
              <a:defRPr sz="4800" baseline="0">
                <a:solidFill>
                  <a:schemeClr val="tx1"/>
                </a:solidFill>
                <a:latin typeface="+mj-lt"/>
              </a:defRPr>
            </a:lvl1pPr>
          </a:lstStyle>
          <a:p>
            <a:pPr lvl="0"/>
            <a:r>
              <a:rPr lang="en-US"/>
              <a:t>Click to add headline text</a:t>
            </a:r>
          </a:p>
        </p:txBody>
      </p:sp>
      <p:sp>
        <p:nvSpPr>
          <p:cNvPr id="11" name="Text Placeholder 15"/>
          <p:cNvSpPr>
            <a:spLocks noGrp="1"/>
          </p:cNvSpPr>
          <p:nvPr>
            <p:ph type="body" sz="quarter" idx="18" hasCustomPrompt="1"/>
          </p:nvPr>
        </p:nvSpPr>
        <p:spPr>
          <a:xfrm>
            <a:off x="1499481" y="3609884"/>
            <a:ext cx="4623025" cy="972057"/>
          </a:xfrm>
        </p:spPr>
        <p:txBody>
          <a:bodyPr>
            <a:noAutofit/>
          </a:bodyPr>
          <a:lstStyle>
            <a:lvl1pPr marL="0" indent="0">
              <a:lnSpc>
                <a:spcPts val="2480"/>
              </a:lnSpc>
              <a:spcBef>
                <a:spcPts val="0"/>
              </a:spcBef>
              <a:buNone/>
              <a:defRPr sz="2000" baseline="0">
                <a:solidFill>
                  <a:schemeClr val="tx2"/>
                </a:solidFill>
              </a:defRPr>
            </a:lvl1pPr>
            <a:lvl2pPr marL="342891" indent="0">
              <a:buNone/>
              <a:defRPr sz="1351"/>
            </a:lvl2pPr>
            <a:lvl3pPr marL="685783" indent="0">
              <a:buNone/>
              <a:defRPr sz="1351"/>
            </a:lvl3pPr>
            <a:lvl4pPr marL="1028674" indent="0">
              <a:buNone/>
              <a:defRPr sz="1351"/>
            </a:lvl4pPr>
            <a:lvl5pPr marL="1371566" indent="0">
              <a:buNone/>
              <a:defRPr sz="1351"/>
            </a:lvl5pPr>
          </a:lstStyle>
          <a:p>
            <a:pPr lvl="0"/>
            <a:r>
              <a:rPr lang="en-US"/>
              <a:t>Presenter &amp; Title</a:t>
            </a:r>
          </a:p>
        </p:txBody>
      </p:sp>
      <p:sp>
        <p:nvSpPr>
          <p:cNvPr id="3" name="Text Placeholder 2"/>
          <p:cNvSpPr>
            <a:spLocks noGrp="1"/>
          </p:cNvSpPr>
          <p:nvPr>
            <p:ph type="body" sz="quarter" idx="19" hasCustomPrompt="1"/>
          </p:nvPr>
        </p:nvSpPr>
        <p:spPr>
          <a:xfrm>
            <a:off x="1500189" y="1512727"/>
            <a:ext cx="3386137" cy="644687"/>
          </a:xfrm>
          <a:solidFill>
            <a:schemeClr val="accent1"/>
          </a:solidFill>
          <a:ln>
            <a:noFill/>
          </a:ln>
        </p:spPr>
        <p:txBody>
          <a:bodyPr anchor="ctr">
            <a:normAutofit/>
          </a:bodyPr>
          <a:lstStyle>
            <a:lvl1pPr marL="0" indent="0" algn="ctr">
              <a:lnSpc>
                <a:spcPct val="100000"/>
              </a:lnSpc>
              <a:spcBef>
                <a:spcPts val="0"/>
              </a:spcBef>
              <a:buNone/>
              <a:defRPr sz="2400" baseline="0">
                <a:solidFill>
                  <a:schemeClr val="bg1"/>
                </a:solidFill>
                <a:latin typeface="+mj-lt"/>
              </a:defRPr>
            </a:lvl1pPr>
            <a:lvl2pPr marL="457189" indent="0">
              <a:buNone/>
              <a:defRPr/>
            </a:lvl2pPr>
            <a:lvl3pPr marL="914377" indent="0">
              <a:buNone/>
              <a:defRPr/>
            </a:lvl3pPr>
            <a:lvl4pPr marL="1371566" indent="0">
              <a:buNone/>
              <a:defRPr/>
            </a:lvl4pPr>
            <a:lvl5pPr marL="1828754" indent="0">
              <a:buNone/>
              <a:defRPr/>
            </a:lvl5pPr>
          </a:lstStyle>
          <a:p>
            <a:pPr lvl="0"/>
            <a:r>
              <a:rPr lang="en-US"/>
              <a:t>TYPE OF PRESENTATION</a:t>
            </a:r>
          </a:p>
        </p:txBody>
      </p:sp>
      <p:sp>
        <p:nvSpPr>
          <p:cNvPr id="5" name="TextBox 4">
            <a:extLst>
              <a:ext uri="{FF2B5EF4-FFF2-40B4-BE49-F238E27FC236}">
                <a16:creationId xmlns:a16="http://schemas.microsoft.com/office/drawing/2014/main" id="{F0855EEF-4877-734B-8667-3E07106CA343}"/>
              </a:ext>
            </a:extLst>
          </p:cNvPr>
          <p:cNvSpPr txBox="1"/>
          <p:nvPr userDrawn="1"/>
        </p:nvSpPr>
        <p:spPr>
          <a:xfrm>
            <a:off x="833379" y="5914276"/>
            <a:ext cx="2851231" cy="215444"/>
          </a:xfrm>
          <a:prstGeom prst="rect">
            <a:avLst/>
          </a:prstGeom>
          <a:noFill/>
        </p:spPr>
        <p:txBody>
          <a:bodyPr wrap="square" rtlCol="0">
            <a:spAutoFit/>
          </a:bodyPr>
          <a:lstStyle/>
          <a:p>
            <a:pPr lvl="0"/>
            <a:r>
              <a:rPr lang="en-US" sz="800">
                <a:solidFill>
                  <a:schemeClr val="tx2"/>
                </a:solidFill>
              </a:rPr>
              <a:t>© 2021 - Strictly Confidential</a:t>
            </a:r>
          </a:p>
        </p:txBody>
      </p:sp>
      <p:pic>
        <p:nvPicPr>
          <p:cNvPr id="9" name="Picture 8">
            <a:extLst>
              <a:ext uri="{FF2B5EF4-FFF2-40B4-BE49-F238E27FC236}">
                <a16:creationId xmlns:a16="http://schemas.microsoft.com/office/drawing/2014/main" id="{E57AD195-79AA-8047-843C-16B08C4722E0}"/>
              </a:ext>
            </a:extLst>
          </p:cNvPr>
          <p:cNvPicPr>
            <a:picLocks noChangeAspect="1"/>
          </p:cNvPicPr>
          <p:nvPr userDrawn="1"/>
        </p:nvPicPr>
        <p:blipFill>
          <a:blip r:embed="rId3"/>
          <a:srcRect/>
          <a:stretch/>
        </p:blipFill>
        <p:spPr>
          <a:xfrm>
            <a:off x="8315981" y="5235495"/>
            <a:ext cx="3129620" cy="819988"/>
          </a:xfrm>
          <a:prstGeom prst="rect">
            <a:avLst/>
          </a:prstGeom>
        </p:spPr>
      </p:pic>
    </p:spTree>
    <p:extLst>
      <p:ext uri="{BB962C8B-B14F-4D97-AF65-F5344CB8AC3E}">
        <p14:creationId xmlns:p14="http://schemas.microsoft.com/office/powerpoint/2010/main" val="1459790838"/>
      </p:ext>
    </p:extLst>
  </p:cSld>
  <p:clrMapOvr>
    <a:masterClrMapping/>
  </p:clrMapOvr>
  <p:extLst>
    <p:ext uri="{DCECCB84-F9BA-43D5-87BE-67443E8EF086}">
      <p15:sldGuideLst xmlns:p15="http://schemas.microsoft.com/office/powerpoint/2012/main">
        <p15:guide id="1" orient="horz" pos="3816">
          <p15:clr>
            <a:srgbClr val="FBAE40"/>
          </p15:clr>
        </p15:guide>
        <p15:guide id="2" pos="3840">
          <p15:clr>
            <a:srgbClr val="FBAE40"/>
          </p15:clr>
        </p15:guide>
      </p15:sldGuideLst>
    </p:ext>
  </p:extLst>
</p:sldLayout>
</file>

<file path=ppt/slideLayouts/slideLayout215.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print">
            <a:alphaModFix amt="5000"/>
            <a:extLst>
              <a:ext uri="{28A0092B-C50C-407E-A947-70E740481C1C}">
                <a14:useLocalDpi xmlns:a14="http://schemas.microsoft.com/office/drawing/2010/main"/>
              </a:ext>
            </a:extLst>
          </a:blip>
          <a:srcRect/>
          <a:stretch/>
        </p:blipFill>
        <p:spPr>
          <a:xfrm>
            <a:off x="501351" y="575682"/>
            <a:ext cx="11176477" cy="5676031"/>
          </a:xfrm>
          <a:prstGeom prst="rect">
            <a:avLst/>
          </a:prstGeom>
        </p:spPr>
      </p:pic>
      <p:sp>
        <p:nvSpPr>
          <p:cNvPr id="7" name="Text Placeholder 5"/>
          <p:cNvSpPr>
            <a:spLocks noGrp="1"/>
          </p:cNvSpPr>
          <p:nvPr>
            <p:ph type="body" sz="quarter" idx="16" hasCustomPrompt="1"/>
          </p:nvPr>
        </p:nvSpPr>
        <p:spPr>
          <a:xfrm>
            <a:off x="1499479" y="2153165"/>
            <a:ext cx="8658935" cy="1430372"/>
          </a:xfrm>
          <a:noFill/>
        </p:spPr>
        <p:txBody>
          <a:bodyPr>
            <a:noAutofit/>
          </a:bodyPr>
          <a:lstStyle>
            <a:lvl1pPr marL="0" indent="0">
              <a:buNone/>
              <a:defRPr sz="4800" baseline="0">
                <a:solidFill>
                  <a:schemeClr val="tx1"/>
                </a:solidFill>
                <a:latin typeface="+mj-lt"/>
              </a:defRPr>
            </a:lvl1pPr>
          </a:lstStyle>
          <a:p>
            <a:pPr lvl="0"/>
            <a:r>
              <a:rPr lang="en-US"/>
              <a:t>Click to add 2 line headline text </a:t>
            </a:r>
          </a:p>
        </p:txBody>
      </p:sp>
      <p:sp>
        <p:nvSpPr>
          <p:cNvPr id="11" name="Text Placeholder 2"/>
          <p:cNvSpPr>
            <a:spLocks noGrp="1"/>
          </p:cNvSpPr>
          <p:nvPr>
            <p:ph type="body" sz="quarter" idx="19" hasCustomPrompt="1"/>
          </p:nvPr>
        </p:nvSpPr>
        <p:spPr>
          <a:xfrm>
            <a:off x="1500189" y="1298778"/>
            <a:ext cx="3386137" cy="644687"/>
          </a:xfrm>
          <a:solidFill>
            <a:schemeClr val="accent1"/>
          </a:solidFill>
          <a:ln>
            <a:noFill/>
          </a:ln>
        </p:spPr>
        <p:txBody>
          <a:bodyPr anchor="ctr">
            <a:normAutofit/>
          </a:bodyPr>
          <a:lstStyle>
            <a:lvl1pPr marL="0" indent="0" algn="ctr">
              <a:lnSpc>
                <a:spcPct val="100000"/>
              </a:lnSpc>
              <a:spcBef>
                <a:spcPts val="0"/>
              </a:spcBef>
              <a:buNone/>
              <a:defRPr sz="2400" baseline="0">
                <a:solidFill>
                  <a:schemeClr val="bg1"/>
                </a:solidFill>
                <a:latin typeface="+mj-lt"/>
              </a:defRPr>
            </a:lvl1pPr>
            <a:lvl2pPr marL="457189" indent="0">
              <a:buNone/>
              <a:defRPr/>
            </a:lvl2pPr>
            <a:lvl3pPr marL="914377" indent="0">
              <a:buNone/>
              <a:defRPr/>
            </a:lvl3pPr>
            <a:lvl4pPr marL="1371566" indent="0">
              <a:buNone/>
              <a:defRPr/>
            </a:lvl4pPr>
            <a:lvl5pPr marL="1828754" indent="0">
              <a:buNone/>
              <a:defRPr/>
            </a:lvl5pPr>
          </a:lstStyle>
          <a:p>
            <a:pPr lvl="0"/>
            <a:r>
              <a:rPr lang="en-US"/>
              <a:t>TYPE OF PRESENTATION</a:t>
            </a:r>
          </a:p>
        </p:txBody>
      </p:sp>
      <p:sp>
        <p:nvSpPr>
          <p:cNvPr id="12" name="TextBox 11">
            <a:extLst>
              <a:ext uri="{FF2B5EF4-FFF2-40B4-BE49-F238E27FC236}">
                <a16:creationId xmlns:a16="http://schemas.microsoft.com/office/drawing/2014/main" id="{98141BCF-8DC4-114E-B6E1-FF0D2D22C691}"/>
              </a:ext>
            </a:extLst>
          </p:cNvPr>
          <p:cNvSpPr txBox="1"/>
          <p:nvPr userDrawn="1"/>
        </p:nvSpPr>
        <p:spPr>
          <a:xfrm>
            <a:off x="833378" y="5914276"/>
            <a:ext cx="2851231" cy="215444"/>
          </a:xfrm>
          <a:prstGeom prst="rect">
            <a:avLst/>
          </a:prstGeom>
          <a:noFill/>
        </p:spPr>
        <p:txBody>
          <a:bodyPr wrap="square" rtlCol="0">
            <a:spAutoFit/>
          </a:bodyPr>
          <a:lstStyle/>
          <a:p>
            <a:pPr lvl="0"/>
            <a:r>
              <a:rPr lang="en-US" sz="800">
                <a:solidFill>
                  <a:schemeClr val="tx2"/>
                </a:solidFill>
              </a:rPr>
              <a:t>© 2021 - Strictly Confidential</a:t>
            </a:r>
          </a:p>
        </p:txBody>
      </p:sp>
      <p:sp>
        <p:nvSpPr>
          <p:cNvPr id="13" name="Text Placeholder 15">
            <a:extLst>
              <a:ext uri="{FF2B5EF4-FFF2-40B4-BE49-F238E27FC236}">
                <a16:creationId xmlns:a16="http://schemas.microsoft.com/office/drawing/2014/main" id="{6EEB8A12-1626-9C46-9EAA-6954FB6A22A9}"/>
              </a:ext>
            </a:extLst>
          </p:cNvPr>
          <p:cNvSpPr>
            <a:spLocks noGrp="1"/>
          </p:cNvSpPr>
          <p:nvPr>
            <p:ph type="body" sz="quarter" idx="18" hasCustomPrompt="1"/>
          </p:nvPr>
        </p:nvSpPr>
        <p:spPr>
          <a:xfrm>
            <a:off x="1499481" y="4008304"/>
            <a:ext cx="4623025" cy="972057"/>
          </a:xfrm>
        </p:spPr>
        <p:txBody>
          <a:bodyPr>
            <a:noAutofit/>
          </a:bodyPr>
          <a:lstStyle>
            <a:lvl1pPr marL="0" indent="0">
              <a:lnSpc>
                <a:spcPts val="2480"/>
              </a:lnSpc>
              <a:spcBef>
                <a:spcPts val="0"/>
              </a:spcBef>
              <a:buNone/>
              <a:defRPr sz="2000" baseline="0">
                <a:solidFill>
                  <a:schemeClr val="tx2"/>
                </a:solidFill>
              </a:defRPr>
            </a:lvl1pPr>
            <a:lvl2pPr marL="342891" indent="0">
              <a:buNone/>
              <a:defRPr sz="1351"/>
            </a:lvl2pPr>
            <a:lvl3pPr marL="685783" indent="0">
              <a:buNone/>
              <a:defRPr sz="1351"/>
            </a:lvl3pPr>
            <a:lvl4pPr marL="1028674" indent="0">
              <a:buNone/>
              <a:defRPr sz="1351"/>
            </a:lvl4pPr>
            <a:lvl5pPr marL="1371566" indent="0">
              <a:buNone/>
              <a:defRPr sz="1351"/>
            </a:lvl5pPr>
          </a:lstStyle>
          <a:p>
            <a:pPr lvl="0"/>
            <a:r>
              <a:rPr lang="en-US"/>
              <a:t>Presenter &amp; Title</a:t>
            </a:r>
          </a:p>
        </p:txBody>
      </p:sp>
      <p:pic>
        <p:nvPicPr>
          <p:cNvPr id="8" name="Picture 7">
            <a:extLst>
              <a:ext uri="{FF2B5EF4-FFF2-40B4-BE49-F238E27FC236}">
                <a16:creationId xmlns:a16="http://schemas.microsoft.com/office/drawing/2014/main" id="{17E2B1A0-A221-AE4A-9DEE-DC566DE94BB7}"/>
              </a:ext>
            </a:extLst>
          </p:cNvPr>
          <p:cNvPicPr>
            <a:picLocks noChangeAspect="1"/>
          </p:cNvPicPr>
          <p:nvPr userDrawn="1"/>
        </p:nvPicPr>
        <p:blipFill>
          <a:blip r:embed="rId3"/>
          <a:srcRect/>
          <a:stretch/>
        </p:blipFill>
        <p:spPr>
          <a:xfrm>
            <a:off x="8315981" y="5235495"/>
            <a:ext cx="3129620" cy="819988"/>
          </a:xfrm>
          <a:prstGeom prst="rect">
            <a:avLst/>
          </a:prstGeom>
        </p:spPr>
      </p:pic>
    </p:spTree>
    <p:extLst>
      <p:ext uri="{BB962C8B-B14F-4D97-AF65-F5344CB8AC3E}">
        <p14:creationId xmlns:p14="http://schemas.microsoft.com/office/powerpoint/2010/main" val="1214964169"/>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preserve="1" userDrawn="1">
  <p:cSld name="Agenda, Content Slide">
    <p:spTree>
      <p:nvGrpSpPr>
        <p:cNvPr id="1" name=""/>
        <p:cNvGrpSpPr/>
        <p:nvPr/>
      </p:nvGrpSpPr>
      <p:grpSpPr>
        <a:xfrm>
          <a:off x="0" y="0"/>
          <a:ext cx="0" cy="0"/>
          <a:chOff x="0" y="0"/>
          <a:chExt cx="0" cy="0"/>
        </a:xfrm>
      </p:grpSpPr>
      <p:sp>
        <p:nvSpPr>
          <p:cNvPr id="2" name="Rectangle 1"/>
          <p:cNvSpPr/>
          <p:nvPr userDrawn="1"/>
        </p:nvSpPr>
        <p:spPr>
          <a:xfrm>
            <a:off x="0" y="2"/>
            <a:ext cx="12192000" cy="971551"/>
          </a:xfrm>
          <a:prstGeom prst="rect">
            <a:avLst/>
          </a:prstGeom>
          <a:solidFill>
            <a:schemeClr val="tx2"/>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351"/>
          </a:p>
        </p:txBody>
      </p:sp>
      <p:sp>
        <p:nvSpPr>
          <p:cNvPr id="9" name="Text Placeholder 9"/>
          <p:cNvSpPr>
            <a:spLocks noGrp="1"/>
          </p:cNvSpPr>
          <p:nvPr>
            <p:ph type="body" sz="quarter" idx="10" hasCustomPrompt="1"/>
          </p:nvPr>
        </p:nvSpPr>
        <p:spPr>
          <a:xfrm>
            <a:off x="781051" y="70755"/>
            <a:ext cx="10629900" cy="900796"/>
          </a:xfrm>
        </p:spPr>
        <p:txBody>
          <a:bodyPr anchor="ctr">
            <a:normAutofit/>
          </a:bodyPr>
          <a:lstStyle>
            <a:lvl1pPr marL="0" indent="0">
              <a:buNone/>
              <a:defRPr sz="3200">
                <a:solidFill>
                  <a:schemeClr val="bg1"/>
                </a:solidFill>
                <a:latin typeface="+mj-lt"/>
              </a:defRPr>
            </a:lvl1pPr>
          </a:lstStyle>
          <a:p>
            <a:pPr lvl="0"/>
            <a:r>
              <a:rPr lang="en-US"/>
              <a:t>Agenda/List Slide</a:t>
            </a:r>
          </a:p>
        </p:txBody>
      </p:sp>
      <p:sp>
        <p:nvSpPr>
          <p:cNvPr id="8" name="Text Placeholder 13">
            <a:extLst>
              <a:ext uri="{FF2B5EF4-FFF2-40B4-BE49-F238E27FC236}">
                <a16:creationId xmlns:a16="http://schemas.microsoft.com/office/drawing/2014/main" id="{E589CC98-5D52-5748-A643-66662969986A}"/>
              </a:ext>
            </a:extLst>
          </p:cNvPr>
          <p:cNvSpPr>
            <a:spLocks noGrp="1"/>
          </p:cNvSpPr>
          <p:nvPr>
            <p:ph type="body" sz="quarter" idx="11" hasCustomPrompt="1"/>
          </p:nvPr>
        </p:nvSpPr>
        <p:spPr>
          <a:xfrm>
            <a:off x="781051" y="1294404"/>
            <a:ext cx="10629900" cy="4600579"/>
          </a:xfrm>
        </p:spPr>
        <p:txBody>
          <a:bodyPr>
            <a:noAutofit/>
          </a:bodyPr>
          <a:lstStyle>
            <a:lvl1pPr>
              <a:buClr>
                <a:schemeClr val="accent1"/>
              </a:buClr>
              <a:defRPr sz="2400">
                <a:solidFill>
                  <a:schemeClr val="tx2"/>
                </a:solidFill>
                <a:latin typeface="+mn-lt"/>
              </a:defRPr>
            </a:lvl1pPr>
            <a:lvl2pPr>
              <a:buClr>
                <a:schemeClr val="accent1"/>
              </a:buClr>
              <a:defRPr sz="2000">
                <a:solidFill>
                  <a:schemeClr val="tx2"/>
                </a:solidFill>
                <a:latin typeface="+mn-lt"/>
              </a:defRPr>
            </a:lvl2pPr>
            <a:lvl3pPr>
              <a:buClr>
                <a:schemeClr val="accent1"/>
              </a:buClr>
              <a:defRPr>
                <a:latin typeface="+mj-lt"/>
              </a:defRPr>
            </a:lvl3pPr>
            <a:lvl4pPr>
              <a:buClr>
                <a:schemeClr val="accent1"/>
              </a:buClr>
              <a:defRPr>
                <a:latin typeface="+mj-lt"/>
              </a:defRPr>
            </a:lvl4pPr>
            <a:lvl5pPr>
              <a:buClr>
                <a:schemeClr val="accent1"/>
              </a:buClr>
              <a:defRPr>
                <a:latin typeface="+mj-lt"/>
              </a:defRPr>
            </a:lvl5pPr>
          </a:lstStyle>
          <a:p>
            <a:pPr lvl="0"/>
            <a:r>
              <a:rPr lang="en-US"/>
              <a:t>Click to edit Master text styles</a:t>
            </a:r>
          </a:p>
          <a:p>
            <a:pPr lvl="1"/>
            <a:r>
              <a:rPr lang="en-US"/>
              <a:t>Second level</a:t>
            </a:r>
          </a:p>
        </p:txBody>
      </p:sp>
      <p:sp>
        <p:nvSpPr>
          <p:cNvPr id="11" name="TextBox 10">
            <a:extLst>
              <a:ext uri="{FF2B5EF4-FFF2-40B4-BE49-F238E27FC236}">
                <a16:creationId xmlns:a16="http://schemas.microsoft.com/office/drawing/2014/main" id="{85A7D14A-F533-3A45-A278-ABA8F8957930}"/>
              </a:ext>
            </a:extLst>
          </p:cNvPr>
          <p:cNvSpPr txBox="1"/>
          <p:nvPr userDrawn="1"/>
        </p:nvSpPr>
        <p:spPr>
          <a:xfrm>
            <a:off x="689686" y="6504360"/>
            <a:ext cx="2851231" cy="215444"/>
          </a:xfrm>
          <a:prstGeom prst="rect">
            <a:avLst/>
          </a:prstGeom>
          <a:noFill/>
        </p:spPr>
        <p:txBody>
          <a:bodyPr wrap="square" rtlCol="0">
            <a:spAutoFit/>
          </a:bodyPr>
          <a:lstStyle/>
          <a:p>
            <a:pPr lvl="0"/>
            <a:r>
              <a:rPr lang="en-US" sz="800">
                <a:solidFill>
                  <a:schemeClr val="tx2"/>
                </a:solidFill>
              </a:rPr>
              <a:t>© 2021 - Strictly Confidential</a:t>
            </a:r>
          </a:p>
        </p:txBody>
      </p:sp>
      <p:pic>
        <p:nvPicPr>
          <p:cNvPr id="13" name="Picture 12">
            <a:extLst>
              <a:ext uri="{FF2B5EF4-FFF2-40B4-BE49-F238E27FC236}">
                <a16:creationId xmlns:a16="http://schemas.microsoft.com/office/drawing/2014/main" id="{9622EF1F-4D5B-0D42-AD11-29327D395184}"/>
              </a:ext>
            </a:extLst>
          </p:cNvPr>
          <p:cNvPicPr>
            <a:picLocks noChangeAspect="1"/>
          </p:cNvPicPr>
          <p:nvPr userDrawn="1"/>
        </p:nvPicPr>
        <p:blipFill>
          <a:blip r:embed="rId2"/>
          <a:srcRect/>
          <a:stretch/>
        </p:blipFill>
        <p:spPr>
          <a:xfrm>
            <a:off x="9114335" y="6058488"/>
            <a:ext cx="2494570" cy="653599"/>
          </a:xfrm>
          <a:prstGeom prst="rect">
            <a:avLst/>
          </a:prstGeom>
        </p:spPr>
      </p:pic>
    </p:spTree>
    <p:extLst>
      <p:ext uri="{BB962C8B-B14F-4D97-AF65-F5344CB8AC3E}">
        <p14:creationId xmlns:p14="http://schemas.microsoft.com/office/powerpoint/2010/main" val="1377310513"/>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6" name="Rectangle 5"/>
          <p:cNvSpPr/>
          <p:nvPr userDrawn="1"/>
        </p:nvSpPr>
        <p:spPr>
          <a:xfrm>
            <a:off x="0" y="2"/>
            <a:ext cx="12192000" cy="971551"/>
          </a:xfrm>
          <a:prstGeom prst="rect">
            <a:avLst/>
          </a:prstGeom>
          <a:solidFill>
            <a:schemeClr val="tx2"/>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351"/>
          </a:p>
        </p:txBody>
      </p:sp>
      <p:sp>
        <p:nvSpPr>
          <p:cNvPr id="7" name="Text Placeholder 9"/>
          <p:cNvSpPr>
            <a:spLocks noGrp="1"/>
          </p:cNvSpPr>
          <p:nvPr>
            <p:ph type="body" sz="quarter" idx="10" hasCustomPrompt="1"/>
          </p:nvPr>
        </p:nvSpPr>
        <p:spPr>
          <a:xfrm>
            <a:off x="781051" y="70755"/>
            <a:ext cx="10629900" cy="900796"/>
          </a:xfrm>
        </p:spPr>
        <p:txBody>
          <a:bodyPr anchor="ctr">
            <a:normAutofit/>
          </a:bodyPr>
          <a:lstStyle>
            <a:lvl1pPr marL="0" indent="0">
              <a:buNone/>
              <a:defRPr sz="3200">
                <a:solidFill>
                  <a:schemeClr val="bg1"/>
                </a:solidFill>
                <a:latin typeface="+mj-lt"/>
              </a:defRPr>
            </a:lvl1pPr>
          </a:lstStyle>
          <a:p>
            <a:pPr lvl="0"/>
            <a:r>
              <a:rPr lang="en-US"/>
              <a:t>Slide Title</a:t>
            </a:r>
          </a:p>
        </p:txBody>
      </p:sp>
      <p:sp>
        <p:nvSpPr>
          <p:cNvPr id="10" name="Picture Placeholder 15"/>
          <p:cNvSpPr>
            <a:spLocks noGrp="1"/>
          </p:cNvSpPr>
          <p:nvPr>
            <p:ph type="pic" sz="quarter" idx="12"/>
          </p:nvPr>
        </p:nvSpPr>
        <p:spPr>
          <a:xfrm>
            <a:off x="6826103" y="1396733"/>
            <a:ext cx="4589611" cy="4600579"/>
          </a:xfrm>
          <a:solidFill>
            <a:schemeClr val="bg1">
              <a:lumMod val="95000"/>
            </a:schemeClr>
          </a:solidFill>
        </p:spPr>
        <p:txBody>
          <a:bodyPr>
            <a:normAutofit/>
          </a:bodyPr>
          <a:lstStyle>
            <a:lvl1pPr marL="0" indent="0">
              <a:buNone/>
              <a:defRPr sz="1600">
                <a:latin typeface="Calibri" charset="0"/>
                <a:ea typeface="Calibri" charset="0"/>
                <a:cs typeface="Calibri" charset="0"/>
              </a:defRPr>
            </a:lvl1pPr>
          </a:lstStyle>
          <a:p>
            <a:r>
              <a:rPr lang="en-US"/>
              <a:t>Click icon to add picture</a:t>
            </a:r>
          </a:p>
        </p:txBody>
      </p:sp>
      <p:sp>
        <p:nvSpPr>
          <p:cNvPr id="11" name="Text Placeholder 13">
            <a:extLst>
              <a:ext uri="{FF2B5EF4-FFF2-40B4-BE49-F238E27FC236}">
                <a16:creationId xmlns:a16="http://schemas.microsoft.com/office/drawing/2014/main" id="{8AD1850F-2F8E-4140-AFA8-C1524702A3F8}"/>
              </a:ext>
            </a:extLst>
          </p:cNvPr>
          <p:cNvSpPr>
            <a:spLocks noGrp="1"/>
          </p:cNvSpPr>
          <p:nvPr>
            <p:ph type="body" sz="quarter" idx="11" hasCustomPrompt="1"/>
          </p:nvPr>
        </p:nvSpPr>
        <p:spPr>
          <a:xfrm>
            <a:off x="776286" y="1358726"/>
            <a:ext cx="5719451" cy="4600579"/>
          </a:xfrm>
        </p:spPr>
        <p:txBody>
          <a:bodyPr>
            <a:noAutofit/>
          </a:bodyPr>
          <a:lstStyle>
            <a:lvl1pPr>
              <a:buClr>
                <a:schemeClr val="accent1"/>
              </a:buClr>
              <a:defRPr sz="2400">
                <a:solidFill>
                  <a:schemeClr val="tx2"/>
                </a:solidFill>
                <a:latin typeface="+mn-lt"/>
              </a:defRPr>
            </a:lvl1pPr>
            <a:lvl2pPr>
              <a:buClr>
                <a:schemeClr val="accent1"/>
              </a:buClr>
              <a:defRPr sz="2000">
                <a:solidFill>
                  <a:schemeClr val="tx2"/>
                </a:solidFill>
                <a:latin typeface="+mn-lt"/>
              </a:defRPr>
            </a:lvl2pPr>
            <a:lvl3pPr>
              <a:buClr>
                <a:schemeClr val="accent1"/>
              </a:buClr>
              <a:defRPr>
                <a:latin typeface="+mj-lt"/>
              </a:defRPr>
            </a:lvl3pPr>
            <a:lvl4pPr>
              <a:buClr>
                <a:schemeClr val="accent1"/>
              </a:buClr>
              <a:defRPr>
                <a:latin typeface="+mj-lt"/>
              </a:defRPr>
            </a:lvl4pPr>
            <a:lvl5pPr>
              <a:buClr>
                <a:schemeClr val="accent1"/>
              </a:buClr>
              <a:defRPr>
                <a:latin typeface="+mj-lt"/>
              </a:defRPr>
            </a:lvl5pPr>
          </a:lstStyle>
          <a:p>
            <a:pPr lvl="0"/>
            <a:r>
              <a:rPr lang="en-US"/>
              <a:t>Click to edit Master text styles</a:t>
            </a:r>
          </a:p>
          <a:p>
            <a:pPr lvl="1"/>
            <a:r>
              <a:rPr lang="en-US"/>
              <a:t>Second level</a:t>
            </a:r>
          </a:p>
        </p:txBody>
      </p:sp>
      <p:sp>
        <p:nvSpPr>
          <p:cNvPr id="14" name="TextBox 13">
            <a:extLst>
              <a:ext uri="{FF2B5EF4-FFF2-40B4-BE49-F238E27FC236}">
                <a16:creationId xmlns:a16="http://schemas.microsoft.com/office/drawing/2014/main" id="{A9BC3815-0C4D-934C-AD36-E6255ECF9457}"/>
              </a:ext>
            </a:extLst>
          </p:cNvPr>
          <p:cNvSpPr txBox="1"/>
          <p:nvPr userDrawn="1"/>
        </p:nvSpPr>
        <p:spPr>
          <a:xfrm>
            <a:off x="689686" y="6504360"/>
            <a:ext cx="2851231" cy="215444"/>
          </a:xfrm>
          <a:prstGeom prst="rect">
            <a:avLst/>
          </a:prstGeom>
          <a:noFill/>
        </p:spPr>
        <p:txBody>
          <a:bodyPr wrap="square" rtlCol="0">
            <a:spAutoFit/>
          </a:bodyPr>
          <a:lstStyle/>
          <a:p>
            <a:pPr lvl="0"/>
            <a:r>
              <a:rPr lang="en-US" sz="800">
                <a:solidFill>
                  <a:schemeClr val="tx2"/>
                </a:solidFill>
              </a:rPr>
              <a:t>© 2021 - Strictly Confidential</a:t>
            </a:r>
          </a:p>
        </p:txBody>
      </p:sp>
      <p:pic>
        <p:nvPicPr>
          <p:cNvPr id="12" name="Picture 11">
            <a:extLst>
              <a:ext uri="{FF2B5EF4-FFF2-40B4-BE49-F238E27FC236}">
                <a16:creationId xmlns:a16="http://schemas.microsoft.com/office/drawing/2014/main" id="{FC85ABBF-AD24-EC4A-BFD3-52F9CC1987E4}"/>
              </a:ext>
            </a:extLst>
          </p:cNvPr>
          <p:cNvPicPr>
            <a:picLocks noChangeAspect="1"/>
          </p:cNvPicPr>
          <p:nvPr userDrawn="1"/>
        </p:nvPicPr>
        <p:blipFill>
          <a:blip r:embed="rId2"/>
          <a:srcRect/>
          <a:stretch/>
        </p:blipFill>
        <p:spPr>
          <a:xfrm>
            <a:off x="9114335" y="6058488"/>
            <a:ext cx="2494570" cy="653599"/>
          </a:xfrm>
          <a:prstGeom prst="rect">
            <a:avLst/>
          </a:prstGeom>
        </p:spPr>
      </p:pic>
    </p:spTree>
    <p:extLst>
      <p:ext uri="{BB962C8B-B14F-4D97-AF65-F5344CB8AC3E}">
        <p14:creationId xmlns:p14="http://schemas.microsoft.com/office/powerpoint/2010/main" val="3648596108"/>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6" name="Rectangle 5"/>
          <p:cNvSpPr/>
          <p:nvPr userDrawn="1"/>
        </p:nvSpPr>
        <p:spPr>
          <a:xfrm>
            <a:off x="0" y="2"/>
            <a:ext cx="12192000" cy="971551"/>
          </a:xfrm>
          <a:prstGeom prst="rect">
            <a:avLst/>
          </a:prstGeom>
          <a:solidFill>
            <a:schemeClr val="tx2"/>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351"/>
          </a:p>
        </p:txBody>
      </p:sp>
      <p:sp>
        <p:nvSpPr>
          <p:cNvPr id="7" name="Text Placeholder 9"/>
          <p:cNvSpPr>
            <a:spLocks noGrp="1"/>
          </p:cNvSpPr>
          <p:nvPr>
            <p:ph type="body" sz="quarter" idx="10" hasCustomPrompt="1"/>
          </p:nvPr>
        </p:nvSpPr>
        <p:spPr>
          <a:xfrm>
            <a:off x="781051" y="70755"/>
            <a:ext cx="10629900" cy="900796"/>
          </a:xfrm>
        </p:spPr>
        <p:txBody>
          <a:bodyPr anchor="ctr">
            <a:normAutofit/>
          </a:bodyPr>
          <a:lstStyle>
            <a:lvl1pPr marL="0" indent="0">
              <a:buNone/>
              <a:defRPr sz="3200">
                <a:solidFill>
                  <a:schemeClr val="bg1"/>
                </a:solidFill>
                <a:latin typeface="+mj-lt"/>
              </a:defRPr>
            </a:lvl1pPr>
          </a:lstStyle>
          <a:p>
            <a:pPr lvl="0"/>
            <a:r>
              <a:rPr lang="en-US"/>
              <a:t>Slide Title</a:t>
            </a:r>
          </a:p>
        </p:txBody>
      </p:sp>
      <p:sp>
        <p:nvSpPr>
          <p:cNvPr id="9" name="Text Placeholder 13"/>
          <p:cNvSpPr>
            <a:spLocks noGrp="1"/>
          </p:cNvSpPr>
          <p:nvPr>
            <p:ph type="body" sz="quarter" idx="11" hasCustomPrompt="1"/>
          </p:nvPr>
        </p:nvSpPr>
        <p:spPr>
          <a:xfrm>
            <a:off x="5691500" y="1443033"/>
            <a:ext cx="5719451" cy="4600579"/>
          </a:xfrm>
        </p:spPr>
        <p:txBody>
          <a:bodyPr>
            <a:noAutofit/>
          </a:bodyPr>
          <a:lstStyle>
            <a:lvl1pPr>
              <a:buClr>
                <a:schemeClr val="accent1"/>
              </a:buClr>
              <a:defRPr sz="2400">
                <a:solidFill>
                  <a:schemeClr val="tx2"/>
                </a:solidFill>
                <a:latin typeface="+mn-lt"/>
              </a:defRPr>
            </a:lvl1pPr>
            <a:lvl2pPr>
              <a:buClr>
                <a:schemeClr val="accent1"/>
              </a:buClr>
              <a:defRPr sz="2000">
                <a:solidFill>
                  <a:schemeClr val="tx2"/>
                </a:solidFill>
                <a:latin typeface="+mn-lt"/>
              </a:defRPr>
            </a:lvl2pPr>
            <a:lvl3pPr>
              <a:buClr>
                <a:schemeClr val="accent1"/>
              </a:buClr>
              <a:defRPr>
                <a:latin typeface="+mj-lt"/>
              </a:defRPr>
            </a:lvl3pPr>
            <a:lvl4pPr>
              <a:buClr>
                <a:schemeClr val="accent1"/>
              </a:buClr>
              <a:defRPr>
                <a:latin typeface="+mj-lt"/>
              </a:defRPr>
            </a:lvl4pPr>
            <a:lvl5pPr>
              <a:buClr>
                <a:schemeClr val="accent1"/>
              </a:buClr>
              <a:defRPr>
                <a:latin typeface="+mj-lt"/>
              </a:defRPr>
            </a:lvl5pPr>
          </a:lstStyle>
          <a:p>
            <a:pPr lvl="0"/>
            <a:r>
              <a:rPr lang="en-US"/>
              <a:t>Click to edit Master text styles</a:t>
            </a:r>
          </a:p>
          <a:p>
            <a:pPr lvl="1"/>
            <a:r>
              <a:rPr lang="en-US"/>
              <a:t>Second level</a:t>
            </a:r>
          </a:p>
        </p:txBody>
      </p:sp>
      <p:sp>
        <p:nvSpPr>
          <p:cNvPr id="10" name="Picture Placeholder 15"/>
          <p:cNvSpPr>
            <a:spLocks noGrp="1"/>
          </p:cNvSpPr>
          <p:nvPr>
            <p:ph type="pic" sz="quarter" idx="12"/>
          </p:nvPr>
        </p:nvSpPr>
        <p:spPr>
          <a:xfrm>
            <a:off x="781051" y="1443033"/>
            <a:ext cx="4589611" cy="4600579"/>
          </a:xfrm>
          <a:solidFill>
            <a:schemeClr val="bg1">
              <a:lumMod val="95000"/>
            </a:schemeClr>
          </a:solidFill>
        </p:spPr>
        <p:txBody>
          <a:bodyPr>
            <a:normAutofit/>
          </a:bodyPr>
          <a:lstStyle>
            <a:lvl1pPr marL="0" indent="0">
              <a:buNone/>
              <a:defRPr sz="1600">
                <a:latin typeface="Calibri" charset="0"/>
                <a:ea typeface="Calibri" charset="0"/>
                <a:cs typeface="Calibri" charset="0"/>
              </a:defRPr>
            </a:lvl1pPr>
          </a:lstStyle>
          <a:p>
            <a:r>
              <a:rPr lang="en-US"/>
              <a:t>Click icon to add picture</a:t>
            </a:r>
          </a:p>
        </p:txBody>
      </p:sp>
      <p:sp>
        <p:nvSpPr>
          <p:cNvPr id="12" name="TextBox 11">
            <a:extLst>
              <a:ext uri="{FF2B5EF4-FFF2-40B4-BE49-F238E27FC236}">
                <a16:creationId xmlns:a16="http://schemas.microsoft.com/office/drawing/2014/main" id="{2E82A5FC-DE24-884D-B9A6-D3E4CE7F581E}"/>
              </a:ext>
            </a:extLst>
          </p:cNvPr>
          <p:cNvSpPr txBox="1"/>
          <p:nvPr userDrawn="1"/>
        </p:nvSpPr>
        <p:spPr>
          <a:xfrm>
            <a:off x="689686" y="6504360"/>
            <a:ext cx="2851231" cy="215444"/>
          </a:xfrm>
          <a:prstGeom prst="rect">
            <a:avLst/>
          </a:prstGeom>
          <a:noFill/>
        </p:spPr>
        <p:txBody>
          <a:bodyPr wrap="square" rtlCol="0">
            <a:spAutoFit/>
          </a:bodyPr>
          <a:lstStyle/>
          <a:p>
            <a:pPr lvl="0"/>
            <a:r>
              <a:rPr lang="en-US" sz="800">
                <a:solidFill>
                  <a:schemeClr val="tx2"/>
                </a:solidFill>
              </a:rPr>
              <a:t>© 2021 - Strictly Confidential</a:t>
            </a:r>
          </a:p>
        </p:txBody>
      </p:sp>
      <p:pic>
        <p:nvPicPr>
          <p:cNvPr id="13" name="Picture 12">
            <a:extLst>
              <a:ext uri="{FF2B5EF4-FFF2-40B4-BE49-F238E27FC236}">
                <a16:creationId xmlns:a16="http://schemas.microsoft.com/office/drawing/2014/main" id="{7B73683D-99D2-7146-B080-ACD78D657E44}"/>
              </a:ext>
            </a:extLst>
          </p:cNvPr>
          <p:cNvPicPr>
            <a:picLocks noChangeAspect="1"/>
          </p:cNvPicPr>
          <p:nvPr userDrawn="1"/>
        </p:nvPicPr>
        <p:blipFill>
          <a:blip r:embed="rId2"/>
          <a:srcRect/>
          <a:stretch/>
        </p:blipFill>
        <p:spPr>
          <a:xfrm>
            <a:off x="9114335" y="6058488"/>
            <a:ext cx="2494570" cy="653599"/>
          </a:xfrm>
          <a:prstGeom prst="rect">
            <a:avLst/>
          </a:prstGeom>
        </p:spPr>
      </p:pic>
    </p:spTree>
    <p:extLst>
      <p:ext uri="{BB962C8B-B14F-4D97-AF65-F5344CB8AC3E}">
        <p14:creationId xmlns:p14="http://schemas.microsoft.com/office/powerpoint/2010/main" val="3541521540"/>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6" name="Rectangle 5"/>
          <p:cNvSpPr/>
          <p:nvPr userDrawn="1"/>
        </p:nvSpPr>
        <p:spPr>
          <a:xfrm>
            <a:off x="0" y="2"/>
            <a:ext cx="12192000" cy="971551"/>
          </a:xfrm>
          <a:prstGeom prst="rect">
            <a:avLst/>
          </a:prstGeom>
          <a:solidFill>
            <a:schemeClr val="tx2"/>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351"/>
          </a:p>
        </p:txBody>
      </p:sp>
      <p:sp>
        <p:nvSpPr>
          <p:cNvPr id="7" name="Text Placeholder 9"/>
          <p:cNvSpPr>
            <a:spLocks noGrp="1"/>
          </p:cNvSpPr>
          <p:nvPr>
            <p:ph type="body" sz="quarter" idx="10" hasCustomPrompt="1"/>
          </p:nvPr>
        </p:nvSpPr>
        <p:spPr>
          <a:xfrm>
            <a:off x="781051" y="70755"/>
            <a:ext cx="10629900" cy="900796"/>
          </a:xfrm>
        </p:spPr>
        <p:txBody>
          <a:bodyPr anchor="ctr">
            <a:normAutofit/>
          </a:bodyPr>
          <a:lstStyle>
            <a:lvl1pPr marL="0" indent="0">
              <a:buNone/>
              <a:defRPr sz="3200">
                <a:solidFill>
                  <a:schemeClr val="bg1"/>
                </a:solidFill>
                <a:latin typeface="+mj-lt"/>
              </a:defRPr>
            </a:lvl1pPr>
          </a:lstStyle>
          <a:p>
            <a:pPr lvl="0"/>
            <a:r>
              <a:rPr lang="en-US"/>
              <a:t>Slide Title</a:t>
            </a:r>
          </a:p>
        </p:txBody>
      </p:sp>
      <p:sp>
        <p:nvSpPr>
          <p:cNvPr id="9" name="Picture Placeholder 10"/>
          <p:cNvSpPr>
            <a:spLocks noGrp="1"/>
          </p:cNvSpPr>
          <p:nvPr>
            <p:ph type="pic" sz="quarter" idx="11" hasCustomPrompt="1"/>
          </p:nvPr>
        </p:nvSpPr>
        <p:spPr>
          <a:xfrm>
            <a:off x="953303" y="1373158"/>
            <a:ext cx="2860252" cy="2860252"/>
          </a:xfrm>
          <a:solidFill>
            <a:schemeClr val="bg1">
              <a:lumMod val="95000"/>
            </a:schemeClr>
          </a:solidFill>
        </p:spPr>
        <p:txBody>
          <a:bodyPr>
            <a:normAutofit/>
          </a:bodyPr>
          <a:lstStyle>
            <a:lvl1pPr marL="0" indent="0">
              <a:buNone/>
              <a:defRPr sz="1600">
                <a:latin typeface="+mn-lt"/>
              </a:defRPr>
            </a:lvl1pPr>
          </a:lstStyle>
          <a:p>
            <a:r>
              <a:rPr lang="en-US"/>
              <a:t>Icon or picture</a:t>
            </a:r>
          </a:p>
        </p:txBody>
      </p:sp>
      <p:cxnSp>
        <p:nvCxnSpPr>
          <p:cNvPr id="10" name="Straight Connector 9"/>
          <p:cNvCxnSpPr/>
          <p:nvPr userDrawn="1"/>
        </p:nvCxnSpPr>
        <p:spPr>
          <a:xfrm>
            <a:off x="4204769" y="1373157"/>
            <a:ext cx="0" cy="4123443"/>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13" name="Picture Placeholder 10"/>
          <p:cNvSpPr>
            <a:spLocks noGrp="1"/>
          </p:cNvSpPr>
          <p:nvPr>
            <p:ph type="pic" sz="quarter" idx="18" hasCustomPrompt="1"/>
          </p:nvPr>
        </p:nvSpPr>
        <p:spPr>
          <a:xfrm>
            <a:off x="4595983" y="1373158"/>
            <a:ext cx="2860252" cy="2860252"/>
          </a:xfrm>
          <a:solidFill>
            <a:schemeClr val="bg1">
              <a:lumMod val="95000"/>
            </a:schemeClr>
          </a:solidFill>
        </p:spPr>
        <p:txBody>
          <a:bodyPr>
            <a:normAutofit/>
          </a:bodyPr>
          <a:lstStyle>
            <a:lvl1pPr marL="0" indent="0">
              <a:buNone/>
              <a:defRPr sz="1600">
                <a:latin typeface="+mn-lt"/>
              </a:defRPr>
            </a:lvl1pPr>
          </a:lstStyle>
          <a:p>
            <a:r>
              <a:rPr lang="en-US"/>
              <a:t>Icon or picture</a:t>
            </a:r>
          </a:p>
        </p:txBody>
      </p:sp>
      <p:cxnSp>
        <p:nvCxnSpPr>
          <p:cNvPr id="14" name="Straight Connector 13"/>
          <p:cNvCxnSpPr/>
          <p:nvPr userDrawn="1"/>
        </p:nvCxnSpPr>
        <p:spPr>
          <a:xfrm>
            <a:off x="7847449" y="1373157"/>
            <a:ext cx="0" cy="4123443"/>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17" name="Picture Placeholder 10"/>
          <p:cNvSpPr>
            <a:spLocks noGrp="1"/>
          </p:cNvSpPr>
          <p:nvPr>
            <p:ph type="pic" sz="quarter" idx="21" hasCustomPrompt="1"/>
          </p:nvPr>
        </p:nvSpPr>
        <p:spPr>
          <a:xfrm>
            <a:off x="8300718" y="1373158"/>
            <a:ext cx="2860252" cy="2860252"/>
          </a:xfrm>
          <a:solidFill>
            <a:schemeClr val="bg1">
              <a:lumMod val="95000"/>
            </a:schemeClr>
          </a:solidFill>
        </p:spPr>
        <p:txBody>
          <a:bodyPr>
            <a:normAutofit/>
          </a:bodyPr>
          <a:lstStyle>
            <a:lvl1pPr marL="0" indent="0">
              <a:buNone/>
              <a:defRPr sz="1600">
                <a:latin typeface="+mn-lt"/>
              </a:defRPr>
            </a:lvl1pPr>
          </a:lstStyle>
          <a:p>
            <a:r>
              <a:rPr lang="en-US"/>
              <a:t>Icon or picture</a:t>
            </a:r>
          </a:p>
        </p:txBody>
      </p:sp>
      <p:sp>
        <p:nvSpPr>
          <p:cNvPr id="22" name="Text Placeholder 17">
            <a:extLst>
              <a:ext uri="{FF2B5EF4-FFF2-40B4-BE49-F238E27FC236}">
                <a16:creationId xmlns:a16="http://schemas.microsoft.com/office/drawing/2014/main" id="{7F81AB8D-3B0A-C847-9E77-3EF484FAA370}"/>
              </a:ext>
            </a:extLst>
          </p:cNvPr>
          <p:cNvSpPr>
            <a:spLocks noGrp="1"/>
          </p:cNvSpPr>
          <p:nvPr>
            <p:ph type="body" sz="quarter" idx="14" hasCustomPrompt="1"/>
          </p:nvPr>
        </p:nvSpPr>
        <p:spPr>
          <a:xfrm>
            <a:off x="953302" y="5028435"/>
            <a:ext cx="2860255" cy="790351"/>
          </a:xfrm>
        </p:spPr>
        <p:txBody>
          <a:bodyPr>
            <a:noAutofit/>
          </a:bodyPr>
          <a:lstStyle>
            <a:lvl1pPr marL="0" indent="0" algn="ctr">
              <a:buNone/>
              <a:defRPr sz="1800" baseline="0">
                <a:solidFill>
                  <a:schemeClr val="tx2"/>
                </a:solidFill>
              </a:defRPr>
            </a:lvl1pPr>
            <a:lvl2pPr marL="342891" indent="0">
              <a:buNone/>
              <a:defRPr/>
            </a:lvl2pPr>
            <a:lvl3pPr marL="685783" indent="0">
              <a:buNone/>
              <a:defRPr/>
            </a:lvl3pPr>
            <a:lvl4pPr marL="1028674" indent="0">
              <a:buNone/>
              <a:defRPr/>
            </a:lvl4pPr>
            <a:lvl5pPr marL="1371566" indent="0">
              <a:buNone/>
              <a:defRPr/>
            </a:lvl5pPr>
          </a:lstStyle>
          <a:p>
            <a:pPr lvl="0"/>
            <a:r>
              <a:rPr lang="en-US"/>
              <a:t>Description of topic or subhead</a:t>
            </a:r>
          </a:p>
        </p:txBody>
      </p:sp>
      <p:sp>
        <p:nvSpPr>
          <p:cNvPr id="23" name="Text Placeholder 22">
            <a:extLst>
              <a:ext uri="{FF2B5EF4-FFF2-40B4-BE49-F238E27FC236}">
                <a16:creationId xmlns:a16="http://schemas.microsoft.com/office/drawing/2014/main" id="{71AD435B-BD0A-A54C-B465-36EBA6F1A827}"/>
              </a:ext>
            </a:extLst>
          </p:cNvPr>
          <p:cNvSpPr>
            <a:spLocks noGrp="1"/>
          </p:cNvSpPr>
          <p:nvPr>
            <p:ph type="body" sz="quarter" idx="17" hasCustomPrompt="1"/>
          </p:nvPr>
        </p:nvSpPr>
        <p:spPr>
          <a:xfrm>
            <a:off x="953302" y="4256798"/>
            <a:ext cx="2860255" cy="565043"/>
          </a:xfrm>
        </p:spPr>
        <p:txBody>
          <a:bodyPr anchor="ctr">
            <a:noAutofit/>
          </a:bodyPr>
          <a:lstStyle>
            <a:lvl1pPr marL="0" indent="0" algn="ctr">
              <a:buNone/>
              <a:defRPr sz="2000" b="1" i="0">
                <a:solidFill>
                  <a:schemeClr val="accent2"/>
                </a:solidFill>
                <a:latin typeface="+mj-lt"/>
                <a:ea typeface="Calibri" charset="0"/>
                <a:cs typeface="Calibri" charset="0"/>
              </a:defRPr>
            </a:lvl1pPr>
            <a:lvl2pPr marL="342891" indent="0">
              <a:buNone/>
              <a:defRPr sz="1800" b="1"/>
            </a:lvl2pPr>
            <a:lvl3pPr marL="685783" indent="0">
              <a:buNone/>
              <a:defRPr sz="1800" b="1"/>
            </a:lvl3pPr>
            <a:lvl4pPr marL="1028674" indent="0">
              <a:buNone/>
              <a:defRPr sz="1800" b="1"/>
            </a:lvl4pPr>
            <a:lvl5pPr marL="1371566" indent="0">
              <a:buNone/>
              <a:defRPr sz="1800" b="1"/>
            </a:lvl5pPr>
          </a:lstStyle>
          <a:p>
            <a:pPr lvl="0"/>
            <a:r>
              <a:rPr lang="en-US"/>
              <a:t>Headline</a:t>
            </a:r>
          </a:p>
        </p:txBody>
      </p:sp>
      <p:sp>
        <p:nvSpPr>
          <p:cNvPr id="24" name="Text Placeholder 17">
            <a:extLst>
              <a:ext uri="{FF2B5EF4-FFF2-40B4-BE49-F238E27FC236}">
                <a16:creationId xmlns:a16="http://schemas.microsoft.com/office/drawing/2014/main" id="{3FDB9799-CA50-A845-A847-40A851CAD2E0}"/>
              </a:ext>
            </a:extLst>
          </p:cNvPr>
          <p:cNvSpPr>
            <a:spLocks noGrp="1"/>
          </p:cNvSpPr>
          <p:nvPr>
            <p:ph type="body" sz="quarter" idx="19" hasCustomPrompt="1"/>
          </p:nvPr>
        </p:nvSpPr>
        <p:spPr>
          <a:xfrm>
            <a:off x="4595982" y="5028435"/>
            <a:ext cx="2860255" cy="790351"/>
          </a:xfrm>
        </p:spPr>
        <p:txBody>
          <a:bodyPr>
            <a:noAutofit/>
          </a:bodyPr>
          <a:lstStyle>
            <a:lvl1pPr marL="0" indent="0" algn="ctr">
              <a:buNone/>
              <a:defRPr sz="1800" baseline="0">
                <a:solidFill>
                  <a:schemeClr val="tx2"/>
                </a:solidFill>
              </a:defRPr>
            </a:lvl1pPr>
            <a:lvl2pPr marL="342891" indent="0">
              <a:buNone/>
              <a:defRPr/>
            </a:lvl2pPr>
            <a:lvl3pPr marL="685783" indent="0">
              <a:buNone/>
              <a:defRPr/>
            </a:lvl3pPr>
            <a:lvl4pPr marL="1028674" indent="0">
              <a:buNone/>
              <a:defRPr/>
            </a:lvl4pPr>
            <a:lvl5pPr marL="1371566" indent="0">
              <a:buNone/>
              <a:defRPr/>
            </a:lvl5pPr>
          </a:lstStyle>
          <a:p>
            <a:pPr lvl="0"/>
            <a:r>
              <a:rPr lang="en-US"/>
              <a:t>Description of topic or subhead</a:t>
            </a:r>
          </a:p>
        </p:txBody>
      </p:sp>
      <p:sp>
        <p:nvSpPr>
          <p:cNvPr id="25" name="Text Placeholder 22">
            <a:extLst>
              <a:ext uri="{FF2B5EF4-FFF2-40B4-BE49-F238E27FC236}">
                <a16:creationId xmlns:a16="http://schemas.microsoft.com/office/drawing/2014/main" id="{EA29B290-EA02-B44B-97C3-B9FA7035EE4F}"/>
              </a:ext>
            </a:extLst>
          </p:cNvPr>
          <p:cNvSpPr>
            <a:spLocks noGrp="1"/>
          </p:cNvSpPr>
          <p:nvPr>
            <p:ph type="body" sz="quarter" idx="20" hasCustomPrompt="1"/>
          </p:nvPr>
        </p:nvSpPr>
        <p:spPr>
          <a:xfrm>
            <a:off x="4595982" y="4256798"/>
            <a:ext cx="2860255" cy="565043"/>
          </a:xfrm>
        </p:spPr>
        <p:txBody>
          <a:bodyPr anchor="ctr">
            <a:noAutofit/>
          </a:bodyPr>
          <a:lstStyle>
            <a:lvl1pPr marL="0" indent="0" algn="ctr">
              <a:buNone/>
              <a:defRPr sz="2000" b="1">
                <a:solidFill>
                  <a:schemeClr val="accent2"/>
                </a:solidFill>
                <a:latin typeface="+mj-lt"/>
              </a:defRPr>
            </a:lvl1pPr>
            <a:lvl2pPr marL="342891" indent="0">
              <a:buNone/>
              <a:defRPr sz="1800" b="1"/>
            </a:lvl2pPr>
            <a:lvl3pPr marL="685783" indent="0">
              <a:buNone/>
              <a:defRPr sz="1800" b="1"/>
            </a:lvl3pPr>
            <a:lvl4pPr marL="1028674" indent="0">
              <a:buNone/>
              <a:defRPr sz="1800" b="1"/>
            </a:lvl4pPr>
            <a:lvl5pPr marL="1371566" indent="0">
              <a:buNone/>
              <a:defRPr sz="1800" b="1"/>
            </a:lvl5pPr>
          </a:lstStyle>
          <a:p>
            <a:pPr lvl="0"/>
            <a:r>
              <a:rPr lang="en-US"/>
              <a:t>Headline</a:t>
            </a:r>
          </a:p>
        </p:txBody>
      </p:sp>
      <p:sp>
        <p:nvSpPr>
          <p:cNvPr id="26" name="Text Placeholder 17">
            <a:extLst>
              <a:ext uri="{FF2B5EF4-FFF2-40B4-BE49-F238E27FC236}">
                <a16:creationId xmlns:a16="http://schemas.microsoft.com/office/drawing/2014/main" id="{B3556E3A-543F-2B4B-855A-92CBED4D2BF0}"/>
              </a:ext>
            </a:extLst>
          </p:cNvPr>
          <p:cNvSpPr>
            <a:spLocks noGrp="1"/>
          </p:cNvSpPr>
          <p:nvPr>
            <p:ph type="body" sz="quarter" idx="22" hasCustomPrompt="1"/>
          </p:nvPr>
        </p:nvSpPr>
        <p:spPr>
          <a:xfrm>
            <a:off x="8300717" y="5028435"/>
            <a:ext cx="2860255" cy="790351"/>
          </a:xfrm>
        </p:spPr>
        <p:txBody>
          <a:bodyPr>
            <a:noAutofit/>
          </a:bodyPr>
          <a:lstStyle>
            <a:lvl1pPr marL="0" indent="0" algn="ctr">
              <a:buNone/>
              <a:defRPr sz="1800" baseline="0">
                <a:solidFill>
                  <a:schemeClr val="tx2"/>
                </a:solidFill>
              </a:defRPr>
            </a:lvl1pPr>
            <a:lvl2pPr marL="342891" indent="0">
              <a:buNone/>
              <a:defRPr/>
            </a:lvl2pPr>
            <a:lvl3pPr marL="685783" indent="0">
              <a:buNone/>
              <a:defRPr/>
            </a:lvl3pPr>
            <a:lvl4pPr marL="1028674" indent="0">
              <a:buNone/>
              <a:defRPr/>
            </a:lvl4pPr>
            <a:lvl5pPr marL="1371566" indent="0">
              <a:buNone/>
              <a:defRPr/>
            </a:lvl5pPr>
          </a:lstStyle>
          <a:p>
            <a:pPr lvl="0"/>
            <a:r>
              <a:rPr lang="en-US"/>
              <a:t>Description of topic or subhead</a:t>
            </a:r>
          </a:p>
        </p:txBody>
      </p:sp>
      <p:sp>
        <p:nvSpPr>
          <p:cNvPr id="27" name="Text Placeholder 22">
            <a:extLst>
              <a:ext uri="{FF2B5EF4-FFF2-40B4-BE49-F238E27FC236}">
                <a16:creationId xmlns:a16="http://schemas.microsoft.com/office/drawing/2014/main" id="{640A6AE1-460D-2A47-A5FB-8D242D5F10BF}"/>
              </a:ext>
            </a:extLst>
          </p:cNvPr>
          <p:cNvSpPr>
            <a:spLocks noGrp="1"/>
          </p:cNvSpPr>
          <p:nvPr>
            <p:ph type="body" sz="quarter" idx="23" hasCustomPrompt="1"/>
          </p:nvPr>
        </p:nvSpPr>
        <p:spPr>
          <a:xfrm>
            <a:off x="8300715" y="4256798"/>
            <a:ext cx="2860255" cy="565043"/>
          </a:xfrm>
        </p:spPr>
        <p:txBody>
          <a:bodyPr anchor="ctr">
            <a:noAutofit/>
          </a:bodyPr>
          <a:lstStyle>
            <a:lvl1pPr marL="0" indent="0" algn="ctr">
              <a:buNone/>
              <a:defRPr sz="2000" b="1">
                <a:solidFill>
                  <a:schemeClr val="accent2"/>
                </a:solidFill>
                <a:latin typeface="+mj-lt"/>
              </a:defRPr>
            </a:lvl1pPr>
            <a:lvl2pPr marL="342891" indent="0">
              <a:buNone/>
              <a:defRPr sz="1800" b="1"/>
            </a:lvl2pPr>
            <a:lvl3pPr marL="685783" indent="0">
              <a:buNone/>
              <a:defRPr sz="1800" b="1"/>
            </a:lvl3pPr>
            <a:lvl4pPr marL="1028674" indent="0">
              <a:buNone/>
              <a:defRPr sz="1800" b="1"/>
            </a:lvl4pPr>
            <a:lvl5pPr marL="1371566" indent="0">
              <a:buNone/>
              <a:defRPr sz="1800" b="1"/>
            </a:lvl5pPr>
          </a:lstStyle>
          <a:p>
            <a:pPr lvl="0"/>
            <a:r>
              <a:rPr lang="en-US"/>
              <a:t>Headline</a:t>
            </a:r>
          </a:p>
        </p:txBody>
      </p:sp>
      <p:cxnSp>
        <p:nvCxnSpPr>
          <p:cNvPr id="28" name="Straight Connector 27">
            <a:extLst>
              <a:ext uri="{FF2B5EF4-FFF2-40B4-BE49-F238E27FC236}">
                <a16:creationId xmlns:a16="http://schemas.microsoft.com/office/drawing/2014/main" id="{0DC1E129-4040-C54F-BB02-90BE4DDC3D66}"/>
              </a:ext>
            </a:extLst>
          </p:cNvPr>
          <p:cNvCxnSpPr>
            <a:cxnSpLocks/>
          </p:cNvCxnSpPr>
          <p:nvPr userDrawn="1"/>
        </p:nvCxnSpPr>
        <p:spPr>
          <a:xfrm>
            <a:off x="2019414" y="4915620"/>
            <a:ext cx="616226" cy="0"/>
          </a:xfrm>
          <a:prstGeom prst="line">
            <a:avLst/>
          </a:prstGeom>
          <a:ln w="254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879029E8-BA7B-FC49-B32D-1AF49EF8158E}"/>
              </a:ext>
            </a:extLst>
          </p:cNvPr>
          <p:cNvCxnSpPr>
            <a:cxnSpLocks/>
          </p:cNvCxnSpPr>
          <p:nvPr userDrawn="1"/>
        </p:nvCxnSpPr>
        <p:spPr>
          <a:xfrm>
            <a:off x="5690077" y="4915620"/>
            <a:ext cx="616226" cy="0"/>
          </a:xfrm>
          <a:prstGeom prst="line">
            <a:avLst/>
          </a:prstGeom>
          <a:ln w="254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26F26416-3963-6B4B-8AA7-5B9E62BBF6AB}"/>
              </a:ext>
            </a:extLst>
          </p:cNvPr>
          <p:cNvCxnSpPr>
            <a:cxnSpLocks/>
          </p:cNvCxnSpPr>
          <p:nvPr userDrawn="1"/>
        </p:nvCxnSpPr>
        <p:spPr>
          <a:xfrm>
            <a:off x="9399929" y="4915620"/>
            <a:ext cx="616226" cy="0"/>
          </a:xfrm>
          <a:prstGeom prst="line">
            <a:avLst/>
          </a:prstGeom>
          <a:ln w="25400">
            <a:solidFill>
              <a:schemeClr val="accent6"/>
            </a:solidFill>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CE31D67F-B537-0945-AA9B-141061EDFAEC}"/>
              </a:ext>
            </a:extLst>
          </p:cNvPr>
          <p:cNvSpPr txBox="1"/>
          <p:nvPr userDrawn="1"/>
        </p:nvSpPr>
        <p:spPr>
          <a:xfrm>
            <a:off x="689686" y="6504360"/>
            <a:ext cx="2851231" cy="215444"/>
          </a:xfrm>
          <a:prstGeom prst="rect">
            <a:avLst/>
          </a:prstGeom>
          <a:noFill/>
        </p:spPr>
        <p:txBody>
          <a:bodyPr wrap="square" rtlCol="0">
            <a:spAutoFit/>
          </a:bodyPr>
          <a:lstStyle/>
          <a:p>
            <a:pPr lvl="0"/>
            <a:r>
              <a:rPr lang="en-US" sz="800">
                <a:solidFill>
                  <a:schemeClr val="tx2"/>
                </a:solidFill>
              </a:rPr>
              <a:t>© 2021 - Strictly Confidential</a:t>
            </a:r>
          </a:p>
        </p:txBody>
      </p:sp>
      <p:pic>
        <p:nvPicPr>
          <p:cNvPr id="32" name="Picture 31">
            <a:extLst>
              <a:ext uri="{FF2B5EF4-FFF2-40B4-BE49-F238E27FC236}">
                <a16:creationId xmlns:a16="http://schemas.microsoft.com/office/drawing/2014/main" id="{7C4E7284-9082-CC4A-8C39-1E96F48BE388}"/>
              </a:ext>
            </a:extLst>
          </p:cNvPr>
          <p:cNvPicPr>
            <a:picLocks noChangeAspect="1"/>
          </p:cNvPicPr>
          <p:nvPr userDrawn="1"/>
        </p:nvPicPr>
        <p:blipFill>
          <a:blip r:embed="rId2"/>
          <a:srcRect/>
          <a:stretch/>
        </p:blipFill>
        <p:spPr>
          <a:xfrm>
            <a:off x="9114335" y="6058488"/>
            <a:ext cx="2494570" cy="653599"/>
          </a:xfrm>
          <a:prstGeom prst="rect">
            <a:avLst/>
          </a:prstGeom>
        </p:spPr>
      </p:pic>
    </p:spTree>
    <p:extLst>
      <p:ext uri="{BB962C8B-B14F-4D97-AF65-F5344CB8AC3E}">
        <p14:creationId xmlns:p14="http://schemas.microsoft.com/office/powerpoint/2010/main" val="27937380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6" name="Rectangle 5"/>
          <p:cNvSpPr/>
          <p:nvPr userDrawn="1"/>
        </p:nvSpPr>
        <p:spPr>
          <a:xfrm>
            <a:off x="0" y="2"/>
            <a:ext cx="12192000" cy="971551"/>
          </a:xfrm>
          <a:prstGeom prst="rect">
            <a:avLst/>
          </a:prstGeom>
          <a:solidFill>
            <a:schemeClr val="tx2"/>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7" name="Text Placeholder 9"/>
          <p:cNvSpPr>
            <a:spLocks noGrp="1"/>
          </p:cNvSpPr>
          <p:nvPr>
            <p:ph type="body" sz="quarter" idx="10" hasCustomPrompt="1"/>
          </p:nvPr>
        </p:nvSpPr>
        <p:spPr>
          <a:xfrm>
            <a:off x="781051" y="70755"/>
            <a:ext cx="10629900" cy="900796"/>
          </a:xfrm>
        </p:spPr>
        <p:txBody>
          <a:bodyPr anchor="ctr">
            <a:normAutofit/>
          </a:bodyPr>
          <a:lstStyle>
            <a:lvl1pPr marL="0" indent="0">
              <a:buNone/>
              <a:defRPr sz="3200">
                <a:solidFill>
                  <a:schemeClr val="bg1"/>
                </a:solidFill>
                <a:latin typeface="+mj-lt"/>
              </a:defRPr>
            </a:lvl1pPr>
          </a:lstStyle>
          <a:p>
            <a:pPr lvl="0"/>
            <a:r>
              <a:rPr lang="en-US"/>
              <a:t>Slide Title</a:t>
            </a:r>
          </a:p>
        </p:txBody>
      </p:sp>
      <p:sp>
        <p:nvSpPr>
          <p:cNvPr id="10" name="Picture Placeholder 15"/>
          <p:cNvSpPr>
            <a:spLocks noGrp="1"/>
          </p:cNvSpPr>
          <p:nvPr>
            <p:ph type="pic" sz="quarter" idx="12"/>
          </p:nvPr>
        </p:nvSpPr>
        <p:spPr>
          <a:xfrm>
            <a:off x="6826103" y="1396733"/>
            <a:ext cx="4589611" cy="4600579"/>
          </a:xfrm>
          <a:solidFill>
            <a:schemeClr val="bg1">
              <a:lumMod val="95000"/>
            </a:schemeClr>
          </a:solidFill>
        </p:spPr>
        <p:txBody>
          <a:bodyPr>
            <a:normAutofit/>
          </a:bodyPr>
          <a:lstStyle>
            <a:lvl1pPr marL="0" indent="0">
              <a:buNone/>
              <a:defRPr sz="1600">
                <a:latin typeface="Calibri" charset="0"/>
                <a:ea typeface="Calibri" charset="0"/>
                <a:cs typeface="Calibri" charset="0"/>
              </a:defRPr>
            </a:lvl1pPr>
          </a:lstStyle>
          <a:p>
            <a:r>
              <a:rPr lang="en-US"/>
              <a:t>Click icon to add picture</a:t>
            </a:r>
          </a:p>
        </p:txBody>
      </p:sp>
      <p:sp>
        <p:nvSpPr>
          <p:cNvPr id="11" name="Text Placeholder 13">
            <a:extLst>
              <a:ext uri="{FF2B5EF4-FFF2-40B4-BE49-F238E27FC236}">
                <a16:creationId xmlns:a16="http://schemas.microsoft.com/office/drawing/2014/main" id="{8AD1850F-2F8E-4140-AFA8-C1524702A3F8}"/>
              </a:ext>
            </a:extLst>
          </p:cNvPr>
          <p:cNvSpPr>
            <a:spLocks noGrp="1"/>
          </p:cNvSpPr>
          <p:nvPr>
            <p:ph type="body" sz="quarter" idx="11" hasCustomPrompt="1"/>
          </p:nvPr>
        </p:nvSpPr>
        <p:spPr>
          <a:xfrm>
            <a:off x="776286" y="1358726"/>
            <a:ext cx="5719451" cy="4600579"/>
          </a:xfrm>
        </p:spPr>
        <p:txBody>
          <a:bodyPr>
            <a:noAutofit/>
          </a:bodyPr>
          <a:lstStyle>
            <a:lvl1pPr>
              <a:buClr>
                <a:schemeClr val="accent1"/>
              </a:buClr>
              <a:defRPr sz="2400">
                <a:solidFill>
                  <a:schemeClr val="tx2"/>
                </a:solidFill>
                <a:latin typeface="+mn-lt"/>
              </a:defRPr>
            </a:lvl1pPr>
            <a:lvl2pPr>
              <a:buClr>
                <a:schemeClr val="accent1"/>
              </a:buClr>
              <a:defRPr sz="2000">
                <a:solidFill>
                  <a:schemeClr val="tx2"/>
                </a:solidFill>
                <a:latin typeface="+mn-lt"/>
              </a:defRPr>
            </a:lvl2pPr>
            <a:lvl3pPr>
              <a:buClr>
                <a:schemeClr val="accent1"/>
              </a:buClr>
              <a:defRPr>
                <a:latin typeface="+mj-lt"/>
              </a:defRPr>
            </a:lvl3pPr>
            <a:lvl4pPr>
              <a:buClr>
                <a:schemeClr val="accent1"/>
              </a:buClr>
              <a:defRPr>
                <a:latin typeface="+mj-lt"/>
              </a:defRPr>
            </a:lvl4pPr>
            <a:lvl5pPr>
              <a:buClr>
                <a:schemeClr val="accent1"/>
              </a:buClr>
              <a:defRPr>
                <a:latin typeface="+mj-lt"/>
              </a:defRPr>
            </a:lvl5pPr>
          </a:lstStyle>
          <a:p>
            <a:pPr lvl="0"/>
            <a:r>
              <a:rPr lang="en-US"/>
              <a:t>Click to edit Master text styles</a:t>
            </a:r>
          </a:p>
          <a:p>
            <a:pPr lvl="1"/>
            <a:r>
              <a:rPr lang="en-US"/>
              <a:t>Second level</a:t>
            </a:r>
          </a:p>
        </p:txBody>
      </p:sp>
      <p:sp>
        <p:nvSpPr>
          <p:cNvPr id="14" name="TextBox 13">
            <a:extLst>
              <a:ext uri="{FF2B5EF4-FFF2-40B4-BE49-F238E27FC236}">
                <a16:creationId xmlns:a16="http://schemas.microsoft.com/office/drawing/2014/main" id="{A9BC3815-0C4D-934C-AD36-E6255ECF9457}"/>
              </a:ext>
            </a:extLst>
          </p:cNvPr>
          <p:cNvSpPr txBox="1"/>
          <p:nvPr userDrawn="1"/>
        </p:nvSpPr>
        <p:spPr>
          <a:xfrm>
            <a:off x="689686" y="6504360"/>
            <a:ext cx="2851231"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58595B"/>
                </a:solidFill>
                <a:effectLst/>
                <a:uLnTx/>
                <a:uFillTx/>
                <a:latin typeface="Calibri" panose="020F0502020204030204"/>
                <a:ea typeface="+mn-ea"/>
                <a:cs typeface="+mn-cs"/>
              </a:rPr>
              <a:t>© 2021 - Strictly Confidential</a:t>
            </a:r>
          </a:p>
        </p:txBody>
      </p:sp>
      <p:pic>
        <p:nvPicPr>
          <p:cNvPr id="12" name="Picture 11">
            <a:extLst>
              <a:ext uri="{FF2B5EF4-FFF2-40B4-BE49-F238E27FC236}">
                <a16:creationId xmlns:a16="http://schemas.microsoft.com/office/drawing/2014/main" id="{FC85ABBF-AD24-EC4A-BFD3-52F9CC1987E4}"/>
              </a:ext>
            </a:extLst>
          </p:cNvPr>
          <p:cNvPicPr>
            <a:picLocks noChangeAspect="1"/>
          </p:cNvPicPr>
          <p:nvPr userDrawn="1"/>
        </p:nvPicPr>
        <p:blipFill>
          <a:blip r:embed="rId2"/>
          <a:srcRect/>
          <a:stretch/>
        </p:blipFill>
        <p:spPr>
          <a:xfrm>
            <a:off x="9114335" y="6058488"/>
            <a:ext cx="2494570" cy="653599"/>
          </a:xfrm>
          <a:prstGeom prst="rect">
            <a:avLst/>
          </a:prstGeom>
        </p:spPr>
      </p:pic>
    </p:spTree>
    <p:extLst>
      <p:ext uri="{BB962C8B-B14F-4D97-AF65-F5344CB8AC3E}">
        <p14:creationId xmlns:p14="http://schemas.microsoft.com/office/powerpoint/2010/main" val="385211484"/>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11" name="Picture Placeholder 10"/>
          <p:cNvSpPr>
            <a:spLocks noGrp="1"/>
          </p:cNvSpPr>
          <p:nvPr>
            <p:ph type="pic" sz="quarter" idx="11" hasCustomPrompt="1"/>
          </p:nvPr>
        </p:nvSpPr>
        <p:spPr>
          <a:xfrm>
            <a:off x="953303" y="1289571"/>
            <a:ext cx="2860252" cy="2860252"/>
          </a:xfrm>
          <a:solidFill>
            <a:schemeClr val="bg1">
              <a:lumMod val="95000"/>
            </a:schemeClr>
          </a:solidFill>
        </p:spPr>
        <p:txBody>
          <a:bodyPr>
            <a:normAutofit/>
          </a:bodyPr>
          <a:lstStyle>
            <a:lvl1pPr marL="0" indent="0">
              <a:buNone/>
              <a:defRPr sz="1600">
                <a:latin typeface="+mn-lt"/>
              </a:defRPr>
            </a:lvl1pPr>
          </a:lstStyle>
          <a:p>
            <a:r>
              <a:rPr lang="en-US"/>
              <a:t>Icon or picture</a:t>
            </a:r>
          </a:p>
        </p:txBody>
      </p:sp>
      <p:cxnSp>
        <p:nvCxnSpPr>
          <p:cNvPr id="12" name="Straight Connector 11"/>
          <p:cNvCxnSpPr/>
          <p:nvPr userDrawn="1"/>
        </p:nvCxnSpPr>
        <p:spPr>
          <a:xfrm>
            <a:off x="4204769" y="1289571"/>
            <a:ext cx="0" cy="4123443"/>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14" name="Text Placeholder 17"/>
          <p:cNvSpPr>
            <a:spLocks noGrp="1"/>
          </p:cNvSpPr>
          <p:nvPr>
            <p:ph type="body" sz="quarter" idx="14" hasCustomPrompt="1"/>
          </p:nvPr>
        </p:nvSpPr>
        <p:spPr>
          <a:xfrm>
            <a:off x="953302" y="5041498"/>
            <a:ext cx="2860255" cy="790351"/>
          </a:xfrm>
        </p:spPr>
        <p:txBody>
          <a:bodyPr>
            <a:noAutofit/>
          </a:bodyPr>
          <a:lstStyle>
            <a:lvl1pPr marL="0" indent="0" algn="ctr">
              <a:buNone/>
              <a:defRPr sz="1800" baseline="0">
                <a:solidFill>
                  <a:schemeClr val="tx2"/>
                </a:solidFill>
              </a:defRPr>
            </a:lvl1pPr>
            <a:lvl2pPr marL="342891" indent="0">
              <a:buNone/>
              <a:defRPr/>
            </a:lvl2pPr>
            <a:lvl3pPr marL="685783" indent="0">
              <a:buNone/>
              <a:defRPr/>
            </a:lvl3pPr>
            <a:lvl4pPr marL="1028674" indent="0">
              <a:buNone/>
              <a:defRPr/>
            </a:lvl4pPr>
            <a:lvl5pPr marL="1371566" indent="0">
              <a:buNone/>
              <a:defRPr/>
            </a:lvl5pPr>
          </a:lstStyle>
          <a:p>
            <a:pPr lvl="0"/>
            <a:r>
              <a:rPr lang="en-US"/>
              <a:t>Description of topic or subhead</a:t>
            </a:r>
          </a:p>
        </p:txBody>
      </p:sp>
      <p:sp>
        <p:nvSpPr>
          <p:cNvPr id="15" name="Text Placeholder 22"/>
          <p:cNvSpPr>
            <a:spLocks noGrp="1"/>
          </p:cNvSpPr>
          <p:nvPr>
            <p:ph type="body" sz="quarter" idx="17" hasCustomPrompt="1"/>
          </p:nvPr>
        </p:nvSpPr>
        <p:spPr>
          <a:xfrm>
            <a:off x="953302" y="4269861"/>
            <a:ext cx="2860255" cy="565043"/>
          </a:xfrm>
        </p:spPr>
        <p:txBody>
          <a:bodyPr anchor="ctr">
            <a:noAutofit/>
          </a:bodyPr>
          <a:lstStyle>
            <a:lvl1pPr marL="0" indent="0" algn="ctr">
              <a:buNone/>
              <a:defRPr sz="2000" b="1" i="0">
                <a:solidFill>
                  <a:schemeClr val="tx2"/>
                </a:solidFill>
                <a:latin typeface="+mj-lt"/>
                <a:ea typeface="Calibri" charset="0"/>
                <a:cs typeface="Calibri" charset="0"/>
              </a:defRPr>
            </a:lvl1pPr>
            <a:lvl2pPr marL="342891" indent="0">
              <a:buNone/>
              <a:defRPr sz="1800" b="1"/>
            </a:lvl2pPr>
            <a:lvl3pPr marL="685783" indent="0">
              <a:buNone/>
              <a:defRPr sz="1800" b="1"/>
            </a:lvl3pPr>
            <a:lvl4pPr marL="1028674" indent="0">
              <a:buNone/>
              <a:defRPr sz="1800" b="1"/>
            </a:lvl4pPr>
            <a:lvl5pPr marL="1371566" indent="0">
              <a:buNone/>
              <a:defRPr sz="1800" b="1"/>
            </a:lvl5pPr>
          </a:lstStyle>
          <a:p>
            <a:pPr lvl="0"/>
            <a:r>
              <a:rPr lang="en-US"/>
              <a:t>Headline</a:t>
            </a:r>
          </a:p>
        </p:txBody>
      </p:sp>
      <p:sp>
        <p:nvSpPr>
          <p:cNvPr id="30" name="Picture Placeholder 10"/>
          <p:cNvSpPr>
            <a:spLocks noGrp="1"/>
          </p:cNvSpPr>
          <p:nvPr>
            <p:ph type="pic" sz="quarter" idx="18" hasCustomPrompt="1"/>
          </p:nvPr>
        </p:nvSpPr>
        <p:spPr>
          <a:xfrm>
            <a:off x="4595983" y="1289571"/>
            <a:ext cx="2860252" cy="2860252"/>
          </a:xfrm>
          <a:solidFill>
            <a:schemeClr val="bg1">
              <a:lumMod val="95000"/>
            </a:schemeClr>
          </a:solidFill>
        </p:spPr>
        <p:txBody>
          <a:bodyPr>
            <a:normAutofit/>
          </a:bodyPr>
          <a:lstStyle>
            <a:lvl1pPr marL="0" indent="0">
              <a:buNone/>
              <a:defRPr sz="1600">
                <a:latin typeface="+mn-lt"/>
              </a:defRPr>
            </a:lvl1pPr>
          </a:lstStyle>
          <a:p>
            <a:r>
              <a:rPr lang="en-US"/>
              <a:t>Icon or picture</a:t>
            </a:r>
          </a:p>
        </p:txBody>
      </p:sp>
      <p:cxnSp>
        <p:nvCxnSpPr>
          <p:cNvPr id="31" name="Straight Connector 30"/>
          <p:cNvCxnSpPr/>
          <p:nvPr userDrawn="1"/>
        </p:nvCxnSpPr>
        <p:spPr>
          <a:xfrm>
            <a:off x="7847449" y="1289571"/>
            <a:ext cx="0" cy="4123443"/>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32" name="Text Placeholder 17"/>
          <p:cNvSpPr>
            <a:spLocks noGrp="1"/>
          </p:cNvSpPr>
          <p:nvPr>
            <p:ph type="body" sz="quarter" idx="19" hasCustomPrompt="1"/>
          </p:nvPr>
        </p:nvSpPr>
        <p:spPr>
          <a:xfrm>
            <a:off x="4595982" y="5041498"/>
            <a:ext cx="2860255" cy="790351"/>
          </a:xfrm>
        </p:spPr>
        <p:txBody>
          <a:bodyPr>
            <a:noAutofit/>
          </a:bodyPr>
          <a:lstStyle>
            <a:lvl1pPr marL="0" indent="0" algn="ctr">
              <a:buNone/>
              <a:defRPr sz="1800" baseline="0">
                <a:solidFill>
                  <a:schemeClr val="tx2"/>
                </a:solidFill>
              </a:defRPr>
            </a:lvl1pPr>
            <a:lvl2pPr marL="342891" indent="0">
              <a:buNone/>
              <a:defRPr/>
            </a:lvl2pPr>
            <a:lvl3pPr marL="685783" indent="0">
              <a:buNone/>
              <a:defRPr/>
            </a:lvl3pPr>
            <a:lvl4pPr marL="1028674" indent="0">
              <a:buNone/>
              <a:defRPr/>
            </a:lvl4pPr>
            <a:lvl5pPr marL="1371566" indent="0">
              <a:buNone/>
              <a:defRPr/>
            </a:lvl5pPr>
          </a:lstStyle>
          <a:p>
            <a:pPr lvl="0"/>
            <a:r>
              <a:rPr lang="en-US"/>
              <a:t>Description of topic or subhead</a:t>
            </a:r>
          </a:p>
        </p:txBody>
      </p:sp>
      <p:sp>
        <p:nvSpPr>
          <p:cNvPr id="33" name="Text Placeholder 22"/>
          <p:cNvSpPr>
            <a:spLocks noGrp="1"/>
          </p:cNvSpPr>
          <p:nvPr>
            <p:ph type="body" sz="quarter" idx="20" hasCustomPrompt="1"/>
          </p:nvPr>
        </p:nvSpPr>
        <p:spPr>
          <a:xfrm>
            <a:off x="4595982" y="4269861"/>
            <a:ext cx="2860255" cy="565043"/>
          </a:xfrm>
        </p:spPr>
        <p:txBody>
          <a:bodyPr anchor="ctr">
            <a:noAutofit/>
          </a:bodyPr>
          <a:lstStyle>
            <a:lvl1pPr marL="0" indent="0" algn="ctr">
              <a:buNone/>
              <a:defRPr sz="2000" b="1">
                <a:solidFill>
                  <a:schemeClr val="tx2"/>
                </a:solidFill>
                <a:latin typeface="+mj-lt"/>
              </a:defRPr>
            </a:lvl1pPr>
            <a:lvl2pPr marL="342891" indent="0">
              <a:buNone/>
              <a:defRPr sz="1800" b="1"/>
            </a:lvl2pPr>
            <a:lvl3pPr marL="685783" indent="0">
              <a:buNone/>
              <a:defRPr sz="1800" b="1"/>
            </a:lvl3pPr>
            <a:lvl4pPr marL="1028674" indent="0">
              <a:buNone/>
              <a:defRPr sz="1800" b="1"/>
            </a:lvl4pPr>
            <a:lvl5pPr marL="1371566" indent="0">
              <a:buNone/>
              <a:defRPr sz="1800" b="1"/>
            </a:lvl5pPr>
          </a:lstStyle>
          <a:p>
            <a:pPr lvl="0"/>
            <a:r>
              <a:rPr lang="en-US"/>
              <a:t>Headline</a:t>
            </a:r>
          </a:p>
        </p:txBody>
      </p:sp>
      <p:sp>
        <p:nvSpPr>
          <p:cNvPr id="34" name="Picture Placeholder 10"/>
          <p:cNvSpPr>
            <a:spLocks noGrp="1"/>
          </p:cNvSpPr>
          <p:nvPr>
            <p:ph type="pic" sz="quarter" idx="21" hasCustomPrompt="1"/>
          </p:nvPr>
        </p:nvSpPr>
        <p:spPr>
          <a:xfrm>
            <a:off x="8300718" y="1289571"/>
            <a:ext cx="2860252" cy="2860252"/>
          </a:xfrm>
          <a:solidFill>
            <a:schemeClr val="bg1">
              <a:lumMod val="95000"/>
            </a:schemeClr>
          </a:solidFill>
        </p:spPr>
        <p:txBody>
          <a:bodyPr>
            <a:normAutofit/>
          </a:bodyPr>
          <a:lstStyle>
            <a:lvl1pPr marL="0" indent="0">
              <a:buNone/>
              <a:defRPr sz="1600">
                <a:latin typeface="+mn-lt"/>
              </a:defRPr>
            </a:lvl1pPr>
          </a:lstStyle>
          <a:p>
            <a:r>
              <a:rPr lang="en-US"/>
              <a:t>Icon or picture</a:t>
            </a:r>
          </a:p>
        </p:txBody>
      </p:sp>
      <p:sp>
        <p:nvSpPr>
          <p:cNvPr id="35" name="Text Placeholder 17"/>
          <p:cNvSpPr>
            <a:spLocks noGrp="1"/>
          </p:cNvSpPr>
          <p:nvPr>
            <p:ph type="body" sz="quarter" idx="22" hasCustomPrompt="1"/>
          </p:nvPr>
        </p:nvSpPr>
        <p:spPr>
          <a:xfrm>
            <a:off x="8300717" y="5041498"/>
            <a:ext cx="2860255" cy="790351"/>
          </a:xfrm>
        </p:spPr>
        <p:txBody>
          <a:bodyPr>
            <a:noAutofit/>
          </a:bodyPr>
          <a:lstStyle>
            <a:lvl1pPr marL="0" indent="0" algn="ctr">
              <a:buNone/>
              <a:defRPr sz="1800" baseline="0">
                <a:solidFill>
                  <a:schemeClr val="tx2"/>
                </a:solidFill>
              </a:defRPr>
            </a:lvl1pPr>
            <a:lvl2pPr marL="342891" indent="0">
              <a:buNone/>
              <a:defRPr/>
            </a:lvl2pPr>
            <a:lvl3pPr marL="685783" indent="0">
              <a:buNone/>
              <a:defRPr/>
            </a:lvl3pPr>
            <a:lvl4pPr marL="1028674" indent="0">
              <a:buNone/>
              <a:defRPr/>
            </a:lvl4pPr>
            <a:lvl5pPr marL="1371566" indent="0">
              <a:buNone/>
              <a:defRPr/>
            </a:lvl5pPr>
          </a:lstStyle>
          <a:p>
            <a:pPr lvl="0"/>
            <a:r>
              <a:rPr lang="en-US"/>
              <a:t>Description of topic or subhead</a:t>
            </a:r>
          </a:p>
        </p:txBody>
      </p:sp>
      <p:sp>
        <p:nvSpPr>
          <p:cNvPr id="36" name="Text Placeholder 22"/>
          <p:cNvSpPr>
            <a:spLocks noGrp="1"/>
          </p:cNvSpPr>
          <p:nvPr>
            <p:ph type="body" sz="quarter" idx="23" hasCustomPrompt="1"/>
          </p:nvPr>
        </p:nvSpPr>
        <p:spPr>
          <a:xfrm>
            <a:off x="8300715" y="4269861"/>
            <a:ext cx="2860255" cy="565043"/>
          </a:xfrm>
        </p:spPr>
        <p:txBody>
          <a:bodyPr anchor="ctr">
            <a:noAutofit/>
          </a:bodyPr>
          <a:lstStyle>
            <a:lvl1pPr marL="0" indent="0" algn="ctr">
              <a:buNone/>
              <a:defRPr sz="2000" b="1">
                <a:solidFill>
                  <a:schemeClr val="tx2"/>
                </a:solidFill>
                <a:latin typeface="+mj-lt"/>
              </a:defRPr>
            </a:lvl1pPr>
            <a:lvl2pPr marL="342891" indent="0">
              <a:buNone/>
              <a:defRPr sz="1800" b="1"/>
            </a:lvl2pPr>
            <a:lvl3pPr marL="685783" indent="0">
              <a:buNone/>
              <a:defRPr sz="1800" b="1"/>
            </a:lvl3pPr>
            <a:lvl4pPr marL="1028674" indent="0">
              <a:buNone/>
              <a:defRPr sz="1800" b="1"/>
            </a:lvl4pPr>
            <a:lvl5pPr marL="1371566" indent="0">
              <a:buNone/>
              <a:defRPr sz="1800" b="1"/>
            </a:lvl5pPr>
          </a:lstStyle>
          <a:p>
            <a:pPr lvl="0"/>
            <a:r>
              <a:rPr lang="en-US"/>
              <a:t>Headline</a:t>
            </a:r>
          </a:p>
        </p:txBody>
      </p:sp>
      <p:sp>
        <p:nvSpPr>
          <p:cNvPr id="38" name="Text Placeholder 9"/>
          <p:cNvSpPr>
            <a:spLocks noGrp="1"/>
          </p:cNvSpPr>
          <p:nvPr>
            <p:ph type="body" sz="quarter" idx="10" hasCustomPrompt="1"/>
          </p:nvPr>
        </p:nvSpPr>
        <p:spPr>
          <a:xfrm>
            <a:off x="953302" y="481015"/>
            <a:ext cx="10207663" cy="576261"/>
          </a:xfrm>
        </p:spPr>
        <p:txBody>
          <a:bodyPr anchor="ctr">
            <a:normAutofit/>
          </a:bodyPr>
          <a:lstStyle>
            <a:lvl1pPr marL="0" indent="0" algn="ctr">
              <a:buNone/>
              <a:defRPr sz="3200">
                <a:solidFill>
                  <a:schemeClr val="tx2"/>
                </a:solidFill>
                <a:latin typeface="+mj-lt"/>
              </a:defRPr>
            </a:lvl1pPr>
          </a:lstStyle>
          <a:p>
            <a:pPr lvl="0"/>
            <a:r>
              <a:rPr lang="en-US"/>
              <a:t>Slide Title</a:t>
            </a:r>
          </a:p>
        </p:txBody>
      </p:sp>
      <p:cxnSp>
        <p:nvCxnSpPr>
          <p:cNvPr id="18" name="Straight Connector 17">
            <a:extLst>
              <a:ext uri="{FF2B5EF4-FFF2-40B4-BE49-F238E27FC236}">
                <a16:creationId xmlns:a16="http://schemas.microsoft.com/office/drawing/2014/main" id="{B3A024BC-A2EB-1149-BF94-191D5584E9AE}"/>
              </a:ext>
            </a:extLst>
          </p:cNvPr>
          <p:cNvCxnSpPr>
            <a:cxnSpLocks/>
          </p:cNvCxnSpPr>
          <p:nvPr userDrawn="1"/>
        </p:nvCxnSpPr>
        <p:spPr>
          <a:xfrm>
            <a:off x="2019414" y="4928683"/>
            <a:ext cx="616226"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1D712F40-B5BA-F749-9CAA-14F07A8A2082}"/>
              </a:ext>
            </a:extLst>
          </p:cNvPr>
          <p:cNvCxnSpPr>
            <a:cxnSpLocks/>
          </p:cNvCxnSpPr>
          <p:nvPr userDrawn="1"/>
        </p:nvCxnSpPr>
        <p:spPr>
          <a:xfrm>
            <a:off x="5690077" y="4928683"/>
            <a:ext cx="616226"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1793D83B-D937-D14C-90D2-FCA3BEF841F7}"/>
              </a:ext>
            </a:extLst>
          </p:cNvPr>
          <p:cNvCxnSpPr>
            <a:cxnSpLocks/>
          </p:cNvCxnSpPr>
          <p:nvPr userDrawn="1"/>
        </p:nvCxnSpPr>
        <p:spPr>
          <a:xfrm>
            <a:off x="9399929" y="4928683"/>
            <a:ext cx="616226"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683F5D81-2AE4-324F-BCC5-18C30F8E85A6}"/>
              </a:ext>
            </a:extLst>
          </p:cNvPr>
          <p:cNvCxnSpPr>
            <a:cxnSpLocks/>
          </p:cNvCxnSpPr>
          <p:nvPr userDrawn="1"/>
        </p:nvCxnSpPr>
        <p:spPr>
          <a:xfrm>
            <a:off x="935197" y="1062077"/>
            <a:ext cx="10225768" cy="0"/>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0A4FCFA5-9694-E548-B393-D8E763805981}"/>
              </a:ext>
            </a:extLst>
          </p:cNvPr>
          <p:cNvSpPr txBox="1"/>
          <p:nvPr userDrawn="1"/>
        </p:nvSpPr>
        <p:spPr>
          <a:xfrm>
            <a:off x="689686" y="6504360"/>
            <a:ext cx="2851231" cy="215444"/>
          </a:xfrm>
          <a:prstGeom prst="rect">
            <a:avLst/>
          </a:prstGeom>
          <a:noFill/>
        </p:spPr>
        <p:txBody>
          <a:bodyPr wrap="square" rtlCol="0">
            <a:spAutoFit/>
          </a:bodyPr>
          <a:lstStyle/>
          <a:p>
            <a:pPr lvl="0"/>
            <a:r>
              <a:rPr lang="en-US" sz="800">
                <a:solidFill>
                  <a:schemeClr val="tx2"/>
                </a:solidFill>
              </a:rPr>
              <a:t>© 2021 - Strictly Confidential</a:t>
            </a:r>
          </a:p>
        </p:txBody>
      </p:sp>
      <p:pic>
        <p:nvPicPr>
          <p:cNvPr id="23" name="Picture 22">
            <a:extLst>
              <a:ext uri="{FF2B5EF4-FFF2-40B4-BE49-F238E27FC236}">
                <a16:creationId xmlns:a16="http://schemas.microsoft.com/office/drawing/2014/main" id="{F5FDB7DC-7D17-8040-8593-AE206FB20F16}"/>
              </a:ext>
            </a:extLst>
          </p:cNvPr>
          <p:cNvPicPr>
            <a:picLocks noChangeAspect="1"/>
          </p:cNvPicPr>
          <p:nvPr userDrawn="1"/>
        </p:nvPicPr>
        <p:blipFill>
          <a:blip r:embed="rId2"/>
          <a:srcRect/>
          <a:stretch/>
        </p:blipFill>
        <p:spPr>
          <a:xfrm>
            <a:off x="9114335" y="6058488"/>
            <a:ext cx="2494570" cy="653599"/>
          </a:xfrm>
          <a:prstGeom prst="rect">
            <a:avLst/>
          </a:prstGeom>
        </p:spPr>
      </p:pic>
    </p:spTree>
    <p:extLst>
      <p:ext uri="{BB962C8B-B14F-4D97-AF65-F5344CB8AC3E}">
        <p14:creationId xmlns:p14="http://schemas.microsoft.com/office/powerpoint/2010/main" val="3056557436"/>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0D7780F-A482-CF4B-A010-541A84C9406F}"/>
              </a:ext>
            </a:extLst>
          </p:cNvPr>
          <p:cNvSpPr/>
          <p:nvPr userDrawn="1"/>
        </p:nvSpPr>
        <p:spPr>
          <a:xfrm>
            <a:off x="0" y="2"/>
            <a:ext cx="12192000" cy="971551"/>
          </a:xfrm>
          <a:prstGeom prst="rect">
            <a:avLst/>
          </a:prstGeom>
          <a:solidFill>
            <a:schemeClr val="tx2"/>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351"/>
          </a:p>
        </p:txBody>
      </p:sp>
      <p:sp>
        <p:nvSpPr>
          <p:cNvPr id="3" name="Text Placeholder 9">
            <a:extLst>
              <a:ext uri="{FF2B5EF4-FFF2-40B4-BE49-F238E27FC236}">
                <a16:creationId xmlns:a16="http://schemas.microsoft.com/office/drawing/2014/main" id="{6E670333-9F66-F445-AE7A-15ED15F9F93D}"/>
              </a:ext>
            </a:extLst>
          </p:cNvPr>
          <p:cNvSpPr>
            <a:spLocks noGrp="1"/>
          </p:cNvSpPr>
          <p:nvPr>
            <p:ph type="body" sz="quarter" idx="10" hasCustomPrompt="1"/>
          </p:nvPr>
        </p:nvSpPr>
        <p:spPr>
          <a:xfrm>
            <a:off x="781051" y="70755"/>
            <a:ext cx="10629900" cy="900796"/>
          </a:xfrm>
        </p:spPr>
        <p:txBody>
          <a:bodyPr anchor="ctr">
            <a:normAutofit/>
          </a:bodyPr>
          <a:lstStyle>
            <a:lvl1pPr marL="0" indent="0">
              <a:buNone/>
              <a:defRPr sz="3200">
                <a:solidFill>
                  <a:schemeClr val="bg1"/>
                </a:solidFill>
                <a:latin typeface="+mj-lt"/>
              </a:defRPr>
            </a:lvl1pPr>
          </a:lstStyle>
          <a:p>
            <a:pPr lvl="0"/>
            <a:r>
              <a:rPr lang="en-US"/>
              <a:t>Slide Title</a:t>
            </a:r>
          </a:p>
        </p:txBody>
      </p:sp>
      <p:sp>
        <p:nvSpPr>
          <p:cNvPr id="6" name="Rectangle 5">
            <a:extLst>
              <a:ext uri="{FF2B5EF4-FFF2-40B4-BE49-F238E27FC236}">
                <a16:creationId xmlns:a16="http://schemas.microsoft.com/office/drawing/2014/main" id="{F435E7CD-BE4E-4C49-8B8D-23F38B495810}"/>
              </a:ext>
            </a:extLst>
          </p:cNvPr>
          <p:cNvSpPr/>
          <p:nvPr userDrawn="1"/>
        </p:nvSpPr>
        <p:spPr>
          <a:xfrm>
            <a:off x="0" y="971552"/>
            <a:ext cx="12192000" cy="58261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7">
            <a:extLst>
              <a:ext uri="{FF2B5EF4-FFF2-40B4-BE49-F238E27FC236}">
                <a16:creationId xmlns:a16="http://schemas.microsoft.com/office/drawing/2014/main" id="{F62CBA70-56A6-B840-B0AF-E4E83039BE81}"/>
              </a:ext>
            </a:extLst>
          </p:cNvPr>
          <p:cNvSpPr>
            <a:spLocks noGrp="1"/>
          </p:cNvSpPr>
          <p:nvPr>
            <p:ph type="body" sz="quarter" idx="25" hasCustomPrompt="1"/>
          </p:nvPr>
        </p:nvSpPr>
        <p:spPr>
          <a:xfrm>
            <a:off x="781050" y="971550"/>
            <a:ext cx="10629900" cy="582613"/>
          </a:xfrm>
        </p:spPr>
        <p:txBody>
          <a:bodyPr anchor="ctr">
            <a:normAutofit/>
          </a:bodyPr>
          <a:lstStyle>
            <a:lvl1pPr marL="0" indent="0">
              <a:buNone/>
              <a:defRPr sz="2400">
                <a:solidFill>
                  <a:schemeClr val="tx2"/>
                </a:solidFill>
              </a:defRPr>
            </a:lvl1pPr>
            <a:lvl2pPr marL="457189" indent="0">
              <a:buNone/>
              <a:defRPr/>
            </a:lvl2pPr>
            <a:lvl3pPr marL="914377" indent="0">
              <a:buNone/>
              <a:defRPr/>
            </a:lvl3pPr>
            <a:lvl4pPr marL="1371566" indent="0">
              <a:buNone/>
              <a:defRPr/>
            </a:lvl4pPr>
            <a:lvl5pPr marL="1828755" indent="0">
              <a:buNone/>
              <a:defRPr/>
            </a:lvl5pPr>
          </a:lstStyle>
          <a:p>
            <a:pPr lvl="0"/>
            <a:r>
              <a:rPr lang="en-US"/>
              <a:t>Slide Subhead</a:t>
            </a:r>
          </a:p>
        </p:txBody>
      </p:sp>
      <p:sp>
        <p:nvSpPr>
          <p:cNvPr id="9" name="Text Placeholder 13">
            <a:extLst>
              <a:ext uri="{FF2B5EF4-FFF2-40B4-BE49-F238E27FC236}">
                <a16:creationId xmlns:a16="http://schemas.microsoft.com/office/drawing/2014/main" id="{6BEB3059-C074-3447-A2BD-2C33C4468160}"/>
              </a:ext>
            </a:extLst>
          </p:cNvPr>
          <p:cNvSpPr>
            <a:spLocks noGrp="1"/>
          </p:cNvSpPr>
          <p:nvPr>
            <p:ph type="body" sz="quarter" idx="11" hasCustomPrompt="1"/>
          </p:nvPr>
        </p:nvSpPr>
        <p:spPr>
          <a:xfrm>
            <a:off x="781050" y="1812428"/>
            <a:ext cx="6233704" cy="4074022"/>
          </a:xfrm>
        </p:spPr>
        <p:txBody>
          <a:bodyPr>
            <a:noAutofit/>
          </a:bodyPr>
          <a:lstStyle>
            <a:lvl1pPr>
              <a:buClr>
                <a:schemeClr val="accent1"/>
              </a:buClr>
              <a:defRPr sz="2400">
                <a:solidFill>
                  <a:schemeClr val="tx2"/>
                </a:solidFill>
                <a:latin typeface="+mn-lt"/>
              </a:defRPr>
            </a:lvl1pPr>
            <a:lvl2pPr>
              <a:buClr>
                <a:schemeClr val="accent1"/>
              </a:buClr>
              <a:defRPr sz="2400">
                <a:solidFill>
                  <a:schemeClr val="tx2"/>
                </a:solidFill>
                <a:latin typeface="+mn-lt"/>
              </a:defRPr>
            </a:lvl2pPr>
            <a:lvl3pPr>
              <a:buClr>
                <a:schemeClr val="accent1"/>
              </a:buClr>
              <a:defRPr>
                <a:latin typeface="+mj-lt"/>
              </a:defRPr>
            </a:lvl3pPr>
            <a:lvl4pPr>
              <a:buClr>
                <a:schemeClr val="accent1"/>
              </a:buClr>
              <a:defRPr>
                <a:latin typeface="+mj-lt"/>
              </a:defRPr>
            </a:lvl4pPr>
            <a:lvl5pPr>
              <a:buClr>
                <a:schemeClr val="accent1"/>
              </a:buClr>
              <a:defRPr>
                <a:latin typeface="+mj-lt"/>
              </a:defRPr>
            </a:lvl5pPr>
          </a:lstStyle>
          <a:p>
            <a:pPr lvl="0"/>
            <a:r>
              <a:rPr lang="en-US"/>
              <a:t>Click to edit Master text styles</a:t>
            </a:r>
          </a:p>
          <a:p>
            <a:pPr lvl="1"/>
            <a:r>
              <a:rPr lang="en-US"/>
              <a:t>Second level</a:t>
            </a:r>
          </a:p>
        </p:txBody>
      </p:sp>
      <p:sp>
        <p:nvSpPr>
          <p:cNvPr id="10" name="Picture Placeholder 10">
            <a:extLst>
              <a:ext uri="{FF2B5EF4-FFF2-40B4-BE49-F238E27FC236}">
                <a16:creationId xmlns:a16="http://schemas.microsoft.com/office/drawing/2014/main" id="{3FDDB753-B76C-AD45-8C90-E7ACEEA22776}"/>
              </a:ext>
            </a:extLst>
          </p:cNvPr>
          <p:cNvSpPr>
            <a:spLocks noGrp="1"/>
          </p:cNvSpPr>
          <p:nvPr>
            <p:ph type="pic" sz="quarter" idx="26" hasCustomPrompt="1"/>
          </p:nvPr>
        </p:nvSpPr>
        <p:spPr>
          <a:xfrm>
            <a:off x="7262663" y="1812428"/>
            <a:ext cx="4148287" cy="4074021"/>
          </a:xfrm>
          <a:solidFill>
            <a:schemeClr val="bg1">
              <a:lumMod val="95000"/>
            </a:schemeClr>
          </a:solidFill>
        </p:spPr>
        <p:txBody>
          <a:bodyPr>
            <a:normAutofit/>
          </a:bodyPr>
          <a:lstStyle>
            <a:lvl1pPr marL="0" indent="0">
              <a:buNone/>
              <a:defRPr sz="1600">
                <a:latin typeface="+mn-lt"/>
              </a:defRPr>
            </a:lvl1pPr>
          </a:lstStyle>
          <a:p>
            <a:r>
              <a:rPr lang="en-US"/>
              <a:t>Icon or picture</a:t>
            </a:r>
          </a:p>
        </p:txBody>
      </p:sp>
      <p:sp>
        <p:nvSpPr>
          <p:cNvPr id="13" name="TextBox 12">
            <a:extLst>
              <a:ext uri="{FF2B5EF4-FFF2-40B4-BE49-F238E27FC236}">
                <a16:creationId xmlns:a16="http://schemas.microsoft.com/office/drawing/2014/main" id="{506E8F01-1E94-4140-9E7D-5DC946C491F9}"/>
              </a:ext>
            </a:extLst>
          </p:cNvPr>
          <p:cNvSpPr txBox="1"/>
          <p:nvPr userDrawn="1"/>
        </p:nvSpPr>
        <p:spPr>
          <a:xfrm>
            <a:off x="689686" y="6504360"/>
            <a:ext cx="2851231" cy="215444"/>
          </a:xfrm>
          <a:prstGeom prst="rect">
            <a:avLst/>
          </a:prstGeom>
          <a:noFill/>
        </p:spPr>
        <p:txBody>
          <a:bodyPr wrap="square" rtlCol="0">
            <a:spAutoFit/>
          </a:bodyPr>
          <a:lstStyle/>
          <a:p>
            <a:pPr lvl="0"/>
            <a:r>
              <a:rPr lang="en-US" sz="800">
                <a:solidFill>
                  <a:schemeClr val="tx2"/>
                </a:solidFill>
              </a:rPr>
              <a:t>© 2021 - Strictly Confidential</a:t>
            </a:r>
          </a:p>
        </p:txBody>
      </p:sp>
      <p:pic>
        <p:nvPicPr>
          <p:cNvPr id="11" name="Picture 10">
            <a:extLst>
              <a:ext uri="{FF2B5EF4-FFF2-40B4-BE49-F238E27FC236}">
                <a16:creationId xmlns:a16="http://schemas.microsoft.com/office/drawing/2014/main" id="{FB923FC9-80A0-AF48-8BD6-8BB41BFF6DE1}"/>
              </a:ext>
            </a:extLst>
          </p:cNvPr>
          <p:cNvPicPr>
            <a:picLocks noChangeAspect="1"/>
          </p:cNvPicPr>
          <p:nvPr userDrawn="1"/>
        </p:nvPicPr>
        <p:blipFill>
          <a:blip r:embed="rId2"/>
          <a:srcRect/>
          <a:stretch/>
        </p:blipFill>
        <p:spPr>
          <a:xfrm>
            <a:off x="9114335" y="6058488"/>
            <a:ext cx="2494570" cy="653599"/>
          </a:xfrm>
          <a:prstGeom prst="rect">
            <a:avLst/>
          </a:prstGeom>
        </p:spPr>
      </p:pic>
    </p:spTree>
    <p:extLst>
      <p:ext uri="{BB962C8B-B14F-4D97-AF65-F5344CB8AC3E}">
        <p14:creationId xmlns:p14="http://schemas.microsoft.com/office/powerpoint/2010/main" val="52271232"/>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D40C5FF-399A-A544-ABB4-BE3906795603}"/>
              </a:ext>
            </a:extLst>
          </p:cNvPr>
          <p:cNvSpPr/>
          <p:nvPr userDrawn="1"/>
        </p:nvSpPr>
        <p:spPr>
          <a:xfrm>
            <a:off x="0" y="2"/>
            <a:ext cx="12192000" cy="971551"/>
          </a:xfrm>
          <a:prstGeom prst="rect">
            <a:avLst/>
          </a:prstGeom>
          <a:solidFill>
            <a:schemeClr val="tx2"/>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351"/>
          </a:p>
        </p:txBody>
      </p:sp>
      <p:sp>
        <p:nvSpPr>
          <p:cNvPr id="3" name="Text Placeholder 9">
            <a:extLst>
              <a:ext uri="{FF2B5EF4-FFF2-40B4-BE49-F238E27FC236}">
                <a16:creationId xmlns:a16="http://schemas.microsoft.com/office/drawing/2014/main" id="{12AB61EF-562E-CE45-B8E9-2784455BFAC3}"/>
              </a:ext>
            </a:extLst>
          </p:cNvPr>
          <p:cNvSpPr>
            <a:spLocks noGrp="1"/>
          </p:cNvSpPr>
          <p:nvPr>
            <p:ph type="body" sz="quarter" idx="10" hasCustomPrompt="1"/>
          </p:nvPr>
        </p:nvSpPr>
        <p:spPr>
          <a:xfrm>
            <a:off x="781051" y="70755"/>
            <a:ext cx="10629900" cy="900796"/>
          </a:xfrm>
        </p:spPr>
        <p:txBody>
          <a:bodyPr anchor="ctr">
            <a:normAutofit/>
          </a:bodyPr>
          <a:lstStyle>
            <a:lvl1pPr marL="0" indent="0">
              <a:buNone/>
              <a:defRPr sz="3200">
                <a:solidFill>
                  <a:schemeClr val="bg1"/>
                </a:solidFill>
                <a:latin typeface="+mj-lt"/>
              </a:defRPr>
            </a:lvl1pPr>
          </a:lstStyle>
          <a:p>
            <a:pPr lvl="0"/>
            <a:r>
              <a:rPr lang="en-US"/>
              <a:t>Slide Title</a:t>
            </a:r>
          </a:p>
        </p:txBody>
      </p:sp>
      <p:sp>
        <p:nvSpPr>
          <p:cNvPr id="6" name="Picture Placeholder 4">
            <a:extLst>
              <a:ext uri="{FF2B5EF4-FFF2-40B4-BE49-F238E27FC236}">
                <a16:creationId xmlns:a16="http://schemas.microsoft.com/office/drawing/2014/main" id="{350BEC3B-4E8E-6746-B942-5986D57D0F76}"/>
              </a:ext>
            </a:extLst>
          </p:cNvPr>
          <p:cNvSpPr>
            <a:spLocks noGrp="1"/>
          </p:cNvSpPr>
          <p:nvPr>
            <p:ph type="pic" sz="quarter" idx="25" hasCustomPrompt="1"/>
          </p:nvPr>
        </p:nvSpPr>
        <p:spPr>
          <a:xfrm>
            <a:off x="711203" y="1285396"/>
            <a:ext cx="4949754" cy="4919732"/>
          </a:xfrm>
          <a:prstGeom prst="ellipse">
            <a:avLst/>
          </a:prstGeom>
          <a:solidFill>
            <a:schemeClr val="bg1">
              <a:lumMod val="95000"/>
            </a:schemeClr>
          </a:solidFill>
        </p:spPr>
        <p:txBody>
          <a:bodyPr anchor="ctr">
            <a:normAutofit/>
          </a:bodyPr>
          <a:lstStyle>
            <a:lvl1pPr marL="0" indent="0" algn="ctr">
              <a:buNone/>
              <a:defRPr sz="1600">
                <a:solidFill>
                  <a:schemeClr val="tx2"/>
                </a:solidFill>
              </a:defRPr>
            </a:lvl1pPr>
          </a:lstStyle>
          <a:p>
            <a:r>
              <a:rPr lang="en-US"/>
              <a:t>picture</a:t>
            </a:r>
          </a:p>
        </p:txBody>
      </p:sp>
      <p:sp>
        <p:nvSpPr>
          <p:cNvPr id="7" name="Text Placeholder 13">
            <a:extLst>
              <a:ext uri="{FF2B5EF4-FFF2-40B4-BE49-F238E27FC236}">
                <a16:creationId xmlns:a16="http://schemas.microsoft.com/office/drawing/2014/main" id="{8A3E0FC1-CD5F-2544-98A7-A12281553708}"/>
              </a:ext>
            </a:extLst>
          </p:cNvPr>
          <p:cNvSpPr>
            <a:spLocks noGrp="1"/>
          </p:cNvSpPr>
          <p:nvPr>
            <p:ph type="body" sz="quarter" idx="11"/>
          </p:nvPr>
        </p:nvSpPr>
        <p:spPr>
          <a:xfrm>
            <a:off x="6026151" y="1464539"/>
            <a:ext cx="5384401" cy="703820"/>
          </a:xfrm>
        </p:spPr>
        <p:txBody>
          <a:bodyPr>
            <a:noAutofit/>
          </a:bodyPr>
          <a:lstStyle>
            <a:lvl1pPr marL="0" indent="0">
              <a:buClr>
                <a:schemeClr val="accent1"/>
              </a:buClr>
              <a:buNone/>
              <a:defRPr sz="2800">
                <a:solidFill>
                  <a:schemeClr val="tx2"/>
                </a:solidFill>
                <a:latin typeface="+mn-lt"/>
              </a:defRPr>
            </a:lvl1pPr>
            <a:lvl2pPr marL="457189" indent="0">
              <a:buClr>
                <a:schemeClr val="accent1"/>
              </a:buClr>
              <a:buNone/>
              <a:defRPr sz="2400">
                <a:solidFill>
                  <a:schemeClr val="tx2"/>
                </a:solidFill>
                <a:latin typeface="+mn-lt"/>
              </a:defRPr>
            </a:lvl2pPr>
            <a:lvl3pPr>
              <a:buClr>
                <a:schemeClr val="accent1"/>
              </a:buClr>
              <a:defRPr>
                <a:latin typeface="+mj-lt"/>
              </a:defRPr>
            </a:lvl3pPr>
            <a:lvl4pPr>
              <a:buClr>
                <a:schemeClr val="accent1"/>
              </a:buClr>
              <a:defRPr>
                <a:latin typeface="+mj-lt"/>
              </a:defRPr>
            </a:lvl4pPr>
            <a:lvl5pPr>
              <a:buClr>
                <a:schemeClr val="accent1"/>
              </a:buClr>
              <a:defRPr>
                <a:latin typeface="+mj-lt"/>
              </a:defRPr>
            </a:lvl5pPr>
          </a:lstStyle>
          <a:p>
            <a:pPr lvl="0"/>
            <a:r>
              <a:rPr lang="en-US"/>
              <a:t>Click to edit Master text styles</a:t>
            </a:r>
          </a:p>
        </p:txBody>
      </p:sp>
      <p:sp>
        <p:nvSpPr>
          <p:cNvPr id="8" name="Text Placeholder 7">
            <a:extLst>
              <a:ext uri="{FF2B5EF4-FFF2-40B4-BE49-F238E27FC236}">
                <a16:creationId xmlns:a16="http://schemas.microsoft.com/office/drawing/2014/main" id="{70329C01-3C52-F14D-B89D-DFB32F99ECD1}"/>
              </a:ext>
            </a:extLst>
          </p:cNvPr>
          <p:cNvSpPr>
            <a:spLocks noGrp="1"/>
          </p:cNvSpPr>
          <p:nvPr>
            <p:ph type="body" sz="quarter" idx="26"/>
          </p:nvPr>
        </p:nvSpPr>
        <p:spPr>
          <a:xfrm>
            <a:off x="6026151" y="2654892"/>
            <a:ext cx="5384800" cy="3270250"/>
          </a:xfrm>
        </p:spPr>
        <p:txBody>
          <a:bodyPr>
            <a:normAutofit/>
          </a:bodyPr>
          <a:lstStyle>
            <a:lvl1pPr marL="0" indent="0">
              <a:buNone/>
              <a:defRPr sz="2400">
                <a:solidFill>
                  <a:schemeClr val="tx2"/>
                </a:solidFill>
              </a:defRPr>
            </a:lvl1pPr>
            <a:lvl2pPr marL="457189" indent="0">
              <a:buNone/>
              <a:defRPr sz="2000">
                <a:solidFill>
                  <a:schemeClr val="tx2"/>
                </a:solidFill>
              </a:defRPr>
            </a:lvl2pPr>
            <a:lvl3pPr marL="914377" indent="0">
              <a:buNone/>
              <a:defRPr sz="2000">
                <a:solidFill>
                  <a:schemeClr val="tx2"/>
                </a:solidFill>
              </a:defRPr>
            </a:lvl3pPr>
            <a:lvl4pPr marL="1371566" indent="0">
              <a:buNone/>
              <a:defRPr sz="2000">
                <a:solidFill>
                  <a:schemeClr val="tx2"/>
                </a:solidFill>
              </a:defRPr>
            </a:lvl4pPr>
            <a:lvl5pPr marL="1828755" indent="0">
              <a:buNone/>
              <a:defRPr sz="2000">
                <a:solidFill>
                  <a:schemeClr val="tx2"/>
                </a:solidFill>
              </a:defRPr>
            </a:lvl5pPr>
          </a:lstStyle>
          <a:p>
            <a:pPr lvl="0"/>
            <a:r>
              <a:rPr lang="en-US"/>
              <a:t>Click to edit Master text styles</a:t>
            </a:r>
          </a:p>
        </p:txBody>
      </p:sp>
      <p:cxnSp>
        <p:nvCxnSpPr>
          <p:cNvPr id="9" name="Straight Connector 8">
            <a:extLst>
              <a:ext uri="{FF2B5EF4-FFF2-40B4-BE49-F238E27FC236}">
                <a16:creationId xmlns:a16="http://schemas.microsoft.com/office/drawing/2014/main" id="{3B474692-71F6-AC4E-A5BC-ACA0F170161E}"/>
              </a:ext>
            </a:extLst>
          </p:cNvPr>
          <p:cNvCxnSpPr>
            <a:cxnSpLocks/>
          </p:cNvCxnSpPr>
          <p:nvPr userDrawn="1"/>
        </p:nvCxnSpPr>
        <p:spPr>
          <a:xfrm>
            <a:off x="6142108" y="2168359"/>
            <a:ext cx="616226"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D8DD767F-3A3A-1746-81E4-2C9C36EEC676}"/>
              </a:ext>
            </a:extLst>
          </p:cNvPr>
          <p:cNvSpPr txBox="1"/>
          <p:nvPr userDrawn="1"/>
        </p:nvSpPr>
        <p:spPr>
          <a:xfrm>
            <a:off x="689686" y="6504360"/>
            <a:ext cx="2851231" cy="215444"/>
          </a:xfrm>
          <a:prstGeom prst="rect">
            <a:avLst/>
          </a:prstGeom>
          <a:noFill/>
        </p:spPr>
        <p:txBody>
          <a:bodyPr wrap="square" rtlCol="0">
            <a:spAutoFit/>
          </a:bodyPr>
          <a:lstStyle/>
          <a:p>
            <a:pPr lvl="0"/>
            <a:r>
              <a:rPr lang="en-US" sz="800">
                <a:solidFill>
                  <a:schemeClr val="tx2"/>
                </a:solidFill>
              </a:rPr>
              <a:t>© 2021 - Strictly Confidential</a:t>
            </a:r>
          </a:p>
        </p:txBody>
      </p:sp>
      <p:pic>
        <p:nvPicPr>
          <p:cNvPr id="11" name="Picture 10">
            <a:extLst>
              <a:ext uri="{FF2B5EF4-FFF2-40B4-BE49-F238E27FC236}">
                <a16:creationId xmlns:a16="http://schemas.microsoft.com/office/drawing/2014/main" id="{954A0500-A2FB-AF49-9775-5A1805751E03}"/>
              </a:ext>
            </a:extLst>
          </p:cNvPr>
          <p:cNvPicPr>
            <a:picLocks noChangeAspect="1"/>
          </p:cNvPicPr>
          <p:nvPr userDrawn="1"/>
        </p:nvPicPr>
        <p:blipFill>
          <a:blip r:embed="rId2"/>
          <a:srcRect/>
          <a:stretch/>
        </p:blipFill>
        <p:spPr>
          <a:xfrm>
            <a:off x="9114335" y="6058488"/>
            <a:ext cx="2494570" cy="653599"/>
          </a:xfrm>
          <a:prstGeom prst="rect">
            <a:avLst/>
          </a:prstGeom>
        </p:spPr>
      </p:pic>
    </p:spTree>
    <p:extLst>
      <p:ext uri="{BB962C8B-B14F-4D97-AF65-F5344CB8AC3E}">
        <p14:creationId xmlns:p14="http://schemas.microsoft.com/office/powerpoint/2010/main" val="1483410575"/>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3BC66BE0-8DEC-C349-84F9-1C79972F11B1}"/>
              </a:ext>
            </a:extLst>
          </p:cNvPr>
          <p:cNvSpPr>
            <a:spLocks noGrp="1"/>
          </p:cNvSpPr>
          <p:nvPr>
            <p:ph type="pic" sz="quarter" idx="25" hasCustomPrompt="1"/>
          </p:nvPr>
        </p:nvSpPr>
        <p:spPr>
          <a:xfrm>
            <a:off x="781052" y="784837"/>
            <a:ext cx="4949754" cy="4919732"/>
          </a:xfrm>
          <a:prstGeom prst="ellipse">
            <a:avLst/>
          </a:prstGeom>
          <a:solidFill>
            <a:schemeClr val="bg1">
              <a:lumMod val="95000"/>
            </a:schemeClr>
          </a:solidFill>
        </p:spPr>
        <p:txBody>
          <a:bodyPr anchor="ctr">
            <a:normAutofit/>
          </a:bodyPr>
          <a:lstStyle>
            <a:lvl1pPr marL="0" indent="0" algn="ctr">
              <a:buNone/>
              <a:defRPr sz="1600">
                <a:solidFill>
                  <a:schemeClr val="tx2"/>
                </a:solidFill>
              </a:defRPr>
            </a:lvl1pPr>
          </a:lstStyle>
          <a:p>
            <a:r>
              <a:rPr lang="en-US"/>
              <a:t>picture</a:t>
            </a:r>
          </a:p>
        </p:txBody>
      </p:sp>
      <p:sp>
        <p:nvSpPr>
          <p:cNvPr id="6" name="Text Placeholder 13">
            <a:extLst>
              <a:ext uri="{FF2B5EF4-FFF2-40B4-BE49-F238E27FC236}">
                <a16:creationId xmlns:a16="http://schemas.microsoft.com/office/drawing/2014/main" id="{D3A4A216-EFC6-024D-AE52-9FF3777AB5D3}"/>
              </a:ext>
            </a:extLst>
          </p:cNvPr>
          <p:cNvSpPr>
            <a:spLocks noGrp="1"/>
          </p:cNvSpPr>
          <p:nvPr>
            <p:ph type="body" sz="quarter" idx="11"/>
          </p:nvPr>
        </p:nvSpPr>
        <p:spPr>
          <a:xfrm>
            <a:off x="6096000" y="1114549"/>
            <a:ext cx="5384401" cy="703820"/>
          </a:xfrm>
        </p:spPr>
        <p:txBody>
          <a:bodyPr>
            <a:noAutofit/>
          </a:bodyPr>
          <a:lstStyle>
            <a:lvl1pPr marL="0" indent="0">
              <a:buClr>
                <a:schemeClr val="accent1"/>
              </a:buClr>
              <a:buNone/>
              <a:defRPr sz="3200">
                <a:solidFill>
                  <a:schemeClr val="tx2"/>
                </a:solidFill>
                <a:latin typeface="+mj-lt"/>
              </a:defRPr>
            </a:lvl1pPr>
            <a:lvl2pPr marL="457189" indent="0">
              <a:buClr>
                <a:schemeClr val="accent1"/>
              </a:buClr>
              <a:buNone/>
              <a:defRPr sz="2400">
                <a:solidFill>
                  <a:schemeClr val="tx2"/>
                </a:solidFill>
                <a:latin typeface="+mn-lt"/>
              </a:defRPr>
            </a:lvl2pPr>
            <a:lvl3pPr>
              <a:buClr>
                <a:schemeClr val="accent1"/>
              </a:buClr>
              <a:defRPr>
                <a:latin typeface="+mj-lt"/>
              </a:defRPr>
            </a:lvl3pPr>
            <a:lvl4pPr>
              <a:buClr>
                <a:schemeClr val="accent1"/>
              </a:buClr>
              <a:defRPr>
                <a:latin typeface="+mj-lt"/>
              </a:defRPr>
            </a:lvl4pPr>
            <a:lvl5pPr>
              <a:buClr>
                <a:schemeClr val="accent1"/>
              </a:buClr>
              <a:defRPr>
                <a:latin typeface="+mj-lt"/>
              </a:defRPr>
            </a:lvl5pPr>
          </a:lstStyle>
          <a:p>
            <a:pPr lvl="0"/>
            <a:r>
              <a:rPr lang="en-US"/>
              <a:t>Click to edit Master text styles</a:t>
            </a:r>
          </a:p>
        </p:txBody>
      </p:sp>
      <p:sp>
        <p:nvSpPr>
          <p:cNvPr id="8" name="Text Placeholder 7">
            <a:extLst>
              <a:ext uri="{FF2B5EF4-FFF2-40B4-BE49-F238E27FC236}">
                <a16:creationId xmlns:a16="http://schemas.microsoft.com/office/drawing/2014/main" id="{F88B0164-6E41-0645-9878-BBF133CEB910}"/>
              </a:ext>
            </a:extLst>
          </p:cNvPr>
          <p:cNvSpPr>
            <a:spLocks noGrp="1"/>
          </p:cNvSpPr>
          <p:nvPr>
            <p:ph type="body" sz="quarter" idx="26"/>
          </p:nvPr>
        </p:nvSpPr>
        <p:spPr>
          <a:xfrm>
            <a:off x="6096000" y="2304902"/>
            <a:ext cx="5384800" cy="3270250"/>
          </a:xfrm>
        </p:spPr>
        <p:txBody>
          <a:bodyPr>
            <a:normAutofit/>
          </a:bodyPr>
          <a:lstStyle>
            <a:lvl1pPr marL="0" indent="0">
              <a:buNone/>
              <a:defRPr sz="2400">
                <a:solidFill>
                  <a:schemeClr val="tx2"/>
                </a:solidFill>
              </a:defRPr>
            </a:lvl1pPr>
            <a:lvl2pPr marL="457189" indent="0">
              <a:buNone/>
              <a:defRPr sz="2000">
                <a:solidFill>
                  <a:schemeClr val="tx2"/>
                </a:solidFill>
              </a:defRPr>
            </a:lvl2pPr>
            <a:lvl3pPr marL="914377" indent="0">
              <a:buNone/>
              <a:defRPr sz="2000">
                <a:solidFill>
                  <a:schemeClr val="tx2"/>
                </a:solidFill>
              </a:defRPr>
            </a:lvl3pPr>
            <a:lvl4pPr marL="1371566" indent="0">
              <a:buNone/>
              <a:defRPr sz="2000">
                <a:solidFill>
                  <a:schemeClr val="tx2"/>
                </a:solidFill>
              </a:defRPr>
            </a:lvl4pPr>
            <a:lvl5pPr marL="1828755" indent="0">
              <a:buNone/>
              <a:defRPr sz="2000">
                <a:solidFill>
                  <a:schemeClr val="tx2"/>
                </a:solidFill>
              </a:defRPr>
            </a:lvl5pPr>
          </a:lstStyle>
          <a:p>
            <a:pPr lvl="0"/>
            <a:r>
              <a:rPr lang="en-US"/>
              <a:t>Click to edit Master text styles</a:t>
            </a:r>
          </a:p>
        </p:txBody>
      </p:sp>
      <p:cxnSp>
        <p:nvCxnSpPr>
          <p:cNvPr id="10" name="Straight Connector 9">
            <a:extLst>
              <a:ext uri="{FF2B5EF4-FFF2-40B4-BE49-F238E27FC236}">
                <a16:creationId xmlns:a16="http://schemas.microsoft.com/office/drawing/2014/main" id="{1B07455C-EEF4-6846-BA4A-A5004A6AE38F}"/>
              </a:ext>
            </a:extLst>
          </p:cNvPr>
          <p:cNvCxnSpPr>
            <a:cxnSpLocks/>
          </p:cNvCxnSpPr>
          <p:nvPr userDrawn="1"/>
        </p:nvCxnSpPr>
        <p:spPr>
          <a:xfrm>
            <a:off x="6211957" y="1818369"/>
            <a:ext cx="616226"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266A1104-89A2-0744-A5E8-C70FAD5FE29A}"/>
              </a:ext>
            </a:extLst>
          </p:cNvPr>
          <p:cNvSpPr txBox="1"/>
          <p:nvPr userDrawn="1"/>
        </p:nvSpPr>
        <p:spPr>
          <a:xfrm>
            <a:off x="689686" y="6504360"/>
            <a:ext cx="2851231" cy="215444"/>
          </a:xfrm>
          <a:prstGeom prst="rect">
            <a:avLst/>
          </a:prstGeom>
          <a:noFill/>
        </p:spPr>
        <p:txBody>
          <a:bodyPr wrap="square" rtlCol="0">
            <a:spAutoFit/>
          </a:bodyPr>
          <a:lstStyle/>
          <a:p>
            <a:pPr lvl="0"/>
            <a:r>
              <a:rPr lang="en-US" sz="800">
                <a:solidFill>
                  <a:schemeClr val="tx2"/>
                </a:solidFill>
              </a:rPr>
              <a:t>© 2021 - Strictly Confidential</a:t>
            </a:r>
          </a:p>
        </p:txBody>
      </p:sp>
      <p:pic>
        <p:nvPicPr>
          <p:cNvPr id="9" name="Picture 8">
            <a:extLst>
              <a:ext uri="{FF2B5EF4-FFF2-40B4-BE49-F238E27FC236}">
                <a16:creationId xmlns:a16="http://schemas.microsoft.com/office/drawing/2014/main" id="{375B8A38-B619-6647-9BD5-F42C5B39B5A0}"/>
              </a:ext>
            </a:extLst>
          </p:cNvPr>
          <p:cNvPicPr>
            <a:picLocks noChangeAspect="1"/>
          </p:cNvPicPr>
          <p:nvPr userDrawn="1"/>
        </p:nvPicPr>
        <p:blipFill>
          <a:blip r:embed="rId2"/>
          <a:srcRect/>
          <a:stretch/>
        </p:blipFill>
        <p:spPr>
          <a:xfrm>
            <a:off x="9114335" y="6058488"/>
            <a:ext cx="2494570" cy="653599"/>
          </a:xfrm>
          <a:prstGeom prst="rect">
            <a:avLst/>
          </a:prstGeom>
        </p:spPr>
      </p:pic>
    </p:spTree>
    <p:extLst>
      <p:ext uri="{BB962C8B-B14F-4D97-AF65-F5344CB8AC3E}">
        <p14:creationId xmlns:p14="http://schemas.microsoft.com/office/powerpoint/2010/main" val="2925437367"/>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F3405D0C-2E1C-3C4A-B132-17BE48B804C4}"/>
              </a:ext>
            </a:extLst>
          </p:cNvPr>
          <p:cNvSpPr>
            <a:spLocks noGrp="1"/>
          </p:cNvSpPr>
          <p:nvPr>
            <p:ph type="pic" sz="quarter" idx="21" hasCustomPrompt="1"/>
          </p:nvPr>
        </p:nvSpPr>
        <p:spPr>
          <a:xfrm>
            <a:off x="666206" y="627017"/>
            <a:ext cx="10849519" cy="4898572"/>
          </a:xfrm>
          <a:solidFill>
            <a:schemeClr val="bg1">
              <a:lumMod val="95000"/>
            </a:schemeClr>
          </a:solidFill>
        </p:spPr>
        <p:txBody>
          <a:bodyPr anchor="ctr">
            <a:normAutofit/>
          </a:bodyPr>
          <a:lstStyle>
            <a:lvl1pPr marL="0" indent="0" algn="ctr">
              <a:buNone/>
              <a:defRPr sz="1600">
                <a:solidFill>
                  <a:schemeClr val="tx2"/>
                </a:solidFill>
              </a:defRPr>
            </a:lvl1pPr>
          </a:lstStyle>
          <a:p>
            <a:r>
              <a:rPr lang="en-US"/>
              <a:t>Full picture slide</a:t>
            </a:r>
          </a:p>
        </p:txBody>
      </p:sp>
      <p:sp>
        <p:nvSpPr>
          <p:cNvPr id="6" name="TextBox 5">
            <a:extLst>
              <a:ext uri="{FF2B5EF4-FFF2-40B4-BE49-F238E27FC236}">
                <a16:creationId xmlns:a16="http://schemas.microsoft.com/office/drawing/2014/main" id="{1080E36A-E4F1-5440-85AF-57B66A04E66B}"/>
              </a:ext>
            </a:extLst>
          </p:cNvPr>
          <p:cNvSpPr txBox="1"/>
          <p:nvPr userDrawn="1"/>
        </p:nvSpPr>
        <p:spPr>
          <a:xfrm>
            <a:off x="689686" y="6504360"/>
            <a:ext cx="2851231" cy="215444"/>
          </a:xfrm>
          <a:prstGeom prst="rect">
            <a:avLst/>
          </a:prstGeom>
          <a:noFill/>
        </p:spPr>
        <p:txBody>
          <a:bodyPr wrap="square" rtlCol="0">
            <a:spAutoFit/>
          </a:bodyPr>
          <a:lstStyle/>
          <a:p>
            <a:pPr lvl="0"/>
            <a:r>
              <a:rPr lang="en-US" sz="800">
                <a:solidFill>
                  <a:schemeClr val="tx2"/>
                </a:solidFill>
              </a:rPr>
              <a:t>© 2021 - Strictly Confidential</a:t>
            </a:r>
          </a:p>
        </p:txBody>
      </p:sp>
      <p:pic>
        <p:nvPicPr>
          <p:cNvPr id="9" name="Picture 8">
            <a:extLst>
              <a:ext uri="{FF2B5EF4-FFF2-40B4-BE49-F238E27FC236}">
                <a16:creationId xmlns:a16="http://schemas.microsoft.com/office/drawing/2014/main" id="{234A3329-FB04-F441-9921-463F844AD941}"/>
              </a:ext>
            </a:extLst>
          </p:cNvPr>
          <p:cNvPicPr>
            <a:picLocks noChangeAspect="1"/>
          </p:cNvPicPr>
          <p:nvPr userDrawn="1"/>
        </p:nvPicPr>
        <p:blipFill>
          <a:blip r:embed="rId2"/>
          <a:srcRect/>
          <a:stretch/>
        </p:blipFill>
        <p:spPr>
          <a:xfrm>
            <a:off x="9114335" y="6058488"/>
            <a:ext cx="2494570" cy="653599"/>
          </a:xfrm>
          <a:prstGeom prst="rect">
            <a:avLst/>
          </a:prstGeom>
        </p:spPr>
      </p:pic>
    </p:spTree>
    <p:extLst>
      <p:ext uri="{BB962C8B-B14F-4D97-AF65-F5344CB8AC3E}">
        <p14:creationId xmlns:p14="http://schemas.microsoft.com/office/powerpoint/2010/main" val="1973100905"/>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10" name="Rectangle 9"/>
          <p:cNvSpPr/>
          <p:nvPr userDrawn="1"/>
        </p:nvSpPr>
        <p:spPr>
          <a:xfrm>
            <a:off x="641025" y="600891"/>
            <a:ext cx="10945729" cy="5076896"/>
          </a:xfrm>
          <a:prstGeom prst="rect">
            <a:avLst/>
          </a:prstGeom>
          <a:solidFill>
            <a:schemeClr val="accent2"/>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12" name="Text Placeholder 11"/>
          <p:cNvSpPr>
            <a:spLocks noGrp="1"/>
          </p:cNvSpPr>
          <p:nvPr>
            <p:ph type="body" sz="quarter" idx="10" hasCustomPrompt="1"/>
          </p:nvPr>
        </p:nvSpPr>
        <p:spPr>
          <a:xfrm>
            <a:off x="1435395" y="1307806"/>
            <a:ext cx="9292856" cy="3583172"/>
          </a:xfrm>
        </p:spPr>
        <p:txBody>
          <a:bodyPr anchor="ctr">
            <a:normAutofit/>
          </a:bodyPr>
          <a:lstStyle>
            <a:lvl1pPr marL="0" indent="0" algn="ctr">
              <a:buNone/>
              <a:defRPr sz="3600" spc="-51" baseline="0">
                <a:solidFill>
                  <a:schemeClr val="bg1"/>
                </a:solidFill>
                <a:latin typeface="+mj-lt"/>
              </a:defRPr>
            </a:lvl1pPr>
            <a:lvl2pPr marL="457189" indent="0" algn="ctr">
              <a:buNone/>
              <a:defRPr sz="2000">
                <a:latin typeface="+mj-lt"/>
              </a:defRPr>
            </a:lvl2pPr>
            <a:lvl3pPr marL="914377" indent="0" algn="ctr">
              <a:buNone/>
              <a:defRPr sz="2000">
                <a:latin typeface="+mj-lt"/>
              </a:defRPr>
            </a:lvl3pPr>
            <a:lvl4pPr marL="1371566" indent="0" algn="ctr">
              <a:buNone/>
              <a:defRPr sz="2000">
                <a:latin typeface="+mj-lt"/>
              </a:defRPr>
            </a:lvl4pPr>
            <a:lvl5pPr marL="1828754" indent="0" algn="ctr">
              <a:buNone/>
              <a:defRPr sz="2000">
                <a:latin typeface="+mj-lt"/>
              </a:defRPr>
            </a:lvl5pPr>
          </a:lstStyle>
          <a:p>
            <a:pPr lvl="0"/>
            <a:r>
              <a:rPr lang="en-US"/>
              <a:t>“ This is a quote slide”</a:t>
            </a:r>
          </a:p>
        </p:txBody>
      </p:sp>
      <p:sp>
        <p:nvSpPr>
          <p:cNvPr id="7" name="TextBox 6">
            <a:extLst>
              <a:ext uri="{FF2B5EF4-FFF2-40B4-BE49-F238E27FC236}">
                <a16:creationId xmlns:a16="http://schemas.microsoft.com/office/drawing/2014/main" id="{1C7E1444-91DF-A64D-8372-CBDA5D9B9191}"/>
              </a:ext>
            </a:extLst>
          </p:cNvPr>
          <p:cNvSpPr txBox="1"/>
          <p:nvPr userDrawn="1"/>
        </p:nvSpPr>
        <p:spPr>
          <a:xfrm>
            <a:off x="689686" y="6504360"/>
            <a:ext cx="2851231" cy="215444"/>
          </a:xfrm>
          <a:prstGeom prst="rect">
            <a:avLst/>
          </a:prstGeom>
          <a:noFill/>
        </p:spPr>
        <p:txBody>
          <a:bodyPr wrap="square" rtlCol="0">
            <a:spAutoFit/>
          </a:bodyPr>
          <a:lstStyle/>
          <a:p>
            <a:pPr lvl="0"/>
            <a:r>
              <a:rPr lang="en-US" sz="800">
                <a:solidFill>
                  <a:schemeClr val="tx2"/>
                </a:solidFill>
              </a:rPr>
              <a:t>© 2021 - Strictly Confidential</a:t>
            </a:r>
          </a:p>
        </p:txBody>
      </p:sp>
      <p:pic>
        <p:nvPicPr>
          <p:cNvPr id="8" name="Picture 7">
            <a:extLst>
              <a:ext uri="{FF2B5EF4-FFF2-40B4-BE49-F238E27FC236}">
                <a16:creationId xmlns:a16="http://schemas.microsoft.com/office/drawing/2014/main" id="{CD1B7592-894D-3742-9166-CB0B6332A438}"/>
              </a:ext>
            </a:extLst>
          </p:cNvPr>
          <p:cNvPicPr>
            <a:picLocks noChangeAspect="1"/>
          </p:cNvPicPr>
          <p:nvPr userDrawn="1"/>
        </p:nvPicPr>
        <p:blipFill>
          <a:blip r:embed="rId2"/>
          <a:srcRect/>
          <a:stretch/>
        </p:blipFill>
        <p:spPr>
          <a:xfrm>
            <a:off x="9114335" y="6058488"/>
            <a:ext cx="2494570" cy="653599"/>
          </a:xfrm>
          <a:prstGeom prst="rect">
            <a:avLst/>
          </a:prstGeom>
        </p:spPr>
      </p:pic>
    </p:spTree>
    <p:extLst>
      <p:ext uri="{BB962C8B-B14F-4D97-AF65-F5344CB8AC3E}">
        <p14:creationId xmlns:p14="http://schemas.microsoft.com/office/powerpoint/2010/main" val="1952426565"/>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10" name="Rectangle 9"/>
          <p:cNvSpPr/>
          <p:nvPr userDrawn="1"/>
        </p:nvSpPr>
        <p:spPr>
          <a:xfrm>
            <a:off x="641025" y="600891"/>
            <a:ext cx="10945729" cy="5076896"/>
          </a:xfrm>
          <a:prstGeom prst="rect">
            <a:avLst/>
          </a:prstGeom>
          <a:solidFill>
            <a:schemeClr val="accent1"/>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12" name="Text Placeholder 11"/>
          <p:cNvSpPr>
            <a:spLocks noGrp="1"/>
          </p:cNvSpPr>
          <p:nvPr>
            <p:ph type="body" sz="quarter" idx="10" hasCustomPrompt="1"/>
          </p:nvPr>
        </p:nvSpPr>
        <p:spPr>
          <a:xfrm>
            <a:off x="1435395" y="1307806"/>
            <a:ext cx="9292856" cy="3583172"/>
          </a:xfrm>
        </p:spPr>
        <p:txBody>
          <a:bodyPr anchor="ctr">
            <a:normAutofit/>
          </a:bodyPr>
          <a:lstStyle>
            <a:lvl1pPr marL="0" indent="0" algn="ctr">
              <a:buNone/>
              <a:defRPr sz="3600" spc="-51" baseline="0">
                <a:solidFill>
                  <a:schemeClr val="bg1"/>
                </a:solidFill>
                <a:latin typeface="+mj-lt"/>
              </a:defRPr>
            </a:lvl1pPr>
            <a:lvl2pPr marL="457189" indent="0" algn="ctr">
              <a:buNone/>
              <a:defRPr sz="2000">
                <a:latin typeface="+mj-lt"/>
              </a:defRPr>
            </a:lvl2pPr>
            <a:lvl3pPr marL="914377" indent="0" algn="ctr">
              <a:buNone/>
              <a:defRPr sz="2000">
                <a:latin typeface="+mj-lt"/>
              </a:defRPr>
            </a:lvl3pPr>
            <a:lvl4pPr marL="1371566" indent="0" algn="ctr">
              <a:buNone/>
              <a:defRPr sz="2000">
                <a:latin typeface="+mj-lt"/>
              </a:defRPr>
            </a:lvl4pPr>
            <a:lvl5pPr marL="1828754" indent="0" algn="ctr">
              <a:buNone/>
              <a:defRPr sz="2000">
                <a:latin typeface="+mj-lt"/>
              </a:defRPr>
            </a:lvl5pPr>
          </a:lstStyle>
          <a:p>
            <a:pPr lvl="0"/>
            <a:r>
              <a:rPr lang="en-US"/>
              <a:t>“ This is a quote slide”</a:t>
            </a:r>
          </a:p>
        </p:txBody>
      </p:sp>
      <p:sp>
        <p:nvSpPr>
          <p:cNvPr id="7" name="TextBox 6">
            <a:extLst>
              <a:ext uri="{FF2B5EF4-FFF2-40B4-BE49-F238E27FC236}">
                <a16:creationId xmlns:a16="http://schemas.microsoft.com/office/drawing/2014/main" id="{1C7E1444-91DF-A64D-8372-CBDA5D9B9191}"/>
              </a:ext>
            </a:extLst>
          </p:cNvPr>
          <p:cNvSpPr txBox="1"/>
          <p:nvPr userDrawn="1"/>
        </p:nvSpPr>
        <p:spPr>
          <a:xfrm>
            <a:off x="689686" y="6504360"/>
            <a:ext cx="2851231" cy="215444"/>
          </a:xfrm>
          <a:prstGeom prst="rect">
            <a:avLst/>
          </a:prstGeom>
          <a:noFill/>
        </p:spPr>
        <p:txBody>
          <a:bodyPr wrap="square" rtlCol="0">
            <a:spAutoFit/>
          </a:bodyPr>
          <a:lstStyle/>
          <a:p>
            <a:pPr lvl="0"/>
            <a:r>
              <a:rPr lang="en-US" sz="800">
                <a:solidFill>
                  <a:schemeClr val="tx2"/>
                </a:solidFill>
              </a:rPr>
              <a:t>© 2021 - Strictly Confidential</a:t>
            </a:r>
          </a:p>
        </p:txBody>
      </p:sp>
      <p:pic>
        <p:nvPicPr>
          <p:cNvPr id="6" name="Picture 5">
            <a:extLst>
              <a:ext uri="{FF2B5EF4-FFF2-40B4-BE49-F238E27FC236}">
                <a16:creationId xmlns:a16="http://schemas.microsoft.com/office/drawing/2014/main" id="{164DB91E-2D3E-3A4C-A00B-B321D69290E9}"/>
              </a:ext>
            </a:extLst>
          </p:cNvPr>
          <p:cNvPicPr>
            <a:picLocks noChangeAspect="1"/>
          </p:cNvPicPr>
          <p:nvPr userDrawn="1"/>
        </p:nvPicPr>
        <p:blipFill>
          <a:blip r:embed="rId2"/>
          <a:srcRect/>
          <a:stretch/>
        </p:blipFill>
        <p:spPr>
          <a:xfrm>
            <a:off x="9114335" y="6058488"/>
            <a:ext cx="2494570" cy="653599"/>
          </a:xfrm>
          <a:prstGeom prst="rect">
            <a:avLst/>
          </a:prstGeom>
        </p:spPr>
      </p:pic>
    </p:spTree>
    <p:extLst>
      <p:ext uri="{BB962C8B-B14F-4D97-AF65-F5344CB8AC3E}">
        <p14:creationId xmlns:p14="http://schemas.microsoft.com/office/powerpoint/2010/main" val="1704664078"/>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11" name="Table Placeholder 10"/>
          <p:cNvSpPr>
            <a:spLocks noGrp="1"/>
          </p:cNvSpPr>
          <p:nvPr>
            <p:ph type="tbl" sz="quarter" idx="10"/>
          </p:nvPr>
        </p:nvSpPr>
        <p:spPr>
          <a:xfrm>
            <a:off x="781051" y="685801"/>
            <a:ext cx="10725149" cy="5467351"/>
          </a:xfrm>
        </p:spPr>
        <p:txBody>
          <a:bodyPr anchor="ctr">
            <a:normAutofit/>
          </a:bodyPr>
          <a:lstStyle>
            <a:lvl1pPr marL="0" indent="0" algn="ctr">
              <a:buNone/>
              <a:defRPr sz="1600">
                <a:solidFill>
                  <a:schemeClr val="tx2"/>
                </a:solidFill>
              </a:defRPr>
            </a:lvl1pPr>
          </a:lstStyle>
          <a:p>
            <a:r>
              <a:rPr lang="en-US"/>
              <a:t>Click icon to add table</a:t>
            </a:r>
          </a:p>
        </p:txBody>
      </p:sp>
      <p:sp>
        <p:nvSpPr>
          <p:cNvPr id="4" name="TextBox 3">
            <a:extLst>
              <a:ext uri="{FF2B5EF4-FFF2-40B4-BE49-F238E27FC236}">
                <a16:creationId xmlns:a16="http://schemas.microsoft.com/office/drawing/2014/main" id="{CA621787-ABDF-B849-98CC-0769B49E6918}"/>
              </a:ext>
            </a:extLst>
          </p:cNvPr>
          <p:cNvSpPr txBox="1"/>
          <p:nvPr userDrawn="1"/>
        </p:nvSpPr>
        <p:spPr>
          <a:xfrm>
            <a:off x="689686" y="6504360"/>
            <a:ext cx="2851231" cy="215444"/>
          </a:xfrm>
          <a:prstGeom prst="rect">
            <a:avLst/>
          </a:prstGeom>
          <a:noFill/>
        </p:spPr>
        <p:txBody>
          <a:bodyPr wrap="square" rtlCol="0">
            <a:spAutoFit/>
          </a:bodyPr>
          <a:lstStyle/>
          <a:p>
            <a:pPr lvl="0"/>
            <a:r>
              <a:rPr lang="en-US" sz="800">
                <a:solidFill>
                  <a:schemeClr val="tx2"/>
                </a:solidFill>
              </a:rPr>
              <a:t>© 2021 - Strictly Confidential</a:t>
            </a:r>
          </a:p>
        </p:txBody>
      </p:sp>
    </p:spTree>
    <p:extLst>
      <p:ext uri="{BB962C8B-B14F-4D97-AF65-F5344CB8AC3E}">
        <p14:creationId xmlns:p14="http://schemas.microsoft.com/office/powerpoint/2010/main" val="2281216783"/>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DE7B277-220F-7949-8EF3-9D09454D676C}"/>
              </a:ext>
            </a:extLst>
          </p:cNvPr>
          <p:cNvPicPr>
            <a:picLocks noChangeAspect="1"/>
          </p:cNvPicPr>
          <p:nvPr userDrawn="1"/>
        </p:nvPicPr>
        <p:blipFill rotWithShape="1">
          <a:blip r:embed="rId2" cstate="print">
            <a:alphaModFix amt="5000"/>
            <a:extLst>
              <a:ext uri="{28A0092B-C50C-407E-A947-70E740481C1C}">
                <a14:useLocalDpi xmlns:a14="http://schemas.microsoft.com/office/drawing/2010/main"/>
              </a:ext>
            </a:extLst>
          </a:blip>
          <a:srcRect r="1547"/>
          <a:stretch/>
        </p:blipFill>
        <p:spPr>
          <a:xfrm>
            <a:off x="501351" y="538640"/>
            <a:ext cx="11181601" cy="5767890"/>
          </a:xfrm>
          <a:prstGeom prst="rect">
            <a:avLst/>
          </a:prstGeom>
          <a:solidFill>
            <a:schemeClr val="bg1"/>
          </a:solidFill>
        </p:spPr>
      </p:pic>
      <p:sp>
        <p:nvSpPr>
          <p:cNvPr id="6" name="Rectangle 5">
            <a:extLst>
              <a:ext uri="{FF2B5EF4-FFF2-40B4-BE49-F238E27FC236}">
                <a16:creationId xmlns:a16="http://schemas.microsoft.com/office/drawing/2014/main" id="{49F517DC-A429-AA43-88D4-AC3546F988FD}"/>
              </a:ext>
            </a:extLst>
          </p:cNvPr>
          <p:cNvSpPr/>
          <p:nvPr userDrawn="1"/>
        </p:nvSpPr>
        <p:spPr>
          <a:xfrm>
            <a:off x="509048" y="551470"/>
            <a:ext cx="4213782" cy="575506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a:extLst>
              <a:ext uri="{FF2B5EF4-FFF2-40B4-BE49-F238E27FC236}">
                <a16:creationId xmlns:a16="http://schemas.microsoft.com/office/drawing/2014/main" id="{69B4D6B1-62E7-C244-BB89-57233584BFD9}"/>
              </a:ext>
            </a:extLst>
          </p:cNvPr>
          <p:cNvSpPr/>
          <p:nvPr userDrawn="1"/>
        </p:nvSpPr>
        <p:spPr>
          <a:xfrm>
            <a:off x="4722830" y="551469"/>
            <a:ext cx="3601040" cy="5755061"/>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13">
            <a:extLst>
              <a:ext uri="{FF2B5EF4-FFF2-40B4-BE49-F238E27FC236}">
                <a16:creationId xmlns:a16="http://schemas.microsoft.com/office/drawing/2014/main" id="{FFD411CE-CAF9-A842-9E3F-3B30E499068C}"/>
              </a:ext>
            </a:extLst>
          </p:cNvPr>
          <p:cNvSpPr>
            <a:spLocks noGrp="1"/>
          </p:cNvSpPr>
          <p:nvPr>
            <p:ph type="body" sz="quarter" idx="11" hasCustomPrompt="1"/>
          </p:nvPr>
        </p:nvSpPr>
        <p:spPr>
          <a:xfrm>
            <a:off x="1017970" y="1340792"/>
            <a:ext cx="4213783" cy="703820"/>
          </a:xfrm>
        </p:spPr>
        <p:txBody>
          <a:bodyPr>
            <a:noAutofit/>
          </a:bodyPr>
          <a:lstStyle>
            <a:lvl1pPr marL="0" indent="0">
              <a:buClr>
                <a:schemeClr val="accent1"/>
              </a:buClr>
              <a:buNone/>
              <a:defRPr sz="3200">
                <a:solidFill>
                  <a:schemeClr val="bg1"/>
                </a:solidFill>
                <a:latin typeface="+mj-lt"/>
              </a:defRPr>
            </a:lvl1pPr>
            <a:lvl2pPr marL="457189" indent="0">
              <a:buClr>
                <a:schemeClr val="accent1"/>
              </a:buClr>
              <a:buNone/>
              <a:defRPr sz="2400">
                <a:solidFill>
                  <a:schemeClr val="tx2"/>
                </a:solidFill>
                <a:latin typeface="+mn-lt"/>
              </a:defRPr>
            </a:lvl2pPr>
            <a:lvl3pPr>
              <a:buClr>
                <a:schemeClr val="accent1"/>
              </a:buClr>
              <a:defRPr>
                <a:latin typeface="+mj-lt"/>
              </a:defRPr>
            </a:lvl3pPr>
            <a:lvl4pPr>
              <a:buClr>
                <a:schemeClr val="accent1"/>
              </a:buClr>
              <a:defRPr>
                <a:latin typeface="+mj-lt"/>
              </a:defRPr>
            </a:lvl4pPr>
            <a:lvl5pPr>
              <a:buClr>
                <a:schemeClr val="accent1"/>
              </a:buClr>
              <a:defRPr>
                <a:latin typeface="+mj-lt"/>
              </a:defRPr>
            </a:lvl5pPr>
          </a:lstStyle>
          <a:p>
            <a:pPr lvl="0"/>
            <a:r>
              <a:rPr lang="en-US"/>
              <a:t>Agenda</a:t>
            </a:r>
          </a:p>
        </p:txBody>
      </p:sp>
      <p:cxnSp>
        <p:nvCxnSpPr>
          <p:cNvPr id="12" name="Straight Connector 11">
            <a:extLst>
              <a:ext uri="{FF2B5EF4-FFF2-40B4-BE49-F238E27FC236}">
                <a16:creationId xmlns:a16="http://schemas.microsoft.com/office/drawing/2014/main" id="{D9C468F2-F15F-4C44-B76E-D9BF5094E730}"/>
              </a:ext>
            </a:extLst>
          </p:cNvPr>
          <p:cNvCxnSpPr>
            <a:cxnSpLocks/>
          </p:cNvCxnSpPr>
          <p:nvPr userDrawn="1"/>
        </p:nvCxnSpPr>
        <p:spPr>
          <a:xfrm>
            <a:off x="1133927" y="2044612"/>
            <a:ext cx="616226" cy="0"/>
          </a:xfrm>
          <a:prstGeom prst="line">
            <a:avLst/>
          </a:prstGeom>
          <a:ln w="25400">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sp>
        <p:nvSpPr>
          <p:cNvPr id="13" name="Text Placeholder 7">
            <a:extLst>
              <a:ext uri="{FF2B5EF4-FFF2-40B4-BE49-F238E27FC236}">
                <a16:creationId xmlns:a16="http://schemas.microsoft.com/office/drawing/2014/main" id="{3302D2DF-D3AC-1C4A-AAE3-C96CB55A0BF3}"/>
              </a:ext>
            </a:extLst>
          </p:cNvPr>
          <p:cNvSpPr>
            <a:spLocks noGrp="1"/>
          </p:cNvSpPr>
          <p:nvPr>
            <p:ph type="body" sz="quarter" idx="26"/>
          </p:nvPr>
        </p:nvSpPr>
        <p:spPr>
          <a:xfrm>
            <a:off x="1017970" y="2455730"/>
            <a:ext cx="4760661" cy="3270250"/>
          </a:xfrm>
        </p:spPr>
        <p:txBody>
          <a:bodyPr>
            <a:normAutofit/>
          </a:bodyPr>
          <a:lstStyle>
            <a:lvl1pPr marL="0" indent="0">
              <a:buNone/>
              <a:defRPr sz="2400">
                <a:solidFill>
                  <a:schemeClr val="bg1"/>
                </a:solidFill>
              </a:defRPr>
            </a:lvl1pPr>
            <a:lvl2pPr marL="457189" indent="0">
              <a:buNone/>
              <a:defRPr sz="2000">
                <a:solidFill>
                  <a:schemeClr val="tx2"/>
                </a:solidFill>
              </a:defRPr>
            </a:lvl2pPr>
            <a:lvl3pPr marL="914377" indent="0">
              <a:buNone/>
              <a:defRPr sz="2000">
                <a:solidFill>
                  <a:schemeClr val="tx2"/>
                </a:solidFill>
              </a:defRPr>
            </a:lvl3pPr>
            <a:lvl4pPr marL="1371566" indent="0">
              <a:buNone/>
              <a:defRPr sz="2000">
                <a:solidFill>
                  <a:schemeClr val="tx2"/>
                </a:solidFill>
              </a:defRPr>
            </a:lvl4pPr>
            <a:lvl5pPr marL="1828755" indent="0">
              <a:buNone/>
              <a:defRPr sz="2000">
                <a:solidFill>
                  <a:schemeClr val="tx2"/>
                </a:solidFill>
              </a:defRPr>
            </a:lvl5pPr>
          </a:lstStyle>
          <a:p>
            <a:pPr lvl="0"/>
            <a:r>
              <a:rPr lang="en-US"/>
              <a:t>Click to edit Master text styles</a:t>
            </a:r>
          </a:p>
        </p:txBody>
      </p:sp>
      <p:sp>
        <p:nvSpPr>
          <p:cNvPr id="15" name="TextBox 14">
            <a:extLst>
              <a:ext uri="{FF2B5EF4-FFF2-40B4-BE49-F238E27FC236}">
                <a16:creationId xmlns:a16="http://schemas.microsoft.com/office/drawing/2014/main" id="{1227B3D5-46EC-3E4C-BB8C-4A2171734478}"/>
              </a:ext>
            </a:extLst>
          </p:cNvPr>
          <p:cNvSpPr txBox="1"/>
          <p:nvPr userDrawn="1"/>
        </p:nvSpPr>
        <p:spPr>
          <a:xfrm>
            <a:off x="917198" y="5921653"/>
            <a:ext cx="2851231" cy="215444"/>
          </a:xfrm>
          <a:prstGeom prst="rect">
            <a:avLst/>
          </a:prstGeom>
          <a:noFill/>
        </p:spPr>
        <p:txBody>
          <a:bodyPr wrap="square" rtlCol="0">
            <a:spAutoFit/>
          </a:bodyPr>
          <a:lstStyle/>
          <a:p>
            <a:pPr lvl="0"/>
            <a:r>
              <a:rPr lang="en-US" sz="800">
                <a:solidFill>
                  <a:schemeClr val="bg1"/>
                </a:solidFill>
              </a:rPr>
              <a:t>© 2021 - Strictly Confidential</a:t>
            </a:r>
          </a:p>
        </p:txBody>
      </p:sp>
      <p:pic>
        <p:nvPicPr>
          <p:cNvPr id="17" name="Picture 16">
            <a:extLst>
              <a:ext uri="{FF2B5EF4-FFF2-40B4-BE49-F238E27FC236}">
                <a16:creationId xmlns:a16="http://schemas.microsoft.com/office/drawing/2014/main" id="{1FC4917F-C580-FF49-AD86-929B2B3BE675}"/>
              </a:ext>
            </a:extLst>
          </p:cNvPr>
          <p:cNvPicPr>
            <a:picLocks noChangeAspect="1"/>
          </p:cNvPicPr>
          <p:nvPr userDrawn="1"/>
        </p:nvPicPr>
        <p:blipFill>
          <a:blip r:embed="rId3"/>
          <a:srcRect/>
          <a:stretch/>
        </p:blipFill>
        <p:spPr>
          <a:xfrm>
            <a:off x="8944309" y="5483498"/>
            <a:ext cx="2494570" cy="653599"/>
          </a:xfrm>
          <a:prstGeom prst="rect">
            <a:avLst/>
          </a:prstGeom>
        </p:spPr>
      </p:pic>
    </p:spTree>
    <p:extLst>
      <p:ext uri="{BB962C8B-B14F-4D97-AF65-F5344CB8AC3E}">
        <p14:creationId xmlns:p14="http://schemas.microsoft.com/office/powerpoint/2010/main" val="1137065521"/>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DE7B277-220F-7949-8EF3-9D09454D676C}"/>
              </a:ext>
            </a:extLst>
          </p:cNvPr>
          <p:cNvPicPr>
            <a:picLocks noChangeAspect="1"/>
          </p:cNvPicPr>
          <p:nvPr userDrawn="1"/>
        </p:nvPicPr>
        <p:blipFill rotWithShape="1">
          <a:blip r:embed="rId2" cstate="print">
            <a:alphaModFix amt="5000"/>
            <a:extLst>
              <a:ext uri="{28A0092B-C50C-407E-A947-70E740481C1C}">
                <a14:useLocalDpi xmlns:a14="http://schemas.microsoft.com/office/drawing/2010/main"/>
              </a:ext>
            </a:extLst>
          </a:blip>
          <a:srcRect r="1547"/>
          <a:stretch/>
        </p:blipFill>
        <p:spPr>
          <a:xfrm>
            <a:off x="501351" y="538640"/>
            <a:ext cx="11181601" cy="5767890"/>
          </a:xfrm>
          <a:prstGeom prst="rect">
            <a:avLst/>
          </a:prstGeom>
          <a:solidFill>
            <a:schemeClr val="bg1"/>
          </a:solidFill>
        </p:spPr>
      </p:pic>
      <p:sp>
        <p:nvSpPr>
          <p:cNvPr id="6" name="Rectangle 5">
            <a:extLst>
              <a:ext uri="{FF2B5EF4-FFF2-40B4-BE49-F238E27FC236}">
                <a16:creationId xmlns:a16="http://schemas.microsoft.com/office/drawing/2014/main" id="{49F517DC-A429-AA43-88D4-AC3546F988FD}"/>
              </a:ext>
            </a:extLst>
          </p:cNvPr>
          <p:cNvSpPr/>
          <p:nvPr userDrawn="1"/>
        </p:nvSpPr>
        <p:spPr>
          <a:xfrm>
            <a:off x="509048" y="551470"/>
            <a:ext cx="4213782" cy="575506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a:extLst>
              <a:ext uri="{FF2B5EF4-FFF2-40B4-BE49-F238E27FC236}">
                <a16:creationId xmlns:a16="http://schemas.microsoft.com/office/drawing/2014/main" id="{69B4D6B1-62E7-C244-BB89-57233584BFD9}"/>
              </a:ext>
            </a:extLst>
          </p:cNvPr>
          <p:cNvSpPr/>
          <p:nvPr userDrawn="1"/>
        </p:nvSpPr>
        <p:spPr>
          <a:xfrm>
            <a:off x="4722830" y="551469"/>
            <a:ext cx="3601040" cy="5755061"/>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13">
            <a:extLst>
              <a:ext uri="{FF2B5EF4-FFF2-40B4-BE49-F238E27FC236}">
                <a16:creationId xmlns:a16="http://schemas.microsoft.com/office/drawing/2014/main" id="{FFD411CE-CAF9-A842-9E3F-3B30E499068C}"/>
              </a:ext>
            </a:extLst>
          </p:cNvPr>
          <p:cNvSpPr>
            <a:spLocks noGrp="1"/>
          </p:cNvSpPr>
          <p:nvPr>
            <p:ph type="body" sz="quarter" idx="11" hasCustomPrompt="1"/>
          </p:nvPr>
        </p:nvSpPr>
        <p:spPr>
          <a:xfrm>
            <a:off x="1017970" y="1340792"/>
            <a:ext cx="4213783" cy="703820"/>
          </a:xfrm>
        </p:spPr>
        <p:txBody>
          <a:bodyPr>
            <a:noAutofit/>
          </a:bodyPr>
          <a:lstStyle>
            <a:lvl1pPr marL="0" indent="0">
              <a:buClr>
                <a:schemeClr val="accent1"/>
              </a:buClr>
              <a:buNone/>
              <a:defRPr sz="3200">
                <a:solidFill>
                  <a:schemeClr val="bg1"/>
                </a:solidFill>
                <a:latin typeface="+mj-lt"/>
              </a:defRPr>
            </a:lvl1pPr>
            <a:lvl2pPr marL="457189" indent="0">
              <a:buClr>
                <a:schemeClr val="accent1"/>
              </a:buClr>
              <a:buNone/>
              <a:defRPr sz="2400">
                <a:solidFill>
                  <a:schemeClr val="tx2"/>
                </a:solidFill>
                <a:latin typeface="+mn-lt"/>
              </a:defRPr>
            </a:lvl2pPr>
            <a:lvl3pPr>
              <a:buClr>
                <a:schemeClr val="accent1"/>
              </a:buClr>
              <a:defRPr>
                <a:latin typeface="+mj-lt"/>
              </a:defRPr>
            </a:lvl3pPr>
            <a:lvl4pPr>
              <a:buClr>
                <a:schemeClr val="accent1"/>
              </a:buClr>
              <a:defRPr>
                <a:latin typeface="+mj-lt"/>
              </a:defRPr>
            </a:lvl4pPr>
            <a:lvl5pPr>
              <a:buClr>
                <a:schemeClr val="accent1"/>
              </a:buClr>
              <a:defRPr>
                <a:latin typeface="+mj-lt"/>
              </a:defRPr>
            </a:lvl5pPr>
          </a:lstStyle>
          <a:p>
            <a:pPr lvl="0"/>
            <a:r>
              <a:rPr lang="en-US"/>
              <a:t>Agenda</a:t>
            </a:r>
          </a:p>
        </p:txBody>
      </p:sp>
      <p:cxnSp>
        <p:nvCxnSpPr>
          <p:cNvPr id="12" name="Straight Connector 11">
            <a:extLst>
              <a:ext uri="{FF2B5EF4-FFF2-40B4-BE49-F238E27FC236}">
                <a16:creationId xmlns:a16="http://schemas.microsoft.com/office/drawing/2014/main" id="{D9C468F2-F15F-4C44-B76E-D9BF5094E730}"/>
              </a:ext>
            </a:extLst>
          </p:cNvPr>
          <p:cNvCxnSpPr>
            <a:cxnSpLocks/>
          </p:cNvCxnSpPr>
          <p:nvPr userDrawn="1"/>
        </p:nvCxnSpPr>
        <p:spPr>
          <a:xfrm>
            <a:off x="1133927" y="2044612"/>
            <a:ext cx="616226" cy="0"/>
          </a:xfrm>
          <a:prstGeom prst="line">
            <a:avLst/>
          </a:prstGeom>
          <a:ln w="25400">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sp>
        <p:nvSpPr>
          <p:cNvPr id="13" name="Text Placeholder 7">
            <a:extLst>
              <a:ext uri="{FF2B5EF4-FFF2-40B4-BE49-F238E27FC236}">
                <a16:creationId xmlns:a16="http://schemas.microsoft.com/office/drawing/2014/main" id="{3302D2DF-D3AC-1C4A-AAE3-C96CB55A0BF3}"/>
              </a:ext>
            </a:extLst>
          </p:cNvPr>
          <p:cNvSpPr>
            <a:spLocks noGrp="1"/>
          </p:cNvSpPr>
          <p:nvPr>
            <p:ph type="body" sz="quarter" idx="26"/>
          </p:nvPr>
        </p:nvSpPr>
        <p:spPr>
          <a:xfrm>
            <a:off x="1017970" y="2455730"/>
            <a:ext cx="4760661" cy="3270250"/>
          </a:xfrm>
        </p:spPr>
        <p:txBody>
          <a:bodyPr>
            <a:normAutofit/>
          </a:bodyPr>
          <a:lstStyle>
            <a:lvl1pPr marL="0" indent="0">
              <a:buNone/>
              <a:defRPr sz="2400">
                <a:solidFill>
                  <a:schemeClr val="bg1"/>
                </a:solidFill>
              </a:defRPr>
            </a:lvl1pPr>
            <a:lvl2pPr marL="457189" indent="0">
              <a:buNone/>
              <a:defRPr sz="2000">
                <a:solidFill>
                  <a:schemeClr val="tx2"/>
                </a:solidFill>
              </a:defRPr>
            </a:lvl2pPr>
            <a:lvl3pPr marL="914377" indent="0">
              <a:buNone/>
              <a:defRPr sz="2000">
                <a:solidFill>
                  <a:schemeClr val="tx2"/>
                </a:solidFill>
              </a:defRPr>
            </a:lvl3pPr>
            <a:lvl4pPr marL="1371566" indent="0">
              <a:buNone/>
              <a:defRPr sz="2000">
                <a:solidFill>
                  <a:schemeClr val="tx2"/>
                </a:solidFill>
              </a:defRPr>
            </a:lvl4pPr>
            <a:lvl5pPr marL="1828755" indent="0">
              <a:buNone/>
              <a:defRPr sz="2000">
                <a:solidFill>
                  <a:schemeClr val="tx2"/>
                </a:solidFill>
              </a:defRPr>
            </a:lvl5pPr>
          </a:lstStyle>
          <a:p>
            <a:pPr lvl="0"/>
            <a:r>
              <a:rPr lang="en-US"/>
              <a:t>Click to edit Master text styles</a:t>
            </a:r>
          </a:p>
        </p:txBody>
      </p:sp>
      <p:sp>
        <p:nvSpPr>
          <p:cNvPr id="15" name="TextBox 14">
            <a:extLst>
              <a:ext uri="{FF2B5EF4-FFF2-40B4-BE49-F238E27FC236}">
                <a16:creationId xmlns:a16="http://schemas.microsoft.com/office/drawing/2014/main" id="{1227B3D5-46EC-3E4C-BB8C-4A2171734478}"/>
              </a:ext>
            </a:extLst>
          </p:cNvPr>
          <p:cNvSpPr txBox="1"/>
          <p:nvPr userDrawn="1"/>
        </p:nvSpPr>
        <p:spPr>
          <a:xfrm>
            <a:off x="917198" y="5921653"/>
            <a:ext cx="2851231" cy="215444"/>
          </a:xfrm>
          <a:prstGeom prst="rect">
            <a:avLst/>
          </a:prstGeom>
          <a:noFill/>
        </p:spPr>
        <p:txBody>
          <a:bodyPr wrap="square" rtlCol="0">
            <a:spAutoFit/>
          </a:bodyPr>
          <a:lstStyle/>
          <a:p>
            <a:pPr lvl="0"/>
            <a:r>
              <a:rPr lang="en-US" sz="800">
                <a:solidFill>
                  <a:schemeClr val="bg1"/>
                </a:solidFill>
              </a:rPr>
              <a:t>© 2021 - Strictly Confidential</a:t>
            </a:r>
          </a:p>
        </p:txBody>
      </p:sp>
      <p:pic>
        <p:nvPicPr>
          <p:cNvPr id="10" name="Picture 9">
            <a:extLst>
              <a:ext uri="{FF2B5EF4-FFF2-40B4-BE49-F238E27FC236}">
                <a16:creationId xmlns:a16="http://schemas.microsoft.com/office/drawing/2014/main" id="{4A9EC2F0-0870-EE4C-A7C5-16F94BF688A3}"/>
              </a:ext>
            </a:extLst>
          </p:cNvPr>
          <p:cNvPicPr>
            <a:picLocks noChangeAspect="1"/>
          </p:cNvPicPr>
          <p:nvPr userDrawn="1"/>
        </p:nvPicPr>
        <p:blipFill>
          <a:blip r:embed="rId3"/>
          <a:srcRect/>
          <a:stretch/>
        </p:blipFill>
        <p:spPr>
          <a:xfrm>
            <a:off x="8944309" y="5483498"/>
            <a:ext cx="2494570" cy="653599"/>
          </a:xfrm>
          <a:prstGeom prst="rect">
            <a:avLst/>
          </a:prstGeom>
        </p:spPr>
      </p:pic>
    </p:spTree>
    <p:extLst>
      <p:ext uri="{BB962C8B-B14F-4D97-AF65-F5344CB8AC3E}">
        <p14:creationId xmlns:p14="http://schemas.microsoft.com/office/powerpoint/2010/main" val="241835920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6" name="Rectangle 5"/>
          <p:cNvSpPr/>
          <p:nvPr userDrawn="1"/>
        </p:nvSpPr>
        <p:spPr>
          <a:xfrm>
            <a:off x="0" y="2"/>
            <a:ext cx="12192000" cy="971551"/>
          </a:xfrm>
          <a:prstGeom prst="rect">
            <a:avLst/>
          </a:prstGeom>
          <a:solidFill>
            <a:schemeClr val="tx2"/>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7" name="Text Placeholder 9"/>
          <p:cNvSpPr>
            <a:spLocks noGrp="1"/>
          </p:cNvSpPr>
          <p:nvPr>
            <p:ph type="body" sz="quarter" idx="10" hasCustomPrompt="1"/>
          </p:nvPr>
        </p:nvSpPr>
        <p:spPr>
          <a:xfrm>
            <a:off x="781051" y="70755"/>
            <a:ext cx="10629900" cy="900796"/>
          </a:xfrm>
        </p:spPr>
        <p:txBody>
          <a:bodyPr anchor="ctr">
            <a:normAutofit/>
          </a:bodyPr>
          <a:lstStyle>
            <a:lvl1pPr marL="0" indent="0">
              <a:buNone/>
              <a:defRPr sz="3200">
                <a:solidFill>
                  <a:schemeClr val="bg1"/>
                </a:solidFill>
                <a:latin typeface="+mj-lt"/>
              </a:defRPr>
            </a:lvl1pPr>
          </a:lstStyle>
          <a:p>
            <a:pPr lvl="0"/>
            <a:r>
              <a:rPr lang="en-US"/>
              <a:t>Slide Title</a:t>
            </a:r>
          </a:p>
        </p:txBody>
      </p:sp>
      <p:sp>
        <p:nvSpPr>
          <p:cNvPr id="9" name="Text Placeholder 13"/>
          <p:cNvSpPr>
            <a:spLocks noGrp="1"/>
          </p:cNvSpPr>
          <p:nvPr>
            <p:ph type="body" sz="quarter" idx="11" hasCustomPrompt="1"/>
          </p:nvPr>
        </p:nvSpPr>
        <p:spPr>
          <a:xfrm>
            <a:off x="5691500" y="1443033"/>
            <a:ext cx="5719451" cy="4600579"/>
          </a:xfrm>
        </p:spPr>
        <p:txBody>
          <a:bodyPr>
            <a:noAutofit/>
          </a:bodyPr>
          <a:lstStyle>
            <a:lvl1pPr>
              <a:buClr>
                <a:schemeClr val="accent1"/>
              </a:buClr>
              <a:defRPr sz="2400">
                <a:solidFill>
                  <a:schemeClr val="tx2"/>
                </a:solidFill>
                <a:latin typeface="+mn-lt"/>
              </a:defRPr>
            </a:lvl1pPr>
            <a:lvl2pPr>
              <a:buClr>
                <a:schemeClr val="accent1"/>
              </a:buClr>
              <a:defRPr sz="2000">
                <a:solidFill>
                  <a:schemeClr val="tx2"/>
                </a:solidFill>
                <a:latin typeface="+mn-lt"/>
              </a:defRPr>
            </a:lvl2pPr>
            <a:lvl3pPr>
              <a:buClr>
                <a:schemeClr val="accent1"/>
              </a:buClr>
              <a:defRPr>
                <a:latin typeface="+mj-lt"/>
              </a:defRPr>
            </a:lvl3pPr>
            <a:lvl4pPr>
              <a:buClr>
                <a:schemeClr val="accent1"/>
              </a:buClr>
              <a:defRPr>
                <a:latin typeface="+mj-lt"/>
              </a:defRPr>
            </a:lvl4pPr>
            <a:lvl5pPr>
              <a:buClr>
                <a:schemeClr val="accent1"/>
              </a:buClr>
              <a:defRPr>
                <a:latin typeface="+mj-lt"/>
              </a:defRPr>
            </a:lvl5pPr>
          </a:lstStyle>
          <a:p>
            <a:pPr lvl="0"/>
            <a:r>
              <a:rPr lang="en-US"/>
              <a:t>Click to edit Master text styles</a:t>
            </a:r>
          </a:p>
          <a:p>
            <a:pPr lvl="1"/>
            <a:r>
              <a:rPr lang="en-US"/>
              <a:t>Second level</a:t>
            </a:r>
          </a:p>
        </p:txBody>
      </p:sp>
      <p:sp>
        <p:nvSpPr>
          <p:cNvPr id="10" name="Picture Placeholder 15"/>
          <p:cNvSpPr>
            <a:spLocks noGrp="1"/>
          </p:cNvSpPr>
          <p:nvPr>
            <p:ph type="pic" sz="quarter" idx="12"/>
          </p:nvPr>
        </p:nvSpPr>
        <p:spPr>
          <a:xfrm>
            <a:off x="781051" y="1443033"/>
            <a:ext cx="4589611" cy="4600579"/>
          </a:xfrm>
          <a:solidFill>
            <a:schemeClr val="bg1">
              <a:lumMod val="95000"/>
            </a:schemeClr>
          </a:solidFill>
        </p:spPr>
        <p:txBody>
          <a:bodyPr>
            <a:normAutofit/>
          </a:bodyPr>
          <a:lstStyle>
            <a:lvl1pPr marL="0" indent="0">
              <a:buNone/>
              <a:defRPr sz="1600">
                <a:latin typeface="Calibri" charset="0"/>
                <a:ea typeface="Calibri" charset="0"/>
                <a:cs typeface="Calibri" charset="0"/>
              </a:defRPr>
            </a:lvl1pPr>
          </a:lstStyle>
          <a:p>
            <a:r>
              <a:rPr lang="en-US"/>
              <a:t>Click icon to add picture</a:t>
            </a:r>
          </a:p>
        </p:txBody>
      </p:sp>
      <p:sp>
        <p:nvSpPr>
          <p:cNvPr id="12" name="TextBox 11">
            <a:extLst>
              <a:ext uri="{FF2B5EF4-FFF2-40B4-BE49-F238E27FC236}">
                <a16:creationId xmlns:a16="http://schemas.microsoft.com/office/drawing/2014/main" id="{2E82A5FC-DE24-884D-B9A6-D3E4CE7F581E}"/>
              </a:ext>
            </a:extLst>
          </p:cNvPr>
          <p:cNvSpPr txBox="1"/>
          <p:nvPr userDrawn="1"/>
        </p:nvSpPr>
        <p:spPr>
          <a:xfrm>
            <a:off x="689686" y="6504360"/>
            <a:ext cx="2851231"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58595B"/>
                </a:solidFill>
                <a:effectLst/>
                <a:uLnTx/>
                <a:uFillTx/>
                <a:latin typeface="Calibri" panose="020F0502020204030204"/>
                <a:ea typeface="+mn-ea"/>
                <a:cs typeface="+mn-cs"/>
              </a:rPr>
              <a:t>© 2021 - Strictly Confidential</a:t>
            </a:r>
          </a:p>
        </p:txBody>
      </p:sp>
      <p:pic>
        <p:nvPicPr>
          <p:cNvPr id="13" name="Picture 12">
            <a:extLst>
              <a:ext uri="{FF2B5EF4-FFF2-40B4-BE49-F238E27FC236}">
                <a16:creationId xmlns:a16="http://schemas.microsoft.com/office/drawing/2014/main" id="{7B73683D-99D2-7146-B080-ACD78D657E44}"/>
              </a:ext>
            </a:extLst>
          </p:cNvPr>
          <p:cNvPicPr>
            <a:picLocks noChangeAspect="1"/>
          </p:cNvPicPr>
          <p:nvPr userDrawn="1"/>
        </p:nvPicPr>
        <p:blipFill>
          <a:blip r:embed="rId2"/>
          <a:srcRect/>
          <a:stretch/>
        </p:blipFill>
        <p:spPr>
          <a:xfrm>
            <a:off x="9114335" y="6058488"/>
            <a:ext cx="2494570" cy="653599"/>
          </a:xfrm>
          <a:prstGeom prst="rect">
            <a:avLst/>
          </a:prstGeom>
        </p:spPr>
      </p:pic>
    </p:spTree>
    <p:extLst>
      <p:ext uri="{BB962C8B-B14F-4D97-AF65-F5344CB8AC3E}">
        <p14:creationId xmlns:p14="http://schemas.microsoft.com/office/powerpoint/2010/main" val="3455692680"/>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8" name="Rectangle 7"/>
          <p:cNvSpPr/>
          <p:nvPr userDrawn="1"/>
        </p:nvSpPr>
        <p:spPr>
          <a:xfrm>
            <a:off x="641025" y="527902"/>
            <a:ext cx="10869105" cy="570321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10" name="Text Placeholder 9"/>
          <p:cNvSpPr>
            <a:spLocks noGrp="1"/>
          </p:cNvSpPr>
          <p:nvPr>
            <p:ph type="body" sz="quarter" idx="10" hasCustomPrompt="1"/>
          </p:nvPr>
        </p:nvSpPr>
        <p:spPr>
          <a:xfrm>
            <a:off x="2489201" y="2394409"/>
            <a:ext cx="7200900" cy="1498863"/>
          </a:xfrm>
        </p:spPr>
        <p:txBody>
          <a:bodyPr anchor="ctr">
            <a:normAutofit/>
          </a:bodyPr>
          <a:lstStyle>
            <a:lvl1pPr marL="0" indent="0" algn="ctr">
              <a:buNone/>
              <a:defRPr sz="3733" baseline="0">
                <a:solidFill>
                  <a:schemeClr val="bg1"/>
                </a:solidFill>
                <a:latin typeface="+mj-lt"/>
              </a:defRPr>
            </a:lvl1pPr>
          </a:lstStyle>
          <a:p>
            <a:pPr lvl="0"/>
            <a:r>
              <a:rPr lang="en-US"/>
              <a:t>Title/Section Slide</a:t>
            </a:r>
          </a:p>
        </p:txBody>
      </p:sp>
    </p:spTree>
    <p:extLst>
      <p:ext uri="{BB962C8B-B14F-4D97-AF65-F5344CB8AC3E}">
        <p14:creationId xmlns:p14="http://schemas.microsoft.com/office/powerpoint/2010/main" val="3264474014"/>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8" name="Rectangle 7"/>
          <p:cNvSpPr/>
          <p:nvPr userDrawn="1"/>
        </p:nvSpPr>
        <p:spPr>
          <a:xfrm>
            <a:off x="641025" y="527902"/>
            <a:ext cx="10869105" cy="570321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9" name="Text Placeholder 9"/>
          <p:cNvSpPr>
            <a:spLocks noGrp="1"/>
          </p:cNvSpPr>
          <p:nvPr>
            <p:ph type="body" sz="quarter" idx="10" hasCustomPrompt="1"/>
          </p:nvPr>
        </p:nvSpPr>
        <p:spPr>
          <a:xfrm>
            <a:off x="2489201" y="2394409"/>
            <a:ext cx="7200900" cy="1498863"/>
          </a:xfrm>
        </p:spPr>
        <p:txBody>
          <a:bodyPr anchor="ctr">
            <a:normAutofit/>
          </a:bodyPr>
          <a:lstStyle>
            <a:lvl1pPr marL="0" indent="0" algn="ctr">
              <a:buNone/>
              <a:defRPr sz="3733" baseline="0">
                <a:solidFill>
                  <a:schemeClr val="bg1"/>
                </a:solidFill>
                <a:latin typeface="+mj-lt"/>
              </a:defRPr>
            </a:lvl1pPr>
          </a:lstStyle>
          <a:p>
            <a:pPr lvl="0"/>
            <a:r>
              <a:rPr lang="en-US"/>
              <a:t>Title/Section Slide</a:t>
            </a:r>
          </a:p>
        </p:txBody>
      </p:sp>
    </p:spTree>
    <p:extLst>
      <p:ext uri="{BB962C8B-B14F-4D97-AF65-F5344CB8AC3E}">
        <p14:creationId xmlns:p14="http://schemas.microsoft.com/office/powerpoint/2010/main" val="1876433690"/>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Rectangle 5"/>
          <p:cNvSpPr/>
          <p:nvPr userDrawn="1"/>
        </p:nvSpPr>
        <p:spPr>
          <a:xfrm>
            <a:off x="641025" y="527902"/>
            <a:ext cx="10869105" cy="570321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7" name="Text Placeholder 9"/>
          <p:cNvSpPr>
            <a:spLocks noGrp="1"/>
          </p:cNvSpPr>
          <p:nvPr>
            <p:ph type="body" sz="quarter" idx="10" hasCustomPrompt="1"/>
          </p:nvPr>
        </p:nvSpPr>
        <p:spPr>
          <a:xfrm>
            <a:off x="2489201" y="2394409"/>
            <a:ext cx="7200900" cy="1498863"/>
          </a:xfrm>
        </p:spPr>
        <p:txBody>
          <a:bodyPr anchor="ctr">
            <a:normAutofit/>
          </a:bodyPr>
          <a:lstStyle>
            <a:lvl1pPr marL="0" indent="0" algn="ctr">
              <a:buNone/>
              <a:defRPr sz="3733" baseline="0">
                <a:solidFill>
                  <a:schemeClr val="bg1"/>
                </a:solidFill>
                <a:latin typeface="+mj-lt"/>
              </a:defRPr>
            </a:lvl1pPr>
          </a:lstStyle>
          <a:p>
            <a:pPr lvl="0"/>
            <a:r>
              <a:rPr lang="en-US"/>
              <a:t>Title/Section Slide</a:t>
            </a:r>
          </a:p>
        </p:txBody>
      </p:sp>
    </p:spTree>
    <p:extLst>
      <p:ext uri="{BB962C8B-B14F-4D97-AF65-F5344CB8AC3E}">
        <p14:creationId xmlns:p14="http://schemas.microsoft.com/office/powerpoint/2010/main" val="2448019843"/>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matchingName="STANDARD SLIDE (no subtitle)">
  <p:cSld name="STANDARD SLIDE (no subtitle)">
    <p:spTree>
      <p:nvGrpSpPr>
        <p:cNvPr id="1" name="Shape 102"/>
        <p:cNvGrpSpPr/>
        <p:nvPr/>
      </p:nvGrpSpPr>
      <p:grpSpPr>
        <a:xfrm>
          <a:off x="0" y="0"/>
          <a:ext cx="0" cy="0"/>
          <a:chOff x="0" y="0"/>
          <a:chExt cx="0" cy="0"/>
        </a:xfrm>
      </p:grpSpPr>
      <p:sp>
        <p:nvSpPr>
          <p:cNvPr id="103" name="Google Shape;103;p31"/>
          <p:cNvSpPr txBox="1">
            <a:spLocks noGrp="1"/>
          </p:cNvSpPr>
          <p:nvPr>
            <p:ph type="body" idx="1"/>
          </p:nvPr>
        </p:nvSpPr>
        <p:spPr>
          <a:xfrm>
            <a:off x="401216" y="474215"/>
            <a:ext cx="11389568" cy="525910"/>
          </a:xfrm>
          <a:prstGeom prst="rect">
            <a:avLst/>
          </a:prstGeom>
          <a:noFill/>
          <a:ln>
            <a:noFill/>
          </a:ln>
        </p:spPr>
        <p:txBody>
          <a:bodyPr spcFirstLastPara="1" wrap="square" lIns="91425" tIns="0" rIns="91425" bIns="0" anchor="ctr" anchorCtr="0">
            <a:normAutofit/>
          </a:bodyPr>
          <a:lstStyle>
            <a:lvl1pPr marL="457200" lvl="0" indent="-228600" algn="l">
              <a:lnSpc>
                <a:spcPct val="114000"/>
              </a:lnSpc>
              <a:spcBef>
                <a:spcPts val="1000"/>
              </a:spcBef>
              <a:spcAft>
                <a:spcPts val="0"/>
              </a:spcAft>
              <a:buClr>
                <a:schemeClr val="dk1"/>
              </a:buClr>
              <a:buSzPts val="3000"/>
              <a:buNone/>
              <a:defRPr sz="3000"/>
            </a:lvl1pPr>
            <a:lvl2pPr marL="914400" lvl="1" indent="-342900" algn="l">
              <a:lnSpc>
                <a:spcPct val="114000"/>
              </a:lnSpc>
              <a:spcBef>
                <a:spcPts val="500"/>
              </a:spcBef>
              <a:spcAft>
                <a:spcPts val="0"/>
              </a:spcAft>
              <a:buClr>
                <a:schemeClr val="dk1"/>
              </a:buClr>
              <a:buSzPts val="1800"/>
              <a:buChar char="•"/>
              <a:defRPr/>
            </a:lvl2pPr>
            <a:lvl3pPr marL="1371600" lvl="2" indent="-302894" algn="l">
              <a:lnSpc>
                <a:spcPct val="114000"/>
              </a:lnSpc>
              <a:spcBef>
                <a:spcPts val="500"/>
              </a:spcBef>
              <a:spcAft>
                <a:spcPts val="0"/>
              </a:spcAft>
              <a:buClr>
                <a:schemeClr val="dk1"/>
              </a:buClr>
              <a:buSzPts val="1170"/>
              <a:buChar char="o"/>
              <a:defRPr/>
            </a:lvl3pPr>
            <a:lvl4pPr marL="1828800" lvl="3" indent="-314325" algn="l">
              <a:lnSpc>
                <a:spcPct val="114000"/>
              </a:lnSpc>
              <a:spcBef>
                <a:spcPts val="500"/>
              </a:spcBef>
              <a:spcAft>
                <a:spcPts val="0"/>
              </a:spcAft>
              <a:buClr>
                <a:schemeClr val="dk1"/>
              </a:buClr>
              <a:buSzPts val="1350"/>
              <a:buChar char="▪"/>
              <a:defRPr/>
            </a:lvl4pPr>
            <a:lvl5pPr marL="2286000" lvl="4" indent="-342900" algn="l">
              <a:lnSpc>
                <a:spcPct val="114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4" name="Google Shape;104;p31"/>
          <p:cNvSpPr/>
          <p:nvPr/>
        </p:nvSpPr>
        <p:spPr>
          <a:xfrm>
            <a:off x="504726" y="1177442"/>
            <a:ext cx="754897" cy="45719"/>
          </a:xfrm>
          <a:prstGeom prst="rect">
            <a:avLst/>
          </a:prstGeom>
          <a:gradFill>
            <a:gsLst>
              <a:gs pos="0">
                <a:schemeClr val="lt2"/>
              </a:gs>
              <a:gs pos="100000">
                <a:srgbClr val="0E7890"/>
              </a:gs>
            </a:gsLst>
            <a:lin ang="36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5" name="Google Shape;105;p31"/>
          <p:cNvSpPr txBox="1">
            <a:spLocks noGrp="1"/>
          </p:cNvSpPr>
          <p:nvPr>
            <p:ph type="body" idx="2"/>
          </p:nvPr>
        </p:nvSpPr>
        <p:spPr>
          <a:xfrm>
            <a:off x="560387" y="1483567"/>
            <a:ext cx="11071226" cy="4731553"/>
          </a:xfrm>
          <a:prstGeom prst="rect">
            <a:avLst/>
          </a:prstGeom>
          <a:noFill/>
          <a:ln>
            <a:noFill/>
          </a:ln>
        </p:spPr>
        <p:txBody>
          <a:bodyPr spcFirstLastPara="1" wrap="square" lIns="91425" tIns="45700" rIns="91425" bIns="45700" anchor="t" anchorCtr="0">
            <a:normAutofit/>
          </a:bodyPr>
          <a:lstStyle>
            <a:lvl1pPr marL="457200" lvl="0" indent="-228600" algn="l">
              <a:lnSpc>
                <a:spcPct val="114000"/>
              </a:lnSpc>
              <a:spcBef>
                <a:spcPts val="1000"/>
              </a:spcBef>
              <a:spcAft>
                <a:spcPts val="0"/>
              </a:spcAft>
              <a:buClr>
                <a:schemeClr val="dk1"/>
              </a:buClr>
              <a:buSzPts val="1400"/>
              <a:buNone/>
              <a:defRPr/>
            </a:lvl1pPr>
            <a:lvl2pPr marL="914400" lvl="1" indent="-317500" algn="l">
              <a:lnSpc>
                <a:spcPct val="114000"/>
              </a:lnSpc>
              <a:spcBef>
                <a:spcPts val="500"/>
              </a:spcBef>
              <a:spcAft>
                <a:spcPts val="0"/>
              </a:spcAft>
              <a:buClr>
                <a:schemeClr val="dk1"/>
              </a:buClr>
              <a:buSzPts val="1400"/>
              <a:buChar char="•"/>
              <a:defRPr/>
            </a:lvl2pPr>
            <a:lvl3pPr marL="1371600" lvl="2" indent="-286385" algn="l">
              <a:lnSpc>
                <a:spcPct val="114000"/>
              </a:lnSpc>
              <a:spcBef>
                <a:spcPts val="500"/>
              </a:spcBef>
              <a:spcAft>
                <a:spcPts val="0"/>
              </a:spcAft>
              <a:buClr>
                <a:schemeClr val="dk1"/>
              </a:buClr>
              <a:buSzPts val="910"/>
              <a:buChar char="o"/>
              <a:defRPr/>
            </a:lvl3pPr>
            <a:lvl4pPr marL="1828800" lvl="3" indent="-295275" algn="l">
              <a:lnSpc>
                <a:spcPct val="114000"/>
              </a:lnSpc>
              <a:spcBef>
                <a:spcPts val="500"/>
              </a:spcBef>
              <a:spcAft>
                <a:spcPts val="0"/>
              </a:spcAft>
              <a:buClr>
                <a:schemeClr val="dk1"/>
              </a:buClr>
              <a:buSzPts val="1050"/>
              <a:buChar char="▪"/>
              <a:defRPr/>
            </a:lvl4pPr>
            <a:lvl5pPr marL="2286000" lvl="4" indent="-317500" algn="l">
              <a:lnSpc>
                <a:spcPct val="114000"/>
              </a:lnSpc>
              <a:spcBef>
                <a:spcPts val="500"/>
              </a:spcBef>
              <a:spcAft>
                <a:spcPts val="0"/>
              </a:spcAft>
              <a:buClr>
                <a:schemeClr val="dk1"/>
              </a:buClr>
              <a:buSzPts val="14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6" name="Google Shape;106;p31"/>
          <p:cNvSpPr txBox="1">
            <a:spLocks noGrp="1"/>
          </p:cNvSpPr>
          <p:nvPr>
            <p:ph type="sldNum" idx="12"/>
          </p:nvPr>
        </p:nvSpPr>
        <p:spPr>
          <a:xfrm>
            <a:off x="8610599" y="6450468"/>
            <a:ext cx="3192139" cy="14891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000">
                <a:solidFill>
                  <a:schemeClr val="dk2"/>
                </a:solidFill>
                <a:latin typeface="Calibri"/>
                <a:ea typeface="Calibri"/>
                <a:cs typeface="Calibri"/>
                <a:sym typeface="Calibri"/>
              </a:defRPr>
            </a:lvl1pPr>
            <a:lvl2pPr marL="0" lvl="1" indent="0" algn="r">
              <a:spcBef>
                <a:spcPts val="0"/>
              </a:spcBef>
              <a:buNone/>
              <a:defRPr sz="1000">
                <a:solidFill>
                  <a:schemeClr val="dk2"/>
                </a:solidFill>
                <a:latin typeface="Calibri"/>
                <a:ea typeface="Calibri"/>
                <a:cs typeface="Calibri"/>
                <a:sym typeface="Calibri"/>
              </a:defRPr>
            </a:lvl2pPr>
            <a:lvl3pPr marL="0" lvl="2" indent="0" algn="r">
              <a:spcBef>
                <a:spcPts val="0"/>
              </a:spcBef>
              <a:buNone/>
              <a:defRPr sz="1000">
                <a:solidFill>
                  <a:schemeClr val="dk2"/>
                </a:solidFill>
                <a:latin typeface="Calibri"/>
                <a:ea typeface="Calibri"/>
                <a:cs typeface="Calibri"/>
                <a:sym typeface="Calibri"/>
              </a:defRPr>
            </a:lvl3pPr>
            <a:lvl4pPr marL="0" lvl="3" indent="0" algn="r">
              <a:spcBef>
                <a:spcPts val="0"/>
              </a:spcBef>
              <a:buNone/>
              <a:defRPr sz="1000">
                <a:solidFill>
                  <a:schemeClr val="dk2"/>
                </a:solidFill>
                <a:latin typeface="Calibri"/>
                <a:ea typeface="Calibri"/>
                <a:cs typeface="Calibri"/>
                <a:sym typeface="Calibri"/>
              </a:defRPr>
            </a:lvl4pPr>
            <a:lvl5pPr marL="0" lvl="4" indent="0" algn="r">
              <a:spcBef>
                <a:spcPts val="0"/>
              </a:spcBef>
              <a:buNone/>
              <a:defRPr sz="1000">
                <a:solidFill>
                  <a:schemeClr val="dk2"/>
                </a:solidFill>
                <a:latin typeface="Calibri"/>
                <a:ea typeface="Calibri"/>
                <a:cs typeface="Calibri"/>
                <a:sym typeface="Calibri"/>
              </a:defRPr>
            </a:lvl5pPr>
            <a:lvl6pPr marL="0" lvl="5" indent="0" algn="r">
              <a:spcBef>
                <a:spcPts val="0"/>
              </a:spcBef>
              <a:buNone/>
              <a:defRPr sz="1000">
                <a:solidFill>
                  <a:schemeClr val="dk2"/>
                </a:solidFill>
                <a:latin typeface="Calibri"/>
                <a:ea typeface="Calibri"/>
                <a:cs typeface="Calibri"/>
                <a:sym typeface="Calibri"/>
              </a:defRPr>
            </a:lvl6pPr>
            <a:lvl7pPr marL="0" lvl="6" indent="0" algn="r">
              <a:spcBef>
                <a:spcPts val="0"/>
              </a:spcBef>
              <a:buNone/>
              <a:defRPr sz="1000">
                <a:solidFill>
                  <a:schemeClr val="dk2"/>
                </a:solidFill>
                <a:latin typeface="Calibri"/>
                <a:ea typeface="Calibri"/>
                <a:cs typeface="Calibri"/>
                <a:sym typeface="Calibri"/>
              </a:defRPr>
            </a:lvl7pPr>
            <a:lvl8pPr marL="0" lvl="7" indent="0" algn="r">
              <a:spcBef>
                <a:spcPts val="0"/>
              </a:spcBef>
              <a:buNone/>
              <a:defRPr sz="1000">
                <a:solidFill>
                  <a:schemeClr val="dk2"/>
                </a:solidFill>
                <a:latin typeface="Calibri"/>
                <a:ea typeface="Calibri"/>
                <a:cs typeface="Calibri"/>
                <a:sym typeface="Calibri"/>
              </a:defRPr>
            </a:lvl8pPr>
            <a:lvl9pPr marL="0" lvl="8" indent="0" algn="r">
              <a:spcBef>
                <a:spcPts val="0"/>
              </a:spcBef>
              <a:buNone/>
              <a:defRPr sz="1000">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947324443"/>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matchingName="1_Title Slide" type="title">
  <p:cSld name="2_Title Slide">
    <p:spTree>
      <p:nvGrpSpPr>
        <p:cNvPr id="1" name="Shape 119"/>
        <p:cNvGrpSpPr/>
        <p:nvPr/>
      </p:nvGrpSpPr>
      <p:grpSpPr>
        <a:xfrm>
          <a:off x="0" y="0"/>
          <a:ext cx="0" cy="0"/>
          <a:chOff x="0" y="0"/>
          <a:chExt cx="0" cy="0"/>
        </a:xfrm>
      </p:grpSpPr>
      <p:sp>
        <p:nvSpPr>
          <p:cNvPr id="120" name="Google Shape;120;p35"/>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1" name="Google Shape;121;p35"/>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114000"/>
              </a:lnSpc>
              <a:spcBef>
                <a:spcPts val="1000"/>
              </a:spcBef>
              <a:spcAft>
                <a:spcPts val="0"/>
              </a:spcAft>
              <a:buClr>
                <a:schemeClr val="dk1"/>
              </a:buClr>
              <a:buSzPts val="2400"/>
              <a:buNone/>
              <a:defRPr sz="2400"/>
            </a:lvl1pPr>
            <a:lvl2pPr lvl="1" algn="ctr">
              <a:lnSpc>
                <a:spcPct val="114000"/>
              </a:lnSpc>
              <a:spcBef>
                <a:spcPts val="500"/>
              </a:spcBef>
              <a:spcAft>
                <a:spcPts val="0"/>
              </a:spcAft>
              <a:buClr>
                <a:schemeClr val="dk1"/>
              </a:buClr>
              <a:buSzPts val="2000"/>
              <a:buNone/>
              <a:defRPr sz="2000"/>
            </a:lvl2pPr>
            <a:lvl3pPr lvl="2" algn="ctr">
              <a:lnSpc>
                <a:spcPct val="114000"/>
              </a:lnSpc>
              <a:spcBef>
                <a:spcPts val="500"/>
              </a:spcBef>
              <a:spcAft>
                <a:spcPts val="0"/>
              </a:spcAft>
              <a:buClr>
                <a:schemeClr val="dk1"/>
              </a:buClr>
              <a:buSzPts val="1170"/>
              <a:buNone/>
              <a:defRPr sz="1800"/>
            </a:lvl3pPr>
            <a:lvl4pPr lvl="3" algn="ctr">
              <a:lnSpc>
                <a:spcPct val="114000"/>
              </a:lnSpc>
              <a:spcBef>
                <a:spcPts val="500"/>
              </a:spcBef>
              <a:spcAft>
                <a:spcPts val="0"/>
              </a:spcAft>
              <a:buClr>
                <a:schemeClr val="dk1"/>
              </a:buClr>
              <a:buSzPts val="1200"/>
              <a:buNone/>
              <a:defRPr sz="1600"/>
            </a:lvl4pPr>
            <a:lvl5pPr lvl="4" algn="ctr">
              <a:lnSpc>
                <a:spcPct val="114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22" name="Google Shape;122;p35"/>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23" name="Google Shape;123;p35"/>
          <p:cNvSpPr txBox="1">
            <a:spLocks noGrp="1"/>
          </p:cNvSpPr>
          <p:nvPr>
            <p:ph type="ftr" idx="11"/>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24" name="Google Shape;124;p35"/>
          <p:cNvSpPr txBox="1">
            <a:spLocks noGrp="1"/>
          </p:cNvSpPr>
          <p:nvPr>
            <p:ph type="sldNum" idx="12"/>
          </p:nvPr>
        </p:nvSpPr>
        <p:spPr>
          <a:xfrm>
            <a:off x="8610599" y="6450468"/>
            <a:ext cx="3192139" cy="14891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873809635"/>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a:t>Click to edit Master title style</a:t>
            </a:r>
          </a:p>
        </p:txBody>
      </p:sp>
      <p:sp>
        <p:nvSpPr>
          <p:cNvPr id="3" name="Content Placeholder 2"/>
          <p:cNvSpPr>
            <a:spLocks noGrp="1"/>
          </p:cNvSpPr>
          <p:nvPr>
            <p:ph idx="1"/>
          </p:nvPr>
        </p:nvSpPr>
        <p:spPr>
          <a:xfrm>
            <a:off x="505690" y="1253329"/>
            <a:ext cx="11159567" cy="4827875"/>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99339250"/>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userDrawn="1">
  <p:cSld name="1_Final">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6C5B95B-3EC6-4EAE-8EEE-4128E90EE22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715000"/>
            <a:ext cx="12192000" cy="1143000"/>
          </a:xfrm>
          <a:prstGeom prst="rect">
            <a:avLst/>
          </a:prstGeom>
        </p:spPr>
      </p:pic>
      <p:sp>
        <p:nvSpPr>
          <p:cNvPr id="8" name="Slide Number Placeholder 1">
            <a:extLst>
              <a:ext uri="{FF2B5EF4-FFF2-40B4-BE49-F238E27FC236}">
                <a16:creationId xmlns:a16="http://schemas.microsoft.com/office/drawing/2014/main" id="{28AB403B-7586-4F63-92BD-5857E165F93B}"/>
              </a:ext>
            </a:extLst>
          </p:cNvPr>
          <p:cNvSpPr>
            <a:spLocks noGrp="1"/>
          </p:cNvSpPr>
          <p:nvPr>
            <p:ph type="sldNum" sz="quarter" idx="14"/>
          </p:nvPr>
        </p:nvSpPr>
        <p:spPr>
          <a:xfrm>
            <a:off x="0" y="6434052"/>
            <a:ext cx="9753600" cy="273049"/>
          </a:xfrm>
          <a:prstGeom prst="rect">
            <a:avLst/>
          </a:prstGeom>
        </p:spPr>
        <p:txBody>
          <a:bodyPr/>
          <a:lstStyle>
            <a:lvl1pPr algn="r">
              <a:defRPr sz="1200">
                <a:solidFill>
                  <a:schemeClr val="tx2"/>
                </a:solidFill>
              </a:defRPr>
            </a:lvl1pPr>
          </a:lstStyle>
          <a:p>
            <a:pPr algn="l"/>
            <a:r>
              <a:rPr lang="en-US"/>
              <a:t>Virginia’s EDCC program is managed by VHI with technology provided by Collective Medical	</a:t>
            </a:r>
            <a:fld id="{5C4CC3F0-336B-4350-BC93-CFD76A2FAEFF}" type="slidenum">
              <a:rPr lang="en-US" smtClean="0"/>
              <a:pPr algn="l"/>
              <a:t>‹#›</a:t>
            </a:fld>
            <a:endParaRPr lang="en-US"/>
          </a:p>
        </p:txBody>
      </p:sp>
      <p:sp>
        <p:nvSpPr>
          <p:cNvPr id="9" name="Title 1">
            <a:extLst>
              <a:ext uri="{FF2B5EF4-FFF2-40B4-BE49-F238E27FC236}">
                <a16:creationId xmlns:a16="http://schemas.microsoft.com/office/drawing/2014/main" id="{43866A58-A772-498D-92D4-11765C5AE066}"/>
              </a:ext>
            </a:extLst>
          </p:cNvPr>
          <p:cNvSpPr>
            <a:spLocks noGrp="1"/>
          </p:cNvSpPr>
          <p:nvPr>
            <p:ph type="title" hasCustomPrompt="1"/>
          </p:nvPr>
        </p:nvSpPr>
        <p:spPr>
          <a:xfrm>
            <a:off x="533400" y="365126"/>
            <a:ext cx="10515600" cy="1325563"/>
          </a:xfrm>
          <a:prstGeom prst="rect">
            <a:avLst/>
          </a:prstGeom>
        </p:spPr>
        <p:txBody>
          <a:bodyPr/>
          <a:lstStyle>
            <a:lvl1pPr algn="l" defTabSz="685800" rtl="0" eaLnBrk="1" latinLnBrk="0" hangingPunct="1">
              <a:lnSpc>
                <a:spcPct val="90000"/>
              </a:lnSpc>
              <a:spcBef>
                <a:spcPct val="0"/>
              </a:spcBef>
              <a:buNone/>
              <a:defRPr lang="en-US" sz="4000" b="1" kern="1200" dirty="0">
                <a:solidFill>
                  <a:srgbClr val="009999"/>
                </a:solidFill>
                <a:effectLst>
                  <a:outerShdw blurRad="76200" dist="38100" dir="2700000" algn="tl">
                    <a:schemeClr val="bg2">
                      <a:lumMod val="50000"/>
                      <a:alpha val="63000"/>
                    </a:schemeClr>
                  </a:outerShdw>
                </a:effectLst>
                <a:latin typeface="+mn-lt"/>
                <a:ea typeface="+mj-ea"/>
                <a:cs typeface="+mj-cs"/>
              </a:defRPr>
            </a:lvl1pPr>
          </a:lstStyle>
          <a:p>
            <a:r>
              <a:rPr lang="en-US"/>
              <a:t>CLICK TO EDIT MASTER TITLE STYLE</a:t>
            </a:r>
          </a:p>
        </p:txBody>
      </p:sp>
      <p:sp>
        <p:nvSpPr>
          <p:cNvPr id="2" name="Rectangle 1">
            <a:extLst>
              <a:ext uri="{FF2B5EF4-FFF2-40B4-BE49-F238E27FC236}">
                <a16:creationId xmlns:a16="http://schemas.microsoft.com/office/drawing/2014/main" id="{83322998-36FA-6048-A9E2-7F7949E2FDD2}"/>
              </a:ext>
            </a:extLst>
          </p:cNvPr>
          <p:cNvSpPr/>
          <p:nvPr userDrawn="1"/>
        </p:nvSpPr>
        <p:spPr>
          <a:xfrm>
            <a:off x="10363200" y="6434052"/>
            <a:ext cx="1828800" cy="23316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1" name="Picture 10">
            <a:extLst>
              <a:ext uri="{FF2B5EF4-FFF2-40B4-BE49-F238E27FC236}">
                <a16:creationId xmlns:a16="http://schemas.microsoft.com/office/drawing/2014/main" id="{78DCC926-A4BF-45CA-9A42-160D60480290}"/>
              </a:ext>
            </a:extLst>
          </p:cNvPr>
          <p:cNvPicPr>
            <a:picLocks noChangeAspect="1"/>
          </p:cNvPicPr>
          <p:nvPr userDrawn="1"/>
        </p:nvPicPr>
        <p:blipFill>
          <a:blip r:embed="rId3"/>
          <a:stretch>
            <a:fillRect/>
          </a:stretch>
        </p:blipFill>
        <p:spPr>
          <a:xfrm>
            <a:off x="10378440" y="6461595"/>
            <a:ext cx="1645920" cy="178082"/>
          </a:xfrm>
          <a:prstGeom prst="rect">
            <a:avLst/>
          </a:prstGeom>
        </p:spPr>
      </p:pic>
      <p:pic>
        <p:nvPicPr>
          <p:cNvPr id="12" name="Picture 11">
            <a:extLst>
              <a:ext uri="{FF2B5EF4-FFF2-40B4-BE49-F238E27FC236}">
                <a16:creationId xmlns:a16="http://schemas.microsoft.com/office/drawing/2014/main" id="{1850E04F-4E10-436B-8D10-3082724E6A06}"/>
              </a:ext>
            </a:extLst>
          </p:cNvPr>
          <p:cNvPicPr>
            <a:picLocks noChangeAspect="1"/>
          </p:cNvPicPr>
          <p:nvPr userDrawn="1"/>
        </p:nvPicPr>
        <p:blipFill>
          <a:blip r:embed="rId4"/>
          <a:stretch>
            <a:fillRect/>
          </a:stretch>
        </p:blipFill>
        <p:spPr>
          <a:xfrm>
            <a:off x="9829800" y="6426083"/>
            <a:ext cx="381000" cy="259356"/>
          </a:xfrm>
          <a:prstGeom prst="rect">
            <a:avLst/>
          </a:prstGeom>
        </p:spPr>
      </p:pic>
    </p:spTree>
    <p:extLst>
      <p:ext uri="{BB962C8B-B14F-4D97-AF65-F5344CB8AC3E}">
        <p14:creationId xmlns:p14="http://schemas.microsoft.com/office/powerpoint/2010/main" val="696264184"/>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8421C59-C511-4E00-A309-92A426603790}"/>
              </a:ext>
            </a:extLst>
          </p:cNvPr>
          <p:cNvSpPr>
            <a:spLocks noGrp="1"/>
          </p:cNvSpPr>
          <p:nvPr>
            <p:ph type="dt" sz="half" idx="10"/>
          </p:nvPr>
        </p:nvSpPr>
        <p:spPr/>
        <p:txBody>
          <a:bodyPr/>
          <a:lstStyle/>
          <a:p>
            <a:fld id="{178100EA-2816-44DA-AF31-D208698F995B}" type="datetimeFigureOut">
              <a:rPr lang="en-US" smtClean="0"/>
              <a:t>9/29/2022</a:t>
            </a:fld>
            <a:endParaRPr lang="en-US"/>
          </a:p>
        </p:txBody>
      </p:sp>
      <p:sp>
        <p:nvSpPr>
          <p:cNvPr id="3" name="Footer Placeholder 2">
            <a:extLst>
              <a:ext uri="{FF2B5EF4-FFF2-40B4-BE49-F238E27FC236}">
                <a16:creationId xmlns:a16="http://schemas.microsoft.com/office/drawing/2014/main" id="{C9ADC93F-63AA-43C9-8CD9-C310A6DE261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839133E-D0DA-4813-8EF0-87AA6BA008EC}"/>
              </a:ext>
            </a:extLst>
          </p:cNvPr>
          <p:cNvSpPr>
            <a:spLocks noGrp="1"/>
          </p:cNvSpPr>
          <p:nvPr>
            <p:ph type="sldNum" sz="quarter" idx="12"/>
          </p:nvPr>
        </p:nvSpPr>
        <p:spPr/>
        <p:txBody>
          <a:bodyPr/>
          <a:lstStyle/>
          <a:p>
            <a:fld id="{BCF72A22-0F96-4E12-8479-6B99EC564C79}" type="slidenum">
              <a:rPr lang="en-US" smtClean="0"/>
              <a:t>‹#›</a:t>
            </a:fld>
            <a:endParaRPr lang="en-US"/>
          </a:p>
        </p:txBody>
      </p:sp>
    </p:spTree>
    <p:extLst>
      <p:ext uri="{BB962C8B-B14F-4D97-AF65-F5344CB8AC3E}">
        <p14:creationId xmlns:p14="http://schemas.microsoft.com/office/powerpoint/2010/main" val="636933893"/>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E35376-B454-4D07-9EDE-0DDE0F1972D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4014AF8-1251-4184-A51C-6D56F687611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F056C40-9812-40ED-AC4A-E63A72B6E5D8}"/>
              </a:ext>
            </a:extLst>
          </p:cNvPr>
          <p:cNvSpPr>
            <a:spLocks noGrp="1"/>
          </p:cNvSpPr>
          <p:nvPr>
            <p:ph type="dt" sz="half" idx="10"/>
          </p:nvPr>
        </p:nvSpPr>
        <p:spPr/>
        <p:txBody>
          <a:bodyPr/>
          <a:lstStyle/>
          <a:p>
            <a:fld id="{178100EA-2816-44DA-AF31-D208698F995B}" type="datetimeFigureOut">
              <a:rPr lang="en-US" smtClean="0"/>
              <a:t>9/29/2022</a:t>
            </a:fld>
            <a:endParaRPr lang="en-US"/>
          </a:p>
        </p:txBody>
      </p:sp>
      <p:sp>
        <p:nvSpPr>
          <p:cNvPr id="5" name="Footer Placeholder 4">
            <a:extLst>
              <a:ext uri="{FF2B5EF4-FFF2-40B4-BE49-F238E27FC236}">
                <a16:creationId xmlns:a16="http://schemas.microsoft.com/office/drawing/2014/main" id="{5E3794E7-EEE1-4FD8-A5D7-6862BBAE1A4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6AD05A-FC57-4033-998F-E014308EE50B}"/>
              </a:ext>
            </a:extLst>
          </p:cNvPr>
          <p:cNvSpPr>
            <a:spLocks noGrp="1"/>
          </p:cNvSpPr>
          <p:nvPr>
            <p:ph type="sldNum" sz="quarter" idx="12"/>
          </p:nvPr>
        </p:nvSpPr>
        <p:spPr/>
        <p:txBody>
          <a:bodyPr/>
          <a:lstStyle/>
          <a:p>
            <a:fld id="{BCF72A22-0F96-4E12-8479-6B99EC564C79}" type="slidenum">
              <a:rPr lang="en-US" smtClean="0"/>
              <a:t>‹#›</a:t>
            </a:fld>
            <a:endParaRPr lang="en-US"/>
          </a:p>
        </p:txBody>
      </p:sp>
    </p:spTree>
    <p:extLst>
      <p:ext uri="{BB962C8B-B14F-4D97-AF65-F5344CB8AC3E}">
        <p14:creationId xmlns:p14="http://schemas.microsoft.com/office/powerpoint/2010/main" val="567996909"/>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CB7257-F907-4D45-993C-01E9A40E5E4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DCEA4A4-BA8B-4304-93DD-13F86962E6A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605C89B-E65A-480F-8BFB-D52E1BE1B1F8}"/>
              </a:ext>
            </a:extLst>
          </p:cNvPr>
          <p:cNvSpPr>
            <a:spLocks noGrp="1"/>
          </p:cNvSpPr>
          <p:nvPr>
            <p:ph type="dt" sz="half" idx="10"/>
          </p:nvPr>
        </p:nvSpPr>
        <p:spPr/>
        <p:txBody>
          <a:bodyPr/>
          <a:lstStyle/>
          <a:p>
            <a:fld id="{178100EA-2816-44DA-AF31-D208698F995B}" type="datetimeFigureOut">
              <a:rPr lang="en-US" smtClean="0"/>
              <a:t>9/29/2022</a:t>
            </a:fld>
            <a:endParaRPr lang="en-US"/>
          </a:p>
        </p:txBody>
      </p:sp>
      <p:sp>
        <p:nvSpPr>
          <p:cNvPr id="5" name="Footer Placeholder 4">
            <a:extLst>
              <a:ext uri="{FF2B5EF4-FFF2-40B4-BE49-F238E27FC236}">
                <a16:creationId xmlns:a16="http://schemas.microsoft.com/office/drawing/2014/main" id="{4E2E1194-15AE-4881-8687-8FCE094E0F0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7F6482A-E7BA-4AA5-A082-69EE987B9CF3}"/>
              </a:ext>
            </a:extLst>
          </p:cNvPr>
          <p:cNvSpPr>
            <a:spLocks noGrp="1"/>
          </p:cNvSpPr>
          <p:nvPr>
            <p:ph type="sldNum" sz="quarter" idx="12"/>
          </p:nvPr>
        </p:nvSpPr>
        <p:spPr/>
        <p:txBody>
          <a:bodyPr/>
          <a:lstStyle/>
          <a:p>
            <a:fld id="{BCF72A22-0F96-4E12-8479-6B99EC564C79}" type="slidenum">
              <a:rPr lang="en-US" smtClean="0"/>
              <a:t>‹#›</a:t>
            </a:fld>
            <a:endParaRPr lang="en-US"/>
          </a:p>
        </p:txBody>
      </p:sp>
    </p:spTree>
    <p:extLst>
      <p:ext uri="{BB962C8B-B14F-4D97-AF65-F5344CB8AC3E}">
        <p14:creationId xmlns:p14="http://schemas.microsoft.com/office/powerpoint/2010/main" val="82386560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6" name="Rectangle 5"/>
          <p:cNvSpPr/>
          <p:nvPr userDrawn="1"/>
        </p:nvSpPr>
        <p:spPr>
          <a:xfrm>
            <a:off x="0" y="2"/>
            <a:ext cx="12192000" cy="971551"/>
          </a:xfrm>
          <a:prstGeom prst="rect">
            <a:avLst/>
          </a:prstGeom>
          <a:solidFill>
            <a:schemeClr val="tx2"/>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7" name="Text Placeholder 9"/>
          <p:cNvSpPr>
            <a:spLocks noGrp="1"/>
          </p:cNvSpPr>
          <p:nvPr>
            <p:ph type="body" sz="quarter" idx="10" hasCustomPrompt="1"/>
          </p:nvPr>
        </p:nvSpPr>
        <p:spPr>
          <a:xfrm>
            <a:off x="781051" y="70755"/>
            <a:ext cx="10629900" cy="900796"/>
          </a:xfrm>
        </p:spPr>
        <p:txBody>
          <a:bodyPr anchor="ctr">
            <a:normAutofit/>
          </a:bodyPr>
          <a:lstStyle>
            <a:lvl1pPr marL="0" indent="0">
              <a:buNone/>
              <a:defRPr sz="3200">
                <a:solidFill>
                  <a:schemeClr val="bg1"/>
                </a:solidFill>
                <a:latin typeface="+mj-lt"/>
              </a:defRPr>
            </a:lvl1pPr>
          </a:lstStyle>
          <a:p>
            <a:pPr lvl="0"/>
            <a:r>
              <a:rPr lang="en-US"/>
              <a:t>Slide Title</a:t>
            </a:r>
          </a:p>
        </p:txBody>
      </p:sp>
      <p:sp>
        <p:nvSpPr>
          <p:cNvPr id="9" name="Picture Placeholder 10"/>
          <p:cNvSpPr>
            <a:spLocks noGrp="1"/>
          </p:cNvSpPr>
          <p:nvPr>
            <p:ph type="pic" sz="quarter" idx="11" hasCustomPrompt="1"/>
          </p:nvPr>
        </p:nvSpPr>
        <p:spPr>
          <a:xfrm>
            <a:off x="953303" y="1373158"/>
            <a:ext cx="2860252" cy="2860252"/>
          </a:xfrm>
          <a:solidFill>
            <a:schemeClr val="bg1">
              <a:lumMod val="95000"/>
            </a:schemeClr>
          </a:solidFill>
        </p:spPr>
        <p:txBody>
          <a:bodyPr>
            <a:normAutofit/>
          </a:bodyPr>
          <a:lstStyle>
            <a:lvl1pPr marL="0" indent="0">
              <a:buNone/>
              <a:defRPr sz="1600">
                <a:latin typeface="+mn-lt"/>
              </a:defRPr>
            </a:lvl1pPr>
          </a:lstStyle>
          <a:p>
            <a:r>
              <a:rPr lang="en-US"/>
              <a:t>Icon or picture</a:t>
            </a:r>
          </a:p>
        </p:txBody>
      </p:sp>
      <p:cxnSp>
        <p:nvCxnSpPr>
          <p:cNvPr id="10" name="Straight Connector 9"/>
          <p:cNvCxnSpPr/>
          <p:nvPr userDrawn="1"/>
        </p:nvCxnSpPr>
        <p:spPr>
          <a:xfrm>
            <a:off x="4204769" y="1373157"/>
            <a:ext cx="0" cy="4123443"/>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13" name="Picture Placeholder 10"/>
          <p:cNvSpPr>
            <a:spLocks noGrp="1"/>
          </p:cNvSpPr>
          <p:nvPr>
            <p:ph type="pic" sz="quarter" idx="18" hasCustomPrompt="1"/>
          </p:nvPr>
        </p:nvSpPr>
        <p:spPr>
          <a:xfrm>
            <a:off x="4595983" y="1373158"/>
            <a:ext cx="2860252" cy="2860252"/>
          </a:xfrm>
          <a:solidFill>
            <a:schemeClr val="bg1">
              <a:lumMod val="95000"/>
            </a:schemeClr>
          </a:solidFill>
        </p:spPr>
        <p:txBody>
          <a:bodyPr>
            <a:normAutofit/>
          </a:bodyPr>
          <a:lstStyle>
            <a:lvl1pPr marL="0" indent="0">
              <a:buNone/>
              <a:defRPr sz="1600">
                <a:latin typeface="+mn-lt"/>
              </a:defRPr>
            </a:lvl1pPr>
          </a:lstStyle>
          <a:p>
            <a:r>
              <a:rPr lang="en-US"/>
              <a:t>Icon or picture</a:t>
            </a:r>
          </a:p>
        </p:txBody>
      </p:sp>
      <p:cxnSp>
        <p:nvCxnSpPr>
          <p:cNvPr id="14" name="Straight Connector 13"/>
          <p:cNvCxnSpPr/>
          <p:nvPr userDrawn="1"/>
        </p:nvCxnSpPr>
        <p:spPr>
          <a:xfrm>
            <a:off x="7847449" y="1373157"/>
            <a:ext cx="0" cy="4123443"/>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17" name="Picture Placeholder 10"/>
          <p:cNvSpPr>
            <a:spLocks noGrp="1"/>
          </p:cNvSpPr>
          <p:nvPr>
            <p:ph type="pic" sz="quarter" idx="21" hasCustomPrompt="1"/>
          </p:nvPr>
        </p:nvSpPr>
        <p:spPr>
          <a:xfrm>
            <a:off x="8300718" y="1373158"/>
            <a:ext cx="2860252" cy="2860252"/>
          </a:xfrm>
          <a:solidFill>
            <a:schemeClr val="bg1">
              <a:lumMod val="95000"/>
            </a:schemeClr>
          </a:solidFill>
        </p:spPr>
        <p:txBody>
          <a:bodyPr>
            <a:normAutofit/>
          </a:bodyPr>
          <a:lstStyle>
            <a:lvl1pPr marL="0" indent="0">
              <a:buNone/>
              <a:defRPr sz="1600">
                <a:latin typeface="+mn-lt"/>
              </a:defRPr>
            </a:lvl1pPr>
          </a:lstStyle>
          <a:p>
            <a:r>
              <a:rPr lang="en-US"/>
              <a:t>Icon or picture</a:t>
            </a:r>
          </a:p>
        </p:txBody>
      </p:sp>
      <p:sp>
        <p:nvSpPr>
          <p:cNvPr id="22" name="Text Placeholder 17">
            <a:extLst>
              <a:ext uri="{FF2B5EF4-FFF2-40B4-BE49-F238E27FC236}">
                <a16:creationId xmlns:a16="http://schemas.microsoft.com/office/drawing/2014/main" id="{7F81AB8D-3B0A-C847-9E77-3EF484FAA370}"/>
              </a:ext>
            </a:extLst>
          </p:cNvPr>
          <p:cNvSpPr>
            <a:spLocks noGrp="1"/>
          </p:cNvSpPr>
          <p:nvPr>
            <p:ph type="body" sz="quarter" idx="14" hasCustomPrompt="1"/>
          </p:nvPr>
        </p:nvSpPr>
        <p:spPr>
          <a:xfrm>
            <a:off x="953302" y="5028435"/>
            <a:ext cx="2860255" cy="790351"/>
          </a:xfrm>
        </p:spPr>
        <p:txBody>
          <a:bodyPr>
            <a:noAutofit/>
          </a:bodyPr>
          <a:lstStyle>
            <a:lvl1pPr marL="0" indent="0" algn="ctr">
              <a:buNone/>
              <a:defRPr sz="1800" baseline="0">
                <a:solidFill>
                  <a:schemeClr val="tx2"/>
                </a:solidFill>
              </a:defRPr>
            </a:lvl1pPr>
            <a:lvl2pPr marL="342891" indent="0">
              <a:buNone/>
              <a:defRPr/>
            </a:lvl2pPr>
            <a:lvl3pPr marL="685783" indent="0">
              <a:buNone/>
              <a:defRPr/>
            </a:lvl3pPr>
            <a:lvl4pPr marL="1028674" indent="0">
              <a:buNone/>
              <a:defRPr/>
            </a:lvl4pPr>
            <a:lvl5pPr marL="1371566" indent="0">
              <a:buNone/>
              <a:defRPr/>
            </a:lvl5pPr>
          </a:lstStyle>
          <a:p>
            <a:pPr lvl="0"/>
            <a:r>
              <a:rPr lang="en-US"/>
              <a:t>Description of topic or subhead</a:t>
            </a:r>
          </a:p>
        </p:txBody>
      </p:sp>
      <p:sp>
        <p:nvSpPr>
          <p:cNvPr id="23" name="Text Placeholder 22">
            <a:extLst>
              <a:ext uri="{FF2B5EF4-FFF2-40B4-BE49-F238E27FC236}">
                <a16:creationId xmlns:a16="http://schemas.microsoft.com/office/drawing/2014/main" id="{71AD435B-BD0A-A54C-B465-36EBA6F1A827}"/>
              </a:ext>
            </a:extLst>
          </p:cNvPr>
          <p:cNvSpPr>
            <a:spLocks noGrp="1"/>
          </p:cNvSpPr>
          <p:nvPr>
            <p:ph type="body" sz="quarter" idx="17" hasCustomPrompt="1"/>
          </p:nvPr>
        </p:nvSpPr>
        <p:spPr>
          <a:xfrm>
            <a:off x="953302" y="4256798"/>
            <a:ext cx="2860255" cy="565043"/>
          </a:xfrm>
        </p:spPr>
        <p:txBody>
          <a:bodyPr anchor="ctr">
            <a:noAutofit/>
          </a:bodyPr>
          <a:lstStyle>
            <a:lvl1pPr marL="0" indent="0" algn="ctr">
              <a:buNone/>
              <a:defRPr sz="2000" b="1" i="0">
                <a:solidFill>
                  <a:schemeClr val="accent2"/>
                </a:solidFill>
                <a:latin typeface="+mj-lt"/>
                <a:ea typeface="Calibri" charset="0"/>
                <a:cs typeface="Calibri" charset="0"/>
              </a:defRPr>
            </a:lvl1pPr>
            <a:lvl2pPr marL="342891" indent="0">
              <a:buNone/>
              <a:defRPr sz="1800" b="1"/>
            </a:lvl2pPr>
            <a:lvl3pPr marL="685783" indent="0">
              <a:buNone/>
              <a:defRPr sz="1800" b="1"/>
            </a:lvl3pPr>
            <a:lvl4pPr marL="1028674" indent="0">
              <a:buNone/>
              <a:defRPr sz="1800" b="1"/>
            </a:lvl4pPr>
            <a:lvl5pPr marL="1371566" indent="0">
              <a:buNone/>
              <a:defRPr sz="1800" b="1"/>
            </a:lvl5pPr>
          </a:lstStyle>
          <a:p>
            <a:pPr lvl="0"/>
            <a:r>
              <a:rPr lang="en-US"/>
              <a:t>Headline</a:t>
            </a:r>
          </a:p>
        </p:txBody>
      </p:sp>
      <p:sp>
        <p:nvSpPr>
          <p:cNvPr id="24" name="Text Placeholder 17">
            <a:extLst>
              <a:ext uri="{FF2B5EF4-FFF2-40B4-BE49-F238E27FC236}">
                <a16:creationId xmlns:a16="http://schemas.microsoft.com/office/drawing/2014/main" id="{3FDB9799-CA50-A845-A847-40A851CAD2E0}"/>
              </a:ext>
            </a:extLst>
          </p:cNvPr>
          <p:cNvSpPr>
            <a:spLocks noGrp="1"/>
          </p:cNvSpPr>
          <p:nvPr>
            <p:ph type="body" sz="quarter" idx="19" hasCustomPrompt="1"/>
          </p:nvPr>
        </p:nvSpPr>
        <p:spPr>
          <a:xfrm>
            <a:off x="4595982" y="5028435"/>
            <a:ext cx="2860255" cy="790351"/>
          </a:xfrm>
        </p:spPr>
        <p:txBody>
          <a:bodyPr>
            <a:noAutofit/>
          </a:bodyPr>
          <a:lstStyle>
            <a:lvl1pPr marL="0" indent="0" algn="ctr">
              <a:buNone/>
              <a:defRPr sz="1800" baseline="0">
                <a:solidFill>
                  <a:schemeClr val="tx2"/>
                </a:solidFill>
              </a:defRPr>
            </a:lvl1pPr>
            <a:lvl2pPr marL="342891" indent="0">
              <a:buNone/>
              <a:defRPr/>
            </a:lvl2pPr>
            <a:lvl3pPr marL="685783" indent="0">
              <a:buNone/>
              <a:defRPr/>
            </a:lvl3pPr>
            <a:lvl4pPr marL="1028674" indent="0">
              <a:buNone/>
              <a:defRPr/>
            </a:lvl4pPr>
            <a:lvl5pPr marL="1371566" indent="0">
              <a:buNone/>
              <a:defRPr/>
            </a:lvl5pPr>
          </a:lstStyle>
          <a:p>
            <a:pPr lvl="0"/>
            <a:r>
              <a:rPr lang="en-US"/>
              <a:t>Description of topic or subhead</a:t>
            </a:r>
          </a:p>
        </p:txBody>
      </p:sp>
      <p:sp>
        <p:nvSpPr>
          <p:cNvPr id="25" name="Text Placeholder 22">
            <a:extLst>
              <a:ext uri="{FF2B5EF4-FFF2-40B4-BE49-F238E27FC236}">
                <a16:creationId xmlns:a16="http://schemas.microsoft.com/office/drawing/2014/main" id="{EA29B290-EA02-B44B-97C3-B9FA7035EE4F}"/>
              </a:ext>
            </a:extLst>
          </p:cNvPr>
          <p:cNvSpPr>
            <a:spLocks noGrp="1"/>
          </p:cNvSpPr>
          <p:nvPr>
            <p:ph type="body" sz="quarter" idx="20" hasCustomPrompt="1"/>
          </p:nvPr>
        </p:nvSpPr>
        <p:spPr>
          <a:xfrm>
            <a:off x="4595982" y="4256798"/>
            <a:ext cx="2860255" cy="565043"/>
          </a:xfrm>
        </p:spPr>
        <p:txBody>
          <a:bodyPr anchor="ctr">
            <a:noAutofit/>
          </a:bodyPr>
          <a:lstStyle>
            <a:lvl1pPr marL="0" indent="0" algn="ctr">
              <a:buNone/>
              <a:defRPr sz="2000" b="1">
                <a:solidFill>
                  <a:schemeClr val="accent2"/>
                </a:solidFill>
                <a:latin typeface="+mj-lt"/>
              </a:defRPr>
            </a:lvl1pPr>
            <a:lvl2pPr marL="342891" indent="0">
              <a:buNone/>
              <a:defRPr sz="1800" b="1"/>
            </a:lvl2pPr>
            <a:lvl3pPr marL="685783" indent="0">
              <a:buNone/>
              <a:defRPr sz="1800" b="1"/>
            </a:lvl3pPr>
            <a:lvl4pPr marL="1028674" indent="0">
              <a:buNone/>
              <a:defRPr sz="1800" b="1"/>
            </a:lvl4pPr>
            <a:lvl5pPr marL="1371566" indent="0">
              <a:buNone/>
              <a:defRPr sz="1800" b="1"/>
            </a:lvl5pPr>
          </a:lstStyle>
          <a:p>
            <a:pPr lvl="0"/>
            <a:r>
              <a:rPr lang="en-US"/>
              <a:t>Headline</a:t>
            </a:r>
          </a:p>
        </p:txBody>
      </p:sp>
      <p:sp>
        <p:nvSpPr>
          <p:cNvPr id="26" name="Text Placeholder 17">
            <a:extLst>
              <a:ext uri="{FF2B5EF4-FFF2-40B4-BE49-F238E27FC236}">
                <a16:creationId xmlns:a16="http://schemas.microsoft.com/office/drawing/2014/main" id="{B3556E3A-543F-2B4B-855A-92CBED4D2BF0}"/>
              </a:ext>
            </a:extLst>
          </p:cNvPr>
          <p:cNvSpPr>
            <a:spLocks noGrp="1"/>
          </p:cNvSpPr>
          <p:nvPr>
            <p:ph type="body" sz="quarter" idx="22" hasCustomPrompt="1"/>
          </p:nvPr>
        </p:nvSpPr>
        <p:spPr>
          <a:xfrm>
            <a:off x="8300717" y="5028435"/>
            <a:ext cx="2860255" cy="790351"/>
          </a:xfrm>
        </p:spPr>
        <p:txBody>
          <a:bodyPr>
            <a:noAutofit/>
          </a:bodyPr>
          <a:lstStyle>
            <a:lvl1pPr marL="0" indent="0" algn="ctr">
              <a:buNone/>
              <a:defRPr sz="1800" baseline="0">
                <a:solidFill>
                  <a:schemeClr val="tx2"/>
                </a:solidFill>
              </a:defRPr>
            </a:lvl1pPr>
            <a:lvl2pPr marL="342891" indent="0">
              <a:buNone/>
              <a:defRPr/>
            </a:lvl2pPr>
            <a:lvl3pPr marL="685783" indent="0">
              <a:buNone/>
              <a:defRPr/>
            </a:lvl3pPr>
            <a:lvl4pPr marL="1028674" indent="0">
              <a:buNone/>
              <a:defRPr/>
            </a:lvl4pPr>
            <a:lvl5pPr marL="1371566" indent="0">
              <a:buNone/>
              <a:defRPr/>
            </a:lvl5pPr>
          </a:lstStyle>
          <a:p>
            <a:pPr lvl="0"/>
            <a:r>
              <a:rPr lang="en-US"/>
              <a:t>Description of topic or subhead</a:t>
            </a:r>
          </a:p>
        </p:txBody>
      </p:sp>
      <p:sp>
        <p:nvSpPr>
          <p:cNvPr id="27" name="Text Placeholder 22">
            <a:extLst>
              <a:ext uri="{FF2B5EF4-FFF2-40B4-BE49-F238E27FC236}">
                <a16:creationId xmlns:a16="http://schemas.microsoft.com/office/drawing/2014/main" id="{640A6AE1-460D-2A47-A5FB-8D242D5F10BF}"/>
              </a:ext>
            </a:extLst>
          </p:cNvPr>
          <p:cNvSpPr>
            <a:spLocks noGrp="1"/>
          </p:cNvSpPr>
          <p:nvPr>
            <p:ph type="body" sz="quarter" idx="23" hasCustomPrompt="1"/>
          </p:nvPr>
        </p:nvSpPr>
        <p:spPr>
          <a:xfrm>
            <a:off x="8300715" y="4256798"/>
            <a:ext cx="2860255" cy="565043"/>
          </a:xfrm>
        </p:spPr>
        <p:txBody>
          <a:bodyPr anchor="ctr">
            <a:noAutofit/>
          </a:bodyPr>
          <a:lstStyle>
            <a:lvl1pPr marL="0" indent="0" algn="ctr">
              <a:buNone/>
              <a:defRPr sz="2000" b="1">
                <a:solidFill>
                  <a:schemeClr val="accent2"/>
                </a:solidFill>
                <a:latin typeface="+mj-lt"/>
              </a:defRPr>
            </a:lvl1pPr>
            <a:lvl2pPr marL="342891" indent="0">
              <a:buNone/>
              <a:defRPr sz="1800" b="1"/>
            </a:lvl2pPr>
            <a:lvl3pPr marL="685783" indent="0">
              <a:buNone/>
              <a:defRPr sz="1800" b="1"/>
            </a:lvl3pPr>
            <a:lvl4pPr marL="1028674" indent="0">
              <a:buNone/>
              <a:defRPr sz="1800" b="1"/>
            </a:lvl4pPr>
            <a:lvl5pPr marL="1371566" indent="0">
              <a:buNone/>
              <a:defRPr sz="1800" b="1"/>
            </a:lvl5pPr>
          </a:lstStyle>
          <a:p>
            <a:pPr lvl="0"/>
            <a:r>
              <a:rPr lang="en-US"/>
              <a:t>Headline</a:t>
            </a:r>
          </a:p>
        </p:txBody>
      </p:sp>
      <p:cxnSp>
        <p:nvCxnSpPr>
          <p:cNvPr id="28" name="Straight Connector 27">
            <a:extLst>
              <a:ext uri="{FF2B5EF4-FFF2-40B4-BE49-F238E27FC236}">
                <a16:creationId xmlns:a16="http://schemas.microsoft.com/office/drawing/2014/main" id="{0DC1E129-4040-C54F-BB02-90BE4DDC3D66}"/>
              </a:ext>
            </a:extLst>
          </p:cNvPr>
          <p:cNvCxnSpPr>
            <a:cxnSpLocks/>
          </p:cNvCxnSpPr>
          <p:nvPr userDrawn="1"/>
        </p:nvCxnSpPr>
        <p:spPr>
          <a:xfrm>
            <a:off x="2019414" y="4915620"/>
            <a:ext cx="616226" cy="0"/>
          </a:xfrm>
          <a:prstGeom prst="line">
            <a:avLst/>
          </a:prstGeom>
          <a:ln w="254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879029E8-BA7B-FC49-B32D-1AF49EF8158E}"/>
              </a:ext>
            </a:extLst>
          </p:cNvPr>
          <p:cNvCxnSpPr>
            <a:cxnSpLocks/>
          </p:cNvCxnSpPr>
          <p:nvPr userDrawn="1"/>
        </p:nvCxnSpPr>
        <p:spPr>
          <a:xfrm>
            <a:off x="5690077" y="4915620"/>
            <a:ext cx="616226" cy="0"/>
          </a:xfrm>
          <a:prstGeom prst="line">
            <a:avLst/>
          </a:prstGeom>
          <a:ln w="254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26F26416-3963-6B4B-8AA7-5B9E62BBF6AB}"/>
              </a:ext>
            </a:extLst>
          </p:cNvPr>
          <p:cNvCxnSpPr>
            <a:cxnSpLocks/>
          </p:cNvCxnSpPr>
          <p:nvPr userDrawn="1"/>
        </p:nvCxnSpPr>
        <p:spPr>
          <a:xfrm>
            <a:off x="9399929" y="4915620"/>
            <a:ext cx="616226" cy="0"/>
          </a:xfrm>
          <a:prstGeom prst="line">
            <a:avLst/>
          </a:prstGeom>
          <a:ln w="25400">
            <a:solidFill>
              <a:schemeClr val="accent6"/>
            </a:solidFill>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CE31D67F-B537-0945-AA9B-141061EDFAEC}"/>
              </a:ext>
            </a:extLst>
          </p:cNvPr>
          <p:cNvSpPr txBox="1"/>
          <p:nvPr userDrawn="1"/>
        </p:nvSpPr>
        <p:spPr>
          <a:xfrm>
            <a:off x="689686" y="6504360"/>
            <a:ext cx="2851231"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58595B"/>
                </a:solidFill>
                <a:effectLst/>
                <a:uLnTx/>
                <a:uFillTx/>
                <a:latin typeface="Calibri" panose="020F0502020204030204"/>
                <a:ea typeface="+mn-ea"/>
                <a:cs typeface="+mn-cs"/>
              </a:rPr>
              <a:t>© 2021 - Strictly Confidential</a:t>
            </a:r>
          </a:p>
        </p:txBody>
      </p:sp>
      <p:pic>
        <p:nvPicPr>
          <p:cNvPr id="32" name="Picture 31">
            <a:extLst>
              <a:ext uri="{FF2B5EF4-FFF2-40B4-BE49-F238E27FC236}">
                <a16:creationId xmlns:a16="http://schemas.microsoft.com/office/drawing/2014/main" id="{7C4E7284-9082-CC4A-8C39-1E96F48BE388}"/>
              </a:ext>
            </a:extLst>
          </p:cNvPr>
          <p:cNvPicPr>
            <a:picLocks noChangeAspect="1"/>
          </p:cNvPicPr>
          <p:nvPr userDrawn="1"/>
        </p:nvPicPr>
        <p:blipFill>
          <a:blip r:embed="rId2"/>
          <a:srcRect/>
          <a:stretch/>
        </p:blipFill>
        <p:spPr>
          <a:xfrm>
            <a:off x="9114335" y="6058488"/>
            <a:ext cx="2494570" cy="653599"/>
          </a:xfrm>
          <a:prstGeom prst="rect">
            <a:avLst/>
          </a:prstGeom>
        </p:spPr>
      </p:pic>
    </p:spTree>
    <p:extLst>
      <p:ext uri="{BB962C8B-B14F-4D97-AF65-F5344CB8AC3E}">
        <p14:creationId xmlns:p14="http://schemas.microsoft.com/office/powerpoint/2010/main" val="3629540784"/>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0A09B1-3441-4D4F-9E3E-6AF5140F60E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BDEF395-87F9-47D7-9397-4F39569DE6D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DFA2B3B-5D87-49FB-8C12-F8C115983DDA}"/>
              </a:ext>
            </a:extLst>
          </p:cNvPr>
          <p:cNvSpPr>
            <a:spLocks noGrp="1"/>
          </p:cNvSpPr>
          <p:nvPr>
            <p:ph type="dt" sz="half" idx="10"/>
          </p:nvPr>
        </p:nvSpPr>
        <p:spPr/>
        <p:txBody>
          <a:bodyPr/>
          <a:lstStyle/>
          <a:p>
            <a:fld id="{178100EA-2816-44DA-AF31-D208698F995B}" type="datetimeFigureOut">
              <a:rPr lang="en-US" smtClean="0"/>
              <a:t>9/29/2022</a:t>
            </a:fld>
            <a:endParaRPr lang="en-US"/>
          </a:p>
        </p:txBody>
      </p:sp>
      <p:sp>
        <p:nvSpPr>
          <p:cNvPr id="5" name="Footer Placeholder 4">
            <a:extLst>
              <a:ext uri="{FF2B5EF4-FFF2-40B4-BE49-F238E27FC236}">
                <a16:creationId xmlns:a16="http://schemas.microsoft.com/office/drawing/2014/main" id="{2D42ECFA-A89C-4033-A559-E5F307DE48E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2792D5-E4E4-4683-B5EC-4174F8A281E8}"/>
              </a:ext>
            </a:extLst>
          </p:cNvPr>
          <p:cNvSpPr>
            <a:spLocks noGrp="1"/>
          </p:cNvSpPr>
          <p:nvPr>
            <p:ph type="sldNum" sz="quarter" idx="12"/>
          </p:nvPr>
        </p:nvSpPr>
        <p:spPr/>
        <p:txBody>
          <a:bodyPr/>
          <a:lstStyle/>
          <a:p>
            <a:fld id="{BCF72A22-0F96-4E12-8479-6B99EC564C79}" type="slidenum">
              <a:rPr lang="en-US" smtClean="0"/>
              <a:t>‹#›</a:t>
            </a:fld>
            <a:endParaRPr lang="en-US"/>
          </a:p>
        </p:txBody>
      </p:sp>
    </p:spTree>
    <p:extLst>
      <p:ext uri="{BB962C8B-B14F-4D97-AF65-F5344CB8AC3E}">
        <p14:creationId xmlns:p14="http://schemas.microsoft.com/office/powerpoint/2010/main" val="4271103342"/>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7C4C85-03D7-454A-A1E4-6222DC484E9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4725D00-94F0-4BD3-827D-D4989BC2F07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C0D7F31-BF64-4845-8BC5-39C622BB8C4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54234DA-83D1-4BD5-9EDC-93F1815B7731}"/>
              </a:ext>
            </a:extLst>
          </p:cNvPr>
          <p:cNvSpPr>
            <a:spLocks noGrp="1"/>
          </p:cNvSpPr>
          <p:nvPr>
            <p:ph type="dt" sz="half" idx="10"/>
          </p:nvPr>
        </p:nvSpPr>
        <p:spPr/>
        <p:txBody>
          <a:bodyPr/>
          <a:lstStyle/>
          <a:p>
            <a:fld id="{178100EA-2816-44DA-AF31-D208698F995B}" type="datetimeFigureOut">
              <a:rPr lang="en-US" smtClean="0"/>
              <a:t>9/29/2022</a:t>
            </a:fld>
            <a:endParaRPr lang="en-US"/>
          </a:p>
        </p:txBody>
      </p:sp>
      <p:sp>
        <p:nvSpPr>
          <p:cNvPr id="6" name="Footer Placeholder 5">
            <a:extLst>
              <a:ext uri="{FF2B5EF4-FFF2-40B4-BE49-F238E27FC236}">
                <a16:creationId xmlns:a16="http://schemas.microsoft.com/office/drawing/2014/main" id="{F6D8B22E-4D02-4E6E-A435-C72FF443C68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A2FE7D1-10B2-43F0-B2CC-2142A8AC907D}"/>
              </a:ext>
            </a:extLst>
          </p:cNvPr>
          <p:cNvSpPr>
            <a:spLocks noGrp="1"/>
          </p:cNvSpPr>
          <p:nvPr>
            <p:ph type="sldNum" sz="quarter" idx="12"/>
          </p:nvPr>
        </p:nvSpPr>
        <p:spPr/>
        <p:txBody>
          <a:bodyPr/>
          <a:lstStyle/>
          <a:p>
            <a:fld id="{BCF72A22-0F96-4E12-8479-6B99EC564C79}" type="slidenum">
              <a:rPr lang="en-US" smtClean="0"/>
              <a:t>‹#›</a:t>
            </a:fld>
            <a:endParaRPr lang="en-US"/>
          </a:p>
        </p:txBody>
      </p:sp>
    </p:spTree>
    <p:extLst>
      <p:ext uri="{BB962C8B-B14F-4D97-AF65-F5344CB8AC3E}">
        <p14:creationId xmlns:p14="http://schemas.microsoft.com/office/powerpoint/2010/main" val="4010456879"/>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77E507-1959-4FB0-BB78-1A1140E6C8A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488FAE5-197A-4F4C-AE4A-EE6010F4381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F9128C1-1922-4D2F-9BBE-FEC3379C02F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F8D950B-EA17-492F-ACCF-EF7457230BF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BD14387-6246-4511-BD27-5E1BE3198CD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23A2957-AE23-4D14-823C-49EA72EC6BE5}"/>
              </a:ext>
            </a:extLst>
          </p:cNvPr>
          <p:cNvSpPr>
            <a:spLocks noGrp="1"/>
          </p:cNvSpPr>
          <p:nvPr>
            <p:ph type="dt" sz="half" idx="10"/>
          </p:nvPr>
        </p:nvSpPr>
        <p:spPr/>
        <p:txBody>
          <a:bodyPr/>
          <a:lstStyle/>
          <a:p>
            <a:fld id="{178100EA-2816-44DA-AF31-D208698F995B}" type="datetimeFigureOut">
              <a:rPr lang="en-US" smtClean="0"/>
              <a:t>9/29/2022</a:t>
            </a:fld>
            <a:endParaRPr lang="en-US"/>
          </a:p>
        </p:txBody>
      </p:sp>
      <p:sp>
        <p:nvSpPr>
          <p:cNvPr id="8" name="Footer Placeholder 7">
            <a:extLst>
              <a:ext uri="{FF2B5EF4-FFF2-40B4-BE49-F238E27FC236}">
                <a16:creationId xmlns:a16="http://schemas.microsoft.com/office/drawing/2014/main" id="{6AABFD4B-29FB-4682-8C59-4C1FC299A02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D093131-2187-4C0E-96D5-00F6A5DA2230}"/>
              </a:ext>
            </a:extLst>
          </p:cNvPr>
          <p:cNvSpPr>
            <a:spLocks noGrp="1"/>
          </p:cNvSpPr>
          <p:nvPr>
            <p:ph type="sldNum" sz="quarter" idx="12"/>
          </p:nvPr>
        </p:nvSpPr>
        <p:spPr/>
        <p:txBody>
          <a:bodyPr/>
          <a:lstStyle/>
          <a:p>
            <a:fld id="{BCF72A22-0F96-4E12-8479-6B99EC564C79}" type="slidenum">
              <a:rPr lang="en-US" smtClean="0"/>
              <a:t>‹#›</a:t>
            </a:fld>
            <a:endParaRPr lang="en-US"/>
          </a:p>
        </p:txBody>
      </p:sp>
    </p:spTree>
    <p:extLst>
      <p:ext uri="{BB962C8B-B14F-4D97-AF65-F5344CB8AC3E}">
        <p14:creationId xmlns:p14="http://schemas.microsoft.com/office/powerpoint/2010/main" val="2230466840"/>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4BEAC-868A-4D68-A4D2-4E3799F4011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11DBC34-1092-413F-82C4-90DE1DCC4891}"/>
              </a:ext>
            </a:extLst>
          </p:cNvPr>
          <p:cNvSpPr>
            <a:spLocks noGrp="1"/>
          </p:cNvSpPr>
          <p:nvPr>
            <p:ph type="dt" sz="half" idx="10"/>
          </p:nvPr>
        </p:nvSpPr>
        <p:spPr/>
        <p:txBody>
          <a:bodyPr/>
          <a:lstStyle/>
          <a:p>
            <a:fld id="{178100EA-2816-44DA-AF31-D208698F995B}" type="datetimeFigureOut">
              <a:rPr lang="en-US" smtClean="0"/>
              <a:t>9/29/2022</a:t>
            </a:fld>
            <a:endParaRPr lang="en-US"/>
          </a:p>
        </p:txBody>
      </p:sp>
      <p:sp>
        <p:nvSpPr>
          <p:cNvPr id="4" name="Footer Placeholder 3">
            <a:extLst>
              <a:ext uri="{FF2B5EF4-FFF2-40B4-BE49-F238E27FC236}">
                <a16:creationId xmlns:a16="http://schemas.microsoft.com/office/drawing/2014/main" id="{23623706-BE7D-4337-B4F2-7731CA1B6AC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9288DBB-D6FF-4688-A2B8-C43E788646A8}"/>
              </a:ext>
            </a:extLst>
          </p:cNvPr>
          <p:cNvSpPr>
            <a:spLocks noGrp="1"/>
          </p:cNvSpPr>
          <p:nvPr>
            <p:ph type="sldNum" sz="quarter" idx="12"/>
          </p:nvPr>
        </p:nvSpPr>
        <p:spPr/>
        <p:txBody>
          <a:bodyPr/>
          <a:lstStyle/>
          <a:p>
            <a:fld id="{BCF72A22-0F96-4E12-8479-6B99EC564C79}" type="slidenum">
              <a:rPr lang="en-US" smtClean="0"/>
              <a:t>‹#›</a:t>
            </a:fld>
            <a:endParaRPr lang="en-US"/>
          </a:p>
        </p:txBody>
      </p:sp>
    </p:spTree>
    <p:extLst>
      <p:ext uri="{BB962C8B-B14F-4D97-AF65-F5344CB8AC3E}">
        <p14:creationId xmlns:p14="http://schemas.microsoft.com/office/powerpoint/2010/main" val="1329369122"/>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8421C59-C511-4E00-A309-92A426603790}"/>
              </a:ext>
            </a:extLst>
          </p:cNvPr>
          <p:cNvSpPr>
            <a:spLocks noGrp="1"/>
          </p:cNvSpPr>
          <p:nvPr>
            <p:ph type="dt" sz="half" idx="10"/>
          </p:nvPr>
        </p:nvSpPr>
        <p:spPr/>
        <p:txBody>
          <a:bodyPr/>
          <a:lstStyle/>
          <a:p>
            <a:fld id="{178100EA-2816-44DA-AF31-D208698F995B}" type="datetimeFigureOut">
              <a:rPr lang="en-US" smtClean="0"/>
              <a:t>9/29/2022</a:t>
            </a:fld>
            <a:endParaRPr lang="en-US"/>
          </a:p>
        </p:txBody>
      </p:sp>
      <p:sp>
        <p:nvSpPr>
          <p:cNvPr id="3" name="Footer Placeholder 2">
            <a:extLst>
              <a:ext uri="{FF2B5EF4-FFF2-40B4-BE49-F238E27FC236}">
                <a16:creationId xmlns:a16="http://schemas.microsoft.com/office/drawing/2014/main" id="{C9ADC93F-63AA-43C9-8CD9-C310A6DE261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839133E-D0DA-4813-8EF0-87AA6BA008EC}"/>
              </a:ext>
            </a:extLst>
          </p:cNvPr>
          <p:cNvSpPr>
            <a:spLocks noGrp="1"/>
          </p:cNvSpPr>
          <p:nvPr>
            <p:ph type="sldNum" sz="quarter" idx="12"/>
          </p:nvPr>
        </p:nvSpPr>
        <p:spPr/>
        <p:txBody>
          <a:bodyPr/>
          <a:lstStyle/>
          <a:p>
            <a:fld id="{BCF72A22-0F96-4E12-8479-6B99EC564C79}" type="slidenum">
              <a:rPr lang="en-US" smtClean="0"/>
              <a:t>‹#›</a:t>
            </a:fld>
            <a:endParaRPr lang="en-US"/>
          </a:p>
        </p:txBody>
      </p:sp>
    </p:spTree>
    <p:extLst>
      <p:ext uri="{BB962C8B-B14F-4D97-AF65-F5344CB8AC3E}">
        <p14:creationId xmlns:p14="http://schemas.microsoft.com/office/powerpoint/2010/main" val="4195717860"/>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501E0A-33DC-4199-B975-2FB9AD7166C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13B88F9-91A3-4DCE-9D2D-B31D6480054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4A262BC-B4ED-46C0-A103-A2F0204A531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855CA06-35D0-463D-B590-41CABD8988F0}"/>
              </a:ext>
            </a:extLst>
          </p:cNvPr>
          <p:cNvSpPr>
            <a:spLocks noGrp="1"/>
          </p:cNvSpPr>
          <p:nvPr>
            <p:ph type="dt" sz="half" idx="10"/>
          </p:nvPr>
        </p:nvSpPr>
        <p:spPr/>
        <p:txBody>
          <a:bodyPr/>
          <a:lstStyle/>
          <a:p>
            <a:fld id="{178100EA-2816-44DA-AF31-D208698F995B}" type="datetimeFigureOut">
              <a:rPr lang="en-US" smtClean="0"/>
              <a:t>9/29/2022</a:t>
            </a:fld>
            <a:endParaRPr lang="en-US"/>
          </a:p>
        </p:txBody>
      </p:sp>
      <p:sp>
        <p:nvSpPr>
          <p:cNvPr id="6" name="Footer Placeholder 5">
            <a:extLst>
              <a:ext uri="{FF2B5EF4-FFF2-40B4-BE49-F238E27FC236}">
                <a16:creationId xmlns:a16="http://schemas.microsoft.com/office/drawing/2014/main" id="{595FED50-385E-4A94-B088-CD759F47934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315DDEE-870C-448E-A236-2F8A3A81BAA2}"/>
              </a:ext>
            </a:extLst>
          </p:cNvPr>
          <p:cNvSpPr>
            <a:spLocks noGrp="1"/>
          </p:cNvSpPr>
          <p:nvPr>
            <p:ph type="sldNum" sz="quarter" idx="12"/>
          </p:nvPr>
        </p:nvSpPr>
        <p:spPr/>
        <p:txBody>
          <a:bodyPr/>
          <a:lstStyle/>
          <a:p>
            <a:fld id="{BCF72A22-0F96-4E12-8479-6B99EC564C79}" type="slidenum">
              <a:rPr lang="en-US" smtClean="0"/>
              <a:t>‹#›</a:t>
            </a:fld>
            <a:endParaRPr lang="en-US"/>
          </a:p>
        </p:txBody>
      </p:sp>
    </p:spTree>
    <p:extLst>
      <p:ext uri="{BB962C8B-B14F-4D97-AF65-F5344CB8AC3E}">
        <p14:creationId xmlns:p14="http://schemas.microsoft.com/office/powerpoint/2010/main" val="1669551333"/>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6EEFD6-35E2-4C4E-8CC1-B5EE0FAF5A2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C452983-32C5-4BE1-AD53-1FF46583FE1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8BA4FA0-B3C3-4082-BEE6-EBAB7F91E33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BD7A506-1C2F-4326-92C4-1E71AA5B06D9}"/>
              </a:ext>
            </a:extLst>
          </p:cNvPr>
          <p:cNvSpPr>
            <a:spLocks noGrp="1"/>
          </p:cNvSpPr>
          <p:nvPr>
            <p:ph type="dt" sz="half" idx="10"/>
          </p:nvPr>
        </p:nvSpPr>
        <p:spPr/>
        <p:txBody>
          <a:bodyPr/>
          <a:lstStyle/>
          <a:p>
            <a:fld id="{178100EA-2816-44DA-AF31-D208698F995B}" type="datetimeFigureOut">
              <a:rPr lang="en-US" smtClean="0"/>
              <a:t>9/29/2022</a:t>
            </a:fld>
            <a:endParaRPr lang="en-US"/>
          </a:p>
        </p:txBody>
      </p:sp>
      <p:sp>
        <p:nvSpPr>
          <p:cNvPr id="6" name="Footer Placeholder 5">
            <a:extLst>
              <a:ext uri="{FF2B5EF4-FFF2-40B4-BE49-F238E27FC236}">
                <a16:creationId xmlns:a16="http://schemas.microsoft.com/office/drawing/2014/main" id="{6708A61D-D359-47EB-B31C-D6A3341BDB3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8B1640B-732B-452B-9E36-D4389EBC03D8}"/>
              </a:ext>
            </a:extLst>
          </p:cNvPr>
          <p:cNvSpPr>
            <a:spLocks noGrp="1"/>
          </p:cNvSpPr>
          <p:nvPr>
            <p:ph type="sldNum" sz="quarter" idx="12"/>
          </p:nvPr>
        </p:nvSpPr>
        <p:spPr/>
        <p:txBody>
          <a:bodyPr/>
          <a:lstStyle/>
          <a:p>
            <a:fld id="{BCF72A22-0F96-4E12-8479-6B99EC564C79}" type="slidenum">
              <a:rPr lang="en-US" smtClean="0"/>
              <a:t>‹#›</a:t>
            </a:fld>
            <a:endParaRPr lang="en-US"/>
          </a:p>
        </p:txBody>
      </p:sp>
    </p:spTree>
    <p:extLst>
      <p:ext uri="{BB962C8B-B14F-4D97-AF65-F5344CB8AC3E}">
        <p14:creationId xmlns:p14="http://schemas.microsoft.com/office/powerpoint/2010/main" val="3743604419"/>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61711A-1092-4178-8E2C-35D68B56FF8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FE04F58-9E37-43FE-A99A-32072CAA9C8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91AEDA3-F489-429F-9CE0-A2BB8AA0E706}"/>
              </a:ext>
            </a:extLst>
          </p:cNvPr>
          <p:cNvSpPr>
            <a:spLocks noGrp="1"/>
          </p:cNvSpPr>
          <p:nvPr>
            <p:ph type="dt" sz="half" idx="10"/>
          </p:nvPr>
        </p:nvSpPr>
        <p:spPr/>
        <p:txBody>
          <a:bodyPr/>
          <a:lstStyle/>
          <a:p>
            <a:fld id="{178100EA-2816-44DA-AF31-D208698F995B}" type="datetimeFigureOut">
              <a:rPr lang="en-US" smtClean="0"/>
              <a:t>9/29/2022</a:t>
            </a:fld>
            <a:endParaRPr lang="en-US"/>
          </a:p>
        </p:txBody>
      </p:sp>
      <p:sp>
        <p:nvSpPr>
          <p:cNvPr id="5" name="Footer Placeholder 4">
            <a:extLst>
              <a:ext uri="{FF2B5EF4-FFF2-40B4-BE49-F238E27FC236}">
                <a16:creationId xmlns:a16="http://schemas.microsoft.com/office/drawing/2014/main" id="{743F4181-A0E0-4E12-B77A-7A740EE8AEE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5785F25-E74E-4C91-A89E-E49D39D46552}"/>
              </a:ext>
            </a:extLst>
          </p:cNvPr>
          <p:cNvSpPr>
            <a:spLocks noGrp="1"/>
          </p:cNvSpPr>
          <p:nvPr>
            <p:ph type="sldNum" sz="quarter" idx="12"/>
          </p:nvPr>
        </p:nvSpPr>
        <p:spPr/>
        <p:txBody>
          <a:bodyPr/>
          <a:lstStyle/>
          <a:p>
            <a:fld id="{BCF72A22-0F96-4E12-8479-6B99EC564C79}" type="slidenum">
              <a:rPr lang="en-US" smtClean="0"/>
              <a:t>‹#›</a:t>
            </a:fld>
            <a:endParaRPr lang="en-US"/>
          </a:p>
        </p:txBody>
      </p:sp>
    </p:spTree>
    <p:extLst>
      <p:ext uri="{BB962C8B-B14F-4D97-AF65-F5344CB8AC3E}">
        <p14:creationId xmlns:p14="http://schemas.microsoft.com/office/powerpoint/2010/main" val="1420580615"/>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5A036D3-72D4-4403-A2E3-69709E90C85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2FA999C-E5A5-46B4-8291-9475587F113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2FE8EE7-3D7C-4D63-8770-9372AE3FA921}"/>
              </a:ext>
            </a:extLst>
          </p:cNvPr>
          <p:cNvSpPr>
            <a:spLocks noGrp="1"/>
          </p:cNvSpPr>
          <p:nvPr>
            <p:ph type="dt" sz="half" idx="10"/>
          </p:nvPr>
        </p:nvSpPr>
        <p:spPr/>
        <p:txBody>
          <a:bodyPr/>
          <a:lstStyle/>
          <a:p>
            <a:fld id="{178100EA-2816-44DA-AF31-D208698F995B}" type="datetimeFigureOut">
              <a:rPr lang="en-US" smtClean="0"/>
              <a:t>9/29/2022</a:t>
            </a:fld>
            <a:endParaRPr lang="en-US"/>
          </a:p>
        </p:txBody>
      </p:sp>
      <p:sp>
        <p:nvSpPr>
          <p:cNvPr id="5" name="Footer Placeholder 4">
            <a:extLst>
              <a:ext uri="{FF2B5EF4-FFF2-40B4-BE49-F238E27FC236}">
                <a16:creationId xmlns:a16="http://schemas.microsoft.com/office/drawing/2014/main" id="{74DFA30F-9DDA-42FE-99DC-60C42443885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4E10171-C430-4E2A-AE2C-3043CEE78649}"/>
              </a:ext>
            </a:extLst>
          </p:cNvPr>
          <p:cNvSpPr>
            <a:spLocks noGrp="1"/>
          </p:cNvSpPr>
          <p:nvPr>
            <p:ph type="sldNum" sz="quarter" idx="12"/>
          </p:nvPr>
        </p:nvSpPr>
        <p:spPr/>
        <p:txBody>
          <a:bodyPr/>
          <a:lstStyle/>
          <a:p>
            <a:fld id="{BCF72A22-0F96-4E12-8479-6B99EC564C79}" type="slidenum">
              <a:rPr lang="en-US" smtClean="0"/>
              <a:t>‹#›</a:t>
            </a:fld>
            <a:endParaRPr lang="en-US"/>
          </a:p>
        </p:txBody>
      </p:sp>
    </p:spTree>
    <p:extLst>
      <p:ext uri="{BB962C8B-B14F-4D97-AF65-F5344CB8AC3E}">
        <p14:creationId xmlns:p14="http://schemas.microsoft.com/office/powerpoint/2010/main" val="2816968384"/>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userDrawn="1">
  <p:cSld name="Agenda, Content Slide">
    <p:spTree>
      <p:nvGrpSpPr>
        <p:cNvPr id="1" name=""/>
        <p:cNvGrpSpPr/>
        <p:nvPr/>
      </p:nvGrpSpPr>
      <p:grpSpPr>
        <a:xfrm>
          <a:off x="0" y="0"/>
          <a:ext cx="0" cy="0"/>
          <a:chOff x="0" y="0"/>
          <a:chExt cx="0" cy="0"/>
        </a:xfrm>
      </p:grpSpPr>
      <p:sp>
        <p:nvSpPr>
          <p:cNvPr id="2" name="Rectangle 1"/>
          <p:cNvSpPr/>
          <p:nvPr userDrawn="1"/>
        </p:nvSpPr>
        <p:spPr>
          <a:xfrm>
            <a:off x="0" y="2"/>
            <a:ext cx="12192000" cy="971551"/>
          </a:xfrm>
          <a:prstGeom prst="rect">
            <a:avLst/>
          </a:prstGeom>
          <a:solidFill>
            <a:schemeClr val="tx2"/>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9" name="Text Placeholder 9"/>
          <p:cNvSpPr>
            <a:spLocks noGrp="1"/>
          </p:cNvSpPr>
          <p:nvPr>
            <p:ph type="body" sz="quarter" idx="10" hasCustomPrompt="1"/>
          </p:nvPr>
        </p:nvSpPr>
        <p:spPr>
          <a:xfrm>
            <a:off x="781051" y="70755"/>
            <a:ext cx="10629900" cy="900796"/>
          </a:xfrm>
        </p:spPr>
        <p:txBody>
          <a:bodyPr anchor="ctr">
            <a:normAutofit/>
          </a:bodyPr>
          <a:lstStyle>
            <a:lvl1pPr marL="0" indent="0">
              <a:buNone/>
              <a:defRPr sz="3200">
                <a:solidFill>
                  <a:schemeClr val="bg1"/>
                </a:solidFill>
                <a:latin typeface="+mj-lt"/>
              </a:defRPr>
            </a:lvl1pPr>
          </a:lstStyle>
          <a:p>
            <a:pPr lvl="0"/>
            <a:r>
              <a:rPr lang="en-US"/>
              <a:t>Agenda/List Slide</a:t>
            </a:r>
          </a:p>
        </p:txBody>
      </p:sp>
      <p:sp>
        <p:nvSpPr>
          <p:cNvPr id="8" name="Text Placeholder 13">
            <a:extLst>
              <a:ext uri="{FF2B5EF4-FFF2-40B4-BE49-F238E27FC236}">
                <a16:creationId xmlns:a16="http://schemas.microsoft.com/office/drawing/2014/main" id="{E589CC98-5D52-5748-A643-66662969986A}"/>
              </a:ext>
            </a:extLst>
          </p:cNvPr>
          <p:cNvSpPr>
            <a:spLocks noGrp="1"/>
          </p:cNvSpPr>
          <p:nvPr>
            <p:ph type="body" sz="quarter" idx="11" hasCustomPrompt="1"/>
          </p:nvPr>
        </p:nvSpPr>
        <p:spPr>
          <a:xfrm>
            <a:off x="781051" y="1294404"/>
            <a:ext cx="10629900" cy="4600579"/>
          </a:xfrm>
        </p:spPr>
        <p:txBody>
          <a:bodyPr>
            <a:noAutofit/>
          </a:bodyPr>
          <a:lstStyle>
            <a:lvl1pPr>
              <a:buClr>
                <a:schemeClr val="accent1"/>
              </a:buClr>
              <a:defRPr sz="2400">
                <a:solidFill>
                  <a:schemeClr val="tx2"/>
                </a:solidFill>
                <a:latin typeface="+mn-lt"/>
              </a:defRPr>
            </a:lvl1pPr>
            <a:lvl2pPr>
              <a:buClr>
                <a:schemeClr val="accent1"/>
              </a:buClr>
              <a:defRPr sz="2000">
                <a:solidFill>
                  <a:schemeClr val="tx2"/>
                </a:solidFill>
                <a:latin typeface="+mn-lt"/>
              </a:defRPr>
            </a:lvl2pPr>
            <a:lvl3pPr>
              <a:buClr>
                <a:schemeClr val="accent1"/>
              </a:buClr>
              <a:defRPr>
                <a:latin typeface="+mj-lt"/>
              </a:defRPr>
            </a:lvl3pPr>
            <a:lvl4pPr>
              <a:buClr>
                <a:schemeClr val="accent1"/>
              </a:buClr>
              <a:defRPr>
                <a:latin typeface="+mj-lt"/>
              </a:defRPr>
            </a:lvl4pPr>
            <a:lvl5pPr>
              <a:buClr>
                <a:schemeClr val="accent1"/>
              </a:buClr>
              <a:defRPr>
                <a:latin typeface="+mj-lt"/>
              </a:defRPr>
            </a:lvl5pPr>
          </a:lstStyle>
          <a:p>
            <a:pPr lvl="0"/>
            <a:r>
              <a:rPr lang="en-US"/>
              <a:t>Click to edit Master text styles</a:t>
            </a:r>
          </a:p>
          <a:p>
            <a:pPr lvl="1"/>
            <a:r>
              <a:rPr lang="en-US"/>
              <a:t>Second level</a:t>
            </a:r>
          </a:p>
        </p:txBody>
      </p:sp>
      <p:sp>
        <p:nvSpPr>
          <p:cNvPr id="11" name="TextBox 10">
            <a:extLst>
              <a:ext uri="{FF2B5EF4-FFF2-40B4-BE49-F238E27FC236}">
                <a16:creationId xmlns:a16="http://schemas.microsoft.com/office/drawing/2014/main" id="{85A7D14A-F533-3A45-A278-ABA8F8957930}"/>
              </a:ext>
            </a:extLst>
          </p:cNvPr>
          <p:cNvSpPr txBox="1"/>
          <p:nvPr userDrawn="1"/>
        </p:nvSpPr>
        <p:spPr>
          <a:xfrm>
            <a:off x="689686" y="6504360"/>
            <a:ext cx="2851231"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58595B"/>
                </a:solidFill>
                <a:effectLst/>
                <a:uLnTx/>
                <a:uFillTx/>
                <a:latin typeface="Calibri" panose="020F0502020204030204"/>
                <a:ea typeface="+mn-ea"/>
                <a:cs typeface="+mn-cs"/>
              </a:rPr>
              <a:t>© 2021 - Strictly Confidential</a:t>
            </a:r>
          </a:p>
        </p:txBody>
      </p:sp>
      <p:pic>
        <p:nvPicPr>
          <p:cNvPr id="13" name="Picture 12">
            <a:extLst>
              <a:ext uri="{FF2B5EF4-FFF2-40B4-BE49-F238E27FC236}">
                <a16:creationId xmlns:a16="http://schemas.microsoft.com/office/drawing/2014/main" id="{9622EF1F-4D5B-0D42-AD11-29327D395184}"/>
              </a:ext>
            </a:extLst>
          </p:cNvPr>
          <p:cNvPicPr>
            <a:picLocks noChangeAspect="1"/>
          </p:cNvPicPr>
          <p:nvPr userDrawn="1"/>
        </p:nvPicPr>
        <p:blipFill>
          <a:blip r:embed="rId2"/>
          <a:srcRect/>
          <a:stretch/>
        </p:blipFill>
        <p:spPr>
          <a:xfrm>
            <a:off x="9114335" y="6058488"/>
            <a:ext cx="2494570" cy="653599"/>
          </a:xfrm>
          <a:prstGeom prst="rect">
            <a:avLst/>
          </a:prstGeom>
        </p:spPr>
      </p:pic>
    </p:spTree>
    <p:extLst>
      <p:ext uri="{BB962C8B-B14F-4D97-AF65-F5344CB8AC3E}">
        <p14:creationId xmlns:p14="http://schemas.microsoft.com/office/powerpoint/2010/main" val="377908634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11" name="Picture Placeholder 10"/>
          <p:cNvSpPr>
            <a:spLocks noGrp="1"/>
          </p:cNvSpPr>
          <p:nvPr>
            <p:ph type="pic" sz="quarter" idx="11" hasCustomPrompt="1"/>
          </p:nvPr>
        </p:nvSpPr>
        <p:spPr>
          <a:xfrm>
            <a:off x="953303" y="1289571"/>
            <a:ext cx="2860252" cy="2860252"/>
          </a:xfrm>
          <a:solidFill>
            <a:schemeClr val="bg1">
              <a:lumMod val="95000"/>
            </a:schemeClr>
          </a:solidFill>
        </p:spPr>
        <p:txBody>
          <a:bodyPr>
            <a:normAutofit/>
          </a:bodyPr>
          <a:lstStyle>
            <a:lvl1pPr marL="0" indent="0">
              <a:buNone/>
              <a:defRPr sz="1600">
                <a:latin typeface="+mn-lt"/>
              </a:defRPr>
            </a:lvl1pPr>
          </a:lstStyle>
          <a:p>
            <a:r>
              <a:rPr lang="en-US"/>
              <a:t>Icon or picture</a:t>
            </a:r>
          </a:p>
        </p:txBody>
      </p:sp>
      <p:cxnSp>
        <p:nvCxnSpPr>
          <p:cNvPr id="12" name="Straight Connector 11"/>
          <p:cNvCxnSpPr/>
          <p:nvPr userDrawn="1"/>
        </p:nvCxnSpPr>
        <p:spPr>
          <a:xfrm>
            <a:off x="4204769" y="1289571"/>
            <a:ext cx="0" cy="4123443"/>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14" name="Text Placeholder 17"/>
          <p:cNvSpPr>
            <a:spLocks noGrp="1"/>
          </p:cNvSpPr>
          <p:nvPr>
            <p:ph type="body" sz="quarter" idx="14" hasCustomPrompt="1"/>
          </p:nvPr>
        </p:nvSpPr>
        <p:spPr>
          <a:xfrm>
            <a:off x="953302" y="5041498"/>
            <a:ext cx="2860255" cy="790351"/>
          </a:xfrm>
        </p:spPr>
        <p:txBody>
          <a:bodyPr>
            <a:noAutofit/>
          </a:bodyPr>
          <a:lstStyle>
            <a:lvl1pPr marL="0" indent="0" algn="ctr">
              <a:buNone/>
              <a:defRPr sz="1800" baseline="0">
                <a:solidFill>
                  <a:schemeClr val="tx2"/>
                </a:solidFill>
              </a:defRPr>
            </a:lvl1pPr>
            <a:lvl2pPr marL="342891" indent="0">
              <a:buNone/>
              <a:defRPr/>
            </a:lvl2pPr>
            <a:lvl3pPr marL="685783" indent="0">
              <a:buNone/>
              <a:defRPr/>
            </a:lvl3pPr>
            <a:lvl4pPr marL="1028674" indent="0">
              <a:buNone/>
              <a:defRPr/>
            </a:lvl4pPr>
            <a:lvl5pPr marL="1371566" indent="0">
              <a:buNone/>
              <a:defRPr/>
            </a:lvl5pPr>
          </a:lstStyle>
          <a:p>
            <a:pPr lvl="0"/>
            <a:r>
              <a:rPr lang="en-US"/>
              <a:t>Description of topic or subhead</a:t>
            </a:r>
          </a:p>
        </p:txBody>
      </p:sp>
      <p:sp>
        <p:nvSpPr>
          <p:cNvPr id="15" name="Text Placeholder 22"/>
          <p:cNvSpPr>
            <a:spLocks noGrp="1"/>
          </p:cNvSpPr>
          <p:nvPr>
            <p:ph type="body" sz="quarter" idx="17" hasCustomPrompt="1"/>
          </p:nvPr>
        </p:nvSpPr>
        <p:spPr>
          <a:xfrm>
            <a:off x="953302" y="4269861"/>
            <a:ext cx="2860255" cy="565043"/>
          </a:xfrm>
        </p:spPr>
        <p:txBody>
          <a:bodyPr anchor="ctr">
            <a:noAutofit/>
          </a:bodyPr>
          <a:lstStyle>
            <a:lvl1pPr marL="0" indent="0" algn="ctr">
              <a:buNone/>
              <a:defRPr sz="2000" b="1" i="0">
                <a:solidFill>
                  <a:schemeClr val="tx2"/>
                </a:solidFill>
                <a:latin typeface="+mj-lt"/>
                <a:ea typeface="Calibri" charset="0"/>
                <a:cs typeface="Calibri" charset="0"/>
              </a:defRPr>
            </a:lvl1pPr>
            <a:lvl2pPr marL="342891" indent="0">
              <a:buNone/>
              <a:defRPr sz="1800" b="1"/>
            </a:lvl2pPr>
            <a:lvl3pPr marL="685783" indent="0">
              <a:buNone/>
              <a:defRPr sz="1800" b="1"/>
            </a:lvl3pPr>
            <a:lvl4pPr marL="1028674" indent="0">
              <a:buNone/>
              <a:defRPr sz="1800" b="1"/>
            </a:lvl4pPr>
            <a:lvl5pPr marL="1371566" indent="0">
              <a:buNone/>
              <a:defRPr sz="1800" b="1"/>
            </a:lvl5pPr>
          </a:lstStyle>
          <a:p>
            <a:pPr lvl="0"/>
            <a:r>
              <a:rPr lang="en-US"/>
              <a:t>Headline</a:t>
            </a:r>
          </a:p>
        </p:txBody>
      </p:sp>
      <p:sp>
        <p:nvSpPr>
          <p:cNvPr id="30" name="Picture Placeholder 10"/>
          <p:cNvSpPr>
            <a:spLocks noGrp="1"/>
          </p:cNvSpPr>
          <p:nvPr>
            <p:ph type="pic" sz="quarter" idx="18" hasCustomPrompt="1"/>
          </p:nvPr>
        </p:nvSpPr>
        <p:spPr>
          <a:xfrm>
            <a:off x="4595983" y="1289571"/>
            <a:ext cx="2860252" cy="2860252"/>
          </a:xfrm>
          <a:solidFill>
            <a:schemeClr val="bg1">
              <a:lumMod val="95000"/>
            </a:schemeClr>
          </a:solidFill>
        </p:spPr>
        <p:txBody>
          <a:bodyPr>
            <a:normAutofit/>
          </a:bodyPr>
          <a:lstStyle>
            <a:lvl1pPr marL="0" indent="0">
              <a:buNone/>
              <a:defRPr sz="1600">
                <a:latin typeface="+mn-lt"/>
              </a:defRPr>
            </a:lvl1pPr>
          </a:lstStyle>
          <a:p>
            <a:r>
              <a:rPr lang="en-US"/>
              <a:t>Icon or picture</a:t>
            </a:r>
          </a:p>
        </p:txBody>
      </p:sp>
      <p:cxnSp>
        <p:nvCxnSpPr>
          <p:cNvPr id="31" name="Straight Connector 30"/>
          <p:cNvCxnSpPr/>
          <p:nvPr userDrawn="1"/>
        </p:nvCxnSpPr>
        <p:spPr>
          <a:xfrm>
            <a:off x="7847449" y="1289571"/>
            <a:ext cx="0" cy="4123443"/>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32" name="Text Placeholder 17"/>
          <p:cNvSpPr>
            <a:spLocks noGrp="1"/>
          </p:cNvSpPr>
          <p:nvPr>
            <p:ph type="body" sz="quarter" idx="19" hasCustomPrompt="1"/>
          </p:nvPr>
        </p:nvSpPr>
        <p:spPr>
          <a:xfrm>
            <a:off x="4595982" y="5041498"/>
            <a:ext cx="2860255" cy="790351"/>
          </a:xfrm>
        </p:spPr>
        <p:txBody>
          <a:bodyPr>
            <a:noAutofit/>
          </a:bodyPr>
          <a:lstStyle>
            <a:lvl1pPr marL="0" indent="0" algn="ctr">
              <a:buNone/>
              <a:defRPr sz="1800" baseline="0">
                <a:solidFill>
                  <a:schemeClr val="tx2"/>
                </a:solidFill>
              </a:defRPr>
            </a:lvl1pPr>
            <a:lvl2pPr marL="342891" indent="0">
              <a:buNone/>
              <a:defRPr/>
            </a:lvl2pPr>
            <a:lvl3pPr marL="685783" indent="0">
              <a:buNone/>
              <a:defRPr/>
            </a:lvl3pPr>
            <a:lvl4pPr marL="1028674" indent="0">
              <a:buNone/>
              <a:defRPr/>
            </a:lvl4pPr>
            <a:lvl5pPr marL="1371566" indent="0">
              <a:buNone/>
              <a:defRPr/>
            </a:lvl5pPr>
          </a:lstStyle>
          <a:p>
            <a:pPr lvl="0"/>
            <a:r>
              <a:rPr lang="en-US"/>
              <a:t>Description of topic or subhead</a:t>
            </a:r>
          </a:p>
        </p:txBody>
      </p:sp>
      <p:sp>
        <p:nvSpPr>
          <p:cNvPr id="33" name="Text Placeholder 22"/>
          <p:cNvSpPr>
            <a:spLocks noGrp="1"/>
          </p:cNvSpPr>
          <p:nvPr>
            <p:ph type="body" sz="quarter" idx="20" hasCustomPrompt="1"/>
          </p:nvPr>
        </p:nvSpPr>
        <p:spPr>
          <a:xfrm>
            <a:off x="4595982" y="4269861"/>
            <a:ext cx="2860255" cy="565043"/>
          </a:xfrm>
        </p:spPr>
        <p:txBody>
          <a:bodyPr anchor="ctr">
            <a:noAutofit/>
          </a:bodyPr>
          <a:lstStyle>
            <a:lvl1pPr marL="0" indent="0" algn="ctr">
              <a:buNone/>
              <a:defRPr sz="2000" b="1">
                <a:solidFill>
                  <a:schemeClr val="tx2"/>
                </a:solidFill>
                <a:latin typeface="+mj-lt"/>
              </a:defRPr>
            </a:lvl1pPr>
            <a:lvl2pPr marL="342891" indent="0">
              <a:buNone/>
              <a:defRPr sz="1800" b="1"/>
            </a:lvl2pPr>
            <a:lvl3pPr marL="685783" indent="0">
              <a:buNone/>
              <a:defRPr sz="1800" b="1"/>
            </a:lvl3pPr>
            <a:lvl4pPr marL="1028674" indent="0">
              <a:buNone/>
              <a:defRPr sz="1800" b="1"/>
            </a:lvl4pPr>
            <a:lvl5pPr marL="1371566" indent="0">
              <a:buNone/>
              <a:defRPr sz="1800" b="1"/>
            </a:lvl5pPr>
          </a:lstStyle>
          <a:p>
            <a:pPr lvl="0"/>
            <a:r>
              <a:rPr lang="en-US"/>
              <a:t>Headline</a:t>
            </a:r>
          </a:p>
        </p:txBody>
      </p:sp>
      <p:sp>
        <p:nvSpPr>
          <p:cNvPr id="34" name="Picture Placeholder 10"/>
          <p:cNvSpPr>
            <a:spLocks noGrp="1"/>
          </p:cNvSpPr>
          <p:nvPr>
            <p:ph type="pic" sz="quarter" idx="21" hasCustomPrompt="1"/>
          </p:nvPr>
        </p:nvSpPr>
        <p:spPr>
          <a:xfrm>
            <a:off x="8300718" y="1289571"/>
            <a:ext cx="2860252" cy="2860252"/>
          </a:xfrm>
          <a:solidFill>
            <a:schemeClr val="bg1">
              <a:lumMod val="95000"/>
            </a:schemeClr>
          </a:solidFill>
        </p:spPr>
        <p:txBody>
          <a:bodyPr>
            <a:normAutofit/>
          </a:bodyPr>
          <a:lstStyle>
            <a:lvl1pPr marL="0" indent="0">
              <a:buNone/>
              <a:defRPr sz="1600">
                <a:latin typeface="+mn-lt"/>
              </a:defRPr>
            </a:lvl1pPr>
          </a:lstStyle>
          <a:p>
            <a:r>
              <a:rPr lang="en-US"/>
              <a:t>Icon or picture</a:t>
            </a:r>
          </a:p>
        </p:txBody>
      </p:sp>
      <p:sp>
        <p:nvSpPr>
          <p:cNvPr id="35" name="Text Placeholder 17"/>
          <p:cNvSpPr>
            <a:spLocks noGrp="1"/>
          </p:cNvSpPr>
          <p:nvPr>
            <p:ph type="body" sz="quarter" idx="22" hasCustomPrompt="1"/>
          </p:nvPr>
        </p:nvSpPr>
        <p:spPr>
          <a:xfrm>
            <a:off x="8300717" y="5041498"/>
            <a:ext cx="2860255" cy="790351"/>
          </a:xfrm>
        </p:spPr>
        <p:txBody>
          <a:bodyPr>
            <a:noAutofit/>
          </a:bodyPr>
          <a:lstStyle>
            <a:lvl1pPr marL="0" indent="0" algn="ctr">
              <a:buNone/>
              <a:defRPr sz="1800" baseline="0">
                <a:solidFill>
                  <a:schemeClr val="tx2"/>
                </a:solidFill>
              </a:defRPr>
            </a:lvl1pPr>
            <a:lvl2pPr marL="342891" indent="0">
              <a:buNone/>
              <a:defRPr/>
            </a:lvl2pPr>
            <a:lvl3pPr marL="685783" indent="0">
              <a:buNone/>
              <a:defRPr/>
            </a:lvl3pPr>
            <a:lvl4pPr marL="1028674" indent="0">
              <a:buNone/>
              <a:defRPr/>
            </a:lvl4pPr>
            <a:lvl5pPr marL="1371566" indent="0">
              <a:buNone/>
              <a:defRPr/>
            </a:lvl5pPr>
          </a:lstStyle>
          <a:p>
            <a:pPr lvl="0"/>
            <a:r>
              <a:rPr lang="en-US"/>
              <a:t>Description of topic or subhead</a:t>
            </a:r>
          </a:p>
        </p:txBody>
      </p:sp>
      <p:sp>
        <p:nvSpPr>
          <p:cNvPr id="36" name="Text Placeholder 22"/>
          <p:cNvSpPr>
            <a:spLocks noGrp="1"/>
          </p:cNvSpPr>
          <p:nvPr>
            <p:ph type="body" sz="quarter" idx="23" hasCustomPrompt="1"/>
          </p:nvPr>
        </p:nvSpPr>
        <p:spPr>
          <a:xfrm>
            <a:off x="8300715" y="4269861"/>
            <a:ext cx="2860255" cy="565043"/>
          </a:xfrm>
        </p:spPr>
        <p:txBody>
          <a:bodyPr anchor="ctr">
            <a:noAutofit/>
          </a:bodyPr>
          <a:lstStyle>
            <a:lvl1pPr marL="0" indent="0" algn="ctr">
              <a:buNone/>
              <a:defRPr sz="2000" b="1">
                <a:solidFill>
                  <a:schemeClr val="tx2"/>
                </a:solidFill>
                <a:latin typeface="+mj-lt"/>
              </a:defRPr>
            </a:lvl1pPr>
            <a:lvl2pPr marL="342891" indent="0">
              <a:buNone/>
              <a:defRPr sz="1800" b="1"/>
            </a:lvl2pPr>
            <a:lvl3pPr marL="685783" indent="0">
              <a:buNone/>
              <a:defRPr sz="1800" b="1"/>
            </a:lvl3pPr>
            <a:lvl4pPr marL="1028674" indent="0">
              <a:buNone/>
              <a:defRPr sz="1800" b="1"/>
            </a:lvl4pPr>
            <a:lvl5pPr marL="1371566" indent="0">
              <a:buNone/>
              <a:defRPr sz="1800" b="1"/>
            </a:lvl5pPr>
          </a:lstStyle>
          <a:p>
            <a:pPr lvl="0"/>
            <a:r>
              <a:rPr lang="en-US"/>
              <a:t>Headline</a:t>
            </a:r>
          </a:p>
        </p:txBody>
      </p:sp>
      <p:sp>
        <p:nvSpPr>
          <p:cNvPr id="38" name="Text Placeholder 9"/>
          <p:cNvSpPr>
            <a:spLocks noGrp="1"/>
          </p:cNvSpPr>
          <p:nvPr>
            <p:ph type="body" sz="quarter" idx="10" hasCustomPrompt="1"/>
          </p:nvPr>
        </p:nvSpPr>
        <p:spPr>
          <a:xfrm>
            <a:off x="953302" y="481015"/>
            <a:ext cx="10207663" cy="576261"/>
          </a:xfrm>
        </p:spPr>
        <p:txBody>
          <a:bodyPr anchor="ctr">
            <a:normAutofit/>
          </a:bodyPr>
          <a:lstStyle>
            <a:lvl1pPr marL="0" indent="0" algn="ctr">
              <a:buNone/>
              <a:defRPr sz="3200">
                <a:solidFill>
                  <a:schemeClr val="tx2"/>
                </a:solidFill>
                <a:latin typeface="+mj-lt"/>
              </a:defRPr>
            </a:lvl1pPr>
          </a:lstStyle>
          <a:p>
            <a:pPr lvl="0"/>
            <a:r>
              <a:rPr lang="en-US"/>
              <a:t>Slide Title</a:t>
            </a:r>
          </a:p>
        </p:txBody>
      </p:sp>
      <p:cxnSp>
        <p:nvCxnSpPr>
          <p:cNvPr id="18" name="Straight Connector 17">
            <a:extLst>
              <a:ext uri="{FF2B5EF4-FFF2-40B4-BE49-F238E27FC236}">
                <a16:creationId xmlns:a16="http://schemas.microsoft.com/office/drawing/2014/main" id="{B3A024BC-A2EB-1149-BF94-191D5584E9AE}"/>
              </a:ext>
            </a:extLst>
          </p:cNvPr>
          <p:cNvCxnSpPr>
            <a:cxnSpLocks/>
          </p:cNvCxnSpPr>
          <p:nvPr userDrawn="1"/>
        </p:nvCxnSpPr>
        <p:spPr>
          <a:xfrm>
            <a:off x="2019414" y="4928683"/>
            <a:ext cx="616226"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1D712F40-B5BA-F749-9CAA-14F07A8A2082}"/>
              </a:ext>
            </a:extLst>
          </p:cNvPr>
          <p:cNvCxnSpPr>
            <a:cxnSpLocks/>
          </p:cNvCxnSpPr>
          <p:nvPr userDrawn="1"/>
        </p:nvCxnSpPr>
        <p:spPr>
          <a:xfrm>
            <a:off x="5690077" y="4928683"/>
            <a:ext cx="616226"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1793D83B-D937-D14C-90D2-FCA3BEF841F7}"/>
              </a:ext>
            </a:extLst>
          </p:cNvPr>
          <p:cNvCxnSpPr>
            <a:cxnSpLocks/>
          </p:cNvCxnSpPr>
          <p:nvPr userDrawn="1"/>
        </p:nvCxnSpPr>
        <p:spPr>
          <a:xfrm>
            <a:off x="9399929" y="4928683"/>
            <a:ext cx="616226"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683F5D81-2AE4-324F-BCC5-18C30F8E85A6}"/>
              </a:ext>
            </a:extLst>
          </p:cNvPr>
          <p:cNvCxnSpPr>
            <a:cxnSpLocks/>
          </p:cNvCxnSpPr>
          <p:nvPr userDrawn="1"/>
        </p:nvCxnSpPr>
        <p:spPr>
          <a:xfrm>
            <a:off x="935197" y="1062077"/>
            <a:ext cx="10225768" cy="0"/>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0A4FCFA5-9694-E548-B393-D8E763805981}"/>
              </a:ext>
            </a:extLst>
          </p:cNvPr>
          <p:cNvSpPr txBox="1"/>
          <p:nvPr userDrawn="1"/>
        </p:nvSpPr>
        <p:spPr>
          <a:xfrm>
            <a:off x="689686" y="6504360"/>
            <a:ext cx="2851231"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58595B"/>
                </a:solidFill>
                <a:effectLst/>
                <a:uLnTx/>
                <a:uFillTx/>
                <a:latin typeface="Calibri" panose="020F0502020204030204"/>
                <a:ea typeface="+mn-ea"/>
                <a:cs typeface="+mn-cs"/>
              </a:rPr>
              <a:t>© 2021 - Strictly Confidential</a:t>
            </a:r>
          </a:p>
        </p:txBody>
      </p:sp>
      <p:pic>
        <p:nvPicPr>
          <p:cNvPr id="23" name="Picture 22">
            <a:extLst>
              <a:ext uri="{FF2B5EF4-FFF2-40B4-BE49-F238E27FC236}">
                <a16:creationId xmlns:a16="http://schemas.microsoft.com/office/drawing/2014/main" id="{F5FDB7DC-7D17-8040-8593-AE206FB20F16}"/>
              </a:ext>
            </a:extLst>
          </p:cNvPr>
          <p:cNvPicPr>
            <a:picLocks noChangeAspect="1"/>
          </p:cNvPicPr>
          <p:nvPr userDrawn="1"/>
        </p:nvPicPr>
        <p:blipFill>
          <a:blip r:embed="rId2"/>
          <a:srcRect/>
          <a:stretch/>
        </p:blipFill>
        <p:spPr>
          <a:xfrm>
            <a:off x="9114335" y="6058488"/>
            <a:ext cx="2494570" cy="653599"/>
          </a:xfrm>
          <a:prstGeom prst="rect">
            <a:avLst/>
          </a:prstGeom>
        </p:spPr>
      </p:pic>
    </p:spTree>
    <p:extLst>
      <p:ext uri="{BB962C8B-B14F-4D97-AF65-F5344CB8AC3E}">
        <p14:creationId xmlns:p14="http://schemas.microsoft.com/office/powerpoint/2010/main" val="241650148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0D7780F-A482-CF4B-A010-541A84C9406F}"/>
              </a:ext>
            </a:extLst>
          </p:cNvPr>
          <p:cNvSpPr/>
          <p:nvPr userDrawn="1"/>
        </p:nvSpPr>
        <p:spPr>
          <a:xfrm>
            <a:off x="0" y="2"/>
            <a:ext cx="12192000" cy="971551"/>
          </a:xfrm>
          <a:prstGeom prst="rect">
            <a:avLst/>
          </a:prstGeom>
          <a:solidFill>
            <a:schemeClr val="tx2"/>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Text Placeholder 9">
            <a:extLst>
              <a:ext uri="{FF2B5EF4-FFF2-40B4-BE49-F238E27FC236}">
                <a16:creationId xmlns:a16="http://schemas.microsoft.com/office/drawing/2014/main" id="{6E670333-9F66-F445-AE7A-15ED15F9F93D}"/>
              </a:ext>
            </a:extLst>
          </p:cNvPr>
          <p:cNvSpPr>
            <a:spLocks noGrp="1"/>
          </p:cNvSpPr>
          <p:nvPr>
            <p:ph type="body" sz="quarter" idx="10" hasCustomPrompt="1"/>
          </p:nvPr>
        </p:nvSpPr>
        <p:spPr>
          <a:xfrm>
            <a:off x="781051" y="70755"/>
            <a:ext cx="10629900" cy="900796"/>
          </a:xfrm>
        </p:spPr>
        <p:txBody>
          <a:bodyPr anchor="ctr">
            <a:normAutofit/>
          </a:bodyPr>
          <a:lstStyle>
            <a:lvl1pPr marL="0" indent="0">
              <a:buNone/>
              <a:defRPr sz="3200">
                <a:solidFill>
                  <a:schemeClr val="bg1"/>
                </a:solidFill>
                <a:latin typeface="+mj-lt"/>
              </a:defRPr>
            </a:lvl1pPr>
          </a:lstStyle>
          <a:p>
            <a:pPr lvl="0"/>
            <a:r>
              <a:rPr lang="en-US"/>
              <a:t>Slide Title</a:t>
            </a:r>
          </a:p>
        </p:txBody>
      </p:sp>
      <p:sp>
        <p:nvSpPr>
          <p:cNvPr id="6" name="Rectangle 5">
            <a:extLst>
              <a:ext uri="{FF2B5EF4-FFF2-40B4-BE49-F238E27FC236}">
                <a16:creationId xmlns:a16="http://schemas.microsoft.com/office/drawing/2014/main" id="{F435E7CD-BE4E-4C49-8B8D-23F38B495810}"/>
              </a:ext>
            </a:extLst>
          </p:cNvPr>
          <p:cNvSpPr/>
          <p:nvPr userDrawn="1"/>
        </p:nvSpPr>
        <p:spPr>
          <a:xfrm>
            <a:off x="0" y="971552"/>
            <a:ext cx="12192000" cy="58261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8" name="Text Placeholder 7">
            <a:extLst>
              <a:ext uri="{FF2B5EF4-FFF2-40B4-BE49-F238E27FC236}">
                <a16:creationId xmlns:a16="http://schemas.microsoft.com/office/drawing/2014/main" id="{F62CBA70-56A6-B840-B0AF-E4E83039BE81}"/>
              </a:ext>
            </a:extLst>
          </p:cNvPr>
          <p:cNvSpPr>
            <a:spLocks noGrp="1"/>
          </p:cNvSpPr>
          <p:nvPr>
            <p:ph type="body" sz="quarter" idx="25" hasCustomPrompt="1"/>
          </p:nvPr>
        </p:nvSpPr>
        <p:spPr>
          <a:xfrm>
            <a:off x="781050" y="971550"/>
            <a:ext cx="10629900" cy="582613"/>
          </a:xfrm>
        </p:spPr>
        <p:txBody>
          <a:bodyPr anchor="ctr">
            <a:normAutofit/>
          </a:bodyPr>
          <a:lstStyle>
            <a:lvl1pPr marL="0" indent="0">
              <a:buNone/>
              <a:defRPr sz="2400">
                <a:solidFill>
                  <a:schemeClr val="tx2"/>
                </a:solidFill>
              </a:defRPr>
            </a:lvl1pPr>
            <a:lvl2pPr marL="457189" indent="0">
              <a:buNone/>
              <a:defRPr/>
            </a:lvl2pPr>
            <a:lvl3pPr marL="914377" indent="0">
              <a:buNone/>
              <a:defRPr/>
            </a:lvl3pPr>
            <a:lvl4pPr marL="1371566" indent="0">
              <a:buNone/>
              <a:defRPr/>
            </a:lvl4pPr>
            <a:lvl5pPr marL="1828755" indent="0">
              <a:buNone/>
              <a:defRPr/>
            </a:lvl5pPr>
          </a:lstStyle>
          <a:p>
            <a:pPr lvl="0"/>
            <a:r>
              <a:rPr lang="en-US"/>
              <a:t>Slide Subhead</a:t>
            </a:r>
          </a:p>
        </p:txBody>
      </p:sp>
      <p:sp>
        <p:nvSpPr>
          <p:cNvPr id="9" name="Text Placeholder 13">
            <a:extLst>
              <a:ext uri="{FF2B5EF4-FFF2-40B4-BE49-F238E27FC236}">
                <a16:creationId xmlns:a16="http://schemas.microsoft.com/office/drawing/2014/main" id="{6BEB3059-C074-3447-A2BD-2C33C4468160}"/>
              </a:ext>
            </a:extLst>
          </p:cNvPr>
          <p:cNvSpPr>
            <a:spLocks noGrp="1"/>
          </p:cNvSpPr>
          <p:nvPr>
            <p:ph type="body" sz="quarter" idx="11" hasCustomPrompt="1"/>
          </p:nvPr>
        </p:nvSpPr>
        <p:spPr>
          <a:xfrm>
            <a:off x="781050" y="1812428"/>
            <a:ext cx="6233704" cy="4074022"/>
          </a:xfrm>
        </p:spPr>
        <p:txBody>
          <a:bodyPr>
            <a:noAutofit/>
          </a:bodyPr>
          <a:lstStyle>
            <a:lvl1pPr>
              <a:buClr>
                <a:schemeClr val="accent1"/>
              </a:buClr>
              <a:defRPr sz="2400">
                <a:solidFill>
                  <a:schemeClr val="tx2"/>
                </a:solidFill>
                <a:latin typeface="+mn-lt"/>
              </a:defRPr>
            </a:lvl1pPr>
            <a:lvl2pPr>
              <a:buClr>
                <a:schemeClr val="accent1"/>
              </a:buClr>
              <a:defRPr sz="2400">
                <a:solidFill>
                  <a:schemeClr val="tx2"/>
                </a:solidFill>
                <a:latin typeface="+mn-lt"/>
              </a:defRPr>
            </a:lvl2pPr>
            <a:lvl3pPr>
              <a:buClr>
                <a:schemeClr val="accent1"/>
              </a:buClr>
              <a:defRPr>
                <a:latin typeface="+mj-lt"/>
              </a:defRPr>
            </a:lvl3pPr>
            <a:lvl4pPr>
              <a:buClr>
                <a:schemeClr val="accent1"/>
              </a:buClr>
              <a:defRPr>
                <a:latin typeface="+mj-lt"/>
              </a:defRPr>
            </a:lvl4pPr>
            <a:lvl5pPr>
              <a:buClr>
                <a:schemeClr val="accent1"/>
              </a:buClr>
              <a:defRPr>
                <a:latin typeface="+mj-lt"/>
              </a:defRPr>
            </a:lvl5pPr>
          </a:lstStyle>
          <a:p>
            <a:pPr lvl="0"/>
            <a:r>
              <a:rPr lang="en-US"/>
              <a:t>Click to edit Master text styles</a:t>
            </a:r>
          </a:p>
          <a:p>
            <a:pPr lvl="1"/>
            <a:r>
              <a:rPr lang="en-US"/>
              <a:t>Second level</a:t>
            </a:r>
          </a:p>
        </p:txBody>
      </p:sp>
      <p:sp>
        <p:nvSpPr>
          <p:cNvPr id="10" name="Picture Placeholder 10">
            <a:extLst>
              <a:ext uri="{FF2B5EF4-FFF2-40B4-BE49-F238E27FC236}">
                <a16:creationId xmlns:a16="http://schemas.microsoft.com/office/drawing/2014/main" id="{3FDDB753-B76C-AD45-8C90-E7ACEEA22776}"/>
              </a:ext>
            </a:extLst>
          </p:cNvPr>
          <p:cNvSpPr>
            <a:spLocks noGrp="1"/>
          </p:cNvSpPr>
          <p:nvPr>
            <p:ph type="pic" sz="quarter" idx="26" hasCustomPrompt="1"/>
          </p:nvPr>
        </p:nvSpPr>
        <p:spPr>
          <a:xfrm>
            <a:off x="7262663" y="1812428"/>
            <a:ext cx="4148287" cy="4074021"/>
          </a:xfrm>
          <a:solidFill>
            <a:schemeClr val="bg1">
              <a:lumMod val="95000"/>
            </a:schemeClr>
          </a:solidFill>
        </p:spPr>
        <p:txBody>
          <a:bodyPr>
            <a:normAutofit/>
          </a:bodyPr>
          <a:lstStyle>
            <a:lvl1pPr marL="0" indent="0">
              <a:buNone/>
              <a:defRPr sz="1600">
                <a:latin typeface="+mn-lt"/>
              </a:defRPr>
            </a:lvl1pPr>
          </a:lstStyle>
          <a:p>
            <a:r>
              <a:rPr lang="en-US"/>
              <a:t>Icon or picture</a:t>
            </a:r>
          </a:p>
        </p:txBody>
      </p:sp>
      <p:sp>
        <p:nvSpPr>
          <p:cNvPr id="13" name="TextBox 12">
            <a:extLst>
              <a:ext uri="{FF2B5EF4-FFF2-40B4-BE49-F238E27FC236}">
                <a16:creationId xmlns:a16="http://schemas.microsoft.com/office/drawing/2014/main" id="{506E8F01-1E94-4140-9E7D-5DC946C491F9}"/>
              </a:ext>
            </a:extLst>
          </p:cNvPr>
          <p:cNvSpPr txBox="1"/>
          <p:nvPr userDrawn="1"/>
        </p:nvSpPr>
        <p:spPr>
          <a:xfrm>
            <a:off x="689686" y="6504360"/>
            <a:ext cx="2851231"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58595B"/>
                </a:solidFill>
                <a:effectLst/>
                <a:uLnTx/>
                <a:uFillTx/>
                <a:latin typeface="Calibri" panose="020F0502020204030204"/>
                <a:ea typeface="+mn-ea"/>
                <a:cs typeface="+mn-cs"/>
              </a:rPr>
              <a:t>© 2021 - Strictly Confidential</a:t>
            </a:r>
          </a:p>
        </p:txBody>
      </p:sp>
      <p:pic>
        <p:nvPicPr>
          <p:cNvPr id="11" name="Picture 10">
            <a:extLst>
              <a:ext uri="{FF2B5EF4-FFF2-40B4-BE49-F238E27FC236}">
                <a16:creationId xmlns:a16="http://schemas.microsoft.com/office/drawing/2014/main" id="{FB923FC9-80A0-AF48-8BD6-8BB41BFF6DE1}"/>
              </a:ext>
            </a:extLst>
          </p:cNvPr>
          <p:cNvPicPr>
            <a:picLocks noChangeAspect="1"/>
          </p:cNvPicPr>
          <p:nvPr userDrawn="1"/>
        </p:nvPicPr>
        <p:blipFill>
          <a:blip r:embed="rId2"/>
          <a:srcRect/>
          <a:stretch/>
        </p:blipFill>
        <p:spPr>
          <a:xfrm>
            <a:off x="9114335" y="6058488"/>
            <a:ext cx="2494570" cy="653599"/>
          </a:xfrm>
          <a:prstGeom prst="rect">
            <a:avLst/>
          </a:prstGeom>
        </p:spPr>
      </p:pic>
    </p:spTree>
    <p:extLst>
      <p:ext uri="{BB962C8B-B14F-4D97-AF65-F5344CB8AC3E}">
        <p14:creationId xmlns:p14="http://schemas.microsoft.com/office/powerpoint/2010/main" val="285392351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D40C5FF-399A-A544-ABB4-BE3906795603}"/>
              </a:ext>
            </a:extLst>
          </p:cNvPr>
          <p:cNvSpPr/>
          <p:nvPr userDrawn="1"/>
        </p:nvSpPr>
        <p:spPr>
          <a:xfrm>
            <a:off x="0" y="2"/>
            <a:ext cx="12192000" cy="971551"/>
          </a:xfrm>
          <a:prstGeom prst="rect">
            <a:avLst/>
          </a:prstGeom>
          <a:solidFill>
            <a:schemeClr val="tx2"/>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Text Placeholder 9">
            <a:extLst>
              <a:ext uri="{FF2B5EF4-FFF2-40B4-BE49-F238E27FC236}">
                <a16:creationId xmlns:a16="http://schemas.microsoft.com/office/drawing/2014/main" id="{12AB61EF-562E-CE45-B8E9-2784455BFAC3}"/>
              </a:ext>
            </a:extLst>
          </p:cNvPr>
          <p:cNvSpPr>
            <a:spLocks noGrp="1"/>
          </p:cNvSpPr>
          <p:nvPr>
            <p:ph type="body" sz="quarter" idx="10" hasCustomPrompt="1"/>
          </p:nvPr>
        </p:nvSpPr>
        <p:spPr>
          <a:xfrm>
            <a:off x="781051" y="70755"/>
            <a:ext cx="10629900" cy="900796"/>
          </a:xfrm>
        </p:spPr>
        <p:txBody>
          <a:bodyPr anchor="ctr">
            <a:normAutofit/>
          </a:bodyPr>
          <a:lstStyle>
            <a:lvl1pPr marL="0" indent="0">
              <a:buNone/>
              <a:defRPr sz="3200">
                <a:solidFill>
                  <a:schemeClr val="bg1"/>
                </a:solidFill>
                <a:latin typeface="+mj-lt"/>
              </a:defRPr>
            </a:lvl1pPr>
          </a:lstStyle>
          <a:p>
            <a:pPr lvl="0"/>
            <a:r>
              <a:rPr lang="en-US"/>
              <a:t>Slide Title</a:t>
            </a:r>
          </a:p>
        </p:txBody>
      </p:sp>
      <p:sp>
        <p:nvSpPr>
          <p:cNvPr id="6" name="Picture Placeholder 4">
            <a:extLst>
              <a:ext uri="{FF2B5EF4-FFF2-40B4-BE49-F238E27FC236}">
                <a16:creationId xmlns:a16="http://schemas.microsoft.com/office/drawing/2014/main" id="{350BEC3B-4E8E-6746-B942-5986D57D0F76}"/>
              </a:ext>
            </a:extLst>
          </p:cNvPr>
          <p:cNvSpPr>
            <a:spLocks noGrp="1"/>
          </p:cNvSpPr>
          <p:nvPr>
            <p:ph type="pic" sz="quarter" idx="25" hasCustomPrompt="1"/>
          </p:nvPr>
        </p:nvSpPr>
        <p:spPr>
          <a:xfrm>
            <a:off x="711203" y="1285396"/>
            <a:ext cx="4949754" cy="4919732"/>
          </a:xfrm>
          <a:prstGeom prst="ellipse">
            <a:avLst/>
          </a:prstGeom>
          <a:solidFill>
            <a:schemeClr val="bg1">
              <a:lumMod val="95000"/>
            </a:schemeClr>
          </a:solidFill>
        </p:spPr>
        <p:txBody>
          <a:bodyPr anchor="ctr">
            <a:normAutofit/>
          </a:bodyPr>
          <a:lstStyle>
            <a:lvl1pPr marL="0" indent="0" algn="ctr">
              <a:buNone/>
              <a:defRPr sz="1600">
                <a:solidFill>
                  <a:schemeClr val="tx2"/>
                </a:solidFill>
              </a:defRPr>
            </a:lvl1pPr>
          </a:lstStyle>
          <a:p>
            <a:r>
              <a:rPr lang="en-US"/>
              <a:t>picture</a:t>
            </a:r>
          </a:p>
        </p:txBody>
      </p:sp>
      <p:sp>
        <p:nvSpPr>
          <p:cNvPr id="7" name="Text Placeholder 13">
            <a:extLst>
              <a:ext uri="{FF2B5EF4-FFF2-40B4-BE49-F238E27FC236}">
                <a16:creationId xmlns:a16="http://schemas.microsoft.com/office/drawing/2014/main" id="{8A3E0FC1-CD5F-2544-98A7-A12281553708}"/>
              </a:ext>
            </a:extLst>
          </p:cNvPr>
          <p:cNvSpPr>
            <a:spLocks noGrp="1"/>
          </p:cNvSpPr>
          <p:nvPr>
            <p:ph type="body" sz="quarter" idx="11"/>
          </p:nvPr>
        </p:nvSpPr>
        <p:spPr>
          <a:xfrm>
            <a:off x="6026151" y="1464539"/>
            <a:ext cx="5384401" cy="703820"/>
          </a:xfrm>
        </p:spPr>
        <p:txBody>
          <a:bodyPr>
            <a:noAutofit/>
          </a:bodyPr>
          <a:lstStyle>
            <a:lvl1pPr marL="0" indent="0">
              <a:buClr>
                <a:schemeClr val="accent1"/>
              </a:buClr>
              <a:buNone/>
              <a:defRPr sz="2800">
                <a:solidFill>
                  <a:schemeClr val="tx2"/>
                </a:solidFill>
                <a:latin typeface="+mn-lt"/>
              </a:defRPr>
            </a:lvl1pPr>
            <a:lvl2pPr marL="457189" indent="0">
              <a:buClr>
                <a:schemeClr val="accent1"/>
              </a:buClr>
              <a:buNone/>
              <a:defRPr sz="2400">
                <a:solidFill>
                  <a:schemeClr val="tx2"/>
                </a:solidFill>
                <a:latin typeface="+mn-lt"/>
              </a:defRPr>
            </a:lvl2pPr>
            <a:lvl3pPr>
              <a:buClr>
                <a:schemeClr val="accent1"/>
              </a:buClr>
              <a:defRPr>
                <a:latin typeface="+mj-lt"/>
              </a:defRPr>
            </a:lvl3pPr>
            <a:lvl4pPr>
              <a:buClr>
                <a:schemeClr val="accent1"/>
              </a:buClr>
              <a:defRPr>
                <a:latin typeface="+mj-lt"/>
              </a:defRPr>
            </a:lvl4pPr>
            <a:lvl5pPr>
              <a:buClr>
                <a:schemeClr val="accent1"/>
              </a:buClr>
              <a:defRPr>
                <a:latin typeface="+mj-lt"/>
              </a:defRPr>
            </a:lvl5pPr>
          </a:lstStyle>
          <a:p>
            <a:pPr lvl="0"/>
            <a:r>
              <a:rPr lang="en-US"/>
              <a:t>Click to edit Master text styles</a:t>
            </a:r>
          </a:p>
        </p:txBody>
      </p:sp>
      <p:sp>
        <p:nvSpPr>
          <p:cNvPr id="8" name="Text Placeholder 7">
            <a:extLst>
              <a:ext uri="{FF2B5EF4-FFF2-40B4-BE49-F238E27FC236}">
                <a16:creationId xmlns:a16="http://schemas.microsoft.com/office/drawing/2014/main" id="{70329C01-3C52-F14D-B89D-DFB32F99ECD1}"/>
              </a:ext>
            </a:extLst>
          </p:cNvPr>
          <p:cNvSpPr>
            <a:spLocks noGrp="1"/>
          </p:cNvSpPr>
          <p:nvPr>
            <p:ph type="body" sz="quarter" idx="26"/>
          </p:nvPr>
        </p:nvSpPr>
        <p:spPr>
          <a:xfrm>
            <a:off x="6026151" y="2654892"/>
            <a:ext cx="5384800" cy="3270250"/>
          </a:xfrm>
        </p:spPr>
        <p:txBody>
          <a:bodyPr>
            <a:normAutofit/>
          </a:bodyPr>
          <a:lstStyle>
            <a:lvl1pPr marL="0" indent="0">
              <a:buNone/>
              <a:defRPr sz="2400">
                <a:solidFill>
                  <a:schemeClr val="tx2"/>
                </a:solidFill>
              </a:defRPr>
            </a:lvl1pPr>
            <a:lvl2pPr marL="457189" indent="0">
              <a:buNone/>
              <a:defRPr sz="2000">
                <a:solidFill>
                  <a:schemeClr val="tx2"/>
                </a:solidFill>
              </a:defRPr>
            </a:lvl2pPr>
            <a:lvl3pPr marL="914377" indent="0">
              <a:buNone/>
              <a:defRPr sz="2000">
                <a:solidFill>
                  <a:schemeClr val="tx2"/>
                </a:solidFill>
              </a:defRPr>
            </a:lvl3pPr>
            <a:lvl4pPr marL="1371566" indent="0">
              <a:buNone/>
              <a:defRPr sz="2000">
                <a:solidFill>
                  <a:schemeClr val="tx2"/>
                </a:solidFill>
              </a:defRPr>
            </a:lvl4pPr>
            <a:lvl5pPr marL="1828755" indent="0">
              <a:buNone/>
              <a:defRPr sz="2000">
                <a:solidFill>
                  <a:schemeClr val="tx2"/>
                </a:solidFill>
              </a:defRPr>
            </a:lvl5pPr>
          </a:lstStyle>
          <a:p>
            <a:pPr lvl="0"/>
            <a:r>
              <a:rPr lang="en-US"/>
              <a:t>Click to edit Master text styles</a:t>
            </a:r>
          </a:p>
        </p:txBody>
      </p:sp>
      <p:cxnSp>
        <p:nvCxnSpPr>
          <p:cNvPr id="9" name="Straight Connector 8">
            <a:extLst>
              <a:ext uri="{FF2B5EF4-FFF2-40B4-BE49-F238E27FC236}">
                <a16:creationId xmlns:a16="http://schemas.microsoft.com/office/drawing/2014/main" id="{3B474692-71F6-AC4E-A5BC-ACA0F170161E}"/>
              </a:ext>
            </a:extLst>
          </p:cNvPr>
          <p:cNvCxnSpPr>
            <a:cxnSpLocks/>
          </p:cNvCxnSpPr>
          <p:nvPr userDrawn="1"/>
        </p:nvCxnSpPr>
        <p:spPr>
          <a:xfrm>
            <a:off x="6142108" y="2168359"/>
            <a:ext cx="616226"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D8DD767F-3A3A-1746-81E4-2C9C36EEC676}"/>
              </a:ext>
            </a:extLst>
          </p:cNvPr>
          <p:cNvSpPr txBox="1"/>
          <p:nvPr userDrawn="1"/>
        </p:nvSpPr>
        <p:spPr>
          <a:xfrm>
            <a:off x="689686" y="6504360"/>
            <a:ext cx="2851231"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58595B"/>
                </a:solidFill>
                <a:effectLst/>
                <a:uLnTx/>
                <a:uFillTx/>
                <a:latin typeface="Calibri" panose="020F0502020204030204"/>
                <a:ea typeface="+mn-ea"/>
                <a:cs typeface="+mn-cs"/>
              </a:rPr>
              <a:t>© 2021 - Strictly Confidential</a:t>
            </a:r>
          </a:p>
        </p:txBody>
      </p:sp>
      <p:pic>
        <p:nvPicPr>
          <p:cNvPr id="11" name="Picture 10">
            <a:extLst>
              <a:ext uri="{FF2B5EF4-FFF2-40B4-BE49-F238E27FC236}">
                <a16:creationId xmlns:a16="http://schemas.microsoft.com/office/drawing/2014/main" id="{954A0500-A2FB-AF49-9775-5A1805751E03}"/>
              </a:ext>
            </a:extLst>
          </p:cNvPr>
          <p:cNvPicPr>
            <a:picLocks noChangeAspect="1"/>
          </p:cNvPicPr>
          <p:nvPr userDrawn="1"/>
        </p:nvPicPr>
        <p:blipFill>
          <a:blip r:embed="rId2"/>
          <a:srcRect/>
          <a:stretch/>
        </p:blipFill>
        <p:spPr>
          <a:xfrm>
            <a:off x="9114335" y="6058488"/>
            <a:ext cx="2494570" cy="653599"/>
          </a:xfrm>
          <a:prstGeom prst="rect">
            <a:avLst/>
          </a:prstGeom>
        </p:spPr>
      </p:pic>
    </p:spTree>
    <p:extLst>
      <p:ext uri="{BB962C8B-B14F-4D97-AF65-F5344CB8AC3E}">
        <p14:creationId xmlns:p14="http://schemas.microsoft.com/office/powerpoint/2010/main" val="37268057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3BC66BE0-8DEC-C349-84F9-1C79972F11B1}"/>
              </a:ext>
            </a:extLst>
          </p:cNvPr>
          <p:cNvSpPr>
            <a:spLocks noGrp="1"/>
          </p:cNvSpPr>
          <p:nvPr>
            <p:ph type="pic" sz="quarter" idx="25" hasCustomPrompt="1"/>
          </p:nvPr>
        </p:nvSpPr>
        <p:spPr>
          <a:xfrm>
            <a:off x="781052" y="784837"/>
            <a:ext cx="4949754" cy="4919732"/>
          </a:xfrm>
          <a:prstGeom prst="ellipse">
            <a:avLst/>
          </a:prstGeom>
          <a:solidFill>
            <a:schemeClr val="bg1">
              <a:lumMod val="95000"/>
            </a:schemeClr>
          </a:solidFill>
        </p:spPr>
        <p:txBody>
          <a:bodyPr anchor="ctr">
            <a:normAutofit/>
          </a:bodyPr>
          <a:lstStyle>
            <a:lvl1pPr marL="0" indent="0" algn="ctr">
              <a:buNone/>
              <a:defRPr sz="1600">
                <a:solidFill>
                  <a:schemeClr val="tx2"/>
                </a:solidFill>
              </a:defRPr>
            </a:lvl1pPr>
          </a:lstStyle>
          <a:p>
            <a:r>
              <a:rPr lang="en-US"/>
              <a:t>picture</a:t>
            </a:r>
          </a:p>
        </p:txBody>
      </p:sp>
      <p:sp>
        <p:nvSpPr>
          <p:cNvPr id="6" name="Text Placeholder 13">
            <a:extLst>
              <a:ext uri="{FF2B5EF4-FFF2-40B4-BE49-F238E27FC236}">
                <a16:creationId xmlns:a16="http://schemas.microsoft.com/office/drawing/2014/main" id="{D3A4A216-EFC6-024D-AE52-9FF3777AB5D3}"/>
              </a:ext>
            </a:extLst>
          </p:cNvPr>
          <p:cNvSpPr>
            <a:spLocks noGrp="1"/>
          </p:cNvSpPr>
          <p:nvPr>
            <p:ph type="body" sz="quarter" idx="11"/>
          </p:nvPr>
        </p:nvSpPr>
        <p:spPr>
          <a:xfrm>
            <a:off x="6096000" y="1114549"/>
            <a:ext cx="5384401" cy="703820"/>
          </a:xfrm>
        </p:spPr>
        <p:txBody>
          <a:bodyPr>
            <a:noAutofit/>
          </a:bodyPr>
          <a:lstStyle>
            <a:lvl1pPr marL="0" indent="0">
              <a:buClr>
                <a:schemeClr val="accent1"/>
              </a:buClr>
              <a:buNone/>
              <a:defRPr sz="3200">
                <a:solidFill>
                  <a:schemeClr val="tx2"/>
                </a:solidFill>
                <a:latin typeface="+mj-lt"/>
              </a:defRPr>
            </a:lvl1pPr>
            <a:lvl2pPr marL="457189" indent="0">
              <a:buClr>
                <a:schemeClr val="accent1"/>
              </a:buClr>
              <a:buNone/>
              <a:defRPr sz="2400">
                <a:solidFill>
                  <a:schemeClr val="tx2"/>
                </a:solidFill>
                <a:latin typeface="+mn-lt"/>
              </a:defRPr>
            </a:lvl2pPr>
            <a:lvl3pPr>
              <a:buClr>
                <a:schemeClr val="accent1"/>
              </a:buClr>
              <a:defRPr>
                <a:latin typeface="+mj-lt"/>
              </a:defRPr>
            </a:lvl3pPr>
            <a:lvl4pPr>
              <a:buClr>
                <a:schemeClr val="accent1"/>
              </a:buClr>
              <a:defRPr>
                <a:latin typeface="+mj-lt"/>
              </a:defRPr>
            </a:lvl4pPr>
            <a:lvl5pPr>
              <a:buClr>
                <a:schemeClr val="accent1"/>
              </a:buClr>
              <a:defRPr>
                <a:latin typeface="+mj-lt"/>
              </a:defRPr>
            </a:lvl5pPr>
          </a:lstStyle>
          <a:p>
            <a:pPr lvl="0"/>
            <a:r>
              <a:rPr lang="en-US"/>
              <a:t>Click to edit Master text styles</a:t>
            </a:r>
          </a:p>
        </p:txBody>
      </p:sp>
      <p:sp>
        <p:nvSpPr>
          <p:cNvPr id="8" name="Text Placeholder 7">
            <a:extLst>
              <a:ext uri="{FF2B5EF4-FFF2-40B4-BE49-F238E27FC236}">
                <a16:creationId xmlns:a16="http://schemas.microsoft.com/office/drawing/2014/main" id="{F88B0164-6E41-0645-9878-BBF133CEB910}"/>
              </a:ext>
            </a:extLst>
          </p:cNvPr>
          <p:cNvSpPr>
            <a:spLocks noGrp="1"/>
          </p:cNvSpPr>
          <p:nvPr>
            <p:ph type="body" sz="quarter" idx="26"/>
          </p:nvPr>
        </p:nvSpPr>
        <p:spPr>
          <a:xfrm>
            <a:off x="6096000" y="2304902"/>
            <a:ext cx="5384800" cy="3270250"/>
          </a:xfrm>
        </p:spPr>
        <p:txBody>
          <a:bodyPr>
            <a:normAutofit/>
          </a:bodyPr>
          <a:lstStyle>
            <a:lvl1pPr marL="0" indent="0">
              <a:buNone/>
              <a:defRPr sz="2400">
                <a:solidFill>
                  <a:schemeClr val="tx2"/>
                </a:solidFill>
              </a:defRPr>
            </a:lvl1pPr>
            <a:lvl2pPr marL="457189" indent="0">
              <a:buNone/>
              <a:defRPr sz="2000">
                <a:solidFill>
                  <a:schemeClr val="tx2"/>
                </a:solidFill>
              </a:defRPr>
            </a:lvl2pPr>
            <a:lvl3pPr marL="914377" indent="0">
              <a:buNone/>
              <a:defRPr sz="2000">
                <a:solidFill>
                  <a:schemeClr val="tx2"/>
                </a:solidFill>
              </a:defRPr>
            </a:lvl3pPr>
            <a:lvl4pPr marL="1371566" indent="0">
              <a:buNone/>
              <a:defRPr sz="2000">
                <a:solidFill>
                  <a:schemeClr val="tx2"/>
                </a:solidFill>
              </a:defRPr>
            </a:lvl4pPr>
            <a:lvl5pPr marL="1828755" indent="0">
              <a:buNone/>
              <a:defRPr sz="2000">
                <a:solidFill>
                  <a:schemeClr val="tx2"/>
                </a:solidFill>
              </a:defRPr>
            </a:lvl5pPr>
          </a:lstStyle>
          <a:p>
            <a:pPr lvl="0"/>
            <a:r>
              <a:rPr lang="en-US"/>
              <a:t>Click to edit Master text styles</a:t>
            </a:r>
          </a:p>
        </p:txBody>
      </p:sp>
      <p:cxnSp>
        <p:nvCxnSpPr>
          <p:cNvPr id="10" name="Straight Connector 9">
            <a:extLst>
              <a:ext uri="{FF2B5EF4-FFF2-40B4-BE49-F238E27FC236}">
                <a16:creationId xmlns:a16="http://schemas.microsoft.com/office/drawing/2014/main" id="{1B07455C-EEF4-6846-BA4A-A5004A6AE38F}"/>
              </a:ext>
            </a:extLst>
          </p:cNvPr>
          <p:cNvCxnSpPr>
            <a:cxnSpLocks/>
          </p:cNvCxnSpPr>
          <p:nvPr userDrawn="1"/>
        </p:nvCxnSpPr>
        <p:spPr>
          <a:xfrm>
            <a:off x="6211957" y="1818369"/>
            <a:ext cx="616226"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266A1104-89A2-0744-A5E8-C70FAD5FE29A}"/>
              </a:ext>
            </a:extLst>
          </p:cNvPr>
          <p:cNvSpPr txBox="1"/>
          <p:nvPr userDrawn="1"/>
        </p:nvSpPr>
        <p:spPr>
          <a:xfrm>
            <a:off x="689686" y="6504360"/>
            <a:ext cx="2851231"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58595B"/>
                </a:solidFill>
                <a:effectLst/>
                <a:uLnTx/>
                <a:uFillTx/>
                <a:latin typeface="Calibri" panose="020F0502020204030204"/>
                <a:ea typeface="+mn-ea"/>
                <a:cs typeface="+mn-cs"/>
              </a:rPr>
              <a:t>© 2021 - Strictly Confidential</a:t>
            </a:r>
          </a:p>
        </p:txBody>
      </p:sp>
      <p:pic>
        <p:nvPicPr>
          <p:cNvPr id="9" name="Picture 8">
            <a:extLst>
              <a:ext uri="{FF2B5EF4-FFF2-40B4-BE49-F238E27FC236}">
                <a16:creationId xmlns:a16="http://schemas.microsoft.com/office/drawing/2014/main" id="{375B8A38-B619-6647-9BD5-F42C5B39B5A0}"/>
              </a:ext>
            </a:extLst>
          </p:cNvPr>
          <p:cNvPicPr>
            <a:picLocks noChangeAspect="1"/>
          </p:cNvPicPr>
          <p:nvPr userDrawn="1"/>
        </p:nvPicPr>
        <p:blipFill>
          <a:blip r:embed="rId2"/>
          <a:srcRect/>
          <a:stretch/>
        </p:blipFill>
        <p:spPr>
          <a:xfrm>
            <a:off x="9114335" y="6058488"/>
            <a:ext cx="2494570" cy="653599"/>
          </a:xfrm>
          <a:prstGeom prst="rect">
            <a:avLst/>
          </a:prstGeom>
        </p:spPr>
      </p:pic>
    </p:spTree>
    <p:extLst>
      <p:ext uri="{BB962C8B-B14F-4D97-AF65-F5344CB8AC3E}">
        <p14:creationId xmlns:p14="http://schemas.microsoft.com/office/powerpoint/2010/main" val="176564417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F3405D0C-2E1C-3C4A-B132-17BE48B804C4}"/>
              </a:ext>
            </a:extLst>
          </p:cNvPr>
          <p:cNvSpPr>
            <a:spLocks noGrp="1"/>
          </p:cNvSpPr>
          <p:nvPr>
            <p:ph type="pic" sz="quarter" idx="21" hasCustomPrompt="1"/>
          </p:nvPr>
        </p:nvSpPr>
        <p:spPr>
          <a:xfrm>
            <a:off x="666206" y="627017"/>
            <a:ext cx="10849519" cy="4898572"/>
          </a:xfrm>
          <a:solidFill>
            <a:schemeClr val="bg1">
              <a:lumMod val="95000"/>
            </a:schemeClr>
          </a:solidFill>
        </p:spPr>
        <p:txBody>
          <a:bodyPr anchor="ctr">
            <a:normAutofit/>
          </a:bodyPr>
          <a:lstStyle>
            <a:lvl1pPr marL="0" indent="0" algn="ctr">
              <a:buNone/>
              <a:defRPr sz="1600">
                <a:solidFill>
                  <a:schemeClr val="tx2"/>
                </a:solidFill>
              </a:defRPr>
            </a:lvl1pPr>
          </a:lstStyle>
          <a:p>
            <a:r>
              <a:rPr lang="en-US"/>
              <a:t>Full picture slide</a:t>
            </a:r>
          </a:p>
        </p:txBody>
      </p:sp>
      <p:sp>
        <p:nvSpPr>
          <p:cNvPr id="6" name="TextBox 5">
            <a:extLst>
              <a:ext uri="{FF2B5EF4-FFF2-40B4-BE49-F238E27FC236}">
                <a16:creationId xmlns:a16="http://schemas.microsoft.com/office/drawing/2014/main" id="{1080E36A-E4F1-5440-85AF-57B66A04E66B}"/>
              </a:ext>
            </a:extLst>
          </p:cNvPr>
          <p:cNvSpPr txBox="1"/>
          <p:nvPr userDrawn="1"/>
        </p:nvSpPr>
        <p:spPr>
          <a:xfrm>
            <a:off x="689686" y="6504360"/>
            <a:ext cx="2851231"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58595B"/>
                </a:solidFill>
                <a:effectLst/>
                <a:uLnTx/>
                <a:uFillTx/>
                <a:latin typeface="Calibri" panose="020F0502020204030204"/>
                <a:ea typeface="+mn-ea"/>
                <a:cs typeface="+mn-cs"/>
              </a:rPr>
              <a:t>© 2021 - Strictly Confidential</a:t>
            </a:r>
          </a:p>
        </p:txBody>
      </p:sp>
      <p:pic>
        <p:nvPicPr>
          <p:cNvPr id="9" name="Picture 8">
            <a:extLst>
              <a:ext uri="{FF2B5EF4-FFF2-40B4-BE49-F238E27FC236}">
                <a16:creationId xmlns:a16="http://schemas.microsoft.com/office/drawing/2014/main" id="{234A3329-FB04-F441-9921-463F844AD941}"/>
              </a:ext>
            </a:extLst>
          </p:cNvPr>
          <p:cNvPicPr>
            <a:picLocks noChangeAspect="1"/>
          </p:cNvPicPr>
          <p:nvPr userDrawn="1"/>
        </p:nvPicPr>
        <p:blipFill>
          <a:blip r:embed="rId2"/>
          <a:srcRect/>
          <a:stretch/>
        </p:blipFill>
        <p:spPr>
          <a:xfrm>
            <a:off x="9114335" y="6058488"/>
            <a:ext cx="2494570" cy="653599"/>
          </a:xfrm>
          <a:prstGeom prst="rect">
            <a:avLst/>
          </a:prstGeom>
        </p:spPr>
      </p:pic>
    </p:spTree>
    <p:extLst>
      <p:ext uri="{BB962C8B-B14F-4D97-AF65-F5344CB8AC3E}">
        <p14:creationId xmlns:p14="http://schemas.microsoft.com/office/powerpoint/2010/main" val="3640243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TANDARD SLIDE (no subtitle)">
    <p:spTree>
      <p:nvGrpSpPr>
        <p:cNvPr id="1" name=""/>
        <p:cNvGrpSpPr/>
        <p:nvPr/>
      </p:nvGrpSpPr>
      <p:grpSpPr>
        <a:xfrm>
          <a:off x="0" y="0"/>
          <a:ext cx="0" cy="0"/>
          <a:chOff x="0" y="0"/>
          <a:chExt cx="0" cy="0"/>
        </a:xfrm>
      </p:grpSpPr>
      <p:sp>
        <p:nvSpPr>
          <p:cNvPr id="18" name="Text Placeholder 17">
            <a:extLst>
              <a:ext uri="{FF2B5EF4-FFF2-40B4-BE49-F238E27FC236}">
                <a16:creationId xmlns:a16="http://schemas.microsoft.com/office/drawing/2014/main" id="{D4DC9A31-A861-45AF-8B6A-0E6DB50F3BFA}"/>
              </a:ext>
            </a:extLst>
          </p:cNvPr>
          <p:cNvSpPr>
            <a:spLocks noGrp="1"/>
          </p:cNvSpPr>
          <p:nvPr>
            <p:ph type="body" sz="quarter" idx="10" hasCustomPrompt="1"/>
          </p:nvPr>
        </p:nvSpPr>
        <p:spPr>
          <a:xfrm>
            <a:off x="401216" y="474215"/>
            <a:ext cx="11389568" cy="525910"/>
          </a:xfrm>
          <a:prstGeom prst="rect">
            <a:avLst/>
          </a:prstGeom>
          <a:ln>
            <a:noFill/>
          </a:ln>
        </p:spPr>
        <p:txBody>
          <a:bodyPr tIns="0" bIns="0" anchor="ctr">
            <a:normAutofit/>
          </a:bodyPr>
          <a:lstStyle>
            <a:lvl1pPr>
              <a:defRPr sz="3000"/>
            </a:lvl1pPr>
          </a:lstStyle>
          <a:p>
            <a:pPr lvl="0"/>
            <a:r>
              <a:rPr lang="en-US" dirty="0"/>
              <a:t>Title of the Slide</a:t>
            </a:r>
          </a:p>
        </p:txBody>
      </p:sp>
      <p:sp>
        <p:nvSpPr>
          <p:cNvPr id="23" name="Rectangle 22">
            <a:extLst>
              <a:ext uri="{FF2B5EF4-FFF2-40B4-BE49-F238E27FC236}">
                <a16:creationId xmlns:a16="http://schemas.microsoft.com/office/drawing/2014/main" id="{57B38E56-8E8F-4C83-BA22-656836B4D7DD}"/>
              </a:ext>
            </a:extLst>
          </p:cNvPr>
          <p:cNvSpPr/>
          <p:nvPr userDrawn="1"/>
        </p:nvSpPr>
        <p:spPr>
          <a:xfrm>
            <a:off x="504726" y="1177442"/>
            <a:ext cx="754897" cy="45719"/>
          </a:xfrm>
          <a:prstGeom prst="rect">
            <a:avLst/>
          </a:prstGeom>
          <a:gradFill>
            <a:gsLst>
              <a:gs pos="0">
                <a:schemeClr val="bg2"/>
              </a:gs>
              <a:gs pos="100000">
                <a:schemeClr val="bg2">
                  <a:lumMod val="75000"/>
                </a:scheme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Placeholder 24">
            <a:extLst>
              <a:ext uri="{FF2B5EF4-FFF2-40B4-BE49-F238E27FC236}">
                <a16:creationId xmlns:a16="http://schemas.microsoft.com/office/drawing/2014/main" id="{34EE11FA-636E-4281-97F9-AE2D476AF260}"/>
              </a:ext>
            </a:extLst>
          </p:cNvPr>
          <p:cNvSpPr>
            <a:spLocks noGrp="1"/>
          </p:cNvSpPr>
          <p:nvPr>
            <p:ph type="body" sz="quarter" idx="12"/>
          </p:nvPr>
        </p:nvSpPr>
        <p:spPr>
          <a:xfrm>
            <a:off x="560387" y="1483567"/>
            <a:ext cx="11071226" cy="4731553"/>
          </a:xfrm>
          <a:prstGeom prst="rect">
            <a:avLst/>
          </a:prstGeom>
        </p:spPr>
        <p:txBody>
          <a:bodyPr/>
          <a:lstStyle>
            <a:lvl1pPr>
              <a:lnSpc>
                <a:spcPct val="114000"/>
              </a:lnSpc>
              <a:defRPr/>
            </a:lvl1pPr>
            <a:lvl2pPr>
              <a:lnSpc>
                <a:spcPct val="114000"/>
              </a:lnSpc>
              <a:defRPr/>
            </a:lvl2pPr>
            <a:lvl3pPr>
              <a:lnSpc>
                <a:spcPct val="114000"/>
              </a:lnSpc>
              <a:defRPr/>
            </a:lvl3pPr>
            <a:lvl4pPr marL="854075" indent="-169863">
              <a:lnSpc>
                <a:spcPct val="114000"/>
              </a:lnSpc>
              <a:defRPr/>
            </a:lvl4pPr>
            <a:lvl5pPr marL="1087438" indent="-171450">
              <a:lnSpc>
                <a:spcPct val="114000"/>
              </a:lnSp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21">
            <a:extLst>
              <a:ext uri="{FF2B5EF4-FFF2-40B4-BE49-F238E27FC236}">
                <a16:creationId xmlns:a16="http://schemas.microsoft.com/office/drawing/2014/main" id="{E7089E62-934C-48C6-8CA2-63267D9FA0B0}"/>
              </a:ext>
            </a:extLst>
          </p:cNvPr>
          <p:cNvSpPr>
            <a:spLocks noGrp="1"/>
          </p:cNvSpPr>
          <p:nvPr>
            <p:ph type="sldNum" sz="quarter" idx="4"/>
          </p:nvPr>
        </p:nvSpPr>
        <p:spPr>
          <a:xfrm>
            <a:off x="8610599" y="6450468"/>
            <a:ext cx="3192139" cy="148913"/>
          </a:xfrm>
          <a:prstGeom prst="rect">
            <a:avLst/>
          </a:prstGeom>
        </p:spPr>
        <p:txBody>
          <a:bodyPr vert="horz" lIns="91440" tIns="45720" rIns="91440" bIns="45720" rtlCol="0" anchor="ctr"/>
          <a:lstStyle>
            <a:lvl1pPr algn="r">
              <a:defRPr sz="1000">
                <a:solidFill>
                  <a:schemeClr val="tx2"/>
                </a:solidFill>
                <a:latin typeface="+mj-lt"/>
              </a:defRPr>
            </a:lvl1pPr>
          </a:lstStyle>
          <a:p>
            <a:fld id="{F0D6EE29-B678-4F5E-BD6B-2A1F664779F4}" type="slidenum">
              <a:rPr lang="en-US" smtClean="0"/>
              <a:pPr/>
              <a:t>‹#›</a:t>
            </a:fld>
            <a:endParaRPr lang="en-US" dirty="0"/>
          </a:p>
        </p:txBody>
      </p:sp>
    </p:spTree>
    <p:extLst>
      <p:ext uri="{BB962C8B-B14F-4D97-AF65-F5344CB8AC3E}">
        <p14:creationId xmlns:p14="http://schemas.microsoft.com/office/powerpoint/2010/main" val="248722407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10" name="Rectangle 9"/>
          <p:cNvSpPr/>
          <p:nvPr userDrawn="1"/>
        </p:nvSpPr>
        <p:spPr>
          <a:xfrm>
            <a:off x="641025" y="600891"/>
            <a:ext cx="10945729" cy="5076896"/>
          </a:xfrm>
          <a:prstGeom prst="rect">
            <a:avLst/>
          </a:prstGeom>
          <a:solidFill>
            <a:schemeClr val="accent2"/>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2" name="Text Placeholder 11"/>
          <p:cNvSpPr>
            <a:spLocks noGrp="1"/>
          </p:cNvSpPr>
          <p:nvPr>
            <p:ph type="body" sz="quarter" idx="10" hasCustomPrompt="1"/>
          </p:nvPr>
        </p:nvSpPr>
        <p:spPr>
          <a:xfrm>
            <a:off x="1435395" y="1307806"/>
            <a:ext cx="9292856" cy="3583172"/>
          </a:xfrm>
        </p:spPr>
        <p:txBody>
          <a:bodyPr anchor="ctr">
            <a:normAutofit/>
          </a:bodyPr>
          <a:lstStyle>
            <a:lvl1pPr marL="0" indent="0" algn="ctr">
              <a:buNone/>
              <a:defRPr sz="3600" spc="-51" baseline="0">
                <a:solidFill>
                  <a:schemeClr val="bg1"/>
                </a:solidFill>
                <a:latin typeface="+mj-lt"/>
              </a:defRPr>
            </a:lvl1pPr>
            <a:lvl2pPr marL="457189" indent="0" algn="ctr">
              <a:buNone/>
              <a:defRPr sz="2000">
                <a:latin typeface="+mj-lt"/>
              </a:defRPr>
            </a:lvl2pPr>
            <a:lvl3pPr marL="914377" indent="0" algn="ctr">
              <a:buNone/>
              <a:defRPr sz="2000">
                <a:latin typeface="+mj-lt"/>
              </a:defRPr>
            </a:lvl3pPr>
            <a:lvl4pPr marL="1371566" indent="0" algn="ctr">
              <a:buNone/>
              <a:defRPr sz="2000">
                <a:latin typeface="+mj-lt"/>
              </a:defRPr>
            </a:lvl4pPr>
            <a:lvl5pPr marL="1828754" indent="0" algn="ctr">
              <a:buNone/>
              <a:defRPr sz="2000">
                <a:latin typeface="+mj-lt"/>
              </a:defRPr>
            </a:lvl5pPr>
          </a:lstStyle>
          <a:p>
            <a:pPr lvl="0"/>
            <a:r>
              <a:rPr lang="en-US"/>
              <a:t>“ This is a quote slide”</a:t>
            </a:r>
          </a:p>
        </p:txBody>
      </p:sp>
      <p:sp>
        <p:nvSpPr>
          <p:cNvPr id="7" name="TextBox 6">
            <a:extLst>
              <a:ext uri="{FF2B5EF4-FFF2-40B4-BE49-F238E27FC236}">
                <a16:creationId xmlns:a16="http://schemas.microsoft.com/office/drawing/2014/main" id="{1C7E1444-91DF-A64D-8372-CBDA5D9B9191}"/>
              </a:ext>
            </a:extLst>
          </p:cNvPr>
          <p:cNvSpPr txBox="1"/>
          <p:nvPr userDrawn="1"/>
        </p:nvSpPr>
        <p:spPr>
          <a:xfrm>
            <a:off x="689686" y="6504360"/>
            <a:ext cx="2851231"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58595B"/>
                </a:solidFill>
                <a:effectLst/>
                <a:uLnTx/>
                <a:uFillTx/>
                <a:latin typeface="Calibri" panose="020F0502020204030204"/>
                <a:ea typeface="+mn-ea"/>
                <a:cs typeface="+mn-cs"/>
              </a:rPr>
              <a:t>© 2021 - Strictly Confidential</a:t>
            </a:r>
          </a:p>
        </p:txBody>
      </p:sp>
      <p:pic>
        <p:nvPicPr>
          <p:cNvPr id="8" name="Picture 7">
            <a:extLst>
              <a:ext uri="{FF2B5EF4-FFF2-40B4-BE49-F238E27FC236}">
                <a16:creationId xmlns:a16="http://schemas.microsoft.com/office/drawing/2014/main" id="{CD1B7592-894D-3742-9166-CB0B6332A438}"/>
              </a:ext>
            </a:extLst>
          </p:cNvPr>
          <p:cNvPicPr>
            <a:picLocks noChangeAspect="1"/>
          </p:cNvPicPr>
          <p:nvPr userDrawn="1"/>
        </p:nvPicPr>
        <p:blipFill>
          <a:blip r:embed="rId2"/>
          <a:srcRect/>
          <a:stretch/>
        </p:blipFill>
        <p:spPr>
          <a:xfrm>
            <a:off x="9114335" y="6058488"/>
            <a:ext cx="2494570" cy="653599"/>
          </a:xfrm>
          <a:prstGeom prst="rect">
            <a:avLst/>
          </a:prstGeom>
        </p:spPr>
      </p:pic>
    </p:spTree>
    <p:extLst>
      <p:ext uri="{BB962C8B-B14F-4D97-AF65-F5344CB8AC3E}">
        <p14:creationId xmlns:p14="http://schemas.microsoft.com/office/powerpoint/2010/main" val="180482280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10" name="Rectangle 9"/>
          <p:cNvSpPr/>
          <p:nvPr userDrawn="1"/>
        </p:nvSpPr>
        <p:spPr>
          <a:xfrm>
            <a:off x="641025" y="600891"/>
            <a:ext cx="10945729" cy="5076896"/>
          </a:xfrm>
          <a:prstGeom prst="rect">
            <a:avLst/>
          </a:prstGeom>
          <a:solidFill>
            <a:schemeClr val="accent1"/>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2" name="Text Placeholder 11"/>
          <p:cNvSpPr>
            <a:spLocks noGrp="1"/>
          </p:cNvSpPr>
          <p:nvPr>
            <p:ph type="body" sz="quarter" idx="10" hasCustomPrompt="1"/>
          </p:nvPr>
        </p:nvSpPr>
        <p:spPr>
          <a:xfrm>
            <a:off x="1435395" y="1307806"/>
            <a:ext cx="9292856" cy="3583172"/>
          </a:xfrm>
        </p:spPr>
        <p:txBody>
          <a:bodyPr anchor="ctr">
            <a:normAutofit/>
          </a:bodyPr>
          <a:lstStyle>
            <a:lvl1pPr marL="0" indent="0" algn="ctr">
              <a:buNone/>
              <a:defRPr sz="3600" spc="-51" baseline="0">
                <a:solidFill>
                  <a:schemeClr val="bg1"/>
                </a:solidFill>
                <a:latin typeface="+mj-lt"/>
              </a:defRPr>
            </a:lvl1pPr>
            <a:lvl2pPr marL="457189" indent="0" algn="ctr">
              <a:buNone/>
              <a:defRPr sz="2000">
                <a:latin typeface="+mj-lt"/>
              </a:defRPr>
            </a:lvl2pPr>
            <a:lvl3pPr marL="914377" indent="0" algn="ctr">
              <a:buNone/>
              <a:defRPr sz="2000">
                <a:latin typeface="+mj-lt"/>
              </a:defRPr>
            </a:lvl3pPr>
            <a:lvl4pPr marL="1371566" indent="0" algn="ctr">
              <a:buNone/>
              <a:defRPr sz="2000">
                <a:latin typeface="+mj-lt"/>
              </a:defRPr>
            </a:lvl4pPr>
            <a:lvl5pPr marL="1828754" indent="0" algn="ctr">
              <a:buNone/>
              <a:defRPr sz="2000">
                <a:latin typeface="+mj-lt"/>
              </a:defRPr>
            </a:lvl5pPr>
          </a:lstStyle>
          <a:p>
            <a:pPr lvl="0"/>
            <a:r>
              <a:rPr lang="en-US"/>
              <a:t>“ This is a quote slide”</a:t>
            </a:r>
          </a:p>
        </p:txBody>
      </p:sp>
      <p:sp>
        <p:nvSpPr>
          <p:cNvPr id="7" name="TextBox 6">
            <a:extLst>
              <a:ext uri="{FF2B5EF4-FFF2-40B4-BE49-F238E27FC236}">
                <a16:creationId xmlns:a16="http://schemas.microsoft.com/office/drawing/2014/main" id="{1C7E1444-91DF-A64D-8372-CBDA5D9B9191}"/>
              </a:ext>
            </a:extLst>
          </p:cNvPr>
          <p:cNvSpPr txBox="1"/>
          <p:nvPr userDrawn="1"/>
        </p:nvSpPr>
        <p:spPr>
          <a:xfrm>
            <a:off x="689686" y="6504360"/>
            <a:ext cx="2851231"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58595B"/>
                </a:solidFill>
                <a:effectLst/>
                <a:uLnTx/>
                <a:uFillTx/>
                <a:latin typeface="Calibri" panose="020F0502020204030204"/>
                <a:ea typeface="+mn-ea"/>
                <a:cs typeface="+mn-cs"/>
              </a:rPr>
              <a:t>© 2021 - Strictly Confidential</a:t>
            </a:r>
          </a:p>
        </p:txBody>
      </p:sp>
      <p:pic>
        <p:nvPicPr>
          <p:cNvPr id="6" name="Picture 5">
            <a:extLst>
              <a:ext uri="{FF2B5EF4-FFF2-40B4-BE49-F238E27FC236}">
                <a16:creationId xmlns:a16="http://schemas.microsoft.com/office/drawing/2014/main" id="{164DB91E-2D3E-3A4C-A00B-B321D69290E9}"/>
              </a:ext>
            </a:extLst>
          </p:cNvPr>
          <p:cNvPicPr>
            <a:picLocks noChangeAspect="1"/>
          </p:cNvPicPr>
          <p:nvPr userDrawn="1"/>
        </p:nvPicPr>
        <p:blipFill>
          <a:blip r:embed="rId2"/>
          <a:srcRect/>
          <a:stretch/>
        </p:blipFill>
        <p:spPr>
          <a:xfrm>
            <a:off x="9114335" y="6058488"/>
            <a:ext cx="2494570" cy="653599"/>
          </a:xfrm>
          <a:prstGeom prst="rect">
            <a:avLst/>
          </a:prstGeom>
        </p:spPr>
      </p:pic>
    </p:spTree>
    <p:extLst>
      <p:ext uri="{BB962C8B-B14F-4D97-AF65-F5344CB8AC3E}">
        <p14:creationId xmlns:p14="http://schemas.microsoft.com/office/powerpoint/2010/main" val="136403789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11" name="Table Placeholder 10"/>
          <p:cNvSpPr>
            <a:spLocks noGrp="1"/>
          </p:cNvSpPr>
          <p:nvPr>
            <p:ph type="tbl" sz="quarter" idx="10"/>
          </p:nvPr>
        </p:nvSpPr>
        <p:spPr>
          <a:xfrm>
            <a:off x="781051" y="685801"/>
            <a:ext cx="10725149" cy="5467351"/>
          </a:xfrm>
        </p:spPr>
        <p:txBody>
          <a:bodyPr anchor="ctr">
            <a:normAutofit/>
          </a:bodyPr>
          <a:lstStyle>
            <a:lvl1pPr marL="0" indent="0" algn="ctr">
              <a:buNone/>
              <a:defRPr sz="1600">
                <a:solidFill>
                  <a:schemeClr val="tx2"/>
                </a:solidFill>
              </a:defRPr>
            </a:lvl1pPr>
          </a:lstStyle>
          <a:p>
            <a:r>
              <a:rPr lang="en-US"/>
              <a:t>Click icon to add table</a:t>
            </a:r>
          </a:p>
        </p:txBody>
      </p:sp>
      <p:sp>
        <p:nvSpPr>
          <p:cNvPr id="4" name="TextBox 3">
            <a:extLst>
              <a:ext uri="{FF2B5EF4-FFF2-40B4-BE49-F238E27FC236}">
                <a16:creationId xmlns:a16="http://schemas.microsoft.com/office/drawing/2014/main" id="{CA621787-ABDF-B849-98CC-0769B49E6918}"/>
              </a:ext>
            </a:extLst>
          </p:cNvPr>
          <p:cNvSpPr txBox="1"/>
          <p:nvPr userDrawn="1"/>
        </p:nvSpPr>
        <p:spPr>
          <a:xfrm>
            <a:off x="689686" y="6504360"/>
            <a:ext cx="2851231"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58595B"/>
                </a:solidFill>
                <a:effectLst/>
                <a:uLnTx/>
                <a:uFillTx/>
                <a:latin typeface="Calibri" panose="020F0502020204030204"/>
                <a:ea typeface="+mn-ea"/>
                <a:cs typeface="+mn-cs"/>
              </a:rPr>
              <a:t>© 2021 - Strictly Confidential</a:t>
            </a:r>
          </a:p>
        </p:txBody>
      </p:sp>
    </p:spTree>
    <p:extLst>
      <p:ext uri="{BB962C8B-B14F-4D97-AF65-F5344CB8AC3E}">
        <p14:creationId xmlns:p14="http://schemas.microsoft.com/office/powerpoint/2010/main" val="244202805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DE7B277-220F-7949-8EF3-9D09454D676C}"/>
              </a:ext>
            </a:extLst>
          </p:cNvPr>
          <p:cNvPicPr>
            <a:picLocks noChangeAspect="1"/>
          </p:cNvPicPr>
          <p:nvPr userDrawn="1"/>
        </p:nvPicPr>
        <p:blipFill rotWithShape="1">
          <a:blip r:embed="rId2" cstate="print">
            <a:alphaModFix amt="5000"/>
            <a:extLst>
              <a:ext uri="{28A0092B-C50C-407E-A947-70E740481C1C}">
                <a14:useLocalDpi xmlns:a14="http://schemas.microsoft.com/office/drawing/2010/main"/>
              </a:ext>
            </a:extLst>
          </a:blip>
          <a:srcRect r="1547"/>
          <a:stretch/>
        </p:blipFill>
        <p:spPr>
          <a:xfrm>
            <a:off x="501351" y="538640"/>
            <a:ext cx="11181601" cy="5767890"/>
          </a:xfrm>
          <a:prstGeom prst="rect">
            <a:avLst/>
          </a:prstGeom>
          <a:solidFill>
            <a:schemeClr val="bg1"/>
          </a:solidFill>
        </p:spPr>
      </p:pic>
      <p:sp>
        <p:nvSpPr>
          <p:cNvPr id="6" name="Rectangle 5">
            <a:extLst>
              <a:ext uri="{FF2B5EF4-FFF2-40B4-BE49-F238E27FC236}">
                <a16:creationId xmlns:a16="http://schemas.microsoft.com/office/drawing/2014/main" id="{49F517DC-A429-AA43-88D4-AC3546F988FD}"/>
              </a:ext>
            </a:extLst>
          </p:cNvPr>
          <p:cNvSpPr/>
          <p:nvPr userDrawn="1"/>
        </p:nvSpPr>
        <p:spPr>
          <a:xfrm>
            <a:off x="509048" y="551470"/>
            <a:ext cx="4213782" cy="575506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7" name="Right Triangle 6">
            <a:extLst>
              <a:ext uri="{FF2B5EF4-FFF2-40B4-BE49-F238E27FC236}">
                <a16:creationId xmlns:a16="http://schemas.microsoft.com/office/drawing/2014/main" id="{69B4D6B1-62E7-C244-BB89-57233584BFD9}"/>
              </a:ext>
            </a:extLst>
          </p:cNvPr>
          <p:cNvSpPr/>
          <p:nvPr userDrawn="1"/>
        </p:nvSpPr>
        <p:spPr>
          <a:xfrm>
            <a:off x="4722830" y="551469"/>
            <a:ext cx="3601040" cy="5755061"/>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1" name="Text Placeholder 13">
            <a:extLst>
              <a:ext uri="{FF2B5EF4-FFF2-40B4-BE49-F238E27FC236}">
                <a16:creationId xmlns:a16="http://schemas.microsoft.com/office/drawing/2014/main" id="{FFD411CE-CAF9-A842-9E3F-3B30E499068C}"/>
              </a:ext>
            </a:extLst>
          </p:cNvPr>
          <p:cNvSpPr>
            <a:spLocks noGrp="1"/>
          </p:cNvSpPr>
          <p:nvPr>
            <p:ph type="body" sz="quarter" idx="11" hasCustomPrompt="1"/>
          </p:nvPr>
        </p:nvSpPr>
        <p:spPr>
          <a:xfrm>
            <a:off x="1017970" y="1340792"/>
            <a:ext cx="4213783" cy="703820"/>
          </a:xfrm>
        </p:spPr>
        <p:txBody>
          <a:bodyPr>
            <a:noAutofit/>
          </a:bodyPr>
          <a:lstStyle>
            <a:lvl1pPr marL="0" indent="0">
              <a:buClr>
                <a:schemeClr val="accent1"/>
              </a:buClr>
              <a:buNone/>
              <a:defRPr sz="3200">
                <a:solidFill>
                  <a:schemeClr val="bg1"/>
                </a:solidFill>
                <a:latin typeface="+mj-lt"/>
              </a:defRPr>
            </a:lvl1pPr>
            <a:lvl2pPr marL="457189" indent="0">
              <a:buClr>
                <a:schemeClr val="accent1"/>
              </a:buClr>
              <a:buNone/>
              <a:defRPr sz="2400">
                <a:solidFill>
                  <a:schemeClr val="tx2"/>
                </a:solidFill>
                <a:latin typeface="+mn-lt"/>
              </a:defRPr>
            </a:lvl2pPr>
            <a:lvl3pPr>
              <a:buClr>
                <a:schemeClr val="accent1"/>
              </a:buClr>
              <a:defRPr>
                <a:latin typeface="+mj-lt"/>
              </a:defRPr>
            </a:lvl3pPr>
            <a:lvl4pPr>
              <a:buClr>
                <a:schemeClr val="accent1"/>
              </a:buClr>
              <a:defRPr>
                <a:latin typeface="+mj-lt"/>
              </a:defRPr>
            </a:lvl4pPr>
            <a:lvl5pPr>
              <a:buClr>
                <a:schemeClr val="accent1"/>
              </a:buClr>
              <a:defRPr>
                <a:latin typeface="+mj-lt"/>
              </a:defRPr>
            </a:lvl5pPr>
          </a:lstStyle>
          <a:p>
            <a:pPr lvl="0"/>
            <a:r>
              <a:rPr lang="en-US"/>
              <a:t>Agenda</a:t>
            </a:r>
          </a:p>
        </p:txBody>
      </p:sp>
      <p:cxnSp>
        <p:nvCxnSpPr>
          <p:cNvPr id="12" name="Straight Connector 11">
            <a:extLst>
              <a:ext uri="{FF2B5EF4-FFF2-40B4-BE49-F238E27FC236}">
                <a16:creationId xmlns:a16="http://schemas.microsoft.com/office/drawing/2014/main" id="{D9C468F2-F15F-4C44-B76E-D9BF5094E730}"/>
              </a:ext>
            </a:extLst>
          </p:cNvPr>
          <p:cNvCxnSpPr>
            <a:cxnSpLocks/>
          </p:cNvCxnSpPr>
          <p:nvPr userDrawn="1"/>
        </p:nvCxnSpPr>
        <p:spPr>
          <a:xfrm>
            <a:off x="1133927" y="2044612"/>
            <a:ext cx="616226" cy="0"/>
          </a:xfrm>
          <a:prstGeom prst="line">
            <a:avLst/>
          </a:prstGeom>
          <a:ln w="25400">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sp>
        <p:nvSpPr>
          <p:cNvPr id="13" name="Text Placeholder 7">
            <a:extLst>
              <a:ext uri="{FF2B5EF4-FFF2-40B4-BE49-F238E27FC236}">
                <a16:creationId xmlns:a16="http://schemas.microsoft.com/office/drawing/2014/main" id="{3302D2DF-D3AC-1C4A-AAE3-C96CB55A0BF3}"/>
              </a:ext>
            </a:extLst>
          </p:cNvPr>
          <p:cNvSpPr>
            <a:spLocks noGrp="1"/>
          </p:cNvSpPr>
          <p:nvPr>
            <p:ph type="body" sz="quarter" idx="26"/>
          </p:nvPr>
        </p:nvSpPr>
        <p:spPr>
          <a:xfrm>
            <a:off x="1017970" y="2455730"/>
            <a:ext cx="4760661" cy="3270250"/>
          </a:xfrm>
        </p:spPr>
        <p:txBody>
          <a:bodyPr>
            <a:normAutofit/>
          </a:bodyPr>
          <a:lstStyle>
            <a:lvl1pPr marL="0" indent="0">
              <a:buNone/>
              <a:defRPr sz="2400">
                <a:solidFill>
                  <a:schemeClr val="bg1"/>
                </a:solidFill>
              </a:defRPr>
            </a:lvl1pPr>
            <a:lvl2pPr marL="457189" indent="0">
              <a:buNone/>
              <a:defRPr sz="2000">
                <a:solidFill>
                  <a:schemeClr val="tx2"/>
                </a:solidFill>
              </a:defRPr>
            </a:lvl2pPr>
            <a:lvl3pPr marL="914377" indent="0">
              <a:buNone/>
              <a:defRPr sz="2000">
                <a:solidFill>
                  <a:schemeClr val="tx2"/>
                </a:solidFill>
              </a:defRPr>
            </a:lvl3pPr>
            <a:lvl4pPr marL="1371566" indent="0">
              <a:buNone/>
              <a:defRPr sz="2000">
                <a:solidFill>
                  <a:schemeClr val="tx2"/>
                </a:solidFill>
              </a:defRPr>
            </a:lvl4pPr>
            <a:lvl5pPr marL="1828755" indent="0">
              <a:buNone/>
              <a:defRPr sz="2000">
                <a:solidFill>
                  <a:schemeClr val="tx2"/>
                </a:solidFill>
              </a:defRPr>
            </a:lvl5pPr>
          </a:lstStyle>
          <a:p>
            <a:pPr lvl="0"/>
            <a:r>
              <a:rPr lang="en-US"/>
              <a:t>Click to edit Master text styles</a:t>
            </a:r>
          </a:p>
        </p:txBody>
      </p:sp>
      <p:sp>
        <p:nvSpPr>
          <p:cNvPr id="15" name="TextBox 14">
            <a:extLst>
              <a:ext uri="{FF2B5EF4-FFF2-40B4-BE49-F238E27FC236}">
                <a16:creationId xmlns:a16="http://schemas.microsoft.com/office/drawing/2014/main" id="{1227B3D5-46EC-3E4C-BB8C-4A2171734478}"/>
              </a:ext>
            </a:extLst>
          </p:cNvPr>
          <p:cNvSpPr txBox="1"/>
          <p:nvPr userDrawn="1"/>
        </p:nvSpPr>
        <p:spPr>
          <a:xfrm>
            <a:off x="917198" y="5921653"/>
            <a:ext cx="2851231"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FFFFFF"/>
                </a:solidFill>
                <a:effectLst/>
                <a:uLnTx/>
                <a:uFillTx/>
                <a:latin typeface="Calibri" panose="020F0502020204030204"/>
                <a:ea typeface="+mn-ea"/>
                <a:cs typeface="+mn-cs"/>
              </a:rPr>
              <a:t>© 2021 - Strictly Confidential</a:t>
            </a:r>
          </a:p>
        </p:txBody>
      </p:sp>
      <p:pic>
        <p:nvPicPr>
          <p:cNvPr id="17" name="Picture 16">
            <a:extLst>
              <a:ext uri="{FF2B5EF4-FFF2-40B4-BE49-F238E27FC236}">
                <a16:creationId xmlns:a16="http://schemas.microsoft.com/office/drawing/2014/main" id="{1FC4917F-C580-FF49-AD86-929B2B3BE675}"/>
              </a:ext>
            </a:extLst>
          </p:cNvPr>
          <p:cNvPicPr>
            <a:picLocks noChangeAspect="1"/>
          </p:cNvPicPr>
          <p:nvPr userDrawn="1"/>
        </p:nvPicPr>
        <p:blipFill>
          <a:blip r:embed="rId3"/>
          <a:srcRect/>
          <a:stretch/>
        </p:blipFill>
        <p:spPr>
          <a:xfrm>
            <a:off x="8944309" y="5483498"/>
            <a:ext cx="2494570" cy="653599"/>
          </a:xfrm>
          <a:prstGeom prst="rect">
            <a:avLst/>
          </a:prstGeom>
        </p:spPr>
      </p:pic>
    </p:spTree>
    <p:extLst>
      <p:ext uri="{BB962C8B-B14F-4D97-AF65-F5344CB8AC3E}">
        <p14:creationId xmlns:p14="http://schemas.microsoft.com/office/powerpoint/2010/main" val="405837771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DE7B277-220F-7949-8EF3-9D09454D676C}"/>
              </a:ext>
            </a:extLst>
          </p:cNvPr>
          <p:cNvPicPr>
            <a:picLocks noChangeAspect="1"/>
          </p:cNvPicPr>
          <p:nvPr userDrawn="1"/>
        </p:nvPicPr>
        <p:blipFill rotWithShape="1">
          <a:blip r:embed="rId2" cstate="print">
            <a:alphaModFix amt="5000"/>
            <a:extLst>
              <a:ext uri="{28A0092B-C50C-407E-A947-70E740481C1C}">
                <a14:useLocalDpi xmlns:a14="http://schemas.microsoft.com/office/drawing/2010/main"/>
              </a:ext>
            </a:extLst>
          </a:blip>
          <a:srcRect r="1547"/>
          <a:stretch/>
        </p:blipFill>
        <p:spPr>
          <a:xfrm>
            <a:off x="501351" y="538640"/>
            <a:ext cx="11181601" cy="5767890"/>
          </a:xfrm>
          <a:prstGeom prst="rect">
            <a:avLst/>
          </a:prstGeom>
          <a:solidFill>
            <a:schemeClr val="bg1"/>
          </a:solidFill>
        </p:spPr>
      </p:pic>
      <p:sp>
        <p:nvSpPr>
          <p:cNvPr id="6" name="Rectangle 5">
            <a:extLst>
              <a:ext uri="{FF2B5EF4-FFF2-40B4-BE49-F238E27FC236}">
                <a16:creationId xmlns:a16="http://schemas.microsoft.com/office/drawing/2014/main" id="{49F517DC-A429-AA43-88D4-AC3546F988FD}"/>
              </a:ext>
            </a:extLst>
          </p:cNvPr>
          <p:cNvSpPr/>
          <p:nvPr userDrawn="1"/>
        </p:nvSpPr>
        <p:spPr>
          <a:xfrm>
            <a:off x="509048" y="551470"/>
            <a:ext cx="4213782" cy="575506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7" name="Right Triangle 6">
            <a:extLst>
              <a:ext uri="{FF2B5EF4-FFF2-40B4-BE49-F238E27FC236}">
                <a16:creationId xmlns:a16="http://schemas.microsoft.com/office/drawing/2014/main" id="{69B4D6B1-62E7-C244-BB89-57233584BFD9}"/>
              </a:ext>
            </a:extLst>
          </p:cNvPr>
          <p:cNvSpPr/>
          <p:nvPr userDrawn="1"/>
        </p:nvSpPr>
        <p:spPr>
          <a:xfrm>
            <a:off x="4722830" y="551469"/>
            <a:ext cx="3601040" cy="5755061"/>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1" name="Text Placeholder 13">
            <a:extLst>
              <a:ext uri="{FF2B5EF4-FFF2-40B4-BE49-F238E27FC236}">
                <a16:creationId xmlns:a16="http://schemas.microsoft.com/office/drawing/2014/main" id="{FFD411CE-CAF9-A842-9E3F-3B30E499068C}"/>
              </a:ext>
            </a:extLst>
          </p:cNvPr>
          <p:cNvSpPr>
            <a:spLocks noGrp="1"/>
          </p:cNvSpPr>
          <p:nvPr>
            <p:ph type="body" sz="quarter" idx="11" hasCustomPrompt="1"/>
          </p:nvPr>
        </p:nvSpPr>
        <p:spPr>
          <a:xfrm>
            <a:off x="1017970" y="1340792"/>
            <a:ext cx="4213783" cy="703820"/>
          </a:xfrm>
        </p:spPr>
        <p:txBody>
          <a:bodyPr>
            <a:noAutofit/>
          </a:bodyPr>
          <a:lstStyle>
            <a:lvl1pPr marL="0" indent="0">
              <a:buClr>
                <a:schemeClr val="accent1"/>
              </a:buClr>
              <a:buNone/>
              <a:defRPr sz="3200">
                <a:solidFill>
                  <a:schemeClr val="bg1"/>
                </a:solidFill>
                <a:latin typeface="+mj-lt"/>
              </a:defRPr>
            </a:lvl1pPr>
            <a:lvl2pPr marL="457189" indent="0">
              <a:buClr>
                <a:schemeClr val="accent1"/>
              </a:buClr>
              <a:buNone/>
              <a:defRPr sz="2400">
                <a:solidFill>
                  <a:schemeClr val="tx2"/>
                </a:solidFill>
                <a:latin typeface="+mn-lt"/>
              </a:defRPr>
            </a:lvl2pPr>
            <a:lvl3pPr>
              <a:buClr>
                <a:schemeClr val="accent1"/>
              </a:buClr>
              <a:defRPr>
                <a:latin typeface="+mj-lt"/>
              </a:defRPr>
            </a:lvl3pPr>
            <a:lvl4pPr>
              <a:buClr>
                <a:schemeClr val="accent1"/>
              </a:buClr>
              <a:defRPr>
                <a:latin typeface="+mj-lt"/>
              </a:defRPr>
            </a:lvl4pPr>
            <a:lvl5pPr>
              <a:buClr>
                <a:schemeClr val="accent1"/>
              </a:buClr>
              <a:defRPr>
                <a:latin typeface="+mj-lt"/>
              </a:defRPr>
            </a:lvl5pPr>
          </a:lstStyle>
          <a:p>
            <a:pPr lvl="0"/>
            <a:r>
              <a:rPr lang="en-US"/>
              <a:t>Agenda</a:t>
            </a:r>
          </a:p>
        </p:txBody>
      </p:sp>
      <p:cxnSp>
        <p:nvCxnSpPr>
          <p:cNvPr id="12" name="Straight Connector 11">
            <a:extLst>
              <a:ext uri="{FF2B5EF4-FFF2-40B4-BE49-F238E27FC236}">
                <a16:creationId xmlns:a16="http://schemas.microsoft.com/office/drawing/2014/main" id="{D9C468F2-F15F-4C44-B76E-D9BF5094E730}"/>
              </a:ext>
            </a:extLst>
          </p:cNvPr>
          <p:cNvCxnSpPr>
            <a:cxnSpLocks/>
          </p:cNvCxnSpPr>
          <p:nvPr userDrawn="1"/>
        </p:nvCxnSpPr>
        <p:spPr>
          <a:xfrm>
            <a:off x="1133927" y="2044612"/>
            <a:ext cx="616226" cy="0"/>
          </a:xfrm>
          <a:prstGeom prst="line">
            <a:avLst/>
          </a:prstGeom>
          <a:ln w="25400">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sp>
        <p:nvSpPr>
          <p:cNvPr id="13" name="Text Placeholder 7">
            <a:extLst>
              <a:ext uri="{FF2B5EF4-FFF2-40B4-BE49-F238E27FC236}">
                <a16:creationId xmlns:a16="http://schemas.microsoft.com/office/drawing/2014/main" id="{3302D2DF-D3AC-1C4A-AAE3-C96CB55A0BF3}"/>
              </a:ext>
            </a:extLst>
          </p:cNvPr>
          <p:cNvSpPr>
            <a:spLocks noGrp="1"/>
          </p:cNvSpPr>
          <p:nvPr>
            <p:ph type="body" sz="quarter" idx="26"/>
          </p:nvPr>
        </p:nvSpPr>
        <p:spPr>
          <a:xfrm>
            <a:off x="1017970" y="2455730"/>
            <a:ext cx="4760661" cy="3270250"/>
          </a:xfrm>
        </p:spPr>
        <p:txBody>
          <a:bodyPr>
            <a:normAutofit/>
          </a:bodyPr>
          <a:lstStyle>
            <a:lvl1pPr marL="0" indent="0">
              <a:buNone/>
              <a:defRPr sz="2400">
                <a:solidFill>
                  <a:schemeClr val="bg1"/>
                </a:solidFill>
              </a:defRPr>
            </a:lvl1pPr>
            <a:lvl2pPr marL="457189" indent="0">
              <a:buNone/>
              <a:defRPr sz="2000">
                <a:solidFill>
                  <a:schemeClr val="tx2"/>
                </a:solidFill>
              </a:defRPr>
            </a:lvl2pPr>
            <a:lvl3pPr marL="914377" indent="0">
              <a:buNone/>
              <a:defRPr sz="2000">
                <a:solidFill>
                  <a:schemeClr val="tx2"/>
                </a:solidFill>
              </a:defRPr>
            </a:lvl3pPr>
            <a:lvl4pPr marL="1371566" indent="0">
              <a:buNone/>
              <a:defRPr sz="2000">
                <a:solidFill>
                  <a:schemeClr val="tx2"/>
                </a:solidFill>
              </a:defRPr>
            </a:lvl4pPr>
            <a:lvl5pPr marL="1828755" indent="0">
              <a:buNone/>
              <a:defRPr sz="2000">
                <a:solidFill>
                  <a:schemeClr val="tx2"/>
                </a:solidFill>
              </a:defRPr>
            </a:lvl5pPr>
          </a:lstStyle>
          <a:p>
            <a:pPr lvl="0"/>
            <a:r>
              <a:rPr lang="en-US"/>
              <a:t>Click to edit Master text styles</a:t>
            </a:r>
          </a:p>
        </p:txBody>
      </p:sp>
      <p:sp>
        <p:nvSpPr>
          <p:cNvPr id="15" name="TextBox 14">
            <a:extLst>
              <a:ext uri="{FF2B5EF4-FFF2-40B4-BE49-F238E27FC236}">
                <a16:creationId xmlns:a16="http://schemas.microsoft.com/office/drawing/2014/main" id="{1227B3D5-46EC-3E4C-BB8C-4A2171734478}"/>
              </a:ext>
            </a:extLst>
          </p:cNvPr>
          <p:cNvSpPr txBox="1"/>
          <p:nvPr userDrawn="1"/>
        </p:nvSpPr>
        <p:spPr>
          <a:xfrm>
            <a:off x="917198" y="5921653"/>
            <a:ext cx="2851231"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FFFFFF"/>
                </a:solidFill>
                <a:effectLst/>
                <a:uLnTx/>
                <a:uFillTx/>
                <a:latin typeface="Calibri" panose="020F0502020204030204"/>
                <a:ea typeface="+mn-ea"/>
                <a:cs typeface="+mn-cs"/>
              </a:rPr>
              <a:t>© 2021 - Strictly Confidential</a:t>
            </a:r>
          </a:p>
        </p:txBody>
      </p:sp>
      <p:pic>
        <p:nvPicPr>
          <p:cNvPr id="10" name="Picture 9">
            <a:extLst>
              <a:ext uri="{FF2B5EF4-FFF2-40B4-BE49-F238E27FC236}">
                <a16:creationId xmlns:a16="http://schemas.microsoft.com/office/drawing/2014/main" id="{4A9EC2F0-0870-EE4C-A7C5-16F94BF688A3}"/>
              </a:ext>
            </a:extLst>
          </p:cNvPr>
          <p:cNvPicPr>
            <a:picLocks noChangeAspect="1"/>
          </p:cNvPicPr>
          <p:nvPr userDrawn="1"/>
        </p:nvPicPr>
        <p:blipFill>
          <a:blip r:embed="rId3"/>
          <a:srcRect/>
          <a:stretch/>
        </p:blipFill>
        <p:spPr>
          <a:xfrm>
            <a:off x="8944309" y="5483498"/>
            <a:ext cx="2494570" cy="653599"/>
          </a:xfrm>
          <a:prstGeom prst="rect">
            <a:avLst/>
          </a:prstGeom>
        </p:spPr>
      </p:pic>
    </p:spTree>
    <p:extLst>
      <p:ext uri="{BB962C8B-B14F-4D97-AF65-F5344CB8AC3E}">
        <p14:creationId xmlns:p14="http://schemas.microsoft.com/office/powerpoint/2010/main" val="52217601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8" name="Rectangle 7"/>
          <p:cNvSpPr/>
          <p:nvPr userDrawn="1"/>
        </p:nvSpPr>
        <p:spPr>
          <a:xfrm>
            <a:off x="641025" y="527902"/>
            <a:ext cx="10869105" cy="570321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0" name="Text Placeholder 9"/>
          <p:cNvSpPr>
            <a:spLocks noGrp="1"/>
          </p:cNvSpPr>
          <p:nvPr>
            <p:ph type="body" sz="quarter" idx="10" hasCustomPrompt="1"/>
          </p:nvPr>
        </p:nvSpPr>
        <p:spPr>
          <a:xfrm>
            <a:off x="2489201" y="2394409"/>
            <a:ext cx="7200900" cy="1498863"/>
          </a:xfrm>
        </p:spPr>
        <p:txBody>
          <a:bodyPr anchor="ctr">
            <a:normAutofit/>
          </a:bodyPr>
          <a:lstStyle>
            <a:lvl1pPr marL="0" indent="0" algn="ctr">
              <a:buNone/>
              <a:defRPr sz="3733" baseline="0">
                <a:solidFill>
                  <a:schemeClr val="bg1"/>
                </a:solidFill>
                <a:latin typeface="+mj-lt"/>
              </a:defRPr>
            </a:lvl1pPr>
          </a:lstStyle>
          <a:p>
            <a:pPr lvl="0"/>
            <a:r>
              <a:rPr lang="en-US"/>
              <a:t>Title/Section Slide</a:t>
            </a:r>
          </a:p>
        </p:txBody>
      </p:sp>
    </p:spTree>
    <p:extLst>
      <p:ext uri="{BB962C8B-B14F-4D97-AF65-F5344CB8AC3E}">
        <p14:creationId xmlns:p14="http://schemas.microsoft.com/office/powerpoint/2010/main" val="334484922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8" name="Rectangle 7"/>
          <p:cNvSpPr/>
          <p:nvPr userDrawn="1"/>
        </p:nvSpPr>
        <p:spPr>
          <a:xfrm>
            <a:off x="641025" y="527902"/>
            <a:ext cx="10869105" cy="570321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9" name="Text Placeholder 9"/>
          <p:cNvSpPr>
            <a:spLocks noGrp="1"/>
          </p:cNvSpPr>
          <p:nvPr>
            <p:ph type="body" sz="quarter" idx="10" hasCustomPrompt="1"/>
          </p:nvPr>
        </p:nvSpPr>
        <p:spPr>
          <a:xfrm>
            <a:off x="2489201" y="2394409"/>
            <a:ext cx="7200900" cy="1498863"/>
          </a:xfrm>
        </p:spPr>
        <p:txBody>
          <a:bodyPr anchor="ctr">
            <a:normAutofit/>
          </a:bodyPr>
          <a:lstStyle>
            <a:lvl1pPr marL="0" indent="0" algn="ctr">
              <a:buNone/>
              <a:defRPr sz="3733" baseline="0">
                <a:solidFill>
                  <a:schemeClr val="bg1"/>
                </a:solidFill>
                <a:latin typeface="+mj-lt"/>
              </a:defRPr>
            </a:lvl1pPr>
          </a:lstStyle>
          <a:p>
            <a:pPr lvl="0"/>
            <a:r>
              <a:rPr lang="en-US"/>
              <a:t>Title/Section Slide</a:t>
            </a:r>
          </a:p>
        </p:txBody>
      </p:sp>
    </p:spTree>
    <p:extLst>
      <p:ext uri="{BB962C8B-B14F-4D97-AF65-F5344CB8AC3E}">
        <p14:creationId xmlns:p14="http://schemas.microsoft.com/office/powerpoint/2010/main" val="365003559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Rectangle 5"/>
          <p:cNvSpPr/>
          <p:nvPr userDrawn="1"/>
        </p:nvSpPr>
        <p:spPr>
          <a:xfrm>
            <a:off x="641025" y="527902"/>
            <a:ext cx="10869105" cy="570321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7" name="Text Placeholder 9"/>
          <p:cNvSpPr>
            <a:spLocks noGrp="1"/>
          </p:cNvSpPr>
          <p:nvPr>
            <p:ph type="body" sz="quarter" idx="10" hasCustomPrompt="1"/>
          </p:nvPr>
        </p:nvSpPr>
        <p:spPr>
          <a:xfrm>
            <a:off x="2489201" y="2394409"/>
            <a:ext cx="7200900" cy="1498863"/>
          </a:xfrm>
        </p:spPr>
        <p:txBody>
          <a:bodyPr anchor="ctr">
            <a:normAutofit/>
          </a:bodyPr>
          <a:lstStyle>
            <a:lvl1pPr marL="0" indent="0" algn="ctr">
              <a:buNone/>
              <a:defRPr sz="3733" baseline="0">
                <a:solidFill>
                  <a:schemeClr val="bg1"/>
                </a:solidFill>
                <a:latin typeface="+mj-lt"/>
              </a:defRPr>
            </a:lvl1pPr>
          </a:lstStyle>
          <a:p>
            <a:pPr lvl="0"/>
            <a:r>
              <a:rPr lang="en-US"/>
              <a:t>Title/Section Slide</a:t>
            </a:r>
          </a:p>
        </p:txBody>
      </p:sp>
    </p:spTree>
    <p:extLst>
      <p:ext uri="{BB962C8B-B14F-4D97-AF65-F5344CB8AC3E}">
        <p14:creationId xmlns:p14="http://schemas.microsoft.com/office/powerpoint/2010/main" val="277284202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BLANK SLIDE">
  <p:cSld name="BLANK SLIDE">
    <p:spTree>
      <p:nvGrpSpPr>
        <p:cNvPr id="1" name="Shape 100"/>
        <p:cNvGrpSpPr/>
        <p:nvPr/>
      </p:nvGrpSpPr>
      <p:grpSpPr>
        <a:xfrm>
          <a:off x="0" y="0"/>
          <a:ext cx="0" cy="0"/>
          <a:chOff x="0" y="0"/>
          <a:chExt cx="0" cy="0"/>
        </a:xfrm>
      </p:grpSpPr>
      <p:sp>
        <p:nvSpPr>
          <p:cNvPr id="101" name="Google Shape;101;p39"/>
          <p:cNvSpPr txBox="1">
            <a:spLocks noGrp="1"/>
          </p:cNvSpPr>
          <p:nvPr>
            <p:ph type="sldNum" idx="12"/>
          </p:nvPr>
        </p:nvSpPr>
        <p:spPr>
          <a:xfrm>
            <a:off x="8610599" y="6450468"/>
            <a:ext cx="3192139" cy="14891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000">
                <a:solidFill>
                  <a:schemeClr val="dk2"/>
                </a:solidFill>
                <a:latin typeface="Calibri"/>
                <a:ea typeface="Calibri"/>
                <a:cs typeface="Calibri"/>
                <a:sym typeface="Calibri"/>
              </a:defRPr>
            </a:lvl1pPr>
            <a:lvl2pPr marL="0" lvl="1" indent="0" algn="r">
              <a:spcBef>
                <a:spcPts val="0"/>
              </a:spcBef>
              <a:buNone/>
              <a:defRPr sz="1000">
                <a:solidFill>
                  <a:schemeClr val="dk2"/>
                </a:solidFill>
                <a:latin typeface="Calibri"/>
                <a:ea typeface="Calibri"/>
                <a:cs typeface="Calibri"/>
                <a:sym typeface="Calibri"/>
              </a:defRPr>
            </a:lvl2pPr>
            <a:lvl3pPr marL="0" lvl="2" indent="0" algn="r">
              <a:spcBef>
                <a:spcPts val="0"/>
              </a:spcBef>
              <a:buNone/>
              <a:defRPr sz="1000">
                <a:solidFill>
                  <a:schemeClr val="dk2"/>
                </a:solidFill>
                <a:latin typeface="Calibri"/>
                <a:ea typeface="Calibri"/>
                <a:cs typeface="Calibri"/>
                <a:sym typeface="Calibri"/>
              </a:defRPr>
            </a:lvl3pPr>
            <a:lvl4pPr marL="0" lvl="3" indent="0" algn="r">
              <a:spcBef>
                <a:spcPts val="0"/>
              </a:spcBef>
              <a:buNone/>
              <a:defRPr sz="1000">
                <a:solidFill>
                  <a:schemeClr val="dk2"/>
                </a:solidFill>
                <a:latin typeface="Calibri"/>
                <a:ea typeface="Calibri"/>
                <a:cs typeface="Calibri"/>
                <a:sym typeface="Calibri"/>
              </a:defRPr>
            </a:lvl4pPr>
            <a:lvl5pPr marL="0" lvl="4" indent="0" algn="r">
              <a:spcBef>
                <a:spcPts val="0"/>
              </a:spcBef>
              <a:buNone/>
              <a:defRPr sz="1000">
                <a:solidFill>
                  <a:schemeClr val="dk2"/>
                </a:solidFill>
                <a:latin typeface="Calibri"/>
                <a:ea typeface="Calibri"/>
                <a:cs typeface="Calibri"/>
                <a:sym typeface="Calibri"/>
              </a:defRPr>
            </a:lvl5pPr>
            <a:lvl6pPr marL="0" lvl="5" indent="0" algn="r">
              <a:spcBef>
                <a:spcPts val="0"/>
              </a:spcBef>
              <a:buNone/>
              <a:defRPr sz="1000">
                <a:solidFill>
                  <a:schemeClr val="dk2"/>
                </a:solidFill>
                <a:latin typeface="Calibri"/>
                <a:ea typeface="Calibri"/>
                <a:cs typeface="Calibri"/>
                <a:sym typeface="Calibri"/>
              </a:defRPr>
            </a:lvl6pPr>
            <a:lvl7pPr marL="0" lvl="6" indent="0" algn="r">
              <a:spcBef>
                <a:spcPts val="0"/>
              </a:spcBef>
              <a:buNone/>
              <a:defRPr sz="1000">
                <a:solidFill>
                  <a:schemeClr val="dk2"/>
                </a:solidFill>
                <a:latin typeface="Calibri"/>
                <a:ea typeface="Calibri"/>
                <a:cs typeface="Calibri"/>
                <a:sym typeface="Calibri"/>
              </a:defRPr>
            </a:lvl7pPr>
            <a:lvl8pPr marL="0" lvl="7" indent="0" algn="r">
              <a:spcBef>
                <a:spcPts val="0"/>
              </a:spcBef>
              <a:buNone/>
              <a:defRPr sz="1000">
                <a:solidFill>
                  <a:schemeClr val="dk2"/>
                </a:solidFill>
                <a:latin typeface="Calibri"/>
                <a:ea typeface="Calibri"/>
                <a:cs typeface="Calibri"/>
                <a:sym typeface="Calibri"/>
              </a:defRPr>
            </a:lvl8pPr>
            <a:lvl9pPr marL="0" lvl="8" indent="0" algn="r">
              <a:spcBef>
                <a:spcPts val="0"/>
              </a:spcBef>
              <a:buNone/>
              <a:defRPr sz="1000">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410967284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STANDARD SLIDE (no subtitle)">
  <p:cSld name="STANDARD SLIDE (no subtitle)">
    <p:spTree>
      <p:nvGrpSpPr>
        <p:cNvPr id="1" name="Shape 95"/>
        <p:cNvGrpSpPr/>
        <p:nvPr/>
      </p:nvGrpSpPr>
      <p:grpSpPr>
        <a:xfrm>
          <a:off x="0" y="0"/>
          <a:ext cx="0" cy="0"/>
          <a:chOff x="0" y="0"/>
          <a:chExt cx="0" cy="0"/>
        </a:xfrm>
      </p:grpSpPr>
      <p:sp>
        <p:nvSpPr>
          <p:cNvPr id="96" name="Google Shape;96;p38"/>
          <p:cNvSpPr txBox="1">
            <a:spLocks noGrp="1"/>
          </p:cNvSpPr>
          <p:nvPr>
            <p:ph type="body" idx="1"/>
          </p:nvPr>
        </p:nvSpPr>
        <p:spPr>
          <a:xfrm>
            <a:off x="401216" y="474215"/>
            <a:ext cx="11389568" cy="525910"/>
          </a:xfrm>
          <a:prstGeom prst="rect">
            <a:avLst/>
          </a:prstGeom>
          <a:noFill/>
          <a:ln>
            <a:noFill/>
          </a:ln>
        </p:spPr>
        <p:txBody>
          <a:bodyPr spcFirstLastPara="1" wrap="square" lIns="91425" tIns="0" rIns="91425" bIns="0" anchor="ctr" anchorCtr="0">
            <a:normAutofit/>
          </a:bodyPr>
          <a:lstStyle>
            <a:lvl1pPr marL="457200" lvl="0" indent="-228600" algn="l">
              <a:lnSpc>
                <a:spcPct val="114000"/>
              </a:lnSpc>
              <a:spcBef>
                <a:spcPts val="1000"/>
              </a:spcBef>
              <a:spcAft>
                <a:spcPts val="0"/>
              </a:spcAft>
              <a:buClr>
                <a:schemeClr val="dk1"/>
              </a:buClr>
              <a:buSzPts val="3000"/>
              <a:buNone/>
              <a:defRPr sz="3000"/>
            </a:lvl1pPr>
            <a:lvl2pPr marL="914400" lvl="1" indent="-342900" algn="l">
              <a:lnSpc>
                <a:spcPct val="114000"/>
              </a:lnSpc>
              <a:spcBef>
                <a:spcPts val="500"/>
              </a:spcBef>
              <a:spcAft>
                <a:spcPts val="0"/>
              </a:spcAft>
              <a:buClr>
                <a:schemeClr val="dk1"/>
              </a:buClr>
              <a:buSzPts val="1800"/>
              <a:buChar char="•"/>
              <a:defRPr/>
            </a:lvl2pPr>
            <a:lvl3pPr marL="1371600" lvl="2" indent="-302894" algn="l">
              <a:lnSpc>
                <a:spcPct val="114000"/>
              </a:lnSpc>
              <a:spcBef>
                <a:spcPts val="500"/>
              </a:spcBef>
              <a:spcAft>
                <a:spcPts val="0"/>
              </a:spcAft>
              <a:buClr>
                <a:schemeClr val="dk1"/>
              </a:buClr>
              <a:buSzPts val="1170"/>
              <a:buChar char="o"/>
              <a:defRPr/>
            </a:lvl3pPr>
            <a:lvl4pPr marL="1828800" lvl="3" indent="-314325" algn="l">
              <a:lnSpc>
                <a:spcPct val="114000"/>
              </a:lnSpc>
              <a:spcBef>
                <a:spcPts val="500"/>
              </a:spcBef>
              <a:spcAft>
                <a:spcPts val="0"/>
              </a:spcAft>
              <a:buClr>
                <a:schemeClr val="dk1"/>
              </a:buClr>
              <a:buSzPts val="1350"/>
              <a:buChar char="▪"/>
              <a:defRPr/>
            </a:lvl4pPr>
            <a:lvl5pPr marL="2286000" lvl="4" indent="-342900" algn="l">
              <a:lnSpc>
                <a:spcPct val="114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7" name="Google Shape;97;p38"/>
          <p:cNvSpPr/>
          <p:nvPr/>
        </p:nvSpPr>
        <p:spPr>
          <a:xfrm>
            <a:off x="504726" y="1177442"/>
            <a:ext cx="754897" cy="45719"/>
          </a:xfrm>
          <a:prstGeom prst="rect">
            <a:avLst/>
          </a:prstGeom>
          <a:gradFill>
            <a:gsLst>
              <a:gs pos="0">
                <a:schemeClr val="lt2"/>
              </a:gs>
              <a:gs pos="100000">
                <a:srgbClr val="0E7890"/>
              </a:gs>
            </a:gsLst>
            <a:lin ang="36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8" name="Google Shape;98;p38"/>
          <p:cNvSpPr txBox="1">
            <a:spLocks noGrp="1"/>
          </p:cNvSpPr>
          <p:nvPr>
            <p:ph type="body" idx="2"/>
          </p:nvPr>
        </p:nvSpPr>
        <p:spPr>
          <a:xfrm>
            <a:off x="560387" y="1483567"/>
            <a:ext cx="11071226" cy="4731553"/>
          </a:xfrm>
          <a:prstGeom prst="rect">
            <a:avLst/>
          </a:prstGeom>
          <a:noFill/>
          <a:ln>
            <a:noFill/>
          </a:ln>
        </p:spPr>
        <p:txBody>
          <a:bodyPr spcFirstLastPara="1" wrap="square" lIns="91425" tIns="45700" rIns="91425" bIns="45700" anchor="t" anchorCtr="0">
            <a:normAutofit/>
          </a:bodyPr>
          <a:lstStyle>
            <a:lvl1pPr marL="457200" lvl="0" indent="-228600" algn="l">
              <a:lnSpc>
                <a:spcPct val="114000"/>
              </a:lnSpc>
              <a:spcBef>
                <a:spcPts val="1000"/>
              </a:spcBef>
              <a:spcAft>
                <a:spcPts val="0"/>
              </a:spcAft>
              <a:buClr>
                <a:schemeClr val="dk1"/>
              </a:buClr>
              <a:buSzPts val="1400"/>
              <a:buNone/>
              <a:defRPr/>
            </a:lvl1pPr>
            <a:lvl2pPr marL="914400" lvl="1" indent="-317500" algn="l">
              <a:lnSpc>
                <a:spcPct val="114000"/>
              </a:lnSpc>
              <a:spcBef>
                <a:spcPts val="500"/>
              </a:spcBef>
              <a:spcAft>
                <a:spcPts val="0"/>
              </a:spcAft>
              <a:buClr>
                <a:schemeClr val="dk1"/>
              </a:buClr>
              <a:buSzPts val="1400"/>
              <a:buChar char="•"/>
              <a:defRPr/>
            </a:lvl2pPr>
            <a:lvl3pPr marL="1371600" lvl="2" indent="-286385" algn="l">
              <a:lnSpc>
                <a:spcPct val="114000"/>
              </a:lnSpc>
              <a:spcBef>
                <a:spcPts val="500"/>
              </a:spcBef>
              <a:spcAft>
                <a:spcPts val="0"/>
              </a:spcAft>
              <a:buClr>
                <a:schemeClr val="dk1"/>
              </a:buClr>
              <a:buSzPts val="910"/>
              <a:buChar char="o"/>
              <a:defRPr/>
            </a:lvl3pPr>
            <a:lvl4pPr marL="1828800" lvl="3" indent="-295275" algn="l">
              <a:lnSpc>
                <a:spcPct val="114000"/>
              </a:lnSpc>
              <a:spcBef>
                <a:spcPts val="500"/>
              </a:spcBef>
              <a:spcAft>
                <a:spcPts val="0"/>
              </a:spcAft>
              <a:buClr>
                <a:schemeClr val="dk1"/>
              </a:buClr>
              <a:buSzPts val="1050"/>
              <a:buChar char="▪"/>
              <a:defRPr/>
            </a:lvl4pPr>
            <a:lvl5pPr marL="2286000" lvl="4" indent="-317500" algn="l">
              <a:lnSpc>
                <a:spcPct val="114000"/>
              </a:lnSpc>
              <a:spcBef>
                <a:spcPts val="500"/>
              </a:spcBef>
              <a:spcAft>
                <a:spcPts val="0"/>
              </a:spcAft>
              <a:buClr>
                <a:schemeClr val="dk1"/>
              </a:buClr>
              <a:buSzPts val="14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9" name="Google Shape;99;p38"/>
          <p:cNvSpPr txBox="1">
            <a:spLocks noGrp="1"/>
          </p:cNvSpPr>
          <p:nvPr>
            <p:ph type="sldNum" idx="12"/>
          </p:nvPr>
        </p:nvSpPr>
        <p:spPr>
          <a:xfrm>
            <a:off x="8610599" y="6450468"/>
            <a:ext cx="3192139" cy="14891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000">
                <a:solidFill>
                  <a:schemeClr val="dk2"/>
                </a:solidFill>
                <a:latin typeface="Calibri"/>
                <a:ea typeface="Calibri"/>
                <a:cs typeface="Calibri"/>
                <a:sym typeface="Calibri"/>
              </a:defRPr>
            </a:lvl1pPr>
            <a:lvl2pPr marL="0" lvl="1" indent="0" algn="r">
              <a:spcBef>
                <a:spcPts val="0"/>
              </a:spcBef>
              <a:buNone/>
              <a:defRPr sz="1000">
                <a:solidFill>
                  <a:schemeClr val="dk2"/>
                </a:solidFill>
                <a:latin typeface="Calibri"/>
                <a:ea typeface="Calibri"/>
                <a:cs typeface="Calibri"/>
                <a:sym typeface="Calibri"/>
              </a:defRPr>
            </a:lvl2pPr>
            <a:lvl3pPr marL="0" lvl="2" indent="0" algn="r">
              <a:spcBef>
                <a:spcPts val="0"/>
              </a:spcBef>
              <a:buNone/>
              <a:defRPr sz="1000">
                <a:solidFill>
                  <a:schemeClr val="dk2"/>
                </a:solidFill>
                <a:latin typeface="Calibri"/>
                <a:ea typeface="Calibri"/>
                <a:cs typeface="Calibri"/>
                <a:sym typeface="Calibri"/>
              </a:defRPr>
            </a:lvl3pPr>
            <a:lvl4pPr marL="0" lvl="3" indent="0" algn="r">
              <a:spcBef>
                <a:spcPts val="0"/>
              </a:spcBef>
              <a:buNone/>
              <a:defRPr sz="1000">
                <a:solidFill>
                  <a:schemeClr val="dk2"/>
                </a:solidFill>
                <a:latin typeface="Calibri"/>
                <a:ea typeface="Calibri"/>
                <a:cs typeface="Calibri"/>
                <a:sym typeface="Calibri"/>
              </a:defRPr>
            </a:lvl4pPr>
            <a:lvl5pPr marL="0" lvl="4" indent="0" algn="r">
              <a:spcBef>
                <a:spcPts val="0"/>
              </a:spcBef>
              <a:buNone/>
              <a:defRPr sz="1000">
                <a:solidFill>
                  <a:schemeClr val="dk2"/>
                </a:solidFill>
                <a:latin typeface="Calibri"/>
                <a:ea typeface="Calibri"/>
                <a:cs typeface="Calibri"/>
                <a:sym typeface="Calibri"/>
              </a:defRPr>
            </a:lvl5pPr>
            <a:lvl6pPr marL="0" lvl="5" indent="0" algn="r">
              <a:spcBef>
                <a:spcPts val="0"/>
              </a:spcBef>
              <a:buNone/>
              <a:defRPr sz="1000">
                <a:solidFill>
                  <a:schemeClr val="dk2"/>
                </a:solidFill>
                <a:latin typeface="Calibri"/>
                <a:ea typeface="Calibri"/>
                <a:cs typeface="Calibri"/>
                <a:sym typeface="Calibri"/>
              </a:defRPr>
            </a:lvl6pPr>
            <a:lvl7pPr marL="0" lvl="6" indent="0" algn="r">
              <a:spcBef>
                <a:spcPts val="0"/>
              </a:spcBef>
              <a:buNone/>
              <a:defRPr sz="1000">
                <a:solidFill>
                  <a:schemeClr val="dk2"/>
                </a:solidFill>
                <a:latin typeface="Calibri"/>
                <a:ea typeface="Calibri"/>
                <a:cs typeface="Calibri"/>
                <a:sym typeface="Calibri"/>
              </a:defRPr>
            </a:lvl7pPr>
            <a:lvl8pPr marL="0" lvl="7" indent="0" algn="r">
              <a:spcBef>
                <a:spcPts val="0"/>
              </a:spcBef>
              <a:buNone/>
              <a:defRPr sz="1000">
                <a:solidFill>
                  <a:schemeClr val="dk2"/>
                </a:solidFill>
                <a:latin typeface="Calibri"/>
                <a:ea typeface="Calibri"/>
                <a:cs typeface="Calibri"/>
                <a:sym typeface="Calibri"/>
              </a:defRPr>
            </a:lvl8pPr>
            <a:lvl9pPr marL="0" lvl="8" indent="0" algn="r">
              <a:spcBef>
                <a:spcPts val="0"/>
              </a:spcBef>
              <a:buNone/>
              <a:defRPr sz="1000">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5019470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TANDARD SLIDE | 2 COLUMN">
    <p:spTree>
      <p:nvGrpSpPr>
        <p:cNvPr id="1" name=""/>
        <p:cNvGrpSpPr/>
        <p:nvPr/>
      </p:nvGrpSpPr>
      <p:grpSpPr>
        <a:xfrm>
          <a:off x="0" y="0"/>
          <a:ext cx="0" cy="0"/>
          <a:chOff x="0" y="0"/>
          <a:chExt cx="0" cy="0"/>
        </a:xfrm>
      </p:grpSpPr>
      <p:sp>
        <p:nvSpPr>
          <p:cNvPr id="18" name="Text Placeholder 17">
            <a:extLst>
              <a:ext uri="{FF2B5EF4-FFF2-40B4-BE49-F238E27FC236}">
                <a16:creationId xmlns:a16="http://schemas.microsoft.com/office/drawing/2014/main" id="{D4DC9A31-A861-45AF-8B6A-0E6DB50F3BFA}"/>
              </a:ext>
            </a:extLst>
          </p:cNvPr>
          <p:cNvSpPr>
            <a:spLocks noGrp="1"/>
          </p:cNvSpPr>
          <p:nvPr>
            <p:ph type="body" sz="quarter" idx="10" hasCustomPrompt="1"/>
          </p:nvPr>
        </p:nvSpPr>
        <p:spPr>
          <a:xfrm>
            <a:off x="401216" y="373329"/>
            <a:ext cx="11389568" cy="372324"/>
          </a:xfrm>
          <a:prstGeom prst="rect">
            <a:avLst/>
          </a:prstGeom>
          <a:ln>
            <a:noFill/>
          </a:ln>
        </p:spPr>
        <p:txBody>
          <a:bodyPr tIns="0" bIns="0" anchor="ctr">
            <a:noAutofit/>
          </a:bodyPr>
          <a:lstStyle>
            <a:lvl1pPr>
              <a:defRPr sz="3000"/>
            </a:lvl1pPr>
          </a:lstStyle>
          <a:p>
            <a:pPr lvl="0"/>
            <a:r>
              <a:rPr lang="en-US" dirty="0"/>
              <a:t>Title of the Slide</a:t>
            </a:r>
          </a:p>
        </p:txBody>
      </p:sp>
      <p:sp>
        <p:nvSpPr>
          <p:cNvPr id="21" name="Text Placeholder 20">
            <a:extLst>
              <a:ext uri="{FF2B5EF4-FFF2-40B4-BE49-F238E27FC236}">
                <a16:creationId xmlns:a16="http://schemas.microsoft.com/office/drawing/2014/main" id="{0C7032CD-CA6D-455F-9447-0C1AD4A90DD7}"/>
              </a:ext>
            </a:extLst>
          </p:cNvPr>
          <p:cNvSpPr>
            <a:spLocks noGrp="1"/>
          </p:cNvSpPr>
          <p:nvPr>
            <p:ph type="body" sz="quarter" idx="11" hasCustomPrompt="1"/>
          </p:nvPr>
        </p:nvSpPr>
        <p:spPr>
          <a:xfrm>
            <a:off x="560387" y="754984"/>
            <a:ext cx="11071226" cy="329148"/>
          </a:xfrm>
          <a:prstGeom prst="rect">
            <a:avLst/>
          </a:prstGeom>
        </p:spPr>
        <p:txBody>
          <a:bodyPr tIns="0" bIns="0" anchor="ctr">
            <a:normAutofit/>
          </a:bodyPr>
          <a:lstStyle>
            <a:lvl1pPr>
              <a:defRPr sz="2000">
                <a:solidFill>
                  <a:schemeClr val="tx1">
                    <a:lumMod val="60000"/>
                    <a:lumOff val="40000"/>
                  </a:schemeClr>
                </a:solidFill>
              </a:defRPr>
            </a:lvl1pPr>
          </a:lstStyle>
          <a:p>
            <a:pPr lvl="0"/>
            <a:r>
              <a:rPr lang="en-US" dirty="0"/>
              <a:t>Subtitle of the Slide</a:t>
            </a:r>
          </a:p>
        </p:txBody>
      </p:sp>
      <p:sp>
        <p:nvSpPr>
          <p:cNvPr id="23" name="Rectangle 22">
            <a:extLst>
              <a:ext uri="{FF2B5EF4-FFF2-40B4-BE49-F238E27FC236}">
                <a16:creationId xmlns:a16="http://schemas.microsoft.com/office/drawing/2014/main" id="{57B38E56-8E8F-4C83-BA22-656836B4D7DD}"/>
              </a:ext>
            </a:extLst>
          </p:cNvPr>
          <p:cNvSpPr/>
          <p:nvPr userDrawn="1"/>
        </p:nvSpPr>
        <p:spPr>
          <a:xfrm>
            <a:off x="504726" y="1177442"/>
            <a:ext cx="754897" cy="45719"/>
          </a:xfrm>
          <a:prstGeom prst="rect">
            <a:avLst/>
          </a:prstGeom>
          <a:gradFill>
            <a:gsLst>
              <a:gs pos="0">
                <a:schemeClr val="bg2"/>
              </a:gs>
              <a:gs pos="100000">
                <a:schemeClr val="bg2">
                  <a:lumMod val="75000"/>
                </a:scheme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Placeholder 24">
            <a:extLst>
              <a:ext uri="{FF2B5EF4-FFF2-40B4-BE49-F238E27FC236}">
                <a16:creationId xmlns:a16="http://schemas.microsoft.com/office/drawing/2014/main" id="{34EE11FA-636E-4281-97F9-AE2D476AF260}"/>
              </a:ext>
            </a:extLst>
          </p:cNvPr>
          <p:cNvSpPr>
            <a:spLocks noGrp="1"/>
          </p:cNvSpPr>
          <p:nvPr>
            <p:ph type="body" sz="quarter" idx="12"/>
          </p:nvPr>
        </p:nvSpPr>
        <p:spPr>
          <a:xfrm>
            <a:off x="560386" y="1483567"/>
            <a:ext cx="5348707" cy="4731553"/>
          </a:xfrm>
          <a:prstGeom prst="rect">
            <a:avLst/>
          </a:prstGeom>
        </p:spPr>
        <p:txBody>
          <a:bodyPr/>
          <a:lstStyle>
            <a:lvl1pPr>
              <a:lnSpc>
                <a:spcPct val="114000"/>
              </a:lnSpc>
              <a:defRPr/>
            </a:lvl1pPr>
            <a:lvl2pPr>
              <a:lnSpc>
                <a:spcPct val="114000"/>
              </a:lnSpc>
              <a:defRPr/>
            </a:lvl2pPr>
            <a:lvl3pPr>
              <a:lnSpc>
                <a:spcPct val="114000"/>
              </a:lnSpc>
              <a:defRPr/>
            </a:lvl3pPr>
            <a:lvl4pPr>
              <a:lnSpc>
                <a:spcPct val="114000"/>
              </a:lnSpc>
              <a:defRPr/>
            </a:lvl4pPr>
            <a:lvl5pPr>
              <a:lnSpc>
                <a:spcPct val="114000"/>
              </a:lnSp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5" name="Straight Connector 4">
            <a:extLst>
              <a:ext uri="{FF2B5EF4-FFF2-40B4-BE49-F238E27FC236}">
                <a16:creationId xmlns:a16="http://schemas.microsoft.com/office/drawing/2014/main" id="{E4A8C1C7-4054-4B28-AC26-47C99F14124B}"/>
              </a:ext>
            </a:extLst>
          </p:cNvPr>
          <p:cNvCxnSpPr>
            <a:cxnSpLocks/>
          </p:cNvCxnSpPr>
          <p:nvPr userDrawn="1"/>
        </p:nvCxnSpPr>
        <p:spPr>
          <a:xfrm>
            <a:off x="6096000" y="1483566"/>
            <a:ext cx="0" cy="4731554"/>
          </a:xfrm>
          <a:prstGeom prst="line">
            <a:avLst/>
          </a:prstGeom>
          <a:ln>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7" name="Text Placeholder 6">
            <a:extLst>
              <a:ext uri="{FF2B5EF4-FFF2-40B4-BE49-F238E27FC236}">
                <a16:creationId xmlns:a16="http://schemas.microsoft.com/office/drawing/2014/main" id="{135FFDFB-F384-4FDF-8C35-062240B220E4}"/>
              </a:ext>
            </a:extLst>
          </p:cNvPr>
          <p:cNvSpPr>
            <a:spLocks noGrp="1"/>
          </p:cNvSpPr>
          <p:nvPr>
            <p:ph type="body" sz="quarter" idx="13"/>
          </p:nvPr>
        </p:nvSpPr>
        <p:spPr>
          <a:xfrm>
            <a:off x="6282905" y="1483566"/>
            <a:ext cx="5348708" cy="473155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Slide Number Placeholder 21">
            <a:extLst>
              <a:ext uri="{FF2B5EF4-FFF2-40B4-BE49-F238E27FC236}">
                <a16:creationId xmlns:a16="http://schemas.microsoft.com/office/drawing/2014/main" id="{4658C2ED-2904-4CBA-9D4D-3D0BC9F5AAAF}"/>
              </a:ext>
            </a:extLst>
          </p:cNvPr>
          <p:cNvSpPr>
            <a:spLocks noGrp="1"/>
          </p:cNvSpPr>
          <p:nvPr>
            <p:ph type="sldNum" sz="quarter" idx="4"/>
          </p:nvPr>
        </p:nvSpPr>
        <p:spPr>
          <a:xfrm>
            <a:off x="8610599" y="6450468"/>
            <a:ext cx="3192139" cy="148913"/>
          </a:xfrm>
          <a:prstGeom prst="rect">
            <a:avLst/>
          </a:prstGeom>
        </p:spPr>
        <p:txBody>
          <a:bodyPr vert="horz" lIns="91440" tIns="45720" rIns="91440" bIns="45720" rtlCol="0" anchor="ctr"/>
          <a:lstStyle>
            <a:lvl1pPr algn="r">
              <a:defRPr sz="1000">
                <a:solidFill>
                  <a:schemeClr val="tx2"/>
                </a:solidFill>
                <a:latin typeface="+mj-lt"/>
              </a:defRPr>
            </a:lvl1pPr>
          </a:lstStyle>
          <a:p>
            <a:fld id="{F0D6EE29-B678-4F5E-BD6B-2A1F664779F4}" type="slidenum">
              <a:rPr lang="en-US" smtClean="0"/>
              <a:pPr/>
              <a:t>‹#›</a:t>
            </a:fld>
            <a:endParaRPr lang="en-US" dirty="0"/>
          </a:p>
        </p:txBody>
      </p:sp>
    </p:spTree>
    <p:extLst>
      <p:ext uri="{BB962C8B-B14F-4D97-AF65-F5344CB8AC3E}">
        <p14:creationId xmlns:p14="http://schemas.microsoft.com/office/powerpoint/2010/main" val="176012718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CB7257-F907-4D45-993C-01E9A40E5E4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DCEA4A4-BA8B-4304-93DD-13F86962E6A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605C89B-E65A-480F-8BFB-D52E1BE1B1F8}"/>
              </a:ext>
            </a:extLst>
          </p:cNvPr>
          <p:cNvSpPr>
            <a:spLocks noGrp="1"/>
          </p:cNvSpPr>
          <p:nvPr>
            <p:ph type="dt" sz="half" idx="10"/>
          </p:nvPr>
        </p:nvSpPr>
        <p:spPr/>
        <p:txBody>
          <a:bodyPr/>
          <a:lstStyle/>
          <a:p>
            <a:fld id="{178100EA-2816-44DA-AF31-D208698F995B}" type="datetimeFigureOut">
              <a:rPr lang="en-US" smtClean="0"/>
              <a:t>9/29/2022</a:t>
            </a:fld>
            <a:endParaRPr lang="en-US"/>
          </a:p>
        </p:txBody>
      </p:sp>
      <p:sp>
        <p:nvSpPr>
          <p:cNvPr id="5" name="Footer Placeholder 4">
            <a:extLst>
              <a:ext uri="{FF2B5EF4-FFF2-40B4-BE49-F238E27FC236}">
                <a16:creationId xmlns:a16="http://schemas.microsoft.com/office/drawing/2014/main" id="{4E2E1194-15AE-4881-8687-8FCE094E0F0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7F6482A-E7BA-4AA5-A082-69EE987B9CF3}"/>
              </a:ext>
            </a:extLst>
          </p:cNvPr>
          <p:cNvSpPr>
            <a:spLocks noGrp="1"/>
          </p:cNvSpPr>
          <p:nvPr>
            <p:ph type="sldNum" sz="quarter" idx="12"/>
          </p:nvPr>
        </p:nvSpPr>
        <p:spPr/>
        <p:txBody>
          <a:bodyPr/>
          <a:lstStyle/>
          <a:p>
            <a:fld id="{BCF72A22-0F96-4E12-8479-6B99EC564C79}" type="slidenum">
              <a:rPr lang="en-US" smtClean="0"/>
              <a:t>‹#›</a:t>
            </a:fld>
            <a:endParaRPr lang="en-US"/>
          </a:p>
        </p:txBody>
      </p:sp>
    </p:spTree>
    <p:extLst>
      <p:ext uri="{BB962C8B-B14F-4D97-AF65-F5344CB8AC3E}">
        <p14:creationId xmlns:p14="http://schemas.microsoft.com/office/powerpoint/2010/main" val="55990333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E35376-B454-4D07-9EDE-0DDE0F1972D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4014AF8-1251-4184-A51C-6D56F687611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F056C40-9812-40ED-AC4A-E63A72B6E5D8}"/>
              </a:ext>
            </a:extLst>
          </p:cNvPr>
          <p:cNvSpPr>
            <a:spLocks noGrp="1"/>
          </p:cNvSpPr>
          <p:nvPr>
            <p:ph type="dt" sz="half" idx="10"/>
          </p:nvPr>
        </p:nvSpPr>
        <p:spPr/>
        <p:txBody>
          <a:bodyPr/>
          <a:lstStyle/>
          <a:p>
            <a:fld id="{178100EA-2816-44DA-AF31-D208698F995B}" type="datetimeFigureOut">
              <a:rPr lang="en-US" smtClean="0"/>
              <a:t>9/29/2022</a:t>
            </a:fld>
            <a:endParaRPr lang="en-US"/>
          </a:p>
        </p:txBody>
      </p:sp>
      <p:sp>
        <p:nvSpPr>
          <p:cNvPr id="5" name="Footer Placeholder 4">
            <a:extLst>
              <a:ext uri="{FF2B5EF4-FFF2-40B4-BE49-F238E27FC236}">
                <a16:creationId xmlns:a16="http://schemas.microsoft.com/office/drawing/2014/main" id="{5E3794E7-EEE1-4FD8-A5D7-6862BBAE1A4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6AD05A-FC57-4033-998F-E014308EE50B}"/>
              </a:ext>
            </a:extLst>
          </p:cNvPr>
          <p:cNvSpPr>
            <a:spLocks noGrp="1"/>
          </p:cNvSpPr>
          <p:nvPr>
            <p:ph type="sldNum" sz="quarter" idx="12"/>
          </p:nvPr>
        </p:nvSpPr>
        <p:spPr/>
        <p:txBody>
          <a:bodyPr/>
          <a:lstStyle/>
          <a:p>
            <a:fld id="{BCF72A22-0F96-4E12-8479-6B99EC564C79}" type="slidenum">
              <a:rPr lang="en-US" smtClean="0"/>
              <a:t>‹#›</a:t>
            </a:fld>
            <a:endParaRPr lang="en-US"/>
          </a:p>
        </p:txBody>
      </p:sp>
    </p:spTree>
    <p:extLst>
      <p:ext uri="{BB962C8B-B14F-4D97-AF65-F5344CB8AC3E}">
        <p14:creationId xmlns:p14="http://schemas.microsoft.com/office/powerpoint/2010/main" val="54316017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6" name="Rectangle 5"/>
          <p:cNvSpPr/>
          <p:nvPr userDrawn="1"/>
        </p:nvSpPr>
        <p:spPr>
          <a:xfrm>
            <a:off x="641025" y="527902"/>
            <a:ext cx="10869105" cy="5703217"/>
          </a:xfrm>
          <a:prstGeom prst="rect">
            <a:avLst/>
          </a:prstGeom>
          <a:gradFill>
            <a:gsLst>
              <a:gs pos="48000">
                <a:srgbClr val="57AB6F"/>
              </a:gs>
              <a:gs pos="100000">
                <a:schemeClr val="accent2"/>
              </a:gs>
              <a:gs pos="0">
                <a:schemeClr val="accent1"/>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2" name="Rectangle 11"/>
          <p:cNvSpPr/>
          <p:nvPr userDrawn="1"/>
        </p:nvSpPr>
        <p:spPr>
          <a:xfrm>
            <a:off x="1285875" y="1114425"/>
            <a:ext cx="9558339" cy="4572000"/>
          </a:xfrm>
          <a:prstGeom prst="rect">
            <a:avLst/>
          </a:prstGeom>
          <a:noFill/>
          <a:ln w="2540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13" name="Picture 12">
            <a:extLst>
              <a:ext uri="{FF2B5EF4-FFF2-40B4-BE49-F238E27FC236}">
                <a16:creationId xmlns:a16="http://schemas.microsoft.com/office/drawing/2014/main" id="{CCE8BA62-1358-454A-BB15-D34F45098854}"/>
              </a:ext>
            </a:extLst>
          </p:cNvPr>
          <p:cNvPicPr>
            <a:picLocks noChangeAspect="1"/>
          </p:cNvPicPr>
          <p:nvPr userDrawn="1"/>
        </p:nvPicPr>
        <p:blipFill>
          <a:blip r:embed="rId2"/>
          <a:stretch>
            <a:fillRect/>
          </a:stretch>
        </p:blipFill>
        <p:spPr>
          <a:xfrm>
            <a:off x="2546340" y="2706341"/>
            <a:ext cx="6713407" cy="1198823"/>
          </a:xfrm>
          <a:prstGeom prst="rect">
            <a:avLst/>
          </a:prstGeom>
        </p:spPr>
      </p:pic>
    </p:spTree>
    <p:extLst>
      <p:ext uri="{BB962C8B-B14F-4D97-AF65-F5344CB8AC3E}">
        <p14:creationId xmlns:p14="http://schemas.microsoft.com/office/powerpoint/2010/main" val="222626403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print">
            <a:alphaModFix amt="5000"/>
            <a:extLst>
              <a:ext uri="{28A0092B-C50C-407E-A947-70E740481C1C}">
                <a14:useLocalDpi xmlns:a14="http://schemas.microsoft.com/office/drawing/2010/main"/>
              </a:ext>
            </a:extLst>
          </a:blip>
          <a:srcRect/>
          <a:stretch/>
        </p:blipFill>
        <p:spPr>
          <a:xfrm>
            <a:off x="501351" y="575682"/>
            <a:ext cx="11176477" cy="5676031"/>
          </a:xfrm>
          <a:prstGeom prst="rect">
            <a:avLst/>
          </a:prstGeom>
          <a:solidFill>
            <a:schemeClr val="bg1"/>
          </a:solidFill>
        </p:spPr>
      </p:pic>
      <p:sp>
        <p:nvSpPr>
          <p:cNvPr id="7" name="Text Placeholder 5"/>
          <p:cNvSpPr>
            <a:spLocks noGrp="1"/>
          </p:cNvSpPr>
          <p:nvPr>
            <p:ph type="body" sz="quarter" idx="16" hasCustomPrompt="1"/>
          </p:nvPr>
        </p:nvSpPr>
        <p:spPr>
          <a:xfrm>
            <a:off x="1499479" y="2367114"/>
            <a:ext cx="9673347" cy="632385"/>
          </a:xfrm>
          <a:noFill/>
        </p:spPr>
        <p:txBody>
          <a:bodyPr>
            <a:noAutofit/>
          </a:bodyPr>
          <a:lstStyle>
            <a:lvl1pPr marL="0" indent="0">
              <a:buNone/>
              <a:defRPr sz="4800" baseline="0">
                <a:solidFill>
                  <a:schemeClr val="tx1"/>
                </a:solidFill>
                <a:latin typeface="+mj-lt"/>
              </a:defRPr>
            </a:lvl1pPr>
          </a:lstStyle>
          <a:p>
            <a:pPr lvl="0"/>
            <a:r>
              <a:rPr lang="en-US"/>
              <a:t>Click to add headline text</a:t>
            </a:r>
          </a:p>
        </p:txBody>
      </p:sp>
      <p:sp>
        <p:nvSpPr>
          <p:cNvPr id="11" name="Text Placeholder 15"/>
          <p:cNvSpPr>
            <a:spLocks noGrp="1"/>
          </p:cNvSpPr>
          <p:nvPr>
            <p:ph type="body" sz="quarter" idx="18" hasCustomPrompt="1"/>
          </p:nvPr>
        </p:nvSpPr>
        <p:spPr>
          <a:xfrm>
            <a:off x="1499481" y="3609884"/>
            <a:ext cx="4623025" cy="972057"/>
          </a:xfrm>
        </p:spPr>
        <p:txBody>
          <a:bodyPr>
            <a:noAutofit/>
          </a:bodyPr>
          <a:lstStyle>
            <a:lvl1pPr marL="0" indent="0">
              <a:lnSpc>
                <a:spcPts val="2480"/>
              </a:lnSpc>
              <a:spcBef>
                <a:spcPts val="0"/>
              </a:spcBef>
              <a:buNone/>
              <a:defRPr sz="2000" baseline="0">
                <a:solidFill>
                  <a:schemeClr val="tx2"/>
                </a:solidFill>
              </a:defRPr>
            </a:lvl1pPr>
            <a:lvl2pPr marL="342891" indent="0">
              <a:buNone/>
              <a:defRPr sz="1351"/>
            </a:lvl2pPr>
            <a:lvl3pPr marL="685783" indent="0">
              <a:buNone/>
              <a:defRPr sz="1351"/>
            </a:lvl3pPr>
            <a:lvl4pPr marL="1028674" indent="0">
              <a:buNone/>
              <a:defRPr sz="1351"/>
            </a:lvl4pPr>
            <a:lvl5pPr marL="1371566" indent="0">
              <a:buNone/>
              <a:defRPr sz="1351"/>
            </a:lvl5pPr>
          </a:lstStyle>
          <a:p>
            <a:pPr lvl="0"/>
            <a:r>
              <a:rPr lang="en-US"/>
              <a:t>Presenter &amp; Title</a:t>
            </a:r>
          </a:p>
        </p:txBody>
      </p:sp>
      <p:sp>
        <p:nvSpPr>
          <p:cNvPr id="3" name="Text Placeholder 2"/>
          <p:cNvSpPr>
            <a:spLocks noGrp="1"/>
          </p:cNvSpPr>
          <p:nvPr>
            <p:ph type="body" sz="quarter" idx="19" hasCustomPrompt="1"/>
          </p:nvPr>
        </p:nvSpPr>
        <p:spPr>
          <a:xfrm>
            <a:off x="1500189" y="1512727"/>
            <a:ext cx="3386137" cy="644687"/>
          </a:xfrm>
          <a:solidFill>
            <a:schemeClr val="accent1"/>
          </a:solidFill>
          <a:ln>
            <a:noFill/>
          </a:ln>
        </p:spPr>
        <p:txBody>
          <a:bodyPr anchor="ctr">
            <a:normAutofit/>
          </a:bodyPr>
          <a:lstStyle>
            <a:lvl1pPr marL="0" indent="0" algn="ctr">
              <a:lnSpc>
                <a:spcPct val="100000"/>
              </a:lnSpc>
              <a:spcBef>
                <a:spcPts val="0"/>
              </a:spcBef>
              <a:buNone/>
              <a:defRPr sz="2400" baseline="0">
                <a:solidFill>
                  <a:schemeClr val="bg1"/>
                </a:solidFill>
                <a:latin typeface="+mj-lt"/>
              </a:defRPr>
            </a:lvl1pPr>
            <a:lvl2pPr marL="457189" indent="0">
              <a:buNone/>
              <a:defRPr/>
            </a:lvl2pPr>
            <a:lvl3pPr marL="914377" indent="0">
              <a:buNone/>
              <a:defRPr/>
            </a:lvl3pPr>
            <a:lvl4pPr marL="1371566" indent="0">
              <a:buNone/>
              <a:defRPr/>
            </a:lvl4pPr>
            <a:lvl5pPr marL="1828754" indent="0">
              <a:buNone/>
              <a:defRPr/>
            </a:lvl5pPr>
          </a:lstStyle>
          <a:p>
            <a:pPr lvl="0"/>
            <a:r>
              <a:rPr lang="en-US"/>
              <a:t>TYPE OF PRESENTATION</a:t>
            </a:r>
          </a:p>
        </p:txBody>
      </p:sp>
      <p:sp>
        <p:nvSpPr>
          <p:cNvPr id="5" name="TextBox 4">
            <a:extLst>
              <a:ext uri="{FF2B5EF4-FFF2-40B4-BE49-F238E27FC236}">
                <a16:creationId xmlns:a16="http://schemas.microsoft.com/office/drawing/2014/main" id="{F0855EEF-4877-734B-8667-3E07106CA343}"/>
              </a:ext>
            </a:extLst>
          </p:cNvPr>
          <p:cNvSpPr txBox="1"/>
          <p:nvPr userDrawn="1"/>
        </p:nvSpPr>
        <p:spPr>
          <a:xfrm>
            <a:off x="833379" y="5914276"/>
            <a:ext cx="2851231"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58595B"/>
                </a:solidFill>
                <a:effectLst/>
                <a:uLnTx/>
                <a:uFillTx/>
                <a:latin typeface="Calibri" panose="020F0502020204030204"/>
                <a:ea typeface="+mn-ea"/>
                <a:cs typeface="+mn-cs"/>
              </a:rPr>
              <a:t>© 2021 - Strictly Confidential</a:t>
            </a:r>
          </a:p>
        </p:txBody>
      </p:sp>
      <p:pic>
        <p:nvPicPr>
          <p:cNvPr id="9" name="Picture 8">
            <a:extLst>
              <a:ext uri="{FF2B5EF4-FFF2-40B4-BE49-F238E27FC236}">
                <a16:creationId xmlns:a16="http://schemas.microsoft.com/office/drawing/2014/main" id="{E57AD195-79AA-8047-843C-16B08C4722E0}"/>
              </a:ext>
            </a:extLst>
          </p:cNvPr>
          <p:cNvPicPr>
            <a:picLocks noChangeAspect="1"/>
          </p:cNvPicPr>
          <p:nvPr userDrawn="1"/>
        </p:nvPicPr>
        <p:blipFill>
          <a:blip r:embed="rId3"/>
          <a:srcRect/>
          <a:stretch/>
        </p:blipFill>
        <p:spPr>
          <a:xfrm>
            <a:off x="8315981" y="5235495"/>
            <a:ext cx="3129620" cy="819988"/>
          </a:xfrm>
          <a:prstGeom prst="rect">
            <a:avLst/>
          </a:prstGeom>
        </p:spPr>
      </p:pic>
    </p:spTree>
    <p:extLst>
      <p:ext uri="{BB962C8B-B14F-4D97-AF65-F5344CB8AC3E}">
        <p14:creationId xmlns:p14="http://schemas.microsoft.com/office/powerpoint/2010/main" val="4179631136"/>
      </p:ext>
    </p:extLst>
  </p:cSld>
  <p:clrMapOvr>
    <a:masterClrMapping/>
  </p:clrMapOvr>
  <p:extLst>
    <p:ext uri="{DCECCB84-F9BA-43D5-87BE-67443E8EF086}">
      <p15:sldGuideLst xmlns:p15="http://schemas.microsoft.com/office/powerpoint/2012/main">
        <p15:guide id="1" orient="horz" pos="3816">
          <p15:clr>
            <a:srgbClr val="FBAE40"/>
          </p15:clr>
        </p15:guide>
        <p15:guide id="2" pos="3840">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print">
            <a:alphaModFix amt="5000"/>
            <a:extLst>
              <a:ext uri="{28A0092B-C50C-407E-A947-70E740481C1C}">
                <a14:useLocalDpi xmlns:a14="http://schemas.microsoft.com/office/drawing/2010/main"/>
              </a:ext>
            </a:extLst>
          </a:blip>
          <a:srcRect/>
          <a:stretch/>
        </p:blipFill>
        <p:spPr>
          <a:xfrm>
            <a:off x="501351" y="575682"/>
            <a:ext cx="11176477" cy="5676031"/>
          </a:xfrm>
          <a:prstGeom prst="rect">
            <a:avLst/>
          </a:prstGeom>
        </p:spPr>
      </p:pic>
      <p:sp>
        <p:nvSpPr>
          <p:cNvPr id="7" name="Text Placeholder 5"/>
          <p:cNvSpPr>
            <a:spLocks noGrp="1"/>
          </p:cNvSpPr>
          <p:nvPr>
            <p:ph type="body" sz="quarter" idx="16" hasCustomPrompt="1"/>
          </p:nvPr>
        </p:nvSpPr>
        <p:spPr>
          <a:xfrm>
            <a:off x="1499479" y="2153165"/>
            <a:ext cx="8658935" cy="1430372"/>
          </a:xfrm>
          <a:noFill/>
        </p:spPr>
        <p:txBody>
          <a:bodyPr>
            <a:noAutofit/>
          </a:bodyPr>
          <a:lstStyle>
            <a:lvl1pPr marL="0" indent="0">
              <a:buNone/>
              <a:defRPr sz="4800" baseline="0">
                <a:solidFill>
                  <a:schemeClr val="tx1"/>
                </a:solidFill>
                <a:latin typeface="+mj-lt"/>
              </a:defRPr>
            </a:lvl1pPr>
          </a:lstStyle>
          <a:p>
            <a:pPr lvl="0"/>
            <a:r>
              <a:rPr lang="en-US"/>
              <a:t>Click to add 2 line headline text </a:t>
            </a:r>
          </a:p>
        </p:txBody>
      </p:sp>
      <p:sp>
        <p:nvSpPr>
          <p:cNvPr id="11" name="Text Placeholder 2"/>
          <p:cNvSpPr>
            <a:spLocks noGrp="1"/>
          </p:cNvSpPr>
          <p:nvPr>
            <p:ph type="body" sz="quarter" idx="19" hasCustomPrompt="1"/>
          </p:nvPr>
        </p:nvSpPr>
        <p:spPr>
          <a:xfrm>
            <a:off x="1500189" y="1298778"/>
            <a:ext cx="3386137" cy="644687"/>
          </a:xfrm>
          <a:solidFill>
            <a:schemeClr val="accent1"/>
          </a:solidFill>
          <a:ln>
            <a:noFill/>
          </a:ln>
        </p:spPr>
        <p:txBody>
          <a:bodyPr anchor="ctr">
            <a:normAutofit/>
          </a:bodyPr>
          <a:lstStyle>
            <a:lvl1pPr marL="0" indent="0" algn="ctr">
              <a:lnSpc>
                <a:spcPct val="100000"/>
              </a:lnSpc>
              <a:spcBef>
                <a:spcPts val="0"/>
              </a:spcBef>
              <a:buNone/>
              <a:defRPr sz="2400" baseline="0">
                <a:solidFill>
                  <a:schemeClr val="bg1"/>
                </a:solidFill>
                <a:latin typeface="+mj-lt"/>
              </a:defRPr>
            </a:lvl1pPr>
            <a:lvl2pPr marL="457189" indent="0">
              <a:buNone/>
              <a:defRPr/>
            </a:lvl2pPr>
            <a:lvl3pPr marL="914377" indent="0">
              <a:buNone/>
              <a:defRPr/>
            </a:lvl3pPr>
            <a:lvl4pPr marL="1371566" indent="0">
              <a:buNone/>
              <a:defRPr/>
            </a:lvl4pPr>
            <a:lvl5pPr marL="1828754" indent="0">
              <a:buNone/>
              <a:defRPr/>
            </a:lvl5pPr>
          </a:lstStyle>
          <a:p>
            <a:pPr lvl="0"/>
            <a:r>
              <a:rPr lang="en-US"/>
              <a:t>TYPE OF PRESENTATION</a:t>
            </a:r>
          </a:p>
        </p:txBody>
      </p:sp>
      <p:sp>
        <p:nvSpPr>
          <p:cNvPr id="12" name="TextBox 11">
            <a:extLst>
              <a:ext uri="{FF2B5EF4-FFF2-40B4-BE49-F238E27FC236}">
                <a16:creationId xmlns:a16="http://schemas.microsoft.com/office/drawing/2014/main" id="{98141BCF-8DC4-114E-B6E1-FF0D2D22C691}"/>
              </a:ext>
            </a:extLst>
          </p:cNvPr>
          <p:cNvSpPr txBox="1"/>
          <p:nvPr userDrawn="1"/>
        </p:nvSpPr>
        <p:spPr>
          <a:xfrm>
            <a:off x="833378" y="5914276"/>
            <a:ext cx="2851231"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58595B"/>
                </a:solidFill>
                <a:effectLst/>
                <a:uLnTx/>
                <a:uFillTx/>
                <a:latin typeface="Calibri" panose="020F0502020204030204"/>
                <a:ea typeface="+mn-ea"/>
                <a:cs typeface="+mn-cs"/>
              </a:rPr>
              <a:t>© 2021 - Strictly Confidential</a:t>
            </a:r>
          </a:p>
        </p:txBody>
      </p:sp>
      <p:sp>
        <p:nvSpPr>
          <p:cNvPr id="13" name="Text Placeholder 15">
            <a:extLst>
              <a:ext uri="{FF2B5EF4-FFF2-40B4-BE49-F238E27FC236}">
                <a16:creationId xmlns:a16="http://schemas.microsoft.com/office/drawing/2014/main" id="{6EEB8A12-1626-9C46-9EAA-6954FB6A22A9}"/>
              </a:ext>
            </a:extLst>
          </p:cNvPr>
          <p:cNvSpPr>
            <a:spLocks noGrp="1"/>
          </p:cNvSpPr>
          <p:nvPr>
            <p:ph type="body" sz="quarter" idx="18" hasCustomPrompt="1"/>
          </p:nvPr>
        </p:nvSpPr>
        <p:spPr>
          <a:xfrm>
            <a:off x="1499481" y="4008304"/>
            <a:ext cx="4623025" cy="972057"/>
          </a:xfrm>
        </p:spPr>
        <p:txBody>
          <a:bodyPr>
            <a:noAutofit/>
          </a:bodyPr>
          <a:lstStyle>
            <a:lvl1pPr marL="0" indent="0">
              <a:lnSpc>
                <a:spcPts val="2480"/>
              </a:lnSpc>
              <a:spcBef>
                <a:spcPts val="0"/>
              </a:spcBef>
              <a:buNone/>
              <a:defRPr sz="2000" baseline="0">
                <a:solidFill>
                  <a:schemeClr val="tx2"/>
                </a:solidFill>
              </a:defRPr>
            </a:lvl1pPr>
            <a:lvl2pPr marL="342891" indent="0">
              <a:buNone/>
              <a:defRPr sz="1351"/>
            </a:lvl2pPr>
            <a:lvl3pPr marL="685783" indent="0">
              <a:buNone/>
              <a:defRPr sz="1351"/>
            </a:lvl3pPr>
            <a:lvl4pPr marL="1028674" indent="0">
              <a:buNone/>
              <a:defRPr sz="1351"/>
            </a:lvl4pPr>
            <a:lvl5pPr marL="1371566" indent="0">
              <a:buNone/>
              <a:defRPr sz="1351"/>
            </a:lvl5pPr>
          </a:lstStyle>
          <a:p>
            <a:pPr lvl="0"/>
            <a:r>
              <a:rPr lang="en-US"/>
              <a:t>Presenter &amp; Title</a:t>
            </a:r>
          </a:p>
        </p:txBody>
      </p:sp>
      <p:pic>
        <p:nvPicPr>
          <p:cNvPr id="8" name="Picture 7">
            <a:extLst>
              <a:ext uri="{FF2B5EF4-FFF2-40B4-BE49-F238E27FC236}">
                <a16:creationId xmlns:a16="http://schemas.microsoft.com/office/drawing/2014/main" id="{17E2B1A0-A221-AE4A-9DEE-DC566DE94BB7}"/>
              </a:ext>
            </a:extLst>
          </p:cNvPr>
          <p:cNvPicPr>
            <a:picLocks noChangeAspect="1"/>
          </p:cNvPicPr>
          <p:nvPr userDrawn="1"/>
        </p:nvPicPr>
        <p:blipFill>
          <a:blip r:embed="rId3"/>
          <a:srcRect/>
          <a:stretch/>
        </p:blipFill>
        <p:spPr>
          <a:xfrm>
            <a:off x="8315981" y="5235495"/>
            <a:ext cx="3129620" cy="819988"/>
          </a:xfrm>
          <a:prstGeom prst="rect">
            <a:avLst/>
          </a:prstGeom>
        </p:spPr>
      </p:pic>
    </p:spTree>
    <p:extLst>
      <p:ext uri="{BB962C8B-B14F-4D97-AF65-F5344CB8AC3E}">
        <p14:creationId xmlns:p14="http://schemas.microsoft.com/office/powerpoint/2010/main" val="178436395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Agenda, Content Slide">
    <p:spTree>
      <p:nvGrpSpPr>
        <p:cNvPr id="1" name=""/>
        <p:cNvGrpSpPr/>
        <p:nvPr/>
      </p:nvGrpSpPr>
      <p:grpSpPr>
        <a:xfrm>
          <a:off x="0" y="0"/>
          <a:ext cx="0" cy="0"/>
          <a:chOff x="0" y="0"/>
          <a:chExt cx="0" cy="0"/>
        </a:xfrm>
      </p:grpSpPr>
      <p:sp>
        <p:nvSpPr>
          <p:cNvPr id="2" name="Rectangle 1"/>
          <p:cNvSpPr/>
          <p:nvPr userDrawn="1"/>
        </p:nvSpPr>
        <p:spPr>
          <a:xfrm>
            <a:off x="0" y="2"/>
            <a:ext cx="12192000" cy="971551"/>
          </a:xfrm>
          <a:prstGeom prst="rect">
            <a:avLst/>
          </a:prstGeom>
          <a:solidFill>
            <a:schemeClr val="tx2"/>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9" name="Text Placeholder 9"/>
          <p:cNvSpPr>
            <a:spLocks noGrp="1"/>
          </p:cNvSpPr>
          <p:nvPr>
            <p:ph type="body" sz="quarter" idx="10" hasCustomPrompt="1"/>
          </p:nvPr>
        </p:nvSpPr>
        <p:spPr>
          <a:xfrm>
            <a:off x="781051" y="70755"/>
            <a:ext cx="10629900" cy="900796"/>
          </a:xfrm>
        </p:spPr>
        <p:txBody>
          <a:bodyPr anchor="ctr">
            <a:normAutofit/>
          </a:bodyPr>
          <a:lstStyle>
            <a:lvl1pPr marL="0" indent="0">
              <a:buNone/>
              <a:defRPr sz="3200">
                <a:solidFill>
                  <a:schemeClr val="bg1"/>
                </a:solidFill>
                <a:latin typeface="+mj-lt"/>
              </a:defRPr>
            </a:lvl1pPr>
          </a:lstStyle>
          <a:p>
            <a:pPr lvl="0"/>
            <a:r>
              <a:rPr lang="en-US"/>
              <a:t>Agenda/List Slide</a:t>
            </a:r>
          </a:p>
        </p:txBody>
      </p:sp>
      <p:sp>
        <p:nvSpPr>
          <p:cNvPr id="8" name="Text Placeholder 13">
            <a:extLst>
              <a:ext uri="{FF2B5EF4-FFF2-40B4-BE49-F238E27FC236}">
                <a16:creationId xmlns:a16="http://schemas.microsoft.com/office/drawing/2014/main" id="{E589CC98-5D52-5748-A643-66662969986A}"/>
              </a:ext>
            </a:extLst>
          </p:cNvPr>
          <p:cNvSpPr>
            <a:spLocks noGrp="1"/>
          </p:cNvSpPr>
          <p:nvPr>
            <p:ph type="body" sz="quarter" idx="11" hasCustomPrompt="1"/>
          </p:nvPr>
        </p:nvSpPr>
        <p:spPr>
          <a:xfrm>
            <a:off x="781051" y="1294404"/>
            <a:ext cx="10629900" cy="4600579"/>
          </a:xfrm>
        </p:spPr>
        <p:txBody>
          <a:bodyPr>
            <a:noAutofit/>
          </a:bodyPr>
          <a:lstStyle>
            <a:lvl1pPr>
              <a:buClr>
                <a:schemeClr val="accent1"/>
              </a:buClr>
              <a:defRPr sz="2400">
                <a:solidFill>
                  <a:schemeClr val="tx2"/>
                </a:solidFill>
                <a:latin typeface="+mn-lt"/>
              </a:defRPr>
            </a:lvl1pPr>
            <a:lvl2pPr>
              <a:buClr>
                <a:schemeClr val="accent1"/>
              </a:buClr>
              <a:defRPr sz="2000">
                <a:solidFill>
                  <a:schemeClr val="tx2"/>
                </a:solidFill>
                <a:latin typeface="+mn-lt"/>
              </a:defRPr>
            </a:lvl2pPr>
            <a:lvl3pPr>
              <a:buClr>
                <a:schemeClr val="accent1"/>
              </a:buClr>
              <a:defRPr>
                <a:latin typeface="+mj-lt"/>
              </a:defRPr>
            </a:lvl3pPr>
            <a:lvl4pPr>
              <a:buClr>
                <a:schemeClr val="accent1"/>
              </a:buClr>
              <a:defRPr>
                <a:latin typeface="+mj-lt"/>
              </a:defRPr>
            </a:lvl4pPr>
            <a:lvl5pPr>
              <a:buClr>
                <a:schemeClr val="accent1"/>
              </a:buClr>
              <a:defRPr>
                <a:latin typeface="+mj-lt"/>
              </a:defRPr>
            </a:lvl5pPr>
          </a:lstStyle>
          <a:p>
            <a:pPr lvl="0"/>
            <a:r>
              <a:rPr lang="en-US"/>
              <a:t>Click to edit Master text styles</a:t>
            </a:r>
          </a:p>
          <a:p>
            <a:pPr lvl="1"/>
            <a:r>
              <a:rPr lang="en-US"/>
              <a:t>Second level</a:t>
            </a:r>
          </a:p>
        </p:txBody>
      </p:sp>
      <p:sp>
        <p:nvSpPr>
          <p:cNvPr id="11" name="TextBox 10">
            <a:extLst>
              <a:ext uri="{FF2B5EF4-FFF2-40B4-BE49-F238E27FC236}">
                <a16:creationId xmlns:a16="http://schemas.microsoft.com/office/drawing/2014/main" id="{85A7D14A-F533-3A45-A278-ABA8F8957930}"/>
              </a:ext>
            </a:extLst>
          </p:cNvPr>
          <p:cNvSpPr txBox="1"/>
          <p:nvPr userDrawn="1"/>
        </p:nvSpPr>
        <p:spPr>
          <a:xfrm>
            <a:off x="689686" y="6504360"/>
            <a:ext cx="2851231"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58595B"/>
                </a:solidFill>
                <a:effectLst/>
                <a:uLnTx/>
                <a:uFillTx/>
                <a:latin typeface="Calibri" panose="020F0502020204030204"/>
                <a:ea typeface="+mn-ea"/>
                <a:cs typeface="+mn-cs"/>
              </a:rPr>
              <a:t>© 2021 - Strictly Confidential</a:t>
            </a:r>
          </a:p>
        </p:txBody>
      </p:sp>
      <p:pic>
        <p:nvPicPr>
          <p:cNvPr id="13" name="Picture 12">
            <a:extLst>
              <a:ext uri="{FF2B5EF4-FFF2-40B4-BE49-F238E27FC236}">
                <a16:creationId xmlns:a16="http://schemas.microsoft.com/office/drawing/2014/main" id="{9622EF1F-4D5B-0D42-AD11-29327D395184}"/>
              </a:ext>
            </a:extLst>
          </p:cNvPr>
          <p:cNvPicPr>
            <a:picLocks noChangeAspect="1"/>
          </p:cNvPicPr>
          <p:nvPr userDrawn="1"/>
        </p:nvPicPr>
        <p:blipFill>
          <a:blip r:embed="rId2"/>
          <a:srcRect/>
          <a:stretch/>
        </p:blipFill>
        <p:spPr>
          <a:xfrm>
            <a:off x="9114335" y="6058488"/>
            <a:ext cx="2494570" cy="653599"/>
          </a:xfrm>
          <a:prstGeom prst="rect">
            <a:avLst/>
          </a:prstGeom>
        </p:spPr>
      </p:pic>
    </p:spTree>
    <p:extLst>
      <p:ext uri="{BB962C8B-B14F-4D97-AF65-F5344CB8AC3E}">
        <p14:creationId xmlns:p14="http://schemas.microsoft.com/office/powerpoint/2010/main" val="92978683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6" name="Rectangle 5"/>
          <p:cNvSpPr/>
          <p:nvPr userDrawn="1"/>
        </p:nvSpPr>
        <p:spPr>
          <a:xfrm>
            <a:off x="0" y="2"/>
            <a:ext cx="12192000" cy="971551"/>
          </a:xfrm>
          <a:prstGeom prst="rect">
            <a:avLst/>
          </a:prstGeom>
          <a:solidFill>
            <a:schemeClr val="tx2"/>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7" name="Text Placeholder 9"/>
          <p:cNvSpPr>
            <a:spLocks noGrp="1"/>
          </p:cNvSpPr>
          <p:nvPr>
            <p:ph type="body" sz="quarter" idx="10" hasCustomPrompt="1"/>
          </p:nvPr>
        </p:nvSpPr>
        <p:spPr>
          <a:xfrm>
            <a:off x="781051" y="70755"/>
            <a:ext cx="10629900" cy="900796"/>
          </a:xfrm>
        </p:spPr>
        <p:txBody>
          <a:bodyPr anchor="ctr">
            <a:normAutofit/>
          </a:bodyPr>
          <a:lstStyle>
            <a:lvl1pPr marL="0" indent="0">
              <a:buNone/>
              <a:defRPr sz="3200">
                <a:solidFill>
                  <a:schemeClr val="bg1"/>
                </a:solidFill>
                <a:latin typeface="+mj-lt"/>
              </a:defRPr>
            </a:lvl1pPr>
          </a:lstStyle>
          <a:p>
            <a:pPr lvl="0"/>
            <a:r>
              <a:rPr lang="en-US"/>
              <a:t>Slide Title</a:t>
            </a:r>
          </a:p>
        </p:txBody>
      </p:sp>
      <p:sp>
        <p:nvSpPr>
          <p:cNvPr id="10" name="Picture Placeholder 15"/>
          <p:cNvSpPr>
            <a:spLocks noGrp="1"/>
          </p:cNvSpPr>
          <p:nvPr>
            <p:ph type="pic" sz="quarter" idx="12"/>
          </p:nvPr>
        </p:nvSpPr>
        <p:spPr>
          <a:xfrm>
            <a:off x="6826103" y="1396733"/>
            <a:ext cx="4589611" cy="4600579"/>
          </a:xfrm>
          <a:solidFill>
            <a:schemeClr val="bg1">
              <a:lumMod val="95000"/>
            </a:schemeClr>
          </a:solidFill>
        </p:spPr>
        <p:txBody>
          <a:bodyPr>
            <a:normAutofit/>
          </a:bodyPr>
          <a:lstStyle>
            <a:lvl1pPr marL="0" indent="0">
              <a:buNone/>
              <a:defRPr sz="1600">
                <a:latin typeface="Calibri" charset="0"/>
                <a:ea typeface="Calibri" charset="0"/>
                <a:cs typeface="Calibri" charset="0"/>
              </a:defRPr>
            </a:lvl1pPr>
          </a:lstStyle>
          <a:p>
            <a:r>
              <a:rPr lang="en-US"/>
              <a:t>Click icon to add picture</a:t>
            </a:r>
          </a:p>
        </p:txBody>
      </p:sp>
      <p:sp>
        <p:nvSpPr>
          <p:cNvPr id="11" name="Text Placeholder 13">
            <a:extLst>
              <a:ext uri="{FF2B5EF4-FFF2-40B4-BE49-F238E27FC236}">
                <a16:creationId xmlns:a16="http://schemas.microsoft.com/office/drawing/2014/main" id="{8AD1850F-2F8E-4140-AFA8-C1524702A3F8}"/>
              </a:ext>
            </a:extLst>
          </p:cNvPr>
          <p:cNvSpPr>
            <a:spLocks noGrp="1"/>
          </p:cNvSpPr>
          <p:nvPr>
            <p:ph type="body" sz="quarter" idx="11" hasCustomPrompt="1"/>
          </p:nvPr>
        </p:nvSpPr>
        <p:spPr>
          <a:xfrm>
            <a:off x="776286" y="1358726"/>
            <a:ext cx="5719451" cy="4600579"/>
          </a:xfrm>
        </p:spPr>
        <p:txBody>
          <a:bodyPr>
            <a:noAutofit/>
          </a:bodyPr>
          <a:lstStyle>
            <a:lvl1pPr>
              <a:buClr>
                <a:schemeClr val="accent1"/>
              </a:buClr>
              <a:defRPr sz="2400">
                <a:solidFill>
                  <a:schemeClr val="tx2"/>
                </a:solidFill>
                <a:latin typeface="+mn-lt"/>
              </a:defRPr>
            </a:lvl1pPr>
            <a:lvl2pPr>
              <a:buClr>
                <a:schemeClr val="accent1"/>
              </a:buClr>
              <a:defRPr sz="2000">
                <a:solidFill>
                  <a:schemeClr val="tx2"/>
                </a:solidFill>
                <a:latin typeface="+mn-lt"/>
              </a:defRPr>
            </a:lvl2pPr>
            <a:lvl3pPr>
              <a:buClr>
                <a:schemeClr val="accent1"/>
              </a:buClr>
              <a:defRPr>
                <a:latin typeface="+mj-lt"/>
              </a:defRPr>
            </a:lvl3pPr>
            <a:lvl4pPr>
              <a:buClr>
                <a:schemeClr val="accent1"/>
              </a:buClr>
              <a:defRPr>
                <a:latin typeface="+mj-lt"/>
              </a:defRPr>
            </a:lvl4pPr>
            <a:lvl5pPr>
              <a:buClr>
                <a:schemeClr val="accent1"/>
              </a:buClr>
              <a:defRPr>
                <a:latin typeface="+mj-lt"/>
              </a:defRPr>
            </a:lvl5pPr>
          </a:lstStyle>
          <a:p>
            <a:pPr lvl="0"/>
            <a:r>
              <a:rPr lang="en-US"/>
              <a:t>Click to edit Master text styles</a:t>
            </a:r>
          </a:p>
          <a:p>
            <a:pPr lvl="1"/>
            <a:r>
              <a:rPr lang="en-US"/>
              <a:t>Second level</a:t>
            </a:r>
          </a:p>
        </p:txBody>
      </p:sp>
      <p:sp>
        <p:nvSpPr>
          <p:cNvPr id="14" name="TextBox 13">
            <a:extLst>
              <a:ext uri="{FF2B5EF4-FFF2-40B4-BE49-F238E27FC236}">
                <a16:creationId xmlns:a16="http://schemas.microsoft.com/office/drawing/2014/main" id="{A9BC3815-0C4D-934C-AD36-E6255ECF9457}"/>
              </a:ext>
            </a:extLst>
          </p:cNvPr>
          <p:cNvSpPr txBox="1"/>
          <p:nvPr userDrawn="1"/>
        </p:nvSpPr>
        <p:spPr>
          <a:xfrm>
            <a:off x="689686" y="6504360"/>
            <a:ext cx="2851231"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58595B"/>
                </a:solidFill>
                <a:effectLst/>
                <a:uLnTx/>
                <a:uFillTx/>
                <a:latin typeface="Calibri" panose="020F0502020204030204"/>
                <a:ea typeface="+mn-ea"/>
                <a:cs typeface="+mn-cs"/>
              </a:rPr>
              <a:t>© 2021 - Strictly Confidential</a:t>
            </a:r>
          </a:p>
        </p:txBody>
      </p:sp>
      <p:pic>
        <p:nvPicPr>
          <p:cNvPr id="12" name="Picture 11">
            <a:extLst>
              <a:ext uri="{FF2B5EF4-FFF2-40B4-BE49-F238E27FC236}">
                <a16:creationId xmlns:a16="http://schemas.microsoft.com/office/drawing/2014/main" id="{FC85ABBF-AD24-EC4A-BFD3-52F9CC1987E4}"/>
              </a:ext>
            </a:extLst>
          </p:cNvPr>
          <p:cNvPicPr>
            <a:picLocks noChangeAspect="1"/>
          </p:cNvPicPr>
          <p:nvPr userDrawn="1"/>
        </p:nvPicPr>
        <p:blipFill>
          <a:blip r:embed="rId2"/>
          <a:srcRect/>
          <a:stretch/>
        </p:blipFill>
        <p:spPr>
          <a:xfrm>
            <a:off x="9114335" y="6058488"/>
            <a:ext cx="2494570" cy="653599"/>
          </a:xfrm>
          <a:prstGeom prst="rect">
            <a:avLst/>
          </a:prstGeom>
        </p:spPr>
      </p:pic>
    </p:spTree>
    <p:extLst>
      <p:ext uri="{BB962C8B-B14F-4D97-AF65-F5344CB8AC3E}">
        <p14:creationId xmlns:p14="http://schemas.microsoft.com/office/powerpoint/2010/main" val="18795908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6" name="Rectangle 5"/>
          <p:cNvSpPr/>
          <p:nvPr userDrawn="1"/>
        </p:nvSpPr>
        <p:spPr>
          <a:xfrm>
            <a:off x="0" y="2"/>
            <a:ext cx="12192000" cy="971551"/>
          </a:xfrm>
          <a:prstGeom prst="rect">
            <a:avLst/>
          </a:prstGeom>
          <a:solidFill>
            <a:schemeClr val="tx2"/>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7" name="Text Placeholder 9"/>
          <p:cNvSpPr>
            <a:spLocks noGrp="1"/>
          </p:cNvSpPr>
          <p:nvPr>
            <p:ph type="body" sz="quarter" idx="10" hasCustomPrompt="1"/>
          </p:nvPr>
        </p:nvSpPr>
        <p:spPr>
          <a:xfrm>
            <a:off x="781051" y="70755"/>
            <a:ext cx="10629900" cy="900796"/>
          </a:xfrm>
        </p:spPr>
        <p:txBody>
          <a:bodyPr anchor="ctr">
            <a:normAutofit/>
          </a:bodyPr>
          <a:lstStyle>
            <a:lvl1pPr marL="0" indent="0">
              <a:buNone/>
              <a:defRPr sz="3200">
                <a:solidFill>
                  <a:schemeClr val="bg1"/>
                </a:solidFill>
                <a:latin typeface="+mj-lt"/>
              </a:defRPr>
            </a:lvl1pPr>
          </a:lstStyle>
          <a:p>
            <a:pPr lvl="0"/>
            <a:r>
              <a:rPr lang="en-US"/>
              <a:t>Slide Title</a:t>
            </a:r>
          </a:p>
        </p:txBody>
      </p:sp>
      <p:sp>
        <p:nvSpPr>
          <p:cNvPr id="9" name="Text Placeholder 13"/>
          <p:cNvSpPr>
            <a:spLocks noGrp="1"/>
          </p:cNvSpPr>
          <p:nvPr>
            <p:ph type="body" sz="quarter" idx="11" hasCustomPrompt="1"/>
          </p:nvPr>
        </p:nvSpPr>
        <p:spPr>
          <a:xfrm>
            <a:off x="5691500" y="1443033"/>
            <a:ext cx="5719451" cy="4600579"/>
          </a:xfrm>
        </p:spPr>
        <p:txBody>
          <a:bodyPr>
            <a:noAutofit/>
          </a:bodyPr>
          <a:lstStyle>
            <a:lvl1pPr>
              <a:buClr>
                <a:schemeClr val="accent1"/>
              </a:buClr>
              <a:defRPr sz="2400">
                <a:solidFill>
                  <a:schemeClr val="tx2"/>
                </a:solidFill>
                <a:latin typeface="+mn-lt"/>
              </a:defRPr>
            </a:lvl1pPr>
            <a:lvl2pPr>
              <a:buClr>
                <a:schemeClr val="accent1"/>
              </a:buClr>
              <a:defRPr sz="2000">
                <a:solidFill>
                  <a:schemeClr val="tx2"/>
                </a:solidFill>
                <a:latin typeface="+mn-lt"/>
              </a:defRPr>
            </a:lvl2pPr>
            <a:lvl3pPr>
              <a:buClr>
                <a:schemeClr val="accent1"/>
              </a:buClr>
              <a:defRPr>
                <a:latin typeface="+mj-lt"/>
              </a:defRPr>
            </a:lvl3pPr>
            <a:lvl4pPr>
              <a:buClr>
                <a:schemeClr val="accent1"/>
              </a:buClr>
              <a:defRPr>
                <a:latin typeface="+mj-lt"/>
              </a:defRPr>
            </a:lvl4pPr>
            <a:lvl5pPr>
              <a:buClr>
                <a:schemeClr val="accent1"/>
              </a:buClr>
              <a:defRPr>
                <a:latin typeface="+mj-lt"/>
              </a:defRPr>
            </a:lvl5pPr>
          </a:lstStyle>
          <a:p>
            <a:pPr lvl="0"/>
            <a:r>
              <a:rPr lang="en-US"/>
              <a:t>Click to edit Master text styles</a:t>
            </a:r>
          </a:p>
          <a:p>
            <a:pPr lvl="1"/>
            <a:r>
              <a:rPr lang="en-US"/>
              <a:t>Second level</a:t>
            </a:r>
          </a:p>
        </p:txBody>
      </p:sp>
      <p:sp>
        <p:nvSpPr>
          <p:cNvPr id="10" name="Picture Placeholder 15"/>
          <p:cNvSpPr>
            <a:spLocks noGrp="1"/>
          </p:cNvSpPr>
          <p:nvPr>
            <p:ph type="pic" sz="quarter" idx="12"/>
          </p:nvPr>
        </p:nvSpPr>
        <p:spPr>
          <a:xfrm>
            <a:off x="781051" y="1443033"/>
            <a:ext cx="4589611" cy="4600579"/>
          </a:xfrm>
          <a:solidFill>
            <a:schemeClr val="bg1">
              <a:lumMod val="95000"/>
            </a:schemeClr>
          </a:solidFill>
        </p:spPr>
        <p:txBody>
          <a:bodyPr>
            <a:normAutofit/>
          </a:bodyPr>
          <a:lstStyle>
            <a:lvl1pPr marL="0" indent="0">
              <a:buNone/>
              <a:defRPr sz="1600">
                <a:latin typeface="Calibri" charset="0"/>
                <a:ea typeface="Calibri" charset="0"/>
                <a:cs typeface="Calibri" charset="0"/>
              </a:defRPr>
            </a:lvl1pPr>
          </a:lstStyle>
          <a:p>
            <a:r>
              <a:rPr lang="en-US"/>
              <a:t>Click icon to add picture</a:t>
            </a:r>
          </a:p>
        </p:txBody>
      </p:sp>
      <p:sp>
        <p:nvSpPr>
          <p:cNvPr id="12" name="TextBox 11">
            <a:extLst>
              <a:ext uri="{FF2B5EF4-FFF2-40B4-BE49-F238E27FC236}">
                <a16:creationId xmlns:a16="http://schemas.microsoft.com/office/drawing/2014/main" id="{2E82A5FC-DE24-884D-B9A6-D3E4CE7F581E}"/>
              </a:ext>
            </a:extLst>
          </p:cNvPr>
          <p:cNvSpPr txBox="1"/>
          <p:nvPr userDrawn="1"/>
        </p:nvSpPr>
        <p:spPr>
          <a:xfrm>
            <a:off x="689686" y="6504360"/>
            <a:ext cx="2851231"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58595B"/>
                </a:solidFill>
                <a:effectLst/>
                <a:uLnTx/>
                <a:uFillTx/>
                <a:latin typeface="Calibri" panose="020F0502020204030204"/>
                <a:ea typeface="+mn-ea"/>
                <a:cs typeface="+mn-cs"/>
              </a:rPr>
              <a:t>© 2021 - Strictly Confidential</a:t>
            </a:r>
          </a:p>
        </p:txBody>
      </p:sp>
      <p:pic>
        <p:nvPicPr>
          <p:cNvPr id="13" name="Picture 12">
            <a:extLst>
              <a:ext uri="{FF2B5EF4-FFF2-40B4-BE49-F238E27FC236}">
                <a16:creationId xmlns:a16="http://schemas.microsoft.com/office/drawing/2014/main" id="{7B73683D-99D2-7146-B080-ACD78D657E44}"/>
              </a:ext>
            </a:extLst>
          </p:cNvPr>
          <p:cNvPicPr>
            <a:picLocks noChangeAspect="1"/>
          </p:cNvPicPr>
          <p:nvPr userDrawn="1"/>
        </p:nvPicPr>
        <p:blipFill>
          <a:blip r:embed="rId2"/>
          <a:srcRect/>
          <a:stretch/>
        </p:blipFill>
        <p:spPr>
          <a:xfrm>
            <a:off x="9114335" y="6058488"/>
            <a:ext cx="2494570" cy="653599"/>
          </a:xfrm>
          <a:prstGeom prst="rect">
            <a:avLst/>
          </a:prstGeom>
        </p:spPr>
      </p:pic>
    </p:spTree>
    <p:extLst>
      <p:ext uri="{BB962C8B-B14F-4D97-AF65-F5344CB8AC3E}">
        <p14:creationId xmlns:p14="http://schemas.microsoft.com/office/powerpoint/2010/main" val="87050209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6" name="Rectangle 5"/>
          <p:cNvSpPr/>
          <p:nvPr userDrawn="1"/>
        </p:nvSpPr>
        <p:spPr>
          <a:xfrm>
            <a:off x="0" y="2"/>
            <a:ext cx="12192000" cy="971551"/>
          </a:xfrm>
          <a:prstGeom prst="rect">
            <a:avLst/>
          </a:prstGeom>
          <a:solidFill>
            <a:schemeClr val="tx2"/>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7" name="Text Placeholder 9"/>
          <p:cNvSpPr>
            <a:spLocks noGrp="1"/>
          </p:cNvSpPr>
          <p:nvPr>
            <p:ph type="body" sz="quarter" idx="10" hasCustomPrompt="1"/>
          </p:nvPr>
        </p:nvSpPr>
        <p:spPr>
          <a:xfrm>
            <a:off x="781051" y="70755"/>
            <a:ext cx="10629900" cy="900796"/>
          </a:xfrm>
        </p:spPr>
        <p:txBody>
          <a:bodyPr anchor="ctr">
            <a:normAutofit/>
          </a:bodyPr>
          <a:lstStyle>
            <a:lvl1pPr marL="0" indent="0">
              <a:buNone/>
              <a:defRPr sz="3200">
                <a:solidFill>
                  <a:schemeClr val="bg1"/>
                </a:solidFill>
                <a:latin typeface="+mj-lt"/>
              </a:defRPr>
            </a:lvl1pPr>
          </a:lstStyle>
          <a:p>
            <a:pPr lvl="0"/>
            <a:r>
              <a:rPr lang="en-US"/>
              <a:t>Slide Title</a:t>
            </a:r>
          </a:p>
        </p:txBody>
      </p:sp>
      <p:sp>
        <p:nvSpPr>
          <p:cNvPr id="9" name="Picture Placeholder 10"/>
          <p:cNvSpPr>
            <a:spLocks noGrp="1"/>
          </p:cNvSpPr>
          <p:nvPr>
            <p:ph type="pic" sz="quarter" idx="11" hasCustomPrompt="1"/>
          </p:nvPr>
        </p:nvSpPr>
        <p:spPr>
          <a:xfrm>
            <a:off x="953303" y="1373158"/>
            <a:ext cx="2860252" cy="2860252"/>
          </a:xfrm>
          <a:solidFill>
            <a:schemeClr val="bg1">
              <a:lumMod val="95000"/>
            </a:schemeClr>
          </a:solidFill>
        </p:spPr>
        <p:txBody>
          <a:bodyPr>
            <a:normAutofit/>
          </a:bodyPr>
          <a:lstStyle>
            <a:lvl1pPr marL="0" indent="0">
              <a:buNone/>
              <a:defRPr sz="1600">
                <a:latin typeface="+mn-lt"/>
              </a:defRPr>
            </a:lvl1pPr>
          </a:lstStyle>
          <a:p>
            <a:r>
              <a:rPr lang="en-US"/>
              <a:t>Icon or picture</a:t>
            </a:r>
          </a:p>
        </p:txBody>
      </p:sp>
      <p:cxnSp>
        <p:nvCxnSpPr>
          <p:cNvPr id="10" name="Straight Connector 9"/>
          <p:cNvCxnSpPr/>
          <p:nvPr userDrawn="1"/>
        </p:nvCxnSpPr>
        <p:spPr>
          <a:xfrm>
            <a:off x="4204769" y="1373157"/>
            <a:ext cx="0" cy="4123443"/>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13" name="Picture Placeholder 10"/>
          <p:cNvSpPr>
            <a:spLocks noGrp="1"/>
          </p:cNvSpPr>
          <p:nvPr>
            <p:ph type="pic" sz="quarter" idx="18" hasCustomPrompt="1"/>
          </p:nvPr>
        </p:nvSpPr>
        <p:spPr>
          <a:xfrm>
            <a:off x="4595983" y="1373158"/>
            <a:ext cx="2860252" cy="2860252"/>
          </a:xfrm>
          <a:solidFill>
            <a:schemeClr val="bg1">
              <a:lumMod val="95000"/>
            </a:schemeClr>
          </a:solidFill>
        </p:spPr>
        <p:txBody>
          <a:bodyPr>
            <a:normAutofit/>
          </a:bodyPr>
          <a:lstStyle>
            <a:lvl1pPr marL="0" indent="0">
              <a:buNone/>
              <a:defRPr sz="1600">
                <a:latin typeface="+mn-lt"/>
              </a:defRPr>
            </a:lvl1pPr>
          </a:lstStyle>
          <a:p>
            <a:r>
              <a:rPr lang="en-US"/>
              <a:t>Icon or picture</a:t>
            </a:r>
          </a:p>
        </p:txBody>
      </p:sp>
      <p:cxnSp>
        <p:nvCxnSpPr>
          <p:cNvPr id="14" name="Straight Connector 13"/>
          <p:cNvCxnSpPr/>
          <p:nvPr userDrawn="1"/>
        </p:nvCxnSpPr>
        <p:spPr>
          <a:xfrm>
            <a:off x="7847449" y="1373157"/>
            <a:ext cx="0" cy="4123443"/>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17" name="Picture Placeholder 10"/>
          <p:cNvSpPr>
            <a:spLocks noGrp="1"/>
          </p:cNvSpPr>
          <p:nvPr>
            <p:ph type="pic" sz="quarter" idx="21" hasCustomPrompt="1"/>
          </p:nvPr>
        </p:nvSpPr>
        <p:spPr>
          <a:xfrm>
            <a:off x="8300718" y="1373158"/>
            <a:ext cx="2860252" cy="2860252"/>
          </a:xfrm>
          <a:solidFill>
            <a:schemeClr val="bg1">
              <a:lumMod val="95000"/>
            </a:schemeClr>
          </a:solidFill>
        </p:spPr>
        <p:txBody>
          <a:bodyPr>
            <a:normAutofit/>
          </a:bodyPr>
          <a:lstStyle>
            <a:lvl1pPr marL="0" indent="0">
              <a:buNone/>
              <a:defRPr sz="1600">
                <a:latin typeface="+mn-lt"/>
              </a:defRPr>
            </a:lvl1pPr>
          </a:lstStyle>
          <a:p>
            <a:r>
              <a:rPr lang="en-US"/>
              <a:t>Icon or picture</a:t>
            </a:r>
          </a:p>
        </p:txBody>
      </p:sp>
      <p:sp>
        <p:nvSpPr>
          <p:cNvPr id="22" name="Text Placeholder 17">
            <a:extLst>
              <a:ext uri="{FF2B5EF4-FFF2-40B4-BE49-F238E27FC236}">
                <a16:creationId xmlns:a16="http://schemas.microsoft.com/office/drawing/2014/main" id="{7F81AB8D-3B0A-C847-9E77-3EF484FAA370}"/>
              </a:ext>
            </a:extLst>
          </p:cNvPr>
          <p:cNvSpPr>
            <a:spLocks noGrp="1"/>
          </p:cNvSpPr>
          <p:nvPr>
            <p:ph type="body" sz="quarter" idx="14" hasCustomPrompt="1"/>
          </p:nvPr>
        </p:nvSpPr>
        <p:spPr>
          <a:xfrm>
            <a:off x="953302" y="5028435"/>
            <a:ext cx="2860255" cy="790351"/>
          </a:xfrm>
        </p:spPr>
        <p:txBody>
          <a:bodyPr>
            <a:noAutofit/>
          </a:bodyPr>
          <a:lstStyle>
            <a:lvl1pPr marL="0" indent="0" algn="ctr">
              <a:buNone/>
              <a:defRPr sz="1800" baseline="0">
                <a:solidFill>
                  <a:schemeClr val="tx2"/>
                </a:solidFill>
              </a:defRPr>
            </a:lvl1pPr>
            <a:lvl2pPr marL="342891" indent="0">
              <a:buNone/>
              <a:defRPr/>
            </a:lvl2pPr>
            <a:lvl3pPr marL="685783" indent="0">
              <a:buNone/>
              <a:defRPr/>
            </a:lvl3pPr>
            <a:lvl4pPr marL="1028674" indent="0">
              <a:buNone/>
              <a:defRPr/>
            </a:lvl4pPr>
            <a:lvl5pPr marL="1371566" indent="0">
              <a:buNone/>
              <a:defRPr/>
            </a:lvl5pPr>
          </a:lstStyle>
          <a:p>
            <a:pPr lvl="0"/>
            <a:r>
              <a:rPr lang="en-US"/>
              <a:t>Description of topic or subhead</a:t>
            </a:r>
          </a:p>
        </p:txBody>
      </p:sp>
      <p:sp>
        <p:nvSpPr>
          <p:cNvPr id="23" name="Text Placeholder 22">
            <a:extLst>
              <a:ext uri="{FF2B5EF4-FFF2-40B4-BE49-F238E27FC236}">
                <a16:creationId xmlns:a16="http://schemas.microsoft.com/office/drawing/2014/main" id="{71AD435B-BD0A-A54C-B465-36EBA6F1A827}"/>
              </a:ext>
            </a:extLst>
          </p:cNvPr>
          <p:cNvSpPr>
            <a:spLocks noGrp="1"/>
          </p:cNvSpPr>
          <p:nvPr>
            <p:ph type="body" sz="quarter" idx="17" hasCustomPrompt="1"/>
          </p:nvPr>
        </p:nvSpPr>
        <p:spPr>
          <a:xfrm>
            <a:off x="953302" y="4256798"/>
            <a:ext cx="2860255" cy="565043"/>
          </a:xfrm>
        </p:spPr>
        <p:txBody>
          <a:bodyPr anchor="ctr">
            <a:noAutofit/>
          </a:bodyPr>
          <a:lstStyle>
            <a:lvl1pPr marL="0" indent="0" algn="ctr">
              <a:buNone/>
              <a:defRPr sz="2000" b="1" i="0">
                <a:solidFill>
                  <a:schemeClr val="accent2"/>
                </a:solidFill>
                <a:latin typeface="+mj-lt"/>
                <a:ea typeface="Calibri" charset="0"/>
                <a:cs typeface="Calibri" charset="0"/>
              </a:defRPr>
            </a:lvl1pPr>
            <a:lvl2pPr marL="342891" indent="0">
              <a:buNone/>
              <a:defRPr sz="1800" b="1"/>
            </a:lvl2pPr>
            <a:lvl3pPr marL="685783" indent="0">
              <a:buNone/>
              <a:defRPr sz="1800" b="1"/>
            </a:lvl3pPr>
            <a:lvl4pPr marL="1028674" indent="0">
              <a:buNone/>
              <a:defRPr sz="1800" b="1"/>
            </a:lvl4pPr>
            <a:lvl5pPr marL="1371566" indent="0">
              <a:buNone/>
              <a:defRPr sz="1800" b="1"/>
            </a:lvl5pPr>
          </a:lstStyle>
          <a:p>
            <a:pPr lvl="0"/>
            <a:r>
              <a:rPr lang="en-US"/>
              <a:t>Headline</a:t>
            </a:r>
          </a:p>
        </p:txBody>
      </p:sp>
      <p:sp>
        <p:nvSpPr>
          <p:cNvPr id="24" name="Text Placeholder 17">
            <a:extLst>
              <a:ext uri="{FF2B5EF4-FFF2-40B4-BE49-F238E27FC236}">
                <a16:creationId xmlns:a16="http://schemas.microsoft.com/office/drawing/2014/main" id="{3FDB9799-CA50-A845-A847-40A851CAD2E0}"/>
              </a:ext>
            </a:extLst>
          </p:cNvPr>
          <p:cNvSpPr>
            <a:spLocks noGrp="1"/>
          </p:cNvSpPr>
          <p:nvPr>
            <p:ph type="body" sz="quarter" idx="19" hasCustomPrompt="1"/>
          </p:nvPr>
        </p:nvSpPr>
        <p:spPr>
          <a:xfrm>
            <a:off x="4595982" y="5028435"/>
            <a:ext cx="2860255" cy="790351"/>
          </a:xfrm>
        </p:spPr>
        <p:txBody>
          <a:bodyPr>
            <a:noAutofit/>
          </a:bodyPr>
          <a:lstStyle>
            <a:lvl1pPr marL="0" indent="0" algn="ctr">
              <a:buNone/>
              <a:defRPr sz="1800" baseline="0">
                <a:solidFill>
                  <a:schemeClr val="tx2"/>
                </a:solidFill>
              </a:defRPr>
            </a:lvl1pPr>
            <a:lvl2pPr marL="342891" indent="0">
              <a:buNone/>
              <a:defRPr/>
            </a:lvl2pPr>
            <a:lvl3pPr marL="685783" indent="0">
              <a:buNone/>
              <a:defRPr/>
            </a:lvl3pPr>
            <a:lvl4pPr marL="1028674" indent="0">
              <a:buNone/>
              <a:defRPr/>
            </a:lvl4pPr>
            <a:lvl5pPr marL="1371566" indent="0">
              <a:buNone/>
              <a:defRPr/>
            </a:lvl5pPr>
          </a:lstStyle>
          <a:p>
            <a:pPr lvl="0"/>
            <a:r>
              <a:rPr lang="en-US"/>
              <a:t>Description of topic or subhead</a:t>
            </a:r>
          </a:p>
        </p:txBody>
      </p:sp>
      <p:sp>
        <p:nvSpPr>
          <p:cNvPr id="25" name="Text Placeholder 22">
            <a:extLst>
              <a:ext uri="{FF2B5EF4-FFF2-40B4-BE49-F238E27FC236}">
                <a16:creationId xmlns:a16="http://schemas.microsoft.com/office/drawing/2014/main" id="{EA29B290-EA02-B44B-97C3-B9FA7035EE4F}"/>
              </a:ext>
            </a:extLst>
          </p:cNvPr>
          <p:cNvSpPr>
            <a:spLocks noGrp="1"/>
          </p:cNvSpPr>
          <p:nvPr>
            <p:ph type="body" sz="quarter" idx="20" hasCustomPrompt="1"/>
          </p:nvPr>
        </p:nvSpPr>
        <p:spPr>
          <a:xfrm>
            <a:off x="4595982" y="4256798"/>
            <a:ext cx="2860255" cy="565043"/>
          </a:xfrm>
        </p:spPr>
        <p:txBody>
          <a:bodyPr anchor="ctr">
            <a:noAutofit/>
          </a:bodyPr>
          <a:lstStyle>
            <a:lvl1pPr marL="0" indent="0" algn="ctr">
              <a:buNone/>
              <a:defRPr sz="2000" b="1">
                <a:solidFill>
                  <a:schemeClr val="accent2"/>
                </a:solidFill>
                <a:latin typeface="+mj-lt"/>
              </a:defRPr>
            </a:lvl1pPr>
            <a:lvl2pPr marL="342891" indent="0">
              <a:buNone/>
              <a:defRPr sz="1800" b="1"/>
            </a:lvl2pPr>
            <a:lvl3pPr marL="685783" indent="0">
              <a:buNone/>
              <a:defRPr sz="1800" b="1"/>
            </a:lvl3pPr>
            <a:lvl4pPr marL="1028674" indent="0">
              <a:buNone/>
              <a:defRPr sz="1800" b="1"/>
            </a:lvl4pPr>
            <a:lvl5pPr marL="1371566" indent="0">
              <a:buNone/>
              <a:defRPr sz="1800" b="1"/>
            </a:lvl5pPr>
          </a:lstStyle>
          <a:p>
            <a:pPr lvl="0"/>
            <a:r>
              <a:rPr lang="en-US"/>
              <a:t>Headline</a:t>
            </a:r>
          </a:p>
        </p:txBody>
      </p:sp>
      <p:sp>
        <p:nvSpPr>
          <p:cNvPr id="26" name="Text Placeholder 17">
            <a:extLst>
              <a:ext uri="{FF2B5EF4-FFF2-40B4-BE49-F238E27FC236}">
                <a16:creationId xmlns:a16="http://schemas.microsoft.com/office/drawing/2014/main" id="{B3556E3A-543F-2B4B-855A-92CBED4D2BF0}"/>
              </a:ext>
            </a:extLst>
          </p:cNvPr>
          <p:cNvSpPr>
            <a:spLocks noGrp="1"/>
          </p:cNvSpPr>
          <p:nvPr>
            <p:ph type="body" sz="quarter" idx="22" hasCustomPrompt="1"/>
          </p:nvPr>
        </p:nvSpPr>
        <p:spPr>
          <a:xfrm>
            <a:off x="8300717" y="5028435"/>
            <a:ext cx="2860255" cy="790351"/>
          </a:xfrm>
        </p:spPr>
        <p:txBody>
          <a:bodyPr>
            <a:noAutofit/>
          </a:bodyPr>
          <a:lstStyle>
            <a:lvl1pPr marL="0" indent="0" algn="ctr">
              <a:buNone/>
              <a:defRPr sz="1800" baseline="0">
                <a:solidFill>
                  <a:schemeClr val="tx2"/>
                </a:solidFill>
              </a:defRPr>
            </a:lvl1pPr>
            <a:lvl2pPr marL="342891" indent="0">
              <a:buNone/>
              <a:defRPr/>
            </a:lvl2pPr>
            <a:lvl3pPr marL="685783" indent="0">
              <a:buNone/>
              <a:defRPr/>
            </a:lvl3pPr>
            <a:lvl4pPr marL="1028674" indent="0">
              <a:buNone/>
              <a:defRPr/>
            </a:lvl4pPr>
            <a:lvl5pPr marL="1371566" indent="0">
              <a:buNone/>
              <a:defRPr/>
            </a:lvl5pPr>
          </a:lstStyle>
          <a:p>
            <a:pPr lvl="0"/>
            <a:r>
              <a:rPr lang="en-US"/>
              <a:t>Description of topic or subhead</a:t>
            </a:r>
          </a:p>
        </p:txBody>
      </p:sp>
      <p:sp>
        <p:nvSpPr>
          <p:cNvPr id="27" name="Text Placeholder 22">
            <a:extLst>
              <a:ext uri="{FF2B5EF4-FFF2-40B4-BE49-F238E27FC236}">
                <a16:creationId xmlns:a16="http://schemas.microsoft.com/office/drawing/2014/main" id="{640A6AE1-460D-2A47-A5FB-8D242D5F10BF}"/>
              </a:ext>
            </a:extLst>
          </p:cNvPr>
          <p:cNvSpPr>
            <a:spLocks noGrp="1"/>
          </p:cNvSpPr>
          <p:nvPr>
            <p:ph type="body" sz="quarter" idx="23" hasCustomPrompt="1"/>
          </p:nvPr>
        </p:nvSpPr>
        <p:spPr>
          <a:xfrm>
            <a:off x="8300715" y="4256798"/>
            <a:ext cx="2860255" cy="565043"/>
          </a:xfrm>
        </p:spPr>
        <p:txBody>
          <a:bodyPr anchor="ctr">
            <a:noAutofit/>
          </a:bodyPr>
          <a:lstStyle>
            <a:lvl1pPr marL="0" indent="0" algn="ctr">
              <a:buNone/>
              <a:defRPr sz="2000" b="1">
                <a:solidFill>
                  <a:schemeClr val="accent2"/>
                </a:solidFill>
                <a:latin typeface="+mj-lt"/>
              </a:defRPr>
            </a:lvl1pPr>
            <a:lvl2pPr marL="342891" indent="0">
              <a:buNone/>
              <a:defRPr sz="1800" b="1"/>
            </a:lvl2pPr>
            <a:lvl3pPr marL="685783" indent="0">
              <a:buNone/>
              <a:defRPr sz="1800" b="1"/>
            </a:lvl3pPr>
            <a:lvl4pPr marL="1028674" indent="0">
              <a:buNone/>
              <a:defRPr sz="1800" b="1"/>
            </a:lvl4pPr>
            <a:lvl5pPr marL="1371566" indent="0">
              <a:buNone/>
              <a:defRPr sz="1800" b="1"/>
            </a:lvl5pPr>
          </a:lstStyle>
          <a:p>
            <a:pPr lvl="0"/>
            <a:r>
              <a:rPr lang="en-US"/>
              <a:t>Headline</a:t>
            </a:r>
          </a:p>
        </p:txBody>
      </p:sp>
      <p:cxnSp>
        <p:nvCxnSpPr>
          <p:cNvPr id="28" name="Straight Connector 27">
            <a:extLst>
              <a:ext uri="{FF2B5EF4-FFF2-40B4-BE49-F238E27FC236}">
                <a16:creationId xmlns:a16="http://schemas.microsoft.com/office/drawing/2014/main" id="{0DC1E129-4040-C54F-BB02-90BE4DDC3D66}"/>
              </a:ext>
            </a:extLst>
          </p:cNvPr>
          <p:cNvCxnSpPr>
            <a:cxnSpLocks/>
          </p:cNvCxnSpPr>
          <p:nvPr userDrawn="1"/>
        </p:nvCxnSpPr>
        <p:spPr>
          <a:xfrm>
            <a:off x="2019414" y="4915620"/>
            <a:ext cx="616226" cy="0"/>
          </a:xfrm>
          <a:prstGeom prst="line">
            <a:avLst/>
          </a:prstGeom>
          <a:ln w="254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879029E8-BA7B-FC49-B32D-1AF49EF8158E}"/>
              </a:ext>
            </a:extLst>
          </p:cNvPr>
          <p:cNvCxnSpPr>
            <a:cxnSpLocks/>
          </p:cNvCxnSpPr>
          <p:nvPr userDrawn="1"/>
        </p:nvCxnSpPr>
        <p:spPr>
          <a:xfrm>
            <a:off x="5690077" y="4915620"/>
            <a:ext cx="616226" cy="0"/>
          </a:xfrm>
          <a:prstGeom prst="line">
            <a:avLst/>
          </a:prstGeom>
          <a:ln w="254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26F26416-3963-6B4B-8AA7-5B9E62BBF6AB}"/>
              </a:ext>
            </a:extLst>
          </p:cNvPr>
          <p:cNvCxnSpPr>
            <a:cxnSpLocks/>
          </p:cNvCxnSpPr>
          <p:nvPr userDrawn="1"/>
        </p:nvCxnSpPr>
        <p:spPr>
          <a:xfrm>
            <a:off x="9399929" y="4915620"/>
            <a:ext cx="616226" cy="0"/>
          </a:xfrm>
          <a:prstGeom prst="line">
            <a:avLst/>
          </a:prstGeom>
          <a:ln w="25400">
            <a:solidFill>
              <a:schemeClr val="accent6"/>
            </a:solidFill>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CE31D67F-B537-0945-AA9B-141061EDFAEC}"/>
              </a:ext>
            </a:extLst>
          </p:cNvPr>
          <p:cNvSpPr txBox="1"/>
          <p:nvPr userDrawn="1"/>
        </p:nvSpPr>
        <p:spPr>
          <a:xfrm>
            <a:off x="689686" y="6504360"/>
            <a:ext cx="2851231"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58595B"/>
                </a:solidFill>
                <a:effectLst/>
                <a:uLnTx/>
                <a:uFillTx/>
                <a:latin typeface="Calibri" panose="020F0502020204030204"/>
                <a:ea typeface="+mn-ea"/>
                <a:cs typeface="+mn-cs"/>
              </a:rPr>
              <a:t>© 2021 - Strictly Confidential</a:t>
            </a:r>
          </a:p>
        </p:txBody>
      </p:sp>
      <p:pic>
        <p:nvPicPr>
          <p:cNvPr id="32" name="Picture 31">
            <a:extLst>
              <a:ext uri="{FF2B5EF4-FFF2-40B4-BE49-F238E27FC236}">
                <a16:creationId xmlns:a16="http://schemas.microsoft.com/office/drawing/2014/main" id="{7C4E7284-9082-CC4A-8C39-1E96F48BE388}"/>
              </a:ext>
            </a:extLst>
          </p:cNvPr>
          <p:cNvPicPr>
            <a:picLocks noChangeAspect="1"/>
          </p:cNvPicPr>
          <p:nvPr userDrawn="1"/>
        </p:nvPicPr>
        <p:blipFill>
          <a:blip r:embed="rId2"/>
          <a:srcRect/>
          <a:stretch/>
        </p:blipFill>
        <p:spPr>
          <a:xfrm>
            <a:off x="9114335" y="6058488"/>
            <a:ext cx="2494570" cy="653599"/>
          </a:xfrm>
          <a:prstGeom prst="rect">
            <a:avLst/>
          </a:prstGeom>
        </p:spPr>
      </p:pic>
    </p:spTree>
    <p:extLst>
      <p:ext uri="{BB962C8B-B14F-4D97-AF65-F5344CB8AC3E}">
        <p14:creationId xmlns:p14="http://schemas.microsoft.com/office/powerpoint/2010/main" val="24327786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11" name="Picture Placeholder 10"/>
          <p:cNvSpPr>
            <a:spLocks noGrp="1"/>
          </p:cNvSpPr>
          <p:nvPr>
            <p:ph type="pic" sz="quarter" idx="11" hasCustomPrompt="1"/>
          </p:nvPr>
        </p:nvSpPr>
        <p:spPr>
          <a:xfrm>
            <a:off x="953303" y="1289571"/>
            <a:ext cx="2860252" cy="2860252"/>
          </a:xfrm>
          <a:solidFill>
            <a:schemeClr val="bg1">
              <a:lumMod val="95000"/>
            </a:schemeClr>
          </a:solidFill>
        </p:spPr>
        <p:txBody>
          <a:bodyPr>
            <a:normAutofit/>
          </a:bodyPr>
          <a:lstStyle>
            <a:lvl1pPr marL="0" indent="0">
              <a:buNone/>
              <a:defRPr sz="1600">
                <a:latin typeface="+mn-lt"/>
              </a:defRPr>
            </a:lvl1pPr>
          </a:lstStyle>
          <a:p>
            <a:r>
              <a:rPr lang="en-US"/>
              <a:t>Icon or picture</a:t>
            </a:r>
          </a:p>
        </p:txBody>
      </p:sp>
      <p:cxnSp>
        <p:nvCxnSpPr>
          <p:cNvPr id="12" name="Straight Connector 11"/>
          <p:cNvCxnSpPr/>
          <p:nvPr userDrawn="1"/>
        </p:nvCxnSpPr>
        <p:spPr>
          <a:xfrm>
            <a:off x="4204769" y="1289571"/>
            <a:ext cx="0" cy="4123443"/>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14" name="Text Placeholder 17"/>
          <p:cNvSpPr>
            <a:spLocks noGrp="1"/>
          </p:cNvSpPr>
          <p:nvPr>
            <p:ph type="body" sz="quarter" idx="14" hasCustomPrompt="1"/>
          </p:nvPr>
        </p:nvSpPr>
        <p:spPr>
          <a:xfrm>
            <a:off x="953302" y="5041498"/>
            <a:ext cx="2860255" cy="790351"/>
          </a:xfrm>
        </p:spPr>
        <p:txBody>
          <a:bodyPr>
            <a:noAutofit/>
          </a:bodyPr>
          <a:lstStyle>
            <a:lvl1pPr marL="0" indent="0" algn="ctr">
              <a:buNone/>
              <a:defRPr sz="1800" baseline="0">
                <a:solidFill>
                  <a:schemeClr val="tx2"/>
                </a:solidFill>
              </a:defRPr>
            </a:lvl1pPr>
            <a:lvl2pPr marL="342891" indent="0">
              <a:buNone/>
              <a:defRPr/>
            </a:lvl2pPr>
            <a:lvl3pPr marL="685783" indent="0">
              <a:buNone/>
              <a:defRPr/>
            </a:lvl3pPr>
            <a:lvl4pPr marL="1028674" indent="0">
              <a:buNone/>
              <a:defRPr/>
            </a:lvl4pPr>
            <a:lvl5pPr marL="1371566" indent="0">
              <a:buNone/>
              <a:defRPr/>
            </a:lvl5pPr>
          </a:lstStyle>
          <a:p>
            <a:pPr lvl="0"/>
            <a:r>
              <a:rPr lang="en-US"/>
              <a:t>Description of topic or subhead</a:t>
            </a:r>
          </a:p>
        </p:txBody>
      </p:sp>
      <p:sp>
        <p:nvSpPr>
          <p:cNvPr id="15" name="Text Placeholder 22"/>
          <p:cNvSpPr>
            <a:spLocks noGrp="1"/>
          </p:cNvSpPr>
          <p:nvPr>
            <p:ph type="body" sz="quarter" idx="17" hasCustomPrompt="1"/>
          </p:nvPr>
        </p:nvSpPr>
        <p:spPr>
          <a:xfrm>
            <a:off x="953302" y="4269861"/>
            <a:ext cx="2860255" cy="565043"/>
          </a:xfrm>
        </p:spPr>
        <p:txBody>
          <a:bodyPr anchor="ctr">
            <a:noAutofit/>
          </a:bodyPr>
          <a:lstStyle>
            <a:lvl1pPr marL="0" indent="0" algn="ctr">
              <a:buNone/>
              <a:defRPr sz="2000" b="1" i="0">
                <a:solidFill>
                  <a:schemeClr val="tx2"/>
                </a:solidFill>
                <a:latin typeface="+mj-lt"/>
                <a:ea typeface="Calibri" charset="0"/>
                <a:cs typeface="Calibri" charset="0"/>
              </a:defRPr>
            </a:lvl1pPr>
            <a:lvl2pPr marL="342891" indent="0">
              <a:buNone/>
              <a:defRPr sz="1800" b="1"/>
            </a:lvl2pPr>
            <a:lvl3pPr marL="685783" indent="0">
              <a:buNone/>
              <a:defRPr sz="1800" b="1"/>
            </a:lvl3pPr>
            <a:lvl4pPr marL="1028674" indent="0">
              <a:buNone/>
              <a:defRPr sz="1800" b="1"/>
            </a:lvl4pPr>
            <a:lvl5pPr marL="1371566" indent="0">
              <a:buNone/>
              <a:defRPr sz="1800" b="1"/>
            </a:lvl5pPr>
          </a:lstStyle>
          <a:p>
            <a:pPr lvl="0"/>
            <a:r>
              <a:rPr lang="en-US"/>
              <a:t>Headline</a:t>
            </a:r>
          </a:p>
        </p:txBody>
      </p:sp>
      <p:sp>
        <p:nvSpPr>
          <p:cNvPr id="30" name="Picture Placeholder 10"/>
          <p:cNvSpPr>
            <a:spLocks noGrp="1"/>
          </p:cNvSpPr>
          <p:nvPr>
            <p:ph type="pic" sz="quarter" idx="18" hasCustomPrompt="1"/>
          </p:nvPr>
        </p:nvSpPr>
        <p:spPr>
          <a:xfrm>
            <a:off x="4595983" y="1289571"/>
            <a:ext cx="2860252" cy="2860252"/>
          </a:xfrm>
          <a:solidFill>
            <a:schemeClr val="bg1">
              <a:lumMod val="95000"/>
            </a:schemeClr>
          </a:solidFill>
        </p:spPr>
        <p:txBody>
          <a:bodyPr>
            <a:normAutofit/>
          </a:bodyPr>
          <a:lstStyle>
            <a:lvl1pPr marL="0" indent="0">
              <a:buNone/>
              <a:defRPr sz="1600">
                <a:latin typeface="+mn-lt"/>
              </a:defRPr>
            </a:lvl1pPr>
          </a:lstStyle>
          <a:p>
            <a:r>
              <a:rPr lang="en-US"/>
              <a:t>Icon or picture</a:t>
            </a:r>
          </a:p>
        </p:txBody>
      </p:sp>
      <p:cxnSp>
        <p:nvCxnSpPr>
          <p:cNvPr id="31" name="Straight Connector 30"/>
          <p:cNvCxnSpPr/>
          <p:nvPr userDrawn="1"/>
        </p:nvCxnSpPr>
        <p:spPr>
          <a:xfrm>
            <a:off x="7847449" y="1289571"/>
            <a:ext cx="0" cy="4123443"/>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32" name="Text Placeholder 17"/>
          <p:cNvSpPr>
            <a:spLocks noGrp="1"/>
          </p:cNvSpPr>
          <p:nvPr>
            <p:ph type="body" sz="quarter" idx="19" hasCustomPrompt="1"/>
          </p:nvPr>
        </p:nvSpPr>
        <p:spPr>
          <a:xfrm>
            <a:off x="4595982" y="5041498"/>
            <a:ext cx="2860255" cy="790351"/>
          </a:xfrm>
        </p:spPr>
        <p:txBody>
          <a:bodyPr>
            <a:noAutofit/>
          </a:bodyPr>
          <a:lstStyle>
            <a:lvl1pPr marL="0" indent="0" algn="ctr">
              <a:buNone/>
              <a:defRPr sz="1800" baseline="0">
                <a:solidFill>
                  <a:schemeClr val="tx2"/>
                </a:solidFill>
              </a:defRPr>
            </a:lvl1pPr>
            <a:lvl2pPr marL="342891" indent="0">
              <a:buNone/>
              <a:defRPr/>
            </a:lvl2pPr>
            <a:lvl3pPr marL="685783" indent="0">
              <a:buNone/>
              <a:defRPr/>
            </a:lvl3pPr>
            <a:lvl4pPr marL="1028674" indent="0">
              <a:buNone/>
              <a:defRPr/>
            </a:lvl4pPr>
            <a:lvl5pPr marL="1371566" indent="0">
              <a:buNone/>
              <a:defRPr/>
            </a:lvl5pPr>
          </a:lstStyle>
          <a:p>
            <a:pPr lvl="0"/>
            <a:r>
              <a:rPr lang="en-US"/>
              <a:t>Description of topic or subhead</a:t>
            </a:r>
          </a:p>
        </p:txBody>
      </p:sp>
      <p:sp>
        <p:nvSpPr>
          <p:cNvPr id="33" name="Text Placeholder 22"/>
          <p:cNvSpPr>
            <a:spLocks noGrp="1"/>
          </p:cNvSpPr>
          <p:nvPr>
            <p:ph type="body" sz="quarter" idx="20" hasCustomPrompt="1"/>
          </p:nvPr>
        </p:nvSpPr>
        <p:spPr>
          <a:xfrm>
            <a:off x="4595982" y="4269861"/>
            <a:ext cx="2860255" cy="565043"/>
          </a:xfrm>
        </p:spPr>
        <p:txBody>
          <a:bodyPr anchor="ctr">
            <a:noAutofit/>
          </a:bodyPr>
          <a:lstStyle>
            <a:lvl1pPr marL="0" indent="0" algn="ctr">
              <a:buNone/>
              <a:defRPr sz="2000" b="1">
                <a:solidFill>
                  <a:schemeClr val="tx2"/>
                </a:solidFill>
                <a:latin typeface="+mj-lt"/>
              </a:defRPr>
            </a:lvl1pPr>
            <a:lvl2pPr marL="342891" indent="0">
              <a:buNone/>
              <a:defRPr sz="1800" b="1"/>
            </a:lvl2pPr>
            <a:lvl3pPr marL="685783" indent="0">
              <a:buNone/>
              <a:defRPr sz="1800" b="1"/>
            </a:lvl3pPr>
            <a:lvl4pPr marL="1028674" indent="0">
              <a:buNone/>
              <a:defRPr sz="1800" b="1"/>
            </a:lvl4pPr>
            <a:lvl5pPr marL="1371566" indent="0">
              <a:buNone/>
              <a:defRPr sz="1800" b="1"/>
            </a:lvl5pPr>
          </a:lstStyle>
          <a:p>
            <a:pPr lvl="0"/>
            <a:r>
              <a:rPr lang="en-US"/>
              <a:t>Headline</a:t>
            </a:r>
          </a:p>
        </p:txBody>
      </p:sp>
      <p:sp>
        <p:nvSpPr>
          <p:cNvPr id="34" name="Picture Placeholder 10"/>
          <p:cNvSpPr>
            <a:spLocks noGrp="1"/>
          </p:cNvSpPr>
          <p:nvPr>
            <p:ph type="pic" sz="quarter" idx="21" hasCustomPrompt="1"/>
          </p:nvPr>
        </p:nvSpPr>
        <p:spPr>
          <a:xfrm>
            <a:off x="8300718" y="1289571"/>
            <a:ext cx="2860252" cy="2860252"/>
          </a:xfrm>
          <a:solidFill>
            <a:schemeClr val="bg1">
              <a:lumMod val="95000"/>
            </a:schemeClr>
          </a:solidFill>
        </p:spPr>
        <p:txBody>
          <a:bodyPr>
            <a:normAutofit/>
          </a:bodyPr>
          <a:lstStyle>
            <a:lvl1pPr marL="0" indent="0">
              <a:buNone/>
              <a:defRPr sz="1600">
                <a:latin typeface="+mn-lt"/>
              </a:defRPr>
            </a:lvl1pPr>
          </a:lstStyle>
          <a:p>
            <a:r>
              <a:rPr lang="en-US"/>
              <a:t>Icon or picture</a:t>
            </a:r>
          </a:p>
        </p:txBody>
      </p:sp>
      <p:sp>
        <p:nvSpPr>
          <p:cNvPr id="35" name="Text Placeholder 17"/>
          <p:cNvSpPr>
            <a:spLocks noGrp="1"/>
          </p:cNvSpPr>
          <p:nvPr>
            <p:ph type="body" sz="quarter" idx="22" hasCustomPrompt="1"/>
          </p:nvPr>
        </p:nvSpPr>
        <p:spPr>
          <a:xfrm>
            <a:off x="8300717" y="5041498"/>
            <a:ext cx="2860255" cy="790351"/>
          </a:xfrm>
        </p:spPr>
        <p:txBody>
          <a:bodyPr>
            <a:noAutofit/>
          </a:bodyPr>
          <a:lstStyle>
            <a:lvl1pPr marL="0" indent="0" algn="ctr">
              <a:buNone/>
              <a:defRPr sz="1800" baseline="0">
                <a:solidFill>
                  <a:schemeClr val="tx2"/>
                </a:solidFill>
              </a:defRPr>
            </a:lvl1pPr>
            <a:lvl2pPr marL="342891" indent="0">
              <a:buNone/>
              <a:defRPr/>
            </a:lvl2pPr>
            <a:lvl3pPr marL="685783" indent="0">
              <a:buNone/>
              <a:defRPr/>
            </a:lvl3pPr>
            <a:lvl4pPr marL="1028674" indent="0">
              <a:buNone/>
              <a:defRPr/>
            </a:lvl4pPr>
            <a:lvl5pPr marL="1371566" indent="0">
              <a:buNone/>
              <a:defRPr/>
            </a:lvl5pPr>
          </a:lstStyle>
          <a:p>
            <a:pPr lvl="0"/>
            <a:r>
              <a:rPr lang="en-US"/>
              <a:t>Description of topic or subhead</a:t>
            </a:r>
          </a:p>
        </p:txBody>
      </p:sp>
      <p:sp>
        <p:nvSpPr>
          <p:cNvPr id="36" name="Text Placeholder 22"/>
          <p:cNvSpPr>
            <a:spLocks noGrp="1"/>
          </p:cNvSpPr>
          <p:nvPr>
            <p:ph type="body" sz="quarter" idx="23" hasCustomPrompt="1"/>
          </p:nvPr>
        </p:nvSpPr>
        <p:spPr>
          <a:xfrm>
            <a:off x="8300715" y="4269861"/>
            <a:ext cx="2860255" cy="565043"/>
          </a:xfrm>
        </p:spPr>
        <p:txBody>
          <a:bodyPr anchor="ctr">
            <a:noAutofit/>
          </a:bodyPr>
          <a:lstStyle>
            <a:lvl1pPr marL="0" indent="0" algn="ctr">
              <a:buNone/>
              <a:defRPr sz="2000" b="1">
                <a:solidFill>
                  <a:schemeClr val="tx2"/>
                </a:solidFill>
                <a:latin typeface="+mj-lt"/>
              </a:defRPr>
            </a:lvl1pPr>
            <a:lvl2pPr marL="342891" indent="0">
              <a:buNone/>
              <a:defRPr sz="1800" b="1"/>
            </a:lvl2pPr>
            <a:lvl3pPr marL="685783" indent="0">
              <a:buNone/>
              <a:defRPr sz="1800" b="1"/>
            </a:lvl3pPr>
            <a:lvl4pPr marL="1028674" indent="0">
              <a:buNone/>
              <a:defRPr sz="1800" b="1"/>
            </a:lvl4pPr>
            <a:lvl5pPr marL="1371566" indent="0">
              <a:buNone/>
              <a:defRPr sz="1800" b="1"/>
            </a:lvl5pPr>
          </a:lstStyle>
          <a:p>
            <a:pPr lvl="0"/>
            <a:r>
              <a:rPr lang="en-US"/>
              <a:t>Headline</a:t>
            </a:r>
          </a:p>
        </p:txBody>
      </p:sp>
      <p:sp>
        <p:nvSpPr>
          <p:cNvPr id="38" name="Text Placeholder 9"/>
          <p:cNvSpPr>
            <a:spLocks noGrp="1"/>
          </p:cNvSpPr>
          <p:nvPr>
            <p:ph type="body" sz="quarter" idx="10" hasCustomPrompt="1"/>
          </p:nvPr>
        </p:nvSpPr>
        <p:spPr>
          <a:xfrm>
            <a:off x="953302" y="481015"/>
            <a:ext cx="10207663" cy="576261"/>
          </a:xfrm>
        </p:spPr>
        <p:txBody>
          <a:bodyPr anchor="ctr">
            <a:normAutofit/>
          </a:bodyPr>
          <a:lstStyle>
            <a:lvl1pPr marL="0" indent="0" algn="ctr">
              <a:buNone/>
              <a:defRPr sz="3200">
                <a:solidFill>
                  <a:schemeClr val="tx2"/>
                </a:solidFill>
                <a:latin typeface="+mj-lt"/>
              </a:defRPr>
            </a:lvl1pPr>
          </a:lstStyle>
          <a:p>
            <a:pPr lvl="0"/>
            <a:r>
              <a:rPr lang="en-US"/>
              <a:t>Slide Title</a:t>
            </a:r>
          </a:p>
        </p:txBody>
      </p:sp>
      <p:cxnSp>
        <p:nvCxnSpPr>
          <p:cNvPr id="18" name="Straight Connector 17">
            <a:extLst>
              <a:ext uri="{FF2B5EF4-FFF2-40B4-BE49-F238E27FC236}">
                <a16:creationId xmlns:a16="http://schemas.microsoft.com/office/drawing/2014/main" id="{B3A024BC-A2EB-1149-BF94-191D5584E9AE}"/>
              </a:ext>
            </a:extLst>
          </p:cNvPr>
          <p:cNvCxnSpPr>
            <a:cxnSpLocks/>
          </p:cNvCxnSpPr>
          <p:nvPr userDrawn="1"/>
        </p:nvCxnSpPr>
        <p:spPr>
          <a:xfrm>
            <a:off x="2019414" y="4928683"/>
            <a:ext cx="616226"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1D712F40-B5BA-F749-9CAA-14F07A8A2082}"/>
              </a:ext>
            </a:extLst>
          </p:cNvPr>
          <p:cNvCxnSpPr>
            <a:cxnSpLocks/>
          </p:cNvCxnSpPr>
          <p:nvPr userDrawn="1"/>
        </p:nvCxnSpPr>
        <p:spPr>
          <a:xfrm>
            <a:off x="5690077" y="4928683"/>
            <a:ext cx="616226"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1793D83B-D937-D14C-90D2-FCA3BEF841F7}"/>
              </a:ext>
            </a:extLst>
          </p:cNvPr>
          <p:cNvCxnSpPr>
            <a:cxnSpLocks/>
          </p:cNvCxnSpPr>
          <p:nvPr userDrawn="1"/>
        </p:nvCxnSpPr>
        <p:spPr>
          <a:xfrm>
            <a:off x="9399929" y="4928683"/>
            <a:ext cx="616226"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683F5D81-2AE4-324F-BCC5-18C30F8E85A6}"/>
              </a:ext>
            </a:extLst>
          </p:cNvPr>
          <p:cNvCxnSpPr>
            <a:cxnSpLocks/>
          </p:cNvCxnSpPr>
          <p:nvPr userDrawn="1"/>
        </p:nvCxnSpPr>
        <p:spPr>
          <a:xfrm>
            <a:off x="935197" y="1062077"/>
            <a:ext cx="10225768" cy="0"/>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0A4FCFA5-9694-E548-B393-D8E763805981}"/>
              </a:ext>
            </a:extLst>
          </p:cNvPr>
          <p:cNvSpPr txBox="1"/>
          <p:nvPr userDrawn="1"/>
        </p:nvSpPr>
        <p:spPr>
          <a:xfrm>
            <a:off x="689686" y="6504360"/>
            <a:ext cx="2851231"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58595B"/>
                </a:solidFill>
                <a:effectLst/>
                <a:uLnTx/>
                <a:uFillTx/>
                <a:latin typeface="Calibri" panose="020F0502020204030204"/>
                <a:ea typeface="+mn-ea"/>
                <a:cs typeface="+mn-cs"/>
              </a:rPr>
              <a:t>© 2021 - Strictly Confidential</a:t>
            </a:r>
          </a:p>
        </p:txBody>
      </p:sp>
      <p:pic>
        <p:nvPicPr>
          <p:cNvPr id="23" name="Picture 22">
            <a:extLst>
              <a:ext uri="{FF2B5EF4-FFF2-40B4-BE49-F238E27FC236}">
                <a16:creationId xmlns:a16="http://schemas.microsoft.com/office/drawing/2014/main" id="{F5FDB7DC-7D17-8040-8593-AE206FB20F16}"/>
              </a:ext>
            </a:extLst>
          </p:cNvPr>
          <p:cNvPicPr>
            <a:picLocks noChangeAspect="1"/>
          </p:cNvPicPr>
          <p:nvPr userDrawn="1"/>
        </p:nvPicPr>
        <p:blipFill>
          <a:blip r:embed="rId2"/>
          <a:srcRect/>
          <a:stretch/>
        </p:blipFill>
        <p:spPr>
          <a:xfrm>
            <a:off x="9114335" y="6058488"/>
            <a:ext cx="2494570" cy="653599"/>
          </a:xfrm>
          <a:prstGeom prst="rect">
            <a:avLst/>
          </a:prstGeom>
        </p:spPr>
      </p:pic>
    </p:spTree>
    <p:extLst>
      <p:ext uri="{BB962C8B-B14F-4D97-AF65-F5344CB8AC3E}">
        <p14:creationId xmlns:p14="http://schemas.microsoft.com/office/powerpoint/2010/main" val="24840656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4" name="Slide Number Placeholder 21">
            <a:extLst>
              <a:ext uri="{FF2B5EF4-FFF2-40B4-BE49-F238E27FC236}">
                <a16:creationId xmlns:a16="http://schemas.microsoft.com/office/drawing/2014/main" id="{CC2CDEAC-421B-41D4-90D5-446A8CFE9935}"/>
              </a:ext>
            </a:extLst>
          </p:cNvPr>
          <p:cNvSpPr>
            <a:spLocks noGrp="1"/>
          </p:cNvSpPr>
          <p:nvPr>
            <p:ph type="sldNum" sz="quarter" idx="4"/>
          </p:nvPr>
        </p:nvSpPr>
        <p:spPr>
          <a:xfrm>
            <a:off x="8610599" y="6450468"/>
            <a:ext cx="3192139" cy="148913"/>
          </a:xfrm>
          <a:prstGeom prst="rect">
            <a:avLst/>
          </a:prstGeom>
        </p:spPr>
        <p:txBody>
          <a:bodyPr vert="horz" lIns="91440" tIns="45720" rIns="91440" bIns="45720" rtlCol="0" anchor="ctr"/>
          <a:lstStyle>
            <a:lvl1pPr algn="r">
              <a:defRPr sz="1000">
                <a:solidFill>
                  <a:schemeClr val="tx2"/>
                </a:solidFill>
                <a:latin typeface="+mj-lt"/>
              </a:defRPr>
            </a:lvl1pPr>
          </a:lstStyle>
          <a:p>
            <a:fld id="{F0D6EE29-B678-4F5E-BD6B-2A1F664779F4}" type="slidenum">
              <a:rPr lang="en-US" smtClean="0"/>
              <a:pPr/>
              <a:t>‹#›</a:t>
            </a:fld>
            <a:endParaRPr lang="en-US" dirty="0"/>
          </a:p>
        </p:txBody>
      </p:sp>
    </p:spTree>
    <p:extLst>
      <p:ext uri="{BB962C8B-B14F-4D97-AF65-F5344CB8AC3E}">
        <p14:creationId xmlns:p14="http://schemas.microsoft.com/office/powerpoint/2010/main" val="116704771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0D7780F-A482-CF4B-A010-541A84C9406F}"/>
              </a:ext>
            </a:extLst>
          </p:cNvPr>
          <p:cNvSpPr/>
          <p:nvPr userDrawn="1"/>
        </p:nvSpPr>
        <p:spPr>
          <a:xfrm>
            <a:off x="0" y="2"/>
            <a:ext cx="12192000" cy="971551"/>
          </a:xfrm>
          <a:prstGeom prst="rect">
            <a:avLst/>
          </a:prstGeom>
          <a:solidFill>
            <a:schemeClr val="tx2"/>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Text Placeholder 9">
            <a:extLst>
              <a:ext uri="{FF2B5EF4-FFF2-40B4-BE49-F238E27FC236}">
                <a16:creationId xmlns:a16="http://schemas.microsoft.com/office/drawing/2014/main" id="{6E670333-9F66-F445-AE7A-15ED15F9F93D}"/>
              </a:ext>
            </a:extLst>
          </p:cNvPr>
          <p:cNvSpPr>
            <a:spLocks noGrp="1"/>
          </p:cNvSpPr>
          <p:nvPr>
            <p:ph type="body" sz="quarter" idx="10" hasCustomPrompt="1"/>
          </p:nvPr>
        </p:nvSpPr>
        <p:spPr>
          <a:xfrm>
            <a:off x="781051" y="70755"/>
            <a:ext cx="10629900" cy="900796"/>
          </a:xfrm>
        </p:spPr>
        <p:txBody>
          <a:bodyPr anchor="ctr">
            <a:normAutofit/>
          </a:bodyPr>
          <a:lstStyle>
            <a:lvl1pPr marL="0" indent="0">
              <a:buNone/>
              <a:defRPr sz="3200">
                <a:solidFill>
                  <a:schemeClr val="bg1"/>
                </a:solidFill>
                <a:latin typeface="+mj-lt"/>
              </a:defRPr>
            </a:lvl1pPr>
          </a:lstStyle>
          <a:p>
            <a:pPr lvl="0"/>
            <a:r>
              <a:rPr lang="en-US"/>
              <a:t>Slide Title</a:t>
            </a:r>
          </a:p>
        </p:txBody>
      </p:sp>
      <p:sp>
        <p:nvSpPr>
          <p:cNvPr id="6" name="Rectangle 5">
            <a:extLst>
              <a:ext uri="{FF2B5EF4-FFF2-40B4-BE49-F238E27FC236}">
                <a16:creationId xmlns:a16="http://schemas.microsoft.com/office/drawing/2014/main" id="{F435E7CD-BE4E-4C49-8B8D-23F38B495810}"/>
              </a:ext>
            </a:extLst>
          </p:cNvPr>
          <p:cNvSpPr/>
          <p:nvPr userDrawn="1"/>
        </p:nvSpPr>
        <p:spPr>
          <a:xfrm>
            <a:off x="0" y="971552"/>
            <a:ext cx="12192000" cy="58261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8" name="Text Placeholder 7">
            <a:extLst>
              <a:ext uri="{FF2B5EF4-FFF2-40B4-BE49-F238E27FC236}">
                <a16:creationId xmlns:a16="http://schemas.microsoft.com/office/drawing/2014/main" id="{F62CBA70-56A6-B840-B0AF-E4E83039BE81}"/>
              </a:ext>
            </a:extLst>
          </p:cNvPr>
          <p:cNvSpPr>
            <a:spLocks noGrp="1"/>
          </p:cNvSpPr>
          <p:nvPr>
            <p:ph type="body" sz="quarter" idx="25" hasCustomPrompt="1"/>
          </p:nvPr>
        </p:nvSpPr>
        <p:spPr>
          <a:xfrm>
            <a:off x="781050" y="971550"/>
            <a:ext cx="10629900" cy="582613"/>
          </a:xfrm>
        </p:spPr>
        <p:txBody>
          <a:bodyPr anchor="ctr">
            <a:normAutofit/>
          </a:bodyPr>
          <a:lstStyle>
            <a:lvl1pPr marL="0" indent="0">
              <a:buNone/>
              <a:defRPr sz="2400">
                <a:solidFill>
                  <a:schemeClr val="tx2"/>
                </a:solidFill>
              </a:defRPr>
            </a:lvl1pPr>
            <a:lvl2pPr marL="457189" indent="0">
              <a:buNone/>
              <a:defRPr/>
            </a:lvl2pPr>
            <a:lvl3pPr marL="914377" indent="0">
              <a:buNone/>
              <a:defRPr/>
            </a:lvl3pPr>
            <a:lvl4pPr marL="1371566" indent="0">
              <a:buNone/>
              <a:defRPr/>
            </a:lvl4pPr>
            <a:lvl5pPr marL="1828755" indent="0">
              <a:buNone/>
              <a:defRPr/>
            </a:lvl5pPr>
          </a:lstStyle>
          <a:p>
            <a:pPr lvl="0"/>
            <a:r>
              <a:rPr lang="en-US"/>
              <a:t>Slide Subhead</a:t>
            </a:r>
          </a:p>
        </p:txBody>
      </p:sp>
      <p:sp>
        <p:nvSpPr>
          <p:cNvPr id="9" name="Text Placeholder 13">
            <a:extLst>
              <a:ext uri="{FF2B5EF4-FFF2-40B4-BE49-F238E27FC236}">
                <a16:creationId xmlns:a16="http://schemas.microsoft.com/office/drawing/2014/main" id="{6BEB3059-C074-3447-A2BD-2C33C4468160}"/>
              </a:ext>
            </a:extLst>
          </p:cNvPr>
          <p:cNvSpPr>
            <a:spLocks noGrp="1"/>
          </p:cNvSpPr>
          <p:nvPr>
            <p:ph type="body" sz="quarter" idx="11" hasCustomPrompt="1"/>
          </p:nvPr>
        </p:nvSpPr>
        <p:spPr>
          <a:xfrm>
            <a:off x="781050" y="1812428"/>
            <a:ext cx="6233704" cy="4074022"/>
          </a:xfrm>
        </p:spPr>
        <p:txBody>
          <a:bodyPr>
            <a:noAutofit/>
          </a:bodyPr>
          <a:lstStyle>
            <a:lvl1pPr>
              <a:buClr>
                <a:schemeClr val="accent1"/>
              </a:buClr>
              <a:defRPr sz="2400">
                <a:solidFill>
                  <a:schemeClr val="tx2"/>
                </a:solidFill>
                <a:latin typeface="+mn-lt"/>
              </a:defRPr>
            </a:lvl1pPr>
            <a:lvl2pPr>
              <a:buClr>
                <a:schemeClr val="accent1"/>
              </a:buClr>
              <a:defRPr sz="2400">
                <a:solidFill>
                  <a:schemeClr val="tx2"/>
                </a:solidFill>
                <a:latin typeface="+mn-lt"/>
              </a:defRPr>
            </a:lvl2pPr>
            <a:lvl3pPr>
              <a:buClr>
                <a:schemeClr val="accent1"/>
              </a:buClr>
              <a:defRPr>
                <a:latin typeface="+mj-lt"/>
              </a:defRPr>
            </a:lvl3pPr>
            <a:lvl4pPr>
              <a:buClr>
                <a:schemeClr val="accent1"/>
              </a:buClr>
              <a:defRPr>
                <a:latin typeface="+mj-lt"/>
              </a:defRPr>
            </a:lvl4pPr>
            <a:lvl5pPr>
              <a:buClr>
                <a:schemeClr val="accent1"/>
              </a:buClr>
              <a:defRPr>
                <a:latin typeface="+mj-lt"/>
              </a:defRPr>
            </a:lvl5pPr>
          </a:lstStyle>
          <a:p>
            <a:pPr lvl="0"/>
            <a:r>
              <a:rPr lang="en-US"/>
              <a:t>Click to edit Master text styles</a:t>
            </a:r>
          </a:p>
          <a:p>
            <a:pPr lvl="1"/>
            <a:r>
              <a:rPr lang="en-US"/>
              <a:t>Second level</a:t>
            </a:r>
          </a:p>
        </p:txBody>
      </p:sp>
      <p:sp>
        <p:nvSpPr>
          <p:cNvPr id="10" name="Picture Placeholder 10">
            <a:extLst>
              <a:ext uri="{FF2B5EF4-FFF2-40B4-BE49-F238E27FC236}">
                <a16:creationId xmlns:a16="http://schemas.microsoft.com/office/drawing/2014/main" id="{3FDDB753-B76C-AD45-8C90-E7ACEEA22776}"/>
              </a:ext>
            </a:extLst>
          </p:cNvPr>
          <p:cNvSpPr>
            <a:spLocks noGrp="1"/>
          </p:cNvSpPr>
          <p:nvPr>
            <p:ph type="pic" sz="quarter" idx="26" hasCustomPrompt="1"/>
          </p:nvPr>
        </p:nvSpPr>
        <p:spPr>
          <a:xfrm>
            <a:off x="7262663" y="1812428"/>
            <a:ext cx="4148287" cy="4074021"/>
          </a:xfrm>
          <a:solidFill>
            <a:schemeClr val="bg1">
              <a:lumMod val="95000"/>
            </a:schemeClr>
          </a:solidFill>
        </p:spPr>
        <p:txBody>
          <a:bodyPr>
            <a:normAutofit/>
          </a:bodyPr>
          <a:lstStyle>
            <a:lvl1pPr marL="0" indent="0">
              <a:buNone/>
              <a:defRPr sz="1600">
                <a:latin typeface="+mn-lt"/>
              </a:defRPr>
            </a:lvl1pPr>
          </a:lstStyle>
          <a:p>
            <a:r>
              <a:rPr lang="en-US"/>
              <a:t>Icon or picture</a:t>
            </a:r>
          </a:p>
        </p:txBody>
      </p:sp>
      <p:sp>
        <p:nvSpPr>
          <p:cNvPr id="13" name="TextBox 12">
            <a:extLst>
              <a:ext uri="{FF2B5EF4-FFF2-40B4-BE49-F238E27FC236}">
                <a16:creationId xmlns:a16="http://schemas.microsoft.com/office/drawing/2014/main" id="{506E8F01-1E94-4140-9E7D-5DC946C491F9}"/>
              </a:ext>
            </a:extLst>
          </p:cNvPr>
          <p:cNvSpPr txBox="1"/>
          <p:nvPr userDrawn="1"/>
        </p:nvSpPr>
        <p:spPr>
          <a:xfrm>
            <a:off x="689686" y="6504360"/>
            <a:ext cx="2851231"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58595B"/>
                </a:solidFill>
                <a:effectLst/>
                <a:uLnTx/>
                <a:uFillTx/>
                <a:latin typeface="Calibri" panose="020F0502020204030204"/>
                <a:ea typeface="+mn-ea"/>
                <a:cs typeface="+mn-cs"/>
              </a:rPr>
              <a:t>© 2021 - Strictly Confidential</a:t>
            </a:r>
          </a:p>
        </p:txBody>
      </p:sp>
      <p:pic>
        <p:nvPicPr>
          <p:cNvPr id="11" name="Picture 10">
            <a:extLst>
              <a:ext uri="{FF2B5EF4-FFF2-40B4-BE49-F238E27FC236}">
                <a16:creationId xmlns:a16="http://schemas.microsoft.com/office/drawing/2014/main" id="{FB923FC9-80A0-AF48-8BD6-8BB41BFF6DE1}"/>
              </a:ext>
            </a:extLst>
          </p:cNvPr>
          <p:cNvPicPr>
            <a:picLocks noChangeAspect="1"/>
          </p:cNvPicPr>
          <p:nvPr userDrawn="1"/>
        </p:nvPicPr>
        <p:blipFill>
          <a:blip r:embed="rId2"/>
          <a:srcRect/>
          <a:stretch/>
        </p:blipFill>
        <p:spPr>
          <a:xfrm>
            <a:off x="9114335" y="6058488"/>
            <a:ext cx="2494570" cy="653599"/>
          </a:xfrm>
          <a:prstGeom prst="rect">
            <a:avLst/>
          </a:prstGeom>
        </p:spPr>
      </p:pic>
    </p:spTree>
    <p:extLst>
      <p:ext uri="{BB962C8B-B14F-4D97-AF65-F5344CB8AC3E}">
        <p14:creationId xmlns:p14="http://schemas.microsoft.com/office/powerpoint/2010/main" val="416007742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D40C5FF-399A-A544-ABB4-BE3906795603}"/>
              </a:ext>
            </a:extLst>
          </p:cNvPr>
          <p:cNvSpPr/>
          <p:nvPr userDrawn="1"/>
        </p:nvSpPr>
        <p:spPr>
          <a:xfrm>
            <a:off x="0" y="2"/>
            <a:ext cx="12192000" cy="971551"/>
          </a:xfrm>
          <a:prstGeom prst="rect">
            <a:avLst/>
          </a:prstGeom>
          <a:solidFill>
            <a:schemeClr val="tx2"/>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Text Placeholder 9">
            <a:extLst>
              <a:ext uri="{FF2B5EF4-FFF2-40B4-BE49-F238E27FC236}">
                <a16:creationId xmlns:a16="http://schemas.microsoft.com/office/drawing/2014/main" id="{12AB61EF-562E-CE45-B8E9-2784455BFAC3}"/>
              </a:ext>
            </a:extLst>
          </p:cNvPr>
          <p:cNvSpPr>
            <a:spLocks noGrp="1"/>
          </p:cNvSpPr>
          <p:nvPr>
            <p:ph type="body" sz="quarter" idx="10" hasCustomPrompt="1"/>
          </p:nvPr>
        </p:nvSpPr>
        <p:spPr>
          <a:xfrm>
            <a:off x="781051" y="70755"/>
            <a:ext cx="10629900" cy="900796"/>
          </a:xfrm>
        </p:spPr>
        <p:txBody>
          <a:bodyPr anchor="ctr">
            <a:normAutofit/>
          </a:bodyPr>
          <a:lstStyle>
            <a:lvl1pPr marL="0" indent="0">
              <a:buNone/>
              <a:defRPr sz="3200">
                <a:solidFill>
                  <a:schemeClr val="bg1"/>
                </a:solidFill>
                <a:latin typeface="+mj-lt"/>
              </a:defRPr>
            </a:lvl1pPr>
          </a:lstStyle>
          <a:p>
            <a:pPr lvl="0"/>
            <a:r>
              <a:rPr lang="en-US"/>
              <a:t>Slide Title</a:t>
            </a:r>
          </a:p>
        </p:txBody>
      </p:sp>
      <p:sp>
        <p:nvSpPr>
          <p:cNvPr id="6" name="Picture Placeholder 4">
            <a:extLst>
              <a:ext uri="{FF2B5EF4-FFF2-40B4-BE49-F238E27FC236}">
                <a16:creationId xmlns:a16="http://schemas.microsoft.com/office/drawing/2014/main" id="{350BEC3B-4E8E-6746-B942-5986D57D0F76}"/>
              </a:ext>
            </a:extLst>
          </p:cNvPr>
          <p:cNvSpPr>
            <a:spLocks noGrp="1"/>
          </p:cNvSpPr>
          <p:nvPr>
            <p:ph type="pic" sz="quarter" idx="25" hasCustomPrompt="1"/>
          </p:nvPr>
        </p:nvSpPr>
        <p:spPr>
          <a:xfrm>
            <a:off x="711203" y="1285396"/>
            <a:ext cx="4949754" cy="4919732"/>
          </a:xfrm>
          <a:prstGeom prst="ellipse">
            <a:avLst/>
          </a:prstGeom>
          <a:solidFill>
            <a:schemeClr val="bg1">
              <a:lumMod val="95000"/>
            </a:schemeClr>
          </a:solidFill>
        </p:spPr>
        <p:txBody>
          <a:bodyPr anchor="ctr">
            <a:normAutofit/>
          </a:bodyPr>
          <a:lstStyle>
            <a:lvl1pPr marL="0" indent="0" algn="ctr">
              <a:buNone/>
              <a:defRPr sz="1600">
                <a:solidFill>
                  <a:schemeClr val="tx2"/>
                </a:solidFill>
              </a:defRPr>
            </a:lvl1pPr>
          </a:lstStyle>
          <a:p>
            <a:r>
              <a:rPr lang="en-US"/>
              <a:t>picture</a:t>
            </a:r>
          </a:p>
        </p:txBody>
      </p:sp>
      <p:sp>
        <p:nvSpPr>
          <p:cNvPr id="7" name="Text Placeholder 13">
            <a:extLst>
              <a:ext uri="{FF2B5EF4-FFF2-40B4-BE49-F238E27FC236}">
                <a16:creationId xmlns:a16="http://schemas.microsoft.com/office/drawing/2014/main" id="{8A3E0FC1-CD5F-2544-98A7-A12281553708}"/>
              </a:ext>
            </a:extLst>
          </p:cNvPr>
          <p:cNvSpPr>
            <a:spLocks noGrp="1"/>
          </p:cNvSpPr>
          <p:nvPr>
            <p:ph type="body" sz="quarter" idx="11"/>
          </p:nvPr>
        </p:nvSpPr>
        <p:spPr>
          <a:xfrm>
            <a:off x="6026151" y="1464539"/>
            <a:ext cx="5384401" cy="703820"/>
          </a:xfrm>
        </p:spPr>
        <p:txBody>
          <a:bodyPr>
            <a:noAutofit/>
          </a:bodyPr>
          <a:lstStyle>
            <a:lvl1pPr marL="0" indent="0">
              <a:buClr>
                <a:schemeClr val="accent1"/>
              </a:buClr>
              <a:buNone/>
              <a:defRPr sz="2800">
                <a:solidFill>
                  <a:schemeClr val="tx2"/>
                </a:solidFill>
                <a:latin typeface="+mn-lt"/>
              </a:defRPr>
            </a:lvl1pPr>
            <a:lvl2pPr marL="457189" indent="0">
              <a:buClr>
                <a:schemeClr val="accent1"/>
              </a:buClr>
              <a:buNone/>
              <a:defRPr sz="2400">
                <a:solidFill>
                  <a:schemeClr val="tx2"/>
                </a:solidFill>
                <a:latin typeface="+mn-lt"/>
              </a:defRPr>
            </a:lvl2pPr>
            <a:lvl3pPr>
              <a:buClr>
                <a:schemeClr val="accent1"/>
              </a:buClr>
              <a:defRPr>
                <a:latin typeface="+mj-lt"/>
              </a:defRPr>
            </a:lvl3pPr>
            <a:lvl4pPr>
              <a:buClr>
                <a:schemeClr val="accent1"/>
              </a:buClr>
              <a:defRPr>
                <a:latin typeface="+mj-lt"/>
              </a:defRPr>
            </a:lvl4pPr>
            <a:lvl5pPr>
              <a:buClr>
                <a:schemeClr val="accent1"/>
              </a:buClr>
              <a:defRPr>
                <a:latin typeface="+mj-lt"/>
              </a:defRPr>
            </a:lvl5pPr>
          </a:lstStyle>
          <a:p>
            <a:pPr lvl="0"/>
            <a:r>
              <a:rPr lang="en-US"/>
              <a:t>Click to edit Master text styles</a:t>
            </a:r>
          </a:p>
        </p:txBody>
      </p:sp>
      <p:sp>
        <p:nvSpPr>
          <p:cNvPr id="8" name="Text Placeholder 7">
            <a:extLst>
              <a:ext uri="{FF2B5EF4-FFF2-40B4-BE49-F238E27FC236}">
                <a16:creationId xmlns:a16="http://schemas.microsoft.com/office/drawing/2014/main" id="{70329C01-3C52-F14D-B89D-DFB32F99ECD1}"/>
              </a:ext>
            </a:extLst>
          </p:cNvPr>
          <p:cNvSpPr>
            <a:spLocks noGrp="1"/>
          </p:cNvSpPr>
          <p:nvPr>
            <p:ph type="body" sz="quarter" idx="26"/>
          </p:nvPr>
        </p:nvSpPr>
        <p:spPr>
          <a:xfrm>
            <a:off x="6026151" y="2654892"/>
            <a:ext cx="5384800" cy="3270250"/>
          </a:xfrm>
        </p:spPr>
        <p:txBody>
          <a:bodyPr>
            <a:normAutofit/>
          </a:bodyPr>
          <a:lstStyle>
            <a:lvl1pPr marL="0" indent="0">
              <a:buNone/>
              <a:defRPr sz="2400">
                <a:solidFill>
                  <a:schemeClr val="tx2"/>
                </a:solidFill>
              </a:defRPr>
            </a:lvl1pPr>
            <a:lvl2pPr marL="457189" indent="0">
              <a:buNone/>
              <a:defRPr sz="2000">
                <a:solidFill>
                  <a:schemeClr val="tx2"/>
                </a:solidFill>
              </a:defRPr>
            </a:lvl2pPr>
            <a:lvl3pPr marL="914377" indent="0">
              <a:buNone/>
              <a:defRPr sz="2000">
                <a:solidFill>
                  <a:schemeClr val="tx2"/>
                </a:solidFill>
              </a:defRPr>
            </a:lvl3pPr>
            <a:lvl4pPr marL="1371566" indent="0">
              <a:buNone/>
              <a:defRPr sz="2000">
                <a:solidFill>
                  <a:schemeClr val="tx2"/>
                </a:solidFill>
              </a:defRPr>
            </a:lvl4pPr>
            <a:lvl5pPr marL="1828755" indent="0">
              <a:buNone/>
              <a:defRPr sz="2000">
                <a:solidFill>
                  <a:schemeClr val="tx2"/>
                </a:solidFill>
              </a:defRPr>
            </a:lvl5pPr>
          </a:lstStyle>
          <a:p>
            <a:pPr lvl="0"/>
            <a:r>
              <a:rPr lang="en-US"/>
              <a:t>Click to edit Master text styles</a:t>
            </a:r>
          </a:p>
        </p:txBody>
      </p:sp>
      <p:cxnSp>
        <p:nvCxnSpPr>
          <p:cNvPr id="9" name="Straight Connector 8">
            <a:extLst>
              <a:ext uri="{FF2B5EF4-FFF2-40B4-BE49-F238E27FC236}">
                <a16:creationId xmlns:a16="http://schemas.microsoft.com/office/drawing/2014/main" id="{3B474692-71F6-AC4E-A5BC-ACA0F170161E}"/>
              </a:ext>
            </a:extLst>
          </p:cNvPr>
          <p:cNvCxnSpPr>
            <a:cxnSpLocks/>
          </p:cNvCxnSpPr>
          <p:nvPr userDrawn="1"/>
        </p:nvCxnSpPr>
        <p:spPr>
          <a:xfrm>
            <a:off x="6142108" y="2168359"/>
            <a:ext cx="616226"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D8DD767F-3A3A-1746-81E4-2C9C36EEC676}"/>
              </a:ext>
            </a:extLst>
          </p:cNvPr>
          <p:cNvSpPr txBox="1"/>
          <p:nvPr userDrawn="1"/>
        </p:nvSpPr>
        <p:spPr>
          <a:xfrm>
            <a:off x="689686" y="6504360"/>
            <a:ext cx="2851231"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58595B"/>
                </a:solidFill>
                <a:effectLst/>
                <a:uLnTx/>
                <a:uFillTx/>
                <a:latin typeface="Calibri" panose="020F0502020204030204"/>
                <a:ea typeface="+mn-ea"/>
                <a:cs typeface="+mn-cs"/>
              </a:rPr>
              <a:t>© 2021 - Strictly Confidential</a:t>
            </a:r>
          </a:p>
        </p:txBody>
      </p:sp>
      <p:pic>
        <p:nvPicPr>
          <p:cNvPr id="11" name="Picture 10">
            <a:extLst>
              <a:ext uri="{FF2B5EF4-FFF2-40B4-BE49-F238E27FC236}">
                <a16:creationId xmlns:a16="http://schemas.microsoft.com/office/drawing/2014/main" id="{954A0500-A2FB-AF49-9775-5A1805751E03}"/>
              </a:ext>
            </a:extLst>
          </p:cNvPr>
          <p:cNvPicPr>
            <a:picLocks noChangeAspect="1"/>
          </p:cNvPicPr>
          <p:nvPr userDrawn="1"/>
        </p:nvPicPr>
        <p:blipFill>
          <a:blip r:embed="rId2"/>
          <a:srcRect/>
          <a:stretch/>
        </p:blipFill>
        <p:spPr>
          <a:xfrm>
            <a:off x="9114335" y="6058488"/>
            <a:ext cx="2494570" cy="653599"/>
          </a:xfrm>
          <a:prstGeom prst="rect">
            <a:avLst/>
          </a:prstGeom>
        </p:spPr>
      </p:pic>
    </p:spTree>
    <p:extLst>
      <p:ext uri="{BB962C8B-B14F-4D97-AF65-F5344CB8AC3E}">
        <p14:creationId xmlns:p14="http://schemas.microsoft.com/office/powerpoint/2010/main" val="361724079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3BC66BE0-8DEC-C349-84F9-1C79972F11B1}"/>
              </a:ext>
            </a:extLst>
          </p:cNvPr>
          <p:cNvSpPr>
            <a:spLocks noGrp="1"/>
          </p:cNvSpPr>
          <p:nvPr>
            <p:ph type="pic" sz="quarter" idx="25" hasCustomPrompt="1"/>
          </p:nvPr>
        </p:nvSpPr>
        <p:spPr>
          <a:xfrm>
            <a:off x="781052" y="784837"/>
            <a:ext cx="4949754" cy="4919732"/>
          </a:xfrm>
          <a:prstGeom prst="ellipse">
            <a:avLst/>
          </a:prstGeom>
          <a:solidFill>
            <a:schemeClr val="bg1">
              <a:lumMod val="95000"/>
            </a:schemeClr>
          </a:solidFill>
        </p:spPr>
        <p:txBody>
          <a:bodyPr anchor="ctr">
            <a:normAutofit/>
          </a:bodyPr>
          <a:lstStyle>
            <a:lvl1pPr marL="0" indent="0" algn="ctr">
              <a:buNone/>
              <a:defRPr sz="1600">
                <a:solidFill>
                  <a:schemeClr val="tx2"/>
                </a:solidFill>
              </a:defRPr>
            </a:lvl1pPr>
          </a:lstStyle>
          <a:p>
            <a:r>
              <a:rPr lang="en-US"/>
              <a:t>picture</a:t>
            </a:r>
          </a:p>
        </p:txBody>
      </p:sp>
      <p:sp>
        <p:nvSpPr>
          <p:cNvPr id="6" name="Text Placeholder 13">
            <a:extLst>
              <a:ext uri="{FF2B5EF4-FFF2-40B4-BE49-F238E27FC236}">
                <a16:creationId xmlns:a16="http://schemas.microsoft.com/office/drawing/2014/main" id="{D3A4A216-EFC6-024D-AE52-9FF3777AB5D3}"/>
              </a:ext>
            </a:extLst>
          </p:cNvPr>
          <p:cNvSpPr>
            <a:spLocks noGrp="1"/>
          </p:cNvSpPr>
          <p:nvPr>
            <p:ph type="body" sz="quarter" idx="11"/>
          </p:nvPr>
        </p:nvSpPr>
        <p:spPr>
          <a:xfrm>
            <a:off x="6096000" y="1114549"/>
            <a:ext cx="5384401" cy="703820"/>
          </a:xfrm>
        </p:spPr>
        <p:txBody>
          <a:bodyPr>
            <a:noAutofit/>
          </a:bodyPr>
          <a:lstStyle>
            <a:lvl1pPr marL="0" indent="0">
              <a:buClr>
                <a:schemeClr val="accent1"/>
              </a:buClr>
              <a:buNone/>
              <a:defRPr sz="3200">
                <a:solidFill>
                  <a:schemeClr val="tx2"/>
                </a:solidFill>
                <a:latin typeface="+mj-lt"/>
              </a:defRPr>
            </a:lvl1pPr>
            <a:lvl2pPr marL="457189" indent="0">
              <a:buClr>
                <a:schemeClr val="accent1"/>
              </a:buClr>
              <a:buNone/>
              <a:defRPr sz="2400">
                <a:solidFill>
                  <a:schemeClr val="tx2"/>
                </a:solidFill>
                <a:latin typeface="+mn-lt"/>
              </a:defRPr>
            </a:lvl2pPr>
            <a:lvl3pPr>
              <a:buClr>
                <a:schemeClr val="accent1"/>
              </a:buClr>
              <a:defRPr>
                <a:latin typeface="+mj-lt"/>
              </a:defRPr>
            </a:lvl3pPr>
            <a:lvl4pPr>
              <a:buClr>
                <a:schemeClr val="accent1"/>
              </a:buClr>
              <a:defRPr>
                <a:latin typeface="+mj-lt"/>
              </a:defRPr>
            </a:lvl4pPr>
            <a:lvl5pPr>
              <a:buClr>
                <a:schemeClr val="accent1"/>
              </a:buClr>
              <a:defRPr>
                <a:latin typeface="+mj-lt"/>
              </a:defRPr>
            </a:lvl5pPr>
          </a:lstStyle>
          <a:p>
            <a:pPr lvl="0"/>
            <a:r>
              <a:rPr lang="en-US"/>
              <a:t>Click to edit Master text styles</a:t>
            </a:r>
          </a:p>
        </p:txBody>
      </p:sp>
      <p:sp>
        <p:nvSpPr>
          <p:cNvPr id="8" name="Text Placeholder 7">
            <a:extLst>
              <a:ext uri="{FF2B5EF4-FFF2-40B4-BE49-F238E27FC236}">
                <a16:creationId xmlns:a16="http://schemas.microsoft.com/office/drawing/2014/main" id="{F88B0164-6E41-0645-9878-BBF133CEB910}"/>
              </a:ext>
            </a:extLst>
          </p:cNvPr>
          <p:cNvSpPr>
            <a:spLocks noGrp="1"/>
          </p:cNvSpPr>
          <p:nvPr>
            <p:ph type="body" sz="quarter" idx="26"/>
          </p:nvPr>
        </p:nvSpPr>
        <p:spPr>
          <a:xfrm>
            <a:off x="6096000" y="2304902"/>
            <a:ext cx="5384800" cy="3270250"/>
          </a:xfrm>
        </p:spPr>
        <p:txBody>
          <a:bodyPr>
            <a:normAutofit/>
          </a:bodyPr>
          <a:lstStyle>
            <a:lvl1pPr marL="0" indent="0">
              <a:buNone/>
              <a:defRPr sz="2400">
                <a:solidFill>
                  <a:schemeClr val="tx2"/>
                </a:solidFill>
              </a:defRPr>
            </a:lvl1pPr>
            <a:lvl2pPr marL="457189" indent="0">
              <a:buNone/>
              <a:defRPr sz="2000">
                <a:solidFill>
                  <a:schemeClr val="tx2"/>
                </a:solidFill>
              </a:defRPr>
            </a:lvl2pPr>
            <a:lvl3pPr marL="914377" indent="0">
              <a:buNone/>
              <a:defRPr sz="2000">
                <a:solidFill>
                  <a:schemeClr val="tx2"/>
                </a:solidFill>
              </a:defRPr>
            </a:lvl3pPr>
            <a:lvl4pPr marL="1371566" indent="0">
              <a:buNone/>
              <a:defRPr sz="2000">
                <a:solidFill>
                  <a:schemeClr val="tx2"/>
                </a:solidFill>
              </a:defRPr>
            </a:lvl4pPr>
            <a:lvl5pPr marL="1828755" indent="0">
              <a:buNone/>
              <a:defRPr sz="2000">
                <a:solidFill>
                  <a:schemeClr val="tx2"/>
                </a:solidFill>
              </a:defRPr>
            </a:lvl5pPr>
          </a:lstStyle>
          <a:p>
            <a:pPr lvl="0"/>
            <a:r>
              <a:rPr lang="en-US"/>
              <a:t>Click to edit Master text styles</a:t>
            </a:r>
          </a:p>
        </p:txBody>
      </p:sp>
      <p:cxnSp>
        <p:nvCxnSpPr>
          <p:cNvPr id="10" name="Straight Connector 9">
            <a:extLst>
              <a:ext uri="{FF2B5EF4-FFF2-40B4-BE49-F238E27FC236}">
                <a16:creationId xmlns:a16="http://schemas.microsoft.com/office/drawing/2014/main" id="{1B07455C-EEF4-6846-BA4A-A5004A6AE38F}"/>
              </a:ext>
            </a:extLst>
          </p:cNvPr>
          <p:cNvCxnSpPr>
            <a:cxnSpLocks/>
          </p:cNvCxnSpPr>
          <p:nvPr userDrawn="1"/>
        </p:nvCxnSpPr>
        <p:spPr>
          <a:xfrm>
            <a:off x="6211957" y="1818369"/>
            <a:ext cx="616226"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266A1104-89A2-0744-A5E8-C70FAD5FE29A}"/>
              </a:ext>
            </a:extLst>
          </p:cNvPr>
          <p:cNvSpPr txBox="1"/>
          <p:nvPr userDrawn="1"/>
        </p:nvSpPr>
        <p:spPr>
          <a:xfrm>
            <a:off x="689686" y="6504360"/>
            <a:ext cx="2851231"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58595B"/>
                </a:solidFill>
                <a:effectLst/>
                <a:uLnTx/>
                <a:uFillTx/>
                <a:latin typeface="Calibri" panose="020F0502020204030204"/>
                <a:ea typeface="+mn-ea"/>
                <a:cs typeface="+mn-cs"/>
              </a:rPr>
              <a:t>© 2021 - Strictly Confidential</a:t>
            </a:r>
          </a:p>
        </p:txBody>
      </p:sp>
      <p:pic>
        <p:nvPicPr>
          <p:cNvPr id="9" name="Picture 8">
            <a:extLst>
              <a:ext uri="{FF2B5EF4-FFF2-40B4-BE49-F238E27FC236}">
                <a16:creationId xmlns:a16="http://schemas.microsoft.com/office/drawing/2014/main" id="{375B8A38-B619-6647-9BD5-F42C5B39B5A0}"/>
              </a:ext>
            </a:extLst>
          </p:cNvPr>
          <p:cNvPicPr>
            <a:picLocks noChangeAspect="1"/>
          </p:cNvPicPr>
          <p:nvPr userDrawn="1"/>
        </p:nvPicPr>
        <p:blipFill>
          <a:blip r:embed="rId2"/>
          <a:srcRect/>
          <a:stretch/>
        </p:blipFill>
        <p:spPr>
          <a:xfrm>
            <a:off x="9114335" y="6058488"/>
            <a:ext cx="2494570" cy="653599"/>
          </a:xfrm>
          <a:prstGeom prst="rect">
            <a:avLst/>
          </a:prstGeom>
        </p:spPr>
      </p:pic>
    </p:spTree>
    <p:extLst>
      <p:ext uri="{BB962C8B-B14F-4D97-AF65-F5344CB8AC3E}">
        <p14:creationId xmlns:p14="http://schemas.microsoft.com/office/powerpoint/2010/main" val="60721735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F3405D0C-2E1C-3C4A-B132-17BE48B804C4}"/>
              </a:ext>
            </a:extLst>
          </p:cNvPr>
          <p:cNvSpPr>
            <a:spLocks noGrp="1"/>
          </p:cNvSpPr>
          <p:nvPr>
            <p:ph type="pic" sz="quarter" idx="21" hasCustomPrompt="1"/>
          </p:nvPr>
        </p:nvSpPr>
        <p:spPr>
          <a:xfrm>
            <a:off x="666206" y="627017"/>
            <a:ext cx="10849519" cy="4898572"/>
          </a:xfrm>
          <a:solidFill>
            <a:schemeClr val="bg1">
              <a:lumMod val="95000"/>
            </a:schemeClr>
          </a:solidFill>
        </p:spPr>
        <p:txBody>
          <a:bodyPr anchor="ctr">
            <a:normAutofit/>
          </a:bodyPr>
          <a:lstStyle>
            <a:lvl1pPr marL="0" indent="0" algn="ctr">
              <a:buNone/>
              <a:defRPr sz="1600">
                <a:solidFill>
                  <a:schemeClr val="tx2"/>
                </a:solidFill>
              </a:defRPr>
            </a:lvl1pPr>
          </a:lstStyle>
          <a:p>
            <a:r>
              <a:rPr lang="en-US"/>
              <a:t>Full picture slide</a:t>
            </a:r>
          </a:p>
        </p:txBody>
      </p:sp>
      <p:sp>
        <p:nvSpPr>
          <p:cNvPr id="6" name="TextBox 5">
            <a:extLst>
              <a:ext uri="{FF2B5EF4-FFF2-40B4-BE49-F238E27FC236}">
                <a16:creationId xmlns:a16="http://schemas.microsoft.com/office/drawing/2014/main" id="{1080E36A-E4F1-5440-85AF-57B66A04E66B}"/>
              </a:ext>
            </a:extLst>
          </p:cNvPr>
          <p:cNvSpPr txBox="1"/>
          <p:nvPr userDrawn="1"/>
        </p:nvSpPr>
        <p:spPr>
          <a:xfrm>
            <a:off x="689686" y="6504360"/>
            <a:ext cx="2851231"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58595B"/>
                </a:solidFill>
                <a:effectLst/>
                <a:uLnTx/>
                <a:uFillTx/>
                <a:latin typeface="Calibri" panose="020F0502020204030204"/>
                <a:ea typeface="+mn-ea"/>
                <a:cs typeface="+mn-cs"/>
              </a:rPr>
              <a:t>© 2021 - Strictly Confidential</a:t>
            </a:r>
          </a:p>
        </p:txBody>
      </p:sp>
      <p:pic>
        <p:nvPicPr>
          <p:cNvPr id="9" name="Picture 8">
            <a:extLst>
              <a:ext uri="{FF2B5EF4-FFF2-40B4-BE49-F238E27FC236}">
                <a16:creationId xmlns:a16="http://schemas.microsoft.com/office/drawing/2014/main" id="{234A3329-FB04-F441-9921-463F844AD941}"/>
              </a:ext>
            </a:extLst>
          </p:cNvPr>
          <p:cNvPicPr>
            <a:picLocks noChangeAspect="1"/>
          </p:cNvPicPr>
          <p:nvPr userDrawn="1"/>
        </p:nvPicPr>
        <p:blipFill>
          <a:blip r:embed="rId2"/>
          <a:srcRect/>
          <a:stretch/>
        </p:blipFill>
        <p:spPr>
          <a:xfrm>
            <a:off x="9114335" y="6058488"/>
            <a:ext cx="2494570" cy="653599"/>
          </a:xfrm>
          <a:prstGeom prst="rect">
            <a:avLst/>
          </a:prstGeom>
        </p:spPr>
      </p:pic>
    </p:spTree>
    <p:extLst>
      <p:ext uri="{BB962C8B-B14F-4D97-AF65-F5344CB8AC3E}">
        <p14:creationId xmlns:p14="http://schemas.microsoft.com/office/powerpoint/2010/main" val="24322246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10" name="Rectangle 9"/>
          <p:cNvSpPr/>
          <p:nvPr userDrawn="1"/>
        </p:nvSpPr>
        <p:spPr>
          <a:xfrm>
            <a:off x="641025" y="600891"/>
            <a:ext cx="10945729" cy="5076896"/>
          </a:xfrm>
          <a:prstGeom prst="rect">
            <a:avLst/>
          </a:prstGeom>
          <a:solidFill>
            <a:schemeClr val="accent2"/>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2" name="Text Placeholder 11"/>
          <p:cNvSpPr>
            <a:spLocks noGrp="1"/>
          </p:cNvSpPr>
          <p:nvPr>
            <p:ph type="body" sz="quarter" idx="10" hasCustomPrompt="1"/>
          </p:nvPr>
        </p:nvSpPr>
        <p:spPr>
          <a:xfrm>
            <a:off x="1435395" y="1307806"/>
            <a:ext cx="9292856" cy="3583172"/>
          </a:xfrm>
        </p:spPr>
        <p:txBody>
          <a:bodyPr anchor="ctr">
            <a:normAutofit/>
          </a:bodyPr>
          <a:lstStyle>
            <a:lvl1pPr marL="0" indent="0" algn="ctr">
              <a:buNone/>
              <a:defRPr sz="3600" spc="-51" baseline="0">
                <a:solidFill>
                  <a:schemeClr val="bg1"/>
                </a:solidFill>
                <a:latin typeface="+mj-lt"/>
              </a:defRPr>
            </a:lvl1pPr>
            <a:lvl2pPr marL="457189" indent="0" algn="ctr">
              <a:buNone/>
              <a:defRPr sz="2000">
                <a:latin typeface="+mj-lt"/>
              </a:defRPr>
            </a:lvl2pPr>
            <a:lvl3pPr marL="914377" indent="0" algn="ctr">
              <a:buNone/>
              <a:defRPr sz="2000">
                <a:latin typeface="+mj-lt"/>
              </a:defRPr>
            </a:lvl3pPr>
            <a:lvl4pPr marL="1371566" indent="0" algn="ctr">
              <a:buNone/>
              <a:defRPr sz="2000">
                <a:latin typeface="+mj-lt"/>
              </a:defRPr>
            </a:lvl4pPr>
            <a:lvl5pPr marL="1828754" indent="0" algn="ctr">
              <a:buNone/>
              <a:defRPr sz="2000">
                <a:latin typeface="+mj-lt"/>
              </a:defRPr>
            </a:lvl5pPr>
          </a:lstStyle>
          <a:p>
            <a:pPr lvl="0"/>
            <a:r>
              <a:rPr lang="en-US"/>
              <a:t>“ This is a quote slide”</a:t>
            </a:r>
          </a:p>
        </p:txBody>
      </p:sp>
      <p:sp>
        <p:nvSpPr>
          <p:cNvPr id="7" name="TextBox 6">
            <a:extLst>
              <a:ext uri="{FF2B5EF4-FFF2-40B4-BE49-F238E27FC236}">
                <a16:creationId xmlns:a16="http://schemas.microsoft.com/office/drawing/2014/main" id="{1C7E1444-91DF-A64D-8372-CBDA5D9B9191}"/>
              </a:ext>
            </a:extLst>
          </p:cNvPr>
          <p:cNvSpPr txBox="1"/>
          <p:nvPr userDrawn="1"/>
        </p:nvSpPr>
        <p:spPr>
          <a:xfrm>
            <a:off x="689686" y="6504360"/>
            <a:ext cx="2851231"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58595B"/>
                </a:solidFill>
                <a:effectLst/>
                <a:uLnTx/>
                <a:uFillTx/>
                <a:latin typeface="Calibri" panose="020F0502020204030204"/>
                <a:ea typeface="+mn-ea"/>
                <a:cs typeface="+mn-cs"/>
              </a:rPr>
              <a:t>© 2021 - Strictly Confidential</a:t>
            </a:r>
          </a:p>
        </p:txBody>
      </p:sp>
      <p:pic>
        <p:nvPicPr>
          <p:cNvPr id="8" name="Picture 7">
            <a:extLst>
              <a:ext uri="{FF2B5EF4-FFF2-40B4-BE49-F238E27FC236}">
                <a16:creationId xmlns:a16="http://schemas.microsoft.com/office/drawing/2014/main" id="{CD1B7592-894D-3742-9166-CB0B6332A438}"/>
              </a:ext>
            </a:extLst>
          </p:cNvPr>
          <p:cNvPicPr>
            <a:picLocks noChangeAspect="1"/>
          </p:cNvPicPr>
          <p:nvPr userDrawn="1"/>
        </p:nvPicPr>
        <p:blipFill>
          <a:blip r:embed="rId2"/>
          <a:srcRect/>
          <a:stretch/>
        </p:blipFill>
        <p:spPr>
          <a:xfrm>
            <a:off x="9114335" y="6058488"/>
            <a:ext cx="2494570" cy="653599"/>
          </a:xfrm>
          <a:prstGeom prst="rect">
            <a:avLst/>
          </a:prstGeom>
        </p:spPr>
      </p:pic>
    </p:spTree>
    <p:extLst>
      <p:ext uri="{BB962C8B-B14F-4D97-AF65-F5344CB8AC3E}">
        <p14:creationId xmlns:p14="http://schemas.microsoft.com/office/powerpoint/2010/main" val="100748088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10" name="Rectangle 9"/>
          <p:cNvSpPr/>
          <p:nvPr userDrawn="1"/>
        </p:nvSpPr>
        <p:spPr>
          <a:xfrm>
            <a:off x="641025" y="600891"/>
            <a:ext cx="10945729" cy="5076896"/>
          </a:xfrm>
          <a:prstGeom prst="rect">
            <a:avLst/>
          </a:prstGeom>
          <a:solidFill>
            <a:schemeClr val="accent1"/>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2" name="Text Placeholder 11"/>
          <p:cNvSpPr>
            <a:spLocks noGrp="1"/>
          </p:cNvSpPr>
          <p:nvPr>
            <p:ph type="body" sz="quarter" idx="10" hasCustomPrompt="1"/>
          </p:nvPr>
        </p:nvSpPr>
        <p:spPr>
          <a:xfrm>
            <a:off x="1435395" y="1307806"/>
            <a:ext cx="9292856" cy="3583172"/>
          </a:xfrm>
        </p:spPr>
        <p:txBody>
          <a:bodyPr anchor="ctr">
            <a:normAutofit/>
          </a:bodyPr>
          <a:lstStyle>
            <a:lvl1pPr marL="0" indent="0" algn="ctr">
              <a:buNone/>
              <a:defRPr sz="3600" spc="-51" baseline="0">
                <a:solidFill>
                  <a:schemeClr val="bg1"/>
                </a:solidFill>
                <a:latin typeface="+mj-lt"/>
              </a:defRPr>
            </a:lvl1pPr>
            <a:lvl2pPr marL="457189" indent="0" algn="ctr">
              <a:buNone/>
              <a:defRPr sz="2000">
                <a:latin typeface="+mj-lt"/>
              </a:defRPr>
            </a:lvl2pPr>
            <a:lvl3pPr marL="914377" indent="0" algn="ctr">
              <a:buNone/>
              <a:defRPr sz="2000">
                <a:latin typeface="+mj-lt"/>
              </a:defRPr>
            </a:lvl3pPr>
            <a:lvl4pPr marL="1371566" indent="0" algn="ctr">
              <a:buNone/>
              <a:defRPr sz="2000">
                <a:latin typeface="+mj-lt"/>
              </a:defRPr>
            </a:lvl4pPr>
            <a:lvl5pPr marL="1828754" indent="0" algn="ctr">
              <a:buNone/>
              <a:defRPr sz="2000">
                <a:latin typeface="+mj-lt"/>
              </a:defRPr>
            </a:lvl5pPr>
          </a:lstStyle>
          <a:p>
            <a:pPr lvl="0"/>
            <a:r>
              <a:rPr lang="en-US"/>
              <a:t>“ This is a quote slide”</a:t>
            </a:r>
          </a:p>
        </p:txBody>
      </p:sp>
      <p:sp>
        <p:nvSpPr>
          <p:cNvPr id="7" name="TextBox 6">
            <a:extLst>
              <a:ext uri="{FF2B5EF4-FFF2-40B4-BE49-F238E27FC236}">
                <a16:creationId xmlns:a16="http://schemas.microsoft.com/office/drawing/2014/main" id="{1C7E1444-91DF-A64D-8372-CBDA5D9B9191}"/>
              </a:ext>
            </a:extLst>
          </p:cNvPr>
          <p:cNvSpPr txBox="1"/>
          <p:nvPr userDrawn="1"/>
        </p:nvSpPr>
        <p:spPr>
          <a:xfrm>
            <a:off x="689686" y="6504360"/>
            <a:ext cx="2851231"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58595B"/>
                </a:solidFill>
                <a:effectLst/>
                <a:uLnTx/>
                <a:uFillTx/>
                <a:latin typeface="Calibri" panose="020F0502020204030204"/>
                <a:ea typeface="+mn-ea"/>
                <a:cs typeface="+mn-cs"/>
              </a:rPr>
              <a:t>© 2021 - Strictly Confidential</a:t>
            </a:r>
          </a:p>
        </p:txBody>
      </p:sp>
      <p:pic>
        <p:nvPicPr>
          <p:cNvPr id="6" name="Picture 5">
            <a:extLst>
              <a:ext uri="{FF2B5EF4-FFF2-40B4-BE49-F238E27FC236}">
                <a16:creationId xmlns:a16="http://schemas.microsoft.com/office/drawing/2014/main" id="{164DB91E-2D3E-3A4C-A00B-B321D69290E9}"/>
              </a:ext>
            </a:extLst>
          </p:cNvPr>
          <p:cNvPicPr>
            <a:picLocks noChangeAspect="1"/>
          </p:cNvPicPr>
          <p:nvPr userDrawn="1"/>
        </p:nvPicPr>
        <p:blipFill>
          <a:blip r:embed="rId2"/>
          <a:srcRect/>
          <a:stretch/>
        </p:blipFill>
        <p:spPr>
          <a:xfrm>
            <a:off x="9114335" y="6058488"/>
            <a:ext cx="2494570" cy="653599"/>
          </a:xfrm>
          <a:prstGeom prst="rect">
            <a:avLst/>
          </a:prstGeom>
        </p:spPr>
      </p:pic>
    </p:spTree>
    <p:extLst>
      <p:ext uri="{BB962C8B-B14F-4D97-AF65-F5344CB8AC3E}">
        <p14:creationId xmlns:p14="http://schemas.microsoft.com/office/powerpoint/2010/main" val="370428904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11" name="Table Placeholder 10"/>
          <p:cNvSpPr>
            <a:spLocks noGrp="1"/>
          </p:cNvSpPr>
          <p:nvPr>
            <p:ph type="tbl" sz="quarter" idx="10"/>
          </p:nvPr>
        </p:nvSpPr>
        <p:spPr>
          <a:xfrm>
            <a:off x="781051" y="685801"/>
            <a:ext cx="10725149" cy="5467351"/>
          </a:xfrm>
        </p:spPr>
        <p:txBody>
          <a:bodyPr anchor="ctr">
            <a:normAutofit/>
          </a:bodyPr>
          <a:lstStyle>
            <a:lvl1pPr marL="0" indent="0" algn="ctr">
              <a:buNone/>
              <a:defRPr sz="1600">
                <a:solidFill>
                  <a:schemeClr val="tx2"/>
                </a:solidFill>
              </a:defRPr>
            </a:lvl1pPr>
          </a:lstStyle>
          <a:p>
            <a:r>
              <a:rPr lang="en-US"/>
              <a:t>Click icon to add table</a:t>
            </a:r>
          </a:p>
        </p:txBody>
      </p:sp>
      <p:sp>
        <p:nvSpPr>
          <p:cNvPr id="4" name="TextBox 3">
            <a:extLst>
              <a:ext uri="{FF2B5EF4-FFF2-40B4-BE49-F238E27FC236}">
                <a16:creationId xmlns:a16="http://schemas.microsoft.com/office/drawing/2014/main" id="{CA621787-ABDF-B849-98CC-0769B49E6918}"/>
              </a:ext>
            </a:extLst>
          </p:cNvPr>
          <p:cNvSpPr txBox="1"/>
          <p:nvPr userDrawn="1"/>
        </p:nvSpPr>
        <p:spPr>
          <a:xfrm>
            <a:off x="689686" y="6504360"/>
            <a:ext cx="2851231"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58595B"/>
                </a:solidFill>
                <a:effectLst/>
                <a:uLnTx/>
                <a:uFillTx/>
                <a:latin typeface="Calibri" panose="020F0502020204030204"/>
                <a:ea typeface="+mn-ea"/>
                <a:cs typeface="+mn-cs"/>
              </a:rPr>
              <a:t>© 2021 - Strictly Confidential</a:t>
            </a:r>
          </a:p>
        </p:txBody>
      </p:sp>
    </p:spTree>
    <p:extLst>
      <p:ext uri="{BB962C8B-B14F-4D97-AF65-F5344CB8AC3E}">
        <p14:creationId xmlns:p14="http://schemas.microsoft.com/office/powerpoint/2010/main" val="153746023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DE7B277-220F-7949-8EF3-9D09454D676C}"/>
              </a:ext>
            </a:extLst>
          </p:cNvPr>
          <p:cNvPicPr>
            <a:picLocks noChangeAspect="1"/>
          </p:cNvPicPr>
          <p:nvPr userDrawn="1"/>
        </p:nvPicPr>
        <p:blipFill rotWithShape="1">
          <a:blip r:embed="rId2" cstate="print">
            <a:alphaModFix amt="5000"/>
            <a:extLst>
              <a:ext uri="{28A0092B-C50C-407E-A947-70E740481C1C}">
                <a14:useLocalDpi xmlns:a14="http://schemas.microsoft.com/office/drawing/2010/main"/>
              </a:ext>
            </a:extLst>
          </a:blip>
          <a:srcRect r="1547"/>
          <a:stretch/>
        </p:blipFill>
        <p:spPr>
          <a:xfrm>
            <a:off x="501351" y="538640"/>
            <a:ext cx="11181601" cy="5767890"/>
          </a:xfrm>
          <a:prstGeom prst="rect">
            <a:avLst/>
          </a:prstGeom>
          <a:solidFill>
            <a:schemeClr val="bg1"/>
          </a:solidFill>
        </p:spPr>
      </p:pic>
      <p:sp>
        <p:nvSpPr>
          <p:cNvPr id="6" name="Rectangle 5">
            <a:extLst>
              <a:ext uri="{FF2B5EF4-FFF2-40B4-BE49-F238E27FC236}">
                <a16:creationId xmlns:a16="http://schemas.microsoft.com/office/drawing/2014/main" id="{49F517DC-A429-AA43-88D4-AC3546F988FD}"/>
              </a:ext>
            </a:extLst>
          </p:cNvPr>
          <p:cNvSpPr/>
          <p:nvPr userDrawn="1"/>
        </p:nvSpPr>
        <p:spPr>
          <a:xfrm>
            <a:off x="509048" y="551470"/>
            <a:ext cx="4213782" cy="575506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7" name="Right Triangle 6">
            <a:extLst>
              <a:ext uri="{FF2B5EF4-FFF2-40B4-BE49-F238E27FC236}">
                <a16:creationId xmlns:a16="http://schemas.microsoft.com/office/drawing/2014/main" id="{69B4D6B1-62E7-C244-BB89-57233584BFD9}"/>
              </a:ext>
            </a:extLst>
          </p:cNvPr>
          <p:cNvSpPr/>
          <p:nvPr userDrawn="1"/>
        </p:nvSpPr>
        <p:spPr>
          <a:xfrm>
            <a:off x="4722830" y="551469"/>
            <a:ext cx="3601040" cy="5755061"/>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1" name="Text Placeholder 13">
            <a:extLst>
              <a:ext uri="{FF2B5EF4-FFF2-40B4-BE49-F238E27FC236}">
                <a16:creationId xmlns:a16="http://schemas.microsoft.com/office/drawing/2014/main" id="{FFD411CE-CAF9-A842-9E3F-3B30E499068C}"/>
              </a:ext>
            </a:extLst>
          </p:cNvPr>
          <p:cNvSpPr>
            <a:spLocks noGrp="1"/>
          </p:cNvSpPr>
          <p:nvPr>
            <p:ph type="body" sz="quarter" idx="11" hasCustomPrompt="1"/>
          </p:nvPr>
        </p:nvSpPr>
        <p:spPr>
          <a:xfrm>
            <a:off x="1017970" y="1340792"/>
            <a:ext cx="4213783" cy="703820"/>
          </a:xfrm>
        </p:spPr>
        <p:txBody>
          <a:bodyPr>
            <a:noAutofit/>
          </a:bodyPr>
          <a:lstStyle>
            <a:lvl1pPr marL="0" indent="0">
              <a:buClr>
                <a:schemeClr val="accent1"/>
              </a:buClr>
              <a:buNone/>
              <a:defRPr sz="3200">
                <a:solidFill>
                  <a:schemeClr val="bg1"/>
                </a:solidFill>
                <a:latin typeface="+mj-lt"/>
              </a:defRPr>
            </a:lvl1pPr>
            <a:lvl2pPr marL="457189" indent="0">
              <a:buClr>
                <a:schemeClr val="accent1"/>
              </a:buClr>
              <a:buNone/>
              <a:defRPr sz="2400">
                <a:solidFill>
                  <a:schemeClr val="tx2"/>
                </a:solidFill>
                <a:latin typeface="+mn-lt"/>
              </a:defRPr>
            </a:lvl2pPr>
            <a:lvl3pPr>
              <a:buClr>
                <a:schemeClr val="accent1"/>
              </a:buClr>
              <a:defRPr>
                <a:latin typeface="+mj-lt"/>
              </a:defRPr>
            </a:lvl3pPr>
            <a:lvl4pPr>
              <a:buClr>
                <a:schemeClr val="accent1"/>
              </a:buClr>
              <a:defRPr>
                <a:latin typeface="+mj-lt"/>
              </a:defRPr>
            </a:lvl4pPr>
            <a:lvl5pPr>
              <a:buClr>
                <a:schemeClr val="accent1"/>
              </a:buClr>
              <a:defRPr>
                <a:latin typeface="+mj-lt"/>
              </a:defRPr>
            </a:lvl5pPr>
          </a:lstStyle>
          <a:p>
            <a:pPr lvl="0"/>
            <a:r>
              <a:rPr lang="en-US"/>
              <a:t>Agenda</a:t>
            </a:r>
          </a:p>
        </p:txBody>
      </p:sp>
      <p:cxnSp>
        <p:nvCxnSpPr>
          <p:cNvPr id="12" name="Straight Connector 11">
            <a:extLst>
              <a:ext uri="{FF2B5EF4-FFF2-40B4-BE49-F238E27FC236}">
                <a16:creationId xmlns:a16="http://schemas.microsoft.com/office/drawing/2014/main" id="{D9C468F2-F15F-4C44-B76E-D9BF5094E730}"/>
              </a:ext>
            </a:extLst>
          </p:cNvPr>
          <p:cNvCxnSpPr>
            <a:cxnSpLocks/>
          </p:cNvCxnSpPr>
          <p:nvPr userDrawn="1"/>
        </p:nvCxnSpPr>
        <p:spPr>
          <a:xfrm>
            <a:off x="1133927" y="2044612"/>
            <a:ext cx="616226" cy="0"/>
          </a:xfrm>
          <a:prstGeom prst="line">
            <a:avLst/>
          </a:prstGeom>
          <a:ln w="25400">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sp>
        <p:nvSpPr>
          <p:cNvPr id="13" name="Text Placeholder 7">
            <a:extLst>
              <a:ext uri="{FF2B5EF4-FFF2-40B4-BE49-F238E27FC236}">
                <a16:creationId xmlns:a16="http://schemas.microsoft.com/office/drawing/2014/main" id="{3302D2DF-D3AC-1C4A-AAE3-C96CB55A0BF3}"/>
              </a:ext>
            </a:extLst>
          </p:cNvPr>
          <p:cNvSpPr>
            <a:spLocks noGrp="1"/>
          </p:cNvSpPr>
          <p:nvPr>
            <p:ph type="body" sz="quarter" idx="26"/>
          </p:nvPr>
        </p:nvSpPr>
        <p:spPr>
          <a:xfrm>
            <a:off x="1017970" y="2455730"/>
            <a:ext cx="4760661" cy="3270250"/>
          </a:xfrm>
        </p:spPr>
        <p:txBody>
          <a:bodyPr>
            <a:normAutofit/>
          </a:bodyPr>
          <a:lstStyle>
            <a:lvl1pPr marL="0" indent="0">
              <a:buNone/>
              <a:defRPr sz="2400">
                <a:solidFill>
                  <a:schemeClr val="bg1"/>
                </a:solidFill>
              </a:defRPr>
            </a:lvl1pPr>
            <a:lvl2pPr marL="457189" indent="0">
              <a:buNone/>
              <a:defRPr sz="2000">
                <a:solidFill>
                  <a:schemeClr val="tx2"/>
                </a:solidFill>
              </a:defRPr>
            </a:lvl2pPr>
            <a:lvl3pPr marL="914377" indent="0">
              <a:buNone/>
              <a:defRPr sz="2000">
                <a:solidFill>
                  <a:schemeClr val="tx2"/>
                </a:solidFill>
              </a:defRPr>
            </a:lvl3pPr>
            <a:lvl4pPr marL="1371566" indent="0">
              <a:buNone/>
              <a:defRPr sz="2000">
                <a:solidFill>
                  <a:schemeClr val="tx2"/>
                </a:solidFill>
              </a:defRPr>
            </a:lvl4pPr>
            <a:lvl5pPr marL="1828755" indent="0">
              <a:buNone/>
              <a:defRPr sz="2000">
                <a:solidFill>
                  <a:schemeClr val="tx2"/>
                </a:solidFill>
              </a:defRPr>
            </a:lvl5pPr>
          </a:lstStyle>
          <a:p>
            <a:pPr lvl="0"/>
            <a:r>
              <a:rPr lang="en-US"/>
              <a:t>Click to edit Master text styles</a:t>
            </a:r>
          </a:p>
        </p:txBody>
      </p:sp>
      <p:sp>
        <p:nvSpPr>
          <p:cNvPr id="15" name="TextBox 14">
            <a:extLst>
              <a:ext uri="{FF2B5EF4-FFF2-40B4-BE49-F238E27FC236}">
                <a16:creationId xmlns:a16="http://schemas.microsoft.com/office/drawing/2014/main" id="{1227B3D5-46EC-3E4C-BB8C-4A2171734478}"/>
              </a:ext>
            </a:extLst>
          </p:cNvPr>
          <p:cNvSpPr txBox="1"/>
          <p:nvPr userDrawn="1"/>
        </p:nvSpPr>
        <p:spPr>
          <a:xfrm>
            <a:off x="917198" y="5921653"/>
            <a:ext cx="2851231"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FFFFFF"/>
                </a:solidFill>
                <a:effectLst/>
                <a:uLnTx/>
                <a:uFillTx/>
                <a:latin typeface="Calibri" panose="020F0502020204030204"/>
                <a:ea typeface="+mn-ea"/>
                <a:cs typeface="+mn-cs"/>
              </a:rPr>
              <a:t>© 2021 - Strictly Confidential</a:t>
            </a:r>
          </a:p>
        </p:txBody>
      </p:sp>
      <p:pic>
        <p:nvPicPr>
          <p:cNvPr id="17" name="Picture 16">
            <a:extLst>
              <a:ext uri="{FF2B5EF4-FFF2-40B4-BE49-F238E27FC236}">
                <a16:creationId xmlns:a16="http://schemas.microsoft.com/office/drawing/2014/main" id="{1FC4917F-C580-FF49-AD86-929B2B3BE675}"/>
              </a:ext>
            </a:extLst>
          </p:cNvPr>
          <p:cNvPicPr>
            <a:picLocks noChangeAspect="1"/>
          </p:cNvPicPr>
          <p:nvPr userDrawn="1"/>
        </p:nvPicPr>
        <p:blipFill>
          <a:blip r:embed="rId3"/>
          <a:srcRect/>
          <a:stretch/>
        </p:blipFill>
        <p:spPr>
          <a:xfrm>
            <a:off x="8944309" y="5483498"/>
            <a:ext cx="2494570" cy="653599"/>
          </a:xfrm>
          <a:prstGeom prst="rect">
            <a:avLst/>
          </a:prstGeom>
        </p:spPr>
      </p:pic>
    </p:spTree>
    <p:extLst>
      <p:ext uri="{BB962C8B-B14F-4D97-AF65-F5344CB8AC3E}">
        <p14:creationId xmlns:p14="http://schemas.microsoft.com/office/powerpoint/2010/main" val="198984357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DE7B277-220F-7949-8EF3-9D09454D676C}"/>
              </a:ext>
            </a:extLst>
          </p:cNvPr>
          <p:cNvPicPr>
            <a:picLocks noChangeAspect="1"/>
          </p:cNvPicPr>
          <p:nvPr userDrawn="1"/>
        </p:nvPicPr>
        <p:blipFill rotWithShape="1">
          <a:blip r:embed="rId2" cstate="print">
            <a:alphaModFix amt="5000"/>
            <a:extLst>
              <a:ext uri="{28A0092B-C50C-407E-A947-70E740481C1C}">
                <a14:useLocalDpi xmlns:a14="http://schemas.microsoft.com/office/drawing/2010/main"/>
              </a:ext>
            </a:extLst>
          </a:blip>
          <a:srcRect r="1547"/>
          <a:stretch/>
        </p:blipFill>
        <p:spPr>
          <a:xfrm>
            <a:off x="501351" y="538640"/>
            <a:ext cx="11181601" cy="5767890"/>
          </a:xfrm>
          <a:prstGeom prst="rect">
            <a:avLst/>
          </a:prstGeom>
          <a:solidFill>
            <a:schemeClr val="bg1"/>
          </a:solidFill>
        </p:spPr>
      </p:pic>
      <p:sp>
        <p:nvSpPr>
          <p:cNvPr id="6" name="Rectangle 5">
            <a:extLst>
              <a:ext uri="{FF2B5EF4-FFF2-40B4-BE49-F238E27FC236}">
                <a16:creationId xmlns:a16="http://schemas.microsoft.com/office/drawing/2014/main" id="{49F517DC-A429-AA43-88D4-AC3546F988FD}"/>
              </a:ext>
            </a:extLst>
          </p:cNvPr>
          <p:cNvSpPr/>
          <p:nvPr userDrawn="1"/>
        </p:nvSpPr>
        <p:spPr>
          <a:xfrm>
            <a:off x="509048" y="551470"/>
            <a:ext cx="4213782" cy="575506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7" name="Right Triangle 6">
            <a:extLst>
              <a:ext uri="{FF2B5EF4-FFF2-40B4-BE49-F238E27FC236}">
                <a16:creationId xmlns:a16="http://schemas.microsoft.com/office/drawing/2014/main" id="{69B4D6B1-62E7-C244-BB89-57233584BFD9}"/>
              </a:ext>
            </a:extLst>
          </p:cNvPr>
          <p:cNvSpPr/>
          <p:nvPr userDrawn="1"/>
        </p:nvSpPr>
        <p:spPr>
          <a:xfrm>
            <a:off x="4722830" y="551469"/>
            <a:ext cx="3601040" cy="5755061"/>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1" name="Text Placeholder 13">
            <a:extLst>
              <a:ext uri="{FF2B5EF4-FFF2-40B4-BE49-F238E27FC236}">
                <a16:creationId xmlns:a16="http://schemas.microsoft.com/office/drawing/2014/main" id="{FFD411CE-CAF9-A842-9E3F-3B30E499068C}"/>
              </a:ext>
            </a:extLst>
          </p:cNvPr>
          <p:cNvSpPr>
            <a:spLocks noGrp="1"/>
          </p:cNvSpPr>
          <p:nvPr>
            <p:ph type="body" sz="quarter" idx="11" hasCustomPrompt="1"/>
          </p:nvPr>
        </p:nvSpPr>
        <p:spPr>
          <a:xfrm>
            <a:off x="1017970" y="1340792"/>
            <a:ext cx="4213783" cy="703820"/>
          </a:xfrm>
        </p:spPr>
        <p:txBody>
          <a:bodyPr>
            <a:noAutofit/>
          </a:bodyPr>
          <a:lstStyle>
            <a:lvl1pPr marL="0" indent="0">
              <a:buClr>
                <a:schemeClr val="accent1"/>
              </a:buClr>
              <a:buNone/>
              <a:defRPr sz="3200">
                <a:solidFill>
                  <a:schemeClr val="bg1"/>
                </a:solidFill>
                <a:latin typeface="+mj-lt"/>
              </a:defRPr>
            </a:lvl1pPr>
            <a:lvl2pPr marL="457189" indent="0">
              <a:buClr>
                <a:schemeClr val="accent1"/>
              </a:buClr>
              <a:buNone/>
              <a:defRPr sz="2400">
                <a:solidFill>
                  <a:schemeClr val="tx2"/>
                </a:solidFill>
                <a:latin typeface="+mn-lt"/>
              </a:defRPr>
            </a:lvl2pPr>
            <a:lvl3pPr>
              <a:buClr>
                <a:schemeClr val="accent1"/>
              </a:buClr>
              <a:defRPr>
                <a:latin typeface="+mj-lt"/>
              </a:defRPr>
            </a:lvl3pPr>
            <a:lvl4pPr>
              <a:buClr>
                <a:schemeClr val="accent1"/>
              </a:buClr>
              <a:defRPr>
                <a:latin typeface="+mj-lt"/>
              </a:defRPr>
            </a:lvl4pPr>
            <a:lvl5pPr>
              <a:buClr>
                <a:schemeClr val="accent1"/>
              </a:buClr>
              <a:defRPr>
                <a:latin typeface="+mj-lt"/>
              </a:defRPr>
            </a:lvl5pPr>
          </a:lstStyle>
          <a:p>
            <a:pPr lvl="0"/>
            <a:r>
              <a:rPr lang="en-US"/>
              <a:t>Agenda</a:t>
            </a:r>
          </a:p>
        </p:txBody>
      </p:sp>
      <p:cxnSp>
        <p:nvCxnSpPr>
          <p:cNvPr id="12" name="Straight Connector 11">
            <a:extLst>
              <a:ext uri="{FF2B5EF4-FFF2-40B4-BE49-F238E27FC236}">
                <a16:creationId xmlns:a16="http://schemas.microsoft.com/office/drawing/2014/main" id="{D9C468F2-F15F-4C44-B76E-D9BF5094E730}"/>
              </a:ext>
            </a:extLst>
          </p:cNvPr>
          <p:cNvCxnSpPr>
            <a:cxnSpLocks/>
          </p:cNvCxnSpPr>
          <p:nvPr userDrawn="1"/>
        </p:nvCxnSpPr>
        <p:spPr>
          <a:xfrm>
            <a:off x="1133927" y="2044612"/>
            <a:ext cx="616226" cy="0"/>
          </a:xfrm>
          <a:prstGeom prst="line">
            <a:avLst/>
          </a:prstGeom>
          <a:ln w="25400">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sp>
        <p:nvSpPr>
          <p:cNvPr id="13" name="Text Placeholder 7">
            <a:extLst>
              <a:ext uri="{FF2B5EF4-FFF2-40B4-BE49-F238E27FC236}">
                <a16:creationId xmlns:a16="http://schemas.microsoft.com/office/drawing/2014/main" id="{3302D2DF-D3AC-1C4A-AAE3-C96CB55A0BF3}"/>
              </a:ext>
            </a:extLst>
          </p:cNvPr>
          <p:cNvSpPr>
            <a:spLocks noGrp="1"/>
          </p:cNvSpPr>
          <p:nvPr>
            <p:ph type="body" sz="quarter" idx="26"/>
          </p:nvPr>
        </p:nvSpPr>
        <p:spPr>
          <a:xfrm>
            <a:off x="1017970" y="2455730"/>
            <a:ext cx="4760661" cy="3270250"/>
          </a:xfrm>
        </p:spPr>
        <p:txBody>
          <a:bodyPr>
            <a:normAutofit/>
          </a:bodyPr>
          <a:lstStyle>
            <a:lvl1pPr marL="0" indent="0">
              <a:buNone/>
              <a:defRPr sz="2400">
                <a:solidFill>
                  <a:schemeClr val="bg1"/>
                </a:solidFill>
              </a:defRPr>
            </a:lvl1pPr>
            <a:lvl2pPr marL="457189" indent="0">
              <a:buNone/>
              <a:defRPr sz="2000">
                <a:solidFill>
                  <a:schemeClr val="tx2"/>
                </a:solidFill>
              </a:defRPr>
            </a:lvl2pPr>
            <a:lvl3pPr marL="914377" indent="0">
              <a:buNone/>
              <a:defRPr sz="2000">
                <a:solidFill>
                  <a:schemeClr val="tx2"/>
                </a:solidFill>
              </a:defRPr>
            </a:lvl3pPr>
            <a:lvl4pPr marL="1371566" indent="0">
              <a:buNone/>
              <a:defRPr sz="2000">
                <a:solidFill>
                  <a:schemeClr val="tx2"/>
                </a:solidFill>
              </a:defRPr>
            </a:lvl4pPr>
            <a:lvl5pPr marL="1828755" indent="0">
              <a:buNone/>
              <a:defRPr sz="2000">
                <a:solidFill>
                  <a:schemeClr val="tx2"/>
                </a:solidFill>
              </a:defRPr>
            </a:lvl5pPr>
          </a:lstStyle>
          <a:p>
            <a:pPr lvl="0"/>
            <a:r>
              <a:rPr lang="en-US"/>
              <a:t>Click to edit Master text styles</a:t>
            </a:r>
          </a:p>
        </p:txBody>
      </p:sp>
      <p:sp>
        <p:nvSpPr>
          <p:cNvPr id="15" name="TextBox 14">
            <a:extLst>
              <a:ext uri="{FF2B5EF4-FFF2-40B4-BE49-F238E27FC236}">
                <a16:creationId xmlns:a16="http://schemas.microsoft.com/office/drawing/2014/main" id="{1227B3D5-46EC-3E4C-BB8C-4A2171734478}"/>
              </a:ext>
            </a:extLst>
          </p:cNvPr>
          <p:cNvSpPr txBox="1"/>
          <p:nvPr userDrawn="1"/>
        </p:nvSpPr>
        <p:spPr>
          <a:xfrm>
            <a:off x="917198" y="5921653"/>
            <a:ext cx="2851231"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FFFFFF"/>
                </a:solidFill>
                <a:effectLst/>
                <a:uLnTx/>
                <a:uFillTx/>
                <a:latin typeface="Calibri" panose="020F0502020204030204"/>
                <a:ea typeface="+mn-ea"/>
                <a:cs typeface="+mn-cs"/>
              </a:rPr>
              <a:t>© 2021 - Strictly Confidential</a:t>
            </a:r>
          </a:p>
        </p:txBody>
      </p:sp>
      <p:pic>
        <p:nvPicPr>
          <p:cNvPr id="10" name="Picture 9">
            <a:extLst>
              <a:ext uri="{FF2B5EF4-FFF2-40B4-BE49-F238E27FC236}">
                <a16:creationId xmlns:a16="http://schemas.microsoft.com/office/drawing/2014/main" id="{4A9EC2F0-0870-EE4C-A7C5-16F94BF688A3}"/>
              </a:ext>
            </a:extLst>
          </p:cNvPr>
          <p:cNvPicPr>
            <a:picLocks noChangeAspect="1"/>
          </p:cNvPicPr>
          <p:nvPr userDrawn="1"/>
        </p:nvPicPr>
        <p:blipFill>
          <a:blip r:embed="rId3"/>
          <a:srcRect/>
          <a:stretch/>
        </p:blipFill>
        <p:spPr>
          <a:xfrm>
            <a:off x="8944309" y="5483498"/>
            <a:ext cx="2494570" cy="653599"/>
          </a:xfrm>
          <a:prstGeom prst="rect">
            <a:avLst/>
          </a:prstGeom>
        </p:spPr>
      </p:pic>
    </p:spTree>
    <p:extLst>
      <p:ext uri="{BB962C8B-B14F-4D97-AF65-F5344CB8AC3E}">
        <p14:creationId xmlns:p14="http://schemas.microsoft.com/office/powerpoint/2010/main" val="293669542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8" name="Rectangle 7"/>
          <p:cNvSpPr/>
          <p:nvPr userDrawn="1"/>
        </p:nvSpPr>
        <p:spPr>
          <a:xfrm>
            <a:off x="641025" y="527902"/>
            <a:ext cx="10869105" cy="570321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0" name="Text Placeholder 9"/>
          <p:cNvSpPr>
            <a:spLocks noGrp="1"/>
          </p:cNvSpPr>
          <p:nvPr>
            <p:ph type="body" sz="quarter" idx="10" hasCustomPrompt="1"/>
          </p:nvPr>
        </p:nvSpPr>
        <p:spPr>
          <a:xfrm>
            <a:off x="2489201" y="2394409"/>
            <a:ext cx="7200900" cy="1498863"/>
          </a:xfrm>
        </p:spPr>
        <p:txBody>
          <a:bodyPr anchor="ctr">
            <a:normAutofit/>
          </a:bodyPr>
          <a:lstStyle>
            <a:lvl1pPr marL="0" indent="0" algn="ctr">
              <a:buNone/>
              <a:defRPr sz="3733" baseline="0">
                <a:solidFill>
                  <a:schemeClr val="bg1"/>
                </a:solidFill>
                <a:latin typeface="+mj-lt"/>
              </a:defRPr>
            </a:lvl1pPr>
          </a:lstStyle>
          <a:p>
            <a:pPr lvl="0"/>
            <a:r>
              <a:rPr lang="en-US"/>
              <a:t>Title/Section Slide</a:t>
            </a:r>
          </a:p>
        </p:txBody>
      </p:sp>
    </p:spTree>
    <p:extLst>
      <p:ext uri="{BB962C8B-B14F-4D97-AF65-F5344CB8AC3E}">
        <p14:creationId xmlns:p14="http://schemas.microsoft.com/office/powerpoint/2010/main" val="13015768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CREENSHOT SLIDE">
    <p:spTree>
      <p:nvGrpSpPr>
        <p:cNvPr id="1" name=""/>
        <p:cNvGrpSpPr/>
        <p:nvPr/>
      </p:nvGrpSpPr>
      <p:grpSpPr>
        <a:xfrm>
          <a:off x="0" y="0"/>
          <a:ext cx="0" cy="0"/>
          <a:chOff x="0" y="0"/>
          <a:chExt cx="0" cy="0"/>
        </a:xfrm>
      </p:grpSpPr>
      <p:sp>
        <p:nvSpPr>
          <p:cNvPr id="4" name="Slide Number Placeholder 21">
            <a:extLst>
              <a:ext uri="{FF2B5EF4-FFF2-40B4-BE49-F238E27FC236}">
                <a16:creationId xmlns:a16="http://schemas.microsoft.com/office/drawing/2014/main" id="{CC2CDEAC-421B-41D4-90D5-446A8CFE9935}"/>
              </a:ext>
            </a:extLst>
          </p:cNvPr>
          <p:cNvSpPr>
            <a:spLocks noGrp="1"/>
          </p:cNvSpPr>
          <p:nvPr>
            <p:ph type="sldNum" sz="quarter" idx="4"/>
          </p:nvPr>
        </p:nvSpPr>
        <p:spPr>
          <a:xfrm>
            <a:off x="8610599" y="6450468"/>
            <a:ext cx="3192139" cy="148913"/>
          </a:xfrm>
          <a:prstGeom prst="rect">
            <a:avLst/>
          </a:prstGeom>
        </p:spPr>
        <p:txBody>
          <a:bodyPr vert="horz" lIns="91440" tIns="45720" rIns="91440" bIns="45720" rtlCol="0" anchor="ctr"/>
          <a:lstStyle>
            <a:lvl1pPr algn="r">
              <a:defRPr sz="1000">
                <a:solidFill>
                  <a:schemeClr val="tx2"/>
                </a:solidFill>
                <a:latin typeface="+mj-lt"/>
              </a:defRPr>
            </a:lvl1pPr>
          </a:lstStyle>
          <a:p>
            <a:fld id="{F0D6EE29-B678-4F5E-BD6B-2A1F664779F4}" type="slidenum">
              <a:rPr lang="en-US" smtClean="0"/>
              <a:pPr/>
              <a:t>‹#›</a:t>
            </a:fld>
            <a:endParaRPr lang="en-US" dirty="0"/>
          </a:p>
        </p:txBody>
      </p:sp>
      <p:sp>
        <p:nvSpPr>
          <p:cNvPr id="3" name="Rectangle 2">
            <a:extLst>
              <a:ext uri="{FF2B5EF4-FFF2-40B4-BE49-F238E27FC236}">
                <a16:creationId xmlns:a16="http://schemas.microsoft.com/office/drawing/2014/main" id="{50DA67BE-E43D-4E4C-B359-792B7B107157}"/>
              </a:ext>
            </a:extLst>
          </p:cNvPr>
          <p:cNvSpPr/>
          <p:nvPr userDrawn="1"/>
        </p:nvSpPr>
        <p:spPr>
          <a:xfrm>
            <a:off x="0" y="6709085"/>
            <a:ext cx="12192000" cy="1489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08213640-27F8-4824-A68D-48588A2F3BC1}"/>
              </a:ext>
            </a:extLst>
          </p:cNvPr>
          <p:cNvSpPr/>
          <p:nvPr userDrawn="1"/>
        </p:nvSpPr>
        <p:spPr>
          <a:xfrm>
            <a:off x="0" y="0"/>
            <a:ext cx="133350" cy="6858000"/>
          </a:xfrm>
          <a:prstGeom prst="rect">
            <a:avLst/>
          </a:prstGeom>
          <a:gradFill>
            <a:gsLst>
              <a:gs pos="100000">
                <a:schemeClr val="accent2"/>
              </a:gs>
              <a:gs pos="50000">
                <a:schemeClr val="bg2"/>
              </a:gs>
              <a:gs pos="0">
                <a:schemeClr val="accent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78544570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8" name="Rectangle 7"/>
          <p:cNvSpPr/>
          <p:nvPr userDrawn="1"/>
        </p:nvSpPr>
        <p:spPr>
          <a:xfrm>
            <a:off x="641025" y="527902"/>
            <a:ext cx="10869105" cy="570321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9" name="Text Placeholder 9"/>
          <p:cNvSpPr>
            <a:spLocks noGrp="1"/>
          </p:cNvSpPr>
          <p:nvPr>
            <p:ph type="body" sz="quarter" idx="10" hasCustomPrompt="1"/>
          </p:nvPr>
        </p:nvSpPr>
        <p:spPr>
          <a:xfrm>
            <a:off x="2489201" y="2394409"/>
            <a:ext cx="7200900" cy="1498863"/>
          </a:xfrm>
        </p:spPr>
        <p:txBody>
          <a:bodyPr anchor="ctr">
            <a:normAutofit/>
          </a:bodyPr>
          <a:lstStyle>
            <a:lvl1pPr marL="0" indent="0" algn="ctr">
              <a:buNone/>
              <a:defRPr sz="3733" baseline="0">
                <a:solidFill>
                  <a:schemeClr val="bg1"/>
                </a:solidFill>
                <a:latin typeface="+mj-lt"/>
              </a:defRPr>
            </a:lvl1pPr>
          </a:lstStyle>
          <a:p>
            <a:pPr lvl="0"/>
            <a:r>
              <a:rPr lang="en-US"/>
              <a:t>Title/Section Slide</a:t>
            </a:r>
          </a:p>
        </p:txBody>
      </p:sp>
    </p:spTree>
    <p:extLst>
      <p:ext uri="{BB962C8B-B14F-4D97-AF65-F5344CB8AC3E}">
        <p14:creationId xmlns:p14="http://schemas.microsoft.com/office/powerpoint/2010/main" val="126358885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Rectangle 5"/>
          <p:cNvSpPr/>
          <p:nvPr userDrawn="1"/>
        </p:nvSpPr>
        <p:spPr>
          <a:xfrm>
            <a:off x="641025" y="527902"/>
            <a:ext cx="10869105" cy="570321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7" name="Text Placeholder 9"/>
          <p:cNvSpPr>
            <a:spLocks noGrp="1"/>
          </p:cNvSpPr>
          <p:nvPr>
            <p:ph type="body" sz="quarter" idx="10" hasCustomPrompt="1"/>
          </p:nvPr>
        </p:nvSpPr>
        <p:spPr>
          <a:xfrm>
            <a:off x="2489201" y="2394409"/>
            <a:ext cx="7200900" cy="1498863"/>
          </a:xfrm>
        </p:spPr>
        <p:txBody>
          <a:bodyPr anchor="ctr">
            <a:normAutofit/>
          </a:bodyPr>
          <a:lstStyle>
            <a:lvl1pPr marL="0" indent="0" algn="ctr">
              <a:buNone/>
              <a:defRPr sz="3733" baseline="0">
                <a:solidFill>
                  <a:schemeClr val="bg1"/>
                </a:solidFill>
                <a:latin typeface="+mj-lt"/>
              </a:defRPr>
            </a:lvl1pPr>
          </a:lstStyle>
          <a:p>
            <a:pPr lvl="0"/>
            <a:r>
              <a:rPr lang="en-US"/>
              <a:t>Title/Section Slide</a:t>
            </a:r>
          </a:p>
        </p:txBody>
      </p:sp>
    </p:spTree>
    <p:extLst>
      <p:ext uri="{BB962C8B-B14F-4D97-AF65-F5344CB8AC3E}">
        <p14:creationId xmlns:p14="http://schemas.microsoft.com/office/powerpoint/2010/main" val="252128890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BLANK SLIDE">
  <p:cSld name="BLANK SLIDE">
    <p:spTree>
      <p:nvGrpSpPr>
        <p:cNvPr id="1" name="Shape 100"/>
        <p:cNvGrpSpPr/>
        <p:nvPr/>
      </p:nvGrpSpPr>
      <p:grpSpPr>
        <a:xfrm>
          <a:off x="0" y="0"/>
          <a:ext cx="0" cy="0"/>
          <a:chOff x="0" y="0"/>
          <a:chExt cx="0" cy="0"/>
        </a:xfrm>
      </p:grpSpPr>
      <p:sp>
        <p:nvSpPr>
          <p:cNvPr id="101" name="Google Shape;101;p39"/>
          <p:cNvSpPr txBox="1">
            <a:spLocks noGrp="1"/>
          </p:cNvSpPr>
          <p:nvPr>
            <p:ph type="sldNum" idx="12"/>
          </p:nvPr>
        </p:nvSpPr>
        <p:spPr>
          <a:xfrm>
            <a:off x="8610599" y="6450468"/>
            <a:ext cx="3192139" cy="14891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000">
                <a:solidFill>
                  <a:schemeClr val="dk2"/>
                </a:solidFill>
                <a:latin typeface="Calibri"/>
                <a:ea typeface="Calibri"/>
                <a:cs typeface="Calibri"/>
                <a:sym typeface="Calibri"/>
              </a:defRPr>
            </a:lvl1pPr>
            <a:lvl2pPr marL="0" lvl="1" indent="0" algn="r">
              <a:spcBef>
                <a:spcPts val="0"/>
              </a:spcBef>
              <a:buNone/>
              <a:defRPr sz="1000">
                <a:solidFill>
                  <a:schemeClr val="dk2"/>
                </a:solidFill>
                <a:latin typeface="Calibri"/>
                <a:ea typeface="Calibri"/>
                <a:cs typeface="Calibri"/>
                <a:sym typeface="Calibri"/>
              </a:defRPr>
            </a:lvl2pPr>
            <a:lvl3pPr marL="0" lvl="2" indent="0" algn="r">
              <a:spcBef>
                <a:spcPts val="0"/>
              </a:spcBef>
              <a:buNone/>
              <a:defRPr sz="1000">
                <a:solidFill>
                  <a:schemeClr val="dk2"/>
                </a:solidFill>
                <a:latin typeface="Calibri"/>
                <a:ea typeface="Calibri"/>
                <a:cs typeface="Calibri"/>
                <a:sym typeface="Calibri"/>
              </a:defRPr>
            </a:lvl3pPr>
            <a:lvl4pPr marL="0" lvl="3" indent="0" algn="r">
              <a:spcBef>
                <a:spcPts val="0"/>
              </a:spcBef>
              <a:buNone/>
              <a:defRPr sz="1000">
                <a:solidFill>
                  <a:schemeClr val="dk2"/>
                </a:solidFill>
                <a:latin typeface="Calibri"/>
                <a:ea typeface="Calibri"/>
                <a:cs typeface="Calibri"/>
                <a:sym typeface="Calibri"/>
              </a:defRPr>
            </a:lvl4pPr>
            <a:lvl5pPr marL="0" lvl="4" indent="0" algn="r">
              <a:spcBef>
                <a:spcPts val="0"/>
              </a:spcBef>
              <a:buNone/>
              <a:defRPr sz="1000">
                <a:solidFill>
                  <a:schemeClr val="dk2"/>
                </a:solidFill>
                <a:latin typeface="Calibri"/>
                <a:ea typeface="Calibri"/>
                <a:cs typeface="Calibri"/>
                <a:sym typeface="Calibri"/>
              </a:defRPr>
            </a:lvl5pPr>
            <a:lvl6pPr marL="0" lvl="5" indent="0" algn="r">
              <a:spcBef>
                <a:spcPts val="0"/>
              </a:spcBef>
              <a:buNone/>
              <a:defRPr sz="1000">
                <a:solidFill>
                  <a:schemeClr val="dk2"/>
                </a:solidFill>
                <a:latin typeface="Calibri"/>
                <a:ea typeface="Calibri"/>
                <a:cs typeface="Calibri"/>
                <a:sym typeface="Calibri"/>
              </a:defRPr>
            </a:lvl6pPr>
            <a:lvl7pPr marL="0" lvl="6" indent="0" algn="r">
              <a:spcBef>
                <a:spcPts val="0"/>
              </a:spcBef>
              <a:buNone/>
              <a:defRPr sz="1000">
                <a:solidFill>
                  <a:schemeClr val="dk2"/>
                </a:solidFill>
                <a:latin typeface="Calibri"/>
                <a:ea typeface="Calibri"/>
                <a:cs typeface="Calibri"/>
                <a:sym typeface="Calibri"/>
              </a:defRPr>
            </a:lvl7pPr>
            <a:lvl8pPr marL="0" lvl="7" indent="0" algn="r">
              <a:spcBef>
                <a:spcPts val="0"/>
              </a:spcBef>
              <a:buNone/>
              <a:defRPr sz="1000">
                <a:solidFill>
                  <a:schemeClr val="dk2"/>
                </a:solidFill>
                <a:latin typeface="Calibri"/>
                <a:ea typeface="Calibri"/>
                <a:cs typeface="Calibri"/>
                <a:sym typeface="Calibri"/>
              </a:defRPr>
            </a:lvl8pPr>
            <a:lvl9pPr marL="0" lvl="8" indent="0" algn="r">
              <a:spcBef>
                <a:spcPts val="0"/>
              </a:spcBef>
              <a:buNone/>
              <a:defRPr sz="1000">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84764237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HEADER ONLY">
  <p:cSld name="HEADER ONLY">
    <p:spTree>
      <p:nvGrpSpPr>
        <p:cNvPr id="1" name="Shape 93"/>
        <p:cNvGrpSpPr/>
        <p:nvPr/>
      </p:nvGrpSpPr>
      <p:grpSpPr>
        <a:xfrm>
          <a:off x="0" y="0"/>
          <a:ext cx="0" cy="0"/>
          <a:chOff x="0" y="0"/>
          <a:chExt cx="0" cy="0"/>
        </a:xfrm>
      </p:grpSpPr>
      <p:sp>
        <p:nvSpPr>
          <p:cNvPr id="94" name="Google Shape;94;p37"/>
          <p:cNvSpPr txBox="1">
            <a:spLocks noGrp="1"/>
          </p:cNvSpPr>
          <p:nvPr>
            <p:ph type="title"/>
          </p:nvPr>
        </p:nvSpPr>
        <p:spPr>
          <a:xfrm>
            <a:off x="505691" y="152796"/>
            <a:ext cx="11159600" cy="9820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Font typeface="Calibri"/>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Tree>
    <p:extLst>
      <p:ext uri="{BB962C8B-B14F-4D97-AF65-F5344CB8AC3E}">
        <p14:creationId xmlns:p14="http://schemas.microsoft.com/office/powerpoint/2010/main" val="142678041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116"/>
        <p:cNvGrpSpPr/>
        <p:nvPr/>
      </p:nvGrpSpPr>
      <p:grpSpPr>
        <a:xfrm>
          <a:off x="0" y="0"/>
          <a:ext cx="0" cy="0"/>
          <a:chOff x="0" y="0"/>
          <a:chExt cx="0" cy="0"/>
        </a:xfrm>
      </p:grpSpPr>
      <p:sp>
        <p:nvSpPr>
          <p:cNvPr id="117" name="Google Shape;117;p4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8" name="Google Shape;118;p42"/>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19" name="Google Shape;119;p42"/>
          <p:cNvSpPr txBox="1">
            <a:spLocks noGrp="1"/>
          </p:cNvSpPr>
          <p:nvPr>
            <p:ph type="ftr" idx="11"/>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20" name="Google Shape;120;p42"/>
          <p:cNvSpPr txBox="1">
            <a:spLocks noGrp="1"/>
          </p:cNvSpPr>
          <p:nvPr>
            <p:ph type="sldNum" idx="12"/>
          </p:nvPr>
        </p:nvSpPr>
        <p:spPr>
          <a:xfrm>
            <a:off x="8610599" y="6450468"/>
            <a:ext cx="3192139" cy="14891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69424766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STANDARD SLIDE (no subtitle)">
  <p:cSld name="STANDARD SLIDE (no subtitle)">
    <p:spTree>
      <p:nvGrpSpPr>
        <p:cNvPr id="1" name="Shape 95"/>
        <p:cNvGrpSpPr/>
        <p:nvPr/>
      </p:nvGrpSpPr>
      <p:grpSpPr>
        <a:xfrm>
          <a:off x="0" y="0"/>
          <a:ext cx="0" cy="0"/>
          <a:chOff x="0" y="0"/>
          <a:chExt cx="0" cy="0"/>
        </a:xfrm>
      </p:grpSpPr>
      <p:sp>
        <p:nvSpPr>
          <p:cNvPr id="96" name="Google Shape;96;p38"/>
          <p:cNvSpPr txBox="1">
            <a:spLocks noGrp="1"/>
          </p:cNvSpPr>
          <p:nvPr>
            <p:ph type="body" idx="1"/>
          </p:nvPr>
        </p:nvSpPr>
        <p:spPr>
          <a:xfrm>
            <a:off x="401216" y="474215"/>
            <a:ext cx="11389568" cy="525910"/>
          </a:xfrm>
          <a:prstGeom prst="rect">
            <a:avLst/>
          </a:prstGeom>
          <a:noFill/>
          <a:ln>
            <a:noFill/>
          </a:ln>
        </p:spPr>
        <p:txBody>
          <a:bodyPr spcFirstLastPara="1" wrap="square" lIns="91425" tIns="0" rIns="91425" bIns="0" anchor="ctr" anchorCtr="0">
            <a:normAutofit/>
          </a:bodyPr>
          <a:lstStyle>
            <a:lvl1pPr marL="457200" lvl="0" indent="-228600" algn="l">
              <a:lnSpc>
                <a:spcPct val="114000"/>
              </a:lnSpc>
              <a:spcBef>
                <a:spcPts val="1000"/>
              </a:spcBef>
              <a:spcAft>
                <a:spcPts val="0"/>
              </a:spcAft>
              <a:buClr>
                <a:schemeClr val="dk1"/>
              </a:buClr>
              <a:buSzPts val="3000"/>
              <a:buNone/>
              <a:defRPr sz="3000"/>
            </a:lvl1pPr>
            <a:lvl2pPr marL="914400" lvl="1" indent="-342900" algn="l">
              <a:lnSpc>
                <a:spcPct val="114000"/>
              </a:lnSpc>
              <a:spcBef>
                <a:spcPts val="500"/>
              </a:spcBef>
              <a:spcAft>
                <a:spcPts val="0"/>
              </a:spcAft>
              <a:buClr>
                <a:schemeClr val="dk1"/>
              </a:buClr>
              <a:buSzPts val="1800"/>
              <a:buChar char="•"/>
              <a:defRPr/>
            </a:lvl2pPr>
            <a:lvl3pPr marL="1371600" lvl="2" indent="-302894" algn="l">
              <a:lnSpc>
                <a:spcPct val="114000"/>
              </a:lnSpc>
              <a:spcBef>
                <a:spcPts val="500"/>
              </a:spcBef>
              <a:spcAft>
                <a:spcPts val="0"/>
              </a:spcAft>
              <a:buClr>
                <a:schemeClr val="dk1"/>
              </a:buClr>
              <a:buSzPts val="1170"/>
              <a:buChar char="o"/>
              <a:defRPr/>
            </a:lvl3pPr>
            <a:lvl4pPr marL="1828800" lvl="3" indent="-314325" algn="l">
              <a:lnSpc>
                <a:spcPct val="114000"/>
              </a:lnSpc>
              <a:spcBef>
                <a:spcPts val="500"/>
              </a:spcBef>
              <a:spcAft>
                <a:spcPts val="0"/>
              </a:spcAft>
              <a:buClr>
                <a:schemeClr val="dk1"/>
              </a:buClr>
              <a:buSzPts val="1350"/>
              <a:buChar char="▪"/>
              <a:defRPr/>
            </a:lvl4pPr>
            <a:lvl5pPr marL="2286000" lvl="4" indent="-342900" algn="l">
              <a:lnSpc>
                <a:spcPct val="114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7" name="Google Shape;97;p38"/>
          <p:cNvSpPr/>
          <p:nvPr/>
        </p:nvSpPr>
        <p:spPr>
          <a:xfrm>
            <a:off x="504726" y="1177442"/>
            <a:ext cx="754897" cy="45719"/>
          </a:xfrm>
          <a:prstGeom prst="rect">
            <a:avLst/>
          </a:prstGeom>
          <a:gradFill>
            <a:gsLst>
              <a:gs pos="0">
                <a:schemeClr val="lt2"/>
              </a:gs>
              <a:gs pos="100000">
                <a:srgbClr val="0E7890"/>
              </a:gs>
            </a:gsLst>
            <a:lin ang="36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8" name="Google Shape;98;p38"/>
          <p:cNvSpPr txBox="1">
            <a:spLocks noGrp="1"/>
          </p:cNvSpPr>
          <p:nvPr>
            <p:ph type="body" idx="2"/>
          </p:nvPr>
        </p:nvSpPr>
        <p:spPr>
          <a:xfrm>
            <a:off x="560387" y="1483567"/>
            <a:ext cx="11071226" cy="4731553"/>
          </a:xfrm>
          <a:prstGeom prst="rect">
            <a:avLst/>
          </a:prstGeom>
          <a:noFill/>
          <a:ln>
            <a:noFill/>
          </a:ln>
        </p:spPr>
        <p:txBody>
          <a:bodyPr spcFirstLastPara="1" wrap="square" lIns="91425" tIns="45700" rIns="91425" bIns="45700" anchor="t" anchorCtr="0">
            <a:normAutofit/>
          </a:bodyPr>
          <a:lstStyle>
            <a:lvl1pPr marL="457200" lvl="0" indent="-228600" algn="l">
              <a:lnSpc>
                <a:spcPct val="114000"/>
              </a:lnSpc>
              <a:spcBef>
                <a:spcPts val="1000"/>
              </a:spcBef>
              <a:spcAft>
                <a:spcPts val="0"/>
              </a:spcAft>
              <a:buClr>
                <a:schemeClr val="dk1"/>
              </a:buClr>
              <a:buSzPts val="1400"/>
              <a:buNone/>
              <a:defRPr/>
            </a:lvl1pPr>
            <a:lvl2pPr marL="914400" lvl="1" indent="-317500" algn="l">
              <a:lnSpc>
                <a:spcPct val="114000"/>
              </a:lnSpc>
              <a:spcBef>
                <a:spcPts val="500"/>
              </a:spcBef>
              <a:spcAft>
                <a:spcPts val="0"/>
              </a:spcAft>
              <a:buClr>
                <a:schemeClr val="dk1"/>
              </a:buClr>
              <a:buSzPts val="1400"/>
              <a:buChar char="•"/>
              <a:defRPr/>
            </a:lvl2pPr>
            <a:lvl3pPr marL="1371600" lvl="2" indent="-286385" algn="l">
              <a:lnSpc>
                <a:spcPct val="114000"/>
              </a:lnSpc>
              <a:spcBef>
                <a:spcPts val="500"/>
              </a:spcBef>
              <a:spcAft>
                <a:spcPts val="0"/>
              </a:spcAft>
              <a:buClr>
                <a:schemeClr val="dk1"/>
              </a:buClr>
              <a:buSzPts val="910"/>
              <a:buChar char="o"/>
              <a:defRPr/>
            </a:lvl3pPr>
            <a:lvl4pPr marL="1828800" lvl="3" indent="-295275" algn="l">
              <a:lnSpc>
                <a:spcPct val="114000"/>
              </a:lnSpc>
              <a:spcBef>
                <a:spcPts val="500"/>
              </a:spcBef>
              <a:spcAft>
                <a:spcPts val="0"/>
              </a:spcAft>
              <a:buClr>
                <a:schemeClr val="dk1"/>
              </a:buClr>
              <a:buSzPts val="1050"/>
              <a:buChar char="▪"/>
              <a:defRPr/>
            </a:lvl4pPr>
            <a:lvl5pPr marL="2286000" lvl="4" indent="-317500" algn="l">
              <a:lnSpc>
                <a:spcPct val="114000"/>
              </a:lnSpc>
              <a:spcBef>
                <a:spcPts val="500"/>
              </a:spcBef>
              <a:spcAft>
                <a:spcPts val="0"/>
              </a:spcAft>
              <a:buClr>
                <a:schemeClr val="dk1"/>
              </a:buClr>
              <a:buSzPts val="14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9" name="Google Shape;99;p38"/>
          <p:cNvSpPr txBox="1">
            <a:spLocks noGrp="1"/>
          </p:cNvSpPr>
          <p:nvPr>
            <p:ph type="sldNum" idx="12"/>
          </p:nvPr>
        </p:nvSpPr>
        <p:spPr>
          <a:xfrm>
            <a:off x="8610599" y="6450468"/>
            <a:ext cx="3192139" cy="14891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000">
                <a:solidFill>
                  <a:schemeClr val="dk2"/>
                </a:solidFill>
                <a:latin typeface="Calibri"/>
                <a:ea typeface="Calibri"/>
                <a:cs typeface="Calibri"/>
                <a:sym typeface="Calibri"/>
              </a:defRPr>
            </a:lvl1pPr>
            <a:lvl2pPr marL="0" lvl="1" indent="0" algn="r">
              <a:spcBef>
                <a:spcPts val="0"/>
              </a:spcBef>
              <a:buNone/>
              <a:defRPr sz="1000">
                <a:solidFill>
                  <a:schemeClr val="dk2"/>
                </a:solidFill>
                <a:latin typeface="Calibri"/>
                <a:ea typeface="Calibri"/>
                <a:cs typeface="Calibri"/>
                <a:sym typeface="Calibri"/>
              </a:defRPr>
            </a:lvl2pPr>
            <a:lvl3pPr marL="0" lvl="2" indent="0" algn="r">
              <a:spcBef>
                <a:spcPts val="0"/>
              </a:spcBef>
              <a:buNone/>
              <a:defRPr sz="1000">
                <a:solidFill>
                  <a:schemeClr val="dk2"/>
                </a:solidFill>
                <a:latin typeface="Calibri"/>
                <a:ea typeface="Calibri"/>
                <a:cs typeface="Calibri"/>
                <a:sym typeface="Calibri"/>
              </a:defRPr>
            </a:lvl3pPr>
            <a:lvl4pPr marL="0" lvl="3" indent="0" algn="r">
              <a:spcBef>
                <a:spcPts val="0"/>
              </a:spcBef>
              <a:buNone/>
              <a:defRPr sz="1000">
                <a:solidFill>
                  <a:schemeClr val="dk2"/>
                </a:solidFill>
                <a:latin typeface="Calibri"/>
                <a:ea typeface="Calibri"/>
                <a:cs typeface="Calibri"/>
                <a:sym typeface="Calibri"/>
              </a:defRPr>
            </a:lvl4pPr>
            <a:lvl5pPr marL="0" lvl="4" indent="0" algn="r">
              <a:spcBef>
                <a:spcPts val="0"/>
              </a:spcBef>
              <a:buNone/>
              <a:defRPr sz="1000">
                <a:solidFill>
                  <a:schemeClr val="dk2"/>
                </a:solidFill>
                <a:latin typeface="Calibri"/>
                <a:ea typeface="Calibri"/>
                <a:cs typeface="Calibri"/>
                <a:sym typeface="Calibri"/>
              </a:defRPr>
            </a:lvl5pPr>
            <a:lvl6pPr marL="0" lvl="5" indent="0" algn="r">
              <a:spcBef>
                <a:spcPts val="0"/>
              </a:spcBef>
              <a:buNone/>
              <a:defRPr sz="1000">
                <a:solidFill>
                  <a:schemeClr val="dk2"/>
                </a:solidFill>
                <a:latin typeface="Calibri"/>
                <a:ea typeface="Calibri"/>
                <a:cs typeface="Calibri"/>
                <a:sym typeface="Calibri"/>
              </a:defRPr>
            </a:lvl6pPr>
            <a:lvl7pPr marL="0" lvl="6" indent="0" algn="r">
              <a:spcBef>
                <a:spcPts val="0"/>
              </a:spcBef>
              <a:buNone/>
              <a:defRPr sz="1000">
                <a:solidFill>
                  <a:schemeClr val="dk2"/>
                </a:solidFill>
                <a:latin typeface="Calibri"/>
                <a:ea typeface="Calibri"/>
                <a:cs typeface="Calibri"/>
                <a:sym typeface="Calibri"/>
              </a:defRPr>
            </a:lvl7pPr>
            <a:lvl8pPr marL="0" lvl="7" indent="0" algn="r">
              <a:spcBef>
                <a:spcPts val="0"/>
              </a:spcBef>
              <a:buNone/>
              <a:defRPr sz="1000">
                <a:solidFill>
                  <a:schemeClr val="dk2"/>
                </a:solidFill>
                <a:latin typeface="Calibri"/>
                <a:ea typeface="Calibri"/>
                <a:cs typeface="Calibri"/>
                <a:sym typeface="Calibri"/>
              </a:defRPr>
            </a:lvl8pPr>
            <a:lvl9pPr marL="0" lvl="8" indent="0" algn="r">
              <a:spcBef>
                <a:spcPts val="0"/>
              </a:spcBef>
              <a:buNone/>
              <a:defRPr sz="1000">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08639467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5EC129-A15D-40D1-9ABC-0C4B2716C52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261409A-60EF-4F48-8D18-6524D00EFE0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896D44B-4CDD-4461-9F8B-FEB7DBA86EDD}"/>
              </a:ext>
            </a:extLst>
          </p:cNvPr>
          <p:cNvSpPr>
            <a:spLocks noGrp="1"/>
          </p:cNvSpPr>
          <p:nvPr>
            <p:ph type="dt" sz="half" idx="10"/>
          </p:nvPr>
        </p:nvSpPr>
        <p:spPr/>
        <p:txBody>
          <a:bodyPr/>
          <a:lstStyle/>
          <a:p>
            <a:fld id="{51DBF4A3-792A-4146-8585-3ED7BF8708C9}" type="datetimeFigureOut">
              <a:rPr lang="en-US" smtClean="0"/>
              <a:t>9/29/2022</a:t>
            </a:fld>
            <a:endParaRPr lang="en-US"/>
          </a:p>
        </p:txBody>
      </p:sp>
      <p:sp>
        <p:nvSpPr>
          <p:cNvPr id="5" name="Footer Placeholder 4">
            <a:extLst>
              <a:ext uri="{FF2B5EF4-FFF2-40B4-BE49-F238E27FC236}">
                <a16:creationId xmlns:a16="http://schemas.microsoft.com/office/drawing/2014/main" id="{7CCCAFDC-111A-4412-A9E9-B2C1261D753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49D2970-D769-4D22-A1F3-13B9817968CD}"/>
              </a:ext>
            </a:extLst>
          </p:cNvPr>
          <p:cNvSpPr>
            <a:spLocks noGrp="1"/>
          </p:cNvSpPr>
          <p:nvPr>
            <p:ph type="sldNum" sz="quarter" idx="12"/>
          </p:nvPr>
        </p:nvSpPr>
        <p:spPr/>
        <p:txBody>
          <a:bodyPr/>
          <a:lstStyle/>
          <a:p>
            <a:fld id="{BB7617A9-5CB2-4DFD-A88D-41A02CA7A274}" type="slidenum">
              <a:rPr lang="en-US" smtClean="0"/>
              <a:t>‹#›</a:t>
            </a:fld>
            <a:endParaRPr lang="en-US"/>
          </a:p>
        </p:txBody>
      </p:sp>
    </p:spTree>
    <p:extLst>
      <p:ext uri="{BB962C8B-B14F-4D97-AF65-F5344CB8AC3E}">
        <p14:creationId xmlns:p14="http://schemas.microsoft.com/office/powerpoint/2010/main" val="140627172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D292C4-705C-47A1-B49E-E240E9D9F17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D4482B6-20B4-489B-A1B5-C78FFFAA127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43ADE6D-8B55-45E6-AF88-C45DC0D8D9D5}"/>
              </a:ext>
            </a:extLst>
          </p:cNvPr>
          <p:cNvSpPr>
            <a:spLocks noGrp="1"/>
          </p:cNvSpPr>
          <p:nvPr>
            <p:ph type="dt" sz="half" idx="10"/>
          </p:nvPr>
        </p:nvSpPr>
        <p:spPr/>
        <p:txBody>
          <a:bodyPr/>
          <a:lstStyle/>
          <a:p>
            <a:fld id="{81B37250-70C7-43E9-96E3-AB247C06D6D1}" type="datetimeFigureOut">
              <a:rPr lang="en-US" smtClean="0"/>
              <a:t>9/29/2022</a:t>
            </a:fld>
            <a:endParaRPr lang="en-US"/>
          </a:p>
        </p:txBody>
      </p:sp>
      <p:sp>
        <p:nvSpPr>
          <p:cNvPr id="5" name="Footer Placeholder 4">
            <a:extLst>
              <a:ext uri="{FF2B5EF4-FFF2-40B4-BE49-F238E27FC236}">
                <a16:creationId xmlns:a16="http://schemas.microsoft.com/office/drawing/2014/main" id="{51D42052-8A86-4C46-89C0-23DF221E743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9778D9A-4C8A-4D57-9A2D-D5EAA169FE60}"/>
              </a:ext>
            </a:extLst>
          </p:cNvPr>
          <p:cNvSpPr>
            <a:spLocks noGrp="1"/>
          </p:cNvSpPr>
          <p:nvPr>
            <p:ph type="sldNum" sz="quarter" idx="12"/>
          </p:nvPr>
        </p:nvSpPr>
        <p:spPr/>
        <p:txBody>
          <a:bodyPr/>
          <a:lstStyle/>
          <a:p>
            <a:fld id="{DD031E4F-B2EE-4855-9C71-2963971409E4}" type="slidenum">
              <a:rPr lang="en-US" smtClean="0"/>
              <a:t>‹#›</a:t>
            </a:fld>
            <a:endParaRPr lang="en-US"/>
          </a:p>
        </p:txBody>
      </p:sp>
    </p:spTree>
    <p:extLst>
      <p:ext uri="{BB962C8B-B14F-4D97-AF65-F5344CB8AC3E}">
        <p14:creationId xmlns:p14="http://schemas.microsoft.com/office/powerpoint/2010/main" val="234580277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81A356C-2E00-48E7-B3AD-09D3BCFA2ADA}"/>
              </a:ext>
            </a:extLst>
          </p:cNvPr>
          <p:cNvSpPr/>
          <p:nvPr userDrawn="1"/>
        </p:nvSpPr>
        <p:spPr>
          <a:xfrm>
            <a:off x="0" y="0"/>
            <a:ext cx="12192000" cy="6858000"/>
          </a:xfrm>
          <a:prstGeom prst="rect">
            <a:avLst/>
          </a:prstGeom>
          <a:gradFill>
            <a:gsLst>
              <a:gs pos="0">
                <a:schemeClr val="tx1"/>
              </a:gs>
              <a:gs pos="85000">
                <a:schemeClr val="tx1">
                  <a:lumMod val="50000"/>
                </a:scheme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1"/>
              </a:solidFill>
            </a:endParaRPr>
          </a:p>
        </p:txBody>
      </p:sp>
      <p:pic>
        <p:nvPicPr>
          <p:cNvPr id="7" name="Picture 6">
            <a:extLst>
              <a:ext uri="{FF2B5EF4-FFF2-40B4-BE49-F238E27FC236}">
                <a16:creationId xmlns:a16="http://schemas.microsoft.com/office/drawing/2014/main" id="{E0157A61-847C-4EB3-A436-172E4E0D1B0E}"/>
              </a:ext>
            </a:extLst>
          </p:cNvPr>
          <p:cNvPicPr>
            <a:picLocks noChangeAspect="1"/>
          </p:cNvPicPr>
          <p:nvPr userDrawn="1"/>
        </p:nvPicPr>
        <p:blipFill>
          <a:blip r:embed="rId2"/>
          <a:stretch>
            <a:fillRect/>
          </a:stretch>
        </p:blipFill>
        <p:spPr>
          <a:xfrm>
            <a:off x="7254785" y="5847449"/>
            <a:ext cx="4456366" cy="482160"/>
          </a:xfrm>
          <a:prstGeom prst="rect">
            <a:avLst/>
          </a:prstGeom>
        </p:spPr>
      </p:pic>
      <p:sp>
        <p:nvSpPr>
          <p:cNvPr id="8" name="TextBox 7">
            <a:extLst>
              <a:ext uri="{FF2B5EF4-FFF2-40B4-BE49-F238E27FC236}">
                <a16:creationId xmlns:a16="http://schemas.microsoft.com/office/drawing/2014/main" id="{8F5D0356-031A-4457-BA3B-7BA8C58E05AC}"/>
              </a:ext>
            </a:extLst>
          </p:cNvPr>
          <p:cNvSpPr txBox="1"/>
          <p:nvPr userDrawn="1"/>
        </p:nvSpPr>
        <p:spPr>
          <a:xfrm>
            <a:off x="9428337" y="6279571"/>
            <a:ext cx="2237712" cy="200055"/>
          </a:xfrm>
          <a:prstGeom prst="rect">
            <a:avLst/>
          </a:prstGeom>
          <a:noFill/>
        </p:spPr>
        <p:txBody>
          <a:bodyPr wrap="square" rtlCol="0">
            <a:spAutoFit/>
          </a:bodyPr>
          <a:lstStyle/>
          <a:p>
            <a:pPr algn="r"/>
            <a:r>
              <a:rPr lang="en-US" sz="700" i="0" dirty="0">
                <a:solidFill>
                  <a:schemeClr val="bg1"/>
                </a:solidFill>
                <a:latin typeface="+mj-lt"/>
              </a:rPr>
              <a:t>Strictly Confidential - ©2020</a:t>
            </a:r>
          </a:p>
        </p:txBody>
      </p:sp>
      <p:sp>
        <p:nvSpPr>
          <p:cNvPr id="14" name="Text Placeholder 13">
            <a:extLst>
              <a:ext uri="{FF2B5EF4-FFF2-40B4-BE49-F238E27FC236}">
                <a16:creationId xmlns:a16="http://schemas.microsoft.com/office/drawing/2014/main" id="{FBEB9001-A500-4D0F-B9F8-27F5C2AE9643}"/>
              </a:ext>
            </a:extLst>
          </p:cNvPr>
          <p:cNvSpPr>
            <a:spLocks noGrp="1"/>
          </p:cNvSpPr>
          <p:nvPr>
            <p:ph type="body" sz="quarter" idx="10" hasCustomPrompt="1"/>
          </p:nvPr>
        </p:nvSpPr>
        <p:spPr>
          <a:xfrm>
            <a:off x="530353" y="4390444"/>
            <a:ext cx="5819775" cy="383728"/>
          </a:xfrm>
        </p:spPr>
        <p:txBody>
          <a:bodyPr anchor="t">
            <a:noAutofit/>
          </a:bodyPr>
          <a:lstStyle>
            <a:lvl1pPr algn="l">
              <a:lnSpc>
                <a:spcPct val="100000"/>
              </a:lnSpc>
              <a:spcBef>
                <a:spcPts val="0"/>
              </a:spcBef>
              <a:defRPr sz="2000">
                <a:solidFill>
                  <a:schemeClr val="bg1"/>
                </a:solidFill>
              </a:defRPr>
            </a:lvl1pPr>
            <a:lvl2pPr>
              <a:defRPr sz="2000"/>
            </a:lvl2pPr>
            <a:lvl3pPr>
              <a:defRPr sz="2000"/>
            </a:lvl3pPr>
            <a:lvl4pPr>
              <a:defRPr sz="2000"/>
            </a:lvl4pPr>
            <a:lvl5pPr>
              <a:defRPr sz="2000"/>
            </a:lvl5pPr>
          </a:lstStyle>
          <a:p>
            <a:pPr lvl="0"/>
            <a:r>
              <a:rPr lang="en-US" dirty="0"/>
              <a:t>January 1, 2000</a:t>
            </a:r>
          </a:p>
        </p:txBody>
      </p:sp>
      <p:sp>
        <p:nvSpPr>
          <p:cNvPr id="17" name="Text Placeholder 16">
            <a:extLst>
              <a:ext uri="{FF2B5EF4-FFF2-40B4-BE49-F238E27FC236}">
                <a16:creationId xmlns:a16="http://schemas.microsoft.com/office/drawing/2014/main" id="{5E55C472-1B0C-4A0F-B6B4-02F6FFF35237}"/>
              </a:ext>
            </a:extLst>
          </p:cNvPr>
          <p:cNvSpPr>
            <a:spLocks noGrp="1"/>
          </p:cNvSpPr>
          <p:nvPr>
            <p:ph type="body" sz="quarter" idx="12" hasCustomPrompt="1"/>
          </p:nvPr>
        </p:nvSpPr>
        <p:spPr>
          <a:xfrm>
            <a:off x="525952" y="3245908"/>
            <a:ext cx="9585202" cy="546608"/>
          </a:xfrm>
        </p:spPr>
        <p:txBody>
          <a:bodyPr tIns="0" bIns="0" anchor="ctr">
            <a:noAutofit/>
          </a:bodyPr>
          <a:lstStyle>
            <a:lvl1pPr>
              <a:lnSpc>
                <a:spcPct val="100000"/>
              </a:lnSpc>
              <a:defRPr sz="2800">
                <a:solidFill>
                  <a:schemeClr val="bg1"/>
                </a:solidFill>
              </a:defRPr>
            </a:lvl1pPr>
            <a:lvl2pPr>
              <a:lnSpc>
                <a:spcPct val="100000"/>
              </a:lnSpc>
              <a:defRPr>
                <a:solidFill>
                  <a:schemeClr val="bg1"/>
                </a:solidFill>
              </a:defRPr>
            </a:lvl2pPr>
            <a:lvl3pPr>
              <a:lnSpc>
                <a:spcPct val="100000"/>
              </a:lnSpc>
              <a:defRPr>
                <a:solidFill>
                  <a:schemeClr val="bg1"/>
                </a:solidFill>
              </a:defRPr>
            </a:lvl3pPr>
            <a:lvl4pPr>
              <a:lnSpc>
                <a:spcPct val="100000"/>
              </a:lnSpc>
              <a:defRPr>
                <a:solidFill>
                  <a:schemeClr val="bg1"/>
                </a:solidFill>
              </a:defRPr>
            </a:lvl4pPr>
            <a:lvl5pPr>
              <a:lnSpc>
                <a:spcPct val="100000"/>
              </a:lnSpc>
              <a:defRPr>
                <a:solidFill>
                  <a:schemeClr val="bg1"/>
                </a:solidFill>
              </a:defRPr>
            </a:lvl5pPr>
          </a:lstStyle>
          <a:p>
            <a:pPr lvl="0"/>
            <a:r>
              <a:rPr lang="en-US" dirty="0"/>
              <a:t>Subtitle of the Presentation</a:t>
            </a:r>
          </a:p>
        </p:txBody>
      </p:sp>
      <p:sp>
        <p:nvSpPr>
          <p:cNvPr id="19" name="Text Placeholder 18">
            <a:extLst>
              <a:ext uri="{FF2B5EF4-FFF2-40B4-BE49-F238E27FC236}">
                <a16:creationId xmlns:a16="http://schemas.microsoft.com/office/drawing/2014/main" id="{631DF3CC-59A8-4798-9AFE-386B374A9540}"/>
              </a:ext>
            </a:extLst>
          </p:cNvPr>
          <p:cNvSpPr>
            <a:spLocks noGrp="1"/>
          </p:cNvSpPr>
          <p:nvPr>
            <p:ph type="body" sz="quarter" idx="13" hasCustomPrompt="1"/>
          </p:nvPr>
        </p:nvSpPr>
        <p:spPr>
          <a:xfrm>
            <a:off x="530352" y="528391"/>
            <a:ext cx="9580802" cy="2717517"/>
          </a:xfrm>
        </p:spPr>
        <p:txBody>
          <a:bodyPr tIns="0" bIns="0" anchor="b">
            <a:normAutofit/>
          </a:bodyPr>
          <a:lstStyle>
            <a:lvl1pPr>
              <a:lnSpc>
                <a:spcPct val="100000"/>
              </a:lnSpc>
              <a:spcBef>
                <a:spcPts val="0"/>
              </a:spcBef>
              <a:defRPr sz="4000">
                <a:solidFill>
                  <a:schemeClr val="bg1"/>
                </a:solidFill>
              </a:defRPr>
            </a:lvl1pPr>
          </a:lstStyle>
          <a:p>
            <a:pPr lvl="0"/>
            <a:r>
              <a:rPr lang="en-US" dirty="0"/>
              <a:t>Title of the Presentation</a:t>
            </a:r>
          </a:p>
        </p:txBody>
      </p:sp>
      <p:sp>
        <p:nvSpPr>
          <p:cNvPr id="21" name="Text Placeholder 20">
            <a:extLst>
              <a:ext uri="{FF2B5EF4-FFF2-40B4-BE49-F238E27FC236}">
                <a16:creationId xmlns:a16="http://schemas.microsoft.com/office/drawing/2014/main" id="{5263B11B-44B8-44E0-B368-D776C2329CAF}"/>
              </a:ext>
            </a:extLst>
          </p:cNvPr>
          <p:cNvSpPr>
            <a:spLocks noGrp="1"/>
          </p:cNvSpPr>
          <p:nvPr>
            <p:ph type="body" sz="quarter" idx="14" hasCustomPrompt="1"/>
          </p:nvPr>
        </p:nvSpPr>
        <p:spPr>
          <a:xfrm>
            <a:off x="525952" y="5372099"/>
            <a:ext cx="5824176" cy="1006283"/>
          </a:xfrm>
        </p:spPr>
        <p:txBody>
          <a:bodyPr anchor="b">
            <a:noAutofit/>
          </a:bodyPr>
          <a:lstStyle>
            <a:lvl1pPr>
              <a:lnSpc>
                <a:spcPct val="100000"/>
              </a:lnSpc>
              <a:spcBef>
                <a:spcPts val="0"/>
              </a:spcBef>
              <a:defRPr sz="2000">
                <a:solidFill>
                  <a:schemeClr val="bg1"/>
                </a:solidFill>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err="1"/>
              <a:t>Firstname</a:t>
            </a:r>
            <a:r>
              <a:rPr lang="en-US" dirty="0"/>
              <a:t> </a:t>
            </a:r>
            <a:r>
              <a:rPr lang="en-US" dirty="0" err="1"/>
              <a:t>Lastname</a:t>
            </a:r>
            <a:endParaRPr lang="en-US" dirty="0"/>
          </a:p>
          <a:p>
            <a:pPr lvl="0"/>
            <a:r>
              <a:rPr lang="en-US" dirty="0"/>
              <a:t>Presenter’s Title</a:t>
            </a:r>
          </a:p>
          <a:p>
            <a:pPr lvl="0"/>
            <a:r>
              <a:rPr lang="en-US" dirty="0"/>
              <a:t>first.last@collectivemedical.com</a:t>
            </a:r>
          </a:p>
        </p:txBody>
      </p:sp>
      <p:pic>
        <p:nvPicPr>
          <p:cNvPr id="12" name="Picture 11">
            <a:extLst>
              <a:ext uri="{FF2B5EF4-FFF2-40B4-BE49-F238E27FC236}">
                <a16:creationId xmlns:a16="http://schemas.microsoft.com/office/drawing/2014/main" id="{16B3E43E-609F-47AB-89F4-C6CEBD67C69E}"/>
              </a:ext>
            </a:extLst>
          </p:cNvPr>
          <p:cNvPicPr>
            <a:picLocks noChangeAspect="1"/>
          </p:cNvPicPr>
          <p:nvPr userDrawn="1"/>
        </p:nvPicPr>
        <p:blipFill>
          <a:blip r:embed="rId3"/>
          <a:stretch>
            <a:fillRect/>
          </a:stretch>
        </p:blipFill>
        <p:spPr>
          <a:xfrm rot="21404601">
            <a:off x="7413327" y="503286"/>
            <a:ext cx="4255007" cy="458990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1552259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STANDARD SLIDE">
    <p:spTree>
      <p:nvGrpSpPr>
        <p:cNvPr id="1" name=""/>
        <p:cNvGrpSpPr/>
        <p:nvPr/>
      </p:nvGrpSpPr>
      <p:grpSpPr>
        <a:xfrm>
          <a:off x="0" y="0"/>
          <a:ext cx="0" cy="0"/>
          <a:chOff x="0" y="0"/>
          <a:chExt cx="0" cy="0"/>
        </a:xfrm>
      </p:grpSpPr>
      <p:sp>
        <p:nvSpPr>
          <p:cNvPr id="18" name="Text Placeholder 17">
            <a:extLst>
              <a:ext uri="{FF2B5EF4-FFF2-40B4-BE49-F238E27FC236}">
                <a16:creationId xmlns:a16="http://schemas.microsoft.com/office/drawing/2014/main" id="{D4DC9A31-A861-45AF-8B6A-0E6DB50F3BFA}"/>
              </a:ext>
            </a:extLst>
          </p:cNvPr>
          <p:cNvSpPr>
            <a:spLocks noGrp="1"/>
          </p:cNvSpPr>
          <p:nvPr>
            <p:ph type="body" sz="quarter" idx="10" hasCustomPrompt="1"/>
          </p:nvPr>
        </p:nvSpPr>
        <p:spPr>
          <a:xfrm>
            <a:off x="401216" y="373329"/>
            <a:ext cx="11389568" cy="372324"/>
          </a:xfrm>
          <a:prstGeom prst="rect">
            <a:avLst/>
          </a:prstGeom>
          <a:ln>
            <a:noFill/>
          </a:ln>
        </p:spPr>
        <p:txBody>
          <a:bodyPr tIns="0" bIns="0" anchor="ctr">
            <a:noAutofit/>
          </a:bodyPr>
          <a:lstStyle>
            <a:lvl1pPr>
              <a:defRPr sz="3000"/>
            </a:lvl1pPr>
          </a:lstStyle>
          <a:p>
            <a:pPr lvl="0"/>
            <a:r>
              <a:rPr lang="en-US" dirty="0"/>
              <a:t>Title of the Slide</a:t>
            </a:r>
          </a:p>
        </p:txBody>
      </p:sp>
      <p:sp>
        <p:nvSpPr>
          <p:cNvPr id="21" name="Text Placeholder 20">
            <a:extLst>
              <a:ext uri="{FF2B5EF4-FFF2-40B4-BE49-F238E27FC236}">
                <a16:creationId xmlns:a16="http://schemas.microsoft.com/office/drawing/2014/main" id="{0C7032CD-CA6D-455F-9447-0C1AD4A90DD7}"/>
              </a:ext>
            </a:extLst>
          </p:cNvPr>
          <p:cNvSpPr>
            <a:spLocks noGrp="1"/>
          </p:cNvSpPr>
          <p:nvPr>
            <p:ph type="body" sz="quarter" idx="11" hasCustomPrompt="1"/>
          </p:nvPr>
        </p:nvSpPr>
        <p:spPr>
          <a:xfrm>
            <a:off x="560387" y="754984"/>
            <a:ext cx="11071226" cy="329148"/>
          </a:xfrm>
          <a:prstGeom prst="rect">
            <a:avLst/>
          </a:prstGeom>
        </p:spPr>
        <p:txBody>
          <a:bodyPr tIns="0" bIns="0" anchor="ctr">
            <a:normAutofit/>
          </a:bodyPr>
          <a:lstStyle>
            <a:lvl1pPr>
              <a:defRPr sz="2000">
                <a:solidFill>
                  <a:schemeClr val="tx1">
                    <a:lumMod val="60000"/>
                    <a:lumOff val="40000"/>
                  </a:schemeClr>
                </a:solidFill>
              </a:defRPr>
            </a:lvl1pPr>
          </a:lstStyle>
          <a:p>
            <a:pPr lvl="0"/>
            <a:r>
              <a:rPr lang="en-US" dirty="0"/>
              <a:t>Subtitle of the Slide</a:t>
            </a:r>
          </a:p>
        </p:txBody>
      </p:sp>
      <p:sp>
        <p:nvSpPr>
          <p:cNvPr id="23" name="Rectangle 22">
            <a:extLst>
              <a:ext uri="{FF2B5EF4-FFF2-40B4-BE49-F238E27FC236}">
                <a16:creationId xmlns:a16="http://schemas.microsoft.com/office/drawing/2014/main" id="{57B38E56-8E8F-4C83-BA22-656836B4D7DD}"/>
              </a:ext>
            </a:extLst>
          </p:cNvPr>
          <p:cNvSpPr/>
          <p:nvPr userDrawn="1"/>
        </p:nvSpPr>
        <p:spPr>
          <a:xfrm>
            <a:off x="504726" y="1177442"/>
            <a:ext cx="754897" cy="45719"/>
          </a:xfrm>
          <a:prstGeom prst="rect">
            <a:avLst/>
          </a:prstGeom>
          <a:gradFill>
            <a:gsLst>
              <a:gs pos="0">
                <a:schemeClr val="bg2"/>
              </a:gs>
              <a:gs pos="100000">
                <a:schemeClr val="bg2">
                  <a:lumMod val="75000"/>
                </a:scheme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Placeholder 24">
            <a:extLst>
              <a:ext uri="{FF2B5EF4-FFF2-40B4-BE49-F238E27FC236}">
                <a16:creationId xmlns:a16="http://schemas.microsoft.com/office/drawing/2014/main" id="{34EE11FA-636E-4281-97F9-AE2D476AF260}"/>
              </a:ext>
            </a:extLst>
          </p:cNvPr>
          <p:cNvSpPr>
            <a:spLocks noGrp="1"/>
          </p:cNvSpPr>
          <p:nvPr>
            <p:ph type="body" sz="quarter" idx="12"/>
          </p:nvPr>
        </p:nvSpPr>
        <p:spPr>
          <a:xfrm>
            <a:off x="560387" y="1483567"/>
            <a:ext cx="11071226" cy="4731553"/>
          </a:xfrm>
          <a:prstGeom prst="rect">
            <a:avLst/>
          </a:prstGeom>
        </p:spPr>
        <p:txBody>
          <a:bodyPr/>
          <a:lstStyle>
            <a:lvl1pPr>
              <a:lnSpc>
                <a:spcPct val="114000"/>
              </a:lnSpc>
              <a:defRPr/>
            </a:lvl1pPr>
            <a:lvl2pPr>
              <a:lnSpc>
                <a:spcPct val="114000"/>
              </a:lnSpc>
              <a:defRPr/>
            </a:lvl2pPr>
            <a:lvl3pPr>
              <a:lnSpc>
                <a:spcPct val="114000"/>
              </a:lnSpc>
              <a:defRPr/>
            </a:lvl3pPr>
            <a:lvl4pPr>
              <a:lnSpc>
                <a:spcPct val="114000"/>
              </a:lnSpc>
              <a:defRPr/>
            </a:lvl4pPr>
            <a:lvl5pPr>
              <a:lnSpc>
                <a:spcPct val="114000"/>
              </a:lnSp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0" name="Slide Number Placeholder 21">
            <a:extLst>
              <a:ext uri="{FF2B5EF4-FFF2-40B4-BE49-F238E27FC236}">
                <a16:creationId xmlns:a16="http://schemas.microsoft.com/office/drawing/2014/main" id="{FAF1C8B7-A12E-46C3-90D4-4EECE7679347}"/>
              </a:ext>
            </a:extLst>
          </p:cNvPr>
          <p:cNvSpPr>
            <a:spLocks noGrp="1"/>
          </p:cNvSpPr>
          <p:nvPr>
            <p:ph type="sldNum" sz="quarter" idx="4"/>
          </p:nvPr>
        </p:nvSpPr>
        <p:spPr>
          <a:xfrm>
            <a:off x="8610599" y="6450468"/>
            <a:ext cx="3192139" cy="148913"/>
          </a:xfrm>
          <a:prstGeom prst="rect">
            <a:avLst/>
          </a:prstGeom>
        </p:spPr>
        <p:txBody>
          <a:bodyPr vert="horz" lIns="91440" tIns="45720" rIns="91440" bIns="45720" rtlCol="0" anchor="ctr"/>
          <a:lstStyle>
            <a:lvl1pPr algn="r">
              <a:defRPr sz="1000">
                <a:solidFill>
                  <a:schemeClr val="tx2"/>
                </a:solidFill>
                <a:latin typeface="+mj-lt"/>
              </a:defRPr>
            </a:lvl1pPr>
          </a:lstStyle>
          <a:p>
            <a:fld id="{F0D6EE29-B678-4F5E-BD6B-2A1F664779F4}" type="slidenum">
              <a:rPr lang="en-US" smtClean="0"/>
              <a:pPr/>
              <a:t>‹#›</a:t>
            </a:fld>
            <a:endParaRPr lang="en-US" dirty="0"/>
          </a:p>
        </p:txBody>
      </p:sp>
    </p:spTree>
    <p:extLst>
      <p:ext uri="{BB962C8B-B14F-4D97-AF65-F5344CB8AC3E}">
        <p14:creationId xmlns:p14="http://schemas.microsoft.com/office/powerpoint/2010/main" val="3797528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 PAGE">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240041D2-B786-4059-A99D-DC3621B2200F}"/>
              </a:ext>
            </a:extLst>
          </p:cNvPr>
          <p:cNvSpPr/>
          <p:nvPr userDrawn="1"/>
        </p:nvSpPr>
        <p:spPr>
          <a:xfrm>
            <a:off x="2" y="1"/>
            <a:ext cx="12191998" cy="68579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F831466B-629A-49C3-8951-F832777C53A7}"/>
              </a:ext>
            </a:extLst>
          </p:cNvPr>
          <p:cNvSpPr/>
          <p:nvPr userDrawn="1"/>
        </p:nvSpPr>
        <p:spPr>
          <a:xfrm>
            <a:off x="0" y="0"/>
            <a:ext cx="6962555" cy="6858000"/>
          </a:xfrm>
          <a:custGeom>
            <a:avLst/>
            <a:gdLst>
              <a:gd name="connsiteX0" fmla="*/ 0 w 6962555"/>
              <a:gd name="connsiteY0" fmla="*/ 0 h 6858000"/>
              <a:gd name="connsiteX1" fmla="*/ 4460688 w 6962555"/>
              <a:gd name="connsiteY1" fmla="*/ 0 h 6858000"/>
              <a:gd name="connsiteX2" fmla="*/ 6962555 w 6962555"/>
              <a:gd name="connsiteY2" fmla="*/ 3429000 h 6858000"/>
              <a:gd name="connsiteX3" fmla="*/ 4460688 w 6962555"/>
              <a:gd name="connsiteY3" fmla="*/ 6858000 h 6858000"/>
              <a:gd name="connsiteX4" fmla="*/ 0 w 6962555"/>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62555" h="6858000">
                <a:moveTo>
                  <a:pt x="0" y="0"/>
                </a:moveTo>
                <a:lnTo>
                  <a:pt x="4460688" y="0"/>
                </a:lnTo>
                <a:lnTo>
                  <a:pt x="6962555" y="3429000"/>
                </a:lnTo>
                <a:lnTo>
                  <a:pt x="4460688" y="6858000"/>
                </a:lnTo>
                <a:lnTo>
                  <a:pt x="0" y="6858000"/>
                </a:lnTo>
                <a:close/>
              </a:path>
            </a:pathLst>
          </a:custGeom>
          <a:gradFill>
            <a:gsLst>
              <a:gs pos="100000">
                <a:schemeClr val="tx1"/>
              </a:gs>
              <a:gs pos="0">
                <a:schemeClr val="tx1">
                  <a:lumMod val="60000"/>
                  <a:lumOff val="40000"/>
                </a:scheme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Title 1"/>
          <p:cNvSpPr>
            <a:spLocks noGrp="1"/>
          </p:cNvSpPr>
          <p:nvPr>
            <p:ph type="title" hasCustomPrompt="1"/>
          </p:nvPr>
        </p:nvSpPr>
        <p:spPr>
          <a:xfrm>
            <a:off x="7606986" y="2752077"/>
            <a:ext cx="4173682" cy="1305017"/>
          </a:xfrm>
          <a:prstGeom prst="rect">
            <a:avLst/>
          </a:prstGeom>
        </p:spPr>
        <p:txBody>
          <a:bodyPr anchor="ctr">
            <a:noAutofit/>
          </a:bodyPr>
          <a:lstStyle>
            <a:lvl1pPr>
              <a:defRPr sz="2800" baseline="0">
                <a:solidFill>
                  <a:schemeClr val="tx1"/>
                </a:solidFill>
              </a:defRPr>
            </a:lvl1pPr>
          </a:lstStyle>
          <a:p>
            <a:r>
              <a:rPr lang="en-US" dirty="0"/>
              <a:t>Click to edit divider text</a:t>
            </a:r>
          </a:p>
        </p:txBody>
      </p:sp>
      <p:sp>
        <p:nvSpPr>
          <p:cNvPr id="11" name="Text Placeholder 3"/>
          <p:cNvSpPr>
            <a:spLocks noGrp="1"/>
          </p:cNvSpPr>
          <p:nvPr>
            <p:ph type="body" sz="half" idx="2" hasCustomPrompt="1"/>
          </p:nvPr>
        </p:nvSpPr>
        <p:spPr>
          <a:xfrm>
            <a:off x="7606986" y="4155985"/>
            <a:ext cx="4173682" cy="412517"/>
          </a:xfrm>
          <a:prstGeom prst="rect">
            <a:avLst/>
          </a:prstGeom>
        </p:spPr>
        <p:txBody>
          <a:bodyPr/>
          <a:lstStyle>
            <a:lvl1pPr marL="0" indent="0">
              <a:buNone/>
              <a:defRPr sz="1600" baseline="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Subhead copy here</a:t>
            </a:r>
          </a:p>
        </p:txBody>
      </p:sp>
      <p:sp>
        <p:nvSpPr>
          <p:cNvPr id="27" name="Freeform: Shape 26">
            <a:extLst>
              <a:ext uri="{FF2B5EF4-FFF2-40B4-BE49-F238E27FC236}">
                <a16:creationId xmlns:a16="http://schemas.microsoft.com/office/drawing/2014/main" id="{18253780-624E-4EA6-B612-4FC10B51C5A3}"/>
              </a:ext>
            </a:extLst>
          </p:cNvPr>
          <p:cNvSpPr/>
          <p:nvPr userDrawn="1"/>
        </p:nvSpPr>
        <p:spPr>
          <a:xfrm>
            <a:off x="4512446" y="0"/>
            <a:ext cx="2674395" cy="6858000"/>
          </a:xfrm>
          <a:custGeom>
            <a:avLst/>
            <a:gdLst>
              <a:gd name="connsiteX0" fmla="*/ 0 w 2674395"/>
              <a:gd name="connsiteY0" fmla="*/ 0 h 6858000"/>
              <a:gd name="connsiteX1" fmla="*/ 172528 w 2674395"/>
              <a:gd name="connsiteY1" fmla="*/ 0 h 6858000"/>
              <a:gd name="connsiteX2" fmla="*/ 2674395 w 2674395"/>
              <a:gd name="connsiteY2" fmla="*/ 3429000 h 6858000"/>
              <a:gd name="connsiteX3" fmla="*/ 172528 w 2674395"/>
              <a:gd name="connsiteY3" fmla="*/ 6858000 h 6858000"/>
              <a:gd name="connsiteX4" fmla="*/ 0 w 2674395"/>
              <a:gd name="connsiteY4" fmla="*/ 6858000 h 6858000"/>
              <a:gd name="connsiteX5" fmla="*/ 2501867 w 2674395"/>
              <a:gd name="connsiteY5" fmla="*/ 3429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74395" h="6858000">
                <a:moveTo>
                  <a:pt x="0" y="0"/>
                </a:moveTo>
                <a:lnTo>
                  <a:pt x="172528" y="0"/>
                </a:lnTo>
                <a:lnTo>
                  <a:pt x="2674395" y="3429000"/>
                </a:lnTo>
                <a:lnTo>
                  <a:pt x="172528" y="6858000"/>
                </a:lnTo>
                <a:lnTo>
                  <a:pt x="0" y="6858000"/>
                </a:lnTo>
                <a:lnTo>
                  <a:pt x="2501867" y="3429000"/>
                </a:lnTo>
                <a:close/>
              </a:path>
            </a:pathLst>
          </a:custGeom>
          <a:gradFill>
            <a:gsLst>
              <a:gs pos="100000">
                <a:schemeClr val="tx1"/>
              </a:gs>
              <a:gs pos="0">
                <a:schemeClr val="tx1">
                  <a:lumMod val="60000"/>
                  <a:lumOff val="40000"/>
                </a:scheme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Slide Number Placeholder 21">
            <a:extLst>
              <a:ext uri="{FF2B5EF4-FFF2-40B4-BE49-F238E27FC236}">
                <a16:creationId xmlns:a16="http://schemas.microsoft.com/office/drawing/2014/main" id="{164519FF-9DD5-485E-B610-7BA1E20D0074}"/>
              </a:ext>
            </a:extLst>
          </p:cNvPr>
          <p:cNvSpPr>
            <a:spLocks noGrp="1"/>
          </p:cNvSpPr>
          <p:nvPr>
            <p:ph type="sldNum" sz="quarter" idx="4"/>
          </p:nvPr>
        </p:nvSpPr>
        <p:spPr>
          <a:xfrm>
            <a:off x="8610599" y="6450468"/>
            <a:ext cx="3192139" cy="148913"/>
          </a:xfrm>
          <a:prstGeom prst="rect">
            <a:avLst/>
          </a:prstGeom>
        </p:spPr>
        <p:txBody>
          <a:bodyPr vert="horz" lIns="91440" tIns="45720" rIns="91440" bIns="45720" rtlCol="0" anchor="ctr"/>
          <a:lstStyle>
            <a:lvl1pPr algn="r">
              <a:defRPr sz="1000">
                <a:solidFill>
                  <a:schemeClr val="tx2"/>
                </a:solidFill>
                <a:latin typeface="+mj-lt"/>
              </a:defRPr>
            </a:lvl1pPr>
          </a:lstStyle>
          <a:p>
            <a:fld id="{F0D6EE29-B678-4F5E-BD6B-2A1F664779F4}" type="slidenum">
              <a:rPr lang="en-US" smtClean="0"/>
              <a:pPr/>
              <a:t>‹#›</a:t>
            </a:fld>
            <a:endParaRPr lang="en-US" dirty="0"/>
          </a:p>
        </p:txBody>
      </p:sp>
      <p:sp>
        <p:nvSpPr>
          <p:cNvPr id="13" name="TextBox 12">
            <a:extLst>
              <a:ext uri="{FF2B5EF4-FFF2-40B4-BE49-F238E27FC236}">
                <a16:creationId xmlns:a16="http://schemas.microsoft.com/office/drawing/2014/main" id="{8BD3353F-C7E2-44DB-ADF3-2BEDD054E4BC}"/>
              </a:ext>
            </a:extLst>
          </p:cNvPr>
          <p:cNvSpPr txBox="1"/>
          <p:nvPr userDrawn="1"/>
        </p:nvSpPr>
        <p:spPr>
          <a:xfrm>
            <a:off x="2156431" y="6438071"/>
            <a:ext cx="3421379" cy="200055"/>
          </a:xfrm>
          <a:prstGeom prst="rect">
            <a:avLst/>
          </a:prstGeom>
          <a:noFill/>
        </p:spPr>
        <p:txBody>
          <a:bodyPr wrap="square" rtlCol="0">
            <a:spAutoFit/>
          </a:bodyPr>
          <a:lstStyle/>
          <a:p>
            <a:r>
              <a:rPr lang="en-US" sz="700" kern="1200" dirty="0">
                <a:solidFill>
                  <a:schemeClr val="bg1"/>
                </a:solidFill>
                <a:latin typeface="+mn-lt"/>
                <a:ea typeface="+mn-ea"/>
                <a:cs typeface="+mn-cs"/>
              </a:rPr>
              <a:t>©2019 – </a:t>
            </a:r>
            <a:r>
              <a:rPr lang="en-US" sz="700" dirty="0">
                <a:solidFill>
                  <a:schemeClr val="bg1"/>
                </a:solidFill>
                <a:latin typeface="+mj-lt"/>
              </a:rPr>
              <a:t>Strictly Confidential</a:t>
            </a:r>
          </a:p>
        </p:txBody>
      </p:sp>
      <p:pic>
        <p:nvPicPr>
          <p:cNvPr id="16" name="Picture 15">
            <a:extLst>
              <a:ext uri="{FF2B5EF4-FFF2-40B4-BE49-F238E27FC236}">
                <a16:creationId xmlns:a16="http://schemas.microsoft.com/office/drawing/2014/main" id="{71BA789A-E014-4248-BF6B-856E633B96A0}"/>
              </a:ext>
            </a:extLst>
          </p:cNvPr>
          <p:cNvPicPr>
            <a:picLocks noChangeAspect="1"/>
          </p:cNvPicPr>
          <p:nvPr userDrawn="1"/>
        </p:nvPicPr>
        <p:blipFill>
          <a:blip r:embed="rId2"/>
          <a:stretch>
            <a:fillRect/>
          </a:stretch>
        </p:blipFill>
        <p:spPr>
          <a:xfrm>
            <a:off x="492841" y="6411591"/>
            <a:ext cx="1645920" cy="178082"/>
          </a:xfrm>
          <a:prstGeom prst="rect">
            <a:avLst/>
          </a:prstGeom>
        </p:spPr>
      </p:pic>
    </p:spTree>
    <p:extLst>
      <p:ext uri="{BB962C8B-B14F-4D97-AF65-F5344CB8AC3E}">
        <p14:creationId xmlns:p14="http://schemas.microsoft.com/office/powerpoint/2010/main" val="7316356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STANDARD SLIDE (no subtitle)">
    <p:spTree>
      <p:nvGrpSpPr>
        <p:cNvPr id="1" name=""/>
        <p:cNvGrpSpPr/>
        <p:nvPr/>
      </p:nvGrpSpPr>
      <p:grpSpPr>
        <a:xfrm>
          <a:off x="0" y="0"/>
          <a:ext cx="0" cy="0"/>
          <a:chOff x="0" y="0"/>
          <a:chExt cx="0" cy="0"/>
        </a:xfrm>
      </p:grpSpPr>
      <p:sp>
        <p:nvSpPr>
          <p:cNvPr id="18" name="Text Placeholder 17">
            <a:extLst>
              <a:ext uri="{FF2B5EF4-FFF2-40B4-BE49-F238E27FC236}">
                <a16:creationId xmlns:a16="http://schemas.microsoft.com/office/drawing/2014/main" id="{D4DC9A31-A861-45AF-8B6A-0E6DB50F3BFA}"/>
              </a:ext>
            </a:extLst>
          </p:cNvPr>
          <p:cNvSpPr>
            <a:spLocks noGrp="1"/>
          </p:cNvSpPr>
          <p:nvPr>
            <p:ph type="body" sz="quarter" idx="10" hasCustomPrompt="1"/>
          </p:nvPr>
        </p:nvSpPr>
        <p:spPr>
          <a:xfrm>
            <a:off x="401216" y="474215"/>
            <a:ext cx="11389568" cy="525910"/>
          </a:xfrm>
          <a:prstGeom prst="rect">
            <a:avLst/>
          </a:prstGeom>
          <a:ln>
            <a:noFill/>
          </a:ln>
        </p:spPr>
        <p:txBody>
          <a:bodyPr tIns="0" bIns="0" anchor="ctr">
            <a:normAutofit/>
          </a:bodyPr>
          <a:lstStyle>
            <a:lvl1pPr>
              <a:defRPr sz="3000"/>
            </a:lvl1pPr>
          </a:lstStyle>
          <a:p>
            <a:pPr lvl="0"/>
            <a:r>
              <a:rPr lang="en-US" dirty="0"/>
              <a:t>Title of the Slide</a:t>
            </a:r>
          </a:p>
        </p:txBody>
      </p:sp>
      <p:sp>
        <p:nvSpPr>
          <p:cNvPr id="23" name="Rectangle 22">
            <a:extLst>
              <a:ext uri="{FF2B5EF4-FFF2-40B4-BE49-F238E27FC236}">
                <a16:creationId xmlns:a16="http://schemas.microsoft.com/office/drawing/2014/main" id="{57B38E56-8E8F-4C83-BA22-656836B4D7DD}"/>
              </a:ext>
            </a:extLst>
          </p:cNvPr>
          <p:cNvSpPr/>
          <p:nvPr userDrawn="1"/>
        </p:nvSpPr>
        <p:spPr>
          <a:xfrm>
            <a:off x="504726" y="1177442"/>
            <a:ext cx="754897" cy="45719"/>
          </a:xfrm>
          <a:prstGeom prst="rect">
            <a:avLst/>
          </a:prstGeom>
          <a:gradFill>
            <a:gsLst>
              <a:gs pos="0">
                <a:schemeClr val="bg2"/>
              </a:gs>
              <a:gs pos="100000">
                <a:schemeClr val="bg2">
                  <a:lumMod val="75000"/>
                </a:scheme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Placeholder 24">
            <a:extLst>
              <a:ext uri="{FF2B5EF4-FFF2-40B4-BE49-F238E27FC236}">
                <a16:creationId xmlns:a16="http://schemas.microsoft.com/office/drawing/2014/main" id="{34EE11FA-636E-4281-97F9-AE2D476AF260}"/>
              </a:ext>
            </a:extLst>
          </p:cNvPr>
          <p:cNvSpPr>
            <a:spLocks noGrp="1"/>
          </p:cNvSpPr>
          <p:nvPr>
            <p:ph type="body" sz="quarter" idx="12"/>
          </p:nvPr>
        </p:nvSpPr>
        <p:spPr>
          <a:xfrm>
            <a:off x="560387" y="1483567"/>
            <a:ext cx="11071226" cy="4731553"/>
          </a:xfrm>
          <a:prstGeom prst="rect">
            <a:avLst/>
          </a:prstGeom>
        </p:spPr>
        <p:txBody>
          <a:bodyPr/>
          <a:lstStyle>
            <a:lvl1pPr>
              <a:lnSpc>
                <a:spcPct val="114000"/>
              </a:lnSpc>
              <a:defRPr/>
            </a:lvl1pPr>
            <a:lvl2pPr>
              <a:lnSpc>
                <a:spcPct val="114000"/>
              </a:lnSpc>
              <a:defRPr/>
            </a:lvl2pPr>
            <a:lvl3pPr>
              <a:lnSpc>
                <a:spcPct val="114000"/>
              </a:lnSpc>
              <a:defRPr/>
            </a:lvl3pPr>
            <a:lvl4pPr marL="854075" indent="-169863">
              <a:lnSpc>
                <a:spcPct val="114000"/>
              </a:lnSpc>
              <a:defRPr/>
            </a:lvl4pPr>
            <a:lvl5pPr marL="1087438" indent="-171450">
              <a:lnSpc>
                <a:spcPct val="114000"/>
              </a:lnSp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21">
            <a:extLst>
              <a:ext uri="{FF2B5EF4-FFF2-40B4-BE49-F238E27FC236}">
                <a16:creationId xmlns:a16="http://schemas.microsoft.com/office/drawing/2014/main" id="{E7089E62-934C-48C6-8CA2-63267D9FA0B0}"/>
              </a:ext>
            </a:extLst>
          </p:cNvPr>
          <p:cNvSpPr>
            <a:spLocks noGrp="1"/>
          </p:cNvSpPr>
          <p:nvPr>
            <p:ph type="sldNum" sz="quarter" idx="4"/>
          </p:nvPr>
        </p:nvSpPr>
        <p:spPr>
          <a:xfrm>
            <a:off x="8610599" y="6450468"/>
            <a:ext cx="3192139" cy="148913"/>
          </a:xfrm>
          <a:prstGeom prst="rect">
            <a:avLst/>
          </a:prstGeom>
        </p:spPr>
        <p:txBody>
          <a:bodyPr vert="horz" lIns="91440" tIns="45720" rIns="91440" bIns="45720" rtlCol="0" anchor="ctr"/>
          <a:lstStyle>
            <a:lvl1pPr algn="r">
              <a:defRPr sz="1000">
                <a:solidFill>
                  <a:schemeClr val="tx2"/>
                </a:solidFill>
                <a:latin typeface="+mj-lt"/>
              </a:defRPr>
            </a:lvl1pPr>
          </a:lstStyle>
          <a:p>
            <a:fld id="{F0D6EE29-B678-4F5E-BD6B-2A1F664779F4}" type="slidenum">
              <a:rPr lang="en-US" smtClean="0"/>
              <a:pPr/>
              <a:t>‹#›</a:t>
            </a:fld>
            <a:endParaRPr lang="en-US" dirty="0"/>
          </a:p>
        </p:txBody>
      </p:sp>
    </p:spTree>
    <p:extLst>
      <p:ext uri="{BB962C8B-B14F-4D97-AF65-F5344CB8AC3E}">
        <p14:creationId xmlns:p14="http://schemas.microsoft.com/office/powerpoint/2010/main" val="354038451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STANDARD SLIDE | 2 COLUMN">
    <p:spTree>
      <p:nvGrpSpPr>
        <p:cNvPr id="1" name=""/>
        <p:cNvGrpSpPr/>
        <p:nvPr/>
      </p:nvGrpSpPr>
      <p:grpSpPr>
        <a:xfrm>
          <a:off x="0" y="0"/>
          <a:ext cx="0" cy="0"/>
          <a:chOff x="0" y="0"/>
          <a:chExt cx="0" cy="0"/>
        </a:xfrm>
      </p:grpSpPr>
      <p:sp>
        <p:nvSpPr>
          <p:cNvPr id="18" name="Text Placeholder 17">
            <a:extLst>
              <a:ext uri="{FF2B5EF4-FFF2-40B4-BE49-F238E27FC236}">
                <a16:creationId xmlns:a16="http://schemas.microsoft.com/office/drawing/2014/main" id="{D4DC9A31-A861-45AF-8B6A-0E6DB50F3BFA}"/>
              </a:ext>
            </a:extLst>
          </p:cNvPr>
          <p:cNvSpPr>
            <a:spLocks noGrp="1"/>
          </p:cNvSpPr>
          <p:nvPr>
            <p:ph type="body" sz="quarter" idx="10" hasCustomPrompt="1"/>
          </p:nvPr>
        </p:nvSpPr>
        <p:spPr>
          <a:xfrm>
            <a:off x="401216" y="373329"/>
            <a:ext cx="11389568" cy="372324"/>
          </a:xfrm>
          <a:prstGeom prst="rect">
            <a:avLst/>
          </a:prstGeom>
          <a:ln>
            <a:noFill/>
          </a:ln>
        </p:spPr>
        <p:txBody>
          <a:bodyPr tIns="0" bIns="0" anchor="ctr">
            <a:noAutofit/>
          </a:bodyPr>
          <a:lstStyle>
            <a:lvl1pPr>
              <a:defRPr sz="3000"/>
            </a:lvl1pPr>
          </a:lstStyle>
          <a:p>
            <a:pPr lvl="0"/>
            <a:r>
              <a:rPr lang="en-US" dirty="0"/>
              <a:t>Title of the Slide</a:t>
            </a:r>
          </a:p>
        </p:txBody>
      </p:sp>
      <p:sp>
        <p:nvSpPr>
          <p:cNvPr id="21" name="Text Placeholder 20">
            <a:extLst>
              <a:ext uri="{FF2B5EF4-FFF2-40B4-BE49-F238E27FC236}">
                <a16:creationId xmlns:a16="http://schemas.microsoft.com/office/drawing/2014/main" id="{0C7032CD-CA6D-455F-9447-0C1AD4A90DD7}"/>
              </a:ext>
            </a:extLst>
          </p:cNvPr>
          <p:cNvSpPr>
            <a:spLocks noGrp="1"/>
          </p:cNvSpPr>
          <p:nvPr>
            <p:ph type="body" sz="quarter" idx="11" hasCustomPrompt="1"/>
          </p:nvPr>
        </p:nvSpPr>
        <p:spPr>
          <a:xfrm>
            <a:off x="560387" y="754984"/>
            <a:ext cx="11071226" cy="329148"/>
          </a:xfrm>
          <a:prstGeom prst="rect">
            <a:avLst/>
          </a:prstGeom>
        </p:spPr>
        <p:txBody>
          <a:bodyPr tIns="0" bIns="0" anchor="ctr">
            <a:normAutofit/>
          </a:bodyPr>
          <a:lstStyle>
            <a:lvl1pPr>
              <a:defRPr sz="2000">
                <a:solidFill>
                  <a:schemeClr val="tx1">
                    <a:lumMod val="60000"/>
                    <a:lumOff val="40000"/>
                  </a:schemeClr>
                </a:solidFill>
              </a:defRPr>
            </a:lvl1pPr>
          </a:lstStyle>
          <a:p>
            <a:pPr lvl="0"/>
            <a:r>
              <a:rPr lang="en-US" dirty="0"/>
              <a:t>Subtitle of the Slide</a:t>
            </a:r>
          </a:p>
        </p:txBody>
      </p:sp>
      <p:sp>
        <p:nvSpPr>
          <p:cNvPr id="23" name="Rectangle 22">
            <a:extLst>
              <a:ext uri="{FF2B5EF4-FFF2-40B4-BE49-F238E27FC236}">
                <a16:creationId xmlns:a16="http://schemas.microsoft.com/office/drawing/2014/main" id="{57B38E56-8E8F-4C83-BA22-656836B4D7DD}"/>
              </a:ext>
            </a:extLst>
          </p:cNvPr>
          <p:cNvSpPr/>
          <p:nvPr userDrawn="1"/>
        </p:nvSpPr>
        <p:spPr>
          <a:xfrm>
            <a:off x="504726" y="1177442"/>
            <a:ext cx="754897" cy="45719"/>
          </a:xfrm>
          <a:prstGeom prst="rect">
            <a:avLst/>
          </a:prstGeom>
          <a:gradFill>
            <a:gsLst>
              <a:gs pos="0">
                <a:schemeClr val="bg2"/>
              </a:gs>
              <a:gs pos="100000">
                <a:schemeClr val="bg2">
                  <a:lumMod val="75000"/>
                </a:scheme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Placeholder 24">
            <a:extLst>
              <a:ext uri="{FF2B5EF4-FFF2-40B4-BE49-F238E27FC236}">
                <a16:creationId xmlns:a16="http://schemas.microsoft.com/office/drawing/2014/main" id="{34EE11FA-636E-4281-97F9-AE2D476AF260}"/>
              </a:ext>
            </a:extLst>
          </p:cNvPr>
          <p:cNvSpPr>
            <a:spLocks noGrp="1"/>
          </p:cNvSpPr>
          <p:nvPr>
            <p:ph type="body" sz="quarter" idx="12"/>
          </p:nvPr>
        </p:nvSpPr>
        <p:spPr>
          <a:xfrm>
            <a:off x="560386" y="1483567"/>
            <a:ext cx="5348707" cy="4731553"/>
          </a:xfrm>
          <a:prstGeom prst="rect">
            <a:avLst/>
          </a:prstGeom>
        </p:spPr>
        <p:txBody>
          <a:bodyPr/>
          <a:lstStyle>
            <a:lvl1pPr>
              <a:lnSpc>
                <a:spcPct val="114000"/>
              </a:lnSpc>
              <a:defRPr/>
            </a:lvl1pPr>
            <a:lvl2pPr>
              <a:lnSpc>
                <a:spcPct val="114000"/>
              </a:lnSpc>
              <a:defRPr/>
            </a:lvl2pPr>
            <a:lvl3pPr>
              <a:lnSpc>
                <a:spcPct val="114000"/>
              </a:lnSpc>
              <a:defRPr/>
            </a:lvl3pPr>
            <a:lvl4pPr>
              <a:lnSpc>
                <a:spcPct val="114000"/>
              </a:lnSpc>
              <a:defRPr/>
            </a:lvl4pPr>
            <a:lvl5pPr>
              <a:lnSpc>
                <a:spcPct val="114000"/>
              </a:lnSp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5" name="Straight Connector 4">
            <a:extLst>
              <a:ext uri="{FF2B5EF4-FFF2-40B4-BE49-F238E27FC236}">
                <a16:creationId xmlns:a16="http://schemas.microsoft.com/office/drawing/2014/main" id="{E4A8C1C7-4054-4B28-AC26-47C99F14124B}"/>
              </a:ext>
            </a:extLst>
          </p:cNvPr>
          <p:cNvCxnSpPr>
            <a:cxnSpLocks/>
          </p:cNvCxnSpPr>
          <p:nvPr userDrawn="1"/>
        </p:nvCxnSpPr>
        <p:spPr>
          <a:xfrm>
            <a:off x="6096000" y="1483566"/>
            <a:ext cx="0" cy="4731554"/>
          </a:xfrm>
          <a:prstGeom prst="line">
            <a:avLst/>
          </a:prstGeom>
          <a:ln>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7" name="Text Placeholder 6">
            <a:extLst>
              <a:ext uri="{FF2B5EF4-FFF2-40B4-BE49-F238E27FC236}">
                <a16:creationId xmlns:a16="http://schemas.microsoft.com/office/drawing/2014/main" id="{135FFDFB-F384-4FDF-8C35-062240B220E4}"/>
              </a:ext>
            </a:extLst>
          </p:cNvPr>
          <p:cNvSpPr>
            <a:spLocks noGrp="1"/>
          </p:cNvSpPr>
          <p:nvPr>
            <p:ph type="body" sz="quarter" idx="13"/>
          </p:nvPr>
        </p:nvSpPr>
        <p:spPr>
          <a:xfrm>
            <a:off x="6282905" y="1483566"/>
            <a:ext cx="5348708" cy="473155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Slide Number Placeholder 21">
            <a:extLst>
              <a:ext uri="{FF2B5EF4-FFF2-40B4-BE49-F238E27FC236}">
                <a16:creationId xmlns:a16="http://schemas.microsoft.com/office/drawing/2014/main" id="{4658C2ED-2904-4CBA-9D4D-3D0BC9F5AAAF}"/>
              </a:ext>
            </a:extLst>
          </p:cNvPr>
          <p:cNvSpPr>
            <a:spLocks noGrp="1"/>
          </p:cNvSpPr>
          <p:nvPr>
            <p:ph type="sldNum" sz="quarter" idx="4"/>
          </p:nvPr>
        </p:nvSpPr>
        <p:spPr>
          <a:xfrm>
            <a:off x="8610599" y="6450468"/>
            <a:ext cx="3192139" cy="148913"/>
          </a:xfrm>
          <a:prstGeom prst="rect">
            <a:avLst/>
          </a:prstGeom>
        </p:spPr>
        <p:txBody>
          <a:bodyPr vert="horz" lIns="91440" tIns="45720" rIns="91440" bIns="45720" rtlCol="0" anchor="ctr"/>
          <a:lstStyle>
            <a:lvl1pPr algn="r">
              <a:defRPr sz="1000">
                <a:solidFill>
                  <a:schemeClr val="tx2"/>
                </a:solidFill>
                <a:latin typeface="+mj-lt"/>
              </a:defRPr>
            </a:lvl1pPr>
          </a:lstStyle>
          <a:p>
            <a:fld id="{F0D6EE29-B678-4F5E-BD6B-2A1F664779F4}" type="slidenum">
              <a:rPr lang="en-US" smtClean="0"/>
              <a:pPr/>
              <a:t>‹#›</a:t>
            </a:fld>
            <a:endParaRPr lang="en-US" dirty="0"/>
          </a:p>
        </p:txBody>
      </p:sp>
    </p:spTree>
    <p:extLst>
      <p:ext uri="{BB962C8B-B14F-4D97-AF65-F5344CB8AC3E}">
        <p14:creationId xmlns:p14="http://schemas.microsoft.com/office/powerpoint/2010/main" val="21831729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4" name="Slide Number Placeholder 21">
            <a:extLst>
              <a:ext uri="{FF2B5EF4-FFF2-40B4-BE49-F238E27FC236}">
                <a16:creationId xmlns:a16="http://schemas.microsoft.com/office/drawing/2014/main" id="{CC2CDEAC-421B-41D4-90D5-446A8CFE9935}"/>
              </a:ext>
            </a:extLst>
          </p:cNvPr>
          <p:cNvSpPr>
            <a:spLocks noGrp="1"/>
          </p:cNvSpPr>
          <p:nvPr>
            <p:ph type="sldNum" sz="quarter" idx="4"/>
          </p:nvPr>
        </p:nvSpPr>
        <p:spPr>
          <a:xfrm>
            <a:off x="8610599" y="6450468"/>
            <a:ext cx="3192139" cy="148913"/>
          </a:xfrm>
          <a:prstGeom prst="rect">
            <a:avLst/>
          </a:prstGeom>
        </p:spPr>
        <p:txBody>
          <a:bodyPr vert="horz" lIns="91440" tIns="45720" rIns="91440" bIns="45720" rtlCol="0" anchor="ctr"/>
          <a:lstStyle>
            <a:lvl1pPr algn="r">
              <a:defRPr sz="1000">
                <a:solidFill>
                  <a:schemeClr val="tx2"/>
                </a:solidFill>
                <a:latin typeface="+mj-lt"/>
              </a:defRPr>
            </a:lvl1pPr>
          </a:lstStyle>
          <a:p>
            <a:fld id="{F0D6EE29-B678-4F5E-BD6B-2A1F664779F4}" type="slidenum">
              <a:rPr lang="en-US" smtClean="0"/>
              <a:pPr/>
              <a:t>‹#›</a:t>
            </a:fld>
            <a:endParaRPr lang="en-US" dirty="0"/>
          </a:p>
        </p:txBody>
      </p:sp>
    </p:spTree>
    <p:extLst>
      <p:ext uri="{BB962C8B-B14F-4D97-AF65-F5344CB8AC3E}">
        <p14:creationId xmlns:p14="http://schemas.microsoft.com/office/powerpoint/2010/main" val="130777136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SCREENSHOT SLIDE">
    <p:spTree>
      <p:nvGrpSpPr>
        <p:cNvPr id="1" name=""/>
        <p:cNvGrpSpPr/>
        <p:nvPr/>
      </p:nvGrpSpPr>
      <p:grpSpPr>
        <a:xfrm>
          <a:off x="0" y="0"/>
          <a:ext cx="0" cy="0"/>
          <a:chOff x="0" y="0"/>
          <a:chExt cx="0" cy="0"/>
        </a:xfrm>
      </p:grpSpPr>
      <p:sp>
        <p:nvSpPr>
          <p:cNvPr id="4" name="Slide Number Placeholder 21">
            <a:extLst>
              <a:ext uri="{FF2B5EF4-FFF2-40B4-BE49-F238E27FC236}">
                <a16:creationId xmlns:a16="http://schemas.microsoft.com/office/drawing/2014/main" id="{CC2CDEAC-421B-41D4-90D5-446A8CFE9935}"/>
              </a:ext>
            </a:extLst>
          </p:cNvPr>
          <p:cNvSpPr>
            <a:spLocks noGrp="1"/>
          </p:cNvSpPr>
          <p:nvPr>
            <p:ph type="sldNum" sz="quarter" idx="4"/>
          </p:nvPr>
        </p:nvSpPr>
        <p:spPr>
          <a:xfrm>
            <a:off x="8610599" y="6450468"/>
            <a:ext cx="3192139" cy="148913"/>
          </a:xfrm>
          <a:prstGeom prst="rect">
            <a:avLst/>
          </a:prstGeom>
        </p:spPr>
        <p:txBody>
          <a:bodyPr vert="horz" lIns="91440" tIns="45720" rIns="91440" bIns="45720" rtlCol="0" anchor="ctr"/>
          <a:lstStyle>
            <a:lvl1pPr algn="r">
              <a:defRPr sz="1000">
                <a:solidFill>
                  <a:schemeClr val="tx2"/>
                </a:solidFill>
                <a:latin typeface="+mj-lt"/>
              </a:defRPr>
            </a:lvl1pPr>
          </a:lstStyle>
          <a:p>
            <a:fld id="{F0D6EE29-B678-4F5E-BD6B-2A1F664779F4}" type="slidenum">
              <a:rPr lang="en-US" smtClean="0"/>
              <a:pPr/>
              <a:t>‹#›</a:t>
            </a:fld>
            <a:endParaRPr lang="en-US" dirty="0"/>
          </a:p>
        </p:txBody>
      </p:sp>
      <p:sp>
        <p:nvSpPr>
          <p:cNvPr id="3" name="Rectangle 2">
            <a:extLst>
              <a:ext uri="{FF2B5EF4-FFF2-40B4-BE49-F238E27FC236}">
                <a16:creationId xmlns:a16="http://schemas.microsoft.com/office/drawing/2014/main" id="{50DA67BE-E43D-4E4C-B359-792B7B107157}"/>
              </a:ext>
            </a:extLst>
          </p:cNvPr>
          <p:cNvSpPr/>
          <p:nvPr userDrawn="1"/>
        </p:nvSpPr>
        <p:spPr>
          <a:xfrm>
            <a:off x="0" y="6709085"/>
            <a:ext cx="12192000" cy="1489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08213640-27F8-4824-A68D-48588A2F3BC1}"/>
              </a:ext>
            </a:extLst>
          </p:cNvPr>
          <p:cNvSpPr/>
          <p:nvPr userDrawn="1"/>
        </p:nvSpPr>
        <p:spPr>
          <a:xfrm>
            <a:off x="0" y="0"/>
            <a:ext cx="133350" cy="6858000"/>
          </a:xfrm>
          <a:prstGeom prst="rect">
            <a:avLst/>
          </a:prstGeom>
          <a:gradFill>
            <a:gsLst>
              <a:gs pos="100000">
                <a:schemeClr val="accent2"/>
              </a:gs>
              <a:gs pos="50000">
                <a:schemeClr val="bg2"/>
              </a:gs>
              <a:gs pos="0">
                <a:schemeClr val="accent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1011079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DIVIDER PAGE">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240041D2-B786-4059-A99D-DC3621B2200F}"/>
              </a:ext>
            </a:extLst>
          </p:cNvPr>
          <p:cNvSpPr/>
          <p:nvPr userDrawn="1"/>
        </p:nvSpPr>
        <p:spPr>
          <a:xfrm>
            <a:off x="2" y="1"/>
            <a:ext cx="12191998" cy="68579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F831466B-629A-49C3-8951-F832777C53A7}"/>
              </a:ext>
            </a:extLst>
          </p:cNvPr>
          <p:cNvSpPr/>
          <p:nvPr userDrawn="1"/>
        </p:nvSpPr>
        <p:spPr>
          <a:xfrm>
            <a:off x="0" y="0"/>
            <a:ext cx="6962555" cy="6858000"/>
          </a:xfrm>
          <a:custGeom>
            <a:avLst/>
            <a:gdLst>
              <a:gd name="connsiteX0" fmla="*/ 0 w 6962555"/>
              <a:gd name="connsiteY0" fmla="*/ 0 h 6858000"/>
              <a:gd name="connsiteX1" fmla="*/ 4460688 w 6962555"/>
              <a:gd name="connsiteY1" fmla="*/ 0 h 6858000"/>
              <a:gd name="connsiteX2" fmla="*/ 6962555 w 6962555"/>
              <a:gd name="connsiteY2" fmla="*/ 3429000 h 6858000"/>
              <a:gd name="connsiteX3" fmla="*/ 4460688 w 6962555"/>
              <a:gd name="connsiteY3" fmla="*/ 6858000 h 6858000"/>
              <a:gd name="connsiteX4" fmla="*/ 0 w 6962555"/>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62555" h="6858000">
                <a:moveTo>
                  <a:pt x="0" y="0"/>
                </a:moveTo>
                <a:lnTo>
                  <a:pt x="4460688" y="0"/>
                </a:lnTo>
                <a:lnTo>
                  <a:pt x="6962555" y="3429000"/>
                </a:lnTo>
                <a:lnTo>
                  <a:pt x="4460688" y="6858000"/>
                </a:lnTo>
                <a:lnTo>
                  <a:pt x="0" y="6858000"/>
                </a:lnTo>
                <a:close/>
              </a:path>
            </a:pathLst>
          </a:custGeom>
          <a:gradFill>
            <a:gsLst>
              <a:gs pos="100000">
                <a:schemeClr val="tx1"/>
              </a:gs>
              <a:gs pos="0">
                <a:schemeClr val="tx1">
                  <a:lumMod val="60000"/>
                  <a:lumOff val="40000"/>
                </a:scheme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Title 1"/>
          <p:cNvSpPr>
            <a:spLocks noGrp="1"/>
          </p:cNvSpPr>
          <p:nvPr>
            <p:ph type="title" hasCustomPrompt="1"/>
          </p:nvPr>
        </p:nvSpPr>
        <p:spPr>
          <a:xfrm>
            <a:off x="7606986" y="2752077"/>
            <a:ext cx="4173682" cy="1305017"/>
          </a:xfrm>
          <a:prstGeom prst="rect">
            <a:avLst/>
          </a:prstGeom>
        </p:spPr>
        <p:txBody>
          <a:bodyPr anchor="ctr">
            <a:noAutofit/>
          </a:bodyPr>
          <a:lstStyle>
            <a:lvl1pPr>
              <a:defRPr sz="2800" baseline="0">
                <a:solidFill>
                  <a:schemeClr val="tx1"/>
                </a:solidFill>
              </a:defRPr>
            </a:lvl1pPr>
          </a:lstStyle>
          <a:p>
            <a:r>
              <a:rPr lang="en-US" dirty="0"/>
              <a:t>Click to edit divider text</a:t>
            </a:r>
          </a:p>
        </p:txBody>
      </p:sp>
      <p:sp>
        <p:nvSpPr>
          <p:cNvPr id="11" name="Text Placeholder 3"/>
          <p:cNvSpPr>
            <a:spLocks noGrp="1"/>
          </p:cNvSpPr>
          <p:nvPr>
            <p:ph type="body" sz="half" idx="2" hasCustomPrompt="1"/>
          </p:nvPr>
        </p:nvSpPr>
        <p:spPr>
          <a:xfrm>
            <a:off x="7606986" y="4155985"/>
            <a:ext cx="4173682" cy="412517"/>
          </a:xfrm>
          <a:prstGeom prst="rect">
            <a:avLst/>
          </a:prstGeom>
        </p:spPr>
        <p:txBody>
          <a:bodyPr/>
          <a:lstStyle>
            <a:lvl1pPr marL="0" indent="0">
              <a:buNone/>
              <a:defRPr sz="1600" baseline="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Subhead copy here</a:t>
            </a:r>
          </a:p>
        </p:txBody>
      </p:sp>
      <p:sp>
        <p:nvSpPr>
          <p:cNvPr id="27" name="Freeform: Shape 26">
            <a:extLst>
              <a:ext uri="{FF2B5EF4-FFF2-40B4-BE49-F238E27FC236}">
                <a16:creationId xmlns:a16="http://schemas.microsoft.com/office/drawing/2014/main" id="{18253780-624E-4EA6-B612-4FC10B51C5A3}"/>
              </a:ext>
            </a:extLst>
          </p:cNvPr>
          <p:cNvSpPr/>
          <p:nvPr userDrawn="1"/>
        </p:nvSpPr>
        <p:spPr>
          <a:xfrm>
            <a:off x="4512446" y="0"/>
            <a:ext cx="2674395" cy="6858000"/>
          </a:xfrm>
          <a:custGeom>
            <a:avLst/>
            <a:gdLst>
              <a:gd name="connsiteX0" fmla="*/ 0 w 2674395"/>
              <a:gd name="connsiteY0" fmla="*/ 0 h 6858000"/>
              <a:gd name="connsiteX1" fmla="*/ 172528 w 2674395"/>
              <a:gd name="connsiteY1" fmla="*/ 0 h 6858000"/>
              <a:gd name="connsiteX2" fmla="*/ 2674395 w 2674395"/>
              <a:gd name="connsiteY2" fmla="*/ 3429000 h 6858000"/>
              <a:gd name="connsiteX3" fmla="*/ 172528 w 2674395"/>
              <a:gd name="connsiteY3" fmla="*/ 6858000 h 6858000"/>
              <a:gd name="connsiteX4" fmla="*/ 0 w 2674395"/>
              <a:gd name="connsiteY4" fmla="*/ 6858000 h 6858000"/>
              <a:gd name="connsiteX5" fmla="*/ 2501867 w 2674395"/>
              <a:gd name="connsiteY5" fmla="*/ 3429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74395" h="6858000">
                <a:moveTo>
                  <a:pt x="0" y="0"/>
                </a:moveTo>
                <a:lnTo>
                  <a:pt x="172528" y="0"/>
                </a:lnTo>
                <a:lnTo>
                  <a:pt x="2674395" y="3429000"/>
                </a:lnTo>
                <a:lnTo>
                  <a:pt x="172528" y="6858000"/>
                </a:lnTo>
                <a:lnTo>
                  <a:pt x="0" y="6858000"/>
                </a:lnTo>
                <a:lnTo>
                  <a:pt x="2501867" y="3429000"/>
                </a:lnTo>
                <a:close/>
              </a:path>
            </a:pathLst>
          </a:custGeom>
          <a:gradFill>
            <a:gsLst>
              <a:gs pos="100000">
                <a:schemeClr val="tx1"/>
              </a:gs>
              <a:gs pos="0">
                <a:schemeClr val="tx1">
                  <a:lumMod val="60000"/>
                  <a:lumOff val="40000"/>
                </a:scheme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21">
            <a:extLst>
              <a:ext uri="{FF2B5EF4-FFF2-40B4-BE49-F238E27FC236}">
                <a16:creationId xmlns:a16="http://schemas.microsoft.com/office/drawing/2014/main" id="{164519FF-9DD5-485E-B610-7BA1E20D0074}"/>
              </a:ext>
            </a:extLst>
          </p:cNvPr>
          <p:cNvSpPr>
            <a:spLocks noGrp="1"/>
          </p:cNvSpPr>
          <p:nvPr>
            <p:ph type="sldNum" sz="quarter" idx="4"/>
          </p:nvPr>
        </p:nvSpPr>
        <p:spPr>
          <a:xfrm>
            <a:off x="8610599" y="6450468"/>
            <a:ext cx="3192139" cy="148913"/>
          </a:xfrm>
          <a:prstGeom prst="rect">
            <a:avLst/>
          </a:prstGeom>
        </p:spPr>
        <p:txBody>
          <a:bodyPr vert="horz" lIns="91440" tIns="45720" rIns="91440" bIns="45720" rtlCol="0" anchor="ctr"/>
          <a:lstStyle>
            <a:lvl1pPr algn="r">
              <a:defRPr sz="1000">
                <a:solidFill>
                  <a:schemeClr val="tx2"/>
                </a:solidFill>
                <a:latin typeface="+mj-lt"/>
              </a:defRPr>
            </a:lvl1pPr>
          </a:lstStyle>
          <a:p>
            <a:fld id="{F0D6EE29-B678-4F5E-BD6B-2A1F664779F4}" type="slidenum">
              <a:rPr lang="en-US" smtClean="0"/>
              <a:pPr/>
              <a:t>‹#›</a:t>
            </a:fld>
            <a:endParaRPr lang="en-US" dirty="0"/>
          </a:p>
        </p:txBody>
      </p:sp>
      <p:sp>
        <p:nvSpPr>
          <p:cNvPr id="13" name="TextBox 12">
            <a:extLst>
              <a:ext uri="{FF2B5EF4-FFF2-40B4-BE49-F238E27FC236}">
                <a16:creationId xmlns:a16="http://schemas.microsoft.com/office/drawing/2014/main" id="{8BD3353F-C7E2-44DB-ADF3-2BEDD054E4BC}"/>
              </a:ext>
            </a:extLst>
          </p:cNvPr>
          <p:cNvSpPr txBox="1"/>
          <p:nvPr userDrawn="1"/>
        </p:nvSpPr>
        <p:spPr>
          <a:xfrm>
            <a:off x="2156431" y="6438071"/>
            <a:ext cx="3421379" cy="200055"/>
          </a:xfrm>
          <a:prstGeom prst="rect">
            <a:avLst/>
          </a:prstGeom>
          <a:noFill/>
        </p:spPr>
        <p:txBody>
          <a:bodyPr wrap="square" rtlCol="0">
            <a:spAutoFit/>
          </a:bodyPr>
          <a:lstStyle/>
          <a:p>
            <a:r>
              <a:rPr lang="en-US" sz="700" kern="1200" dirty="0">
                <a:solidFill>
                  <a:schemeClr val="bg1"/>
                </a:solidFill>
                <a:latin typeface="+mn-lt"/>
                <a:ea typeface="+mn-ea"/>
                <a:cs typeface="+mn-cs"/>
              </a:rPr>
              <a:t>©2020 – </a:t>
            </a:r>
            <a:r>
              <a:rPr lang="en-US" sz="700" dirty="0">
                <a:solidFill>
                  <a:schemeClr val="bg1"/>
                </a:solidFill>
                <a:latin typeface="+mj-lt"/>
              </a:rPr>
              <a:t>Strictly Confidential</a:t>
            </a:r>
          </a:p>
        </p:txBody>
      </p:sp>
      <p:pic>
        <p:nvPicPr>
          <p:cNvPr id="16" name="Picture 15">
            <a:extLst>
              <a:ext uri="{FF2B5EF4-FFF2-40B4-BE49-F238E27FC236}">
                <a16:creationId xmlns:a16="http://schemas.microsoft.com/office/drawing/2014/main" id="{71BA789A-E014-4248-BF6B-856E633B96A0}"/>
              </a:ext>
            </a:extLst>
          </p:cNvPr>
          <p:cNvPicPr>
            <a:picLocks noChangeAspect="1"/>
          </p:cNvPicPr>
          <p:nvPr userDrawn="1"/>
        </p:nvPicPr>
        <p:blipFill>
          <a:blip r:embed="rId2"/>
          <a:stretch>
            <a:fillRect/>
          </a:stretch>
        </p:blipFill>
        <p:spPr>
          <a:xfrm>
            <a:off x="492841" y="6411591"/>
            <a:ext cx="1645920" cy="178082"/>
          </a:xfrm>
          <a:prstGeom prst="rect">
            <a:avLst/>
          </a:prstGeom>
        </p:spPr>
      </p:pic>
    </p:spTree>
    <p:extLst>
      <p:ext uri="{BB962C8B-B14F-4D97-AF65-F5344CB8AC3E}">
        <p14:creationId xmlns:p14="http://schemas.microsoft.com/office/powerpoint/2010/main" val="208640420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DARK BACKGROUND">
    <p:spTree>
      <p:nvGrpSpPr>
        <p:cNvPr id="1" name=""/>
        <p:cNvGrpSpPr/>
        <p:nvPr/>
      </p:nvGrpSpPr>
      <p:grpSpPr>
        <a:xfrm>
          <a:off x="0" y="0"/>
          <a:ext cx="0" cy="0"/>
          <a:chOff x="0" y="0"/>
          <a:chExt cx="0" cy="0"/>
        </a:xfrm>
      </p:grpSpPr>
      <p:sp>
        <p:nvSpPr>
          <p:cNvPr id="4" name="Slide Number Placeholder 21">
            <a:extLst>
              <a:ext uri="{FF2B5EF4-FFF2-40B4-BE49-F238E27FC236}">
                <a16:creationId xmlns:a16="http://schemas.microsoft.com/office/drawing/2014/main" id="{CC2CDEAC-421B-41D4-90D5-446A8CFE9935}"/>
              </a:ext>
            </a:extLst>
          </p:cNvPr>
          <p:cNvSpPr>
            <a:spLocks noGrp="1"/>
          </p:cNvSpPr>
          <p:nvPr>
            <p:ph type="sldNum" sz="quarter" idx="4"/>
          </p:nvPr>
        </p:nvSpPr>
        <p:spPr>
          <a:xfrm>
            <a:off x="8610599" y="6450468"/>
            <a:ext cx="3192139" cy="148913"/>
          </a:xfrm>
          <a:prstGeom prst="rect">
            <a:avLst/>
          </a:prstGeom>
        </p:spPr>
        <p:txBody>
          <a:bodyPr vert="horz" lIns="91440" tIns="45720" rIns="91440" bIns="45720" rtlCol="0" anchor="ctr"/>
          <a:lstStyle>
            <a:lvl1pPr algn="r">
              <a:defRPr sz="1000">
                <a:solidFill>
                  <a:schemeClr val="tx2"/>
                </a:solidFill>
                <a:latin typeface="+mj-lt"/>
              </a:defRPr>
            </a:lvl1pPr>
          </a:lstStyle>
          <a:p>
            <a:fld id="{F0D6EE29-B678-4F5E-BD6B-2A1F664779F4}" type="slidenum">
              <a:rPr lang="en-US" smtClean="0"/>
              <a:pPr/>
              <a:t>‹#›</a:t>
            </a:fld>
            <a:endParaRPr lang="en-US" dirty="0"/>
          </a:p>
        </p:txBody>
      </p:sp>
      <p:sp>
        <p:nvSpPr>
          <p:cNvPr id="3" name="Rectangle 2">
            <a:extLst>
              <a:ext uri="{FF2B5EF4-FFF2-40B4-BE49-F238E27FC236}">
                <a16:creationId xmlns:a16="http://schemas.microsoft.com/office/drawing/2014/main" id="{4DCF92DC-0FC6-4F0A-8A7C-6FC3FDFFD7FB}"/>
              </a:ext>
            </a:extLst>
          </p:cNvPr>
          <p:cNvSpPr/>
          <p:nvPr userDrawn="1"/>
        </p:nvSpPr>
        <p:spPr>
          <a:xfrm>
            <a:off x="0" y="0"/>
            <a:ext cx="12192000" cy="6153149"/>
          </a:xfrm>
          <a:prstGeom prst="rect">
            <a:avLst/>
          </a:prstGeom>
          <a:gradFill>
            <a:gsLst>
              <a:gs pos="100000">
                <a:schemeClr val="tx2">
                  <a:lumMod val="50000"/>
                </a:schemeClr>
              </a:gs>
              <a:gs pos="0">
                <a:schemeClr val="tx1">
                  <a:lumMod val="75000"/>
                </a:scheme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2900243D-AF92-4D84-961C-E086662B2ED7}"/>
              </a:ext>
            </a:extLst>
          </p:cNvPr>
          <p:cNvSpPr/>
          <p:nvPr userDrawn="1"/>
        </p:nvSpPr>
        <p:spPr>
          <a:xfrm>
            <a:off x="0" y="6709085"/>
            <a:ext cx="12192000" cy="1489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Placeholder 5">
            <a:extLst>
              <a:ext uri="{FF2B5EF4-FFF2-40B4-BE49-F238E27FC236}">
                <a16:creationId xmlns:a16="http://schemas.microsoft.com/office/drawing/2014/main" id="{7BC1BE39-E79A-4709-8883-79827677BE29}"/>
              </a:ext>
            </a:extLst>
          </p:cNvPr>
          <p:cNvSpPr>
            <a:spLocks noGrp="1"/>
          </p:cNvSpPr>
          <p:nvPr>
            <p:ph type="body" sz="quarter" idx="10"/>
          </p:nvPr>
        </p:nvSpPr>
        <p:spPr>
          <a:xfrm>
            <a:off x="1052513" y="638176"/>
            <a:ext cx="10086975" cy="4848224"/>
          </a:xfrm>
        </p:spPr>
        <p:txBody>
          <a:bodyPr/>
          <a:lstStyle>
            <a:lvl1pPr>
              <a:defRPr sz="24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9225093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GRADIENT BACKGROUN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A15BE27-BDF2-488D-8B32-8FEB4CDBFB17}"/>
              </a:ext>
            </a:extLst>
          </p:cNvPr>
          <p:cNvSpPr/>
          <p:nvPr userDrawn="1"/>
        </p:nvSpPr>
        <p:spPr>
          <a:xfrm>
            <a:off x="0" y="-1"/>
            <a:ext cx="12192000" cy="6153149"/>
          </a:xfrm>
          <a:prstGeom prst="rect">
            <a:avLst/>
          </a:prstGeom>
          <a:gradFill>
            <a:gsLst>
              <a:gs pos="0">
                <a:schemeClr val="bg2"/>
              </a:gs>
              <a:gs pos="100000">
                <a:schemeClr val="accent1"/>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4" name="Slide Number Placeholder 21">
            <a:extLst>
              <a:ext uri="{FF2B5EF4-FFF2-40B4-BE49-F238E27FC236}">
                <a16:creationId xmlns:a16="http://schemas.microsoft.com/office/drawing/2014/main" id="{CC2CDEAC-421B-41D4-90D5-446A8CFE9935}"/>
              </a:ext>
            </a:extLst>
          </p:cNvPr>
          <p:cNvSpPr>
            <a:spLocks noGrp="1"/>
          </p:cNvSpPr>
          <p:nvPr>
            <p:ph type="sldNum" sz="quarter" idx="4"/>
          </p:nvPr>
        </p:nvSpPr>
        <p:spPr>
          <a:xfrm>
            <a:off x="8610599" y="6450468"/>
            <a:ext cx="3192139" cy="148913"/>
          </a:xfrm>
          <a:prstGeom prst="rect">
            <a:avLst/>
          </a:prstGeom>
        </p:spPr>
        <p:txBody>
          <a:bodyPr vert="horz" lIns="91440" tIns="45720" rIns="91440" bIns="45720" rtlCol="0" anchor="ctr"/>
          <a:lstStyle>
            <a:lvl1pPr algn="r">
              <a:defRPr sz="1000">
                <a:solidFill>
                  <a:schemeClr val="tx2"/>
                </a:solidFill>
                <a:latin typeface="+mj-lt"/>
              </a:defRPr>
            </a:lvl1pPr>
          </a:lstStyle>
          <a:p>
            <a:fld id="{F0D6EE29-B678-4F5E-BD6B-2A1F664779F4}" type="slidenum">
              <a:rPr lang="en-US" smtClean="0"/>
              <a:pPr/>
              <a:t>‹#›</a:t>
            </a:fld>
            <a:endParaRPr lang="en-US" dirty="0"/>
          </a:p>
        </p:txBody>
      </p:sp>
      <p:sp>
        <p:nvSpPr>
          <p:cNvPr id="2" name="Rectangle 1">
            <a:extLst>
              <a:ext uri="{FF2B5EF4-FFF2-40B4-BE49-F238E27FC236}">
                <a16:creationId xmlns:a16="http://schemas.microsoft.com/office/drawing/2014/main" id="{2900243D-AF92-4D84-961C-E086662B2ED7}"/>
              </a:ext>
            </a:extLst>
          </p:cNvPr>
          <p:cNvSpPr/>
          <p:nvPr userDrawn="1"/>
        </p:nvSpPr>
        <p:spPr>
          <a:xfrm>
            <a:off x="0" y="6709085"/>
            <a:ext cx="12192000" cy="1489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Placeholder 5">
            <a:extLst>
              <a:ext uri="{FF2B5EF4-FFF2-40B4-BE49-F238E27FC236}">
                <a16:creationId xmlns:a16="http://schemas.microsoft.com/office/drawing/2014/main" id="{7BC1BE39-E79A-4709-8883-79827677BE29}"/>
              </a:ext>
            </a:extLst>
          </p:cNvPr>
          <p:cNvSpPr>
            <a:spLocks noGrp="1"/>
          </p:cNvSpPr>
          <p:nvPr>
            <p:ph type="body" sz="quarter" idx="10"/>
          </p:nvPr>
        </p:nvSpPr>
        <p:spPr>
          <a:xfrm>
            <a:off x="1052513" y="638176"/>
            <a:ext cx="10086975" cy="4848224"/>
          </a:xfrm>
        </p:spPr>
        <p:txBody>
          <a:bodyPr/>
          <a:lstStyle>
            <a:lvl1pPr>
              <a:defRPr sz="24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7781628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userDrawn="1">
  <p:cSld name="COMPLEX CASE STUDY BACKGROUND">
    <p:spTree>
      <p:nvGrpSpPr>
        <p:cNvPr id="1" name=""/>
        <p:cNvGrpSpPr/>
        <p:nvPr/>
      </p:nvGrpSpPr>
      <p:grpSpPr>
        <a:xfrm>
          <a:off x="0" y="0"/>
          <a:ext cx="0" cy="0"/>
          <a:chOff x="0" y="0"/>
          <a:chExt cx="0" cy="0"/>
        </a:xfrm>
      </p:grpSpPr>
      <p:sp>
        <p:nvSpPr>
          <p:cNvPr id="3" name="Rectangle 2"/>
          <p:cNvSpPr/>
          <p:nvPr userDrawn="1"/>
        </p:nvSpPr>
        <p:spPr>
          <a:xfrm>
            <a:off x="2243328" y="0"/>
            <a:ext cx="9948672" cy="6035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userDrawn="1"/>
        </p:nvSpPr>
        <p:spPr>
          <a:xfrm>
            <a:off x="0" y="0"/>
            <a:ext cx="10094976"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userDrawn="1"/>
        </p:nvSpPr>
        <p:spPr>
          <a:xfrm>
            <a:off x="146303" y="0"/>
            <a:ext cx="99919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ECECC551-4912-4386-BFC5-685F2A7ED1EC}"/>
              </a:ext>
            </a:extLst>
          </p:cNvPr>
          <p:cNvSpPr txBox="1"/>
          <p:nvPr userDrawn="1"/>
        </p:nvSpPr>
        <p:spPr>
          <a:xfrm>
            <a:off x="505691" y="6472187"/>
            <a:ext cx="8991600" cy="200055"/>
          </a:xfrm>
          <a:prstGeom prst="rect">
            <a:avLst/>
          </a:prstGeom>
          <a:noFill/>
        </p:spPr>
        <p:txBody>
          <a:bodyPr wrap="square" rtlCol="0">
            <a:spAutoFit/>
          </a:bodyPr>
          <a:lstStyle/>
          <a:p>
            <a:r>
              <a:rPr lang="en-US" sz="700" i="1" dirty="0">
                <a:latin typeface="Corbel" pitchFamily="34" charset="0"/>
              </a:rPr>
              <a:t>Strictly Confidential - ©2018 Collective Medical</a:t>
            </a:r>
          </a:p>
        </p:txBody>
      </p:sp>
      <p:sp>
        <p:nvSpPr>
          <p:cNvPr id="6" name="Rectangle 5">
            <a:extLst>
              <a:ext uri="{FF2B5EF4-FFF2-40B4-BE49-F238E27FC236}">
                <a16:creationId xmlns:a16="http://schemas.microsoft.com/office/drawing/2014/main" id="{E2730F26-9D0B-8642-838E-B4BB45F80DC2}"/>
              </a:ext>
            </a:extLst>
          </p:cNvPr>
          <p:cNvSpPr/>
          <p:nvPr userDrawn="1"/>
        </p:nvSpPr>
        <p:spPr>
          <a:xfrm>
            <a:off x="9753600" y="6657945"/>
            <a:ext cx="2438400" cy="20005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4254695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matchingName="HEADER ONLY">
  <p:cSld name="HEADER ONLY">
    <p:spTree>
      <p:nvGrpSpPr>
        <p:cNvPr id="1" name="Shape 173"/>
        <p:cNvGrpSpPr/>
        <p:nvPr/>
      </p:nvGrpSpPr>
      <p:grpSpPr>
        <a:xfrm>
          <a:off x="0" y="0"/>
          <a:ext cx="0" cy="0"/>
          <a:chOff x="0" y="0"/>
          <a:chExt cx="0" cy="0"/>
        </a:xfrm>
      </p:grpSpPr>
      <p:sp>
        <p:nvSpPr>
          <p:cNvPr id="174" name="Google Shape;174;p40"/>
          <p:cNvSpPr txBox="1">
            <a:spLocks noGrp="1"/>
          </p:cNvSpPr>
          <p:nvPr>
            <p:ph type="title"/>
          </p:nvPr>
        </p:nvSpPr>
        <p:spPr>
          <a:xfrm>
            <a:off x="505691" y="152796"/>
            <a:ext cx="11159600" cy="982000"/>
          </a:xfrm>
          <a:prstGeom prst="rect">
            <a:avLst/>
          </a:prstGeom>
          <a:noFill/>
          <a:ln>
            <a:noFill/>
          </a:ln>
        </p:spPr>
        <p:txBody>
          <a:bodyPr spcFirstLastPara="1" wrap="square" lIns="68575" tIns="34275" rIns="68575" bIns="34275" anchor="ctr" anchorCtr="0"/>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Tree>
    <p:extLst>
      <p:ext uri="{BB962C8B-B14F-4D97-AF65-F5344CB8AC3E}">
        <p14:creationId xmlns:p14="http://schemas.microsoft.com/office/powerpoint/2010/main" val="65126288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matchingName="STANDARD SLIDE (no subtitle)">
  <p:cSld name="1_STANDARD SLIDE (no subtitle)">
    <p:spTree>
      <p:nvGrpSpPr>
        <p:cNvPr id="1" name="Shape 221"/>
        <p:cNvGrpSpPr/>
        <p:nvPr/>
      </p:nvGrpSpPr>
      <p:grpSpPr>
        <a:xfrm>
          <a:off x="0" y="0"/>
          <a:ext cx="0" cy="0"/>
          <a:chOff x="0" y="0"/>
          <a:chExt cx="0" cy="0"/>
        </a:xfrm>
      </p:grpSpPr>
      <p:sp>
        <p:nvSpPr>
          <p:cNvPr id="222" name="Google Shape;222;p14"/>
          <p:cNvSpPr txBox="1">
            <a:spLocks noGrp="1"/>
          </p:cNvSpPr>
          <p:nvPr>
            <p:ph type="body" idx="1"/>
          </p:nvPr>
        </p:nvSpPr>
        <p:spPr>
          <a:xfrm>
            <a:off x="401216" y="474215"/>
            <a:ext cx="11389600" cy="526000"/>
          </a:xfrm>
          <a:prstGeom prst="rect">
            <a:avLst/>
          </a:prstGeom>
          <a:noFill/>
          <a:ln>
            <a:noFill/>
          </a:ln>
        </p:spPr>
        <p:txBody>
          <a:bodyPr spcFirstLastPara="1" wrap="square" lIns="68575" tIns="0" rIns="68575" bIns="0" anchor="ctr" anchorCtr="0">
            <a:noAutofit/>
          </a:bodyPr>
          <a:lstStyle>
            <a:lvl1pPr marL="609585" lvl="0" indent="-304792" algn="l" rtl="0">
              <a:lnSpc>
                <a:spcPct val="114000"/>
              </a:lnSpc>
              <a:spcBef>
                <a:spcPts val="1067"/>
              </a:spcBef>
              <a:spcAft>
                <a:spcPts val="0"/>
              </a:spcAft>
              <a:buClr>
                <a:schemeClr val="dk1"/>
              </a:buClr>
              <a:buSzPts val="2300"/>
              <a:buNone/>
              <a:defRPr sz="3067"/>
            </a:lvl1pPr>
            <a:lvl2pPr marL="1219170" lvl="1" indent="-423323" algn="l" rtl="0">
              <a:lnSpc>
                <a:spcPct val="114000"/>
              </a:lnSpc>
              <a:spcBef>
                <a:spcPts val="533"/>
              </a:spcBef>
              <a:spcAft>
                <a:spcPts val="0"/>
              </a:spcAft>
              <a:buClr>
                <a:schemeClr val="dk1"/>
              </a:buClr>
              <a:buSzPts val="1400"/>
              <a:buChar char="•"/>
              <a:defRPr/>
            </a:lvl2pPr>
            <a:lvl3pPr marL="1828754" lvl="2" indent="-380990" algn="l" rtl="0">
              <a:lnSpc>
                <a:spcPct val="114000"/>
              </a:lnSpc>
              <a:spcBef>
                <a:spcPts val="533"/>
              </a:spcBef>
              <a:spcAft>
                <a:spcPts val="0"/>
              </a:spcAft>
              <a:buClr>
                <a:schemeClr val="dk1"/>
              </a:buClr>
              <a:buSzPts val="900"/>
              <a:buChar char="o"/>
              <a:defRPr/>
            </a:lvl3pPr>
            <a:lvl4pPr marL="2438339" lvl="3" indent="-389457" algn="l" rtl="0">
              <a:lnSpc>
                <a:spcPct val="114000"/>
              </a:lnSpc>
              <a:spcBef>
                <a:spcPts val="533"/>
              </a:spcBef>
              <a:spcAft>
                <a:spcPts val="0"/>
              </a:spcAft>
              <a:buClr>
                <a:schemeClr val="dk1"/>
              </a:buClr>
              <a:buSzPts val="1000"/>
              <a:buChar char="▪"/>
              <a:defRPr/>
            </a:lvl4pPr>
            <a:lvl5pPr marL="3047924" lvl="4" indent="-423323" algn="l" rtl="0">
              <a:lnSpc>
                <a:spcPct val="114000"/>
              </a:lnSpc>
              <a:spcBef>
                <a:spcPts val="533"/>
              </a:spcBef>
              <a:spcAft>
                <a:spcPts val="0"/>
              </a:spcAft>
              <a:buClr>
                <a:schemeClr val="dk1"/>
              </a:buClr>
              <a:buSzPts val="1400"/>
              <a:buChar char="•"/>
              <a:defRPr/>
            </a:lvl5pPr>
            <a:lvl6pPr marL="3657509" lvl="5" indent="-423323" algn="l" rtl="0">
              <a:lnSpc>
                <a:spcPct val="90000"/>
              </a:lnSpc>
              <a:spcBef>
                <a:spcPts val="533"/>
              </a:spcBef>
              <a:spcAft>
                <a:spcPts val="0"/>
              </a:spcAft>
              <a:buClr>
                <a:schemeClr val="dk1"/>
              </a:buClr>
              <a:buSzPts val="1400"/>
              <a:buChar char="•"/>
              <a:defRPr/>
            </a:lvl6pPr>
            <a:lvl7pPr marL="4267093" lvl="6" indent="-423323" algn="l" rtl="0">
              <a:lnSpc>
                <a:spcPct val="90000"/>
              </a:lnSpc>
              <a:spcBef>
                <a:spcPts val="533"/>
              </a:spcBef>
              <a:spcAft>
                <a:spcPts val="0"/>
              </a:spcAft>
              <a:buClr>
                <a:schemeClr val="dk1"/>
              </a:buClr>
              <a:buSzPts val="1400"/>
              <a:buChar char="•"/>
              <a:defRPr/>
            </a:lvl7pPr>
            <a:lvl8pPr marL="4876678" lvl="7" indent="-423323" algn="l" rtl="0">
              <a:lnSpc>
                <a:spcPct val="90000"/>
              </a:lnSpc>
              <a:spcBef>
                <a:spcPts val="533"/>
              </a:spcBef>
              <a:spcAft>
                <a:spcPts val="0"/>
              </a:spcAft>
              <a:buClr>
                <a:schemeClr val="dk1"/>
              </a:buClr>
              <a:buSzPts val="1400"/>
              <a:buChar char="•"/>
              <a:defRPr/>
            </a:lvl8pPr>
            <a:lvl9pPr marL="5486263" lvl="8" indent="-423323" algn="l" rtl="0">
              <a:lnSpc>
                <a:spcPct val="90000"/>
              </a:lnSpc>
              <a:spcBef>
                <a:spcPts val="533"/>
              </a:spcBef>
              <a:spcAft>
                <a:spcPts val="0"/>
              </a:spcAft>
              <a:buClr>
                <a:schemeClr val="dk1"/>
              </a:buClr>
              <a:buSzPts val="1400"/>
              <a:buChar char="•"/>
              <a:defRPr/>
            </a:lvl9pPr>
          </a:lstStyle>
          <a:p>
            <a:endParaRPr/>
          </a:p>
        </p:txBody>
      </p:sp>
      <p:sp>
        <p:nvSpPr>
          <p:cNvPr id="223" name="Google Shape;223;p14"/>
          <p:cNvSpPr/>
          <p:nvPr/>
        </p:nvSpPr>
        <p:spPr>
          <a:xfrm>
            <a:off x="504725" y="1177441"/>
            <a:ext cx="754800" cy="45600"/>
          </a:xfrm>
          <a:prstGeom prst="rect">
            <a:avLst/>
          </a:prstGeom>
          <a:gradFill>
            <a:gsLst>
              <a:gs pos="0">
                <a:schemeClr val="lt2"/>
              </a:gs>
              <a:gs pos="100000">
                <a:srgbClr val="0E7890"/>
              </a:gs>
            </a:gsLst>
            <a:lin ang="3600008" scaled="0"/>
          </a:gradFill>
          <a:ln>
            <a:noFill/>
          </a:ln>
        </p:spPr>
        <p:txBody>
          <a:bodyPr spcFirstLastPara="1" wrap="square" lIns="91433" tIns="45700" rIns="91433" bIns="45700" anchor="ctr" anchorCtr="0">
            <a:noAutofit/>
          </a:bodyPr>
          <a:lstStyle/>
          <a:p>
            <a:pPr marL="0" marR="0" lvl="0" indent="0" algn="ctr" rtl="0">
              <a:spcBef>
                <a:spcPts val="0"/>
              </a:spcBef>
              <a:spcAft>
                <a:spcPts val="0"/>
              </a:spcAft>
              <a:buNone/>
            </a:pPr>
            <a:endParaRPr sz="1867">
              <a:solidFill>
                <a:schemeClr val="lt1"/>
              </a:solidFill>
              <a:latin typeface="Calibri"/>
              <a:ea typeface="Calibri"/>
              <a:cs typeface="Calibri"/>
              <a:sym typeface="Calibri"/>
            </a:endParaRPr>
          </a:p>
        </p:txBody>
      </p:sp>
      <p:sp>
        <p:nvSpPr>
          <p:cNvPr id="224" name="Google Shape;224;p14"/>
          <p:cNvSpPr txBox="1">
            <a:spLocks noGrp="1"/>
          </p:cNvSpPr>
          <p:nvPr>
            <p:ph type="body" idx="2"/>
          </p:nvPr>
        </p:nvSpPr>
        <p:spPr>
          <a:xfrm>
            <a:off x="560387" y="1483567"/>
            <a:ext cx="11071200" cy="4731600"/>
          </a:xfrm>
          <a:prstGeom prst="rect">
            <a:avLst/>
          </a:prstGeom>
          <a:noFill/>
          <a:ln>
            <a:noFill/>
          </a:ln>
        </p:spPr>
        <p:txBody>
          <a:bodyPr spcFirstLastPara="1" wrap="square" lIns="68575" tIns="34275" rIns="68575" bIns="34275" anchor="t" anchorCtr="0">
            <a:noAutofit/>
          </a:bodyPr>
          <a:lstStyle>
            <a:lvl1pPr marL="609585" lvl="0" indent="-304792" algn="l" rtl="0">
              <a:lnSpc>
                <a:spcPct val="114000"/>
              </a:lnSpc>
              <a:spcBef>
                <a:spcPts val="1067"/>
              </a:spcBef>
              <a:spcAft>
                <a:spcPts val="0"/>
              </a:spcAft>
              <a:buClr>
                <a:schemeClr val="dk1"/>
              </a:buClr>
              <a:buSzPts val="1100"/>
              <a:buNone/>
              <a:defRPr/>
            </a:lvl1pPr>
            <a:lvl2pPr marL="1219170" lvl="1" indent="-397923" algn="l" rtl="0">
              <a:lnSpc>
                <a:spcPct val="114000"/>
              </a:lnSpc>
              <a:spcBef>
                <a:spcPts val="533"/>
              </a:spcBef>
              <a:spcAft>
                <a:spcPts val="0"/>
              </a:spcAft>
              <a:buClr>
                <a:schemeClr val="dk1"/>
              </a:buClr>
              <a:buSzPts val="1100"/>
              <a:buChar char="•"/>
              <a:defRPr/>
            </a:lvl2pPr>
            <a:lvl3pPr marL="1828754" lvl="2" indent="-364058" algn="l" rtl="0">
              <a:lnSpc>
                <a:spcPct val="114000"/>
              </a:lnSpc>
              <a:spcBef>
                <a:spcPts val="533"/>
              </a:spcBef>
              <a:spcAft>
                <a:spcPts val="0"/>
              </a:spcAft>
              <a:buClr>
                <a:schemeClr val="dk1"/>
              </a:buClr>
              <a:buSzPts val="700"/>
              <a:buChar char="o"/>
              <a:defRPr/>
            </a:lvl3pPr>
            <a:lvl4pPr marL="2438339" lvl="3" indent="-372524" algn="l" rtl="0">
              <a:lnSpc>
                <a:spcPct val="114000"/>
              </a:lnSpc>
              <a:spcBef>
                <a:spcPts val="533"/>
              </a:spcBef>
              <a:spcAft>
                <a:spcPts val="0"/>
              </a:spcAft>
              <a:buClr>
                <a:schemeClr val="dk1"/>
              </a:buClr>
              <a:buSzPts val="800"/>
              <a:buChar char="▪"/>
              <a:defRPr/>
            </a:lvl4pPr>
            <a:lvl5pPr marL="3047924" lvl="4" indent="-397923" algn="l" rtl="0">
              <a:lnSpc>
                <a:spcPct val="114000"/>
              </a:lnSpc>
              <a:spcBef>
                <a:spcPts val="533"/>
              </a:spcBef>
              <a:spcAft>
                <a:spcPts val="0"/>
              </a:spcAft>
              <a:buClr>
                <a:schemeClr val="dk1"/>
              </a:buClr>
              <a:buSzPts val="1100"/>
              <a:buChar char="•"/>
              <a:defRPr/>
            </a:lvl5pPr>
            <a:lvl6pPr marL="3657509" lvl="5" indent="-423323" algn="l" rtl="0">
              <a:lnSpc>
                <a:spcPct val="90000"/>
              </a:lnSpc>
              <a:spcBef>
                <a:spcPts val="533"/>
              </a:spcBef>
              <a:spcAft>
                <a:spcPts val="0"/>
              </a:spcAft>
              <a:buClr>
                <a:schemeClr val="dk1"/>
              </a:buClr>
              <a:buSzPts val="1400"/>
              <a:buChar char="•"/>
              <a:defRPr/>
            </a:lvl6pPr>
            <a:lvl7pPr marL="4267093" lvl="6" indent="-423323" algn="l" rtl="0">
              <a:lnSpc>
                <a:spcPct val="90000"/>
              </a:lnSpc>
              <a:spcBef>
                <a:spcPts val="533"/>
              </a:spcBef>
              <a:spcAft>
                <a:spcPts val="0"/>
              </a:spcAft>
              <a:buClr>
                <a:schemeClr val="dk1"/>
              </a:buClr>
              <a:buSzPts val="1400"/>
              <a:buChar char="•"/>
              <a:defRPr/>
            </a:lvl7pPr>
            <a:lvl8pPr marL="4876678" lvl="7" indent="-423323" algn="l" rtl="0">
              <a:lnSpc>
                <a:spcPct val="90000"/>
              </a:lnSpc>
              <a:spcBef>
                <a:spcPts val="533"/>
              </a:spcBef>
              <a:spcAft>
                <a:spcPts val="0"/>
              </a:spcAft>
              <a:buClr>
                <a:schemeClr val="dk1"/>
              </a:buClr>
              <a:buSzPts val="1400"/>
              <a:buChar char="•"/>
              <a:defRPr/>
            </a:lvl8pPr>
            <a:lvl9pPr marL="5486263" lvl="8" indent="-423323" algn="l" rtl="0">
              <a:lnSpc>
                <a:spcPct val="90000"/>
              </a:lnSpc>
              <a:spcBef>
                <a:spcPts val="533"/>
              </a:spcBef>
              <a:spcAft>
                <a:spcPts val="0"/>
              </a:spcAft>
              <a:buClr>
                <a:schemeClr val="dk1"/>
              </a:buClr>
              <a:buSzPts val="1400"/>
              <a:buChar char="•"/>
              <a:defRPr/>
            </a:lvl9pPr>
          </a:lstStyle>
          <a:p>
            <a:endParaRPr/>
          </a:p>
        </p:txBody>
      </p:sp>
      <p:sp>
        <p:nvSpPr>
          <p:cNvPr id="225" name="Google Shape;225;p14"/>
          <p:cNvSpPr txBox="1">
            <a:spLocks noGrp="1"/>
          </p:cNvSpPr>
          <p:nvPr>
            <p:ph type="sldNum" idx="12"/>
          </p:nvPr>
        </p:nvSpPr>
        <p:spPr>
          <a:xfrm>
            <a:off x="8610599" y="6450468"/>
            <a:ext cx="3192000" cy="1488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sz="1067">
                <a:solidFill>
                  <a:schemeClr val="dk2"/>
                </a:solidFill>
                <a:latin typeface="Calibri"/>
                <a:ea typeface="Calibri"/>
                <a:cs typeface="Calibri"/>
                <a:sym typeface="Calibri"/>
              </a:defRPr>
            </a:lvl1pPr>
            <a:lvl2pPr marL="0" lvl="1" indent="0" algn="r" rtl="0">
              <a:spcBef>
                <a:spcPts val="0"/>
              </a:spcBef>
              <a:buNone/>
              <a:defRPr sz="1067">
                <a:solidFill>
                  <a:schemeClr val="dk2"/>
                </a:solidFill>
                <a:latin typeface="Calibri"/>
                <a:ea typeface="Calibri"/>
                <a:cs typeface="Calibri"/>
                <a:sym typeface="Calibri"/>
              </a:defRPr>
            </a:lvl2pPr>
            <a:lvl3pPr marL="0" lvl="2" indent="0" algn="r" rtl="0">
              <a:spcBef>
                <a:spcPts val="0"/>
              </a:spcBef>
              <a:buNone/>
              <a:defRPr sz="1067">
                <a:solidFill>
                  <a:schemeClr val="dk2"/>
                </a:solidFill>
                <a:latin typeface="Calibri"/>
                <a:ea typeface="Calibri"/>
                <a:cs typeface="Calibri"/>
                <a:sym typeface="Calibri"/>
              </a:defRPr>
            </a:lvl3pPr>
            <a:lvl4pPr marL="0" lvl="3" indent="0" algn="r" rtl="0">
              <a:spcBef>
                <a:spcPts val="0"/>
              </a:spcBef>
              <a:buNone/>
              <a:defRPr sz="1067">
                <a:solidFill>
                  <a:schemeClr val="dk2"/>
                </a:solidFill>
                <a:latin typeface="Calibri"/>
                <a:ea typeface="Calibri"/>
                <a:cs typeface="Calibri"/>
                <a:sym typeface="Calibri"/>
              </a:defRPr>
            </a:lvl4pPr>
            <a:lvl5pPr marL="0" lvl="4" indent="0" algn="r" rtl="0">
              <a:spcBef>
                <a:spcPts val="0"/>
              </a:spcBef>
              <a:buNone/>
              <a:defRPr sz="1067">
                <a:solidFill>
                  <a:schemeClr val="dk2"/>
                </a:solidFill>
                <a:latin typeface="Calibri"/>
                <a:ea typeface="Calibri"/>
                <a:cs typeface="Calibri"/>
                <a:sym typeface="Calibri"/>
              </a:defRPr>
            </a:lvl5pPr>
            <a:lvl6pPr marL="0" lvl="5" indent="0" algn="r" rtl="0">
              <a:spcBef>
                <a:spcPts val="0"/>
              </a:spcBef>
              <a:buNone/>
              <a:defRPr sz="1067">
                <a:solidFill>
                  <a:schemeClr val="dk2"/>
                </a:solidFill>
                <a:latin typeface="Calibri"/>
                <a:ea typeface="Calibri"/>
                <a:cs typeface="Calibri"/>
                <a:sym typeface="Calibri"/>
              </a:defRPr>
            </a:lvl6pPr>
            <a:lvl7pPr marL="0" lvl="6" indent="0" algn="r" rtl="0">
              <a:spcBef>
                <a:spcPts val="0"/>
              </a:spcBef>
              <a:buNone/>
              <a:defRPr sz="1067">
                <a:solidFill>
                  <a:schemeClr val="dk2"/>
                </a:solidFill>
                <a:latin typeface="Calibri"/>
                <a:ea typeface="Calibri"/>
                <a:cs typeface="Calibri"/>
                <a:sym typeface="Calibri"/>
              </a:defRPr>
            </a:lvl7pPr>
            <a:lvl8pPr marL="0" lvl="7" indent="0" algn="r" rtl="0">
              <a:spcBef>
                <a:spcPts val="0"/>
              </a:spcBef>
              <a:buNone/>
              <a:defRPr sz="1067">
                <a:solidFill>
                  <a:schemeClr val="dk2"/>
                </a:solidFill>
                <a:latin typeface="Calibri"/>
                <a:ea typeface="Calibri"/>
                <a:cs typeface="Calibri"/>
                <a:sym typeface="Calibri"/>
              </a:defRPr>
            </a:lvl8pPr>
            <a:lvl9pPr marL="0" lvl="8" indent="0" algn="r" rtl="0">
              <a:spcBef>
                <a:spcPts val="0"/>
              </a:spcBef>
              <a:buNone/>
              <a:defRPr sz="1067">
                <a:solidFill>
                  <a:schemeClr val="dk2"/>
                </a:solidFill>
                <a:latin typeface="Calibri"/>
                <a:ea typeface="Calibri"/>
                <a:cs typeface="Calibri"/>
                <a:sym typeface="Calibri"/>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976902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ARK BACKGROUND">
    <p:bg>
      <p:bgPr>
        <a:gradFill>
          <a:gsLst>
            <a:gs pos="0">
              <a:srgbClr val="455469"/>
            </a:gs>
            <a:gs pos="74000">
              <a:srgbClr val="455469"/>
            </a:gs>
            <a:gs pos="83000">
              <a:srgbClr val="455469"/>
            </a:gs>
            <a:gs pos="100000">
              <a:srgbClr val="353535"/>
            </a:gs>
          </a:gsLst>
          <a:lin ang="5400000" scaled="1"/>
        </a:gradFill>
        <a:effectLst/>
      </p:bgPr>
    </p:bg>
    <p:spTree>
      <p:nvGrpSpPr>
        <p:cNvPr id="1" name=""/>
        <p:cNvGrpSpPr/>
        <p:nvPr/>
      </p:nvGrpSpPr>
      <p:grpSpPr>
        <a:xfrm>
          <a:off x="0" y="0"/>
          <a:ext cx="0" cy="0"/>
          <a:chOff x="0" y="0"/>
          <a:chExt cx="0" cy="0"/>
        </a:xfrm>
      </p:grpSpPr>
      <p:sp>
        <p:nvSpPr>
          <p:cNvPr id="4" name="Slide Number Placeholder 21">
            <a:extLst>
              <a:ext uri="{FF2B5EF4-FFF2-40B4-BE49-F238E27FC236}">
                <a16:creationId xmlns:a16="http://schemas.microsoft.com/office/drawing/2014/main" id="{CC2CDEAC-421B-41D4-90D5-446A8CFE9935}"/>
              </a:ext>
            </a:extLst>
          </p:cNvPr>
          <p:cNvSpPr>
            <a:spLocks noGrp="1"/>
          </p:cNvSpPr>
          <p:nvPr>
            <p:ph type="sldNum" sz="quarter" idx="4"/>
          </p:nvPr>
        </p:nvSpPr>
        <p:spPr>
          <a:xfrm>
            <a:off x="8610599" y="6450468"/>
            <a:ext cx="3192139" cy="148913"/>
          </a:xfrm>
          <a:prstGeom prst="rect">
            <a:avLst/>
          </a:prstGeom>
        </p:spPr>
        <p:txBody>
          <a:bodyPr vert="horz" lIns="91440" tIns="45720" rIns="91440" bIns="45720" rtlCol="0" anchor="ctr"/>
          <a:lstStyle>
            <a:lvl1pPr algn="r">
              <a:defRPr sz="1000">
                <a:solidFill>
                  <a:schemeClr val="tx2"/>
                </a:solidFill>
                <a:latin typeface="+mj-lt"/>
              </a:defRPr>
            </a:lvl1pPr>
          </a:lstStyle>
          <a:p>
            <a:fld id="{F0D6EE29-B678-4F5E-BD6B-2A1F664779F4}" type="slidenum">
              <a:rPr lang="en-US" smtClean="0"/>
              <a:pPr/>
              <a:t>‹#›</a:t>
            </a:fld>
            <a:endParaRPr lang="en-US" dirty="0"/>
          </a:p>
        </p:txBody>
      </p:sp>
      <p:sp>
        <p:nvSpPr>
          <p:cNvPr id="3" name="Rectangle 2">
            <a:extLst>
              <a:ext uri="{FF2B5EF4-FFF2-40B4-BE49-F238E27FC236}">
                <a16:creationId xmlns:a16="http://schemas.microsoft.com/office/drawing/2014/main" id="{4DCF92DC-0FC6-4F0A-8A7C-6FC3FDFFD7FB}"/>
              </a:ext>
            </a:extLst>
          </p:cNvPr>
          <p:cNvSpPr/>
          <p:nvPr userDrawn="1"/>
        </p:nvSpPr>
        <p:spPr>
          <a:xfrm>
            <a:off x="0" y="0"/>
            <a:ext cx="12192000" cy="6153149"/>
          </a:xfrm>
          <a:prstGeom prst="rect">
            <a:avLst/>
          </a:prstGeom>
          <a:gradFill>
            <a:gsLst>
              <a:gs pos="100000">
                <a:schemeClr val="tx2">
                  <a:lumMod val="50000"/>
                </a:schemeClr>
              </a:gs>
              <a:gs pos="0">
                <a:schemeClr val="tx1">
                  <a:lumMod val="75000"/>
                </a:scheme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2900243D-AF92-4D84-961C-E086662B2ED7}"/>
              </a:ext>
            </a:extLst>
          </p:cNvPr>
          <p:cNvSpPr/>
          <p:nvPr userDrawn="1"/>
        </p:nvSpPr>
        <p:spPr>
          <a:xfrm>
            <a:off x="0" y="6709085"/>
            <a:ext cx="12192000" cy="1489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 Placeholder 5">
            <a:extLst>
              <a:ext uri="{FF2B5EF4-FFF2-40B4-BE49-F238E27FC236}">
                <a16:creationId xmlns:a16="http://schemas.microsoft.com/office/drawing/2014/main" id="{7BC1BE39-E79A-4709-8883-79827677BE29}"/>
              </a:ext>
            </a:extLst>
          </p:cNvPr>
          <p:cNvSpPr>
            <a:spLocks noGrp="1"/>
          </p:cNvSpPr>
          <p:nvPr>
            <p:ph type="body" sz="quarter" idx="10"/>
          </p:nvPr>
        </p:nvSpPr>
        <p:spPr>
          <a:xfrm>
            <a:off x="1052513" y="638176"/>
            <a:ext cx="10086975" cy="4848224"/>
          </a:xfrm>
        </p:spPr>
        <p:txBody>
          <a:bodyPr/>
          <a:lstStyle>
            <a:lvl1pPr>
              <a:defRPr sz="24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1874061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userDrawn="1">
  <p:cSld name="3_HEADER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424778219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6" name="Rectangle 5"/>
          <p:cNvSpPr/>
          <p:nvPr userDrawn="1"/>
        </p:nvSpPr>
        <p:spPr>
          <a:xfrm>
            <a:off x="641025" y="527902"/>
            <a:ext cx="10869105" cy="5703217"/>
          </a:xfrm>
          <a:prstGeom prst="rect">
            <a:avLst/>
          </a:prstGeom>
          <a:gradFill>
            <a:gsLst>
              <a:gs pos="50000">
                <a:srgbClr val="21CB9C"/>
              </a:gs>
              <a:gs pos="100000">
                <a:srgbClr val="1976D2"/>
              </a:gs>
              <a:gs pos="0">
                <a:srgbClr val="97CC04"/>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12" name="Rectangle 11"/>
          <p:cNvSpPr/>
          <p:nvPr userDrawn="1"/>
        </p:nvSpPr>
        <p:spPr>
          <a:xfrm>
            <a:off x="1285875" y="1114425"/>
            <a:ext cx="9558339" cy="4572000"/>
          </a:xfrm>
          <a:prstGeom prst="rect">
            <a:avLst/>
          </a:prstGeom>
          <a:noFill/>
          <a:ln w="2540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pic>
        <p:nvPicPr>
          <p:cNvPr id="13" name="Picture 12">
            <a:extLst>
              <a:ext uri="{FF2B5EF4-FFF2-40B4-BE49-F238E27FC236}">
                <a16:creationId xmlns:a16="http://schemas.microsoft.com/office/drawing/2014/main" id="{CCE8BA62-1358-454A-BB15-D34F45098854}"/>
              </a:ext>
            </a:extLst>
          </p:cNvPr>
          <p:cNvPicPr>
            <a:picLocks noChangeAspect="1"/>
          </p:cNvPicPr>
          <p:nvPr userDrawn="1"/>
        </p:nvPicPr>
        <p:blipFill>
          <a:blip r:embed="rId2"/>
          <a:stretch>
            <a:fillRect/>
          </a:stretch>
        </p:blipFill>
        <p:spPr>
          <a:xfrm>
            <a:off x="2546340" y="2706341"/>
            <a:ext cx="6713407" cy="1198823"/>
          </a:xfrm>
          <a:prstGeom prst="rect">
            <a:avLst/>
          </a:prstGeom>
        </p:spPr>
      </p:pic>
    </p:spTree>
    <p:extLst>
      <p:ext uri="{BB962C8B-B14F-4D97-AF65-F5344CB8AC3E}">
        <p14:creationId xmlns:p14="http://schemas.microsoft.com/office/powerpoint/2010/main" val="360566170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print">
            <a:alphaModFix amt="5000"/>
            <a:extLst>
              <a:ext uri="{28A0092B-C50C-407E-A947-70E740481C1C}">
                <a14:useLocalDpi xmlns:a14="http://schemas.microsoft.com/office/drawing/2010/main"/>
              </a:ext>
            </a:extLst>
          </a:blip>
          <a:srcRect/>
          <a:stretch/>
        </p:blipFill>
        <p:spPr>
          <a:xfrm>
            <a:off x="501351" y="575682"/>
            <a:ext cx="11176477" cy="5676031"/>
          </a:xfrm>
          <a:prstGeom prst="rect">
            <a:avLst/>
          </a:prstGeom>
          <a:solidFill>
            <a:schemeClr val="bg1"/>
          </a:solidFill>
        </p:spPr>
      </p:pic>
      <p:sp>
        <p:nvSpPr>
          <p:cNvPr id="7" name="Text Placeholder 5"/>
          <p:cNvSpPr>
            <a:spLocks noGrp="1"/>
          </p:cNvSpPr>
          <p:nvPr>
            <p:ph type="body" sz="quarter" idx="16" hasCustomPrompt="1"/>
          </p:nvPr>
        </p:nvSpPr>
        <p:spPr>
          <a:xfrm>
            <a:off x="1499479" y="2367114"/>
            <a:ext cx="9673347" cy="632385"/>
          </a:xfrm>
          <a:noFill/>
        </p:spPr>
        <p:txBody>
          <a:bodyPr>
            <a:noAutofit/>
          </a:bodyPr>
          <a:lstStyle>
            <a:lvl1pPr marL="0" indent="0">
              <a:buNone/>
              <a:defRPr sz="4800" baseline="0">
                <a:solidFill>
                  <a:schemeClr val="tx1"/>
                </a:solidFill>
                <a:latin typeface="+mj-lt"/>
              </a:defRPr>
            </a:lvl1pPr>
          </a:lstStyle>
          <a:p>
            <a:pPr lvl="0"/>
            <a:r>
              <a:rPr lang="en-US"/>
              <a:t>Click to add headline text</a:t>
            </a:r>
          </a:p>
        </p:txBody>
      </p:sp>
      <p:sp>
        <p:nvSpPr>
          <p:cNvPr id="11" name="Text Placeholder 15"/>
          <p:cNvSpPr>
            <a:spLocks noGrp="1"/>
          </p:cNvSpPr>
          <p:nvPr>
            <p:ph type="body" sz="quarter" idx="18" hasCustomPrompt="1"/>
          </p:nvPr>
        </p:nvSpPr>
        <p:spPr>
          <a:xfrm>
            <a:off x="1499481" y="3609884"/>
            <a:ext cx="4623025" cy="972057"/>
          </a:xfrm>
        </p:spPr>
        <p:txBody>
          <a:bodyPr>
            <a:noAutofit/>
          </a:bodyPr>
          <a:lstStyle>
            <a:lvl1pPr marL="0" indent="0">
              <a:lnSpc>
                <a:spcPts val="2480"/>
              </a:lnSpc>
              <a:spcBef>
                <a:spcPts val="0"/>
              </a:spcBef>
              <a:buNone/>
              <a:defRPr sz="2000" baseline="0">
                <a:solidFill>
                  <a:schemeClr val="tx2"/>
                </a:solidFill>
              </a:defRPr>
            </a:lvl1pPr>
            <a:lvl2pPr marL="342891" indent="0">
              <a:buNone/>
              <a:defRPr sz="1351"/>
            </a:lvl2pPr>
            <a:lvl3pPr marL="685783" indent="0">
              <a:buNone/>
              <a:defRPr sz="1351"/>
            </a:lvl3pPr>
            <a:lvl4pPr marL="1028674" indent="0">
              <a:buNone/>
              <a:defRPr sz="1351"/>
            </a:lvl4pPr>
            <a:lvl5pPr marL="1371566" indent="0">
              <a:buNone/>
              <a:defRPr sz="1351"/>
            </a:lvl5pPr>
          </a:lstStyle>
          <a:p>
            <a:pPr lvl="0"/>
            <a:r>
              <a:rPr lang="en-US"/>
              <a:t>Presenter &amp; Title</a:t>
            </a:r>
          </a:p>
        </p:txBody>
      </p:sp>
      <p:sp>
        <p:nvSpPr>
          <p:cNvPr id="3" name="Text Placeholder 2"/>
          <p:cNvSpPr>
            <a:spLocks noGrp="1"/>
          </p:cNvSpPr>
          <p:nvPr>
            <p:ph type="body" sz="quarter" idx="19" hasCustomPrompt="1"/>
          </p:nvPr>
        </p:nvSpPr>
        <p:spPr>
          <a:xfrm>
            <a:off x="1500189" y="1512727"/>
            <a:ext cx="3386137" cy="644687"/>
          </a:xfrm>
          <a:solidFill>
            <a:srgbClr val="97CC04"/>
          </a:solidFill>
          <a:ln>
            <a:noFill/>
          </a:ln>
        </p:spPr>
        <p:txBody>
          <a:bodyPr anchor="ctr">
            <a:normAutofit/>
          </a:bodyPr>
          <a:lstStyle>
            <a:lvl1pPr marL="0" indent="0" algn="ctr">
              <a:lnSpc>
                <a:spcPct val="100000"/>
              </a:lnSpc>
              <a:spcBef>
                <a:spcPts val="0"/>
              </a:spcBef>
              <a:buNone/>
              <a:defRPr sz="2400" baseline="0">
                <a:solidFill>
                  <a:schemeClr val="bg1"/>
                </a:solidFill>
                <a:latin typeface="+mj-lt"/>
              </a:defRPr>
            </a:lvl1pPr>
            <a:lvl2pPr marL="457189" indent="0">
              <a:buNone/>
              <a:defRPr/>
            </a:lvl2pPr>
            <a:lvl3pPr marL="914377" indent="0">
              <a:buNone/>
              <a:defRPr/>
            </a:lvl3pPr>
            <a:lvl4pPr marL="1371566" indent="0">
              <a:buNone/>
              <a:defRPr/>
            </a:lvl4pPr>
            <a:lvl5pPr marL="1828754" indent="0">
              <a:buNone/>
              <a:defRPr/>
            </a:lvl5pPr>
          </a:lstStyle>
          <a:p>
            <a:pPr lvl="0"/>
            <a:r>
              <a:rPr lang="en-US"/>
              <a:t>TYPE OF PRESENTATION</a:t>
            </a:r>
          </a:p>
        </p:txBody>
      </p:sp>
      <p:sp>
        <p:nvSpPr>
          <p:cNvPr id="5" name="TextBox 4">
            <a:extLst>
              <a:ext uri="{FF2B5EF4-FFF2-40B4-BE49-F238E27FC236}">
                <a16:creationId xmlns:a16="http://schemas.microsoft.com/office/drawing/2014/main" id="{F0855EEF-4877-734B-8667-3E07106CA343}"/>
              </a:ext>
            </a:extLst>
          </p:cNvPr>
          <p:cNvSpPr txBox="1"/>
          <p:nvPr userDrawn="1"/>
        </p:nvSpPr>
        <p:spPr>
          <a:xfrm>
            <a:off x="833379" y="5914276"/>
            <a:ext cx="2851231" cy="215444"/>
          </a:xfrm>
          <a:prstGeom prst="rect">
            <a:avLst/>
          </a:prstGeom>
          <a:noFill/>
        </p:spPr>
        <p:txBody>
          <a:bodyPr wrap="square" rtlCol="0">
            <a:spAutoFit/>
          </a:bodyPr>
          <a:lstStyle/>
          <a:p>
            <a:pPr lvl="0"/>
            <a:r>
              <a:rPr lang="en-US" sz="800">
                <a:solidFill>
                  <a:schemeClr val="tx2"/>
                </a:solidFill>
              </a:rPr>
              <a:t>© 2021 - Strictly Confidential</a:t>
            </a:r>
          </a:p>
        </p:txBody>
      </p:sp>
      <p:pic>
        <p:nvPicPr>
          <p:cNvPr id="4" name="Graphic 3">
            <a:extLst>
              <a:ext uri="{FF2B5EF4-FFF2-40B4-BE49-F238E27FC236}">
                <a16:creationId xmlns:a16="http://schemas.microsoft.com/office/drawing/2014/main" id="{B45ED847-56EC-DC42-81D0-CA5945CCCB5A}"/>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8507391" y="5405128"/>
            <a:ext cx="2884383" cy="509148"/>
          </a:xfrm>
          <a:prstGeom prst="rect">
            <a:avLst/>
          </a:prstGeom>
        </p:spPr>
      </p:pic>
    </p:spTree>
    <p:extLst>
      <p:ext uri="{BB962C8B-B14F-4D97-AF65-F5344CB8AC3E}">
        <p14:creationId xmlns:p14="http://schemas.microsoft.com/office/powerpoint/2010/main" val="71052244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print">
            <a:alphaModFix amt="5000"/>
            <a:extLst>
              <a:ext uri="{28A0092B-C50C-407E-A947-70E740481C1C}">
                <a14:useLocalDpi xmlns:a14="http://schemas.microsoft.com/office/drawing/2010/main"/>
              </a:ext>
            </a:extLst>
          </a:blip>
          <a:srcRect/>
          <a:stretch/>
        </p:blipFill>
        <p:spPr>
          <a:xfrm>
            <a:off x="501351" y="575682"/>
            <a:ext cx="11176477" cy="5676031"/>
          </a:xfrm>
          <a:prstGeom prst="rect">
            <a:avLst/>
          </a:prstGeom>
        </p:spPr>
      </p:pic>
      <p:sp>
        <p:nvSpPr>
          <p:cNvPr id="7" name="Text Placeholder 5"/>
          <p:cNvSpPr>
            <a:spLocks noGrp="1"/>
          </p:cNvSpPr>
          <p:nvPr>
            <p:ph type="body" sz="quarter" idx="16" hasCustomPrompt="1"/>
          </p:nvPr>
        </p:nvSpPr>
        <p:spPr>
          <a:xfrm>
            <a:off x="1499479" y="2153165"/>
            <a:ext cx="8658935" cy="1430372"/>
          </a:xfrm>
          <a:noFill/>
        </p:spPr>
        <p:txBody>
          <a:bodyPr>
            <a:noAutofit/>
          </a:bodyPr>
          <a:lstStyle>
            <a:lvl1pPr marL="0" indent="0">
              <a:buNone/>
              <a:defRPr sz="4800" baseline="0">
                <a:solidFill>
                  <a:schemeClr val="tx1"/>
                </a:solidFill>
                <a:latin typeface="+mj-lt"/>
              </a:defRPr>
            </a:lvl1pPr>
          </a:lstStyle>
          <a:p>
            <a:pPr lvl="0"/>
            <a:r>
              <a:rPr lang="en-US"/>
              <a:t>Click to add 2 line headline text </a:t>
            </a:r>
          </a:p>
        </p:txBody>
      </p:sp>
      <p:sp>
        <p:nvSpPr>
          <p:cNvPr id="11" name="Text Placeholder 2"/>
          <p:cNvSpPr>
            <a:spLocks noGrp="1"/>
          </p:cNvSpPr>
          <p:nvPr>
            <p:ph type="body" sz="quarter" idx="19" hasCustomPrompt="1"/>
          </p:nvPr>
        </p:nvSpPr>
        <p:spPr>
          <a:xfrm>
            <a:off x="1500189" y="1298778"/>
            <a:ext cx="3386137" cy="644687"/>
          </a:xfrm>
          <a:solidFill>
            <a:schemeClr val="accent1"/>
          </a:solidFill>
          <a:ln>
            <a:noFill/>
          </a:ln>
        </p:spPr>
        <p:txBody>
          <a:bodyPr anchor="ctr">
            <a:normAutofit/>
          </a:bodyPr>
          <a:lstStyle>
            <a:lvl1pPr marL="0" indent="0" algn="ctr">
              <a:lnSpc>
                <a:spcPct val="100000"/>
              </a:lnSpc>
              <a:spcBef>
                <a:spcPts val="0"/>
              </a:spcBef>
              <a:buNone/>
              <a:defRPr sz="2400" baseline="0">
                <a:solidFill>
                  <a:schemeClr val="bg1"/>
                </a:solidFill>
                <a:latin typeface="+mj-lt"/>
              </a:defRPr>
            </a:lvl1pPr>
            <a:lvl2pPr marL="457189" indent="0">
              <a:buNone/>
              <a:defRPr/>
            </a:lvl2pPr>
            <a:lvl3pPr marL="914377" indent="0">
              <a:buNone/>
              <a:defRPr/>
            </a:lvl3pPr>
            <a:lvl4pPr marL="1371566" indent="0">
              <a:buNone/>
              <a:defRPr/>
            </a:lvl4pPr>
            <a:lvl5pPr marL="1828754" indent="0">
              <a:buNone/>
              <a:defRPr/>
            </a:lvl5pPr>
          </a:lstStyle>
          <a:p>
            <a:pPr lvl="0"/>
            <a:r>
              <a:rPr lang="en-US"/>
              <a:t>TYPE OF PRESENTATION</a:t>
            </a:r>
          </a:p>
        </p:txBody>
      </p:sp>
      <p:sp>
        <p:nvSpPr>
          <p:cNvPr id="12" name="TextBox 11">
            <a:extLst>
              <a:ext uri="{FF2B5EF4-FFF2-40B4-BE49-F238E27FC236}">
                <a16:creationId xmlns:a16="http://schemas.microsoft.com/office/drawing/2014/main" id="{98141BCF-8DC4-114E-B6E1-FF0D2D22C691}"/>
              </a:ext>
            </a:extLst>
          </p:cNvPr>
          <p:cNvSpPr txBox="1"/>
          <p:nvPr userDrawn="1"/>
        </p:nvSpPr>
        <p:spPr>
          <a:xfrm>
            <a:off x="833378" y="5914276"/>
            <a:ext cx="2851231" cy="215444"/>
          </a:xfrm>
          <a:prstGeom prst="rect">
            <a:avLst/>
          </a:prstGeom>
          <a:noFill/>
        </p:spPr>
        <p:txBody>
          <a:bodyPr wrap="square" rtlCol="0">
            <a:spAutoFit/>
          </a:bodyPr>
          <a:lstStyle/>
          <a:p>
            <a:pPr lvl="0"/>
            <a:r>
              <a:rPr lang="en-US" sz="800">
                <a:solidFill>
                  <a:schemeClr val="tx2"/>
                </a:solidFill>
              </a:rPr>
              <a:t>© 2021 - Strictly Confidential</a:t>
            </a:r>
          </a:p>
        </p:txBody>
      </p:sp>
      <p:sp>
        <p:nvSpPr>
          <p:cNvPr id="13" name="Text Placeholder 15">
            <a:extLst>
              <a:ext uri="{FF2B5EF4-FFF2-40B4-BE49-F238E27FC236}">
                <a16:creationId xmlns:a16="http://schemas.microsoft.com/office/drawing/2014/main" id="{6EEB8A12-1626-9C46-9EAA-6954FB6A22A9}"/>
              </a:ext>
            </a:extLst>
          </p:cNvPr>
          <p:cNvSpPr>
            <a:spLocks noGrp="1"/>
          </p:cNvSpPr>
          <p:nvPr>
            <p:ph type="body" sz="quarter" idx="18" hasCustomPrompt="1"/>
          </p:nvPr>
        </p:nvSpPr>
        <p:spPr>
          <a:xfrm>
            <a:off x="1499481" y="4008304"/>
            <a:ext cx="4623025" cy="972057"/>
          </a:xfrm>
        </p:spPr>
        <p:txBody>
          <a:bodyPr>
            <a:noAutofit/>
          </a:bodyPr>
          <a:lstStyle>
            <a:lvl1pPr marL="0" indent="0">
              <a:lnSpc>
                <a:spcPts val="2480"/>
              </a:lnSpc>
              <a:spcBef>
                <a:spcPts val="0"/>
              </a:spcBef>
              <a:buNone/>
              <a:defRPr sz="2000" baseline="0">
                <a:solidFill>
                  <a:schemeClr val="tx2"/>
                </a:solidFill>
              </a:defRPr>
            </a:lvl1pPr>
            <a:lvl2pPr marL="342891" indent="0">
              <a:buNone/>
              <a:defRPr sz="1351"/>
            </a:lvl2pPr>
            <a:lvl3pPr marL="685783" indent="0">
              <a:buNone/>
              <a:defRPr sz="1351"/>
            </a:lvl3pPr>
            <a:lvl4pPr marL="1028674" indent="0">
              <a:buNone/>
              <a:defRPr sz="1351"/>
            </a:lvl4pPr>
            <a:lvl5pPr marL="1371566" indent="0">
              <a:buNone/>
              <a:defRPr sz="1351"/>
            </a:lvl5pPr>
          </a:lstStyle>
          <a:p>
            <a:pPr lvl="0"/>
            <a:r>
              <a:rPr lang="en-US"/>
              <a:t>Presenter &amp; Title</a:t>
            </a:r>
          </a:p>
        </p:txBody>
      </p:sp>
      <p:pic>
        <p:nvPicPr>
          <p:cNvPr id="8" name="Graphic 7">
            <a:extLst>
              <a:ext uri="{FF2B5EF4-FFF2-40B4-BE49-F238E27FC236}">
                <a16:creationId xmlns:a16="http://schemas.microsoft.com/office/drawing/2014/main" id="{724A621B-9B11-644E-A301-0814567DF8DA}"/>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8507391" y="5405128"/>
            <a:ext cx="2884383" cy="509148"/>
          </a:xfrm>
          <a:prstGeom prst="rect">
            <a:avLst/>
          </a:prstGeom>
        </p:spPr>
      </p:pic>
    </p:spTree>
    <p:extLst>
      <p:ext uri="{BB962C8B-B14F-4D97-AF65-F5344CB8AC3E}">
        <p14:creationId xmlns:p14="http://schemas.microsoft.com/office/powerpoint/2010/main" val="66492309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Agenda, Content Slide">
    <p:spTree>
      <p:nvGrpSpPr>
        <p:cNvPr id="1" name=""/>
        <p:cNvGrpSpPr/>
        <p:nvPr/>
      </p:nvGrpSpPr>
      <p:grpSpPr>
        <a:xfrm>
          <a:off x="0" y="0"/>
          <a:ext cx="0" cy="0"/>
          <a:chOff x="0" y="0"/>
          <a:chExt cx="0" cy="0"/>
        </a:xfrm>
      </p:grpSpPr>
      <p:sp>
        <p:nvSpPr>
          <p:cNvPr id="2" name="Rectangle 1"/>
          <p:cNvSpPr/>
          <p:nvPr userDrawn="1"/>
        </p:nvSpPr>
        <p:spPr>
          <a:xfrm>
            <a:off x="0" y="2"/>
            <a:ext cx="12192000" cy="971551"/>
          </a:xfrm>
          <a:prstGeom prst="rect">
            <a:avLst/>
          </a:prstGeom>
          <a:solidFill>
            <a:schemeClr val="tx2"/>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351"/>
          </a:p>
        </p:txBody>
      </p:sp>
      <p:sp>
        <p:nvSpPr>
          <p:cNvPr id="9" name="Text Placeholder 9"/>
          <p:cNvSpPr>
            <a:spLocks noGrp="1"/>
          </p:cNvSpPr>
          <p:nvPr>
            <p:ph type="body" sz="quarter" idx="10" hasCustomPrompt="1"/>
          </p:nvPr>
        </p:nvSpPr>
        <p:spPr>
          <a:xfrm>
            <a:off x="781051" y="70755"/>
            <a:ext cx="10629900" cy="900796"/>
          </a:xfrm>
        </p:spPr>
        <p:txBody>
          <a:bodyPr anchor="ctr">
            <a:normAutofit/>
          </a:bodyPr>
          <a:lstStyle>
            <a:lvl1pPr marL="0" indent="0">
              <a:buNone/>
              <a:defRPr sz="3200">
                <a:solidFill>
                  <a:schemeClr val="bg1"/>
                </a:solidFill>
                <a:latin typeface="+mj-lt"/>
              </a:defRPr>
            </a:lvl1pPr>
          </a:lstStyle>
          <a:p>
            <a:pPr lvl="0"/>
            <a:r>
              <a:rPr lang="en-US"/>
              <a:t>Agenda/List Slide</a:t>
            </a:r>
          </a:p>
        </p:txBody>
      </p:sp>
      <p:sp>
        <p:nvSpPr>
          <p:cNvPr id="8" name="Text Placeholder 13">
            <a:extLst>
              <a:ext uri="{FF2B5EF4-FFF2-40B4-BE49-F238E27FC236}">
                <a16:creationId xmlns:a16="http://schemas.microsoft.com/office/drawing/2014/main" id="{E589CC98-5D52-5748-A643-66662969986A}"/>
              </a:ext>
            </a:extLst>
          </p:cNvPr>
          <p:cNvSpPr>
            <a:spLocks noGrp="1"/>
          </p:cNvSpPr>
          <p:nvPr>
            <p:ph type="body" sz="quarter" idx="11" hasCustomPrompt="1"/>
          </p:nvPr>
        </p:nvSpPr>
        <p:spPr>
          <a:xfrm>
            <a:off x="781051" y="1294404"/>
            <a:ext cx="10629900" cy="4600579"/>
          </a:xfrm>
        </p:spPr>
        <p:txBody>
          <a:bodyPr>
            <a:noAutofit/>
          </a:bodyPr>
          <a:lstStyle>
            <a:lvl1pPr>
              <a:buClr>
                <a:schemeClr val="accent1"/>
              </a:buClr>
              <a:defRPr sz="2400">
                <a:solidFill>
                  <a:schemeClr val="tx2"/>
                </a:solidFill>
                <a:latin typeface="+mn-lt"/>
              </a:defRPr>
            </a:lvl1pPr>
            <a:lvl2pPr>
              <a:buClr>
                <a:schemeClr val="accent1"/>
              </a:buClr>
              <a:defRPr sz="2000">
                <a:solidFill>
                  <a:schemeClr val="tx2"/>
                </a:solidFill>
                <a:latin typeface="+mn-lt"/>
              </a:defRPr>
            </a:lvl2pPr>
            <a:lvl3pPr>
              <a:buClr>
                <a:schemeClr val="accent1"/>
              </a:buClr>
              <a:defRPr>
                <a:latin typeface="+mj-lt"/>
              </a:defRPr>
            </a:lvl3pPr>
            <a:lvl4pPr>
              <a:buClr>
                <a:schemeClr val="accent1"/>
              </a:buClr>
              <a:defRPr>
                <a:latin typeface="+mj-lt"/>
              </a:defRPr>
            </a:lvl4pPr>
            <a:lvl5pPr>
              <a:buClr>
                <a:schemeClr val="accent1"/>
              </a:buClr>
              <a:defRPr>
                <a:latin typeface="+mj-lt"/>
              </a:defRPr>
            </a:lvl5pPr>
          </a:lstStyle>
          <a:p>
            <a:pPr lvl="0"/>
            <a:r>
              <a:rPr lang="en-US"/>
              <a:t>Click to edit Master text styles</a:t>
            </a:r>
          </a:p>
          <a:p>
            <a:pPr lvl="1"/>
            <a:r>
              <a:rPr lang="en-US"/>
              <a:t>Second level</a:t>
            </a:r>
          </a:p>
        </p:txBody>
      </p:sp>
      <p:sp>
        <p:nvSpPr>
          <p:cNvPr id="11" name="TextBox 10">
            <a:extLst>
              <a:ext uri="{FF2B5EF4-FFF2-40B4-BE49-F238E27FC236}">
                <a16:creationId xmlns:a16="http://schemas.microsoft.com/office/drawing/2014/main" id="{85A7D14A-F533-3A45-A278-ABA8F8957930}"/>
              </a:ext>
            </a:extLst>
          </p:cNvPr>
          <p:cNvSpPr txBox="1"/>
          <p:nvPr userDrawn="1"/>
        </p:nvSpPr>
        <p:spPr>
          <a:xfrm>
            <a:off x="689686" y="6504360"/>
            <a:ext cx="2851231" cy="215444"/>
          </a:xfrm>
          <a:prstGeom prst="rect">
            <a:avLst/>
          </a:prstGeom>
          <a:noFill/>
        </p:spPr>
        <p:txBody>
          <a:bodyPr wrap="square" rtlCol="0">
            <a:spAutoFit/>
          </a:bodyPr>
          <a:lstStyle/>
          <a:p>
            <a:pPr lvl="0"/>
            <a:r>
              <a:rPr lang="en-US" sz="800">
                <a:solidFill>
                  <a:schemeClr val="tx2"/>
                </a:solidFill>
              </a:rPr>
              <a:t>© 2021 - Strictly Confidential</a:t>
            </a:r>
          </a:p>
        </p:txBody>
      </p:sp>
      <p:pic>
        <p:nvPicPr>
          <p:cNvPr id="12" name="Graphic 11">
            <a:extLst>
              <a:ext uri="{FF2B5EF4-FFF2-40B4-BE49-F238E27FC236}">
                <a16:creationId xmlns:a16="http://schemas.microsoft.com/office/drawing/2014/main" id="{FB8D5017-53F2-7642-8ACD-334C5B5930C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225023" y="6179462"/>
            <a:ext cx="2185928" cy="385858"/>
          </a:xfrm>
          <a:prstGeom prst="rect">
            <a:avLst/>
          </a:prstGeom>
        </p:spPr>
      </p:pic>
    </p:spTree>
    <p:extLst>
      <p:ext uri="{BB962C8B-B14F-4D97-AF65-F5344CB8AC3E}">
        <p14:creationId xmlns:p14="http://schemas.microsoft.com/office/powerpoint/2010/main" val="142810084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1_Agenda, Content Slide">
    <p:spTree>
      <p:nvGrpSpPr>
        <p:cNvPr id="1" name=""/>
        <p:cNvGrpSpPr/>
        <p:nvPr/>
      </p:nvGrpSpPr>
      <p:grpSpPr>
        <a:xfrm>
          <a:off x="0" y="0"/>
          <a:ext cx="0" cy="0"/>
          <a:chOff x="0" y="0"/>
          <a:chExt cx="0" cy="0"/>
        </a:xfrm>
      </p:grpSpPr>
      <p:sp>
        <p:nvSpPr>
          <p:cNvPr id="2" name="Rectangle 1"/>
          <p:cNvSpPr/>
          <p:nvPr userDrawn="1"/>
        </p:nvSpPr>
        <p:spPr>
          <a:xfrm>
            <a:off x="0" y="2"/>
            <a:ext cx="12192000" cy="971551"/>
          </a:xfrm>
          <a:prstGeom prst="rect">
            <a:avLst/>
          </a:prstGeom>
          <a:solidFill>
            <a:schemeClr val="tx2"/>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351"/>
          </a:p>
        </p:txBody>
      </p:sp>
      <p:sp>
        <p:nvSpPr>
          <p:cNvPr id="9" name="Text Placeholder 9"/>
          <p:cNvSpPr>
            <a:spLocks noGrp="1"/>
          </p:cNvSpPr>
          <p:nvPr>
            <p:ph type="body" sz="quarter" idx="10" hasCustomPrompt="1"/>
          </p:nvPr>
        </p:nvSpPr>
        <p:spPr>
          <a:xfrm>
            <a:off x="781051" y="70755"/>
            <a:ext cx="10629900" cy="900796"/>
          </a:xfrm>
        </p:spPr>
        <p:txBody>
          <a:bodyPr anchor="ctr">
            <a:normAutofit/>
          </a:bodyPr>
          <a:lstStyle>
            <a:lvl1pPr marL="0" indent="0">
              <a:buNone/>
              <a:defRPr sz="3200">
                <a:solidFill>
                  <a:schemeClr val="bg1"/>
                </a:solidFill>
                <a:latin typeface="+mj-lt"/>
              </a:defRPr>
            </a:lvl1pPr>
          </a:lstStyle>
          <a:p>
            <a:pPr lvl="0"/>
            <a:r>
              <a:rPr lang="en-US"/>
              <a:t>Agenda/List Slide</a:t>
            </a:r>
          </a:p>
        </p:txBody>
      </p:sp>
      <p:sp>
        <p:nvSpPr>
          <p:cNvPr id="11" name="TextBox 10">
            <a:extLst>
              <a:ext uri="{FF2B5EF4-FFF2-40B4-BE49-F238E27FC236}">
                <a16:creationId xmlns:a16="http://schemas.microsoft.com/office/drawing/2014/main" id="{85A7D14A-F533-3A45-A278-ABA8F8957930}"/>
              </a:ext>
            </a:extLst>
          </p:cNvPr>
          <p:cNvSpPr txBox="1"/>
          <p:nvPr userDrawn="1"/>
        </p:nvSpPr>
        <p:spPr>
          <a:xfrm>
            <a:off x="689686" y="6504360"/>
            <a:ext cx="2851231" cy="215444"/>
          </a:xfrm>
          <a:prstGeom prst="rect">
            <a:avLst/>
          </a:prstGeom>
          <a:noFill/>
        </p:spPr>
        <p:txBody>
          <a:bodyPr wrap="square" rtlCol="0">
            <a:spAutoFit/>
          </a:bodyPr>
          <a:lstStyle/>
          <a:p>
            <a:pPr lvl="0"/>
            <a:r>
              <a:rPr lang="en-US" sz="800">
                <a:solidFill>
                  <a:schemeClr val="tx2"/>
                </a:solidFill>
              </a:rPr>
              <a:t>© 2021 - Strictly Confidential</a:t>
            </a:r>
          </a:p>
        </p:txBody>
      </p:sp>
      <p:pic>
        <p:nvPicPr>
          <p:cNvPr id="12" name="Graphic 11">
            <a:extLst>
              <a:ext uri="{FF2B5EF4-FFF2-40B4-BE49-F238E27FC236}">
                <a16:creationId xmlns:a16="http://schemas.microsoft.com/office/drawing/2014/main" id="{FB8D5017-53F2-7642-8ACD-334C5B5930C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225023" y="6179462"/>
            <a:ext cx="2185928" cy="385858"/>
          </a:xfrm>
          <a:prstGeom prst="rect">
            <a:avLst/>
          </a:prstGeom>
        </p:spPr>
      </p:pic>
    </p:spTree>
    <p:extLst>
      <p:ext uri="{BB962C8B-B14F-4D97-AF65-F5344CB8AC3E}">
        <p14:creationId xmlns:p14="http://schemas.microsoft.com/office/powerpoint/2010/main" val="334115247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6" name="Rectangle 5"/>
          <p:cNvSpPr/>
          <p:nvPr userDrawn="1"/>
        </p:nvSpPr>
        <p:spPr>
          <a:xfrm>
            <a:off x="0" y="2"/>
            <a:ext cx="12192000" cy="971551"/>
          </a:xfrm>
          <a:prstGeom prst="rect">
            <a:avLst/>
          </a:prstGeom>
          <a:solidFill>
            <a:schemeClr val="tx2"/>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351"/>
          </a:p>
        </p:txBody>
      </p:sp>
      <p:sp>
        <p:nvSpPr>
          <p:cNvPr id="7" name="Text Placeholder 9"/>
          <p:cNvSpPr>
            <a:spLocks noGrp="1"/>
          </p:cNvSpPr>
          <p:nvPr>
            <p:ph type="body" sz="quarter" idx="10" hasCustomPrompt="1"/>
          </p:nvPr>
        </p:nvSpPr>
        <p:spPr>
          <a:xfrm>
            <a:off x="781051" y="70755"/>
            <a:ext cx="10629900" cy="900796"/>
          </a:xfrm>
        </p:spPr>
        <p:txBody>
          <a:bodyPr anchor="ctr">
            <a:normAutofit/>
          </a:bodyPr>
          <a:lstStyle>
            <a:lvl1pPr marL="0" indent="0">
              <a:buNone/>
              <a:defRPr sz="3200">
                <a:solidFill>
                  <a:schemeClr val="bg1"/>
                </a:solidFill>
                <a:latin typeface="+mj-lt"/>
              </a:defRPr>
            </a:lvl1pPr>
          </a:lstStyle>
          <a:p>
            <a:pPr lvl="0"/>
            <a:r>
              <a:rPr lang="en-US"/>
              <a:t>Slide Title</a:t>
            </a:r>
          </a:p>
        </p:txBody>
      </p:sp>
      <p:sp>
        <p:nvSpPr>
          <p:cNvPr id="10" name="Picture Placeholder 15"/>
          <p:cNvSpPr>
            <a:spLocks noGrp="1"/>
          </p:cNvSpPr>
          <p:nvPr>
            <p:ph type="pic" sz="quarter" idx="12"/>
          </p:nvPr>
        </p:nvSpPr>
        <p:spPr>
          <a:xfrm>
            <a:off x="6826103" y="1396733"/>
            <a:ext cx="4589611" cy="4600579"/>
          </a:xfrm>
          <a:solidFill>
            <a:schemeClr val="bg1">
              <a:lumMod val="95000"/>
            </a:schemeClr>
          </a:solidFill>
        </p:spPr>
        <p:txBody>
          <a:bodyPr>
            <a:normAutofit/>
          </a:bodyPr>
          <a:lstStyle>
            <a:lvl1pPr marL="0" indent="0">
              <a:buNone/>
              <a:defRPr sz="1600">
                <a:latin typeface="Calibri" charset="0"/>
                <a:ea typeface="Calibri" charset="0"/>
                <a:cs typeface="Calibri" charset="0"/>
              </a:defRPr>
            </a:lvl1pPr>
          </a:lstStyle>
          <a:p>
            <a:r>
              <a:rPr lang="en-US"/>
              <a:t>Click icon to add picture</a:t>
            </a:r>
          </a:p>
        </p:txBody>
      </p:sp>
      <p:sp>
        <p:nvSpPr>
          <p:cNvPr id="11" name="Text Placeholder 13">
            <a:extLst>
              <a:ext uri="{FF2B5EF4-FFF2-40B4-BE49-F238E27FC236}">
                <a16:creationId xmlns:a16="http://schemas.microsoft.com/office/drawing/2014/main" id="{8AD1850F-2F8E-4140-AFA8-C1524702A3F8}"/>
              </a:ext>
            </a:extLst>
          </p:cNvPr>
          <p:cNvSpPr>
            <a:spLocks noGrp="1"/>
          </p:cNvSpPr>
          <p:nvPr>
            <p:ph type="body" sz="quarter" idx="11" hasCustomPrompt="1"/>
          </p:nvPr>
        </p:nvSpPr>
        <p:spPr>
          <a:xfrm>
            <a:off x="776286" y="1358726"/>
            <a:ext cx="5719451" cy="4600579"/>
          </a:xfrm>
        </p:spPr>
        <p:txBody>
          <a:bodyPr>
            <a:noAutofit/>
          </a:bodyPr>
          <a:lstStyle>
            <a:lvl1pPr>
              <a:buClr>
                <a:schemeClr val="accent1"/>
              </a:buClr>
              <a:defRPr sz="2400">
                <a:solidFill>
                  <a:schemeClr val="tx2"/>
                </a:solidFill>
                <a:latin typeface="+mn-lt"/>
              </a:defRPr>
            </a:lvl1pPr>
            <a:lvl2pPr>
              <a:buClr>
                <a:schemeClr val="accent1"/>
              </a:buClr>
              <a:defRPr sz="2000">
                <a:solidFill>
                  <a:schemeClr val="tx2"/>
                </a:solidFill>
                <a:latin typeface="+mn-lt"/>
              </a:defRPr>
            </a:lvl2pPr>
            <a:lvl3pPr>
              <a:buClr>
                <a:schemeClr val="accent1"/>
              </a:buClr>
              <a:defRPr>
                <a:latin typeface="+mj-lt"/>
              </a:defRPr>
            </a:lvl3pPr>
            <a:lvl4pPr>
              <a:buClr>
                <a:schemeClr val="accent1"/>
              </a:buClr>
              <a:defRPr>
                <a:latin typeface="+mj-lt"/>
              </a:defRPr>
            </a:lvl4pPr>
            <a:lvl5pPr>
              <a:buClr>
                <a:schemeClr val="accent1"/>
              </a:buClr>
              <a:defRPr>
                <a:latin typeface="+mj-lt"/>
              </a:defRPr>
            </a:lvl5pPr>
          </a:lstStyle>
          <a:p>
            <a:pPr lvl="0"/>
            <a:r>
              <a:rPr lang="en-US"/>
              <a:t>Click to edit Master text styles</a:t>
            </a:r>
          </a:p>
          <a:p>
            <a:pPr lvl="1"/>
            <a:r>
              <a:rPr lang="en-US"/>
              <a:t>Second level</a:t>
            </a:r>
          </a:p>
        </p:txBody>
      </p:sp>
      <p:sp>
        <p:nvSpPr>
          <p:cNvPr id="14" name="TextBox 13">
            <a:extLst>
              <a:ext uri="{FF2B5EF4-FFF2-40B4-BE49-F238E27FC236}">
                <a16:creationId xmlns:a16="http://schemas.microsoft.com/office/drawing/2014/main" id="{A9BC3815-0C4D-934C-AD36-E6255ECF9457}"/>
              </a:ext>
            </a:extLst>
          </p:cNvPr>
          <p:cNvSpPr txBox="1"/>
          <p:nvPr userDrawn="1"/>
        </p:nvSpPr>
        <p:spPr>
          <a:xfrm>
            <a:off x="689686" y="6504360"/>
            <a:ext cx="2851231" cy="215444"/>
          </a:xfrm>
          <a:prstGeom prst="rect">
            <a:avLst/>
          </a:prstGeom>
          <a:noFill/>
        </p:spPr>
        <p:txBody>
          <a:bodyPr wrap="square" rtlCol="0">
            <a:spAutoFit/>
          </a:bodyPr>
          <a:lstStyle/>
          <a:p>
            <a:pPr lvl="0"/>
            <a:r>
              <a:rPr lang="en-US" sz="800">
                <a:solidFill>
                  <a:schemeClr val="tx2"/>
                </a:solidFill>
              </a:rPr>
              <a:t>© 2021 - Strictly Confidential</a:t>
            </a:r>
          </a:p>
        </p:txBody>
      </p:sp>
      <p:pic>
        <p:nvPicPr>
          <p:cNvPr id="8" name="Graphic 7">
            <a:extLst>
              <a:ext uri="{FF2B5EF4-FFF2-40B4-BE49-F238E27FC236}">
                <a16:creationId xmlns:a16="http://schemas.microsoft.com/office/drawing/2014/main" id="{80A388F4-9EC6-8C47-B1A4-E9B6FE34D5C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225023" y="6179462"/>
            <a:ext cx="2185928" cy="385858"/>
          </a:xfrm>
          <a:prstGeom prst="rect">
            <a:avLst/>
          </a:prstGeom>
        </p:spPr>
      </p:pic>
    </p:spTree>
    <p:extLst>
      <p:ext uri="{BB962C8B-B14F-4D97-AF65-F5344CB8AC3E}">
        <p14:creationId xmlns:p14="http://schemas.microsoft.com/office/powerpoint/2010/main" val="256531096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6" name="Rectangle 5"/>
          <p:cNvSpPr/>
          <p:nvPr userDrawn="1"/>
        </p:nvSpPr>
        <p:spPr>
          <a:xfrm>
            <a:off x="0" y="2"/>
            <a:ext cx="12192000" cy="971551"/>
          </a:xfrm>
          <a:prstGeom prst="rect">
            <a:avLst/>
          </a:prstGeom>
          <a:solidFill>
            <a:schemeClr val="tx2"/>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351"/>
          </a:p>
        </p:txBody>
      </p:sp>
      <p:sp>
        <p:nvSpPr>
          <p:cNvPr id="7" name="Text Placeholder 9"/>
          <p:cNvSpPr>
            <a:spLocks noGrp="1"/>
          </p:cNvSpPr>
          <p:nvPr>
            <p:ph type="body" sz="quarter" idx="10" hasCustomPrompt="1"/>
          </p:nvPr>
        </p:nvSpPr>
        <p:spPr>
          <a:xfrm>
            <a:off x="781051" y="70755"/>
            <a:ext cx="10629900" cy="900796"/>
          </a:xfrm>
        </p:spPr>
        <p:txBody>
          <a:bodyPr anchor="ctr">
            <a:normAutofit/>
          </a:bodyPr>
          <a:lstStyle>
            <a:lvl1pPr marL="0" indent="0">
              <a:buNone/>
              <a:defRPr sz="3200">
                <a:solidFill>
                  <a:schemeClr val="bg1"/>
                </a:solidFill>
                <a:latin typeface="+mj-lt"/>
              </a:defRPr>
            </a:lvl1pPr>
          </a:lstStyle>
          <a:p>
            <a:pPr lvl="0"/>
            <a:r>
              <a:rPr lang="en-US"/>
              <a:t>Slide Title</a:t>
            </a:r>
          </a:p>
        </p:txBody>
      </p:sp>
      <p:sp>
        <p:nvSpPr>
          <p:cNvPr id="9" name="Text Placeholder 13"/>
          <p:cNvSpPr>
            <a:spLocks noGrp="1"/>
          </p:cNvSpPr>
          <p:nvPr>
            <p:ph type="body" sz="quarter" idx="11" hasCustomPrompt="1"/>
          </p:nvPr>
        </p:nvSpPr>
        <p:spPr>
          <a:xfrm>
            <a:off x="5691500" y="1443033"/>
            <a:ext cx="5719451" cy="4600579"/>
          </a:xfrm>
        </p:spPr>
        <p:txBody>
          <a:bodyPr>
            <a:noAutofit/>
          </a:bodyPr>
          <a:lstStyle>
            <a:lvl1pPr>
              <a:buClr>
                <a:schemeClr val="accent1"/>
              </a:buClr>
              <a:defRPr sz="2400">
                <a:solidFill>
                  <a:schemeClr val="tx2"/>
                </a:solidFill>
                <a:latin typeface="+mn-lt"/>
              </a:defRPr>
            </a:lvl1pPr>
            <a:lvl2pPr>
              <a:buClr>
                <a:schemeClr val="accent1"/>
              </a:buClr>
              <a:defRPr sz="2000">
                <a:solidFill>
                  <a:schemeClr val="tx2"/>
                </a:solidFill>
                <a:latin typeface="+mn-lt"/>
              </a:defRPr>
            </a:lvl2pPr>
            <a:lvl3pPr>
              <a:buClr>
                <a:schemeClr val="accent1"/>
              </a:buClr>
              <a:defRPr>
                <a:latin typeface="+mj-lt"/>
              </a:defRPr>
            </a:lvl3pPr>
            <a:lvl4pPr>
              <a:buClr>
                <a:schemeClr val="accent1"/>
              </a:buClr>
              <a:defRPr>
                <a:latin typeface="+mj-lt"/>
              </a:defRPr>
            </a:lvl4pPr>
            <a:lvl5pPr>
              <a:buClr>
                <a:schemeClr val="accent1"/>
              </a:buClr>
              <a:defRPr>
                <a:latin typeface="+mj-lt"/>
              </a:defRPr>
            </a:lvl5pPr>
          </a:lstStyle>
          <a:p>
            <a:pPr lvl="0"/>
            <a:r>
              <a:rPr lang="en-US"/>
              <a:t>Click to edit Master text styles</a:t>
            </a:r>
          </a:p>
          <a:p>
            <a:pPr lvl="1"/>
            <a:r>
              <a:rPr lang="en-US"/>
              <a:t>Second level</a:t>
            </a:r>
          </a:p>
        </p:txBody>
      </p:sp>
      <p:sp>
        <p:nvSpPr>
          <p:cNvPr id="10" name="Picture Placeholder 15"/>
          <p:cNvSpPr>
            <a:spLocks noGrp="1"/>
          </p:cNvSpPr>
          <p:nvPr>
            <p:ph type="pic" sz="quarter" idx="12"/>
          </p:nvPr>
        </p:nvSpPr>
        <p:spPr>
          <a:xfrm>
            <a:off x="781051" y="1443033"/>
            <a:ext cx="4589611" cy="4600579"/>
          </a:xfrm>
          <a:solidFill>
            <a:schemeClr val="bg1">
              <a:lumMod val="95000"/>
            </a:schemeClr>
          </a:solidFill>
        </p:spPr>
        <p:txBody>
          <a:bodyPr>
            <a:normAutofit/>
          </a:bodyPr>
          <a:lstStyle>
            <a:lvl1pPr marL="0" indent="0">
              <a:buNone/>
              <a:defRPr sz="1600">
                <a:latin typeface="Calibri" charset="0"/>
                <a:ea typeface="Calibri" charset="0"/>
                <a:cs typeface="Calibri" charset="0"/>
              </a:defRPr>
            </a:lvl1pPr>
          </a:lstStyle>
          <a:p>
            <a:r>
              <a:rPr lang="en-US"/>
              <a:t>Click icon to add picture</a:t>
            </a:r>
          </a:p>
        </p:txBody>
      </p:sp>
      <p:sp>
        <p:nvSpPr>
          <p:cNvPr id="12" name="TextBox 11">
            <a:extLst>
              <a:ext uri="{FF2B5EF4-FFF2-40B4-BE49-F238E27FC236}">
                <a16:creationId xmlns:a16="http://schemas.microsoft.com/office/drawing/2014/main" id="{2E82A5FC-DE24-884D-B9A6-D3E4CE7F581E}"/>
              </a:ext>
            </a:extLst>
          </p:cNvPr>
          <p:cNvSpPr txBox="1"/>
          <p:nvPr userDrawn="1"/>
        </p:nvSpPr>
        <p:spPr>
          <a:xfrm>
            <a:off x="689686" y="6504360"/>
            <a:ext cx="2851231" cy="215444"/>
          </a:xfrm>
          <a:prstGeom prst="rect">
            <a:avLst/>
          </a:prstGeom>
          <a:noFill/>
        </p:spPr>
        <p:txBody>
          <a:bodyPr wrap="square" rtlCol="0">
            <a:spAutoFit/>
          </a:bodyPr>
          <a:lstStyle/>
          <a:p>
            <a:pPr lvl="0"/>
            <a:r>
              <a:rPr lang="en-US" sz="800">
                <a:solidFill>
                  <a:schemeClr val="tx2"/>
                </a:solidFill>
              </a:rPr>
              <a:t>© 2021 - Strictly Confidential</a:t>
            </a:r>
          </a:p>
        </p:txBody>
      </p:sp>
      <p:pic>
        <p:nvPicPr>
          <p:cNvPr id="8" name="Graphic 7">
            <a:extLst>
              <a:ext uri="{FF2B5EF4-FFF2-40B4-BE49-F238E27FC236}">
                <a16:creationId xmlns:a16="http://schemas.microsoft.com/office/drawing/2014/main" id="{3A4A93C1-259C-EC4F-B488-B762925768B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225023" y="6179462"/>
            <a:ext cx="2185928" cy="385858"/>
          </a:xfrm>
          <a:prstGeom prst="rect">
            <a:avLst/>
          </a:prstGeom>
        </p:spPr>
      </p:pic>
    </p:spTree>
    <p:extLst>
      <p:ext uri="{BB962C8B-B14F-4D97-AF65-F5344CB8AC3E}">
        <p14:creationId xmlns:p14="http://schemas.microsoft.com/office/powerpoint/2010/main" val="195316666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6" name="Rectangle 5"/>
          <p:cNvSpPr/>
          <p:nvPr userDrawn="1"/>
        </p:nvSpPr>
        <p:spPr>
          <a:xfrm>
            <a:off x="0" y="2"/>
            <a:ext cx="12192000" cy="971551"/>
          </a:xfrm>
          <a:prstGeom prst="rect">
            <a:avLst/>
          </a:prstGeom>
          <a:solidFill>
            <a:schemeClr val="tx2"/>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351"/>
          </a:p>
        </p:txBody>
      </p:sp>
      <p:sp>
        <p:nvSpPr>
          <p:cNvPr id="7" name="Text Placeholder 9"/>
          <p:cNvSpPr>
            <a:spLocks noGrp="1"/>
          </p:cNvSpPr>
          <p:nvPr>
            <p:ph type="body" sz="quarter" idx="10" hasCustomPrompt="1"/>
          </p:nvPr>
        </p:nvSpPr>
        <p:spPr>
          <a:xfrm>
            <a:off x="781051" y="70755"/>
            <a:ext cx="10629900" cy="900796"/>
          </a:xfrm>
        </p:spPr>
        <p:txBody>
          <a:bodyPr anchor="ctr">
            <a:normAutofit/>
          </a:bodyPr>
          <a:lstStyle>
            <a:lvl1pPr marL="0" indent="0">
              <a:buNone/>
              <a:defRPr sz="3200">
                <a:solidFill>
                  <a:schemeClr val="bg1"/>
                </a:solidFill>
                <a:latin typeface="+mj-lt"/>
              </a:defRPr>
            </a:lvl1pPr>
          </a:lstStyle>
          <a:p>
            <a:pPr lvl="0"/>
            <a:r>
              <a:rPr lang="en-US"/>
              <a:t>Slide Title</a:t>
            </a:r>
          </a:p>
        </p:txBody>
      </p:sp>
      <p:sp>
        <p:nvSpPr>
          <p:cNvPr id="9" name="Picture Placeholder 10"/>
          <p:cNvSpPr>
            <a:spLocks noGrp="1"/>
          </p:cNvSpPr>
          <p:nvPr>
            <p:ph type="pic" sz="quarter" idx="11" hasCustomPrompt="1"/>
          </p:nvPr>
        </p:nvSpPr>
        <p:spPr>
          <a:xfrm>
            <a:off x="953303" y="1373158"/>
            <a:ext cx="2860252" cy="2860252"/>
          </a:xfrm>
          <a:solidFill>
            <a:schemeClr val="bg1">
              <a:lumMod val="95000"/>
            </a:schemeClr>
          </a:solidFill>
        </p:spPr>
        <p:txBody>
          <a:bodyPr>
            <a:normAutofit/>
          </a:bodyPr>
          <a:lstStyle>
            <a:lvl1pPr marL="0" indent="0">
              <a:buNone/>
              <a:defRPr sz="1600">
                <a:latin typeface="+mn-lt"/>
              </a:defRPr>
            </a:lvl1pPr>
          </a:lstStyle>
          <a:p>
            <a:r>
              <a:rPr lang="en-US"/>
              <a:t>Icon or picture</a:t>
            </a:r>
          </a:p>
        </p:txBody>
      </p:sp>
      <p:cxnSp>
        <p:nvCxnSpPr>
          <p:cNvPr id="10" name="Straight Connector 9"/>
          <p:cNvCxnSpPr/>
          <p:nvPr userDrawn="1"/>
        </p:nvCxnSpPr>
        <p:spPr>
          <a:xfrm>
            <a:off x="4204769" y="1373157"/>
            <a:ext cx="0" cy="4123443"/>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13" name="Picture Placeholder 10"/>
          <p:cNvSpPr>
            <a:spLocks noGrp="1"/>
          </p:cNvSpPr>
          <p:nvPr>
            <p:ph type="pic" sz="quarter" idx="18" hasCustomPrompt="1"/>
          </p:nvPr>
        </p:nvSpPr>
        <p:spPr>
          <a:xfrm>
            <a:off x="4595983" y="1373158"/>
            <a:ext cx="2860252" cy="2860252"/>
          </a:xfrm>
          <a:solidFill>
            <a:schemeClr val="bg1">
              <a:lumMod val="95000"/>
            </a:schemeClr>
          </a:solidFill>
        </p:spPr>
        <p:txBody>
          <a:bodyPr>
            <a:normAutofit/>
          </a:bodyPr>
          <a:lstStyle>
            <a:lvl1pPr marL="0" indent="0">
              <a:buNone/>
              <a:defRPr sz="1600">
                <a:latin typeface="+mn-lt"/>
              </a:defRPr>
            </a:lvl1pPr>
          </a:lstStyle>
          <a:p>
            <a:r>
              <a:rPr lang="en-US"/>
              <a:t>Icon or picture</a:t>
            </a:r>
          </a:p>
        </p:txBody>
      </p:sp>
      <p:cxnSp>
        <p:nvCxnSpPr>
          <p:cNvPr id="14" name="Straight Connector 13"/>
          <p:cNvCxnSpPr/>
          <p:nvPr userDrawn="1"/>
        </p:nvCxnSpPr>
        <p:spPr>
          <a:xfrm>
            <a:off x="7847449" y="1373157"/>
            <a:ext cx="0" cy="4123443"/>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17" name="Picture Placeholder 10"/>
          <p:cNvSpPr>
            <a:spLocks noGrp="1"/>
          </p:cNvSpPr>
          <p:nvPr>
            <p:ph type="pic" sz="quarter" idx="21" hasCustomPrompt="1"/>
          </p:nvPr>
        </p:nvSpPr>
        <p:spPr>
          <a:xfrm>
            <a:off x="8300718" y="1373158"/>
            <a:ext cx="2860252" cy="2860252"/>
          </a:xfrm>
          <a:solidFill>
            <a:schemeClr val="bg1">
              <a:lumMod val="95000"/>
            </a:schemeClr>
          </a:solidFill>
        </p:spPr>
        <p:txBody>
          <a:bodyPr>
            <a:normAutofit/>
          </a:bodyPr>
          <a:lstStyle>
            <a:lvl1pPr marL="0" indent="0">
              <a:buNone/>
              <a:defRPr sz="1600">
                <a:latin typeface="+mn-lt"/>
              </a:defRPr>
            </a:lvl1pPr>
          </a:lstStyle>
          <a:p>
            <a:r>
              <a:rPr lang="en-US"/>
              <a:t>Icon or picture</a:t>
            </a:r>
          </a:p>
        </p:txBody>
      </p:sp>
      <p:sp>
        <p:nvSpPr>
          <p:cNvPr id="22" name="Text Placeholder 17">
            <a:extLst>
              <a:ext uri="{FF2B5EF4-FFF2-40B4-BE49-F238E27FC236}">
                <a16:creationId xmlns:a16="http://schemas.microsoft.com/office/drawing/2014/main" id="{7F81AB8D-3B0A-C847-9E77-3EF484FAA370}"/>
              </a:ext>
            </a:extLst>
          </p:cNvPr>
          <p:cNvSpPr>
            <a:spLocks noGrp="1"/>
          </p:cNvSpPr>
          <p:nvPr>
            <p:ph type="body" sz="quarter" idx="14" hasCustomPrompt="1"/>
          </p:nvPr>
        </p:nvSpPr>
        <p:spPr>
          <a:xfrm>
            <a:off x="953302" y="5028435"/>
            <a:ext cx="2860255" cy="790351"/>
          </a:xfrm>
        </p:spPr>
        <p:txBody>
          <a:bodyPr>
            <a:noAutofit/>
          </a:bodyPr>
          <a:lstStyle>
            <a:lvl1pPr marL="0" indent="0" algn="ctr">
              <a:buNone/>
              <a:defRPr sz="1800" baseline="0">
                <a:solidFill>
                  <a:schemeClr val="tx2"/>
                </a:solidFill>
              </a:defRPr>
            </a:lvl1pPr>
            <a:lvl2pPr marL="342891" indent="0">
              <a:buNone/>
              <a:defRPr/>
            </a:lvl2pPr>
            <a:lvl3pPr marL="685783" indent="0">
              <a:buNone/>
              <a:defRPr/>
            </a:lvl3pPr>
            <a:lvl4pPr marL="1028674" indent="0">
              <a:buNone/>
              <a:defRPr/>
            </a:lvl4pPr>
            <a:lvl5pPr marL="1371566" indent="0">
              <a:buNone/>
              <a:defRPr/>
            </a:lvl5pPr>
          </a:lstStyle>
          <a:p>
            <a:pPr lvl="0"/>
            <a:r>
              <a:rPr lang="en-US"/>
              <a:t>Description of topic or subhead</a:t>
            </a:r>
          </a:p>
        </p:txBody>
      </p:sp>
      <p:sp>
        <p:nvSpPr>
          <p:cNvPr id="23" name="Text Placeholder 22">
            <a:extLst>
              <a:ext uri="{FF2B5EF4-FFF2-40B4-BE49-F238E27FC236}">
                <a16:creationId xmlns:a16="http://schemas.microsoft.com/office/drawing/2014/main" id="{71AD435B-BD0A-A54C-B465-36EBA6F1A827}"/>
              </a:ext>
            </a:extLst>
          </p:cNvPr>
          <p:cNvSpPr>
            <a:spLocks noGrp="1"/>
          </p:cNvSpPr>
          <p:nvPr>
            <p:ph type="body" sz="quarter" idx="17" hasCustomPrompt="1"/>
          </p:nvPr>
        </p:nvSpPr>
        <p:spPr>
          <a:xfrm>
            <a:off x="953302" y="4256798"/>
            <a:ext cx="2860255" cy="565043"/>
          </a:xfrm>
        </p:spPr>
        <p:txBody>
          <a:bodyPr anchor="ctr">
            <a:noAutofit/>
          </a:bodyPr>
          <a:lstStyle>
            <a:lvl1pPr marL="0" indent="0" algn="ctr">
              <a:buNone/>
              <a:defRPr sz="2000" b="1" i="0">
                <a:solidFill>
                  <a:schemeClr val="accent2"/>
                </a:solidFill>
                <a:latin typeface="+mj-lt"/>
                <a:ea typeface="Calibri" charset="0"/>
                <a:cs typeface="Calibri" charset="0"/>
              </a:defRPr>
            </a:lvl1pPr>
            <a:lvl2pPr marL="342891" indent="0">
              <a:buNone/>
              <a:defRPr sz="1800" b="1"/>
            </a:lvl2pPr>
            <a:lvl3pPr marL="685783" indent="0">
              <a:buNone/>
              <a:defRPr sz="1800" b="1"/>
            </a:lvl3pPr>
            <a:lvl4pPr marL="1028674" indent="0">
              <a:buNone/>
              <a:defRPr sz="1800" b="1"/>
            </a:lvl4pPr>
            <a:lvl5pPr marL="1371566" indent="0">
              <a:buNone/>
              <a:defRPr sz="1800" b="1"/>
            </a:lvl5pPr>
          </a:lstStyle>
          <a:p>
            <a:pPr lvl="0"/>
            <a:r>
              <a:rPr lang="en-US"/>
              <a:t>Headline</a:t>
            </a:r>
          </a:p>
        </p:txBody>
      </p:sp>
      <p:sp>
        <p:nvSpPr>
          <p:cNvPr id="24" name="Text Placeholder 17">
            <a:extLst>
              <a:ext uri="{FF2B5EF4-FFF2-40B4-BE49-F238E27FC236}">
                <a16:creationId xmlns:a16="http://schemas.microsoft.com/office/drawing/2014/main" id="{3FDB9799-CA50-A845-A847-40A851CAD2E0}"/>
              </a:ext>
            </a:extLst>
          </p:cNvPr>
          <p:cNvSpPr>
            <a:spLocks noGrp="1"/>
          </p:cNvSpPr>
          <p:nvPr>
            <p:ph type="body" sz="quarter" idx="19" hasCustomPrompt="1"/>
          </p:nvPr>
        </p:nvSpPr>
        <p:spPr>
          <a:xfrm>
            <a:off x="4595982" y="5028435"/>
            <a:ext cx="2860255" cy="790351"/>
          </a:xfrm>
        </p:spPr>
        <p:txBody>
          <a:bodyPr>
            <a:noAutofit/>
          </a:bodyPr>
          <a:lstStyle>
            <a:lvl1pPr marL="0" indent="0" algn="ctr">
              <a:buNone/>
              <a:defRPr sz="1800" baseline="0">
                <a:solidFill>
                  <a:schemeClr val="tx2"/>
                </a:solidFill>
              </a:defRPr>
            </a:lvl1pPr>
            <a:lvl2pPr marL="342891" indent="0">
              <a:buNone/>
              <a:defRPr/>
            </a:lvl2pPr>
            <a:lvl3pPr marL="685783" indent="0">
              <a:buNone/>
              <a:defRPr/>
            </a:lvl3pPr>
            <a:lvl4pPr marL="1028674" indent="0">
              <a:buNone/>
              <a:defRPr/>
            </a:lvl4pPr>
            <a:lvl5pPr marL="1371566" indent="0">
              <a:buNone/>
              <a:defRPr/>
            </a:lvl5pPr>
          </a:lstStyle>
          <a:p>
            <a:pPr lvl="0"/>
            <a:r>
              <a:rPr lang="en-US"/>
              <a:t>Description of topic or subhead</a:t>
            </a:r>
          </a:p>
        </p:txBody>
      </p:sp>
      <p:sp>
        <p:nvSpPr>
          <p:cNvPr id="25" name="Text Placeholder 22">
            <a:extLst>
              <a:ext uri="{FF2B5EF4-FFF2-40B4-BE49-F238E27FC236}">
                <a16:creationId xmlns:a16="http://schemas.microsoft.com/office/drawing/2014/main" id="{EA29B290-EA02-B44B-97C3-B9FA7035EE4F}"/>
              </a:ext>
            </a:extLst>
          </p:cNvPr>
          <p:cNvSpPr>
            <a:spLocks noGrp="1"/>
          </p:cNvSpPr>
          <p:nvPr>
            <p:ph type="body" sz="quarter" idx="20" hasCustomPrompt="1"/>
          </p:nvPr>
        </p:nvSpPr>
        <p:spPr>
          <a:xfrm>
            <a:off x="4595982" y="4256798"/>
            <a:ext cx="2860255" cy="565043"/>
          </a:xfrm>
        </p:spPr>
        <p:txBody>
          <a:bodyPr anchor="ctr">
            <a:noAutofit/>
          </a:bodyPr>
          <a:lstStyle>
            <a:lvl1pPr marL="0" indent="0" algn="ctr">
              <a:buNone/>
              <a:defRPr sz="2000" b="1">
                <a:solidFill>
                  <a:schemeClr val="accent2"/>
                </a:solidFill>
                <a:latin typeface="+mj-lt"/>
              </a:defRPr>
            </a:lvl1pPr>
            <a:lvl2pPr marL="342891" indent="0">
              <a:buNone/>
              <a:defRPr sz="1800" b="1"/>
            </a:lvl2pPr>
            <a:lvl3pPr marL="685783" indent="0">
              <a:buNone/>
              <a:defRPr sz="1800" b="1"/>
            </a:lvl3pPr>
            <a:lvl4pPr marL="1028674" indent="0">
              <a:buNone/>
              <a:defRPr sz="1800" b="1"/>
            </a:lvl4pPr>
            <a:lvl5pPr marL="1371566" indent="0">
              <a:buNone/>
              <a:defRPr sz="1800" b="1"/>
            </a:lvl5pPr>
          </a:lstStyle>
          <a:p>
            <a:pPr lvl="0"/>
            <a:r>
              <a:rPr lang="en-US"/>
              <a:t>Headline</a:t>
            </a:r>
          </a:p>
        </p:txBody>
      </p:sp>
      <p:sp>
        <p:nvSpPr>
          <p:cNvPr id="26" name="Text Placeholder 17">
            <a:extLst>
              <a:ext uri="{FF2B5EF4-FFF2-40B4-BE49-F238E27FC236}">
                <a16:creationId xmlns:a16="http://schemas.microsoft.com/office/drawing/2014/main" id="{B3556E3A-543F-2B4B-855A-92CBED4D2BF0}"/>
              </a:ext>
            </a:extLst>
          </p:cNvPr>
          <p:cNvSpPr>
            <a:spLocks noGrp="1"/>
          </p:cNvSpPr>
          <p:nvPr>
            <p:ph type="body" sz="quarter" idx="22" hasCustomPrompt="1"/>
          </p:nvPr>
        </p:nvSpPr>
        <p:spPr>
          <a:xfrm>
            <a:off x="8300717" y="5028435"/>
            <a:ext cx="2860255" cy="790351"/>
          </a:xfrm>
        </p:spPr>
        <p:txBody>
          <a:bodyPr>
            <a:noAutofit/>
          </a:bodyPr>
          <a:lstStyle>
            <a:lvl1pPr marL="0" indent="0" algn="ctr">
              <a:buNone/>
              <a:defRPr sz="1800" baseline="0">
                <a:solidFill>
                  <a:schemeClr val="tx2"/>
                </a:solidFill>
              </a:defRPr>
            </a:lvl1pPr>
            <a:lvl2pPr marL="342891" indent="0">
              <a:buNone/>
              <a:defRPr/>
            </a:lvl2pPr>
            <a:lvl3pPr marL="685783" indent="0">
              <a:buNone/>
              <a:defRPr/>
            </a:lvl3pPr>
            <a:lvl4pPr marL="1028674" indent="0">
              <a:buNone/>
              <a:defRPr/>
            </a:lvl4pPr>
            <a:lvl5pPr marL="1371566" indent="0">
              <a:buNone/>
              <a:defRPr/>
            </a:lvl5pPr>
          </a:lstStyle>
          <a:p>
            <a:pPr lvl="0"/>
            <a:r>
              <a:rPr lang="en-US"/>
              <a:t>Description of topic or subhead</a:t>
            </a:r>
          </a:p>
        </p:txBody>
      </p:sp>
      <p:sp>
        <p:nvSpPr>
          <p:cNvPr id="27" name="Text Placeholder 22">
            <a:extLst>
              <a:ext uri="{FF2B5EF4-FFF2-40B4-BE49-F238E27FC236}">
                <a16:creationId xmlns:a16="http://schemas.microsoft.com/office/drawing/2014/main" id="{640A6AE1-460D-2A47-A5FB-8D242D5F10BF}"/>
              </a:ext>
            </a:extLst>
          </p:cNvPr>
          <p:cNvSpPr>
            <a:spLocks noGrp="1"/>
          </p:cNvSpPr>
          <p:nvPr>
            <p:ph type="body" sz="quarter" idx="23" hasCustomPrompt="1"/>
          </p:nvPr>
        </p:nvSpPr>
        <p:spPr>
          <a:xfrm>
            <a:off x="8300715" y="4256798"/>
            <a:ext cx="2860255" cy="565043"/>
          </a:xfrm>
        </p:spPr>
        <p:txBody>
          <a:bodyPr anchor="ctr">
            <a:noAutofit/>
          </a:bodyPr>
          <a:lstStyle>
            <a:lvl1pPr marL="0" indent="0" algn="ctr">
              <a:buNone/>
              <a:defRPr sz="2000" b="1">
                <a:solidFill>
                  <a:schemeClr val="accent2"/>
                </a:solidFill>
                <a:latin typeface="+mj-lt"/>
              </a:defRPr>
            </a:lvl1pPr>
            <a:lvl2pPr marL="342891" indent="0">
              <a:buNone/>
              <a:defRPr sz="1800" b="1"/>
            </a:lvl2pPr>
            <a:lvl3pPr marL="685783" indent="0">
              <a:buNone/>
              <a:defRPr sz="1800" b="1"/>
            </a:lvl3pPr>
            <a:lvl4pPr marL="1028674" indent="0">
              <a:buNone/>
              <a:defRPr sz="1800" b="1"/>
            </a:lvl4pPr>
            <a:lvl5pPr marL="1371566" indent="0">
              <a:buNone/>
              <a:defRPr sz="1800" b="1"/>
            </a:lvl5pPr>
          </a:lstStyle>
          <a:p>
            <a:pPr lvl="0"/>
            <a:r>
              <a:rPr lang="en-US"/>
              <a:t>Headline</a:t>
            </a:r>
          </a:p>
        </p:txBody>
      </p:sp>
      <p:cxnSp>
        <p:nvCxnSpPr>
          <p:cNvPr id="28" name="Straight Connector 27">
            <a:extLst>
              <a:ext uri="{FF2B5EF4-FFF2-40B4-BE49-F238E27FC236}">
                <a16:creationId xmlns:a16="http://schemas.microsoft.com/office/drawing/2014/main" id="{0DC1E129-4040-C54F-BB02-90BE4DDC3D66}"/>
              </a:ext>
            </a:extLst>
          </p:cNvPr>
          <p:cNvCxnSpPr>
            <a:cxnSpLocks/>
          </p:cNvCxnSpPr>
          <p:nvPr userDrawn="1"/>
        </p:nvCxnSpPr>
        <p:spPr>
          <a:xfrm>
            <a:off x="2019414" y="4915620"/>
            <a:ext cx="616226" cy="0"/>
          </a:xfrm>
          <a:prstGeom prst="line">
            <a:avLst/>
          </a:prstGeom>
          <a:ln w="254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879029E8-BA7B-FC49-B32D-1AF49EF8158E}"/>
              </a:ext>
            </a:extLst>
          </p:cNvPr>
          <p:cNvCxnSpPr>
            <a:cxnSpLocks/>
          </p:cNvCxnSpPr>
          <p:nvPr userDrawn="1"/>
        </p:nvCxnSpPr>
        <p:spPr>
          <a:xfrm>
            <a:off x="5690077" y="4915620"/>
            <a:ext cx="616226" cy="0"/>
          </a:xfrm>
          <a:prstGeom prst="line">
            <a:avLst/>
          </a:prstGeom>
          <a:ln w="254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26F26416-3963-6B4B-8AA7-5B9E62BBF6AB}"/>
              </a:ext>
            </a:extLst>
          </p:cNvPr>
          <p:cNvCxnSpPr>
            <a:cxnSpLocks/>
          </p:cNvCxnSpPr>
          <p:nvPr userDrawn="1"/>
        </p:nvCxnSpPr>
        <p:spPr>
          <a:xfrm>
            <a:off x="9399929" y="4915620"/>
            <a:ext cx="616226" cy="0"/>
          </a:xfrm>
          <a:prstGeom prst="line">
            <a:avLst/>
          </a:prstGeom>
          <a:ln w="25400">
            <a:solidFill>
              <a:schemeClr val="accent6"/>
            </a:solidFill>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CE31D67F-B537-0945-AA9B-141061EDFAEC}"/>
              </a:ext>
            </a:extLst>
          </p:cNvPr>
          <p:cNvSpPr txBox="1"/>
          <p:nvPr userDrawn="1"/>
        </p:nvSpPr>
        <p:spPr>
          <a:xfrm>
            <a:off x="689686" y="6504360"/>
            <a:ext cx="2851231" cy="215444"/>
          </a:xfrm>
          <a:prstGeom prst="rect">
            <a:avLst/>
          </a:prstGeom>
          <a:noFill/>
        </p:spPr>
        <p:txBody>
          <a:bodyPr wrap="square" rtlCol="0">
            <a:spAutoFit/>
          </a:bodyPr>
          <a:lstStyle/>
          <a:p>
            <a:pPr lvl="0"/>
            <a:r>
              <a:rPr lang="en-US" sz="800">
                <a:solidFill>
                  <a:schemeClr val="tx2"/>
                </a:solidFill>
              </a:rPr>
              <a:t>© 2021 - Strictly Confidential</a:t>
            </a:r>
          </a:p>
        </p:txBody>
      </p:sp>
      <p:pic>
        <p:nvPicPr>
          <p:cNvPr id="21" name="Graphic 20">
            <a:extLst>
              <a:ext uri="{FF2B5EF4-FFF2-40B4-BE49-F238E27FC236}">
                <a16:creationId xmlns:a16="http://schemas.microsoft.com/office/drawing/2014/main" id="{DA7BDDE6-CE79-B24E-850A-B2F579651D2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225023" y="6179462"/>
            <a:ext cx="2185928" cy="385858"/>
          </a:xfrm>
          <a:prstGeom prst="rect">
            <a:avLst/>
          </a:prstGeom>
        </p:spPr>
      </p:pic>
    </p:spTree>
    <p:extLst>
      <p:ext uri="{BB962C8B-B14F-4D97-AF65-F5344CB8AC3E}">
        <p14:creationId xmlns:p14="http://schemas.microsoft.com/office/powerpoint/2010/main" val="75868458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11" name="Picture Placeholder 10"/>
          <p:cNvSpPr>
            <a:spLocks noGrp="1"/>
          </p:cNvSpPr>
          <p:nvPr>
            <p:ph type="pic" sz="quarter" idx="11" hasCustomPrompt="1"/>
          </p:nvPr>
        </p:nvSpPr>
        <p:spPr>
          <a:xfrm>
            <a:off x="953303" y="1289571"/>
            <a:ext cx="2860252" cy="2860252"/>
          </a:xfrm>
          <a:solidFill>
            <a:schemeClr val="bg1">
              <a:lumMod val="95000"/>
            </a:schemeClr>
          </a:solidFill>
        </p:spPr>
        <p:txBody>
          <a:bodyPr>
            <a:normAutofit/>
          </a:bodyPr>
          <a:lstStyle>
            <a:lvl1pPr marL="0" indent="0">
              <a:buNone/>
              <a:defRPr sz="1600">
                <a:latin typeface="+mn-lt"/>
              </a:defRPr>
            </a:lvl1pPr>
          </a:lstStyle>
          <a:p>
            <a:r>
              <a:rPr lang="en-US"/>
              <a:t>Icon or picture</a:t>
            </a:r>
          </a:p>
        </p:txBody>
      </p:sp>
      <p:cxnSp>
        <p:nvCxnSpPr>
          <p:cNvPr id="12" name="Straight Connector 11"/>
          <p:cNvCxnSpPr/>
          <p:nvPr userDrawn="1"/>
        </p:nvCxnSpPr>
        <p:spPr>
          <a:xfrm>
            <a:off x="4204769" y="1289571"/>
            <a:ext cx="0" cy="4123443"/>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14" name="Text Placeholder 17"/>
          <p:cNvSpPr>
            <a:spLocks noGrp="1"/>
          </p:cNvSpPr>
          <p:nvPr>
            <p:ph type="body" sz="quarter" idx="14" hasCustomPrompt="1"/>
          </p:nvPr>
        </p:nvSpPr>
        <p:spPr>
          <a:xfrm>
            <a:off x="953302" y="5041498"/>
            <a:ext cx="2860255" cy="790351"/>
          </a:xfrm>
        </p:spPr>
        <p:txBody>
          <a:bodyPr>
            <a:noAutofit/>
          </a:bodyPr>
          <a:lstStyle>
            <a:lvl1pPr marL="0" indent="0" algn="ctr">
              <a:buNone/>
              <a:defRPr sz="1800" baseline="0">
                <a:solidFill>
                  <a:schemeClr val="tx2"/>
                </a:solidFill>
              </a:defRPr>
            </a:lvl1pPr>
            <a:lvl2pPr marL="342891" indent="0">
              <a:buNone/>
              <a:defRPr/>
            </a:lvl2pPr>
            <a:lvl3pPr marL="685783" indent="0">
              <a:buNone/>
              <a:defRPr/>
            </a:lvl3pPr>
            <a:lvl4pPr marL="1028674" indent="0">
              <a:buNone/>
              <a:defRPr/>
            </a:lvl4pPr>
            <a:lvl5pPr marL="1371566" indent="0">
              <a:buNone/>
              <a:defRPr/>
            </a:lvl5pPr>
          </a:lstStyle>
          <a:p>
            <a:pPr lvl="0"/>
            <a:r>
              <a:rPr lang="en-US"/>
              <a:t>Description of topic or subhead</a:t>
            </a:r>
          </a:p>
        </p:txBody>
      </p:sp>
      <p:sp>
        <p:nvSpPr>
          <p:cNvPr id="15" name="Text Placeholder 22"/>
          <p:cNvSpPr>
            <a:spLocks noGrp="1"/>
          </p:cNvSpPr>
          <p:nvPr>
            <p:ph type="body" sz="quarter" idx="17" hasCustomPrompt="1"/>
          </p:nvPr>
        </p:nvSpPr>
        <p:spPr>
          <a:xfrm>
            <a:off x="953302" y="4269861"/>
            <a:ext cx="2860255" cy="565043"/>
          </a:xfrm>
        </p:spPr>
        <p:txBody>
          <a:bodyPr anchor="ctr">
            <a:noAutofit/>
          </a:bodyPr>
          <a:lstStyle>
            <a:lvl1pPr marL="0" indent="0" algn="ctr">
              <a:buNone/>
              <a:defRPr sz="2000" b="1" i="0">
                <a:solidFill>
                  <a:schemeClr val="tx2"/>
                </a:solidFill>
                <a:latin typeface="+mj-lt"/>
                <a:ea typeface="Calibri" charset="0"/>
                <a:cs typeface="Calibri" charset="0"/>
              </a:defRPr>
            </a:lvl1pPr>
            <a:lvl2pPr marL="342891" indent="0">
              <a:buNone/>
              <a:defRPr sz="1800" b="1"/>
            </a:lvl2pPr>
            <a:lvl3pPr marL="685783" indent="0">
              <a:buNone/>
              <a:defRPr sz="1800" b="1"/>
            </a:lvl3pPr>
            <a:lvl4pPr marL="1028674" indent="0">
              <a:buNone/>
              <a:defRPr sz="1800" b="1"/>
            </a:lvl4pPr>
            <a:lvl5pPr marL="1371566" indent="0">
              <a:buNone/>
              <a:defRPr sz="1800" b="1"/>
            </a:lvl5pPr>
          </a:lstStyle>
          <a:p>
            <a:pPr lvl="0"/>
            <a:r>
              <a:rPr lang="en-US"/>
              <a:t>Headline</a:t>
            </a:r>
          </a:p>
        </p:txBody>
      </p:sp>
      <p:sp>
        <p:nvSpPr>
          <p:cNvPr id="30" name="Picture Placeholder 10"/>
          <p:cNvSpPr>
            <a:spLocks noGrp="1"/>
          </p:cNvSpPr>
          <p:nvPr>
            <p:ph type="pic" sz="quarter" idx="18" hasCustomPrompt="1"/>
          </p:nvPr>
        </p:nvSpPr>
        <p:spPr>
          <a:xfrm>
            <a:off x="4595983" y="1289571"/>
            <a:ext cx="2860252" cy="2860252"/>
          </a:xfrm>
          <a:solidFill>
            <a:schemeClr val="bg1">
              <a:lumMod val="95000"/>
            </a:schemeClr>
          </a:solidFill>
        </p:spPr>
        <p:txBody>
          <a:bodyPr>
            <a:normAutofit/>
          </a:bodyPr>
          <a:lstStyle>
            <a:lvl1pPr marL="0" indent="0">
              <a:buNone/>
              <a:defRPr sz="1600">
                <a:latin typeface="+mn-lt"/>
              </a:defRPr>
            </a:lvl1pPr>
          </a:lstStyle>
          <a:p>
            <a:r>
              <a:rPr lang="en-US"/>
              <a:t>Icon or picture</a:t>
            </a:r>
          </a:p>
        </p:txBody>
      </p:sp>
      <p:cxnSp>
        <p:nvCxnSpPr>
          <p:cNvPr id="31" name="Straight Connector 30"/>
          <p:cNvCxnSpPr/>
          <p:nvPr userDrawn="1"/>
        </p:nvCxnSpPr>
        <p:spPr>
          <a:xfrm>
            <a:off x="7847449" y="1289571"/>
            <a:ext cx="0" cy="4123443"/>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32" name="Text Placeholder 17"/>
          <p:cNvSpPr>
            <a:spLocks noGrp="1"/>
          </p:cNvSpPr>
          <p:nvPr>
            <p:ph type="body" sz="quarter" idx="19" hasCustomPrompt="1"/>
          </p:nvPr>
        </p:nvSpPr>
        <p:spPr>
          <a:xfrm>
            <a:off x="4595982" y="5041498"/>
            <a:ext cx="2860255" cy="790351"/>
          </a:xfrm>
        </p:spPr>
        <p:txBody>
          <a:bodyPr>
            <a:noAutofit/>
          </a:bodyPr>
          <a:lstStyle>
            <a:lvl1pPr marL="0" indent="0" algn="ctr">
              <a:buNone/>
              <a:defRPr sz="1800" baseline="0">
                <a:solidFill>
                  <a:schemeClr val="tx2"/>
                </a:solidFill>
              </a:defRPr>
            </a:lvl1pPr>
            <a:lvl2pPr marL="342891" indent="0">
              <a:buNone/>
              <a:defRPr/>
            </a:lvl2pPr>
            <a:lvl3pPr marL="685783" indent="0">
              <a:buNone/>
              <a:defRPr/>
            </a:lvl3pPr>
            <a:lvl4pPr marL="1028674" indent="0">
              <a:buNone/>
              <a:defRPr/>
            </a:lvl4pPr>
            <a:lvl5pPr marL="1371566" indent="0">
              <a:buNone/>
              <a:defRPr/>
            </a:lvl5pPr>
          </a:lstStyle>
          <a:p>
            <a:pPr lvl="0"/>
            <a:r>
              <a:rPr lang="en-US"/>
              <a:t>Description of topic or subhead</a:t>
            </a:r>
          </a:p>
        </p:txBody>
      </p:sp>
      <p:sp>
        <p:nvSpPr>
          <p:cNvPr id="33" name="Text Placeholder 22"/>
          <p:cNvSpPr>
            <a:spLocks noGrp="1"/>
          </p:cNvSpPr>
          <p:nvPr>
            <p:ph type="body" sz="quarter" idx="20" hasCustomPrompt="1"/>
          </p:nvPr>
        </p:nvSpPr>
        <p:spPr>
          <a:xfrm>
            <a:off x="4595982" y="4269861"/>
            <a:ext cx="2860255" cy="565043"/>
          </a:xfrm>
        </p:spPr>
        <p:txBody>
          <a:bodyPr anchor="ctr">
            <a:noAutofit/>
          </a:bodyPr>
          <a:lstStyle>
            <a:lvl1pPr marL="0" indent="0" algn="ctr">
              <a:buNone/>
              <a:defRPr sz="2000" b="1">
                <a:solidFill>
                  <a:schemeClr val="tx2"/>
                </a:solidFill>
                <a:latin typeface="+mj-lt"/>
              </a:defRPr>
            </a:lvl1pPr>
            <a:lvl2pPr marL="342891" indent="0">
              <a:buNone/>
              <a:defRPr sz="1800" b="1"/>
            </a:lvl2pPr>
            <a:lvl3pPr marL="685783" indent="0">
              <a:buNone/>
              <a:defRPr sz="1800" b="1"/>
            </a:lvl3pPr>
            <a:lvl4pPr marL="1028674" indent="0">
              <a:buNone/>
              <a:defRPr sz="1800" b="1"/>
            </a:lvl4pPr>
            <a:lvl5pPr marL="1371566" indent="0">
              <a:buNone/>
              <a:defRPr sz="1800" b="1"/>
            </a:lvl5pPr>
          </a:lstStyle>
          <a:p>
            <a:pPr lvl="0"/>
            <a:r>
              <a:rPr lang="en-US"/>
              <a:t>Headline</a:t>
            </a:r>
          </a:p>
        </p:txBody>
      </p:sp>
      <p:sp>
        <p:nvSpPr>
          <p:cNvPr id="34" name="Picture Placeholder 10"/>
          <p:cNvSpPr>
            <a:spLocks noGrp="1"/>
          </p:cNvSpPr>
          <p:nvPr>
            <p:ph type="pic" sz="quarter" idx="21" hasCustomPrompt="1"/>
          </p:nvPr>
        </p:nvSpPr>
        <p:spPr>
          <a:xfrm>
            <a:off x="8300718" y="1289571"/>
            <a:ext cx="2860252" cy="2860252"/>
          </a:xfrm>
          <a:solidFill>
            <a:schemeClr val="bg1">
              <a:lumMod val="95000"/>
            </a:schemeClr>
          </a:solidFill>
        </p:spPr>
        <p:txBody>
          <a:bodyPr>
            <a:normAutofit/>
          </a:bodyPr>
          <a:lstStyle>
            <a:lvl1pPr marL="0" indent="0">
              <a:buNone/>
              <a:defRPr sz="1600">
                <a:latin typeface="+mn-lt"/>
              </a:defRPr>
            </a:lvl1pPr>
          </a:lstStyle>
          <a:p>
            <a:r>
              <a:rPr lang="en-US"/>
              <a:t>Icon or picture</a:t>
            </a:r>
          </a:p>
        </p:txBody>
      </p:sp>
      <p:sp>
        <p:nvSpPr>
          <p:cNvPr id="35" name="Text Placeholder 17"/>
          <p:cNvSpPr>
            <a:spLocks noGrp="1"/>
          </p:cNvSpPr>
          <p:nvPr>
            <p:ph type="body" sz="quarter" idx="22" hasCustomPrompt="1"/>
          </p:nvPr>
        </p:nvSpPr>
        <p:spPr>
          <a:xfrm>
            <a:off x="8300717" y="5041498"/>
            <a:ext cx="2860255" cy="790351"/>
          </a:xfrm>
        </p:spPr>
        <p:txBody>
          <a:bodyPr>
            <a:noAutofit/>
          </a:bodyPr>
          <a:lstStyle>
            <a:lvl1pPr marL="0" indent="0" algn="ctr">
              <a:buNone/>
              <a:defRPr sz="1800" baseline="0">
                <a:solidFill>
                  <a:schemeClr val="tx2"/>
                </a:solidFill>
              </a:defRPr>
            </a:lvl1pPr>
            <a:lvl2pPr marL="342891" indent="0">
              <a:buNone/>
              <a:defRPr/>
            </a:lvl2pPr>
            <a:lvl3pPr marL="685783" indent="0">
              <a:buNone/>
              <a:defRPr/>
            </a:lvl3pPr>
            <a:lvl4pPr marL="1028674" indent="0">
              <a:buNone/>
              <a:defRPr/>
            </a:lvl4pPr>
            <a:lvl5pPr marL="1371566" indent="0">
              <a:buNone/>
              <a:defRPr/>
            </a:lvl5pPr>
          </a:lstStyle>
          <a:p>
            <a:pPr lvl="0"/>
            <a:r>
              <a:rPr lang="en-US"/>
              <a:t>Description of topic or subhead</a:t>
            </a:r>
          </a:p>
        </p:txBody>
      </p:sp>
      <p:sp>
        <p:nvSpPr>
          <p:cNvPr id="36" name="Text Placeholder 22"/>
          <p:cNvSpPr>
            <a:spLocks noGrp="1"/>
          </p:cNvSpPr>
          <p:nvPr>
            <p:ph type="body" sz="quarter" idx="23" hasCustomPrompt="1"/>
          </p:nvPr>
        </p:nvSpPr>
        <p:spPr>
          <a:xfrm>
            <a:off x="8300715" y="4269861"/>
            <a:ext cx="2860255" cy="565043"/>
          </a:xfrm>
        </p:spPr>
        <p:txBody>
          <a:bodyPr anchor="ctr">
            <a:noAutofit/>
          </a:bodyPr>
          <a:lstStyle>
            <a:lvl1pPr marL="0" indent="0" algn="ctr">
              <a:buNone/>
              <a:defRPr sz="2000" b="1">
                <a:solidFill>
                  <a:schemeClr val="tx2"/>
                </a:solidFill>
                <a:latin typeface="+mj-lt"/>
              </a:defRPr>
            </a:lvl1pPr>
            <a:lvl2pPr marL="342891" indent="0">
              <a:buNone/>
              <a:defRPr sz="1800" b="1"/>
            </a:lvl2pPr>
            <a:lvl3pPr marL="685783" indent="0">
              <a:buNone/>
              <a:defRPr sz="1800" b="1"/>
            </a:lvl3pPr>
            <a:lvl4pPr marL="1028674" indent="0">
              <a:buNone/>
              <a:defRPr sz="1800" b="1"/>
            </a:lvl4pPr>
            <a:lvl5pPr marL="1371566" indent="0">
              <a:buNone/>
              <a:defRPr sz="1800" b="1"/>
            </a:lvl5pPr>
          </a:lstStyle>
          <a:p>
            <a:pPr lvl="0"/>
            <a:r>
              <a:rPr lang="en-US"/>
              <a:t>Headline</a:t>
            </a:r>
          </a:p>
        </p:txBody>
      </p:sp>
      <p:sp>
        <p:nvSpPr>
          <p:cNvPr id="38" name="Text Placeholder 9"/>
          <p:cNvSpPr>
            <a:spLocks noGrp="1"/>
          </p:cNvSpPr>
          <p:nvPr>
            <p:ph type="body" sz="quarter" idx="10" hasCustomPrompt="1"/>
          </p:nvPr>
        </p:nvSpPr>
        <p:spPr>
          <a:xfrm>
            <a:off x="953302" y="481015"/>
            <a:ext cx="10207663" cy="576261"/>
          </a:xfrm>
        </p:spPr>
        <p:txBody>
          <a:bodyPr anchor="ctr">
            <a:normAutofit/>
          </a:bodyPr>
          <a:lstStyle>
            <a:lvl1pPr marL="0" indent="0" algn="ctr">
              <a:buNone/>
              <a:defRPr sz="3200">
                <a:solidFill>
                  <a:schemeClr val="tx2"/>
                </a:solidFill>
                <a:latin typeface="+mj-lt"/>
              </a:defRPr>
            </a:lvl1pPr>
          </a:lstStyle>
          <a:p>
            <a:pPr lvl="0"/>
            <a:r>
              <a:rPr lang="en-US"/>
              <a:t>Slide Title</a:t>
            </a:r>
          </a:p>
        </p:txBody>
      </p:sp>
      <p:cxnSp>
        <p:nvCxnSpPr>
          <p:cNvPr id="18" name="Straight Connector 17">
            <a:extLst>
              <a:ext uri="{FF2B5EF4-FFF2-40B4-BE49-F238E27FC236}">
                <a16:creationId xmlns:a16="http://schemas.microsoft.com/office/drawing/2014/main" id="{B3A024BC-A2EB-1149-BF94-191D5584E9AE}"/>
              </a:ext>
            </a:extLst>
          </p:cNvPr>
          <p:cNvCxnSpPr>
            <a:cxnSpLocks/>
          </p:cNvCxnSpPr>
          <p:nvPr userDrawn="1"/>
        </p:nvCxnSpPr>
        <p:spPr>
          <a:xfrm>
            <a:off x="2019414" y="4928683"/>
            <a:ext cx="616226"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1D712F40-B5BA-F749-9CAA-14F07A8A2082}"/>
              </a:ext>
            </a:extLst>
          </p:cNvPr>
          <p:cNvCxnSpPr>
            <a:cxnSpLocks/>
          </p:cNvCxnSpPr>
          <p:nvPr userDrawn="1"/>
        </p:nvCxnSpPr>
        <p:spPr>
          <a:xfrm>
            <a:off x="5690077" y="4928683"/>
            <a:ext cx="616226"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1793D83B-D937-D14C-90D2-FCA3BEF841F7}"/>
              </a:ext>
            </a:extLst>
          </p:cNvPr>
          <p:cNvCxnSpPr>
            <a:cxnSpLocks/>
          </p:cNvCxnSpPr>
          <p:nvPr userDrawn="1"/>
        </p:nvCxnSpPr>
        <p:spPr>
          <a:xfrm>
            <a:off x="9399929" y="4928683"/>
            <a:ext cx="616226"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683F5D81-2AE4-324F-BCC5-18C30F8E85A6}"/>
              </a:ext>
            </a:extLst>
          </p:cNvPr>
          <p:cNvCxnSpPr>
            <a:cxnSpLocks/>
          </p:cNvCxnSpPr>
          <p:nvPr userDrawn="1"/>
        </p:nvCxnSpPr>
        <p:spPr>
          <a:xfrm>
            <a:off x="935197" y="1062077"/>
            <a:ext cx="10225768" cy="0"/>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0A4FCFA5-9694-E548-B393-D8E763805981}"/>
              </a:ext>
            </a:extLst>
          </p:cNvPr>
          <p:cNvSpPr txBox="1"/>
          <p:nvPr userDrawn="1"/>
        </p:nvSpPr>
        <p:spPr>
          <a:xfrm>
            <a:off x="689686" y="6504360"/>
            <a:ext cx="2851231" cy="215444"/>
          </a:xfrm>
          <a:prstGeom prst="rect">
            <a:avLst/>
          </a:prstGeom>
          <a:noFill/>
        </p:spPr>
        <p:txBody>
          <a:bodyPr wrap="square" rtlCol="0">
            <a:spAutoFit/>
          </a:bodyPr>
          <a:lstStyle/>
          <a:p>
            <a:pPr lvl="0"/>
            <a:r>
              <a:rPr lang="en-US" sz="800">
                <a:solidFill>
                  <a:schemeClr val="tx2"/>
                </a:solidFill>
              </a:rPr>
              <a:t>© 2021 - Strictly Confidential</a:t>
            </a:r>
          </a:p>
        </p:txBody>
      </p:sp>
      <p:pic>
        <p:nvPicPr>
          <p:cNvPr id="23" name="Graphic 22">
            <a:extLst>
              <a:ext uri="{FF2B5EF4-FFF2-40B4-BE49-F238E27FC236}">
                <a16:creationId xmlns:a16="http://schemas.microsoft.com/office/drawing/2014/main" id="{9FD5B396-9443-514E-A055-7CF40D6AC79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225023" y="6179462"/>
            <a:ext cx="2185928" cy="385858"/>
          </a:xfrm>
          <a:prstGeom prst="rect">
            <a:avLst/>
          </a:prstGeom>
        </p:spPr>
      </p:pic>
    </p:spTree>
    <p:extLst>
      <p:ext uri="{BB962C8B-B14F-4D97-AF65-F5344CB8AC3E}">
        <p14:creationId xmlns:p14="http://schemas.microsoft.com/office/powerpoint/2010/main" val="12687025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ark Background band">
    <p:bg>
      <p:bgPr>
        <a:gradFill>
          <a:gsLst>
            <a:gs pos="0">
              <a:srgbClr val="455469"/>
            </a:gs>
            <a:gs pos="74000">
              <a:srgbClr val="455469"/>
            </a:gs>
            <a:gs pos="83000">
              <a:srgbClr val="455469"/>
            </a:gs>
            <a:gs pos="100000">
              <a:srgbClr val="353535"/>
            </a:gs>
          </a:gsLst>
          <a:lin ang="5400000" scaled="1"/>
        </a:gradFill>
        <a:effectLst/>
      </p:bgPr>
    </p:bg>
    <p:spTree>
      <p:nvGrpSpPr>
        <p:cNvPr id="1" name=""/>
        <p:cNvGrpSpPr/>
        <p:nvPr/>
      </p:nvGrpSpPr>
      <p:grpSpPr>
        <a:xfrm>
          <a:off x="0" y="0"/>
          <a:ext cx="0" cy="0"/>
          <a:chOff x="0" y="0"/>
          <a:chExt cx="0" cy="0"/>
        </a:xfrm>
      </p:grpSpPr>
      <p:sp>
        <p:nvSpPr>
          <p:cNvPr id="4" name="Slide Number Placeholder 21">
            <a:extLst>
              <a:ext uri="{FF2B5EF4-FFF2-40B4-BE49-F238E27FC236}">
                <a16:creationId xmlns:a16="http://schemas.microsoft.com/office/drawing/2014/main" id="{CC2CDEAC-421B-41D4-90D5-446A8CFE9935}"/>
              </a:ext>
            </a:extLst>
          </p:cNvPr>
          <p:cNvSpPr>
            <a:spLocks noGrp="1"/>
          </p:cNvSpPr>
          <p:nvPr>
            <p:ph type="sldNum" sz="quarter" idx="4"/>
          </p:nvPr>
        </p:nvSpPr>
        <p:spPr>
          <a:xfrm>
            <a:off x="8610599" y="6450468"/>
            <a:ext cx="3192139" cy="148913"/>
          </a:xfrm>
          <a:prstGeom prst="rect">
            <a:avLst/>
          </a:prstGeom>
        </p:spPr>
        <p:txBody>
          <a:bodyPr vert="horz" lIns="91440" tIns="45720" rIns="91440" bIns="45720" rtlCol="0" anchor="ctr"/>
          <a:lstStyle>
            <a:lvl1pPr algn="r">
              <a:defRPr sz="1000">
                <a:solidFill>
                  <a:schemeClr val="tx2"/>
                </a:solidFill>
                <a:latin typeface="+mj-lt"/>
              </a:defRPr>
            </a:lvl1pPr>
          </a:lstStyle>
          <a:p>
            <a:fld id="{F0D6EE29-B678-4F5E-BD6B-2A1F664779F4}" type="slidenum">
              <a:rPr lang="en-US" smtClean="0"/>
              <a:pPr/>
              <a:t>‹#›</a:t>
            </a:fld>
            <a:endParaRPr lang="en-US" dirty="0"/>
          </a:p>
        </p:txBody>
      </p:sp>
      <p:sp>
        <p:nvSpPr>
          <p:cNvPr id="3" name="Rectangle 2">
            <a:extLst>
              <a:ext uri="{FF2B5EF4-FFF2-40B4-BE49-F238E27FC236}">
                <a16:creationId xmlns:a16="http://schemas.microsoft.com/office/drawing/2014/main" id="{4DCF92DC-0FC6-4F0A-8A7C-6FC3FDFFD7FB}"/>
              </a:ext>
            </a:extLst>
          </p:cNvPr>
          <p:cNvSpPr/>
          <p:nvPr userDrawn="1"/>
        </p:nvSpPr>
        <p:spPr>
          <a:xfrm>
            <a:off x="0" y="1069909"/>
            <a:ext cx="12192000" cy="4921314"/>
          </a:xfrm>
          <a:prstGeom prst="rect">
            <a:avLst/>
          </a:prstGeom>
          <a:gradFill>
            <a:gsLst>
              <a:gs pos="100000">
                <a:schemeClr val="tx2">
                  <a:lumMod val="50000"/>
                </a:schemeClr>
              </a:gs>
              <a:gs pos="0">
                <a:schemeClr val="tx1">
                  <a:lumMod val="75000"/>
                </a:scheme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2900243D-AF92-4D84-961C-E086662B2ED7}"/>
              </a:ext>
            </a:extLst>
          </p:cNvPr>
          <p:cNvSpPr/>
          <p:nvPr userDrawn="1"/>
        </p:nvSpPr>
        <p:spPr>
          <a:xfrm>
            <a:off x="0" y="6709085"/>
            <a:ext cx="12192000" cy="1489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 Placeholder 5">
            <a:extLst>
              <a:ext uri="{FF2B5EF4-FFF2-40B4-BE49-F238E27FC236}">
                <a16:creationId xmlns:a16="http://schemas.microsoft.com/office/drawing/2014/main" id="{7BC1BE39-E79A-4709-8883-79827677BE29}"/>
              </a:ext>
            </a:extLst>
          </p:cNvPr>
          <p:cNvSpPr>
            <a:spLocks noGrp="1"/>
          </p:cNvSpPr>
          <p:nvPr>
            <p:ph type="body" sz="quarter" idx="10"/>
          </p:nvPr>
        </p:nvSpPr>
        <p:spPr>
          <a:xfrm>
            <a:off x="590551" y="1069909"/>
            <a:ext cx="11010898" cy="4873604"/>
          </a:xfrm>
        </p:spPr>
        <p:txBody>
          <a:bodyPr/>
          <a:lstStyle>
            <a:lvl1pPr>
              <a:defRPr sz="24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17">
            <a:extLst>
              <a:ext uri="{FF2B5EF4-FFF2-40B4-BE49-F238E27FC236}">
                <a16:creationId xmlns:a16="http://schemas.microsoft.com/office/drawing/2014/main" id="{FCA57ABA-8A7A-42EB-81F2-50C4AE1A5880}"/>
              </a:ext>
            </a:extLst>
          </p:cNvPr>
          <p:cNvSpPr>
            <a:spLocks noGrp="1"/>
          </p:cNvSpPr>
          <p:nvPr>
            <p:ph type="body" sz="quarter" idx="11" hasCustomPrompt="1"/>
          </p:nvPr>
        </p:nvSpPr>
        <p:spPr>
          <a:xfrm>
            <a:off x="211881" y="211260"/>
            <a:ext cx="11389568" cy="525910"/>
          </a:xfrm>
          <a:prstGeom prst="rect">
            <a:avLst/>
          </a:prstGeom>
          <a:ln>
            <a:noFill/>
          </a:ln>
        </p:spPr>
        <p:txBody>
          <a:bodyPr tIns="0" bIns="0" anchor="ctr">
            <a:normAutofit/>
          </a:bodyPr>
          <a:lstStyle>
            <a:lvl1pPr>
              <a:defRPr sz="3000"/>
            </a:lvl1pPr>
          </a:lstStyle>
          <a:p>
            <a:pPr lvl="0"/>
            <a:r>
              <a:rPr lang="en-US" dirty="0"/>
              <a:t>Title of the Slide</a:t>
            </a:r>
          </a:p>
        </p:txBody>
      </p:sp>
      <p:sp>
        <p:nvSpPr>
          <p:cNvPr id="8" name="Rectangle 7">
            <a:extLst>
              <a:ext uri="{FF2B5EF4-FFF2-40B4-BE49-F238E27FC236}">
                <a16:creationId xmlns:a16="http://schemas.microsoft.com/office/drawing/2014/main" id="{4848976A-A56D-4896-8103-E93B813AC8F1}"/>
              </a:ext>
            </a:extLst>
          </p:cNvPr>
          <p:cNvSpPr/>
          <p:nvPr userDrawn="1"/>
        </p:nvSpPr>
        <p:spPr>
          <a:xfrm>
            <a:off x="315391" y="914487"/>
            <a:ext cx="754897" cy="45719"/>
          </a:xfrm>
          <a:prstGeom prst="rect">
            <a:avLst/>
          </a:prstGeom>
          <a:gradFill>
            <a:gsLst>
              <a:gs pos="0">
                <a:schemeClr val="bg2"/>
              </a:gs>
              <a:gs pos="100000">
                <a:schemeClr val="bg2">
                  <a:lumMod val="75000"/>
                </a:scheme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8383372"/>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0D7780F-A482-CF4B-A010-541A84C9406F}"/>
              </a:ext>
            </a:extLst>
          </p:cNvPr>
          <p:cNvSpPr/>
          <p:nvPr userDrawn="1"/>
        </p:nvSpPr>
        <p:spPr>
          <a:xfrm>
            <a:off x="0" y="2"/>
            <a:ext cx="12192000" cy="971551"/>
          </a:xfrm>
          <a:prstGeom prst="rect">
            <a:avLst/>
          </a:prstGeom>
          <a:solidFill>
            <a:schemeClr val="tx2"/>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351"/>
          </a:p>
        </p:txBody>
      </p:sp>
      <p:sp>
        <p:nvSpPr>
          <p:cNvPr id="3" name="Text Placeholder 9">
            <a:extLst>
              <a:ext uri="{FF2B5EF4-FFF2-40B4-BE49-F238E27FC236}">
                <a16:creationId xmlns:a16="http://schemas.microsoft.com/office/drawing/2014/main" id="{6E670333-9F66-F445-AE7A-15ED15F9F93D}"/>
              </a:ext>
            </a:extLst>
          </p:cNvPr>
          <p:cNvSpPr>
            <a:spLocks noGrp="1"/>
          </p:cNvSpPr>
          <p:nvPr>
            <p:ph type="body" sz="quarter" idx="10" hasCustomPrompt="1"/>
          </p:nvPr>
        </p:nvSpPr>
        <p:spPr>
          <a:xfrm>
            <a:off x="781051" y="70755"/>
            <a:ext cx="10629900" cy="900796"/>
          </a:xfrm>
        </p:spPr>
        <p:txBody>
          <a:bodyPr anchor="ctr">
            <a:normAutofit/>
          </a:bodyPr>
          <a:lstStyle>
            <a:lvl1pPr marL="0" indent="0">
              <a:buNone/>
              <a:defRPr sz="3200">
                <a:solidFill>
                  <a:schemeClr val="bg1"/>
                </a:solidFill>
                <a:latin typeface="+mj-lt"/>
              </a:defRPr>
            </a:lvl1pPr>
          </a:lstStyle>
          <a:p>
            <a:pPr lvl="0"/>
            <a:r>
              <a:rPr lang="en-US"/>
              <a:t>Slide Title</a:t>
            </a:r>
          </a:p>
        </p:txBody>
      </p:sp>
      <p:sp>
        <p:nvSpPr>
          <p:cNvPr id="6" name="Rectangle 5">
            <a:extLst>
              <a:ext uri="{FF2B5EF4-FFF2-40B4-BE49-F238E27FC236}">
                <a16:creationId xmlns:a16="http://schemas.microsoft.com/office/drawing/2014/main" id="{F435E7CD-BE4E-4C49-8B8D-23F38B495810}"/>
              </a:ext>
            </a:extLst>
          </p:cNvPr>
          <p:cNvSpPr/>
          <p:nvPr userDrawn="1"/>
        </p:nvSpPr>
        <p:spPr>
          <a:xfrm>
            <a:off x="0" y="971552"/>
            <a:ext cx="12192000" cy="58261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7">
            <a:extLst>
              <a:ext uri="{FF2B5EF4-FFF2-40B4-BE49-F238E27FC236}">
                <a16:creationId xmlns:a16="http://schemas.microsoft.com/office/drawing/2014/main" id="{F62CBA70-56A6-B840-B0AF-E4E83039BE81}"/>
              </a:ext>
            </a:extLst>
          </p:cNvPr>
          <p:cNvSpPr>
            <a:spLocks noGrp="1"/>
          </p:cNvSpPr>
          <p:nvPr>
            <p:ph type="body" sz="quarter" idx="25" hasCustomPrompt="1"/>
          </p:nvPr>
        </p:nvSpPr>
        <p:spPr>
          <a:xfrm>
            <a:off x="781050" y="971550"/>
            <a:ext cx="10629900" cy="582613"/>
          </a:xfrm>
        </p:spPr>
        <p:txBody>
          <a:bodyPr anchor="ctr">
            <a:normAutofit/>
          </a:bodyPr>
          <a:lstStyle>
            <a:lvl1pPr marL="0" indent="0">
              <a:buNone/>
              <a:defRPr sz="2400">
                <a:solidFill>
                  <a:schemeClr val="tx2"/>
                </a:solidFill>
              </a:defRPr>
            </a:lvl1pPr>
            <a:lvl2pPr marL="457189" indent="0">
              <a:buNone/>
              <a:defRPr/>
            </a:lvl2pPr>
            <a:lvl3pPr marL="914377" indent="0">
              <a:buNone/>
              <a:defRPr/>
            </a:lvl3pPr>
            <a:lvl4pPr marL="1371566" indent="0">
              <a:buNone/>
              <a:defRPr/>
            </a:lvl4pPr>
            <a:lvl5pPr marL="1828755" indent="0">
              <a:buNone/>
              <a:defRPr/>
            </a:lvl5pPr>
          </a:lstStyle>
          <a:p>
            <a:pPr lvl="0"/>
            <a:r>
              <a:rPr lang="en-US"/>
              <a:t>Slide Subhead</a:t>
            </a:r>
          </a:p>
        </p:txBody>
      </p:sp>
      <p:sp>
        <p:nvSpPr>
          <p:cNvPr id="9" name="Text Placeholder 13">
            <a:extLst>
              <a:ext uri="{FF2B5EF4-FFF2-40B4-BE49-F238E27FC236}">
                <a16:creationId xmlns:a16="http://schemas.microsoft.com/office/drawing/2014/main" id="{6BEB3059-C074-3447-A2BD-2C33C4468160}"/>
              </a:ext>
            </a:extLst>
          </p:cNvPr>
          <p:cNvSpPr>
            <a:spLocks noGrp="1"/>
          </p:cNvSpPr>
          <p:nvPr>
            <p:ph type="body" sz="quarter" idx="11" hasCustomPrompt="1"/>
          </p:nvPr>
        </p:nvSpPr>
        <p:spPr>
          <a:xfrm>
            <a:off x="781050" y="1812428"/>
            <a:ext cx="6233704" cy="4074022"/>
          </a:xfrm>
        </p:spPr>
        <p:txBody>
          <a:bodyPr>
            <a:noAutofit/>
          </a:bodyPr>
          <a:lstStyle>
            <a:lvl1pPr>
              <a:buClr>
                <a:schemeClr val="accent1"/>
              </a:buClr>
              <a:defRPr sz="2400">
                <a:solidFill>
                  <a:schemeClr val="tx2"/>
                </a:solidFill>
                <a:latin typeface="+mn-lt"/>
              </a:defRPr>
            </a:lvl1pPr>
            <a:lvl2pPr>
              <a:buClr>
                <a:schemeClr val="accent1"/>
              </a:buClr>
              <a:defRPr sz="2400">
                <a:solidFill>
                  <a:schemeClr val="tx2"/>
                </a:solidFill>
                <a:latin typeface="+mn-lt"/>
              </a:defRPr>
            </a:lvl2pPr>
            <a:lvl3pPr>
              <a:buClr>
                <a:schemeClr val="accent1"/>
              </a:buClr>
              <a:defRPr>
                <a:latin typeface="+mj-lt"/>
              </a:defRPr>
            </a:lvl3pPr>
            <a:lvl4pPr>
              <a:buClr>
                <a:schemeClr val="accent1"/>
              </a:buClr>
              <a:defRPr>
                <a:latin typeface="+mj-lt"/>
              </a:defRPr>
            </a:lvl4pPr>
            <a:lvl5pPr>
              <a:buClr>
                <a:schemeClr val="accent1"/>
              </a:buClr>
              <a:defRPr>
                <a:latin typeface="+mj-lt"/>
              </a:defRPr>
            </a:lvl5pPr>
          </a:lstStyle>
          <a:p>
            <a:pPr lvl="0"/>
            <a:r>
              <a:rPr lang="en-US"/>
              <a:t>Click to edit Master text styles</a:t>
            </a:r>
          </a:p>
          <a:p>
            <a:pPr lvl="1"/>
            <a:r>
              <a:rPr lang="en-US"/>
              <a:t>Second level</a:t>
            </a:r>
          </a:p>
        </p:txBody>
      </p:sp>
      <p:sp>
        <p:nvSpPr>
          <p:cNvPr id="10" name="Picture Placeholder 10">
            <a:extLst>
              <a:ext uri="{FF2B5EF4-FFF2-40B4-BE49-F238E27FC236}">
                <a16:creationId xmlns:a16="http://schemas.microsoft.com/office/drawing/2014/main" id="{3FDDB753-B76C-AD45-8C90-E7ACEEA22776}"/>
              </a:ext>
            </a:extLst>
          </p:cNvPr>
          <p:cNvSpPr>
            <a:spLocks noGrp="1"/>
          </p:cNvSpPr>
          <p:nvPr>
            <p:ph type="pic" sz="quarter" idx="26" hasCustomPrompt="1"/>
          </p:nvPr>
        </p:nvSpPr>
        <p:spPr>
          <a:xfrm>
            <a:off x="7262663" y="1812428"/>
            <a:ext cx="4148287" cy="4074021"/>
          </a:xfrm>
          <a:solidFill>
            <a:schemeClr val="bg1">
              <a:lumMod val="95000"/>
            </a:schemeClr>
          </a:solidFill>
        </p:spPr>
        <p:txBody>
          <a:bodyPr>
            <a:normAutofit/>
          </a:bodyPr>
          <a:lstStyle>
            <a:lvl1pPr marL="0" indent="0">
              <a:buNone/>
              <a:defRPr sz="1600">
                <a:latin typeface="+mn-lt"/>
              </a:defRPr>
            </a:lvl1pPr>
          </a:lstStyle>
          <a:p>
            <a:r>
              <a:rPr lang="en-US"/>
              <a:t>Icon or picture</a:t>
            </a:r>
          </a:p>
        </p:txBody>
      </p:sp>
      <p:sp>
        <p:nvSpPr>
          <p:cNvPr id="13" name="TextBox 12">
            <a:extLst>
              <a:ext uri="{FF2B5EF4-FFF2-40B4-BE49-F238E27FC236}">
                <a16:creationId xmlns:a16="http://schemas.microsoft.com/office/drawing/2014/main" id="{506E8F01-1E94-4140-9E7D-5DC946C491F9}"/>
              </a:ext>
            </a:extLst>
          </p:cNvPr>
          <p:cNvSpPr txBox="1"/>
          <p:nvPr userDrawn="1"/>
        </p:nvSpPr>
        <p:spPr>
          <a:xfrm>
            <a:off x="689686" y="6504360"/>
            <a:ext cx="2851231" cy="215444"/>
          </a:xfrm>
          <a:prstGeom prst="rect">
            <a:avLst/>
          </a:prstGeom>
          <a:noFill/>
        </p:spPr>
        <p:txBody>
          <a:bodyPr wrap="square" rtlCol="0">
            <a:spAutoFit/>
          </a:bodyPr>
          <a:lstStyle/>
          <a:p>
            <a:pPr lvl="0"/>
            <a:r>
              <a:rPr lang="en-US" sz="800">
                <a:solidFill>
                  <a:schemeClr val="tx2"/>
                </a:solidFill>
              </a:rPr>
              <a:t>© 2021 - Strictly Confidential</a:t>
            </a:r>
          </a:p>
        </p:txBody>
      </p:sp>
      <p:pic>
        <p:nvPicPr>
          <p:cNvPr id="11" name="Graphic 10">
            <a:extLst>
              <a:ext uri="{FF2B5EF4-FFF2-40B4-BE49-F238E27FC236}">
                <a16:creationId xmlns:a16="http://schemas.microsoft.com/office/drawing/2014/main" id="{3A61A539-FE6D-5049-97B0-B9C2FC3AB7A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225023" y="6179462"/>
            <a:ext cx="2185928" cy="385858"/>
          </a:xfrm>
          <a:prstGeom prst="rect">
            <a:avLst/>
          </a:prstGeom>
        </p:spPr>
      </p:pic>
    </p:spTree>
    <p:extLst>
      <p:ext uri="{BB962C8B-B14F-4D97-AF65-F5344CB8AC3E}">
        <p14:creationId xmlns:p14="http://schemas.microsoft.com/office/powerpoint/2010/main" val="328022479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D40C5FF-399A-A544-ABB4-BE3906795603}"/>
              </a:ext>
            </a:extLst>
          </p:cNvPr>
          <p:cNvSpPr/>
          <p:nvPr userDrawn="1"/>
        </p:nvSpPr>
        <p:spPr>
          <a:xfrm>
            <a:off x="0" y="2"/>
            <a:ext cx="12192000" cy="971551"/>
          </a:xfrm>
          <a:prstGeom prst="rect">
            <a:avLst/>
          </a:prstGeom>
          <a:solidFill>
            <a:schemeClr val="tx2"/>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351"/>
          </a:p>
        </p:txBody>
      </p:sp>
      <p:sp>
        <p:nvSpPr>
          <p:cNvPr id="3" name="Text Placeholder 9">
            <a:extLst>
              <a:ext uri="{FF2B5EF4-FFF2-40B4-BE49-F238E27FC236}">
                <a16:creationId xmlns:a16="http://schemas.microsoft.com/office/drawing/2014/main" id="{12AB61EF-562E-CE45-B8E9-2784455BFAC3}"/>
              </a:ext>
            </a:extLst>
          </p:cNvPr>
          <p:cNvSpPr>
            <a:spLocks noGrp="1"/>
          </p:cNvSpPr>
          <p:nvPr>
            <p:ph type="body" sz="quarter" idx="10" hasCustomPrompt="1"/>
          </p:nvPr>
        </p:nvSpPr>
        <p:spPr>
          <a:xfrm>
            <a:off x="781051" y="70755"/>
            <a:ext cx="10629900" cy="900796"/>
          </a:xfrm>
        </p:spPr>
        <p:txBody>
          <a:bodyPr anchor="ctr">
            <a:normAutofit/>
          </a:bodyPr>
          <a:lstStyle>
            <a:lvl1pPr marL="0" indent="0">
              <a:buNone/>
              <a:defRPr sz="3200">
                <a:solidFill>
                  <a:schemeClr val="bg1"/>
                </a:solidFill>
                <a:latin typeface="+mj-lt"/>
              </a:defRPr>
            </a:lvl1pPr>
          </a:lstStyle>
          <a:p>
            <a:pPr lvl="0"/>
            <a:r>
              <a:rPr lang="en-US"/>
              <a:t>Slide Title</a:t>
            </a:r>
          </a:p>
        </p:txBody>
      </p:sp>
      <p:sp>
        <p:nvSpPr>
          <p:cNvPr id="6" name="Picture Placeholder 4">
            <a:extLst>
              <a:ext uri="{FF2B5EF4-FFF2-40B4-BE49-F238E27FC236}">
                <a16:creationId xmlns:a16="http://schemas.microsoft.com/office/drawing/2014/main" id="{350BEC3B-4E8E-6746-B942-5986D57D0F76}"/>
              </a:ext>
            </a:extLst>
          </p:cNvPr>
          <p:cNvSpPr>
            <a:spLocks noGrp="1"/>
          </p:cNvSpPr>
          <p:nvPr>
            <p:ph type="pic" sz="quarter" idx="25" hasCustomPrompt="1"/>
          </p:nvPr>
        </p:nvSpPr>
        <p:spPr>
          <a:xfrm>
            <a:off x="711203" y="1285396"/>
            <a:ext cx="4949754" cy="4919732"/>
          </a:xfrm>
          <a:prstGeom prst="ellipse">
            <a:avLst/>
          </a:prstGeom>
          <a:solidFill>
            <a:schemeClr val="bg1">
              <a:lumMod val="95000"/>
            </a:schemeClr>
          </a:solidFill>
        </p:spPr>
        <p:txBody>
          <a:bodyPr anchor="ctr">
            <a:normAutofit/>
          </a:bodyPr>
          <a:lstStyle>
            <a:lvl1pPr marL="0" indent="0" algn="ctr">
              <a:buNone/>
              <a:defRPr sz="1600">
                <a:solidFill>
                  <a:schemeClr val="tx2"/>
                </a:solidFill>
              </a:defRPr>
            </a:lvl1pPr>
          </a:lstStyle>
          <a:p>
            <a:r>
              <a:rPr lang="en-US"/>
              <a:t>picture</a:t>
            </a:r>
          </a:p>
        </p:txBody>
      </p:sp>
      <p:sp>
        <p:nvSpPr>
          <p:cNvPr id="7" name="Text Placeholder 13">
            <a:extLst>
              <a:ext uri="{FF2B5EF4-FFF2-40B4-BE49-F238E27FC236}">
                <a16:creationId xmlns:a16="http://schemas.microsoft.com/office/drawing/2014/main" id="{8A3E0FC1-CD5F-2544-98A7-A12281553708}"/>
              </a:ext>
            </a:extLst>
          </p:cNvPr>
          <p:cNvSpPr>
            <a:spLocks noGrp="1"/>
          </p:cNvSpPr>
          <p:nvPr>
            <p:ph type="body" sz="quarter" idx="11"/>
          </p:nvPr>
        </p:nvSpPr>
        <p:spPr>
          <a:xfrm>
            <a:off x="6026151" y="1464539"/>
            <a:ext cx="5384401" cy="703820"/>
          </a:xfrm>
        </p:spPr>
        <p:txBody>
          <a:bodyPr>
            <a:noAutofit/>
          </a:bodyPr>
          <a:lstStyle>
            <a:lvl1pPr marL="0" indent="0">
              <a:buClr>
                <a:schemeClr val="accent1"/>
              </a:buClr>
              <a:buNone/>
              <a:defRPr sz="2800">
                <a:solidFill>
                  <a:schemeClr val="tx2"/>
                </a:solidFill>
                <a:latin typeface="+mn-lt"/>
              </a:defRPr>
            </a:lvl1pPr>
            <a:lvl2pPr marL="457189" indent="0">
              <a:buClr>
                <a:schemeClr val="accent1"/>
              </a:buClr>
              <a:buNone/>
              <a:defRPr sz="2400">
                <a:solidFill>
                  <a:schemeClr val="tx2"/>
                </a:solidFill>
                <a:latin typeface="+mn-lt"/>
              </a:defRPr>
            </a:lvl2pPr>
            <a:lvl3pPr>
              <a:buClr>
                <a:schemeClr val="accent1"/>
              </a:buClr>
              <a:defRPr>
                <a:latin typeface="+mj-lt"/>
              </a:defRPr>
            </a:lvl3pPr>
            <a:lvl4pPr>
              <a:buClr>
                <a:schemeClr val="accent1"/>
              </a:buClr>
              <a:defRPr>
                <a:latin typeface="+mj-lt"/>
              </a:defRPr>
            </a:lvl4pPr>
            <a:lvl5pPr>
              <a:buClr>
                <a:schemeClr val="accent1"/>
              </a:buClr>
              <a:defRPr>
                <a:latin typeface="+mj-lt"/>
              </a:defRPr>
            </a:lvl5pPr>
          </a:lstStyle>
          <a:p>
            <a:pPr lvl="0"/>
            <a:r>
              <a:rPr lang="en-US"/>
              <a:t>Click to edit Master text styles</a:t>
            </a:r>
          </a:p>
        </p:txBody>
      </p:sp>
      <p:sp>
        <p:nvSpPr>
          <p:cNvPr id="8" name="Text Placeholder 7">
            <a:extLst>
              <a:ext uri="{FF2B5EF4-FFF2-40B4-BE49-F238E27FC236}">
                <a16:creationId xmlns:a16="http://schemas.microsoft.com/office/drawing/2014/main" id="{70329C01-3C52-F14D-B89D-DFB32F99ECD1}"/>
              </a:ext>
            </a:extLst>
          </p:cNvPr>
          <p:cNvSpPr>
            <a:spLocks noGrp="1"/>
          </p:cNvSpPr>
          <p:nvPr>
            <p:ph type="body" sz="quarter" idx="26"/>
          </p:nvPr>
        </p:nvSpPr>
        <p:spPr>
          <a:xfrm>
            <a:off x="6026151" y="2654892"/>
            <a:ext cx="5384800" cy="3270250"/>
          </a:xfrm>
        </p:spPr>
        <p:txBody>
          <a:bodyPr>
            <a:normAutofit/>
          </a:bodyPr>
          <a:lstStyle>
            <a:lvl1pPr marL="0" indent="0">
              <a:buNone/>
              <a:defRPr sz="2400">
                <a:solidFill>
                  <a:schemeClr val="tx2"/>
                </a:solidFill>
              </a:defRPr>
            </a:lvl1pPr>
            <a:lvl2pPr marL="457189" indent="0">
              <a:buNone/>
              <a:defRPr sz="2000">
                <a:solidFill>
                  <a:schemeClr val="tx2"/>
                </a:solidFill>
              </a:defRPr>
            </a:lvl2pPr>
            <a:lvl3pPr marL="914377" indent="0">
              <a:buNone/>
              <a:defRPr sz="2000">
                <a:solidFill>
                  <a:schemeClr val="tx2"/>
                </a:solidFill>
              </a:defRPr>
            </a:lvl3pPr>
            <a:lvl4pPr marL="1371566" indent="0">
              <a:buNone/>
              <a:defRPr sz="2000">
                <a:solidFill>
                  <a:schemeClr val="tx2"/>
                </a:solidFill>
              </a:defRPr>
            </a:lvl4pPr>
            <a:lvl5pPr marL="1828755" indent="0">
              <a:buNone/>
              <a:defRPr sz="2000">
                <a:solidFill>
                  <a:schemeClr val="tx2"/>
                </a:solidFill>
              </a:defRPr>
            </a:lvl5pPr>
          </a:lstStyle>
          <a:p>
            <a:pPr lvl="0"/>
            <a:r>
              <a:rPr lang="en-US"/>
              <a:t>Click to edit Master text styles</a:t>
            </a:r>
          </a:p>
        </p:txBody>
      </p:sp>
      <p:cxnSp>
        <p:nvCxnSpPr>
          <p:cNvPr id="9" name="Straight Connector 8">
            <a:extLst>
              <a:ext uri="{FF2B5EF4-FFF2-40B4-BE49-F238E27FC236}">
                <a16:creationId xmlns:a16="http://schemas.microsoft.com/office/drawing/2014/main" id="{3B474692-71F6-AC4E-A5BC-ACA0F170161E}"/>
              </a:ext>
            </a:extLst>
          </p:cNvPr>
          <p:cNvCxnSpPr>
            <a:cxnSpLocks/>
          </p:cNvCxnSpPr>
          <p:nvPr userDrawn="1"/>
        </p:nvCxnSpPr>
        <p:spPr>
          <a:xfrm>
            <a:off x="6142108" y="2168359"/>
            <a:ext cx="616226"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D8DD767F-3A3A-1746-81E4-2C9C36EEC676}"/>
              </a:ext>
            </a:extLst>
          </p:cNvPr>
          <p:cNvSpPr txBox="1"/>
          <p:nvPr userDrawn="1"/>
        </p:nvSpPr>
        <p:spPr>
          <a:xfrm>
            <a:off x="689686" y="6504360"/>
            <a:ext cx="2851231" cy="215444"/>
          </a:xfrm>
          <a:prstGeom prst="rect">
            <a:avLst/>
          </a:prstGeom>
          <a:noFill/>
        </p:spPr>
        <p:txBody>
          <a:bodyPr wrap="square" rtlCol="0">
            <a:spAutoFit/>
          </a:bodyPr>
          <a:lstStyle/>
          <a:p>
            <a:pPr lvl="0"/>
            <a:r>
              <a:rPr lang="en-US" sz="800">
                <a:solidFill>
                  <a:schemeClr val="tx2"/>
                </a:solidFill>
              </a:rPr>
              <a:t>© 2021 - Strictly Confidential</a:t>
            </a:r>
          </a:p>
        </p:txBody>
      </p:sp>
      <p:pic>
        <p:nvPicPr>
          <p:cNvPr id="11" name="Graphic 10">
            <a:extLst>
              <a:ext uri="{FF2B5EF4-FFF2-40B4-BE49-F238E27FC236}">
                <a16:creationId xmlns:a16="http://schemas.microsoft.com/office/drawing/2014/main" id="{3DA5DE74-8868-E147-AA0F-D651AEC2E80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225023" y="6179462"/>
            <a:ext cx="2185928" cy="385858"/>
          </a:xfrm>
          <a:prstGeom prst="rect">
            <a:avLst/>
          </a:prstGeom>
        </p:spPr>
      </p:pic>
    </p:spTree>
    <p:extLst>
      <p:ext uri="{BB962C8B-B14F-4D97-AF65-F5344CB8AC3E}">
        <p14:creationId xmlns:p14="http://schemas.microsoft.com/office/powerpoint/2010/main" val="1764554088"/>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3BC66BE0-8DEC-C349-84F9-1C79972F11B1}"/>
              </a:ext>
            </a:extLst>
          </p:cNvPr>
          <p:cNvSpPr>
            <a:spLocks noGrp="1"/>
          </p:cNvSpPr>
          <p:nvPr>
            <p:ph type="pic" sz="quarter" idx="25" hasCustomPrompt="1"/>
          </p:nvPr>
        </p:nvSpPr>
        <p:spPr>
          <a:xfrm>
            <a:off x="781052" y="784837"/>
            <a:ext cx="4949754" cy="4919732"/>
          </a:xfrm>
          <a:prstGeom prst="ellipse">
            <a:avLst/>
          </a:prstGeom>
          <a:solidFill>
            <a:schemeClr val="bg1">
              <a:lumMod val="95000"/>
            </a:schemeClr>
          </a:solidFill>
        </p:spPr>
        <p:txBody>
          <a:bodyPr anchor="ctr">
            <a:normAutofit/>
          </a:bodyPr>
          <a:lstStyle>
            <a:lvl1pPr marL="0" indent="0" algn="ctr">
              <a:buNone/>
              <a:defRPr sz="1600">
                <a:solidFill>
                  <a:schemeClr val="tx2"/>
                </a:solidFill>
              </a:defRPr>
            </a:lvl1pPr>
          </a:lstStyle>
          <a:p>
            <a:r>
              <a:rPr lang="en-US"/>
              <a:t>picture</a:t>
            </a:r>
          </a:p>
        </p:txBody>
      </p:sp>
      <p:sp>
        <p:nvSpPr>
          <p:cNvPr id="6" name="Text Placeholder 13">
            <a:extLst>
              <a:ext uri="{FF2B5EF4-FFF2-40B4-BE49-F238E27FC236}">
                <a16:creationId xmlns:a16="http://schemas.microsoft.com/office/drawing/2014/main" id="{D3A4A216-EFC6-024D-AE52-9FF3777AB5D3}"/>
              </a:ext>
            </a:extLst>
          </p:cNvPr>
          <p:cNvSpPr>
            <a:spLocks noGrp="1"/>
          </p:cNvSpPr>
          <p:nvPr>
            <p:ph type="body" sz="quarter" idx="11"/>
          </p:nvPr>
        </p:nvSpPr>
        <p:spPr>
          <a:xfrm>
            <a:off x="6096000" y="1114549"/>
            <a:ext cx="5384401" cy="703820"/>
          </a:xfrm>
        </p:spPr>
        <p:txBody>
          <a:bodyPr>
            <a:noAutofit/>
          </a:bodyPr>
          <a:lstStyle>
            <a:lvl1pPr marL="0" indent="0">
              <a:buClr>
                <a:schemeClr val="accent1"/>
              </a:buClr>
              <a:buNone/>
              <a:defRPr sz="3200">
                <a:solidFill>
                  <a:schemeClr val="tx2"/>
                </a:solidFill>
                <a:latin typeface="+mj-lt"/>
              </a:defRPr>
            </a:lvl1pPr>
            <a:lvl2pPr marL="457189" indent="0">
              <a:buClr>
                <a:schemeClr val="accent1"/>
              </a:buClr>
              <a:buNone/>
              <a:defRPr sz="2400">
                <a:solidFill>
                  <a:schemeClr val="tx2"/>
                </a:solidFill>
                <a:latin typeface="+mn-lt"/>
              </a:defRPr>
            </a:lvl2pPr>
            <a:lvl3pPr>
              <a:buClr>
                <a:schemeClr val="accent1"/>
              </a:buClr>
              <a:defRPr>
                <a:latin typeface="+mj-lt"/>
              </a:defRPr>
            </a:lvl3pPr>
            <a:lvl4pPr>
              <a:buClr>
                <a:schemeClr val="accent1"/>
              </a:buClr>
              <a:defRPr>
                <a:latin typeface="+mj-lt"/>
              </a:defRPr>
            </a:lvl4pPr>
            <a:lvl5pPr>
              <a:buClr>
                <a:schemeClr val="accent1"/>
              </a:buClr>
              <a:defRPr>
                <a:latin typeface="+mj-lt"/>
              </a:defRPr>
            </a:lvl5pPr>
          </a:lstStyle>
          <a:p>
            <a:pPr lvl="0"/>
            <a:r>
              <a:rPr lang="en-US"/>
              <a:t>Click to edit Master text styles</a:t>
            </a:r>
          </a:p>
        </p:txBody>
      </p:sp>
      <p:sp>
        <p:nvSpPr>
          <p:cNvPr id="8" name="Text Placeholder 7">
            <a:extLst>
              <a:ext uri="{FF2B5EF4-FFF2-40B4-BE49-F238E27FC236}">
                <a16:creationId xmlns:a16="http://schemas.microsoft.com/office/drawing/2014/main" id="{F88B0164-6E41-0645-9878-BBF133CEB910}"/>
              </a:ext>
            </a:extLst>
          </p:cNvPr>
          <p:cNvSpPr>
            <a:spLocks noGrp="1"/>
          </p:cNvSpPr>
          <p:nvPr>
            <p:ph type="body" sz="quarter" idx="26"/>
          </p:nvPr>
        </p:nvSpPr>
        <p:spPr>
          <a:xfrm>
            <a:off x="6096000" y="2304902"/>
            <a:ext cx="5384800" cy="3270250"/>
          </a:xfrm>
        </p:spPr>
        <p:txBody>
          <a:bodyPr>
            <a:normAutofit/>
          </a:bodyPr>
          <a:lstStyle>
            <a:lvl1pPr marL="0" indent="0">
              <a:buNone/>
              <a:defRPr sz="2400">
                <a:solidFill>
                  <a:schemeClr val="tx2"/>
                </a:solidFill>
              </a:defRPr>
            </a:lvl1pPr>
            <a:lvl2pPr marL="457189" indent="0">
              <a:buNone/>
              <a:defRPr sz="2000">
                <a:solidFill>
                  <a:schemeClr val="tx2"/>
                </a:solidFill>
              </a:defRPr>
            </a:lvl2pPr>
            <a:lvl3pPr marL="914377" indent="0">
              <a:buNone/>
              <a:defRPr sz="2000">
                <a:solidFill>
                  <a:schemeClr val="tx2"/>
                </a:solidFill>
              </a:defRPr>
            </a:lvl3pPr>
            <a:lvl4pPr marL="1371566" indent="0">
              <a:buNone/>
              <a:defRPr sz="2000">
                <a:solidFill>
                  <a:schemeClr val="tx2"/>
                </a:solidFill>
              </a:defRPr>
            </a:lvl4pPr>
            <a:lvl5pPr marL="1828755" indent="0">
              <a:buNone/>
              <a:defRPr sz="2000">
                <a:solidFill>
                  <a:schemeClr val="tx2"/>
                </a:solidFill>
              </a:defRPr>
            </a:lvl5pPr>
          </a:lstStyle>
          <a:p>
            <a:pPr lvl="0"/>
            <a:r>
              <a:rPr lang="en-US"/>
              <a:t>Click to edit Master text styles</a:t>
            </a:r>
          </a:p>
        </p:txBody>
      </p:sp>
      <p:cxnSp>
        <p:nvCxnSpPr>
          <p:cNvPr id="10" name="Straight Connector 9">
            <a:extLst>
              <a:ext uri="{FF2B5EF4-FFF2-40B4-BE49-F238E27FC236}">
                <a16:creationId xmlns:a16="http://schemas.microsoft.com/office/drawing/2014/main" id="{1B07455C-EEF4-6846-BA4A-A5004A6AE38F}"/>
              </a:ext>
            </a:extLst>
          </p:cNvPr>
          <p:cNvCxnSpPr>
            <a:cxnSpLocks/>
          </p:cNvCxnSpPr>
          <p:nvPr userDrawn="1"/>
        </p:nvCxnSpPr>
        <p:spPr>
          <a:xfrm>
            <a:off x="6211957" y="1818369"/>
            <a:ext cx="616226"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266A1104-89A2-0744-A5E8-C70FAD5FE29A}"/>
              </a:ext>
            </a:extLst>
          </p:cNvPr>
          <p:cNvSpPr txBox="1"/>
          <p:nvPr userDrawn="1"/>
        </p:nvSpPr>
        <p:spPr>
          <a:xfrm>
            <a:off x="689686" y="6504360"/>
            <a:ext cx="2851231" cy="215444"/>
          </a:xfrm>
          <a:prstGeom prst="rect">
            <a:avLst/>
          </a:prstGeom>
          <a:noFill/>
        </p:spPr>
        <p:txBody>
          <a:bodyPr wrap="square" rtlCol="0">
            <a:spAutoFit/>
          </a:bodyPr>
          <a:lstStyle/>
          <a:p>
            <a:pPr lvl="0"/>
            <a:r>
              <a:rPr lang="en-US" sz="800">
                <a:solidFill>
                  <a:schemeClr val="tx2"/>
                </a:solidFill>
              </a:rPr>
              <a:t>© 2021 - Strictly Confidential</a:t>
            </a:r>
          </a:p>
        </p:txBody>
      </p:sp>
      <p:pic>
        <p:nvPicPr>
          <p:cNvPr id="9" name="Graphic 8">
            <a:extLst>
              <a:ext uri="{FF2B5EF4-FFF2-40B4-BE49-F238E27FC236}">
                <a16:creationId xmlns:a16="http://schemas.microsoft.com/office/drawing/2014/main" id="{4CF694E7-4197-1645-8770-D7662B5003A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225023" y="6179462"/>
            <a:ext cx="2185928" cy="385858"/>
          </a:xfrm>
          <a:prstGeom prst="rect">
            <a:avLst/>
          </a:prstGeom>
        </p:spPr>
      </p:pic>
    </p:spTree>
    <p:extLst>
      <p:ext uri="{BB962C8B-B14F-4D97-AF65-F5344CB8AC3E}">
        <p14:creationId xmlns:p14="http://schemas.microsoft.com/office/powerpoint/2010/main" val="263851869"/>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F3405D0C-2E1C-3C4A-B132-17BE48B804C4}"/>
              </a:ext>
            </a:extLst>
          </p:cNvPr>
          <p:cNvSpPr>
            <a:spLocks noGrp="1"/>
          </p:cNvSpPr>
          <p:nvPr>
            <p:ph type="pic" sz="quarter" idx="21" hasCustomPrompt="1"/>
          </p:nvPr>
        </p:nvSpPr>
        <p:spPr>
          <a:xfrm>
            <a:off x="666206" y="627017"/>
            <a:ext cx="10849519" cy="4898572"/>
          </a:xfrm>
          <a:solidFill>
            <a:schemeClr val="bg1">
              <a:lumMod val="95000"/>
            </a:schemeClr>
          </a:solidFill>
        </p:spPr>
        <p:txBody>
          <a:bodyPr anchor="ctr">
            <a:normAutofit/>
          </a:bodyPr>
          <a:lstStyle>
            <a:lvl1pPr marL="0" indent="0" algn="ctr">
              <a:buNone/>
              <a:defRPr sz="1600">
                <a:solidFill>
                  <a:schemeClr val="tx2"/>
                </a:solidFill>
              </a:defRPr>
            </a:lvl1pPr>
          </a:lstStyle>
          <a:p>
            <a:r>
              <a:rPr lang="en-US"/>
              <a:t>Full picture slide</a:t>
            </a:r>
          </a:p>
        </p:txBody>
      </p:sp>
      <p:sp>
        <p:nvSpPr>
          <p:cNvPr id="6" name="TextBox 5">
            <a:extLst>
              <a:ext uri="{FF2B5EF4-FFF2-40B4-BE49-F238E27FC236}">
                <a16:creationId xmlns:a16="http://schemas.microsoft.com/office/drawing/2014/main" id="{1080E36A-E4F1-5440-85AF-57B66A04E66B}"/>
              </a:ext>
            </a:extLst>
          </p:cNvPr>
          <p:cNvSpPr txBox="1"/>
          <p:nvPr userDrawn="1"/>
        </p:nvSpPr>
        <p:spPr>
          <a:xfrm>
            <a:off x="689686" y="6504360"/>
            <a:ext cx="2851231" cy="215444"/>
          </a:xfrm>
          <a:prstGeom prst="rect">
            <a:avLst/>
          </a:prstGeom>
          <a:noFill/>
        </p:spPr>
        <p:txBody>
          <a:bodyPr wrap="square" rtlCol="0">
            <a:spAutoFit/>
          </a:bodyPr>
          <a:lstStyle/>
          <a:p>
            <a:pPr lvl="0"/>
            <a:r>
              <a:rPr lang="en-US" sz="800">
                <a:solidFill>
                  <a:schemeClr val="tx2"/>
                </a:solidFill>
              </a:rPr>
              <a:t>© 2021 - Strictly Confidential</a:t>
            </a:r>
          </a:p>
        </p:txBody>
      </p:sp>
      <p:pic>
        <p:nvPicPr>
          <p:cNvPr id="8" name="Graphic 7">
            <a:extLst>
              <a:ext uri="{FF2B5EF4-FFF2-40B4-BE49-F238E27FC236}">
                <a16:creationId xmlns:a16="http://schemas.microsoft.com/office/drawing/2014/main" id="{6D376CAC-D5ED-E94E-A98B-73F19F87949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225023" y="6179462"/>
            <a:ext cx="2185928" cy="385858"/>
          </a:xfrm>
          <a:prstGeom prst="rect">
            <a:avLst/>
          </a:prstGeom>
        </p:spPr>
      </p:pic>
    </p:spTree>
    <p:extLst>
      <p:ext uri="{BB962C8B-B14F-4D97-AF65-F5344CB8AC3E}">
        <p14:creationId xmlns:p14="http://schemas.microsoft.com/office/powerpoint/2010/main" val="947586186"/>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10" name="Rectangle 9"/>
          <p:cNvSpPr/>
          <p:nvPr userDrawn="1"/>
        </p:nvSpPr>
        <p:spPr>
          <a:xfrm>
            <a:off x="641025" y="600891"/>
            <a:ext cx="10945729" cy="5076896"/>
          </a:xfrm>
          <a:prstGeom prst="rect">
            <a:avLst/>
          </a:prstGeom>
          <a:solidFill>
            <a:schemeClr val="accent1"/>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12" name="Text Placeholder 11"/>
          <p:cNvSpPr>
            <a:spLocks noGrp="1"/>
          </p:cNvSpPr>
          <p:nvPr>
            <p:ph type="body" sz="quarter" idx="10" hasCustomPrompt="1"/>
          </p:nvPr>
        </p:nvSpPr>
        <p:spPr>
          <a:xfrm>
            <a:off x="1435395" y="1307806"/>
            <a:ext cx="9292856" cy="3583172"/>
          </a:xfrm>
        </p:spPr>
        <p:txBody>
          <a:bodyPr anchor="ctr">
            <a:normAutofit/>
          </a:bodyPr>
          <a:lstStyle>
            <a:lvl1pPr marL="0" indent="0" algn="ctr">
              <a:buNone/>
              <a:defRPr sz="3600" spc="-51" baseline="0">
                <a:solidFill>
                  <a:schemeClr val="bg1"/>
                </a:solidFill>
                <a:latin typeface="+mj-lt"/>
              </a:defRPr>
            </a:lvl1pPr>
            <a:lvl2pPr marL="457189" indent="0" algn="ctr">
              <a:buNone/>
              <a:defRPr sz="2000">
                <a:latin typeface="+mj-lt"/>
              </a:defRPr>
            </a:lvl2pPr>
            <a:lvl3pPr marL="914377" indent="0" algn="ctr">
              <a:buNone/>
              <a:defRPr sz="2000">
                <a:latin typeface="+mj-lt"/>
              </a:defRPr>
            </a:lvl3pPr>
            <a:lvl4pPr marL="1371566" indent="0" algn="ctr">
              <a:buNone/>
              <a:defRPr sz="2000">
                <a:latin typeface="+mj-lt"/>
              </a:defRPr>
            </a:lvl4pPr>
            <a:lvl5pPr marL="1828754" indent="0" algn="ctr">
              <a:buNone/>
              <a:defRPr sz="2000">
                <a:latin typeface="+mj-lt"/>
              </a:defRPr>
            </a:lvl5pPr>
          </a:lstStyle>
          <a:p>
            <a:pPr lvl="0"/>
            <a:r>
              <a:rPr lang="en-US"/>
              <a:t>“ This is a quote slide”</a:t>
            </a:r>
          </a:p>
        </p:txBody>
      </p:sp>
      <p:sp>
        <p:nvSpPr>
          <p:cNvPr id="7" name="TextBox 6">
            <a:extLst>
              <a:ext uri="{FF2B5EF4-FFF2-40B4-BE49-F238E27FC236}">
                <a16:creationId xmlns:a16="http://schemas.microsoft.com/office/drawing/2014/main" id="{1C7E1444-91DF-A64D-8372-CBDA5D9B9191}"/>
              </a:ext>
            </a:extLst>
          </p:cNvPr>
          <p:cNvSpPr txBox="1"/>
          <p:nvPr userDrawn="1"/>
        </p:nvSpPr>
        <p:spPr>
          <a:xfrm>
            <a:off x="689686" y="6504360"/>
            <a:ext cx="2851231" cy="215444"/>
          </a:xfrm>
          <a:prstGeom prst="rect">
            <a:avLst/>
          </a:prstGeom>
          <a:noFill/>
        </p:spPr>
        <p:txBody>
          <a:bodyPr wrap="square" rtlCol="0">
            <a:spAutoFit/>
          </a:bodyPr>
          <a:lstStyle/>
          <a:p>
            <a:pPr lvl="0"/>
            <a:r>
              <a:rPr lang="en-US" sz="800">
                <a:solidFill>
                  <a:schemeClr val="tx2"/>
                </a:solidFill>
              </a:rPr>
              <a:t>© 2021 - Strictly Confidential</a:t>
            </a:r>
          </a:p>
        </p:txBody>
      </p:sp>
      <p:pic>
        <p:nvPicPr>
          <p:cNvPr id="6" name="Graphic 5">
            <a:extLst>
              <a:ext uri="{FF2B5EF4-FFF2-40B4-BE49-F238E27FC236}">
                <a16:creationId xmlns:a16="http://schemas.microsoft.com/office/drawing/2014/main" id="{8C569CDF-EE68-BD43-870D-4B4E70A1939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225023" y="6179462"/>
            <a:ext cx="2185928" cy="385858"/>
          </a:xfrm>
          <a:prstGeom prst="rect">
            <a:avLst/>
          </a:prstGeom>
        </p:spPr>
      </p:pic>
    </p:spTree>
    <p:extLst>
      <p:ext uri="{BB962C8B-B14F-4D97-AF65-F5344CB8AC3E}">
        <p14:creationId xmlns:p14="http://schemas.microsoft.com/office/powerpoint/2010/main" val="2087590165"/>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10" name="Rectangle 9"/>
          <p:cNvSpPr/>
          <p:nvPr userDrawn="1"/>
        </p:nvSpPr>
        <p:spPr>
          <a:xfrm>
            <a:off x="641025" y="600891"/>
            <a:ext cx="10945729" cy="5076896"/>
          </a:xfrm>
          <a:prstGeom prst="rect">
            <a:avLst/>
          </a:prstGeom>
          <a:solidFill>
            <a:srgbClr val="21CB9C"/>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12" name="Text Placeholder 11"/>
          <p:cNvSpPr>
            <a:spLocks noGrp="1"/>
          </p:cNvSpPr>
          <p:nvPr>
            <p:ph type="body" sz="quarter" idx="10" hasCustomPrompt="1"/>
          </p:nvPr>
        </p:nvSpPr>
        <p:spPr>
          <a:xfrm>
            <a:off x="1435395" y="1307806"/>
            <a:ext cx="9292856" cy="3583172"/>
          </a:xfrm>
        </p:spPr>
        <p:txBody>
          <a:bodyPr anchor="ctr">
            <a:normAutofit/>
          </a:bodyPr>
          <a:lstStyle>
            <a:lvl1pPr marL="0" indent="0" algn="ctr">
              <a:buNone/>
              <a:defRPr sz="3600" spc="-51" baseline="0">
                <a:solidFill>
                  <a:schemeClr val="bg1"/>
                </a:solidFill>
                <a:latin typeface="+mj-lt"/>
              </a:defRPr>
            </a:lvl1pPr>
            <a:lvl2pPr marL="457189" indent="0" algn="ctr">
              <a:buNone/>
              <a:defRPr sz="2000">
                <a:latin typeface="+mj-lt"/>
              </a:defRPr>
            </a:lvl2pPr>
            <a:lvl3pPr marL="914377" indent="0" algn="ctr">
              <a:buNone/>
              <a:defRPr sz="2000">
                <a:latin typeface="+mj-lt"/>
              </a:defRPr>
            </a:lvl3pPr>
            <a:lvl4pPr marL="1371566" indent="0" algn="ctr">
              <a:buNone/>
              <a:defRPr sz="2000">
                <a:latin typeface="+mj-lt"/>
              </a:defRPr>
            </a:lvl4pPr>
            <a:lvl5pPr marL="1828754" indent="0" algn="ctr">
              <a:buNone/>
              <a:defRPr sz="2000">
                <a:latin typeface="+mj-lt"/>
              </a:defRPr>
            </a:lvl5pPr>
          </a:lstStyle>
          <a:p>
            <a:pPr lvl="0"/>
            <a:r>
              <a:rPr lang="en-US"/>
              <a:t>“ This is a quote slide”</a:t>
            </a:r>
          </a:p>
        </p:txBody>
      </p:sp>
      <p:sp>
        <p:nvSpPr>
          <p:cNvPr id="7" name="TextBox 6">
            <a:extLst>
              <a:ext uri="{FF2B5EF4-FFF2-40B4-BE49-F238E27FC236}">
                <a16:creationId xmlns:a16="http://schemas.microsoft.com/office/drawing/2014/main" id="{1C7E1444-91DF-A64D-8372-CBDA5D9B9191}"/>
              </a:ext>
            </a:extLst>
          </p:cNvPr>
          <p:cNvSpPr txBox="1"/>
          <p:nvPr userDrawn="1"/>
        </p:nvSpPr>
        <p:spPr>
          <a:xfrm>
            <a:off x="689686" y="6504360"/>
            <a:ext cx="2851231" cy="215444"/>
          </a:xfrm>
          <a:prstGeom prst="rect">
            <a:avLst/>
          </a:prstGeom>
          <a:noFill/>
        </p:spPr>
        <p:txBody>
          <a:bodyPr wrap="square" rtlCol="0">
            <a:spAutoFit/>
          </a:bodyPr>
          <a:lstStyle/>
          <a:p>
            <a:pPr lvl="0"/>
            <a:r>
              <a:rPr lang="en-US" sz="800">
                <a:solidFill>
                  <a:schemeClr val="tx2"/>
                </a:solidFill>
              </a:rPr>
              <a:t>© 2021 - Strictly Confidential</a:t>
            </a:r>
          </a:p>
        </p:txBody>
      </p:sp>
      <p:pic>
        <p:nvPicPr>
          <p:cNvPr id="6" name="Graphic 5">
            <a:extLst>
              <a:ext uri="{FF2B5EF4-FFF2-40B4-BE49-F238E27FC236}">
                <a16:creationId xmlns:a16="http://schemas.microsoft.com/office/drawing/2014/main" id="{8C569CDF-EE68-BD43-870D-4B4E70A1939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225023" y="6179462"/>
            <a:ext cx="2185928" cy="385858"/>
          </a:xfrm>
          <a:prstGeom prst="rect">
            <a:avLst/>
          </a:prstGeom>
        </p:spPr>
      </p:pic>
    </p:spTree>
    <p:extLst>
      <p:ext uri="{BB962C8B-B14F-4D97-AF65-F5344CB8AC3E}">
        <p14:creationId xmlns:p14="http://schemas.microsoft.com/office/powerpoint/2010/main" val="1266702553"/>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10" name="Rectangle 9"/>
          <p:cNvSpPr/>
          <p:nvPr userDrawn="1"/>
        </p:nvSpPr>
        <p:spPr>
          <a:xfrm>
            <a:off x="641025" y="600891"/>
            <a:ext cx="10945729" cy="5076896"/>
          </a:xfrm>
          <a:prstGeom prst="rect">
            <a:avLst/>
          </a:prstGeom>
          <a:solidFill>
            <a:schemeClr val="accent2"/>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12" name="Text Placeholder 11"/>
          <p:cNvSpPr>
            <a:spLocks noGrp="1"/>
          </p:cNvSpPr>
          <p:nvPr>
            <p:ph type="body" sz="quarter" idx="10" hasCustomPrompt="1"/>
          </p:nvPr>
        </p:nvSpPr>
        <p:spPr>
          <a:xfrm>
            <a:off x="1435395" y="1307806"/>
            <a:ext cx="9292856" cy="3583172"/>
          </a:xfrm>
        </p:spPr>
        <p:txBody>
          <a:bodyPr anchor="ctr">
            <a:normAutofit/>
          </a:bodyPr>
          <a:lstStyle>
            <a:lvl1pPr marL="0" indent="0" algn="ctr">
              <a:buNone/>
              <a:defRPr sz="3600" spc="-51" baseline="0">
                <a:solidFill>
                  <a:schemeClr val="bg1"/>
                </a:solidFill>
                <a:latin typeface="+mj-lt"/>
              </a:defRPr>
            </a:lvl1pPr>
            <a:lvl2pPr marL="457189" indent="0" algn="ctr">
              <a:buNone/>
              <a:defRPr sz="2000">
                <a:latin typeface="+mj-lt"/>
              </a:defRPr>
            </a:lvl2pPr>
            <a:lvl3pPr marL="914377" indent="0" algn="ctr">
              <a:buNone/>
              <a:defRPr sz="2000">
                <a:latin typeface="+mj-lt"/>
              </a:defRPr>
            </a:lvl3pPr>
            <a:lvl4pPr marL="1371566" indent="0" algn="ctr">
              <a:buNone/>
              <a:defRPr sz="2000">
                <a:latin typeface="+mj-lt"/>
              </a:defRPr>
            </a:lvl4pPr>
            <a:lvl5pPr marL="1828754" indent="0" algn="ctr">
              <a:buNone/>
              <a:defRPr sz="2000">
                <a:latin typeface="+mj-lt"/>
              </a:defRPr>
            </a:lvl5pPr>
          </a:lstStyle>
          <a:p>
            <a:pPr lvl="0"/>
            <a:r>
              <a:rPr lang="en-US"/>
              <a:t>“ This is a quote slide”</a:t>
            </a:r>
          </a:p>
        </p:txBody>
      </p:sp>
      <p:sp>
        <p:nvSpPr>
          <p:cNvPr id="7" name="TextBox 6">
            <a:extLst>
              <a:ext uri="{FF2B5EF4-FFF2-40B4-BE49-F238E27FC236}">
                <a16:creationId xmlns:a16="http://schemas.microsoft.com/office/drawing/2014/main" id="{1C7E1444-91DF-A64D-8372-CBDA5D9B9191}"/>
              </a:ext>
            </a:extLst>
          </p:cNvPr>
          <p:cNvSpPr txBox="1"/>
          <p:nvPr userDrawn="1"/>
        </p:nvSpPr>
        <p:spPr>
          <a:xfrm>
            <a:off x="689686" y="6504360"/>
            <a:ext cx="2851231" cy="215444"/>
          </a:xfrm>
          <a:prstGeom prst="rect">
            <a:avLst/>
          </a:prstGeom>
          <a:noFill/>
        </p:spPr>
        <p:txBody>
          <a:bodyPr wrap="square" rtlCol="0">
            <a:spAutoFit/>
          </a:bodyPr>
          <a:lstStyle/>
          <a:p>
            <a:pPr lvl="0"/>
            <a:r>
              <a:rPr lang="en-US" sz="800">
                <a:solidFill>
                  <a:schemeClr val="tx2"/>
                </a:solidFill>
              </a:rPr>
              <a:t>© 2021 - Strictly Confidential</a:t>
            </a:r>
          </a:p>
        </p:txBody>
      </p:sp>
      <p:pic>
        <p:nvPicPr>
          <p:cNvPr id="6" name="Graphic 5">
            <a:extLst>
              <a:ext uri="{FF2B5EF4-FFF2-40B4-BE49-F238E27FC236}">
                <a16:creationId xmlns:a16="http://schemas.microsoft.com/office/drawing/2014/main" id="{FB9734EF-CCEE-7142-8ECF-C77FDB94CD0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225023" y="6179462"/>
            <a:ext cx="2185928" cy="385858"/>
          </a:xfrm>
          <a:prstGeom prst="rect">
            <a:avLst/>
          </a:prstGeom>
        </p:spPr>
      </p:pic>
    </p:spTree>
    <p:extLst>
      <p:ext uri="{BB962C8B-B14F-4D97-AF65-F5344CB8AC3E}">
        <p14:creationId xmlns:p14="http://schemas.microsoft.com/office/powerpoint/2010/main" val="2615736893"/>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11" name="Table Placeholder 10"/>
          <p:cNvSpPr>
            <a:spLocks noGrp="1"/>
          </p:cNvSpPr>
          <p:nvPr>
            <p:ph type="tbl" sz="quarter" idx="10"/>
          </p:nvPr>
        </p:nvSpPr>
        <p:spPr>
          <a:xfrm>
            <a:off x="781051" y="685801"/>
            <a:ext cx="10725149" cy="5467351"/>
          </a:xfrm>
        </p:spPr>
        <p:txBody>
          <a:bodyPr anchor="ctr">
            <a:normAutofit/>
          </a:bodyPr>
          <a:lstStyle>
            <a:lvl1pPr marL="0" indent="0" algn="ctr">
              <a:buNone/>
              <a:defRPr sz="1600">
                <a:solidFill>
                  <a:schemeClr val="tx2"/>
                </a:solidFill>
              </a:defRPr>
            </a:lvl1pPr>
          </a:lstStyle>
          <a:p>
            <a:r>
              <a:rPr lang="en-US"/>
              <a:t>Click icon to add table</a:t>
            </a:r>
          </a:p>
        </p:txBody>
      </p:sp>
      <p:sp>
        <p:nvSpPr>
          <p:cNvPr id="4" name="TextBox 3">
            <a:extLst>
              <a:ext uri="{FF2B5EF4-FFF2-40B4-BE49-F238E27FC236}">
                <a16:creationId xmlns:a16="http://schemas.microsoft.com/office/drawing/2014/main" id="{CA621787-ABDF-B849-98CC-0769B49E6918}"/>
              </a:ext>
            </a:extLst>
          </p:cNvPr>
          <p:cNvSpPr txBox="1"/>
          <p:nvPr userDrawn="1"/>
        </p:nvSpPr>
        <p:spPr>
          <a:xfrm>
            <a:off x="689686" y="6504360"/>
            <a:ext cx="2851231" cy="215444"/>
          </a:xfrm>
          <a:prstGeom prst="rect">
            <a:avLst/>
          </a:prstGeom>
          <a:noFill/>
        </p:spPr>
        <p:txBody>
          <a:bodyPr wrap="square" rtlCol="0">
            <a:spAutoFit/>
          </a:bodyPr>
          <a:lstStyle/>
          <a:p>
            <a:pPr lvl="0"/>
            <a:r>
              <a:rPr lang="en-US" sz="800">
                <a:solidFill>
                  <a:schemeClr val="tx2"/>
                </a:solidFill>
              </a:rPr>
              <a:t>© 2021 - Strictly Confidential</a:t>
            </a:r>
          </a:p>
        </p:txBody>
      </p:sp>
    </p:spTree>
    <p:extLst>
      <p:ext uri="{BB962C8B-B14F-4D97-AF65-F5344CB8AC3E}">
        <p14:creationId xmlns:p14="http://schemas.microsoft.com/office/powerpoint/2010/main" val="2839423037"/>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DE7B277-220F-7949-8EF3-9D09454D676C}"/>
              </a:ext>
            </a:extLst>
          </p:cNvPr>
          <p:cNvPicPr>
            <a:picLocks noChangeAspect="1"/>
          </p:cNvPicPr>
          <p:nvPr userDrawn="1"/>
        </p:nvPicPr>
        <p:blipFill rotWithShape="1">
          <a:blip r:embed="rId2" cstate="print">
            <a:alphaModFix amt="5000"/>
            <a:extLst>
              <a:ext uri="{28A0092B-C50C-407E-A947-70E740481C1C}">
                <a14:useLocalDpi xmlns:a14="http://schemas.microsoft.com/office/drawing/2010/main"/>
              </a:ext>
            </a:extLst>
          </a:blip>
          <a:srcRect r="1547"/>
          <a:stretch/>
        </p:blipFill>
        <p:spPr>
          <a:xfrm>
            <a:off x="501351" y="538640"/>
            <a:ext cx="11181601" cy="5767890"/>
          </a:xfrm>
          <a:prstGeom prst="rect">
            <a:avLst/>
          </a:prstGeom>
          <a:solidFill>
            <a:schemeClr val="bg1"/>
          </a:solidFill>
        </p:spPr>
      </p:pic>
      <p:sp>
        <p:nvSpPr>
          <p:cNvPr id="6" name="Rectangle 5">
            <a:extLst>
              <a:ext uri="{FF2B5EF4-FFF2-40B4-BE49-F238E27FC236}">
                <a16:creationId xmlns:a16="http://schemas.microsoft.com/office/drawing/2014/main" id="{49F517DC-A429-AA43-88D4-AC3546F988FD}"/>
              </a:ext>
            </a:extLst>
          </p:cNvPr>
          <p:cNvSpPr/>
          <p:nvPr userDrawn="1"/>
        </p:nvSpPr>
        <p:spPr>
          <a:xfrm>
            <a:off x="509048" y="551470"/>
            <a:ext cx="4213782" cy="575506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a:extLst>
              <a:ext uri="{FF2B5EF4-FFF2-40B4-BE49-F238E27FC236}">
                <a16:creationId xmlns:a16="http://schemas.microsoft.com/office/drawing/2014/main" id="{69B4D6B1-62E7-C244-BB89-57233584BFD9}"/>
              </a:ext>
            </a:extLst>
          </p:cNvPr>
          <p:cNvSpPr/>
          <p:nvPr userDrawn="1"/>
        </p:nvSpPr>
        <p:spPr>
          <a:xfrm>
            <a:off x="4722830" y="551469"/>
            <a:ext cx="3601040" cy="5755061"/>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13">
            <a:extLst>
              <a:ext uri="{FF2B5EF4-FFF2-40B4-BE49-F238E27FC236}">
                <a16:creationId xmlns:a16="http://schemas.microsoft.com/office/drawing/2014/main" id="{FFD411CE-CAF9-A842-9E3F-3B30E499068C}"/>
              </a:ext>
            </a:extLst>
          </p:cNvPr>
          <p:cNvSpPr>
            <a:spLocks noGrp="1"/>
          </p:cNvSpPr>
          <p:nvPr>
            <p:ph type="body" sz="quarter" idx="11" hasCustomPrompt="1"/>
          </p:nvPr>
        </p:nvSpPr>
        <p:spPr>
          <a:xfrm>
            <a:off x="1017970" y="1340792"/>
            <a:ext cx="4213783" cy="703820"/>
          </a:xfrm>
        </p:spPr>
        <p:txBody>
          <a:bodyPr>
            <a:noAutofit/>
          </a:bodyPr>
          <a:lstStyle>
            <a:lvl1pPr marL="0" indent="0">
              <a:buClr>
                <a:schemeClr val="accent1"/>
              </a:buClr>
              <a:buNone/>
              <a:defRPr sz="3200">
                <a:solidFill>
                  <a:schemeClr val="bg1"/>
                </a:solidFill>
                <a:latin typeface="+mj-lt"/>
              </a:defRPr>
            </a:lvl1pPr>
            <a:lvl2pPr marL="457189" indent="0">
              <a:buClr>
                <a:schemeClr val="accent1"/>
              </a:buClr>
              <a:buNone/>
              <a:defRPr sz="2400">
                <a:solidFill>
                  <a:schemeClr val="tx2"/>
                </a:solidFill>
                <a:latin typeface="+mn-lt"/>
              </a:defRPr>
            </a:lvl2pPr>
            <a:lvl3pPr>
              <a:buClr>
                <a:schemeClr val="accent1"/>
              </a:buClr>
              <a:defRPr>
                <a:latin typeface="+mj-lt"/>
              </a:defRPr>
            </a:lvl3pPr>
            <a:lvl4pPr>
              <a:buClr>
                <a:schemeClr val="accent1"/>
              </a:buClr>
              <a:defRPr>
                <a:latin typeface="+mj-lt"/>
              </a:defRPr>
            </a:lvl4pPr>
            <a:lvl5pPr>
              <a:buClr>
                <a:schemeClr val="accent1"/>
              </a:buClr>
              <a:defRPr>
                <a:latin typeface="+mj-lt"/>
              </a:defRPr>
            </a:lvl5pPr>
          </a:lstStyle>
          <a:p>
            <a:pPr lvl="0"/>
            <a:r>
              <a:rPr lang="en-US"/>
              <a:t>Agenda</a:t>
            </a:r>
          </a:p>
        </p:txBody>
      </p:sp>
      <p:cxnSp>
        <p:nvCxnSpPr>
          <p:cNvPr id="12" name="Straight Connector 11">
            <a:extLst>
              <a:ext uri="{FF2B5EF4-FFF2-40B4-BE49-F238E27FC236}">
                <a16:creationId xmlns:a16="http://schemas.microsoft.com/office/drawing/2014/main" id="{D9C468F2-F15F-4C44-B76E-D9BF5094E730}"/>
              </a:ext>
            </a:extLst>
          </p:cNvPr>
          <p:cNvCxnSpPr>
            <a:cxnSpLocks/>
          </p:cNvCxnSpPr>
          <p:nvPr userDrawn="1"/>
        </p:nvCxnSpPr>
        <p:spPr>
          <a:xfrm>
            <a:off x="1133927" y="2044612"/>
            <a:ext cx="616226" cy="0"/>
          </a:xfrm>
          <a:prstGeom prst="line">
            <a:avLst/>
          </a:prstGeom>
          <a:ln w="25400">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sp>
        <p:nvSpPr>
          <p:cNvPr id="13" name="Text Placeholder 7">
            <a:extLst>
              <a:ext uri="{FF2B5EF4-FFF2-40B4-BE49-F238E27FC236}">
                <a16:creationId xmlns:a16="http://schemas.microsoft.com/office/drawing/2014/main" id="{3302D2DF-D3AC-1C4A-AAE3-C96CB55A0BF3}"/>
              </a:ext>
            </a:extLst>
          </p:cNvPr>
          <p:cNvSpPr>
            <a:spLocks noGrp="1"/>
          </p:cNvSpPr>
          <p:nvPr>
            <p:ph type="body" sz="quarter" idx="26"/>
          </p:nvPr>
        </p:nvSpPr>
        <p:spPr>
          <a:xfrm>
            <a:off x="1017970" y="2455730"/>
            <a:ext cx="4760661" cy="3270250"/>
          </a:xfrm>
        </p:spPr>
        <p:txBody>
          <a:bodyPr>
            <a:normAutofit/>
          </a:bodyPr>
          <a:lstStyle>
            <a:lvl1pPr marL="0" indent="0">
              <a:buNone/>
              <a:defRPr sz="2400">
                <a:solidFill>
                  <a:schemeClr val="bg1"/>
                </a:solidFill>
              </a:defRPr>
            </a:lvl1pPr>
            <a:lvl2pPr marL="457189" indent="0">
              <a:buNone/>
              <a:defRPr sz="2000">
                <a:solidFill>
                  <a:schemeClr val="tx2"/>
                </a:solidFill>
              </a:defRPr>
            </a:lvl2pPr>
            <a:lvl3pPr marL="914377" indent="0">
              <a:buNone/>
              <a:defRPr sz="2000">
                <a:solidFill>
                  <a:schemeClr val="tx2"/>
                </a:solidFill>
              </a:defRPr>
            </a:lvl3pPr>
            <a:lvl4pPr marL="1371566" indent="0">
              <a:buNone/>
              <a:defRPr sz="2000">
                <a:solidFill>
                  <a:schemeClr val="tx2"/>
                </a:solidFill>
              </a:defRPr>
            </a:lvl4pPr>
            <a:lvl5pPr marL="1828755" indent="0">
              <a:buNone/>
              <a:defRPr sz="2000">
                <a:solidFill>
                  <a:schemeClr val="tx2"/>
                </a:solidFill>
              </a:defRPr>
            </a:lvl5pPr>
          </a:lstStyle>
          <a:p>
            <a:pPr lvl="0"/>
            <a:r>
              <a:rPr lang="en-US"/>
              <a:t>Click to edit Master text styles</a:t>
            </a:r>
          </a:p>
        </p:txBody>
      </p:sp>
      <p:sp>
        <p:nvSpPr>
          <p:cNvPr id="15" name="TextBox 14">
            <a:extLst>
              <a:ext uri="{FF2B5EF4-FFF2-40B4-BE49-F238E27FC236}">
                <a16:creationId xmlns:a16="http://schemas.microsoft.com/office/drawing/2014/main" id="{1227B3D5-46EC-3E4C-BB8C-4A2171734478}"/>
              </a:ext>
            </a:extLst>
          </p:cNvPr>
          <p:cNvSpPr txBox="1"/>
          <p:nvPr userDrawn="1"/>
        </p:nvSpPr>
        <p:spPr>
          <a:xfrm>
            <a:off x="917198" y="5921653"/>
            <a:ext cx="2851231" cy="215444"/>
          </a:xfrm>
          <a:prstGeom prst="rect">
            <a:avLst/>
          </a:prstGeom>
          <a:noFill/>
        </p:spPr>
        <p:txBody>
          <a:bodyPr wrap="square" rtlCol="0">
            <a:spAutoFit/>
          </a:bodyPr>
          <a:lstStyle/>
          <a:p>
            <a:pPr lvl="0"/>
            <a:r>
              <a:rPr lang="en-US" sz="800">
                <a:solidFill>
                  <a:schemeClr val="bg1"/>
                </a:solidFill>
              </a:rPr>
              <a:t>© 2021 - Strictly Confidential</a:t>
            </a:r>
          </a:p>
        </p:txBody>
      </p:sp>
      <p:pic>
        <p:nvPicPr>
          <p:cNvPr id="10" name="Graphic 9">
            <a:extLst>
              <a:ext uri="{FF2B5EF4-FFF2-40B4-BE49-F238E27FC236}">
                <a16:creationId xmlns:a16="http://schemas.microsoft.com/office/drawing/2014/main" id="{DF42C8C0-EDFA-954D-BD4A-238F25C24CAA}"/>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9225023" y="5643517"/>
            <a:ext cx="2185928" cy="385858"/>
          </a:xfrm>
          <a:prstGeom prst="rect">
            <a:avLst/>
          </a:prstGeom>
        </p:spPr>
      </p:pic>
    </p:spTree>
    <p:extLst>
      <p:ext uri="{BB962C8B-B14F-4D97-AF65-F5344CB8AC3E}">
        <p14:creationId xmlns:p14="http://schemas.microsoft.com/office/powerpoint/2010/main" val="564250566"/>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DE7B277-220F-7949-8EF3-9D09454D676C}"/>
              </a:ext>
            </a:extLst>
          </p:cNvPr>
          <p:cNvPicPr>
            <a:picLocks noChangeAspect="1"/>
          </p:cNvPicPr>
          <p:nvPr userDrawn="1"/>
        </p:nvPicPr>
        <p:blipFill rotWithShape="1">
          <a:blip r:embed="rId2" cstate="print">
            <a:alphaModFix amt="5000"/>
            <a:extLst>
              <a:ext uri="{28A0092B-C50C-407E-A947-70E740481C1C}">
                <a14:useLocalDpi xmlns:a14="http://schemas.microsoft.com/office/drawing/2010/main"/>
              </a:ext>
            </a:extLst>
          </a:blip>
          <a:srcRect r="1547"/>
          <a:stretch/>
        </p:blipFill>
        <p:spPr>
          <a:xfrm>
            <a:off x="501351" y="538640"/>
            <a:ext cx="11181601" cy="5767890"/>
          </a:xfrm>
          <a:prstGeom prst="rect">
            <a:avLst/>
          </a:prstGeom>
          <a:solidFill>
            <a:schemeClr val="bg1"/>
          </a:solidFill>
        </p:spPr>
      </p:pic>
      <p:sp>
        <p:nvSpPr>
          <p:cNvPr id="6" name="Rectangle 5">
            <a:extLst>
              <a:ext uri="{FF2B5EF4-FFF2-40B4-BE49-F238E27FC236}">
                <a16:creationId xmlns:a16="http://schemas.microsoft.com/office/drawing/2014/main" id="{49F517DC-A429-AA43-88D4-AC3546F988FD}"/>
              </a:ext>
            </a:extLst>
          </p:cNvPr>
          <p:cNvSpPr/>
          <p:nvPr userDrawn="1"/>
        </p:nvSpPr>
        <p:spPr>
          <a:xfrm>
            <a:off x="509048" y="551470"/>
            <a:ext cx="4213782" cy="5755061"/>
          </a:xfrm>
          <a:prstGeom prst="rect">
            <a:avLst/>
          </a:prstGeom>
          <a:solidFill>
            <a:srgbClr val="21CB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a:extLst>
              <a:ext uri="{FF2B5EF4-FFF2-40B4-BE49-F238E27FC236}">
                <a16:creationId xmlns:a16="http://schemas.microsoft.com/office/drawing/2014/main" id="{69B4D6B1-62E7-C244-BB89-57233584BFD9}"/>
              </a:ext>
            </a:extLst>
          </p:cNvPr>
          <p:cNvSpPr/>
          <p:nvPr userDrawn="1"/>
        </p:nvSpPr>
        <p:spPr>
          <a:xfrm>
            <a:off x="4722830" y="551469"/>
            <a:ext cx="3601040" cy="5755061"/>
          </a:xfrm>
          <a:prstGeom prst="rtTriangle">
            <a:avLst/>
          </a:prstGeom>
          <a:solidFill>
            <a:srgbClr val="21CB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13">
            <a:extLst>
              <a:ext uri="{FF2B5EF4-FFF2-40B4-BE49-F238E27FC236}">
                <a16:creationId xmlns:a16="http://schemas.microsoft.com/office/drawing/2014/main" id="{FFD411CE-CAF9-A842-9E3F-3B30E499068C}"/>
              </a:ext>
            </a:extLst>
          </p:cNvPr>
          <p:cNvSpPr>
            <a:spLocks noGrp="1"/>
          </p:cNvSpPr>
          <p:nvPr>
            <p:ph type="body" sz="quarter" idx="11" hasCustomPrompt="1"/>
          </p:nvPr>
        </p:nvSpPr>
        <p:spPr>
          <a:xfrm>
            <a:off x="1017970" y="1340792"/>
            <a:ext cx="4213783" cy="703820"/>
          </a:xfrm>
        </p:spPr>
        <p:txBody>
          <a:bodyPr>
            <a:noAutofit/>
          </a:bodyPr>
          <a:lstStyle>
            <a:lvl1pPr marL="0" indent="0">
              <a:buClr>
                <a:schemeClr val="accent1"/>
              </a:buClr>
              <a:buNone/>
              <a:defRPr sz="3200">
                <a:solidFill>
                  <a:schemeClr val="bg1"/>
                </a:solidFill>
                <a:latin typeface="+mj-lt"/>
              </a:defRPr>
            </a:lvl1pPr>
            <a:lvl2pPr marL="457189" indent="0">
              <a:buClr>
                <a:schemeClr val="accent1"/>
              </a:buClr>
              <a:buNone/>
              <a:defRPr sz="2400">
                <a:solidFill>
                  <a:schemeClr val="tx2"/>
                </a:solidFill>
                <a:latin typeface="+mn-lt"/>
              </a:defRPr>
            </a:lvl2pPr>
            <a:lvl3pPr>
              <a:buClr>
                <a:schemeClr val="accent1"/>
              </a:buClr>
              <a:defRPr>
                <a:latin typeface="+mj-lt"/>
              </a:defRPr>
            </a:lvl3pPr>
            <a:lvl4pPr>
              <a:buClr>
                <a:schemeClr val="accent1"/>
              </a:buClr>
              <a:defRPr>
                <a:latin typeface="+mj-lt"/>
              </a:defRPr>
            </a:lvl4pPr>
            <a:lvl5pPr>
              <a:buClr>
                <a:schemeClr val="accent1"/>
              </a:buClr>
              <a:defRPr>
                <a:latin typeface="+mj-lt"/>
              </a:defRPr>
            </a:lvl5pPr>
          </a:lstStyle>
          <a:p>
            <a:pPr lvl="0"/>
            <a:r>
              <a:rPr lang="en-US"/>
              <a:t>Agenda</a:t>
            </a:r>
          </a:p>
        </p:txBody>
      </p:sp>
      <p:cxnSp>
        <p:nvCxnSpPr>
          <p:cNvPr id="12" name="Straight Connector 11">
            <a:extLst>
              <a:ext uri="{FF2B5EF4-FFF2-40B4-BE49-F238E27FC236}">
                <a16:creationId xmlns:a16="http://schemas.microsoft.com/office/drawing/2014/main" id="{D9C468F2-F15F-4C44-B76E-D9BF5094E730}"/>
              </a:ext>
            </a:extLst>
          </p:cNvPr>
          <p:cNvCxnSpPr>
            <a:cxnSpLocks/>
          </p:cNvCxnSpPr>
          <p:nvPr userDrawn="1"/>
        </p:nvCxnSpPr>
        <p:spPr>
          <a:xfrm>
            <a:off x="1133927" y="2044612"/>
            <a:ext cx="616226" cy="0"/>
          </a:xfrm>
          <a:prstGeom prst="line">
            <a:avLst/>
          </a:prstGeom>
          <a:ln w="25400">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sp>
        <p:nvSpPr>
          <p:cNvPr id="13" name="Text Placeholder 7">
            <a:extLst>
              <a:ext uri="{FF2B5EF4-FFF2-40B4-BE49-F238E27FC236}">
                <a16:creationId xmlns:a16="http://schemas.microsoft.com/office/drawing/2014/main" id="{3302D2DF-D3AC-1C4A-AAE3-C96CB55A0BF3}"/>
              </a:ext>
            </a:extLst>
          </p:cNvPr>
          <p:cNvSpPr>
            <a:spLocks noGrp="1"/>
          </p:cNvSpPr>
          <p:nvPr>
            <p:ph type="body" sz="quarter" idx="26"/>
          </p:nvPr>
        </p:nvSpPr>
        <p:spPr>
          <a:xfrm>
            <a:off x="1017970" y="2455730"/>
            <a:ext cx="4760661" cy="3270250"/>
          </a:xfrm>
        </p:spPr>
        <p:txBody>
          <a:bodyPr>
            <a:normAutofit/>
          </a:bodyPr>
          <a:lstStyle>
            <a:lvl1pPr marL="0" indent="0">
              <a:buNone/>
              <a:defRPr sz="2400">
                <a:solidFill>
                  <a:schemeClr val="bg1"/>
                </a:solidFill>
              </a:defRPr>
            </a:lvl1pPr>
            <a:lvl2pPr marL="457189" indent="0">
              <a:buNone/>
              <a:defRPr sz="2000">
                <a:solidFill>
                  <a:schemeClr val="tx2"/>
                </a:solidFill>
              </a:defRPr>
            </a:lvl2pPr>
            <a:lvl3pPr marL="914377" indent="0">
              <a:buNone/>
              <a:defRPr sz="2000">
                <a:solidFill>
                  <a:schemeClr val="tx2"/>
                </a:solidFill>
              </a:defRPr>
            </a:lvl3pPr>
            <a:lvl4pPr marL="1371566" indent="0">
              <a:buNone/>
              <a:defRPr sz="2000">
                <a:solidFill>
                  <a:schemeClr val="tx2"/>
                </a:solidFill>
              </a:defRPr>
            </a:lvl4pPr>
            <a:lvl5pPr marL="1828755" indent="0">
              <a:buNone/>
              <a:defRPr sz="2000">
                <a:solidFill>
                  <a:schemeClr val="tx2"/>
                </a:solidFill>
              </a:defRPr>
            </a:lvl5pPr>
          </a:lstStyle>
          <a:p>
            <a:pPr lvl="0"/>
            <a:r>
              <a:rPr lang="en-US"/>
              <a:t>Click to edit Master text styles</a:t>
            </a:r>
          </a:p>
        </p:txBody>
      </p:sp>
      <p:sp>
        <p:nvSpPr>
          <p:cNvPr id="15" name="TextBox 14">
            <a:extLst>
              <a:ext uri="{FF2B5EF4-FFF2-40B4-BE49-F238E27FC236}">
                <a16:creationId xmlns:a16="http://schemas.microsoft.com/office/drawing/2014/main" id="{1227B3D5-46EC-3E4C-BB8C-4A2171734478}"/>
              </a:ext>
            </a:extLst>
          </p:cNvPr>
          <p:cNvSpPr txBox="1"/>
          <p:nvPr userDrawn="1"/>
        </p:nvSpPr>
        <p:spPr>
          <a:xfrm>
            <a:off x="917198" y="5921653"/>
            <a:ext cx="2851231" cy="215444"/>
          </a:xfrm>
          <a:prstGeom prst="rect">
            <a:avLst/>
          </a:prstGeom>
          <a:noFill/>
        </p:spPr>
        <p:txBody>
          <a:bodyPr wrap="square" rtlCol="0">
            <a:spAutoFit/>
          </a:bodyPr>
          <a:lstStyle/>
          <a:p>
            <a:pPr lvl="0"/>
            <a:r>
              <a:rPr lang="en-US" sz="800">
                <a:solidFill>
                  <a:schemeClr val="bg1"/>
                </a:solidFill>
              </a:rPr>
              <a:t>© 2021 - Strictly Confidential</a:t>
            </a:r>
          </a:p>
        </p:txBody>
      </p:sp>
      <p:pic>
        <p:nvPicPr>
          <p:cNvPr id="10" name="Graphic 9">
            <a:extLst>
              <a:ext uri="{FF2B5EF4-FFF2-40B4-BE49-F238E27FC236}">
                <a16:creationId xmlns:a16="http://schemas.microsoft.com/office/drawing/2014/main" id="{DF42C8C0-EDFA-954D-BD4A-238F25C24CAA}"/>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9225023" y="5643517"/>
            <a:ext cx="2185928" cy="385858"/>
          </a:xfrm>
          <a:prstGeom prst="rect">
            <a:avLst/>
          </a:prstGeom>
        </p:spPr>
      </p:pic>
    </p:spTree>
    <p:extLst>
      <p:ext uri="{BB962C8B-B14F-4D97-AF65-F5344CB8AC3E}">
        <p14:creationId xmlns:p14="http://schemas.microsoft.com/office/powerpoint/2010/main" val="5215021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94.xml"/><Relationship Id="rId13" Type="http://schemas.openxmlformats.org/officeDocument/2006/relationships/slideLayout" Target="../slideLayouts/slideLayout199.xml"/><Relationship Id="rId18" Type="http://schemas.openxmlformats.org/officeDocument/2006/relationships/slideLayout" Target="../slideLayouts/slideLayout204.xml"/><Relationship Id="rId26" Type="http://schemas.openxmlformats.org/officeDocument/2006/relationships/slideLayout" Target="../slideLayouts/slideLayout212.xml"/><Relationship Id="rId3" Type="http://schemas.openxmlformats.org/officeDocument/2006/relationships/slideLayout" Target="../slideLayouts/slideLayout189.xml"/><Relationship Id="rId21" Type="http://schemas.openxmlformats.org/officeDocument/2006/relationships/slideLayout" Target="../slideLayouts/slideLayout207.xml"/><Relationship Id="rId7" Type="http://schemas.openxmlformats.org/officeDocument/2006/relationships/slideLayout" Target="../slideLayouts/slideLayout193.xml"/><Relationship Id="rId12" Type="http://schemas.openxmlformats.org/officeDocument/2006/relationships/slideLayout" Target="../slideLayouts/slideLayout198.xml"/><Relationship Id="rId17" Type="http://schemas.openxmlformats.org/officeDocument/2006/relationships/slideLayout" Target="../slideLayouts/slideLayout203.xml"/><Relationship Id="rId25" Type="http://schemas.openxmlformats.org/officeDocument/2006/relationships/slideLayout" Target="../slideLayouts/slideLayout211.xml"/><Relationship Id="rId2" Type="http://schemas.openxmlformats.org/officeDocument/2006/relationships/slideLayout" Target="../slideLayouts/slideLayout188.xml"/><Relationship Id="rId16" Type="http://schemas.openxmlformats.org/officeDocument/2006/relationships/slideLayout" Target="../slideLayouts/slideLayout202.xml"/><Relationship Id="rId20" Type="http://schemas.openxmlformats.org/officeDocument/2006/relationships/slideLayout" Target="../slideLayouts/slideLayout206.xml"/><Relationship Id="rId1" Type="http://schemas.openxmlformats.org/officeDocument/2006/relationships/slideLayout" Target="../slideLayouts/slideLayout187.xml"/><Relationship Id="rId6" Type="http://schemas.openxmlformats.org/officeDocument/2006/relationships/slideLayout" Target="../slideLayouts/slideLayout192.xml"/><Relationship Id="rId11" Type="http://schemas.openxmlformats.org/officeDocument/2006/relationships/slideLayout" Target="../slideLayouts/slideLayout197.xml"/><Relationship Id="rId24" Type="http://schemas.openxmlformats.org/officeDocument/2006/relationships/slideLayout" Target="../slideLayouts/slideLayout210.xml"/><Relationship Id="rId5" Type="http://schemas.openxmlformats.org/officeDocument/2006/relationships/slideLayout" Target="../slideLayouts/slideLayout191.xml"/><Relationship Id="rId15" Type="http://schemas.openxmlformats.org/officeDocument/2006/relationships/slideLayout" Target="../slideLayouts/slideLayout201.xml"/><Relationship Id="rId23" Type="http://schemas.openxmlformats.org/officeDocument/2006/relationships/slideLayout" Target="../slideLayouts/slideLayout209.xml"/><Relationship Id="rId10" Type="http://schemas.openxmlformats.org/officeDocument/2006/relationships/slideLayout" Target="../slideLayouts/slideLayout196.xml"/><Relationship Id="rId19" Type="http://schemas.openxmlformats.org/officeDocument/2006/relationships/slideLayout" Target="../slideLayouts/slideLayout205.xml"/><Relationship Id="rId4" Type="http://schemas.openxmlformats.org/officeDocument/2006/relationships/slideLayout" Target="../slideLayouts/slideLayout190.xml"/><Relationship Id="rId9" Type="http://schemas.openxmlformats.org/officeDocument/2006/relationships/slideLayout" Target="../slideLayouts/slideLayout195.xml"/><Relationship Id="rId14" Type="http://schemas.openxmlformats.org/officeDocument/2006/relationships/slideLayout" Target="../slideLayouts/slideLayout200.xml"/><Relationship Id="rId22" Type="http://schemas.openxmlformats.org/officeDocument/2006/relationships/slideLayout" Target="../slideLayouts/slideLayout208.xml"/><Relationship Id="rId27"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220.xml"/><Relationship Id="rId13" Type="http://schemas.openxmlformats.org/officeDocument/2006/relationships/slideLayout" Target="../slideLayouts/slideLayout225.xml"/><Relationship Id="rId18" Type="http://schemas.openxmlformats.org/officeDocument/2006/relationships/slideLayout" Target="../slideLayouts/slideLayout230.xml"/><Relationship Id="rId26" Type="http://schemas.openxmlformats.org/officeDocument/2006/relationships/theme" Target="../theme/theme11.xml"/><Relationship Id="rId3" Type="http://schemas.openxmlformats.org/officeDocument/2006/relationships/slideLayout" Target="../slideLayouts/slideLayout215.xml"/><Relationship Id="rId21" Type="http://schemas.openxmlformats.org/officeDocument/2006/relationships/slideLayout" Target="../slideLayouts/slideLayout233.xml"/><Relationship Id="rId7" Type="http://schemas.openxmlformats.org/officeDocument/2006/relationships/slideLayout" Target="../slideLayouts/slideLayout219.xml"/><Relationship Id="rId12" Type="http://schemas.openxmlformats.org/officeDocument/2006/relationships/slideLayout" Target="../slideLayouts/slideLayout224.xml"/><Relationship Id="rId17" Type="http://schemas.openxmlformats.org/officeDocument/2006/relationships/slideLayout" Target="../slideLayouts/slideLayout229.xml"/><Relationship Id="rId25" Type="http://schemas.openxmlformats.org/officeDocument/2006/relationships/slideLayout" Target="../slideLayouts/slideLayout237.xml"/><Relationship Id="rId2" Type="http://schemas.openxmlformats.org/officeDocument/2006/relationships/slideLayout" Target="../slideLayouts/slideLayout214.xml"/><Relationship Id="rId16" Type="http://schemas.openxmlformats.org/officeDocument/2006/relationships/slideLayout" Target="../slideLayouts/slideLayout228.xml"/><Relationship Id="rId20" Type="http://schemas.openxmlformats.org/officeDocument/2006/relationships/slideLayout" Target="../slideLayouts/slideLayout232.xml"/><Relationship Id="rId1" Type="http://schemas.openxmlformats.org/officeDocument/2006/relationships/slideLayout" Target="../slideLayouts/slideLayout213.xml"/><Relationship Id="rId6" Type="http://schemas.openxmlformats.org/officeDocument/2006/relationships/slideLayout" Target="../slideLayouts/slideLayout218.xml"/><Relationship Id="rId11" Type="http://schemas.openxmlformats.org/officeDocument/2006/relationships/slideLayout" Target="../slideLayouts/slideLayout223.xml"/><Relationship Id="rId24" Type="http://schemas.openxmlformats.org/officeDocument/2006/relationships/slideLayout" Target="../slideLayouts/slideLayout236.xml"/><Relationship Id="rId5" Type="http://schemas.openxmlformats.org/officeDocument/2006/relationships/slideLayout" Target="../slideLayouts/slideLayout217.xml"/><Relationship Id="rId15" Type="http://schemas.openxmlformats.org/officeDocument/2006/relationships/slideLayout" Target="../slideLayouts/slideLayout227.xml"/><Relationship Id="rId23" Type="http://schemas.openxmlformats.org/officeDocument/2006/relationships/slideLayout" Target="../slideLayouts/slideLayout235.xml"/><Relationship Id="rId10" Type="http://schemas.openxmlformats.org/officeDocument/2006/relationships/slideLayout" Target="../slideLayouts/slideLayout222.xml"/><Relationship Id="rId19" Type="http://schemas.openxmlformats.org/officeDocument/2006/relationships/slideLayout" Target="../slideLayouts/slideLayout231.xml"/><Relationship Id="rId4" Type="http://schemas.openxmlformats.org/officeDocument/2006/relationships/slideLayout" Target="../slideLayouts/slideLayout216.xml"/><Relationship Id="rId9" Type="http://schemas.openxmlformats.org/officeDocument/2006/relationships/slideLayout" Target="../slideLayouts/slideLayout221.xml"/><Relationship Id="rId14" Type="http://schemas.openxmlformats.org/officeDocument/2006/relationships/slideLayout" Target="../slideLayouts/slideLayout226.xml"/><Relationship Id="rId22" Type="http://schemas.openxmlformats.org/officeDocument/2006/relationships/slideLayout" Target="../slideLayouts/slideLayout234.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245.xml"/><Relationship Id="rId13" Type="http://schemas.openxmlformats.org/officeDocument/2006/relationships/theme" Target="../theme/theme12.xml"/><Relationship Id="rId3" Type="http://schemas.openxmlformats.org/officeDocument/2006/relationships/slideLayout" Target="../slideLayouts/slideLayout240.xml"/><Relationship Id="rId7" Type="http://schemas.openxmlformats.org/officeDocument/2006/relationships/slideLayout" Target="../slideLayouts/slideLayout244.xml"/><Relationship Id="rId12" Type="http://schemas.openxmlformats.org/officeDocument/2006/relationships/slideLayout" Target="../slideLayouts/slideLayout249.xml"/><Relationship Id="rId2" Type="http://schemas.openxmlformats.org/officeDocument/2006/relationships/slideLayout" Target="../slideLayouts/slideLayout239.xml"/><Relationship Id="rId1" Type="http://schemas.openxmlformats.org/officeDocument/2006/relationships/slideLayout" Target="../slideLayouts/slideLayout238.xml"/><Relationship Id="rId6" Type="http://schemas.openxmlformats.org/officeDocument/2006/relationships/slideLayout" Target="../slideLayouts/slideLayout243.xml"/><Relationship Id="rId11" Type="http://schemas.openxmlformats.org/officeDocument/2006/relationships/slideLayout" Target="../slideLayouts/slideLayout248.xml"/><Relationship Id="rId5" Type="http://schemas.openxmlformats.org/officeDocument/2006/relationships/slideLayout" Target="../slideLayouts/slideLayout242.xml"/><Relationship Id="rId10" Type="http://schemas.openxmlformats.org/officeDocument/2006/relationships/slideLayout" Target="../slideLayouts/slideLayout247.xml"/><Relationship Id="rId4" Type="http://schemas.openxmlformats.org/officeDocument/2006/relationships/slideLayout" Target="../slideLayouts/slideLayout241.xml"/><Relationship Id="rId9" Type="http://schemas.openxmlformats.org/officeDocument/2006/relationships/slideLayout" Target="../slideLayouts/slideLayout246.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slideLayout" Target="../slideLayouts/slideLayout35.xml"/><Relationship Id="rId3" Type="http://schemas.openxmlformats.org/officeDocument/2006/relationships/slideLayout" Target="../slideLayouts/slideLayout20.xml"/><Relationship Id="rId21" Type="http://schemas.openxmlformats.org/officeDocument/2006/relationships/slideLayout" Target="../slideLayouts/slideLayout38.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5" Type="http://schemas.openxmlformats.org/officeDocument/2006/relationships/theme" Target="../theme/theme2.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20" Type="http://schemas.openxmlformats.org/officeDocument/2006/relationships/slideLayout" Target="../slideLayouts/slideLayout37.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24" Type="http://schemas.openxmlformats.org/officeDocument/2006/relationships/slideLayout" Target="../slideLayouts/slideLayout41.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23" Type="http://schemas.openxmlformats.org/officeDocument/2006/relationships/slideLayout" Target="../slideLayouts/slideLayout40.xml"/><Relationship Id="rId10" Type="http://schemas.openxmlformats.org/officeDocument/2006/relationships/slideLayout" Target="../slideLayouts/slideLayout27.xml"/><Relationship Id="rId19" Type="http://schemas.openxmlformats.org/officeDocument/2006/relationships/slideLayout" Target="../slideLayouts/slideLayout36.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 Id="rId22" Type="http://schemas.openxmlformats.org/officeDocument/2006/relationships/slideLayout" Target="../slideLayouts/slideLayout3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slideLayout" Target="../slideLayouts/slideLayout54.xml"/><Relationship Id="rId18" Type="http://schemas.openxmlformats.org/officeDocument/2006/relationships/slideLayout" Target="../slideLayouts/slideLayout59.xml"/><Relationship Id="rId26" Type="http://schemas.openxmlformats.org/officeDocument/2006/relationships/slideLayout" Target="../slideLayouts/slideLayout67.xml"/><Relationship Id="rId3" Type="http://schemas.openxmlformats.org/officeDocument/2006/relationships/slideLayout" Target="../slideLayouts/slideLayout44.xml"/><Relationship Id="rId21" Type="http://schemas.openxmlformats.org/officeDocument/2006/relationships/slideLayout" Target="../slideLayouts/slideLayout62.xml"/><Relationship Id="rId7" Type="http://schemas.openxmlformats.org/officeDocument/2006/relationships/slideLayout" Target="../slideLayouts/slideLayout48.xml"/><Relationship Id="rId12" Type="http://schemas.openxmlformats.org/officeDocument/2006/relationships/slideLayout" Target="../slideLayouts/slideLayout53.xml"/><Relationship Id="rId17" Type="http://schemas.openxmlformats.org/officeDocument/2006/relationships/slideLayout" Target="../slideLayouts/slideLayout58.xml"/><Relationship Id="rId25" Type="http://schemas.openxmlformats.org/officeDocument/2006/relationships/slideLayout" Target="../slideLayouts/slideLayout66.xml"/><Relationship Id="rId2" Type="http://schemas.openxmlformats.org/officeDocument/2006/relationships/slideLayout" Target="../slideLayouts/slideLayout43.xml"/><Relationship Id="rId16" Type="http://schemas.openxmlformats.org/officeDocument/2006/relationships/slideLayout" Target="../slideLayouts/slideLayout57.xml"/><Relationship Id="rId20" Type="http://schemas.openxmlformats.org/officeDocument/2006/relationships/slideLayout" Target="../slideLayouts/slideLayout61.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24" Type="http://schemas.openxmlformats.org/officeDocument/2006/relationships/slideLayout" Target="../slideLayouts/slideLayout65.xml"/><Relationship Id="rId5" Type="http://schemas.openxmlformats.org/officeDocument/2006/relationships/slideLayout" Target="../slideLayouts/slideLayout46.xml"/><Relationship Id="rId15" Type="http://schemas.openxmlformats.org/officeDocument/2006/relationships/slideLayout" Target="../slideLayouts/slideLayout56.xml"/><Relationship Id="rId23" Type="http://schemas.openxmlformats.org/officeDocument/2006/relationships/slideLayout" Target="../slideLayouts/slideLayout64.xml"/><Relationship Id="rId10" Type="http://schemas.openxmlformats.org/officeDocument/2006/relationships/slideLayout" Target="../slideLayouts/slideLayout51.xml"/><Relationship Id="rId19" Type="http://schemas.openxmlformats.org/officeDocument/2006/relationships/slideLayout" Target="../slideLayouts/slideLayout60.xml"/><Relationship Id="rId4" Type="http://schemas.openxmlformats.org/officeDocument/2006/relationships/slideLayout" Target="../slideLayouts/slideLayout45.xml"/><Relationship Id="rId9" Type="http://schemas.openxmlformats.org/officeDocument/2006/relationships/slideLayout" Target="../slideLayouts/slideLayout50.xml"/><Relationship Id="rId14" Type="http://schemas.openxmlformats.org/officeDocument/2006/relationships/slideLayout" Target="../slideLayouts/slideLayout55.xml"/><Relationship Id="rId22" Type="http://schemas.openxmlformats.org/officeDocument/2006/relationships/slideLayout" Target="../slideLayouts/slideLayout63.xml"/><Relationship Id="rId27"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75.xml"/><Relationship Id="rId13" Type="http://schemas.openxmlformats.org/officeDocument/2006/relationships/slideLayout" Target="../slideLayouts/slideLayout80.xml"/><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slideLayout" Target="../slideLayouts/slideLayout79.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5" Type="http://schemas.openxmlformats.org/officeDocument/2006/relationships/image" Target="../media/image1.png"/><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slideLayout" Target="../slideLayouts/slideLayout93.xml"/><Relationship Id="rId18" Type="http://schemas.openxmlformats.org/officeDocument/2006/relationships/slideLayout" Target="../slideLayouts/slideLayout98.xml"/><Relationship Id="rId26" Type="http://schemas.openxmlformats.org/officeDocument/2006/relationships/slideLayout" Target="../slideLayouts/slideLayout106.xml"/><Relationship Id="rId3" Type="http://schemas.openxmlformats.org/officeDocument/2006/relationships/slideLayout" Target="../slideLayouts/slideLayout83.xml"/><Relationship Id="rId21" Type="http://schemas.openxmlformats.org/officeDocument/2006/relationships/slideLayout" Target="../slideLayouts/slideLayout101.xml"/><Relationship Id="rId7" Type="http://schemas.openxmlformats.org/officeDocument/2006/relationships/slideLayout" Target="../slideLayouts/slideLayout87.xml"/><Relationship Id="rId12" Type="http://schemas.openxmlformats.org/officeDocument/2006/relationships/slideLayout" Target="../slideLayouts/slideLayout92.xml"/><Relationship Id="rId17" Type="http://schemas.openxmlformats.org/officeDocument/2006/relationships/slideLayout" Target="../slideLayouts/slideLayout97.xml"/><Relationship Id="rId25" Type="http://schemas.openxmlformats.org/officeDocument/2006/relationships/slideLayout" Target="../slideLayouts/slideLayout105.xml"/><Relationship Id="rId2" Type="http://schemas.openxmlformats.org/officeDocument/2006/relationships/slideLayout" Target="../slideLayouts/slideLayout82.xml"/><Relationship Id="rId16" Type="http://schemas.openxmlformats.org/officeDocument/2006/relationships/slideLayout" Target="../slideLayouts/slideLayout96.xml"/><Relationship Id="rId20" Type="http://schemas.openxmlformats.org/officeDocument/2006/relationships/slideLayout" Target="../slideLayouts/slideLayout100.xml"/><Relationship Id="rId29" Type="http://schemas.openxmlformats.org/officeDocument/2006/relationships/slideLayout" Target="../slideLayouts/slideLayout109.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24" Type="http://schemas.openxmlformats.org/officeDocument/2006/relationships/slideLayout" Target="../slideLayouts/slideLayout104.xml"/><Relationship Id="rId5" Type="http://schemas.openxmlformats.org/officeDocument/2006/relationships/slideLayout" Target="../slideLayouts/slideLayout85.xml"/><Relationship Id="rId15" Type="http://schemas.openxmlformats.org/officeDocument/2006/relationships/slideLayout" Target="../slideLayouts/slideLayout95.xml"/><Relationship Id="rId23" Type="http://schemas.openxmlformats.org/officeDocument/2006/relationships/slideLayout" Target="../slideLayouts/slideLayout103.xml"/><Relationship Id="rId28" Type="http://schemas.openxmlformats.org/officeDocument/2006/relationships/slideLayout" Target="../slideLayouts/slideLayout108.xml"/><Relationship Id="rId10" Type="http://schemas.openxmlformats.org/officeDocument/2006/relationships/slideLayout" Target="../slideLayouts/slideLayout90.xml"/><Relationship Id="rId19" Type="http://schemas.openxmlformats.org/officeDocument/2006/relationships/slideLayout" Target="../slideLayouts/slideLayout99.xml"/><Relationship Id="rId31" Type="http://schemas.openxmlformats.org/officeDocument/2006/relationships/theme" Target="../theme/theme5.xml"/><Relationship Id="rId4" Type="http://schemas.openxmlformats.org/officeDocument/2006/relationships/slideLayout" Target="../slideLayouts/slideLayout84.xml"/><Relationship Id="rId9" Type="http://schemas.openxmlformats.org/officeDocument/2006/relationships/slideLayout" Target="../slideLayouts/slideLayout89.xml"/><Relationship Id="rId14" Type="http://schemas.openxmlformats.org/officeDocument/2006/relationships/slideLayout" Target="../slideLayouts/slideLayout94.xml"/><Relationship Id="rId22" Type="http://schemas.openxmlformats.org/officeDocument/2006/relationships/slideLayout" Target="../slideLayouts/slideLayout102.xml"/><Relationship Id="rId27" Type="http://schemas.openxmlformats.org/officeDocument/2006/relationships/slideLayout" Target="../slideLayouts/slideLayout107.xml"/><Relationship Id="rId30" Type="http://schemas.openxmlformats.org/officeDocument/2006/relationships/slideLayout" Target="../slideLayouts/slideLayout110.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18.xml"/><Relationship Id="rId13" Type="http://schemas.openxmlformats.org/officeDocument/2006/relationships/slideLayout" Target="../slideLayouts/slideLayout123.xml"/><Relationship Id="rId18" Type="http://schemas.openxmlformats.org/officeDocument/2006/relationships/slideLayout" Target="../slideLayouts/slideLayout128.xml"/><Relationship Id="rId3" Type="http://schemas.openxmlformats.org/officeDocument/2006/relationships/slideLayout" Target="../slideLayouts/slideLayout113.xml"/><Relationship Id="rId21" Type="http://schemas.openxmlformats.org/officeDocument/2006/relationships/slideLayout" Target="../slideLayouts/slideLayout131.xml"/><Relationship Id="rId7" Type="http://schemas.openxmlformats.org/officeDocument/2006/relationships/slideLayout" Target="../slideLayouts/slideLayout117.xml"/><Relationship Id="rId12" Type="http://schemas.openxmlformats.org/officeDocument/2006/relationships/slideLayout" Target="../slideLayouts/slideLayout122.xml"/><Relationship Id="rId17" Type="http://schemas.openxmlformats.org/officeDocument/2006/relationships/slideLayout" Target="../slideLayouts/slideLayout127.xml"/><Relationship Id="rId25" Type="http://schemas.openxmlformats.org/officeDocument/2006/relationships/theme" Target="../theme/theme6.xml"/><Relationship Id="rId2" Type="http://schemas.openxmlformats.org/officeDocument/2006/relationships/slideLayout" Target="../slideLayouts/slideLayout112.xml"/><Relationship Id="rId16" Type="http://schemas.openxmlformats.org/officeDocument/2006/relationships/slideLayout" Target="../slideLayouts/slideLayout126.xml"/><Relationship Id="rId20" Type="http://schemas.openxmlformats.org/officeDocument/2006/relationships/slideLayout" Target="../slideLayouts/slideLayout130.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24" Type="http://schemas.openxmlformats.org/officeDocument/2006/relationships/slideLayout" Target="../slideLayouts/slideLayout134.xml"/><Relationship Id="rId5" Type="http://schemas.openxmlformats.org/officeDocument/2006/relationships/slideLayout" Target="../slideLayouts/slideLayout115.xml"/><Relationship Id="rId15" Type="http://schemas.openxmlformats.org/officeDocument/2006/relationships/slideLayout" Target="../slideLayouts/slideLayout125.xml"/><Relationship Id="rId23" Type="http://schemas.openxmlformats.org/officeDocument/2006/relationships/slideLayout" Target="../slideLayouts/slideLayout133.xml"/><Relationship Id="rId10" Type="http://schemas.openxmlformats.org/officeDocument/2006/relationships/slideLayout" Target="../slideLayouts/slideLayout120.xml"/><Relationship Id="rId19" Type="http://schemas.openxmlformats.org/officeDocument/2006/relationships/slideLayout" Target="../slideLayouts/slideLayout129.xml"/><Relationship Id="rId4" Type="http://schemas.openxmlformats.org/officeDocument/2006/relationships/slideLayout" Target="../slideLayouts/slideLayout114.xml"/><Relationship Id="rId9" Type="http://schemas.openxmlformats.org/officeDocument/2006/relationships/slideLayout" Target="../slideLayouts/slideLayout119.xml"/><Relationship Id="rId14" Type="http://schemas.openxmlformats.org/officeDocument/2006/relationships/slideLayout" Target="../slideLayouts/slideLayout124.xml"/><Relationship Id="rId22" Type="http://schemas.openxmlformats.org/officeDocument/2006/relationships/slideLayout" Target="../slideLayouts/slideLayout132.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42.xml"/><Relationship Id="rId13" Type="http://schemas.openxmlformats.org/officeDocument/2006/relationships/slideLayout" Target="../slideLayouts/slideLayout147.xml"/><Relationship Id="rId18" Type="http://schemas.openxmlformats.org/officeDocument/2006/relationships/theme" Target="../theme/theme7.xml"/><Relationship Id="rId3" Type="http://schemas.openxmlformats.org/officeDocument/2006/relationships/slideLayout" Target="../slideLayouts/slideLayout137.xml"/><Relationship Id="rId7" Type="http://schemas.openxmlformats.org/officeDocument/2006/relationships/slideLayout" Target="../slideLayouts/slideLayout141.xml"/><Relationship Id="rId12" Type="http://schemas.openxmlformats.org/officeDocument/2006/relationships/slideLayout" Target="../slideLayouts/slideLayout146.xml"/><Relationship Id="rId17" Type="http://schemas.openxmlformats.org/officeDocument/2006/relationships/slideLayout" Target="../slideLayouts/slideLayout151.xml"/><Relationship Id="rId2" Type="http://schemas.openxmlformats.org/officeDocument/2006/relationships/slideLayout" Target="../slideLayouts/slideLayout136.xml"/><Relationship Id="rId16" Type="http://schemas.openxmlformats.org/officeDocument/2006/relationships/slideLayout" Target="../slideLayouts/slideLayout150.xml"/><Relationship Id="rId1" Type="http://schemas.openxmlformats.org/officeDocument/2006/relationships/slideLayout" Target="../slideLayouts/slideLayout135.xml"/><Relationship Id="rId6" Type="http://schemas.openxmlformats.org/officeDocument/2006/relationships/slideLayout" Target="../slideLayouts/slideLayout140.xml"/><Relationship Id="rId11" Type="http://schemas.openxmlformats.org/officeDocument/2006/relationships/slideLayout" Target="../slideLayouts/slideLayout145.xml"/><Relationship Id="rId5" Type="http://schemas.openxmlformats.org/officeDocument/2006/relationships/slideLayout" Target="../slideLayouts/slideLayout139.xml"/><Relationship Id="rId15" Type="http://schemas.openxmlformats.org/officeDocument/2006/relationships/slideLayout" Target="../slideLayouts/slideLayout149.xml"/><Relationship Id="rId10" Type="http://schemas.openxmlformats.org/officeDocument/2006/relationships/slideLayout" Target="../slideLayouts/slideLayout144.xml"/><Relationship Id="rId19" Type="http://schemas.openxmlformats.org/officeDocument/2006/relationships/image" Target="../media/image1.png"/><Relationship Id="rId4" Type="http://schemas.openxmlformats.org/officeDocument/2006/relationships/slideLayout" Target="../slideLayouts/slideLayout138.xml"/><Relationship Id="rId9" Type="http://schemas.openxmlformats.org/officeDocument/2006/relationships/slideLayout" Target="../slideLayouts/slideLayout143.xml"/><Relationship Id="rId14" Type="http://schemas.openxmlformats.org/officeDocument/2006/relationships/slideLayout" Target="../slideLayouts/slideLayout148.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59.xml"/><Relationship Id="rId13" Type="http://schemas.openxmlformats.org/officeDocument/2006/relationships/slideLayout" Target="../slideLayouts/slideLayout164.xml"/><Relationship Id="rId18" Type="http://schemas.openxmlformats.org/officeDocument/2006/relationships/slideLayout" Target="../slideLayouts/slideLayout169.xml"/><Relationship Id="rId3" Type="http://schemas.openxmlformats.org/officeDocument/2006/relationships/slideLayout" Target="../slideLayouts/slideLayout154.xml"/><Relationship Id="rId21" Type="http://schemas.openxmlformats.org/officeDocument/2006/relationships/slideLayout" Target="../slideLayouts/slideLayout172.xml"/><Relationship Id="rId7" Type="http://schemas.openxmlformats.org/officeDocument/2006/relationships/slideLayout" Target="../slideLayouts/slideLayout158.xml"/><Relationship Id="rId12" Type="http://schemas.openxmlformats.org/officeDocument/2006/relationships/slideLayout" Target="../slideLayouts/slideLayout163.xml"/><Relationship Id="rId17" Type="http://schemas.openxmlformats.org/officeDocument/2006/relationships/slideLayout" Target="../slideLayouts/slideLayout168.xml"/><Relationship Id="rId2" Type="http://schemas.openxmlformats.org/officeDocument/2006/relationships/slideLayout" Target="../slideLayouts/slideLayout153.xml"/><Relationship Id="rId16" Type="http://schemas.openxmlformats.org/officeDocument/2006/relationships/slideLayout" Target="../slideLayouts/slideLayout167.xml"/><Relationship Id="rId20" Type="http://schemas.openxmlformats.org/officeDocument/2006/relationships/slideLayout" Target="../slideLayouts/slideLayout171.xml"/><Relationship Id="rId1" Type="http://schemas.openxmlformats.org/officeDocument/2006/relationships/slideLayout" Target="../slideLayouts/slideLayout152.xml"/><Relationship Id="rId6" Type="http://schemas.openxmlformats.org/officeDocument/2006/relationships/slideLayout" Target="../slideLayouts/slideLayout157.xml"/><Relationship Id="rId11" Type="http://schemas.openxmlformats.org/officeDocument/2006/relationships/slideLayout" Target="../slideLayouts/slideLayout162.xml"/><Relationship Id="rId5" Type="http://schemas.openxmlformats.org/officeDocument/2006/relationships/slideLayout" Target="../slideLayouts/slideLayout156.xml"/><Relationship Id="rId15" Type="http://schemas.openxmlformats.org/officeDocument/2006/relationships/slideLayout" Target="../slideLayouts/slideLayout166.xml"/><Relationship Id="rId23" Type="http://schemas.openxmlformats.org/officeDocument/2006/relationships/theme" Target="../theme/theme8.xml"/><Relationship Id="rId10" Type="http://schemas.openxmlformats.org/officeDocument/2006/relationships/slideLayout" Target="../slideLayouts/slideLayout161.xml"/><Relationship Id="rId19" Type="http://schemas.openxmlformats.org/officeDocument/2006/relationships/slideLayout" Target="../slideLayouts/slideLayout170.xml"/><Relationship Id="rId4" Type="http://schemas.openxmlformats.org/officeDocument/2006/relationships/slideLayout" Target="../slideLayouts/slideLayout155.xml"/><Relationship Id="rId9" Type="http://schemas.openxmlformats.org/officeDocument/2006/relationships/slideLayout" Target="../slideLayouts/slideLayout160.xml"/><Relationship Id="rId14" Type="http://schemas.openxmlformats.org/officeDocument/2006/relationships/slideLayout" Target="../slideLayouts/slideLayout165.xml"/><Relationship Id="rId22" Type="http://schemas.openxmlformats.org/officeDocument/2006/relationships/slideLayout" Target="../slideLayouts/slideLayout173.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81.xml"/><Relationship Id="rId13" Type="http://schemas.openxmlformats.org/officeDocument/2006/relationships/slideLayout" Target="../slideLayouts/slideLayout186.xml"/><Relationship Id="rId3" Type="http://schemas.openxmlformats.org/officeDocument/2006/relationships/slideLayout" Target="../slideLayouts/slideLayout176.xml"/><Relationship Id="rId7" Type="http://schemas.openxmlformats.org/officeDocument/2006/relationships/slideLayout" Target="../slideLayouts/slideLayout180.xml"/><Relationship Id="rId12" Type="http://schemas.openxmlformats.org/officeDocument/2006/relationships/slideLayout" Target="../slideLayouts/slideLayout185.xml"/><Relationship Id="rId2" Type="http://schemas.openxmlformats.org/officeDocument/2006/relationships/slideLayout" Target="../slideLayouts/slideLayout175.xml"/><Relationship Id="rId16" Type="http://schemas.openxmlformats.org/officeDocument/2006/relationships/image" Target="../media/image14.jpeg"/><Relationship Id="rId1" Type="http://schemas.openxmlformats.org/officeDocument/2006/relationships/slideLayout" Target="../slideLayouts/slideLayout174.xml"/><Relationship Id="rId6" Type="http://schemas.openxmlformats.org/officeDocument/2006/relationships/slideLayout" Target="../slideLayouts/slideLayout179.xml"/><Relationship Id="rId11" Type="http://schemas.openxmlformats.org/officeDocument/2006/relationships/slideLayout" Target="../slideLayouts/slideLayout184.xml"/><Relationship Id="rId5" Type="http://schemas.openxmlformats.org/officeDocument/2006/relationships/slideLayout" Target="../slideLayouts/slideLayout178.xml"/><Relationship Id="rId15" Type="http://schemas.openxmlformats.org/officeDocument/2006/relationships/image" Target="../media/image1.png"/><Relationship Id="rId10" Type="http://schemas.openxmlformats.org/officeDocument/2006/relationships/slideLayout" Target="../slideLayouts/slideLayout183.xml"/><Relationship Id="rId4" Type="http://schemas.openxmlformats.org/officeDocument/2006/relationships/slideLayout" Target="../slideLayouts/slideLayout177.xml"/><Relationship Id="rId9" Type="http://schemas.openxmlformats.org/officeDocument/2006/relationships/slideLayout" Target="../slideLayouts/slideLayout182.xml"/><Relationship Id="rId1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875FB9C3-9F09-46E7-BB42-602692532B00}"/>
              </a:ext>
            </a:extLst>
          </p:cNvPr>
          <p:cNvSpPr/>
          <p:nvPr userDrawn="1"/>
        </p:nvSpPr>
        <p:spPr>
          <a:xfrm>
            <a:off x="0" y="0"/>
            <a:ext cx="12191998" cy="68579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A37273EC-DC57-4AA0-9CC2-E1600DC29D69}"/>
              </a:ext>
            </a:extLst>
          </p:cNvPr>
          <p:cNvSpPr txBox="1"/>
          <p:nvPr userDrawn="1"/>
        </p:nvSpPr>
        <p:spPr>
          <a:xfrm>
            <a:off x="2156431" y="6438071"/>
            <a:ext cx="3421379" cy="200055"/>
          </a:xfrm>
          <a:prstGeom prst="rect">
            <a:avLst/>
          </a:prstGeom>
          <a:noFill/>
        </p:spPr>
        <p:txBody>
          <a:bodyPr wrap="square" rtlCol="0">
            <a:spAutoFit/>
          </a:bodyPr>
          <a:lstStyle/>
          <a:p>
            <a:r>
              <a:rPr lang="en-US" sz="700" kern="1200" dirty="0">
                <a:solidFill>
                  <a:schemeClr val="tx2"/>
                </a:solidFill>
                <a:latin typeface="+mn-lt"/>
                <a:ea typeface="+mn-ea"/>
                <a:cs typeface="+mn-cs"/>
              </a:rPr>
              <a:t>©2019 – </a:t>
            </a:r>
            <a:r>
              <a:rPr lang="en-US" sz="700" dirty="0">
                <a:solidFill>
                  <a:schemeClr val="tx2"/>
                </a:solidFill>
                <a:latin typeface="+mj-lt"/>
              </a:rPr>
              <a:t>Strictly Confidential</a:t>
            </a:r>
          </a:p>
        </p:txBody>
      </p:sp>
      <p:sp>
        <p:nvSpPr>
          <p:cNvPr id="12" name="Rectangle 11">
            <a:extLst>
              <a:ext uri="{FF2B5EF4-FFF2-40B4-BE49-F238E27FC236}">
                <a16:creationId xmlns:a16="http://schemas.microsoft.com/office/drawing/2014/main" id="{5A340EE0-DE61-410C-A5A7-6756DA4D19A8}"/>
              </a:ext>
            </a:extLst>
          </p:cNvPr>
          <p:cNvSpPr/>
          <p:nvPr userDrawn="1"/>
        </p:nvSpPr>
        <p:spPr>
          <a:xfrm>
            <a:off x="0" y="6724650"/>
            <a:ext cx="12192000" cy="142971"/>
          </a:xfrm>
          <a:prstGeom prst="rect">
            <a:avLst/>
          </a:prstGeom>
          <a:gradFill>
            <a:gsLst>
              <a:gs pos="100000">
                <a:schemeClr val="accent2"/>
              </a:gs>
              <a:gs pos="50000">
                <a:schemeClr val="bg2"/>
              </a:gs>
              <a:gs pos="0">
                <a:schemeClr val="accent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a:extLst>
              <a:ext uri="{FF2B5EF4-FFF2-40B4-BE49-F238E27FC236}">
                <a16:creationId xmlns:a16="http://schemas.microsoft.com/office/drawing/2014/main" id="{0AEC8330-95F6-40B2-8093-2FE63C2CBB4D}"/>
              </a:ext>
            </a:extLst>
          </p:cNvPr>
          <p:cNvPicPr>
            <a:picLocks noChangeAspect="1"/>
          </p:cNvPicPr>
          <p:nvPr userDrawn="1"/>
        </p:nvPicPr>
        <p:blipFill>
          <a:blip r:embed="rId19"/>
          <a:stretch>
            <a:fillRect/>
          </a:stretch>
        </p:blipFill>
        <p:spPr>
          <a:xfrm>
            <a:off x="493437" y="6411774"/>
            <a:ext cx="1645920" cy="178082"/>
          </a:xfrm>
          <a:prstGeom prst="rect">
            <a:avLst/>
          </a:prstGeom>
        </p:spPr>
      </p:pic>
      <p:sp>
        <p:nvSpPr>
          <p:cNvPr id="7" name="Title Placeholder 6">
            <a:extLst>
              <a:ext uri="{FF2B5EF4-FFF2-40B4-BE49-F238E27FC236}">
                <a16:creationId xmlns:a16="http://schemas.microsoft.com/office/drawing/2014/main" id="{64ED15CC-B923-4875-9721-7E580EE7B6C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19" name="Text Placeholder 18">
            <a:extLst>
              <a:ext uri="{FF2B5EF4-FFF2-40B4-BE49-F238E27FC236}">
                <a16:creationId xmlns:a16="http://schemas.microsoft.com/office/drawing/2014/main" id="{37951FBA-5E85-4055-B491-E19A8EECF3A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Slide Number Placeholder 21">
            <a:extLst>
              <a:ext uri="{FF2B5EF4-FFF2-40B4-BE49-F238E27FC236}">
                <a16:creationId xmlns:a16="http://schemas.microsoft.com/office/drawing/2014/main" id="{0A8A5918-188D-447D-BD5D-8CDA27C8331F}"/>
              </a:ext>
            </a:extLst>
          </p:cNvPr>
          <p:cNvSpPr>
            <a:spLocks noGrp="1"/>
          </p:cNvSpPr>
          <p:nvPr>
            <p:ph type="sldNum" sz="quarter" idx="4"/>
          </p:nvPr>
        </p:nvSpPr>
        <p:spPr>
          <a:xfrm>
            <a:off x="8610599" y="6450468"/>
            <a:ext cx="3192139" cy="148913"/>
          </a:xfrm>
          <a:prstGeom prst="rect">
            <a:avLst/>
          </a:prstGeom>
        </p:spPr>
        <p:txBody>
          <a:bodyPr vert="horz" lIns="91440" tIns="45720" rIns="91440" bIns="45720" rtlCol="0" anchor="ctr"/>
          <a:lstStyle>
            <a:lvl1pPr algn="r">
              <a:defRPr sz="1000">
                <a:solidFill>
                  <a:schemeClr val="tx2"/>
                </a:solidFill>
                <a:latin typeface="+mj-lt"/>
              </a:defRPr>
            </a:lvl1pPr>
          </a:lstStyle>
          <a:p>
            <a:fld id="{F0D6EE29-B678-4F5E-BD6B-2A1F664779F4}" type="slidenum">
              <a:rPr lang="en-US" smtClean="0"/>
              <a:pPr/>
              <a:t>‹#›</a:t>
            </a:fld>
            <a:endParaRPr lang="en-US" dirty="0"/>
          </a:p>
        </p:txBody>
      </p:sp>
      <p:grpSp>
        <p:nvGrpSpPr>
          <p:cNvPr id="2" name="Group 1">
            <a:extLst>
              <a:ext uri="{FF2B5EF4-FFF2-40B4-BE49-F238E27FC236}">
                <a16:creationId xmlns:a16="http://schemas.microsoft.com/office/drawing/2014/main" id="{C13C2CE1-1606-40C9-AE4B-642991B20A9F}"/>
              </a:ext>
            </a:extLst>
          </p:cNvPr>
          <p:cNvGrpSpPr/>
          <p:nvPr userDrawn="1"/>
        </p:nvGrpSpPr>
        <p:grpSpPr>
          <a:xfrm>
            <a:off x="-785009" y="184475"/>
            <a:ext cx="256800" cy="1514937"/>
            <a:chOff x="-914402" y="184475"/>
            <a:chExt cx="256800" cy="1514937"/>
          </a:xfrm>
        </p:grpSpPr>
        <p:sp>
          <p:nvSpPr>
            <p:cNvPr id="10" name="Rectangle 9">
              <a:extLst>
                <a:ext uri="{FF2B5EF4-FFF2-40B4-BE49-F238E27FC236}">
                  <a16:creationId xmlns:a16="http://schemas.microsoft.com/office/drawing/2014/main" id="{0B7F7280-A85A-44AF-85E0-6C7F9D124504}"/>
                </a:ext>
              </a:extLst>
            </p:cNvPr>
            <p:cNvSpPr/>
            <p:nvPr/>
          </p:nvSpPr>
          <p:spPr>
            <a:xfrm>
              <a:off x="-914401" y="961472"/>
              <a:ext cx="256799" cy="737940"/>
            </a:xfrm>
            <a:prstGeom prst="rect">
              <a:avLst/>
            </a:prstGeom>
            <a:solidFill>
              <a:schemeClr val="tx2">
                <a:lumMod val="5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latin typeface="+mj-lt"/>
              </a:endParaRPr>
            </a:p>
          </p:txBody>
        </p:sp>
        <p:sp>
          <p:nvSpPr>
            <p:cNvPr id="11" name="Rectangle 10">
              <a:extLst>
                <a:ext uri="{FF2B5EF4-FFF2-40B4-BE49-F238E27FC236}">
                  <a16:creationId xmlns:a16="http://schemas.microsoft.com/office/drawing/2014/main" id="{29DCEDAC-918C-40C5-B4EB-A6EAA1EFF512}"/>
                </a:ext>
              </a:extLst>
            </p:cNvPr>
            <p:cNvSpPr/>
            <p:nvPr/>
          </p:nvSpPr>
          <p:spPr>
            <a:xfrm>
              <a:off x="-914401" y="816103"/>
              <a:ext cx="256799" cy="737940"/>
            </a:xfrm>
            <a:prstGeom prst="rect">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latin typeface="+mj-lt"/>
              </a:endParaRPr>
            </a:p>
          </p:txBody>
        </p:sp>
        <p:sp>
          <p:nvSpPr>
            <p:cNvPr id="13" name="Rectangle 12">
              <a:extLst>
                <a:ext uri="{FF2B5EF4-FFF2-40B4-BE49-F238E27FC236}">
                  <a16:creationId xmlns:a16="http://schemas.microsoft.com/office/drawing/2014/main" id="{AD0ABBF5-3A46-4D81-9890-36774C260498}"/>
                </a:ext>
              </a:extLst>
            </p:cNvPr>
            <p:cNvSpPr/>
            <p:nvPr/>
          </p:nvSpPr>
          <p:spPr>
            <a:xfrm>
              <a:off x="-914401" y="670734"/>
              <a:ext cx="256799" cy="737940"/>
            </a:xfrm>
            <a:prstGeom prst="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latin typeface="+mj-lt"/>
              </a:endParaRPr>
            </a:p>
          </p:txBody>
        </p:sp>
        <p:sp>
          <p:nvSpPr>
            <p:cNvPr id="14" name="Rectangle 13">
              <a:extLst>
                <a:ext uri="{FF2B5EF4-FFF2-40B4-BE49-F238E27FC236}">
                  <a16:creationId xmlns:a16="http://schemas.microsoft.com/office/drawing/2014/main" id="{07857055-D273-4396-8687-3A5388AAC162}"/>
                </a:ext>
              </a:extLst>
            </p:cNvPr>
            <p:cNvSpPr/>
            <p:nvPr/>
          </p:nvSpPr>
          <p:spPr>
            <a:xfrm>
              <a:off x="-914401" y="525365"/>
              <a:ext cx="256799" cy="737940"/>
            </a:xfrm>
            <a:prstGeom prst="rect">
              <a:avLst/>
            </a:prstGeom>
            <a:solidFill>
              <a:schemeClr val="tx2">
                <a:lumMod val="40000"/>
                <a:lumOff val="6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latin typeface="+mj-lt"/>
              </a:endParaRPr>
            </a:p>
          </p:txBody>
        </p:sp>
        <p:sp>
          <p:nvSpPr>
            <p:cNvPr id="17" name="Rectangle 16">
              <a:extLst>
                <a:ext uri="{FF2B5EF4-FFF2-40B4-BE49-F238E27FC236}">
                  <a16:creationId xmlns:a16="http://schemas.microsoft.com/office/drawing/2014/main" id="{279546CE-AFE7-409E-81E1-18005E71EE11}"/>
                </a:ext>
              </a:extLst>
            </p:cNvPr>
            <p:cNvSpPr/>
            <p:nvPr/>
          </p:nvSpPr>
          <p:spPr>
            <a:xfrm>
              <a:off x="-914401" y="379996"/>
              <a:ext cx="256799" cy="737940"/>
            </a:xfrm>
            <a:prstGeom prst="rect">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latin typeface="+mj-lt"/>
              </a:endParaRPr>
            </a:p>
          </p:txBody>
        </p:sp>
        <p:sp>
          <p:nvSpPr>
            <p:cNvPr id="18" name="Rectangle 17">
              <a:extLst>
                <a:ext uri="{FF2B5EF4-FFF2-40B4-BE49-F238E27FC236}">
                  <a16:creationId xmlns:a16="http://schemas.microsoft.com/office/drawing/2014/main" id="{D9796434-AC6B-426B-B7E5-FF31C8154215}"/>
                </a:ext>
              </a:extLst>
            </p:cNvPr>
            <p:cNvSpPr/>
            <p:nvPr/>
          </p:nvSpPr>
          <p:spPr>
            <a:xfrm rot="16200000">
              <a:off x="-1180048" y="450121"/>
              <a:ext cx="788092" cy="256799"/>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r"/>
              <a:r>
                <a:rPr lang="en-US" sz="1000" dirty="0">
                  <a:latin typeface="+mj-lt"/>
                </a:rPr>
                <a:t>Charcoal</a:t>
              </a:r>
            </a:p>
          </p:txBody>
        </p:sp>
      </p:grpSp>
      <p:grpSp>
        <p:nvGrpSpPr>
          <p:cNvPr id="4" name="Group 3">
            <a:extLst>
              <a:ext uri="{FF2B5EF4-FFF2-40B4-BE49-F238E27FC236}">
                <a16:creationId xmlns:a16="http://schemas.microsoft.com/office/drawing/2014/main" id="{4514A3DA-7E3A-4169-9468-3951686CC4BF}"/>
              </a:ext>
            </a:extLst>
          </p:cNvPr>
          <p:cNvGrpSpPr/>
          <p:nvPr userDrawn="1"/>
        </p:nvGrpSpPr>
        <p:grpSpPr>
          <a:xfrm>
            <a:off x="-785009" y="1809232"/>
            <a:ext cx="256800" cy="1514937"/>
            <a:chOff x="-914402" y="1783354"/>
            <a:chExt cx="256800" cy="1514937"/>
          </a:xfrm>
        </p:grpSpPr>
        <p:sp>
          <p:nvSpPr>
            <p:cNvPr id="21" name="Rectangle 20">
              <a:extLst>
                <a:ext uri="{FF2B5EF4-FFF2-40B4-BE49-F238E27FC236}">
                  <a16:creationId xmlns:a16="http://schemas.microsoft.com/office/drawing/2014/main" id="{1C568A4B-3FDD-41DF-9245-F7FD27466D2F}"/>
                </a:ext>
              </a:extLst>
            </p:cNvPr>
            <p:cNvSpPr/>
            <p:nvPr/>
          </p:nvSpPr>
          <p:spPr>
            <a:xfrm>
              <a:off x="-914401" y="2560351"/>
              <a:ext cx="256799" cy="737940"/>
            </a:xfrm>
            <a:prstGeom prst="rect">
              <a:avLst/>
            </a:prstGeom>
            <a:solidFill>
              <a:schemeClr val="bg2">
                <a:lumMod val="5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latin typeface="+mj-lt"/>
              </a:endParaRPr>
            </a:p>
          </p:txBody>
        </p:sp>
        <p:sp>
          <p:nvSpPr>
            <p:cNvPr id="23" name="Rectangle 22">
              <a:extLst>
                <a:ext uri="{FF2B5EF4-FFF2-40B4-BE49-F238E27FC236}">
                  <a16:creationId xmlns:a16="http://schemas.microsoft.com/office/drawing/2014/main" id="{E44B3B90-F8C7-4982-BDC1-747D0D606E78}"/>
                </a:ext>
              </a:extLst>
            </p:cNvPr>
            <p:cNvSpPr/>
            <p:nvPr/>
          </p:nvSpPr>
          <p:spPr>
            <a:xfrm>
              <a:off x="-914401" y="2414982"/>
              <a:ext cx="256799" cy="737940"/>
            </a:xfrm>
            <a:prstGeom prst="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latin typeface="+mj-lt"/>
              </a:endParaRPr>
            </a:p>
          </p:txBody>
        </p:sp>
        <p:sp>
          <p:nvSpPr>
            <p:cNvPr id="24" name="Rectangle 23">
              <a:extLst>
                <a:ext uri="{FF2B5EF4-FFF2-40B4-BE49-F238E27FC236}">
                  <a16:creationId xmlns:a16="http://schemas.microsoft.com/office/drawing/2014/main" id="{B5A8D58C-1D2E-4B11-943A-EEBFAF8420C5}"/>
                </a:ext>
              </a:extLst>
            </p:cNvPr>
            <p:cNvSpPr/>
            <p:nvPr/>
          </p:nvSpPr>
          <p:spPr>
            <a:xfrm>
              <a:off x="-914401" y="2269613"/>
              <a:ext cx="256799" cy="737940"/>
            </a:xfrm>
            <a:prstGeom prst="rect">
              <a:avLst/>
            </a:prstGeom>
            <a:solidFill>
              <a:schemeClr val="bg2">
                <a:lumMod val="60000"/>
                <a:lumOff val="40000"/>
              </a:schemeClr>
            </a:solidFill>
            <a:ln>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latin typeface="+mj-lt"/>
              </a:endParaRPr>
            </a:p>
          </p:txBody>
        </p:sp>
        <p:sp>
          <p:nvSpPr>
            <p:cNvPr id="25" name="Rectangle 24">
              <a:extLst>
                <a:ext uri="{FF2B5EF4-FFF2-40B4-BE49-F238E27FC236}">
                  <a16:creationId xmlns:a16="http://schemas.microsoft.com/office/drawing/2014/main" id="{136FF5AF-19EF-45E4-A2AB-7F2037BF70B4}"/>
                </a:ext>
              </a:extLst>
            </p:cNvPr>
            <p:cNvSpPr/>
            <p:nvPr/>
          </p:nvSpPr>
          <p:spPr>
            <a:xfrm>
              <a:off x="-914401" y="2124244"/>
              <a:ext cx="256799" cy="737940"/>
            </a:xfrm>
            <a:prstGeom prst="rect">
              <a:avLst/>
            </a:prstGeom>
            <a:solidFill>
              <a:schemeClr val="bg2">
                <a:lumMod val="40000"/>
                <a:lumOff val="60000"/>
              </a:schemeClr>
            </a:solid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latin typeface="+mj-lt"/>
              </a:endParaRPr>
            </a:p>
          </p:txBody>
        </p:sp>
        <p:sp>
          <p:nvSpPr>
            <p:cNvPr id="26" name="Rectangle 25">
              <a:extLst>
                <a:ext uri="{FF2B5EF4-FFF2-40B4-BE49-F238E27FC236}">
                  <a16:creationId xmlns:a16="http://schemas.microsoft.com/office/drawing/2014/main" id="{5DAFEA2B-03CB-4987-BF7F-6045F2F411FD}"/>
                </a:ext>
              </a:extLst>
            </p:cNvPr>
            <p:cNvSpPr/>
            <p:nvPr/>
          </p:nvSpPr>
          <p:spPr>
            <a:xfrm>
              <a:off x="-914401" y="1978875"/>
              <a:ext cx="256799" cy="737940"/>
            </a:xfrm>
            <a:prstGeom prst="rect">
              <a:avLst/>
            </a:prstGeom>
            <a:solidFill>
              <a:schemeClr val="bg2">
                <a:lumMod val="20000"/>
                <a:lumOff val="80000"/>
              </a:schemeClr>
            </a:solidFill>
            <a:ln>
              <a:solidFill>
                <a:schemeClr val="bg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latin typeface="+mj-lt"/>
              </a:endParaRPr>
            </a:p>
          </p:txBody>
        </p:sp>
        <p:sp>
          <p:nvSpPr>
            <p:cNvPr id="27" name="Rectangle 26">
              <a:extLst>
                <a:ext uri="{FF2B5EF4-FFF2-40B4-BE49-F238E27FC236}">
                  <a16:creationId xmlns:a16="http://schemas.microsoft.com/office/drawing/2014/main" id="{AAB2DC70-FCEA-41E5-BF72-C6CB44FC3AAE}"/>
                </a:ext>
              </a:extLst>
            </p:cNvPr>
            <p:cNvSpPr/>
            <p:nvPr/>
          </p:nvSpPr>
          <p:spPr>
            <a:xfrm rot="16200000">
              <a:off x="-1180048" y="2049000"/>
              <a:ext cx="788092" cy="256799"/>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r"/>
              <a:r>
                <a:rPr lang="en-US" sz="1000" dirty="0">
                  <a:latin typeface="+mj-lt"/>
                </a:rPr>
                <a:t>Turquoise</a:t>
              </a:r>
            </a:p>
          </p:txBody>
        </p:sp>
      </p:grpSp>
      <p:grpSp>
        <p:nvGrpSpPr>
          <p:cNvPr id="3" name="Group 2">
            <a:extLst>
              <a:ext uri="{FF2B5EF4-FFF2-40B4-BE49-F238E27FC236}">
                <a16:creationId xmlns:a16="http://schemas.microsoft.com/office/drawing/2014/main" id="{E3C837B4-62AC-4D8F-BFBD-4FC99DE5D78E}"/>
              </a:ext>
            </a:extLst>
          </p:cNvPr>
          <p:cNvGrpSpPr/>
          <p:nvPr userDrawn="1"/>
        </p:nvGrpSpPr>
        <p:grpSpPr>
          <a:xfrm>
            <a:off x="-398163" y="184475"/>
            <a:ext cx="256800" cy="1514937"/>
            <a:chOff x="-398163" y="184475"/>
            <a:chExt cx="256800" cy="1514937"/>
          </a:xfrm>
        </p:grpSpPr>
        <p:sp>
          <p:nvSpPr>
            <p:cNvPr id="29" name="Rectangle 28">
              <a:extLst>
                <a:ext uri="{FF2B5EF4-FFF2-40B4-BE49-F238E27FC236}">
                  <a16:creationId xmlns:a16="http://schemas.microsoft.com/office/drawing/2014/main" id="{EB3817F9-A442-48D0-911A-D36157B5C45C}"/>
                </a:ext>
              </a:extLst>
            </p:cNvPr>
            <p:cNvSpPr/>
            <p:nvPr/>
          </p:nvSpPr>
          <p:spPr>
            <a:xfrm>
              <a:off x="-398162" y="961472"/>
              <a:ext cx="256799" cy="737940"/>
            </a:xfrm>
            <a:prstGeom prst="rect">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latin typeface="+mj-lt"/>
              </a:endParaRPr>
            </a:p>
          </p:txBody>
        </p:sp>
        <p:sp>
          <p:nvSpPr>
            <p:cNvPr id="30" name="Rectangle 29">
              <a:extLst>
                <a:ext uri="{FF2B5EF4-FFF2-40B4-BE49-F238E27FC236}">
                  <a16:creationId xmlns:a16="http://schemas.microsoft.com/office/drawing/2014/main" id="{E5F9604F-DD94-49AF-A062-32B81041F95C}"/>
                </a:ext>
              </a:extLst>
            </p:cNvPr>
            <p:cNvSpPr/>
            <p:nvPr/>
          </p:nvSpPr>
          <p:spPr>
            <a:xfrm>
              <a:off x="-398162" y="816103"/>
              <a:ext cx="256799" cy="737940"/>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latin typeface="+mj-lt"/>
              </a:endParaRPr>
            </a:p>
          </p:txBody>
        </p:sp>
        <p:sp>
          <p:nvSpPr>
            <p:cNvPr id="31" name="Rectangle 30">
              <a:extLst>
                <a:ext uri="{FF2B5EF4-FFF2-40B4-BE49-F238E27FC236}">
                  <a16:creationId xmlns:a16="http://schemas.microsoft.com/office/drawing/2014/main" id="{6D5DD8AB-7D20-4EA3-A38F-A1E03137343F}"/>
                </a:ext>
              </a:extLst>
            </p:cNvPr>
            <p:cNvSpPr/>
            <p:nvPr/>
          </p:nvSpPr>
          <p:spPr>
            <a:xfrm>
              <a:off x="-398162" y="670734"/>
              <a:ext cx="256799" cy="737940"/>
            </a:xfrm>
            <a:prstGeom prst="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latin typeface="+mj-lt"/>
              </a:endParaRPr>
            </a:p>
          </p:txBody>
        </p:sp>
        <p:sp>
          <p:nvSpPr>
            <p:cNvPr id="32" name="Rectangle 31">
              <a:extLst>
                <a:ext uri="{FF2B5EF4-FFF2-40B4-BE49-F238E27FC236}">
                  <a16:creationId xmlns:a16="http://schemas.microsoft.com/office/drawing/2014/main" id="{19F14025-8206-488D-ABBF-C9CAAAC6BF7F}"/>
                </a:ext>
              </a:extLst>
            </p:cNvPr>
            <p:cNvSpPr/>
            <p:nvPr/>
          </p:nvSpPr>
          <p:spPr>
            <a:xfrm>
              <a:off x="-398162" y="525365"/>
              <a:ext cx="256799" cy="737940"/>
            </a:xfrm>
            <a:prstGeom prst="rect">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latin typeface="+mj-lt"/>
              </a:endParaRPr>
            </a:p>
          </p:txBody>
        </p:sp>
        <p:sp>
          <p:nvSpPr>
            <p:cNvPr id="33" name="Rectangle 32">
              <a:extLst>
                <a:ext uri="{FF2B5EF4-FFF2-40B4-BE49-F238E27FC236}">
                  <a16:creationId xmlns:a16="http://schemas.microsoft.com/office/drawing/2014/main" id="{EF8A048E-FD9D-4AC7-8FF0-862B1D28F22C}"/>
                </a:ext>
              </a:extLst>
            </p:cNvPr>
            <p:cNvSpPr/>
            <p:nvPr/>
          </p:nvSpPr>
          <p:spPr>
            <a:xfrm>
              <a:off x="-398162" y="379996"/>
              <a:ext cx="256799" cy="737940"/>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latin typeface="+mj-lt"/>
              </a:endParaRPr>
            </a:p>
          </p:txBody>
        </p:sp>
        <p:sp>
          <p:nvSpPr>
            <p:cNvPr id="34" name="Rectangle 33">
              <a:extLst>
                <a:ext uri="{FF2B5EF4-FFF2-40B4-BE49-F238E27FC236}">
                  <a16:creationId xmlns:a16="http://schemas.microsoft.com/office/drawing/2014/main" id="{83368CDD-4E26-47F7-86DD-B7BF7EBCFDF9}"/>
                </a:ext>
              </a:extLst>
            </p:cNvPr>
            <p:cNvSpPr/>
            <p:nvPr/>
          </p:nvSpPr>
          <p:spPr>
            <a:xfrm rot="16200000">
              <a:off x="-663809" y="450121"/>
              <a:ext cx="788092" cy="256799"/>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r"/>
              <a:r>
                <a:rPr lang="en-US" sz="1000" dirty="0">
                  <a:latin typeface="+mj-lt"/>
                </a:rPr>
                <a:t>Seafoam</a:t>
              </a:r>
            </a:p>
          </p:txBody>
        </p:sp>
      </p:grpSp>
      <p:grpSp>
        <p:nvGrpSpPr>
          <p:cNvPr id="5" name="Group 4">
            <a:extLst>
              <a:ext uri="{FF2B5EF4-FFF2-40B4-BE49-F238E27FC236}">
                <a16:creationId xmlns:a16="http://schemas.microsoft.com/office/drawing/2014/main" id="{660E0E35-B7DA-4E13-8D75-931C52985C91}"/>
              </a:ext>
            </a:extLst>
          </p:cNvPr>
          <p:cNvGrpSpPr/>
          <p:nvPr userDrawn="1"/>
        </p:nvGrpSpPr>
        <p:grpSpPr>
          <a:xfrm>
            <a:off x="-398162" y="1809231"/>
            <a:ext cx="256800" cy="1514938"/>
            <a:chOff x="-398162" y="1783353"/>
            <a:chExt cx="256800" cy="1514938"/>
          </a:xfrm>
        </p:grpSpPr>
        <p:sp>
          <p:nvSpPr>
            <p:cNvPr id="36" name="Rectangle 35">
              <a:extLst>
                <a:ext uri="{FF2B5EF4-FFF2-40B4-BE49-F238E27FC236}">
                  <a16:creationId xmlns:a16="http://schemas.microsoft.com/office/drawing/2014/main" id="{A2F4E7E2-D78D-4DBF-9BA0-FB5EC2762274}"/>
                </a:ext>
              </a:extLst>
            </p:cNvPr>
            <p:cNvSpPr/>
            <p:nvPr/>
          </p:nvSpPr>
          <p:spPr>
            <a:xfrm>
              <a:off x="-398162" y="2560351"/>
              <a:ext cx="256799" cy="737940"/>
            </a:xfrm>
            <a:prstGeom prst="rect">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latin typeface="+mj-lt"/>
              </a:endParaRPr>
            </a:p>
          </p:txBody>
        </p:sp>
        <p:sp>
          <p:nvSpPr>
            <p:cNvPr id="37" name="Rectangle 36">
              <a:extLst>
                <a:ext uri="{FF2B5EF4-FFF2-40B4-BE49-F238E27FC236}">
                  <a16:creationId xmlns:a16="http://schemas.microsoft.com/office/drawing/2014/main" id="{1EE580AC-856E-4D25-BD1A-ECCC90B4654A}"/>
                </a:ext>
              </a:extLst>
            </p:cNvPr>
            <p:cNvSpPr/>
            <p:nvPr/>
          </p:nvSpPr>
          <p:spPr>
            <a:xfrm>
              <a:off x="-398162" y="2414981"/>
              <a:ext cx="256799" cy="737940"/>
            </a:xfrm>
            <a:prstGeom prst="rect">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latin typeface="+mj-lt"/>
              </a:endParaRPr>
            </a:p>
          </p:txBody>
        </p:sp>
        <p:sp>
          <p:nvSpPr>
            <p:cNvPr id="38" name="Rectangle 37">
              <a:extLst>
                <a:ext uri="{FF2B5EF4-FFF2-40B4-BE49-F238E27FC236}">
                  <a16:creationId xmlns:a16="http://schemas.microsoft.com/office/drawing/2014/main" id="{428EEB6C-2454-47EC-B629-7C7C99B9F477}"/>
                </a:ext>
              </a:extLst>
            </p:cNvPr>
            <p:cNvSpPr/>
            <p:nvPr/>
          </p:nvSpPr>
          <p:spPr>
            <a:xfrm>
              <a:off x="-398162" y="2269612"/>
              <a:ext cx="256799" cy="737940"/>
            </a:xfrm>
            <a:prstGeom prst="rect">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latin typeface="+mj-lt"/>
              </a:endParaRPr>
            </a:p>
          </p:txBody>
        </p:sp>
        <p:sp>
          <p:nvSpPr>
            <p:cNvPr id="39" name="Rectangle 38">
              <a:extLst>
                <a:ext uri="{FF2B5EF4-FFF2-40B4-BE49-F238E27FC236}">
                  <a16:creationId xmlns:a16="http://schemas.microsoft.com/office/drawing/2014/main" id="{912B1172-05EE-465C-BB3F-08903CF48111}"/>
                </a:ext>
              </a:extLst>
            </p:cNvPr>
            <p:cNvSpPr/>
            <p:nvPr/>
          </p:nvSpPr>
          <p:spPr>
            <a:xfrm>
              <a:off x="-398162" y="2124243"/>
              <a:ext cx="256799" cy="737940"/>
            </a:xfrm>
            <a:prstGeom prst="rect">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latin typeface="+mj-lt"/>
              </a:endParaRPr>
            </a:p>
          </p:txBody>
        </p:sp>
        <p:sp>
          <p:nvSpPr>
            <p:cNvPr id="40" name="Rectangle 39">
              <a:extLst>
                <a:ext uri="{FF2B5EF4-FFF2-40B4-BE49-F238E27FC236}">
                  <a16:creationId xmlns:a16="http://schemas.microsoft.com/office/drawing/2014/main" id="{EA374D0F-0591-4554-8F5C-6D723CDA5766}"/>
                </a:ext>
              </a:extLst>
            </p:cNvPr>
            <p:cNvSpPr/>
            <p:nvPr/>
          </p:nvSpPr>
          <p:spPr>
            <a:xfrm>
              <a:off x="-398162" y="1978874"/>
              <a:ext cx="256799" cy="737940"/>
            </a:xfrm>
            <a:prstGeom prst="rect">
              <a:avLst/>
            </a:prstGeom>
            <a:solidFill>
              <a:schemeClr val="accent5">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latin typeface="+mj-lt"/>
              </a:endParaRPr>
            </a:p>
          </p:txBody>
        </p:sp>
        <p:sp>
          <p:nvSpPr>
            <p:cNvPr id="41" name="Rectangle 40">
              <a:extLst>
                <a:ext uri="{FF2B5EF4-FFF2-40B4-BE49-F238E27FC236}">
                  <a16:creationId xmlns:a16="http://schemas.microsoft.com/office/drawing/2014/main" id="{42F78A09-06D6-4181-BC0F-82B65A58EE70}"/>
                </a:ext>
              </a:extLst>
            </p:cNvPr>
            <p:cNvSpPr/>
            <p:nvPr/>
          </p:nvSpPr>
          <p:spPr>
            <a:xfrm rot="16200000">
              <a:off x="-663808" y="2048999"/>
              <a:ext cx="788092" cy="256800"/>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r"/>
              <a:r>
                <a:rPr lang="en-US" sz="1000" dirty="0">
                  <a:latin typeface="+mj-lt"/>
                </a:rPr>
                <a:t>Aegean</a:t>
              </a:r>
            </a:p>
          </p:txBody>
        </p:sp>
      </p:grpSp>
      <p:grpSp>
        <p:nvGrpSpPr>
          <p:cNvPr id="6" name="Group 5">
            <a:extLst>
              <a:ext uri="{FF2B5EF4-FFF2-40B4-BE49-F238E27FC236}">
                <a16:creationId xmlns:a16="http://schemas.microsoft.com/office/drawing/2014/main" id="{B7775553-8CC5-47A0-8891-2551549295A1}"/>
              </a:ext>
            </a:extLst>
          </p:cNvPr>
          <p:cNvGrpSpPr/>
          <p:nvPr userDrawn="1"/>
        </p:nvGrpSpPr>
        <p:grpSpPr>
          <a:xfrm>
            <a:off x="-785009" y="3434889"/>
            <a:ext cx="256800" cy="1514937"/>
            <a:chOff x="-914402" y="3391758"/>
            <a:chExt cx="256800" cy="1514937"/>
          </a:xfrm>
        </p:grpSpPr>
        <p:sp>
          <p:nvSpPr>
            <p:cNvPr id="43" name="Rectangle 42">
              <a:extLst>
                <a:ext uri="{FF2B5EF4-FFF2-40B4-BE49-F238E27FC236}">
                  <a16:creationId xmlns:a16="http://schemas.microsoft.com/office/drawing/2014/main" id="{8E8AA0BF-30B6-4BE9-94A3-03C0F07C199F}"/>
                </a:ext>
              </a:extLst>
            </p:cNvPr>
            <p:cNvSpPr/>
            <p:nvPr/>
          </p:nvSpPr>
          <p:spPr>
            <a:xfrm>
              <a:off x="-914401" y="4168755"/>
              <a:ext cx="256799" cy="737940"/>
            </a:xfrm>
            <a:prstGeom prst="rect">
              <a:avLst/>
            </a:prstGeom>
            <a:solidFill>
              <a:schemeClr val="tx1">
                <a:lumMod val="50000"/>
              </a:schemeClr>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latin typeface="+mj-lt"/>
              </a:endParaRPr>
            </a:p>
          </p:txBody>
        </p:sp>
        <p:sp>
          <p:nvSpPr>
            <p:cNvPr id="44" name="Rectangle 43">
              <a:extLst>
                <a:ext uri="{FF2B5EF4-FFF2-40B4-BE49-F238E27FC236}">
                  <a16:creationId xmlns:a16="http://schemas.microsoft.com/office/drawing/2014/main" id="{9EF69C96-5828-47D5-B3C0-B6175FB28F5B}"/>
                </a:ext>
              </a:extLst>
            </p:cNvPr>
            <p:cNvSpPr/>
            <p:nvPr/>
          </p:nvSpPr>
          <p:spPr>
            <a:xfrm>
              <a:off x="-914401" y="4023386"/>
              <a:ext cx="256799" cy="737940"/>
            </a:xfrm>
            <a:prstGeom prst="rect">
              <a:avLst/>
            </a:prstGeom>
            <a:solidFill>
              <a:schemeClr val="tx1">
                <a:lumMod val="75000"/>
              </a:schemeClr>
            </a:solidFill>
            <a:ln>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latin typeface="+mj-lt"/>
              </a:endParaRPr>
            </a:p>
          </p:txBody>
        </p:sp>
        <p:sp>
          <p:nvSpPr>
            <p:cNvPr id="45" name="Rectangle 44">
              <a:extLst>
                <a:ext uri="{FF2B5EF4-FFF2-40B4-BE49-F238E27FC236}">
                  <a16:creationId xmlns:a16="http://schemas.microsoft.com/office/drawing/2014/main" id="{0CED4307-A3D5-4FF7-B4E4-A28B17AC7281}"/>
                </a:ext>
              </a:extLst>
            </p:cNvPr>
            <p:cNvSpPr/>
            <p:nvPr/>
          </p:nvSpPr>
          <p:spPr>
            <a:xfrm>
              <a:off x="-914401" y="3878017"/>
              <a:ext cx="256799" cy="737940"/>
            </a:xfrm>
            <a:prstGeom prst="rect">
              <a:avLst/>
            </a:prstGeom>
            <a:solidFill>
              <a:schemeClr val="tx1">
                <a:lumMod val="60000"/>
                <a:lumOff val="40000"/>
              </a:schemeClr>
            </a:solidFill>
            <a:ln>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latin typeface="+mj-lt"/>
              </a:endParaRPr>
            </a:p>
          </p:txBody>
        </p:sp>
        <p:sp>
          <p:nvSpPr>
            <p:cNvPr id="46" name="Rectangle 45">
              <a:extLst>
                <a:ext uri="{FF2B5EF4-FFF2-40B4-BE49-F238E27FC236}">
                  <a16:creationId xmlns:a16="http://schemas.microsoft.com/office/drawing/2014/main" id="{D3518AF4-5923-4778-96B7-C0293E77FF85}"/>
                </a:ext>
              </a:extLst>
            </p:cNvPr>
            <p:cNvSpPr/>
            <p:nvPr/>
          </p:nvSpPr>
          <p:spPr>
            <a:xfrm>
              <a:off x="-914401" y="3732648"/>
              <a:ext cx="256799" cy="737940"/>
            </a:xfrm>
            <a:prstGeom prst="rect">
              <a:avLst/>
            </a:prstGeom>
            <a:solidFill>
              <a:schemeClr val="tx1">
                <a:lumMod val="40000"/>
                <a:lumOff val="60000"/>
              </a:schemeClr>
            </a:solidFill>
            <a:ln>
              <a:solidFill>
                <a:schemeClr val="tx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latin typeface="+mj-lt"/>
              </a:endParaRPr>
            </a:p>
          </p:txBody>
        </p:sp>
        <p:sp>
          <p:nvSpPr>
            <p:cNvPr id="47" name="Rectangle 46">
              <a:extLst>
                <a:ext uri="{FF2B5EF4-FFF2-40B4-BE49-F238E27FC236}">
                  <a16:creationId xmlns:a16="http://schemas.microsoft.com/office/drawing/2014/main" id="{EE27287D-6D40-4116-A058-84A4DA2806A3}"/>
                </a:ext>
              </a:extLst>
            </p:cNvPr>
            <p:cNvSpPr/>
            <p:nvPr/>
          </p:nvSpPr>
          <p:spPr>
            <a:xfrm>
              <a:off x="-914401" y="3587279"/>
              <a:ext cx="256799" cy="737940"/>
            </a:xfrm>
            <a:prstGeom prst="rect">
              <a:avLst/>
            </a:prstGeom>
            <a:solidFill>
              <a:schemeClr val="tx1">
                <a:lumMod val="20000"/>
                <a:lumOff val="80000"/>
              </a:schemeClr>
            </a:solidFill>
            <a:ln>
              <a:solidFill>
                <a:schemeClr val="tx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latin typeface="+mj-lt"/>
              </a:endParaRPr>
            </a:p>
          </p:txBody>
        </p:sp>
        <p:sp>
          <p:nvSpPr>
            <p:cNvPr id="48" name="Rectangle 47">
              <a:extLst>
                <a:ext uri="{FF2B5EF4-FFF2-40B4-BE49-F238E27FC236}">
                  <a16:creationId xmlns:a16="http://schemas.microsoft.com/office/drawing/2014/main" id="{7746F324-D0D2-4689-9BB4-5806E1807796}"/>
                </a:ext>
              </a:extLst>
            </p:cNvPr>
            <p:cNvSpPr/>
            <p:nvPr/>
          </p:nvSpPr>
          <p:spPr>
            <a:xfrm rot="16200000">
              <a:off x="-1180048" y="3657404"/>
              <a:ext cx="788092" cy="25679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r"/>
              <a:r>
                <a:rPr lang="en-US" sz="1000" dirty="0">
                  <a:latin typeface="+mj-lt"/>
                </a:rPr>
                <a:t>Slate</a:t>
              </a:r>
            </a:p>
          </p:txBody>
        </p:sp>
      </p:grpSp>
      <p:grpSp>
        <p:nvGrpSpPr>
          <p:cNvPr id="64" name="Group 63">
            <a:extLst>
              <a:ext uri="{FF2B5EF4-FFF2-40B4-BE49-F238E27FC236}">
                <a16:creationId xmlns:a16="http://schemas.microsoft.com/office/drawing/2014/main" id="{6AADDEC0-EE6A-45E5-8210-8B0F868F3229}"/>
              </a:ext>
            </a:extLst>
          </p:cNvPr>
          <p:cNvGrpSpPr/>
          <p:nvPr userDrawn="1"/>
        </p:nvGrpSpPr>
        <p:grpSpPr>
          <a:xfrm>
            <a:off x="-785007" y="5333537"/>
            <a:ext cx="256800" cy="1514938"/>
            <a:chOff x="-914400" y="5333537"/>
            <a:chExt cx="256800" cy="1514938"/>
          </a:xfrm>
        </p:grpSpPr>
        <p:sp>
          <p:nvSpPr>
            <p:cNvPr id="50" name="Rectangle 49">
              <a:extLst>
                <a:ext uri="{FF2B5EF4-FFF2-40B4-BE49-F238E27FC236}">
                  <a16:creationId xmlns:a16="http://schemas.microsoft.com/office/drawing/2014/main" id="{A2206789-4B3E-4C78-BFFE-3DCBF2D5FED3}"/>
                </a:ext>
              </a:extLst>
            </p:cNvPr>
            <p:cNvSpPr/>
            <p:nvPr/>
          </p:nvSpPr>
          <p:spPr>
            <a:xfrm>
              <a:off x="-914400" y="6110535"/>
              <a:ext cx="256799" cy="737940"/>
            </a:xfrm>
            <a:prstGeom prst="rect">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latin typeface="+mj-lt"/>
              </a:endParaRPr>
            </a:p>
          </p:txBody>
        </p:sp>
        <p:sp>
          <p:nvSpPr>
            <p:cNvPr id="51" name="Rectangle 50">
              <a:extLst>
                <a:ext uri="{FF2B5EF4-FFF2-40B4-BE49-F238E27FC236}">
                  <a16:creationId xmlns:a16="http://schemas.microsoft.com/office/drawing/2014/main" id="{A476E557-3EEC-445B-8823-4337B3C5DEDC}"/>
                </a:ext>
              </a:extLst>
            </p:cNvPr>
            <p:cNvSpPr/>
            <p:nvPr/>
          </p:nvSpPr>
          <p:spPr>
            <a:xfrm>
              <a:off x="-914400" y="5965165"/>
              <a:ext cx="256799" cy="737940"/>
            </a:xfrm>
            <a:prstGeom prst="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latin typeface="+mj-lt"/>
              </a:endParaRPr>
            </a:p>
          </p:txBody>
        </p:sp>
        <p:sp>
          <p:nvSpPr>
            <p:cNvPr id="52" name="Rectangle 51">
              <a:extLst>
                <a:ext uri="{FF2B5EF4-FFF2-40B4-BE49-F238E27FC236}">
                  <a16:creationId xmlns:a16="http://schemas.microsoft.com/office/drawing/2014/main" id="{E92EE7C7-40E2-447B-9F8F-89178E4F9FDB}"/>
                </a:ext>
              </a:extLst>
            </p:cNvPr>
            <p:cNvSpPr/>
            <p:nvPr/>
          </p:nvSpPr>
          <p:spPr>
            <a:xfrm>
              <a:off x="-914400" y="5819796"/>
              <a:ext cx="256799" cy="737940"/>
            </a:xfrm>
            <a:prstGeom prst="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latin typeface="+mj-lt"/>
              </a:endParaRPr>
            </a:p>
          </p:txBody>
        </p:sp>
        <p:sp>
          <p:nvSpPr>
            <p:cNvPr id="53" name="Rectangle 52">
              <a:extLst>
                <a:ext uri="{FF2B5EF4-FFF2-40B4-BE49-F238E27FC236}">
                  <a16:creationId xmlns:a16="http://schemas.microsoft.com/office/drawing/2014/main" id="{85F788CA-80DE-40A0-B4F5-6969FC2C1ACD}"/>
                </a:ext>
              </a:extLst>
            </p:cNvPr>
            <p:cNvSpPr/>
            <p:nvPr/>
          </p:nvSpPr>
          <p:spPr>
            <a:xfrm>
              <a:off x="-914400" y="5674427"/>
              <a:ext cx="256799" cy="737940"/>
            </a:xfrm>
            <a:prstGeom prst="rect">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latin typeface="+mj-lt"/>
              </a:endParaRPr>
            </a:p>
          </p:txBody>
        </p:sp>
        <p:sp>
          <p:nvSpPr>
            <p:cNvPr id="54" name="Rectangle 53">
              <a:extLst>
                <a:ext uri="{FF2B5EF4-FFF2-40B4-BE49-F238E27FC236}">
                  <a16:creationId xmlns:a16="http://schemas.microsoft.com/office/drawing/2014/main" id="{21FA6562-A60D-4B44-931F-8CD911EC8F83}"/>
                </a:ext>
              </a:extLst>
            </p:cNvPr>
            <p:cNvSpPr/>
            <p:nvPr/>
          </p:nvSpPr>
          <p:spPr>
            <a:xfrm>
              <a:off x="-914400" y="5529058"/>
              <a:ext cx="256799" cy="737940"/>
            </a:xfrm>
            <a:prstGeom prst="rect">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latin typeface="+mj-lt"/>
              </a:endParaRPr>
            </a:p>
          </p:txBody>
        </p:sp>
        <p:sp>
          <p:nvSpPr>
            <p:cNvPr id="55" name="Rectangle 54">
              <a:extLst>
                <a:ext uri="{FF2B5EF4-FFF2-40B4-BE49-F238E27FC236}">
                  <a16:creationId xmlns:a16="http://schemas.microsoft.com/office/drawing/2014/main" id="{F2F6780F-89F8-49B6-8C50-9B16414B11E4}"/>
                </a:ext>
              </a:extLst>
            </p:cNvPr>
            <p:cNvSpPr/>
            <p:nvPr/>
          </p:nvSpPr>
          <p:spPr>
            <a:xfrm rot="16200000">
              <a:off x="-1180046" y="5599183"/>
              <a:ext cx="788092" cy="2568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r"/>
              <a:r>
                <a:rPr lang="en-US" sz="1000" dirty="0">
                  <a:latin typeface="+mj-lt"/>
                </a:rPr>
                <a:t>Indigo</a:t>
              </a:r>
            </a:p>
          </p:txBody>
        </p:sp>
      </p:grpSp>
      <p:grpSp>
        <p:nvGrpSpPr>
          <p:cNvPr id="67" name="Group 66">
            <a:extLst>
              <a:ext uri="{FF2B5EF4-FFF2-40B4-BE49-F238E27FC236}">
                <a16:creationId xmlns:a16="http://schemas.microsoft.com/office/drawing/2014/main" id="{886F1B6E-6452-4A5E-A69D-FC277BB9DEAF}"/>
              </a:ext>
            </a:extLst>
          </p:cNvPr>
          <p:cNvGrpSpPr/>
          <p:nvPr userDrawn="1"/>
        </p:nvGrpSpPr>
        <p:grpSpPr>
          <a:xfrm>
            <a:off x="-398161" y="5333537"/>
            <a:ext cx="256800" cy="1514938"/>
            <a:chOff x="-398161" y="5333537"/>
            <a:chExt cx="256800" cy="1514938"/>
          </a:xfrm>
        </p:grpSpPr>
        <p:sp>
          <p:nvSpPr>
            <p:cNvPr id="57" name="Rectangle 56">
              <a:extLst>
                <a:ext uri="{FF2B5EF4-FFF2-40B4-BE49-F238E27FC236}">
                  <a16:creationId xmlns:a16="http://schemas.microsoft.com/office/drawing/2014/main" id="{4A65CDA1-319F-4721-93C5-8DAA304A8258}"/>
                </a:ext>
              </a:extLst>
            </p:cNvPr>
            <p:cNvSpPr/>
            <p:nvPr/>
          </p:nvSpPr>
          <p:spPr>
            <a:xfrm>
              <a:off x="-398161" y="6110535"/>
              <a:ext cx="256799" cy="737940"/>
            </a:xfrm>
            <a:prstGeom prst="rect">
              <a:avLst/>
            </a:prstGeom>
            <a:solidFill>
              <a:schemeClr val="accent3">
                <a:lumMod val="5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latin typeface="+mj-lt"/>
              </a:endParaRPr>
            </a:p>
          </p:txBody>
        </p:sp>
        <p:sp>
          <p:nvSpPr>
            <p:cNvPr id="58" name="Rectangle 57">
              <a:extLst>
                <a:ext uri="{FF2B5EF4-FFF2-40B4-BE49-F238E27FC236}">
                  <a16:creationId xmlns:a16="http://schemas.microsoft.com/office/drawing/2014/main" id="{48888DF4-2FC7-4BDE-BA2A-1B5238F9C42D}"/>
                </a:ext>
              </a:extLst>
            </p:cNvPr>
            <p:cNvSpPr/>
            <p:nvPr/>
          </p:nvSpPr>
          <p:spPr>
            <a:xfrm>
              <a:off x="-398161" y="5965165"/>
              <a:ext cx="256799" cy="737940"/>
            </a:xfrm>
            <a:prstGeom prst="rect">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latin typeface="+mj-lt"/>
              </a:endParaRPr>
            </a:p>
          </p:txBody>
        </p:sp>
        <p:sp>
          <p:nvSpPr>
            <p:cNvPr id="59" name="Rectangle 58">
              <a:extLst>
                <a:ext uri="{FF2B5EF4-FFF2-40B4-BE49-F238E27FC236}">
                  <a16:creationId xmlns:a16="http://schemas.microsoft.com/office/drawing/2014/main" id="{3B654C6B-A34B-4DA1-B6DD-B7432F627562}"/>
                </a:ext>
              </a:extLst>
            </p:cNvPr>
            <p:cNvSpPr/>
            <p:nvPr/>
          </p:nvSpPr>
          <p:spPr>
            <a:xfrm>
              <a:off x="-398161" y="5819796"/>
              <a:ext cx="256799" cy="737940"/>
            </a:xfrm>
            <a:prstGeom prst="rect">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latin typeface="+mj-lt"/>
              </a:endParaRPr>
            </a:p>
          </p:txBody>
        </p:sp>
        <p:sp>
          <p:nvSpPr>
            <p:cNvPr id="60" name="Rectangle 59">
              <a:extLst>
                <a:ext uri="{FF2B5EF4-FFF2-40B4-BE49-F238E27FC236}">
                  <a16:creationId xmlns:a16="http://schemas.microsoft.com/office/drawing/2014/main" id="{9F608BBE-3009-4089-860D-8EFC0E5A4685}"/>
                </a:ext>
              </a:extLst>
            </p:cNvPr>
            <p:cNvSpPr/>
            <p:nvPr/>
          </p:nvSpPr>
          <p:spPr>
            <a:xfrm>
              <a:off x="-398161" y="5674427"/>
              <a:ext cx="256799" cy="737940"/>
            </a:xfrm>
            <a:prstGeom prst="rect">
              <a:avLst/>
            </a:prstGeom>
            <a:solidFill>
              <a:schemeClr val="accent3">
                <a:lumMod val="40000"/>
                <a:lumOff val="60000"/>
              </a:schemeClr>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latin typeface="+mj-lt"/>
              </a:endParaRPr>
            </a:p>
          </p:txBody>
        </p:sp>
        <p:sp>
          <p:nvSpPr>
            <p:cNvPr id="61" name="Rectangle 60">
              <a:extLst>
                <a:ext uri="{FF2B5EF4-FFF2-40B4-BE49-F238E27FC236}">
                  <a16:creationId xmlns:a16="http://schemas.microsoft.com/office/drawing/2014/main" id="{1181795E-0824-4CF5-91C8-A83A352713C1}"/>
                </a:ext>
              </a:extLst>
            </p:cNvPr>
            <p:cNvSpPr/>
            <p:nvPr/>
          </p:nvSpPr>
          <p:spPr>
            <a:xfrm>
              <a:off x="-398161" y="5529058"/>
              <a:ext cx="256799" cy="737940"/>
            </a:xfrm>
            <a:prstGeom prst="rect">
              <a:avLst/>
            </a:prstGeom>
            <a:solidFill>
              <a:schemeClr val="accent3">
                <a:lumMod val="20000"/>
                <a:lumOff val="80000"/>
              </a:schemeClr>
            </a:solidFill>
            <a:ln>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latin typeface="+mj-lt"/>
              </a:endParaRPr>
            </a:p>
          </p:txBody>
        </p:sp>
        <p:sp>
          <p:nvSpPr>
            <p:cNvPr id="62" name="Rectangle 61">
              <a:extLst>
                <a:ext uri="{FF2B5EF4-FFF2-40B4-BE49-F238E27FC236}">
                  <a16:creationId xmlns:a16="http://schemas.microsoft.com/office/drawing/2014/main" id="{E2843637-7969-4367-A1EB-C224BE08F362}"/>
                </a:ext>
              </a:extLst>
            </p:cNvPr>
            <p:cNvSpPr/>
            <p:nvPr/>
          </p:nvSpPr>
          <p:spPr>
            <a:xfrm rot="16200000">
              <a:off x="-663807" y="5599183"/>
              <a:ext cx="788092" cy="256800"/>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r"/>
              <a:r>
                <a:rPr lang="en-US" sz="1000" dirty="0">
                  <a:latin typeface="+mj-lt"/>
                </a:rPr>
                <a:t>Lime</a:t>
              </a:r>
            </a:p>
          </p:txBody>
        </p:sp>
      </p:grpSp>
      <p:sp>
        <p:nvSpPr>
          <p:cNvPr id="63" name="TextBox 62">
            <a:extLst>
              <a:ext uri="{FF2B5EF4-FFF2-40B4-BE49-F238E27FC236}">
                <a16:creationId xmlns:a16="http://schemas.microsoft.com/office/drawing/2014/main" id="{2DADB258-1CC6-49F0-9A76-D9EF1CA8993B}"/>
              </a:ext>
            </a:extLst>
          </p:cNvPr>
          <p:cNvSpPr txBox="1"/>
          <p:nvPr userDrawn="1"/>
        </p:nvSpPr>
        <p:spPr>
          <a:xfrm>
            <a:off x="-926915" y="5139441"/>
            <a:ext cx="936940" cy="123111"/>
          </a:xfrm>
          <a:prstGeom prst="rect">
            <a:avLst/>
          </a:prstGeom>
          <a:noFill/>
        </p:spPr>
        <p:txBody>
          <a:bodyPr wrap="square" tIns="0" bIns="0" rtlCol="0">
            <a:spAutoFit/>
          </a:bodyPr>
          <a:lstStyle/>
          <a:p>
            <a:pPr algn="ctr"/>
            <a:r>
              <a:rPr lang="en-US" sz="800" dirty="0">
                <a:solidFill>
                  <a:schemeClr val="tx2"/>
                </a:solidFill>
                <a:latin typeface="+mj-lt"/>
              </a:rPr>
              <a:t>secondary colors</a:t>
            </a:r>
          </a:p>
        </p:txBody>
      </p:sp>
      <p:cxnSp>
        <p:nvCxnSpPr>
          <p:cNvPr id="65" name="Straight Connector 64">
            <a:extLst>
              <a:ext uri="{FF2B5EF4-FFF2-40B4-BE49-F238E27FC236}">
                <a16:creationId xmlns:a16="http://schemas.microsoft.com/office/drawing/2014/main" id="{B78A158C-703F-4F1D-8A60-32D00397A4CD}"/>
              </a:ext>
            </a:extLst>
          </p:cNvPr>
          <p:cNvCxnSpPr>
            <a:cxnSpLocks/>
          </p:cNvCxnSpPr>
          <p:nvPr userDrawn="1"/>
        </p:nvCxnSpPr>
        <p:spPr>
          <a:xfrm>
            <a:off x="-793633" y="5076183"/>
            <a:ext cx="646286"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66" name="TextBox 65">
            <a:extLst>
              <a:ext uri="{FF2B5EF4-FFF2-40B4-BE49-F238E27FC236}">
                <a16:creationId xmlns:a16="http://schemas.microsoft.com/office/drawing/2014/main" id="{39B2EBF5-BF6C-49AF-8295-F418235DC2B5}"/>
              </a:ext>
            </a:extLst>
          </p:cNvPr>
          <p:cNvSpPr txBox="1"/>
          <p:nvPr userDrawn="1"/>
        </p:nvSpPr>
        <p:spPr>
          <a:xfrm>
            <a:off x="-931655" y="-9622"/>
            <a:ext cx="936940" cy="123111"/>
          </a:xfrm>
          <a:prstGeom prst="rect">
            <a:avLst/>
          </a:prstGeom>
          <a:noFill/>
        </p:spPr>
        <p:txBody>
          <a:bodyPr wrap="square" tIns="0" bIns="0" rtlCol="0">
            <a:spAutoFit/>
          </a:bodyPr>
          <a:lstStyle/>
          <a:p>
            <a:pPr algn="ctr"/>
            <a:r>
              <a:rPr lang="en-US" sz="800" dirty="0">
                <a:solidFill>
                  <a:schemeClr val="tx2"/>
                </a:solidFill>
                <a:latin typeface="+mj-lt"/>
              </a:rPr>
              <a:t>primary colors</a:t>
            </a:r>
          </a:p>
        </p:txBody>
      </p:sp>
      <p:grpSp>
        <p:nvGrpSpPr>
          <p:cNvPr id="69" name="Group 68">
            <a:extLst>
              <a:ext uri="{FF2B5EF4-FFF2-40B4-BE49-F238E27FC236}">
                <a16:creationId xmlns:a16="http://schemas.microsoft.com/office/drawing/2014/main" id="{8CB3AEBB-9BBD-4DFA-AC30-0E5A47071AEE}"/>
              </a:ext>
            </a:extLst>
          </p:cNvPr>
          <p:cNvGrpSpPr/>
          <p:nvPr userDrawn="1"/>
        </p:nvGrpSpPr>
        <p:grpSpPr>
          <a:xfrm>
            <a:off x="12295499" y="436380"/>
            <a:ext cx="559712" cy="246221"/>
            <a:chOff x="12295499" y="436380"/>
            <a:chExt cx="559712" cy="246221"/>
          </a:xfrm>
        </p:grpSpPr>
        <p:sp>
          <p:nvSpPr>
            <p:cNvPr id="70" name="TextBox 69">
              <a:extLst>
                <a:ext uri="{FF2B5EF4-FFF2-40B4-BE49-F238E27FC236}">
                  <a16:creationId xmlns:a16="http://schemas.microsoft.com/office/drawing/2014/main" id="{DCA9949C-E4D9-4880-914B-F676DF773DDF}"/>
                </a:ext>
              </a:extLst>
            </p:cNvPr>
            <p:cNvSpPr txBox="1"/>
            <p:nvPr userDrawn="1"/>
          </p:nvSpPr>
          <p:spPr>
            <a:xfrm>
              <a:off x="12436507" y="436380"/>
              <a:ext cx="418704" cy="246221"/>
            </a:xfrm>
            <a:prstGeom prst="rect">
              <a:avLst/>
            </a:prstGeom>
            <a:noFill/>
          </p:spPr>
          <p:txBody>
            <a:bodyPr wrap="none" tIns="0" bIns="0" rtlCol="0">
              <a:spAutoFit/>
            </a:bodyPr>
            <a:lstStyle/>
            <a:p>
              <a:pPr algn="l"/>
              <a:r>
                <a:rPr lang="en-US" sz="800" dirty="0">
                  <a:solidFill>
                    <a:schemeClr val="tx1"/>
                  </a:solidFill>
                  <a:latin typeface="+mj-lt"/>
                </a:rPr>
                <a:t>HEAD</a:t>
              </a:r>
            </a:p>
            <a:p>
              <a:pPr algn="l"/>
              <a:r>
                <a:rPr lang="en-US" sz="800" dirty="0">
                  <a:solidFill>
                    <a:schemeClr val="tx1"/>
                  </a:solidFill>
                  <a:latin typeface="+mj-lt"/>
                </a:rPr>
                <a:t>30pt</a:t>
              </a:r>
            </a:p>
          </p:txBody>
        </p:sp>
        <p:sp>
          <p:nvSpPr>
            <p:cNvPr id="71" name="Rectangle 70">
              <a:extLst>
                <a:ext uri="{FF2B5EF4-FFF2-40B4-BE49-F238E27FC236}">
                  <a16:creationId xmlns:a16="http://schemas.microsoft.com/office/drawing/2014/main" id="{625EA6B0-5D8B-478E-A020-A06D19EAAD96}"/>
                </a:ext>
              </a:extLst>
            </p:cNvPr>
            <p:cNvSpPr/>
            <p:nvPr userDrawn="1"/>
          </p:nvSpPr>
          <p:spPr>
            <a:xfrm>
              <a:off x="12295499" y="461743"/>
              <a:ext cx="184968" cy="19549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1400" dirty="0">
                <a:solidFill>
                  <a:schemeClr val="bg1"/>
                </a:solidFill>
              </a:endParaRPr>
            </a:p>
          </p:txBody>
        </p:sp>
      </p:grpSp>
      <p:grpSp>
        <p:nvGrpSpPr>
          <p:cNvPr id="72" name="Group 71">
            <a:extLst>
              <a:ext uri="{FF2B5EF4-FFF2-40B4-BE49-F238E27FC236}">
                <a16:creationId xmlns:a16="http://schemas.microsoft.com/office/drawing/2014/main" id="{1A1FE48F-85C7-4AB9-8A64-E2B52077ECF1}"/>
              </a:ext>
            </a:extLst>
          </p:cNvPr>
          <p:cNvGrpSpPr/>
          <p:nvPr userDrawn="1"/>
        </p:nvGrpSpPr>
        <p:grpSpPr>
          <a:xfrm>
            <a:off x="12295499" y="796447"/>
            <a:ext cx="726424" cy="246221"/>
            <a:chOff x="12295499" y="796447"/>
            <a:chExt cx="726424" cy="246221"/>
          </a:xfrm>
        </p:grpSpPr>
        <p:sp>
          <p:nvSpPr>
            <p:cNvPr id="73" name="TextBox 72">
              <a:extLst>
                <a:ext uri="{FF2B5EF4-FFF2-40B4-BE49-F238E27FC236}">
                  <a16:creationId xmlns:a16="http://schemas.microsoft.com/office/drawing/2014/main" id="{893767BD-1CF1-4814-9152-41137AD5A761}"/>
                </a:ext>
              </a:extLst>
            </p:cNvPr>
            <p:cNvSpPr txBox="1"/>
            <p:nvPr userDrawn="1"/>
          </p:nvSpPr>
          <p:spPr>
            <a:xfrm>
              <a:off x="12436506" y="796447"/>
              <a:ext cx="585417" cy="246221"/>
            </a:xfrm>
            <a:prstGeom prst="rect">
              <a:avLst/>
            </a:prstGeom>
            <a:noFill/>
          </p:spPr>
          <p:txBody>
            <a:bodyPr wrap="none" tIns="0" bIns="0" rtlCol="0">
              <a:spAutoFit/>
            </a:bodyPr>
            <a:lstStyle/>
            <a:p>
              <a:pPr algn="l"/>
              <a:r>
                <a:rPr lang="en-US" sz="800" dirty="0">
                  <a:solidFill>
                    <a:schemeClr val="tx1"/>
                  </a:solidFill>
                  <a:latin typeface="+mj-lt"/>
                </a:rPr>
                <a:t>SUBHEAD</a:t>
              </a:r>
            </a:p>
            <a:p>
              <a:pPr algn="l"/>
              <a:r>
                <a:rPr lang="en-US" sz="800" dirty="0">
                  <a:solidFill>
                    <a:schemeClr val="tx1"/>
                  </a:solidFill>
                  <a:latin typeface="+mj-lt"/>
                </a:rPr>
                <a:t>20pt</a:t>
              </a:r>
            </a:p>
          </p:txBody>
        </p:sp>
        <p:sp>
          <p:nvSpPr>
            <p:cNvPr id="74" name="Rectangle 73">
              <a:extLst>
                <a:ext uri="{FF2B5EF4-FFF2-40B4-BE49-F238E27FC236}">
                  <a16:creationId xmlns:a16="http://schemas.microsoft.com/office/drawing/2014/main" id="{3B7B30B3-9217-4D38-BA7B-2FCF04DF590E}"/>
                </a:ext>
              </a:extLst>
            </p:cNvPr>
            <p:cNvSpPr/>
            <p:nvPr userDrawn="1"/>
          </p:nvSpPr>
          <p:spPr>
            <a:xfrm>
              <a:off x="12295499" y="821810"/>
              <a:ext cx="184968" cy="195494"/>
            </a:xfrm>
            <a:prstGeom prst="rect">
              <a:avLst/>
            </a:prstGeom>
            <a:solidFill>
              <a:schemeClr val="tx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1400" dirty="0">
                <a:solidFill>
                  <a:schemeClr val="bg1"/>
                </a:solidFill>
              </a:endParaRPr>
            </a:p>
          </p:txBody>
        </p:sp>
      </p:grpSp>
      <p:grpSp>
        <p:nvGrpSpPr>
          <p:cNvPr id="75" name="Group 74">
            <a:extLst>
              <a:ext uri="{FF2B5EF4-FFF2-40B4-BE49-F238E27FC236}">
                <a16:creationId xmlns:a16="http://schemas.microsoft.com/office/drawing/2014/main" id="{502A7FF3-8B22-45EF-BA2B-DDE6459165C8}"/>
              </a:ext>
            </a:extLst>
          </p:cNvPr>
          <p:cNvGrpSpPr/>
          <p:nvPr userDrawn="1"/>
        </p:nvGrpSpPr>
        <p:grpSpPr>
          <a:xfrm>
            <a:off x="12295499" y="1483567"/>
            <a:ext cx="595108" cy="246221"/>
            <a:chOff x="12295499" y="1483567"/>
            <a:chExt cx="595108" cy="246221"/>
          </a:xfrm>
        </p:grpSpPr>
        <p:sp>
          <p:nvSpPr>
            <p:cNvPr id="76" name="TextBox 75">
              <a:extLst>
                <a:ext uri="{FF2B5EF4-FFF2-40B4-BE49-F238E27FC236}">
                  <a16:creationId xmlns:a16="http://schemas.microsoft.com/office/drawing/2014/main" id="{6F81EDC0-CE4A-476E-B5D1-4C3CE5008451}"/>
                </a:ext>
              </a:extLst>
            </p:cNvPr>
            <p:cNvSpPr txBox="1"/>
            <p:nvPr userDrawn="1"/>
          </p:nvSpPr>
          <p:spPr>
            <a:xfrm>
              <a:off x="12441445" y="1483567"/>
              <a:ext cx="449162" cy="246221"/>
            </a:xfrm>
            <a:prstGeom prst="rect">
              <a:avLst/>
            </a:prstGeom>
            <a:noFill/>
          </p:spPr>
          <p:txBody>
            <a:bodyPr wrap="none" tIns="0" bIns="0" rtlCol="0">
              <a:spAutoFit/>
            </a:bodyPr>
            <a:lstStyle/>
            <a:p>
              <a:pPr algn="l"/>
              <a:r>
                <a:rPr lang="en-US" sz="800" dirty="0">
                  <a:solidFill>
                    <a:schemeClr val="tx1"/>
                  </a:solidFill>
                  <a:latin typeface="+mj-lt"/>
                </a:rPr>
                <a:t>TITLES</a:t>
              </a:r>
            </a:p>
            <a:p>
              <a:pPr algn="l"/>
              <a:r>
                <a:rPr lang="en-US" sz="800" dirty="0">
                  <a:solidFill>
                    <a:schemeClr val="tx1"/>
                  </a:solidFill>
                  <a:latin typeface="+mj-lt"/>
                </a:rPr>
                <a:t>18pt</a:t>
              </a:r>
            </a:p>
          </p:txBody>
        </p:sp>
        <p:sp>
          <p:nvSpPr>
            <p:cNvPr id="77" name="Rectangle 76">
              <a:extLst>
                <a:ext uri="{FF2B5EF4-FFF2-40B4-BE49-F238E27FC236}">
                  <a16:creationId xmlns:a16="http://schemas.microsoft.com/office/drawing/2014/main" id="{1541E266-69B4-43B8-B856-5493C0016398}"/>
                </a:ext>
              </a:extLst>
            </p:cNvPr>
            <p:cNvSpPr/>
            <p:nvPr userDrawn="1"/>
          </p:nvSpPr>
          <p:spPr>
            <a:xfrm>
              <a:off x="12295499" y="1508930"/>
              <a:ext cx="184968" cy="19549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1400" dirty="0">
                <a:solidFill>
                  <a:schemeClr val="bg1"/>
                </a:solidFill>
              </a:endParaRPr>
            </a:p>
          </p:txBody>
        </p:sp>
      </p:grpSp>
      <p:grpSp>
        <p:nvGrpSpPr>
          <p:cNvPr id="78" name="Group 77">
            <a:extLst>
              <a:ext uri="{FF2B5EF4-FFF2-40B4-BE49-F238E27FC236}">
                <a16:creationId xmlns:a16="http://schemas.microsoft.com/office/drawing/2014/main" id="{54989C38-B8DE-41BD-8C1B-A83F57C33D9D}"/>
              </a:ext>
            </a:extLst>
          </p:cNvPr>
          <p:cNvGrpSpPr/>
          <p:nvPr userDrawn="1"/>
        </p:nvGrpSpPr>
        <p:grpSpPr>
          <a:xfrm>
            <a:off x="12295499" y="1845372"/>
            <a:ext cx="526049" cy="246221"/>
            <a:chOff x="12295499" y="1845372"/>
            <a:chExt cx="526049" cy="246221"/>
          </a:xfrm>
        </p:grpSpPr>
        <p:sp>
          <p:nvSpPr>
            <p:cNvPr id="79" name="TextBox 78">
              <a:extLst>
                <a:ext uri="{FF2B5EF4-FFF2-40B4-BE49-F238E27FC236}">
                  <a16:creationId xmlns:a16="http://schemas.microsoft.com/office/drawing/2014/main" id="{64ED2DC2-2D1B-42D4-8C35-9DA6A799B54D}"/>
                </a:ext>
              </a:extLst>
            </p:cNvPr>
            <p:cNvSpPr txBox="1"/>
            <p:nvPr userDrawn="1"/>
          </p:nvSpPr>
          <p:spPr>
            <a:xfrm>
              <a:off x="12436506" y="1845372"/>
              <a:ext cx="385042" cy="246221"/>
            </a:xfrm>
            <a:prstGeom prst="rect">
              <a:avLst/>
            </a:prstGeom>
            <a:noFill/>
          </p:spPr>
          <p:txBody>
            <a:bodyPr wrap="none" tIns="0" bIns="0" rtlCol="0">
              <a:spAutoFit/>
            </a:bodyPr>
            <a:lstStyle/>
            <a:p>
              <a:pPr algn="l"/>
              <a:r>
                <a:rPr lang="en-US" sz="800" dirty="0">
                  <a:solidFill>
                    <a:schemeClr val="tx1"/>
                  </a:solidFill>
                  <a:latin typeface="+mj-lt"/>
                </a:rPr>
                <a:t>TEXT</a:t>
              </a:r>
            </a:p>
            <a:p>
              <a:pPr algn="l"/>
              <a:r>
                <a:rPr lang="en-US" sz="800" dirty="0">
                  <a:solidFill>
                    <a:schemeClr val="tx1"/>
                  </a:solidFill>
                  <a:latin typeface="+mj-lt"/>
                </a:rPr>
                <a:t>14pt</a:t>
              </a:r>
            </a:p>
          </p:txBody>
        </p:sp>
        <p:sp>
          <p:nvSpPr>
            <p:cNvPr id="80" name="Rectangle 79">
              <a:extLst>
                <a:ext uri="{FF2B5EF4-FFF2-40B4-BE49-F238E27FC236}">
                  <a16:creationId xmlns:a16="http://schemas.microsoft.com/office/drawing/2014/main" id="{D6B4554F-A803-44AE-B295-733DE6283B21}"/>
                </a:ext>
              </a:extLst>
            </p:cNvPr>
            <p:cNvSpPr/>
            <p:nvPr userDrawn="1"/>
          </p:nvSpPr>
          <p:spPr>
            <a:xfrm>
              <a:off x="12295499" y="1870735"/>
              <a:ext cx="184968" cy="19549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1400" dirty="0">
                <a:solidFill>
                  <a:schemeClr val="bg1"/>
                </a:solidFill>
              </a:endParaRPr>
            </a:p>
          </p:txBody>
        </p:sp>
      </p:grpSp>
      <p:grpSp>
        <p:nvGrpSpPr>
          <p:cNvPr id="81" name="Group 80">
            <a:extLst>
              <a:ext uri="{FF2B5EF4-FFF2-40B4-BE49-F238E27FC236}">
                <a16:creationId xmlns:a16="http://schemas.microsoft.com/office/drawing/2014/main" id="{D03E30B6-7C75-40A4-81F5-81DDBC16A427}"/>
              </a:ext>
            </a:extLst>
          </p:cNvPr>
          <p:cNvGrpSpPr/>
          <p:nvPr userDrawn="1"/>
        </p:nvGrpSpPr>
        <p:grpSpPr>
          <a:xfrm>
            <a:off x="12295499" y="2207176"/>
            <a:ext cx="753675" cy="246221"/>
            <a:chOff x="12295499" y="2234458"/>
            <a:chExt cx="753675" cy="246221"/>
          </a:xfrm>
        </p:grpSpPr>
        <p:sp>
          <p:nvSpPr>
            <p:cNvPr id="82" name="TextBox 81">
              <a:extLst>
                <a:ext uri="{FF2B5EF4-FFF2-40B4-BE49-F238E27FC236}">
                  <a16:creationId xmlns:a16="http://schemas.microsoft.com/office/drawing/2014/main" id="{34026C39-A8B0-42FA-9367-DD448A6A2360}"/>
                </a:ext>
              </a:extLst>
            </p:cNvPr>
            <p:cNvSpPr txBox="1"/>
            <p:nvPr userDrawn="1"/>
          </p:nvSpPr>
          <p:spPr>
            <a:xfrm>
              <a:off x="12436506" y="2234458"/>
              <a:ext cx="612668" cy="246221"/>
            </a:xfrm>
            <a:prstGeom prst="rect">
              <a:avLst/>
            </a:prstGeom>
            <a:noFill/>
          </p:spPr>
          <p:txBody>
            <a:bodyPr wrap="none" tIns="0" bIns="0" rtlCol="0">
              <a:spAutoFit/>
            </a:bodyPr>
            <a:lstStyle/>
            <a:p>
              <a:pPr algn="l"/>
              <a:r>
                <a:rPr lang="en-US" sz="800" dirty="0">
                  <a:solidFill>
                    <a:schemeClr val="tx1"/>
                  </a:solidFill>
                  <a:latin typeface="+mj-lt"/>
                </a:rPr>
                <a:t>CALLOUTS</a:t>
              </a:r>
            </a:p>
            <a:p>
              <a:pPr algn="l"/>
              <a:r>
                <a:rPr lang="en-US" sz="800" dirty="0">
                  <a:solidFill>
                    <a:schemeClr val="tx1"/>
                  </a:solidFill>
                  <a:latin typeface="+mj-lt"/>
                </a:rPr>
                <a:t>XXpt</a:t>
              </a:r>
            </a:p>
          </p:txBody>
        </p:sp>
        <p:sp>
          <p:nvSpPr>
            <p:cNvPr id="83" name="Rectangle 82">
              <a:extLst>
                <a:ext uri="{FF2B5EF4-FFF2-40B4-BE49-F238E27FC236}">
                  <a16:creationId xmlns:a16="http://schemas.microsoft.com/office/drawing/2014/main" id="{427AA43C-1334-4352-BC28-46DFE061778D}"/>
                </a:ext>
              </a:extLst>
            </p:cNvPr>
            <p:cNvSpPr/>
            <p:nvPr userDrawn="1"/>
          </p:nvSpPr>
          <p:spPr>
            <a:xfrm>
              <a:off x="12295499" y="2259821"/>
              <a:ext cx="184968" cy="19549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1400" dirty="0">
                <a:solidFill>
                  <a:schemeClr val="bg2"/>
                </a:solidFill>
              </a:endParaRPr>
            </a:p>
          </p:txBody>
        </p:sp>
      </p:grpSp>
    </p:spTree>
    <p:extLst>
      <p:ext uri="{BB962C8B-B14F-4D97-AF65-F5344CB8AC3E}">
        <p14:creationId xmlns:p14="http://schemas.microsoft.com/office/powerpoint/2010/main" val="1485456605"/>
      </p:ext>
    </p:extLst>
  </p:cSld>
  <p:clrMap bg1="lt1" tx1="dk1" bg2="lt2" tx2="dk2" accent1="accent1" accent2="accent2" accent3="accent3" accent4="accent4" accent5="accent5" accent6="accent6" hlink="hlink" folHlink="folHlink"/>
  <p:sldLayoutIdLst>
    <p:sldLayoutId id="2147483820" r:id="rId1"/>
    <p:sldLayoutId id="2147483652" r:id="rId2"/>
    <p:sldLayoutId id="2147483819" r:id="rId3"/>
    <p:sldLayoutId id="2147483821" r:id="rId4"/>
    <p:sldLayoutId id="2147483666" r:id="rId5"/>
    <p:sldLayoutId id="2147483824" r:id="rId6"/>
    <p:sldLayoutId id="2147483661" r:id="rId7"/>
    <p:sldLayoutId id="2147483822" r:id="rId8"/>
    <p:sldLayoutId id="2147483825" r:id="rId9"/>
    <p:sldLayoutId id="2147483823" r:id="rId10"/>
    <p:sldLayoutId id="2147483827" r:id="rId11"/>
    <p:sldLayoutId id="2147483847" r:id="rId12"/>
    <p:sldLayoutId id="2147483848" r:id="rId13"/>
    <p:sldLayoutId id="2147483857" r:id="rId14"/>
    <p:sldLayoutId id="2147483858" r:id="rId15"/>
    <p:sldLayoutId id="2147483859" r:id="rId16"/>
    <p:sldLayoutId id="2147483860" r:id="rId17"/>
  </p:sldLayoutIdLst>
  <p:hf hdr="0" ftr="0" dt="0"/>
  <p:txStyles>
    <p:titleStyle>
      <a:lvl1pPr algn="l" defTabSz="914400" rtl="0" eaLnBrk="1" latinLnBrk="0" hangingPunct="1">
        <a:lnSpc>
          <a:spcPct val="90000"/>
        </a:lnSpc>
        <a:spcBef>
          <a:spcPct val="0"/>
        </a:spcBef>
        <a:buNone/>
        <a:defRPr sz="3000" kern="1200">
          <a:solidFill>
            <a:schemeClr val="tx1"/>
          </a:solidFill>
          <a:latin typeface="+mj-lt"/>
          <a:ea typeface="+mj-ea"/>
          <a:cs typeface="+mj-cs"/>
        </a:defRPr>
      </a:lvl1pPr>
    </p:titleStyle>
    <p:bodyStyle>
      <a:lvl1pPr marL="0" indent="0" algn="l" defTabSz="914400" rtl="0" eaLnBrk="1" latinLnBrk="0" hangingPunct="1">
        <a:lnSpc>
          <a:spcPct val="114000"/>
        </a:lnSpc>
        <a:spcBef>
          <a:spcPts val="1000"/>
        </a:spcBef>
        <a:buFont typeface="Arial"/>
        <a:buNone/>
        <a:defRPr sz="1400" kern="1200">
          <a:solidFill>
            <a:schemeClr val="tx1"/>
          </a:solidFill>
          <a:latin typeface="+mj-lt"/>
          <a:ea typeface="+mn-ea"/>
          <a:cs typeface="+mn-cs"/>
        </a:defRPr>
      </a:lvl1pPr>
      <a:lvl2pPr marL="396875" indent="-168275" algn="l" defTabSz="914400" rtl="0" eaLnBrk="1" latinLnBrk="0" hangingPunct="1">
        <a:lnSpc>
          <a:spcPct val="114000"/>
        </a:lnSpc>
        <a:spcBef>
          <a:spcPts val="500"/>
        </a:spcBef>
        <a:buFont typeface="Arial"/>
        <a:buChar char="•"/>
        <a:defRPr sz="1400" kern="1200">
          <a:solidFill>
            <a:schemeClr val="tx1"/>
          </a:solidFill>
          <a:latin typeface="+mj-lt"/>
          <a:ea typeface="+mn-ea"/>
          <a:cs typeface="+mn-cs"/>
        </a:defRPr>
      </a:lvl2pPr>
      <a:lvl3pPr marL="625475" indent="-173038" algn="l" defTabSz="914400" rtl="0" eaLnBrk="1" latinLnBrk="0" hangingPunct="1">
        <a:lnSpc>
          <a:spcPct val="114000"/>
        </a:lnSpc>
        <a:spcBef>
          <a:spcPts val="500"/>
        </a:spcBef>
        <a:buSzPct val="65000"/>
        <a:buFont typeface="Courier New" panose="02070309020205020404" pitchFamily="49" charset="0"/>
        <a:buChar char="o"/>
        <a:defRPr sz="1400" kern="1200">
          <a:solidFill>
            <a:schemeClr val="tx1"/>
          </a:solidFill>
          <a:latin typeface="+mj-lt"/>
          <a:ea typeface="+mn-ea"/>
          <a:cs typeface="+mn-cs"/>
        </a:defRPr>
      </a:lvl3pPr>
      <a:lvl4pPr marL="854075" indent="-169863" algn="l" defTabSz="914400" rtl="0" eaLnBrk="1" latinLnBrk="0" hangingPunct="1">
        <a:lnSpc>
          <a:spcPct val="114000"/>
        </a:lnSpc>
        <a:spcBef>
          <a:spcPts val="500"/>
        </a:spcBef>
        <a:buSzPct val="75000"/>
        <a:buFont typeface="Wingdings" panose="05000000000000000000" pitchFamily="2" charset="2"/>
        <a:buChar char="§"/>
        <a:defRPr sz="1400" kern="1200">
          <a:solidFill>
            <a:schemeClr val="tx1"/>
          </a:solidFill>
          <a:latin typeface="+mj-lt"/>
          <a:ea typeface="+mn-ea"/>
          <a:cs typeface="+mn-cs"/>
        </a:defRPr>
      </a:lvl4pPr>
      <a:lvl5pPr marL="1087438" indent="-171450" algn="l" defTabSz="914400" rtl="0" eaLnBrk="1" latinLnBrk="0" hangingPunct="1">
        <a:lnSpc>
          <a:spcPct val="114000"/>
        </a:lnSpc>
        <a:spcBef>
          <a:spcPts val="500"/>
        </a:spcBef>
        <a:buFont typeface="Arial"/>
        <a:buChar char="•"/>
        <a:defRPr sz="14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CF8E7C70-B3B7-EB4C-86CC-9391541B433B}" type="datetime1">
              <a:rPr kumimoji="0" lang="en-CA" sz="1200" b="0" i="0" u="none" strike="noStrike" kern="1200" cap="none" spc="0" normalizeH="0" baseline="0" noProof="0" smtClean="0">
                <a:ln>
                  <a:noFill/>
                </a:ln>
                <a:solidFill>
                  <a:srgbClr val="404041">
                    <a:tint val="75000"/>
                  </a:srgb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2022-09-29</a:t>
            </a:fld>
            <a:endParaRPr kumimoji="0" lang="en-US" sz="1200" b="0" i="0" u="none" strike="noStrike" kern="1200" cap="none" spc="0" normalizeH="0" baseline="0" noProof="0">
              <a:ln>
                <a:noFill/>
              </a:ln>
              <a:solidFill>
                <a:srgbClr val="404041">
                  <a:tint val="75000"/>
                </a:srgb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404041">
                  <a:tint val="75000"/>
                </a:srgb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B9D8D28-8C14-6F4A-AF40-286893C5A6AD}" type="slidenum">
              <a:rPr kumimoji="0" lang="en-US" sz="1200" b="0" i="0" u="none" strike="noStrike" kern="1200" cap="none" spc="0" normalizeH="0" baseline="0" noProof="0" smtClean="0">
                <a:ln>
                  <a:noFill/>
                </a:ln>
                <a:solidFill>
                  <a:srgbClr val="404041">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404041">
                  <a:tint val="7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0643211"/>
      </p:ext>
    </p:extLst>
  </p:cSld>
  <p:clrMap bg1="lt1" tx1="dk1" bg2="lt2" tx2="dk2" accent1="accent1" accent2="accent2" accent3="accent3" accent4="accent4" accent5="accent5" accent6="accent6" hlink="hlink" folHlink="folHlink"/>
  <p:sldLayoutIdLst>
    <p:sldLayoutId id="2147484049" r:id="rId1"/>
    <p:sldLayoutId id="2147484050" r:id="rId2"/>
    <p:sldLayoutId id="2147484051" r:id="rId3"/>
    <p:sldLayoutId id="2147484052" r:id="rId4"/>
    <p:sldLayoutId id="2147484053" r:id="rId5"/>
    <p:sldLayoutId id="2147484054" r:id="rId6"/>
    <p:sldLayoutId id="2147484055" r:id="rId7"/>
    <p:sldLayoutId id="2147484056" r:id="rId8"/>
    <p:sldLayoutId id="2147484057" r:id="rId9"/>
    <p:sldLayoutId id="2147484058" r:id="rId10"/>
    <p:sldLayoutId id="2147484059" r:id="rId11"/>
    <p:sldLayoutId id="2147484060" r:id="rId12"/>
    <p:sldLayoutId id="2147484061" r:id="rId13"/>
    <p:sldLayoutId id="2147484062" r:id="rId14"/>
    <p:sldLayoutId id="2147484063" r:id="rId15"/>
    <p:sldLayoutId id="2147484064" r:id="rId16"/>
    <p:sldLayoutId id="2147484065" r:id="rId17"/>
    <p:sldLayoutId id="2147484066" r:id="rId18"/>
    <p:sldLayoutId id="2147484067" r:id="rId19"/>
    <p:sldLayoutId id="2147484068" r:id="rId20"/>
    <p:sldLayoutId id="2147484069" r:id="rId21"/>
    <p:sldLayoutId id="2147484070" r:id="rId22"/>
    <p:sldLayoutId id="2147484071" r:id="rId23"/>
    <p:sldLayoutId id="2147484072" r:id="rId24"/>
    <p:sldLayoutId id="2147484073" r:id="rId25"/>
    <p:sldLayoutId id="2147484102" r:id="rId26"/>
  </p:sldLayoutIdLst>
  <p:hf hdr="0" ftr="0" dt="0"/>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F8E7C70-B3B7-EB4C-86CC-9391541B433B}" type="datetime1">
              <a:rPr lang="en-CA" smtClean="0"/>
              <a:t>2022-09-29</a:t>
            </a:fld>
            <a:endParaRPr lang="en-US"/>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9D8D28-8C14-6F4A-AF40-286893C5A6AD}" type="slidenum">
              <a:rPr lang="en-US" smtClean="0"/>
              <a:t>‹#›</a:t>
            </a:fld>
            <a:endParaRPr lang="en-US"/>
          </a:p>
        </p:txBody>
      </p:sp>
    </p:spTree>
    <p:extLst>
      <p:ext uri="{BB962C8B-B14F-4D97-AF65-F5344CB8AC3E}">
        <p14:creationId xmlns:p14="http://schemas.microsoft.com/office/powerpoint/2010/main" val="243493728"/>
      </p:ext>
    </p:extLst>
  </p:cSld>
  <p:clrMap bg1="lt1" tx1="dk1" bg2="lt2" tx2="dk2" accent1="accent1" accent2="accent2" accent3="accent3" accent4="accent4" accent5="accent5" accent6="accent6" hlink="hlink" folHlink="folHlink"/>
  <p:sldLayoutIdLst>
    <p:sldLayoutId id="2147484076" r:id="rId1"/>
    <p:sldLayoutId id="2147484077" r:id="rId2"/>
    <p:sldLayoutId id="2147484078" r:id="rId3"/>
    <p:sldLayoutId id="2147484079" r:id="rId4"/>
    <p:sldLayoutId id="2147484080" r:id="rId5"/>
    <p:sldLayoutId id="2147484081" r:id="rId6"/>
    <p:sldLayoutId id="2147484082" r:id="rId7"/>
    <p:sldLayoutId id="2147484083" r:id="rId8"/>
    <p:sldLayoutId id="2147484084" r:id="rId9"/>
    <p:sldLayoutId id="2147484085" r:id="rId10"/>
    <p:sldLayoutId id="2147484086" r:id="rId11"/>
    <p:sldLayoutId id="2147484087" r:id="rId12"/>
    <p:sldLayoutId id="2147484088" r:id="rId13"/>
    <p:sldLayoutId id="2147484089" r:id="rId14"/>
    <p:sldLayoutId id="2147484090" r:id="rId15"/>
    <p:sldLayoutId id="2147484091" r:id="rId16"/>
    <p:sldLayoutId id="2147484092" r:id="rId17"/>
    <p:sldLayoutId id="2147484093" r:id="rId18"/>
    <p:sldLayoutId id="2147484094" r:id="rId19"/>
    <p:sldLayoutId id="2147484095" r:id="rId20"/>
    <p:sldLayoutId id="2147484096" r:id="rId21"/>
    <p:sldLayoutId id="2147484098" r:id="rId22"/>
    <p:sldLayoutId id="2147484099" r:id="rId23"/>
    <p:sldLayoutId id="2147484100" r:id="rId24"/>
    <p:sldLayoutId id="2147484103" r:id="rId25"/>
  </p:sldLayoutIdLst>
  <p:hf hdr="0" ftr="0" dt="0"/>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A079745-E7BE-4AF6-8480-CF68231CE15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2D7BDB8-8803-46D3-ACC8-4F56BD09DA2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77C419E-8DAE-4101-A63A-46DB0F33406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8100EA-2816-44DA-AF31-D208698F995B}" type="datetimeFigureOut">
              <a:rPr lang="en-US" smtClean="0"/>
              <a:t>9/29/2022</a:t>
            </a:fld>
            <a:endParaRPr lang="en-US"/>
          </a:p>
        </p:txBody>
      </p:sp>
      <p:sp>
        <p:nvSpPr>
          <p:cNvPr id="5" name="Footer Placeholder 4">
            <a:extLst>
              <a:ext uri="{FF2B5EF4-FFF2-40B4-BE49-F238E27FC236}">
                <a16:creationId xmlns:a16="http://schemas.microsoft.com/office/drawing/2014/main" id="{E67D1CF8-F751-455D-82F1-D3C6D36714F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ADB5FC0-F00C-4E40-B9ED-B077E8465E8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F72A22-0F96-4E12-8479-6B99EC564C79}" type="slidenum">
              <a:rPr lang="en-US" smtClean="0"/>
              <a:t>‹#›</a:t>
            </a:fld>
            <a:endParaRPr lang="en-US"/>
          </a:p>
        </p:txBody>
      </p:sp>
    </p:spTree>
    <p:extLst>
      <p:ext uri="{BB962C8B-B14F-4D97-AF65-F5344CB8AC3E}">
        <p14:creationId xmlns:p14="http://schemas.microsoft.com/office/powerpoint/2010/main" val="213935857"/>
      </p:ext>
    </p:extLst>
  </p:cSld>
  <p:clrMap bg1="lt1" tx1="dk1" bg2="lt2" tx2="dk2" accent1="accent1" accent2="accent2" accent3="accent3" accent4="accent4" accent5="accent5" accent6="accent6" hlink="hlink" folHlink="folHlink"/>
  <p:sldLayoutIdLst>
    <p:sldLayoutId id="2147484106" r:id="rId1"/>
    <p:sldLayoutId id="2147484107" r:id="rId2"/>
    <p:sldLayoutId id="2147484108" r:id="rId3"/>
    <p:sldLayoutId id="2147484109" r:id="rId4"/>
    <p:sldLayoutId id="2147484110" r:id="rId5"/>
    <p:sldLayoutId id="2147484111" r:id="rId6"/>
    <p:sldLayoutId id="2147484112" r:id="rId7"/>
    <p:sldLayoutId id="2147484113" r:id="rId8"/>
    <p:sldLayoutId id="2147484114" r:id="rId9"/>
    <p:sldLayoutId id="2147484115" r:id="rId10"/>
    <p:sldLayoutId id="2147484116" r:id="rId11"/>
    <p:sldLayoutId id="2147484117"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CF8E7C70-B3B7-EB4C-86CC-9391541B433B}" type="datetime1">
              <a:rPr kumimoji="0" lang="en-CA" sz="1200" b="0" i="0" u="none" strike="noStrike" kern="1200" cap="none" spc="0" normalizeH="0" baseline="0" noProof="0" smtClean="0">
                <a:ln>
                  <a:noFill/>
                </a:ln>
                <a:solidFill>
                  <a:srgbClr val="404041">
                    <a:tint val="75000"/>
                  </a:srgb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2022-09-29</a:t>
            </a:fld>
            <a:endParaRPr kumimoji="0" lang="en-US" sz="1200" b="0" i="0" u="none" strike="noStrike" kern="1200" cap="none" spc="0" normalizeH="0" baseline="0" noProof="0">
              <a:ln>
                <a:noFill/>
              </a:ln>
              <a:solidFill>
                <a:srgbClr val="404041">
                  <a:tint val="75000"/>
                </a:srgb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404041">
                  <a:tint val="75000"/>
                </a:srgb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B9D8D28-8C14-6F4A-AF40-286893C5A6AD}" type="slidenum">
              <a:rPr kumimoji="0" lang="en-US" sz="1200" b="0" i="0" u="none" strike="noStrike" kern="1200" cap="none" spc="0" normalizeH="0" baseline="0" noProof="0" smtClean="0">
                <a:ln>
                  <a:noFill/>
                </a:ln>
                <a:solidFill>
                  <a:srgbClr val="404041">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404041">
                  <a:tint val="7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95494007"/>
      </p:ext>
    </p:extLst>
  </p:cSld>
  <p:clrMap bg1="lt1" tx1="dk1" bg2="lt2" tx2="dk2" accent1="accent1" accent2="accent2" accent3="accent3" accent4="accent4" accent5="accent5" accent6="accent6" hlink="hlink" folHlink="folHlink"/>
  <p:sldLayoutIdLst>
    <p:sldLayoutId id="2147483862" r:id="rId1"/>
    <p:sldLayoutId id="2147483863" r:id="rId2"/>
    <p:sldLayoutId id="2147483864" r:id="rId3"/>
    <p:sldLayoutId id="2147483865" r:id="rId4"/>
    <p:sldLayoutId id="2147483866" r:id="rId5"/>
    <p:sldLayoutId id="2147483867" r:id="rId6"/>
    <p:sldLayoutId id="2147483868" r:id="rId7"/>
    <p:sldLayoutId id="2147483869" r:id="rId8"/>
    <p:sldLayoutId id="2147483870" r:id="rId9"/>
    <p:sldLayoutId id="2147483871" r:id="rId10"/>
    <p:sldLayoutId id="2147483872" r:id="rId11"/>
    <p:sldLayoutId id="2147483873" r:id="rId12"/>
    <p:sldLayoutId id="2147483874" r:id="rId13"/>
    <p:sldLayoutId id="2147483875" r:id="rId14"/>
    <p:sldLayoutId id="2147483876" r:id="rId15"/>
    <p:sldLayoutId id="2147483877" r:id="rId16"/>
    <p:sldLayoutId id="2147483878" r:id="rId17"/>
    <p:sldLayoutId id="2147483879" r:id="rId18"/>
    <p:sldLayoutId id="2147483880" r:id="rId19"/>
    <p:sldLayoutId id="2147483881" r:id="rId20"/>
    <p:sldLayoutId id="2147483887" r:id="rId21"/>
    <p:sldLayoutId id="2147483890" r:id="rId22"/>
    <p:sldLayoutId id="2147484101" r:id="rId23"/>
    <p:sldLayoutId id="2147484104" r:id="rId24"/>
  </p:sldLayoutIdLst>
  <p:hf hdr="0" ftr="0" dt="0"/>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CF8E7C70-B3B7-EB4C-86CC-9391541B433B}" type="datetime1">
              <a:rPr kumimoji="0" lang="en-CA" sz="1200" b="0" i="0" u="none" strike="noStrike" kern="1200" cap="none" spc="0" normalizeH="0" baseline="0" noProof="0" smtClean="0">
                <a:ln>
                  <a:noFill/>
                </a:ln>
                <a:solidFill>
                  <a:srgbClr val="404041">
                    <a:tint val="75000"/>
                  </a:srgb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2022-09-29</a:t>
            </a:fld>
            <a:endParaRPr kumimoji="0" lang="en-US" sz="1200" b="0" i="0" u="none" strike="noStrike" kern="1200" cap="none" spc="0" normalizeH="0" baseline="0" noProof="0">
              <a:ln>
                <a:noFill/>
              </a:ln>
              <a:solidFill>
                <a:srgbClr val="404041">
                  <a:tint val="75000"/>
                </a:srgb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404041">
                  <a:tint val="75000"/>
                </a:srgb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B9D8D28-8C14-6F4A-AF40-286893C5A6AD}" type="slidenum">
              <a:rPr kumimoji="0" lang="en-US" sz="1200" b="0" i="0" u="none" strike="noStrike" kern="1200" cap="none" spc="0" normalizeH="0" baseline="0" noProof="0" smtClean="0">
                <a:ln>
                  <a:noFill/>
                </a:ln>
                <a:solidFill>
                  <a:srgbClr val="404041">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404041">
                  <a:tint val="7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9526831"/>
      </p:ext>
    </p:extLst>
  </p:cSld>
  <p:clrMap bg1="lt1" tx1="dk1" bg2="lt2" tx2="dk2" accent1="accent1" accent2="accent2" accent3="accent3" accent4="accent4" accent5="accent5" accent6="accent6" hlink="hlink" folHlink="folHlink"/>
  <p:sldLayoutIdLst>
    <p:sldLayoutId id="2147483896" r:id="rId1"/>
    <p:sldLayoutId id="2147483897" r:id="rId2"/>
    <p:sldLayoutId id="2147483898" r:id="rId3"/>
    <p:sldLayoutId id="2147483899" r:id="rId4"/>
    <p:sldLayoutId id="2147483900" r:id="rId5"/>
    <p:sldLayoutId id="2147483901" r:id="rId6"/>
    <p:sldLayoutId id="2147483902" r:id="rId7"/>
    <p:sldLayoutId id="2147483903" r:id="rId8"/>
    <p:sldLayoutId id="2147483904" r:id="rId9"/>
    <p:sldLayoutId id="2147483905" r:id="rId10"/>
    <p:sldLayoutId id="2147483906" r:id="rId11"/>
    <p:sldLayoutId id="2147483907" r:id="rId12"/>
    <p:sldLayoutId id="2147483908" r:id="rId13"/>
    <p:sldLayoutId id="2147483909" r:id="rId14"/>
    <p:sldLayoutId id="2147483910" r:id="rId15"/>
    <p:sldLayoutId id="2147483911" r:id="rId16"/>
    <p:sldLayoutId id="2147483912" r:id="rId17"/>
    <p:sldLayoutId id="2147483913" r:id="rId18"/>
    <p:sldLayoutId id="2147483914" r:id="rId19"/>
    <p:sldLayoutId id="2147483915" r:id="rId20"/>
    <p:sldLayoutId id="2147483916" r:id="rId21"/>
    <p:sldLayoutId id="2147483917" r:id="rId22"/>
    <p:sldLayoutId id="2147483918" r:id="rId23"/>
    <p:sldLayoutId id="2147483919" r:id="rId24"/>
    <p:sldLayoutId id="2147483920" r:id="rId25"/>
    <p:sldLayoutId id="2147483922" r:id="rId26"/>
  </p:sldLayoutIdLst>
  <p:hf hdr="0" ftr="0" dt="0"/>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875FB9C3-9F09-46E7-BB42-602692532B00}"/>
              </a:ext>
            </a:extLst>
          </p:cNvPr>
          <p:cNvSpPr/>
          <p:nvPr userDrawn="1"/>
        </p:nvSpPr>
        <p:spPr>
          <a:xfrm>
            <a:off x="0" y="0"/>
            <a:ext cx="12191998" cy="68579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A37273EC-DC57-4AA0-9CC2-E1600DC29D69}"/>
              </a:ext>
            </a:extLst>
          </p:cNvPr>
          <p:cNvSpPr txBox="1"/>
          <p:nvPr userDrawn="1"/>
        </p:nvSpPr>
        <p:spPr>
          <a:xfrm>
            <a:off x="2156431" y="6438071"/>
            <a:ext cx="3421379" cy="200055"/>
          </a:xfrm>
          <a:prstGeom prst="rect">
            <a:avLst/>
          </a:prstGeom>
          <a:noFill/>
        </p:spPr>
        <p:txBody>
          <a:bodyPr wrap="square" rtlCol="0">
            <a:spAutoFit/>
          </a:bodyPr>
          <a:lstStyle/>
          <a:p>
            <a:r>
              <a:rPr lang="en-US" sz="700" kern="1200" dirty="0">
                <a:solidFill>
                  <a:schemeClr val="tx2"/>
                </a:solidFill>
                <a:latin typeface="+mn-lt"/>
                <a:ea typeface="+mn-ea"/>
                <a:cs typeface="+mn-cs"/>
              </a:rPr>
              <a:t>©2020 – </a:t>
            </a:r>
            <a:r>
              <a:rPr lang="en-US" sz="700" dirty="0">
                <a:solidFill>
                  <a:schemeClr val="tx2"/>
                </a:solidFill>
                <a:latin typeface="+mj-lt"/>
              </a:rPr>
              <a:t>Strictly Confidential</a:t>
            </a:r>
          </a:p>
        </p:txBody>
      </p:sp>
      <p:sp>
        <p:nvSpPr>
          <p:cNvPr id="12" name="Rectangle 11">
            <a:extLst>
              <a:ext uri="{FF2B5EF4-FFF2-40B4-BE49-F238E27FC236}">
                <a16:creationId xmlns:a16="http://schemas.microsoft.com/office/drawing/2014/main" id="{5A340EE0-DE61-410C-A5A7-6756DA4D19A8}"/>
              </a:ext>
            </a:extLst>
          </p:cNvPr>
          <p:cNvSpPr/>
          <p:nvPr userDrawn="1"/>
        </p:nvSpPr>
        <p:spPr>
          <a:xfrm>
            <a:off x="0" y="6724650"/>
            <a:ext cx="12192000" cy="142971"/>
          </a:xfrm>
          <a:prstGeom prst="rect">
            <a:avLst/>
          </a:prstGeom>
          <a:gradFill>
            <a:gsLst>
              <a:gs pos="100000">
                <a:schemeClr val="accent2"/>
              </a:gs>
              <a:gs pos="50000">
                <a:schemeClr val="bg2"/>
              </a:gs>
              <a:gs pos="0">
                <a:schemeClr val="accent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a:extLst>
              <a:ext uri="{FF2B5EF4-FFF2-40B4-BE49-F238E27FC236}">
                <a16:creationId xmlns:a16="http://schemas.microsoft.com/office/drawing/2014/main" id="{0AEC8330-95F6-40B2-8093-2FE63C2CBB4D}"/>
              </a:ext>
            </a:extLst>
          </p:cNvPr>
          <p:cNvPicPr>
            <a:picLocks noChangeAspect="1"/>
          </p:cNvPicPr>
          <p:nvPr userDrawn="1"/>
        </p:nvPicPr>
        <p:blipFill>
          <a:blip r:embed="rId15"/>
          <a:stretch>
            <a:fillRect/>
          </a:stretch>
        </p:blipFill>
        <p:spPr>
          <a:xfrm>
            <a:off x="493437" y="6411774"/>
            <a:ext cx="1645920" cy="178082"/>
          </a:xfrm>
          <a:prstGeom prst="rect">
            <a:avLst/>
          </a:prstGeom>
        </p:spPr>
      </p:pic>
      <p:sp>
        <p:nvSpPr>
          <p:cNvPr id="7" name="Title Placeholder 6">
            <a:extLst>
              <a:ext uri="{FF2B5EF4-FFF2-40B4-BE49-F238E27FC236}">
                <a16:creationId xmlns:a16="http://schemas.microsoft.com/office/drawing/2014/main" id="{64ED15CC-B923-4875-9721-7E580EE7B6C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19" name="Text Placeholder 18">
            <a:extLst>
              <a:ext uri="{FF2B5EF4-FFF2-40B4-BE49-F238E27FC236}">
                <a16:creationId xmlns:a16="http://schemas.microsoft.com/office/drawing/2014/main" id="{37951FBA-5E85-4055-B491-E19A8EECF3A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Slide Number Placeholder 21">
            <a:extLst>
              <a:ext uri="{FF2B5EF4-FFF2-40B4-BE49-F238E27FC236}">
                <a16:creationId xmlns:a16="http://schemas.microsoft.com/office/drawing/2014/main" id="{0A8A5918-188D-447D-BD5D-8CDA27C8331F}"/>
              </a:ext>
            </a:extLst>
          </p:cNvPr>
          <p:cNvSpPr>
            <a:spLocks noGrp="1"/>
          </p:cNvSpPr>
          <p:nvPr>
            <p:ph type="sldNum" sz="quarter" idx="4"/>
          </p:nvPr>
        </p:nvSpPr>
        <p:spPr>
          <a:xfrm>
            <a:off x="8610599" y="6450468"/>
            <a:ext cx="3192139" cy="148913"/>
          </a:xfrm>
          <a:prstGeom prst="rect">
            <a:avLst/>
          </a:prstGeom>
        </p:spPr>
        <p:txBody>
          <a:bodyPr vert="horz" lIns="91440" tIns="45720" rIns="91440" bIns="45720" rtlCol="0" anchor="ctr"/>
          <a:lstStyle>
            <a:lvl1pPr algn="r">
              <a:defRPr sz="1000">
                <a:solidFill>
                  <a:schemeClr val="tx2"/>
                </a:solidFill>
                <a:latin typeface="+mj-lt"/>
              </a:defRPr>
            </a:lvl1pPr>
          </a:lstStyle>
          <a:p>
            <a:fld id="{F0D6EE29-B678-4F5E-BD6B-2A1F664779F4}" type="slidenum">
              <a:rPr lang="en-US" smtClean="0"/>
              <a:pPr/>
              <a:t>‹#›</a:t>
            </a:fld>
            <a:endParaRPr lang="en-US" dirty="0"/>
          </a:p>
        </p:txBody>
      </p:sp>
      <p:grpSp>
        <p:nvGrpSpPr>
          <p:cNvPr id="2" name="Group 1">
            <a:extLst>
              <a:ext uri="{FF2B5EF4-FFF2-40B4-BE49-F238E27FC236}">
                <a16:creationId xmlns:a16="http://schemas.microsoft.com/office/drawing/2014/main" id="{C13C2CE1-1606-40C9-AE4B-642991B20A9F}"/>
              </a:ext>
            </a:extLst>
          </p:cNvPr>
          <p:cNvGrpSpPr/>
          <p:nvPr userDrawn="1"/>
        </p:nvGrpSpPr>
        <p:grpSpPr>
          <a:xfrm>
            <a:off x="-785009" y="184475"/>
            <a:ext cx="256800" cy="1514937"/>
            <a:chOff x="-914402" y="184475"/>
            <a:chExt cx="256800" cy="1514937"/>
          </a:xfrm>
        </p:grpSpPr>
        <p:sp>
          <p:nvSpPr>
            <p:cNvPr id="10" name="Rectangle 9">
              <a:extLst>
                <a:ext uri="{FF2B5EF4-FFF2-40B4-BE49-F238E27FC236}">
                  <a16:creationId xmlns:a16="http://schemas.microsoft.com/office/drawing/2014/main" id="{0B7F7280-A85A-44AF-85E0-6C7F9D124504}"/>
                </a:ext>
              </a:extLst>
            </p:cNvPr>
            <p:cNvSpPr/>
            <p:nvPr/>
          </p:nvSpPr>
          <p:spPr>
            <a:xfrm>
              <a:off x="-914401" y="961472"/>
              <a:ext cx="256799" cy="737940"/>
            </a:xfrm>
            <a:prstGeom prst="rect">
              <a:avLst/>
            </a:prstGeom>
            <a:solidFill>
              <a:schemeClr val="tx2">
                <a:lumMod val="5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latin typeface="+mj-lt"/>
              </a:endParaRPr>
            </a:p>
          </p:txBody>
        </p:sp>
        <p:sp>
          <p:nvSpPr>
            <p:cNvPr id="11" name="Rectangle 10">
              <a:extLst>
                <a:ext uri="{FF2B5EF4-FFF2-40B4-BE49-F238E27FC236}">
                  <a16:creationId xmlns:a16="http://schemas.microsoft.com/office/drawing/2014/main" id="{29DCEDAC-918C-40C5-B4EB-A6EAA1EFF512}"/>
                </a:ext>
              </a:extLst>
            </p:cNvPr>
            <p:cNvSpPr/>
            <p:nvPr/>
          </p:nvSpPr>
          <p:spPr>
            <a:xfrm>
              <a:off x="-914401" y="816103"/>
              <a:ext cx="256799" cy="737940"/>
            </a:xfrm>
            <a:prstGeom prst="rect">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latin typeface="+mj-lt"/>
              </a:endParaRPr>
            </a:p>
          </p:txBody>
        </p:sp>
        <p:sp>
          <p:nvSpPr>
            <p:cNvPr id="13" name="Rectangle 12">
              <a:extLst>
                <a:ext uri="{FF2B5EF4-FFF2-40B4-BE49-F238E27FC236}">
                  <a16:creationId xmlns:a16="http://schemas.microsoft.com/office/drawing/2014/main" id="{AD0ABBF5-3A46-4D81-9890-36774C260498}"/>
                </a:ext>
              </a:extLst>
            </p:cNvPr>
            <p:cNvSpPr/>
            <p:nvPr/>
          </p:nvSpPr>
          <p:spPr>
            <a:xfrm>
              <a:off x="-914401" y="670734"/>
              <a:ext cx="256799" cy="737940"/>
            </a:xfrm>
            <a:prstGeom prst="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latin typeface="+mj-lt"/>
              </a:endParaRPr>
            </a:p>
          </p:txBody>
        </p:sp>
        <p:sp>
          <p:nvSpPr>
            <p:cNvPr id="14" name="Rectangle 13">
              <a:extLst>
                <a:ext uri="{FF2B5EF4-FFF2-40B4-BE49-F238E27FC236}">
                  <a16:creationId xmlns:a16="http://schemas.microsoft.com/office/drawing/2014/main" id="{07857055-D273-4396-8687-3A5388AAC162}"/>
                </a:ext>
              </a:extLst>
            </p:cNvPr>
            <p:cNvSpPr/>
            <p:nvPr/>
          </p:nvSpPr>
          <p:spPr>
            <a:xfrm>
              <a:off x="-914401" y="525365"/>
              <a:ext cx="256799" cy="737940"/>
            </a:xfrm>
            <a:prstGeom prst="rect">
              <a:avLst/>
            </a:prstGeom>
            <a:solidFill>
              <a:schemeClr val="tx2">
                <a:lumMod val="40000"/>
                <a:lumOff val="6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latin typeface="+mj-lt"/>
              </a:endParaRPr>
            </a:p>
          </p:txBody>
        </p:sp>
        <p:sp>
          <p:nvSpPr>
            <p:cNvPr id="17" name="Rectangle 16">
              <a:extLst>
                <a:ext uri="{FF2B5EF4-FFF2-40B4-BE49-F238E27FC236}">
                  <a16:creationId xmlns:a16="http://schemas.microsoft.com/office/drawing/2014/main" id="{279546CE-AFE7-409E-81E1-18005E71EE11}"/>
                </a:ext>
              </a:extLst>
            </p:cNvPr>
            <p:cNvSpPr/>
            <p:nvPr/>
          </p:nvSpPr>
          <p:spPr>
            <a:xfrm>
              <a:off x="-914401" y="379996"/>
              <a:ext cx="256799" cy="737940"/>
            </a:xfrm>
            <a:prstGeom prst="rect">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latin typeface="+mj-lt"/>
              </a:endParaRPr>
            </a:p>
          </p:txBody>
        </p:sp>
        <p:sp>
          <p:nvSpPr>
            <p:cNvPr id="18" name="Rectangle 17">
              <a:extLst>
                <a:ext uri="{FF2B5EF4-FFF2-40B4-BE49-F238E27FC236}">
                  <a16:creationId xmlns:a16="http://schemas.microsoft.com/office/drawing/2014/main" id="{D9796434-AC6B-426B-B7E5-FF31C8154215}"/>
                </a:ext>
              </a:extLst>
            </p:cNvPr>
            <p:cNvSpPr/>
            <p:nvPr/>
          </p:nvSpPr>
          <p:spPr>
            <a:xfrm rot="16200000">
              <a:off x="-1180048" y="450121"/>
              <a:ext cx="788092" cy="256799"/>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r"/>
              <a:r>
                <a:rPr lang="en-US" sz="1000" dirty="0">
                  <a:latin typeface="+mj-lt"/>
                </a:rPr>
                <a:t>Charcoal</a:t>
              </a:r>
            </a:p>
          </p:txBody>
        </p:sp>
      </p:grpSp>
      <p:grpSp>
        <p:nvGrpSpPr>
          <p:cNvPr id="4" name="Group 3">
            <a:extLst>
              <a:ext uri="{FF2B5EF4-FFF2-40B4-BE49-F238E27FC236}">
                <a16:creationId xmlns:a16="http://schemas.microsoft.com/office/drawing/2014/main" id="{4514A3DA-7E3A-4169-9468-3951686CC4BF}"/>
              </a:ext>
            </a:extLst>
          </p:cNvPr>
          <p:cNvGrpSpPr/>
          <p:nvPr userDrawn="1"/>
        </p:nvGrpSpPr>
        <p:grpSpPr>
          <a:xfrm>
            <a:off x="-785009" y="1809232"/>
            <a:ext cx="256800" cy="1514937"/>
            <a:chOff x="-914402" y="1783354"/>
            <a:chExt cx="256800" cy="1514937"/>
          </a:xfrm>
        </p:grpSpPr>
        <p:sp>
          <p:nvSpPr>
            <p:cNvPr id="21" name="Rectangle 20">
              <a:extLst>
                <a:ext uri="{FF2B5EF4-FFF2-40B4-BE49-F238E27FC236}">
                  <a16:creationId xmlns:a16="http://schemas.microsoft.com/office/drawing/2014/main" id="{1C568A4B-3FDD-41DF-9245-F7FD27466D2F}"/>
                </a:ext>
              </a:extLst>
            </p:cNvPr>
            <p:cNvSpPr/>
            <p:nvPr/>
          </p:nvSpPr>
          <p:spPr>
            <a:xfrm>
              <a:off x="-914401" y="2560351"/>
              <a:ext cx="256799" cy="737940"/>
            </a:xfrm>
            <a:prstGeom prst="rect">
              <a:avLst/>
            </a:prstGeom>
            <a:solidFill>
              <a:schemeClr val="bg2">
                <a:lumMod val="5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latin typeface="+mj-lt"/>
              </a:endParaRPr>
            </a:p>
          </p:txBody>
        </p:sp>
        <p:sp>
          <p:nvSpPr>
            <p:cNvPr id="23" name="Rectangle 22">
              <a:extLst>
                <a:ext uri="{FF2B5EF4-FFF2-40B4-BE49-F238E27FC236}">
                  <a16:creationId xmlns:a16="http://schemas.microsoft.com/office/drawing/2014/main" id="{E44B3B90-F8C7-4982-BDC1-747D0D606E78}"/>
                </a:ext>
              </a:extLst>
            </p:cNvPr>
            <p:cNvSpPr/>
            <p:nvPr/>
          </p:nvSpPr>
          <p:spPr>
            <a:xfrm>
              <a:off x="-914401" y="2414982"/>
              <a:ext cx="256799" cy="737940"/>
            </a:xfrm>
            <a:prstGeom prst="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latin typeface="+mj-lt"/>
              </a:endParaRPr>
            </a:p>
          </p:txBody>
        </p:sp>
        <p:sp>
          <p:nvSpPr>
            <p:cNvPr id="24" name="Rectangle 23">
              <a:extLst>
                <a:ext uri="{FF2B5EF4-FFF2-40B4-BE49-F238E27FC236}">
                  <a16:creationId xmlns:a16="http://schemas.microsoft.com/office/drawing/2014/main" id="{B5A8D58C-1D2E-4B11-943A-EEBFAF8420C5}"/>
                </a:ext>
              </a:extLst>
            </p:cNvPr>
            <p:cNvSpPr/>
            <p:nvPr/>
          </p:nvSpPr>
          <p:spPr>
            <a:xfrm>
              <a:off x="-914401" y="2269613"/>
              <a:ext cx="256799" cy="737940"/>
            </a:xfrm>
            <a:prstGeom prst="rect">
              <a:avLst/>
            </a:prstGeom>
            <a:solidFill>
              <a:schemeClr val="bg2">
                <a:lumMod val="60000"/>
                <a:lumOff val="40000"/>
              </a:schemeClr>
            </a:solidFill>
            <a:ln>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latin typeface="+mj-lt"/>
              </a:endParaRPr>
            </a:p>
          </p:txBody>
        </p:sp>
        <p:sp>
          <p:nvSpPr>
            <p:cNvPr id="25" name="Rectangle 24">
              <a:extLst>
                <a:ext uri="{FF2B5EF4-FFF2-40B4-BE49-F238E27FC236}">
                  <a16:creationId xmlns:a16="http://schemas.microsoft.com/office/drawing/2014/main" id="{136FF5AF-19EF-45E4-A2AB-7F2037BF70B4}"/>
                </a:ext>
              </a:extLst>
            </p:cNvPr>
            <p:cNvSpPr/>
            <p:nvPr/>
          </p:nvSpPr>
          <p:spPr>
            <a:xfrm>
              <a:off x="-914401" y="2124244"/>
              <a:ext cx="256799" cy="737940"/>
            </a:xfrm>
            <a:prstGeom prst="rect">
              <a:avLst/>
            </a:prstGeom>
            <a:solidFill>
              <a:schemeClr val="bg2">
                <a:lumMod val="40000"/>
                <a:lumOff val="60000"/>
              </a:schemeClr>
            </a:solid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latin typeface="+mj-lt"/>
              </a:endParaRPr>
            </a:p>
          </p:txBody>
        </p:sp>
        <p:sp>
          <p:nvSpPr>
            <p:cNvPr id="26" name="Rectangle 25">
              <a:extLst>
                <a:ext uri="{FF2B5EF4-FFF2-40B4-BE49-F238E27FC236}">
                  <a16:creationId xmlns:a16="http://schemas.microsoft.com/office/drawing/2014/main" id="{5DAFEA2B-03CB-4987-BF7F-6045F2F411FD}"/>
                </a:ext>
              </a:extLst>
            </p:cNvPr>
            <p:cNvSpPr/>
            <p:nvPr/>
          </p:nvSpPr>
          <p:spPr>
            <a:xfrm>
              <a:off x="-914401" y="1978875"/>
              <a:ext cx="256799" cy="737940"/>
            </a:xfrm>
            <a:prstGeom prst="rect">
              <a:avLst/>
            </a:prstGeom>
            <a:solidFill>
              <a:schemeClr val="bg2">
                <a:lumMod val="20000"/>
                <a:lumOff val="80000"/>
              </a:schemeClr>
            </a:solidFill>
            <a:ln>
              <a:solidFill>
                <a:schemeClr val="bg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latin typeface="+mj-lt"/>
              </a:endParaRPr>
            </a:p>
          </p:txBody>
        </p:sp>
        <p:sp>
          <p:nvSpPr>
            <p:cNvPr id="27" name="Rectangle 26">
              <a:extLst>
                <a:ext uri="{FF2B5EF4-FFF2-40B4-BE49-F238E27FC236}">
                  <a16:creationId xmlns:a16="http://schemas.microsoft.com/office/drawing/2014/main" id="{AAB2DC70-FCEA-41E5-BF72-C6CB44FC3AAE}"/>
                </a:ext>
              </a:extLst>
            </p:cNvPr>
            <p:cNvSpPr/>
            <p:nvPr/>
          </p:nvSpPr>
          <p:spPr>
            <a:xfrm rot="16200000">
              <a:off x="-1180048" y="2049000"/>
              <a:ext cx="788092" cy="256799"/>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r"/>
              <a:r>
                <a:rPr lang="en-US" sz="1000" dirty="0">
                  <a:latin typeface="+mj-lt"/>
                </a:rPr>
                <a:t>Turquoise</a:t>
              </a:r>
            </a:p>
          </p:txBody>
        </p:sp>
      </p:grpSp>
      <p:grpSp>
        <p:nvGrpSpPr>
          <p:cNvPr id="3" name="Group 2">
            <a:extLst>
              <a:ext uri="{FF2B5EF4-FFF2-40B4-BE49-F238E27FC236}">
                <a16:creationId xmlns:a16="http://schemas.microsoft.com/office/drawing/2014/main" id="{E3C837B4-62AC-4D8F-BFBD-4FC99DE5D78E}"/>
              </a:ext>
            </a:extLst>
          </p:cNvPr>
          <p:cNvGrpSpPr/>
          <p:nvPr userDrawn="1"/>
        </p:nvGrpSpPr>
        <p:grpSpPr>
          <a:xfrm>
            <a:off x="-398163" y="184475"/>
            <a:ext cx="256800" cy="1514937"/>
            <a:chOff x="-398163" y="184475"/>
            <a:chExt cx="256800" cy="1514937"/>
          </a:xfrm>
        </p:grpSpPr>
        <p:sp>
          <p:nvSpPr>
            <p:cNvPr id="29" name="Rectangle 28">
              <a:extLst>
                <a:ext uri="{FF2B5EF4-FFF2-40B4-BE49-F238E27FC236}">
                  <a16:creationId xmlns:a16="http://schemas.microsoft.com/office/drawing/2014/main" id="{EB3817F9-A442-48D0-911A-D36157B5C45C}"/>
                </a:ext>
              </a:extLst>
            </p:cNvPr>
            <p:cNvSpPr/>
            <p:nvPr/>
          </p:nvSpPr>
          <p:spPr>
            <a:xfrm>
              <a:off x="-398162" y="961472"/>
              <a:ext cx="256799" cy="737940"/>
            </a:xfrm>
            <a:prstGeom prst="rect">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latin typeface="+mj-lt"/>
              </a:endParaRPr>
            </a:p>
          </p:txBody>
        </p:sp>
        <p:sp>
          <p:nvSpPr>
            <p:cNvPr id="30" name="Rectangle 29">
              <a:extLst>
                <a:ext uri="{FF2B5EF4-FFF2-40B4-BE49-F238E27FC236}">
                  <a16:creationId xmlns:a16="http://schemas.microsoft.com/office/drawing/2014/main" id="{E5F9604F-DD94-49AF-A062-32B81041F95C}"/>
                </a:ext>
              </a:extLst>
            </p:cNvPr>
            <p:cNvSpPr/>
            <p:nvPr/>
          </p:nvSpPr>
          <p:spPr>
            <a:xfrm>
              <a:off x="-398162" y="816103"/>
              <a:ext cx="256799" cy="737940"/>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latin typeface="+mj-lt"/>
              </a:endParaRPr>
            </a:p>
          </p:txBody>
        </p:sp>
        <p:sp>
          <p:nvSpPr>
            <p:cNvPr id="31" name="Rectangle 30">
              <a:extLst>
                <a:ext uri="{FF2B5EF4-FFF2-40B4-BE49-F238E27FC236}">
                  <a16:creationId xmlns:a16="http://schemas.microsoft.com/office/drawing/2014/main" id="{6D5DD8AB-7D20-4EA3-A38F-A1E03137343F}"/>
                </a:ext>
              </a:extLst>
            </p:cNvPr>
            <p:cNvSpPr/>
            <p:nvPr/>
          </p:nvSpPr>
          <p:spPr>
            <a:xfrm>
              <a:off x="-398162" y="670734"/>
              <a:ext cx="256799" cy="737940"/>
            </a:xfrm>
            <a:prstGeom prst="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latin typeface="+mj-lt"/>
              </a:endParaRPr>
            </a:p>
          </p:txBody>
        </p:sp>
        <p:sp>
          <p:nvSpPr>
            <p:cNvPr id="32" name="Rectangle 31">
              <a:extLst>
                <a:ext uri="{FF2B5EF4-FFF2-40B4-BE49-F238E27FC236}">
                  <a16:creationId xmlns:a16="http://schemas.microsoft.com/office/drawing/2014/main" id="{19F14025-8206-488D-ABBF-C9CAAAC6BF7F}"/>
                </a:ext>
              </a:extLst>
            </p:cNvPr>
            <p:cNvSpPr/>
            <p:nvPr/>
          </p:nvSpPr>
          <p:spPr>
            <a:xfrm>
              <a:off x="-398162" y="525365"/>
              <a:ext cx="256799" cy="737940"/>
            </a:xfrm>
            <a:prstGeom prst="rect">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latin typeface="+mj-lt"/>
              </a:endParaRPr>
            </a:p>
          </p:txBody>
        </p:sp>
        <p:sp>
          <p:nvSpPr>
            <p:cNvPr id="33" name="Rectangle 32">
              <a:extLst>
                <a:ext uri="{FF2B5EF4-FFF2-40B4-BE49-F238E27FC236}">
                  <a16:creationId xmlns:a16="http://schemas.microsoft.com/office/drawing/2014/main" id="{EF8A048E-FD9D-4AC7-8FF0-862B1D28F22C}"/>
                </a:ext>
              </a:extLst>
            </p:cNvPr>
            <p:cNvSpPr/>
            <p:nvPr/>
          </p:nvSpPr>
          <p:spPr>
            <a:xfrm>
              <a:off x="-398162" y="379996"/>
              <a:ext cx="256799" cy="737940"/>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latin typeface="+mj-lt"/>
              </a:endParaRPr>
            </a:p>
          </p:txBody>
        </p:sp>
        <p:sp>
          <p:nvSpPr>
            <p:cNvPr id="34" name="Rectangle 33">
              <a:extLst>
                <a:ext uri="{FF2B5EF4-FFF2-40B4-BE49-F238E27FC236}">
                  <a16:creationId xmlns:a16="http://schemas.microsoft.com/office/drawing/2014/main" id="{83368CDD-4E26-47F7-86DD-B7BF7EBCFDF9}"/>
                </a:ext>
              </a:extLst>
            </p:cNvPr>
            <p:cNvSpPr/>
            <p:nvPr/>
          </p:nvSpPr>
          <p:spPr>
            <a:xfrm rot="16200000">
              <a:off x="-663809" y="450121"/>
              <a:ext cx="788092" cy="256799"/>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r"/>
              <a:r>
                <a:rPr lang="en-US" sz="1000" dirty="0">
                  <a:latin typeface="+mj-lt"/>
                </a:rPr>
                <a:t>Seafoam</a:t>
              </a:r>
            </a:p>
          </p:txBody>
        </p:sp>
      </p:grpSp>
      <p:grpSp>
        <p:nvGrpSpPr>
          <p:cNvPr id="5" name="Group 4">
            <a:extLst>
              <a:ext uri="{FF2B5EF4-FFF2-40B4-BE49-F238E27FC236}">
                <a16:creationId xmlns:a16="http://schemas.microsoft.com/office/drawing/2014/main" id="{660E0E35-B7DA-4E13-8D75-931C52985C91}"/>
              </a:ext>
            </a:extLst>
          </p:cNvPr>
          <p:cNvGrpSpPr/>
          <p:nvPr userDrawn="1"/>
        </p:nvGrpSpPr>
        <p:grpSpPr>
          <a:xfrm>
            <a:off x="-398162" y="1809231"/>
            <a:ext cx="256800" cy="1514938"/>
            <a:chOff x="-398162" y="1783353"/>
            <a:chExt cx="256800" cy="1514938"/>
          </a:xfrm>
        </p:grpSpPr>
        <p:sp>
          <p:nvSpPr>
            <p:cNvPr id="36" name="Rectangle 35">
              <a:extLst>
                <a:ext uri="{FF2B5EF4-FFF2-40B4-BE49-F238E27FC236}">
                  <a16:creationId xmlns:a16="http://schemas.microsoft.com/office/drawing/2014/main" id="{A2F4E7E2-D78D-4DBF-9BA0-FB5EC2762274}"/>
                </a:ext>
              </a:extLst>
            </p:cNvPr>
            <p:cNvSpPr/>
            <p:nvPr/>
          </p:nvSpPr>
          <p:spPr>
            <a:xfrm>
              <a:off x="-398162" y="2560351"/>
              <a:ext cx="256799" cy="737940"/>
            </a:xfrm>
            <a:prstGeom prst="rect">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latin typeface="+mj-lt"/>
              </a:endParaRPr>
            </a:p>
          </p:txBody>
        </p:sp>
        <p:sp>
          <p:nvSpPr>
            <p:cNvPr id="37" name="Rectangle 36">
              <a:extLst>
                <a:ext uri="{FF2B5EF4-FFF2-40B4-BE49-F238E27FC236}">
                  <a16:creationId xmlns:a16="http://schemas.microsoft.com/office/drawing/2014/main" id="{1EE580AC-856E-4D25-BD1A-ECCC90B4654A}"/>
                </a:ext>
              </a:extLst>
            </p:cNvPr>
            <p:cNvSpPr/>
            <p:nvPr/>
          </p:nvSpPr>
          <p:spPr>
            <a:xfrm>
              <a:off x="-398162" y="2414981"/>
              <a:ext cx="256799" cy="737940"/>
            </a:xfrm>
            <a:prstGeom prst="rect">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latin typeface="+mj-lt"/>
              </a:endParaRPr>
            </a:p>
          </p:txBody>
        </p:sp>
        <p:sp>
          <p:nvSpPr>
            <p:cNvPr id="38" name="Rectangle 37">
              <a:extLst>
                <a:ext uri="{FF2B5EF4-FFF2-40B4-BE49-F238E27FC236}">
                  <a16:creationId xmlns:a16="http://schemas.microsoft.com/office/drawing/2014/main" id="{428EEB6C-2454-47EC-B629-7C7C99B9F477}"/>
                </a:ext>
              </a:extLst>
            </p:cNvPr>
            <p:cNvSpPr/>
            <p:nvPr/>
          </p:nvSpPr>
          <p:spPr>
            <a:xfrm>
              <a:off x="-398162" y="2269612"/>
              <a:ext cx="256799" cy="737940"/>
            </a:xfrm>
            <a:prstGeom prst="rect">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latin typeface="+mj-lt"/>
              </a:endParaRPr>
            </a:p>
          </p:txBody>
        </p:sp>
        <p:sp>
          <p:nvSpPr>
            <p:cNvPr id="39" name="Rectangle 38">
              <a:extLst>
                <a:ext uri="{FF2B5EF4-FFF2-40B4-BE49-F238E27FC236}">
                  <a16:creationId xmlns:a16="http://schemas.microsoft.com/office/drawing/2014/main" id="{912B1172-05EE-465C-BB3F-08903CF48111}"/>
                </a:ext>
              </a:extLst>
            </p:cNvPr>
            <p:cNvSpPr/>
            <p:nvPr/>
          </p:nvSpPr>
          <p:spPr>
            <a:xfrm>
              <a:off x="-398162" y="2124243"/>
              <a:ext cx="256799" cy="737940"/>
            </a:xfrm>
            <a:prstGeom prst="rect">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latin typeface="+mj-lt"/>
              </a:endParaRPr>
            </a:p>
          </p:txBody>
        </p:sp>
        <p:sp>
          <p:nvSpPr>
            <p:cNvPr id="40" name="Rectangle 39">
              <a:extLst>
                <a:ext uri="{FF2B5EF4-FFF2-40B4-BE49-F238E27FC236}">
                  <a16:creationId xmlns:a16="http://schemas.microsoft.com/office/drawing/2014/main" id="{EA374D0F-0591-4554-8F5C-6D723CDA5766}"/>
                </a:ext>
              </a:extLst>
            </p:cNvPr>
            <p:cNvSpPr/>
            <p:nvPr/>
          </p:nvSpPr>
          <p:spPr>
            <a:xfrm>
              <a:off x="-398162" y="1978874"/>
              <a:ext cx="256799" cy="737940"/>
            </a:xfrm>
            <a:prstGeom prst="rect">
              <a:avLst/>
            </a:prstGeom>
            <a:solidFill>
              <a:schemeClr val="accent5">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latin typeface="+mj-lt"/>
              </a:endParaRPr>
            </a:p>
          </p:txBody>
        </p:sp>
        <p:sp>
          <p:nvSpPr>
            <p:cNvPr id="41" name="Rectangle 40">
              <a:extLst>
                <a:ext uri="{FF2B5EF4-FFF2-40B4-BE49-F238E27FC236}">
                  <a16:creationId xmlns:a16="http://schemas.microsoft.com/office/drawing/2014/main" id="{42F78A09-06D6-4181-BC0F-82B65A58EE70}"/>
                </a:ext>
              </a:extLst>
            </p:cNvPr>
            <p:cNvSpPr/>
            <p:nvPr/>
          </p:nvSpPr>
          <p:spPr>
            <a:xfrm rot="16200000">
              <a:off x="-663808" y="2048999"/>
              <a:ext cx="788092" cy="256800"/>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r"/>
              <a:r>
                <a:rPr lang="en-US" sz="1000" dirty="0">
                  <a:latin typeface="+mj-lt"/>
                </a:rPr>
                <a:t>Aegean</a:t>
              </a:r>
            </a:p>
          </p:txBody>
        </p:sp>
      </p:grpSp>
      <p:grpSp>
        <p:nvGrpSpPr>
          <p:cNvPr id="6" name="Group 5">
            <a:extLst>
              <a:ext uri="{FF2B5EF4-FFF2-40B4-BE49-F238E27FC236}">
                <a16:creationId xmlns:a16="http://schemas.microsoft.com/office/drawing/2014/main" id="{B7775553-8CC5-47A0-8891-2551549295A1}"/>
              </a:ext>
            </a:extLst>
          </p:cNvPr>
          <p:cNvGrpSpPr/>
          <p:nvPr userDrawn="1"/>
        </p:nvGrpSpPr>
        <p:grpSpPr>
          <a:xfrm>
            <a:off x="-785009" y="3434889"/>
            <a:ext cx="256800" cy="1514937"/>
            <a:chOff x="-914402" y="3391758"/>
            <a:chExt cx="256800" cy="1514937"/>
          </a:xfrm>
        </p:grpSpPr>
        <p:sp>
          <p:nvSpPr>
            <p:cNvPr id="43" name="Rectangle 42">
              <a:extLst>
                <a:ext uri="{FF2B5EF4-FFF2-40B4-BE49-F238E27FC236}">
                  <a16:creationId xmlns:a16="http://schemas.microsoft.com/office/drawing/2014/main" id="{8E8AA0BF-30B6-4BE9-94A3-03C0F07C199F}"/>
                </a:ext>
              </a:extLst>
            </p:cNvPr>
            <p:cNvSpPr/>
            <p:nvPr/>
          </p:nvSpPr>
          <p:spPr>
            <a:xfrm>
              <a:off x="-914401" y="4168755"/>
              <a:ext cx="256799" cy="737940"/>
            </a:xfrm>
            <a:prstGeom prst="rect">
              <a:avLst/>
            </a:prstGeom>
            <a:solidFill>
              <a:schemeClr val="tx1">
                <a:lumMod val="50000"/>
              </a:schemeClr>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latin typeface="+mj-lt"/>
              </a:endParaRPr>
            </a:p>
          </p:txBody>
        </p:sp>
        <p:sp>
          <p:nvSpPr>
            <p:cNvPr id="44" name="Rectangle 43">
              <a:extLst>
                <a:ext uri="{FF2B5EF4-FFF2-40B4-BE49-F238E27FC236}">
                  <a16:creationId xmlns:a16="http://schemas.microsoft.com/office/drawing/2014/main" id="{9EF69C96-5828-47D5-B3C0-B6175FB28F5B}"/>
                </a:ext>
              </a:extLst>
            </p:cNvPr>
            <p:cNvSpPr/>
            <p:nvPr/>
          </p:nvSpPr>
          <p:spPr>
            <a:xfrm>
              <a:off x="-914401" y="4023386"/>
              <a:ext cx="256799" cy="737940"/>
            </a:xfrm>
            <a:prstGeom prst="rect">
              <a:avLst/>
            </a:prstGeom>
            <a:solidFill>
              <a:schemeClr val="tx1">
                <a:lumMod val="75000"/>
              </a:schemeClr>
            </a:solidFill>
            <a:ln>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latin typeface="+mj-lt"/>
              </a:endParaRPr>
            </a:p>
          </p:txBody>
        </p:sp>
        <p:sp>
          <p:nvSpPr>
            <p:cNvPr id="45" name="Rectangle 44">
              <a:extLst>
                <a:ext uri="{FF2B5EF4-FFF2-40B4-BE49-F238E27FC236}">
                  <a16:creationId xmlns:a16="http://schemas.microsoft.com/office/drawing/2014/main" id="{0CED4307-A3D5-4FF7-B4E4-A28B17AC7281}"/>
                </a:ext>
              </a:extLst>
            </p:cNvPr>
            <p:cNvSpPr/>
            <p:nvPr/>
          </p:nvSpPr>
          <p:spPr>
            <a:xfrm>
              <a:off x="-914401" y="3878017"/>
              <a:ext cx="256799" cy="737940"/>
            </a:xfrm>
            <a:prstGeom prst="rect">
              <a:avLst/>
            </a:prstGeom>
            <a:solidFill>
              <a:schemeClr val="tx1">
                <a:lumMod val="60000"/>
                <a:lumOff val="40000"/>
              </a:schemeClr>
            </a:solidFill>
            <a:ln>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latin typeface="+mj-lt"/>
              </a:endParaRPr>
            </a:p>
          </p:txBody>
        </p:sp>
        <p:sp>
          <p:nvSpPr>
            <p:cNvPr id="46" name="Rectangle 45">
              <a:extLst>
                <a:ext uri="{FF2B5EF4-FFF2-40B4-BE49-F238E27FC236}">
                  <a16:creationId xmlns:a16="http://schemas.microsoft.com/office/drawing/2014/main" id="{D3518AF4-5923-4778-96B7-C0293E77FF85}"/>
                </a:ext>
              </a:extLst>
            </p:cNvPr>
            <p:cNvSpPr/>
            <p:nvPr/>
          </p:nvSpPr>
          <p:spPr>
            <a:xfrm>
              <a:off x="-914401" y="3732648"/>
              <a:ext cx="256799" cy="737940"/>
            </a:xfrm>
            <a:prstGeom prst="rect">
              <a:avLst/>
            </a:prstGeom>
            <a:solidFill>
              <a:schemeClr val="tx1">
                <a:lumMod val="40000"/>
                <a:lumOff val="60000"/>
              </a:schemeClr>
            </a:solidFill>
            <a:ln>
              <a:solidFill>
                <a:schemeClr val="tx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latin typeface="+mj-lt"/>
              </a:endParaRPr>
            </a:p>
          </p:txBody>
        </p:sp>
        <p:sp>
          <p:nvSpPr>
            <p:cNvPr id="47" name="Rectangle 46">
              <a:extLst>
                <a:ext uri="{FF2B5EF4-FFF2-40B4-BE49-F238E27FC236}">
                  <a16:creationId xmlns:a16="http://schemas.microsoft.com/office/drawing/2014/main" id="{EE27287D-6D40-4116-A058-84A4DA2806A3}"/>
                </a:ext>
              </a:extLst>
            </p:cNvPr>
            <p:cNvSpPr/>
            <p:nvPr/>
          </p:nvSpPr>
          <p:spPr>
            <a:xfrm>
              <a:off x="-914401" y="3587279"/>
              <a:ext cx="256799" cy="737940"/>
            </a:xfrm>
            <a:prstGeom prst="rect">
              <a:avLst/>
            </a:prstGeom>
            <a:solidFill>
              <a:schemeClr val="tx1">
                <a:lumMod val="20000"/>
                <a:lumOff val="80000"/>
              </a:schemeClr>
            </a:solidFill>
            <a:ln>
              <a:solidFill>
                <a:schemeClr val="tx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latin typeface="+mj-lt"/>
              </a:endParaRPr>
            </a:p>
          </p:txBody>
        </p:sp>
        <p:sp>
          <p:nvSpPr>
            <p:cNvPr id="48" name="Rectangle 47">
              <a:extLst>
                <a:ext uri="{FF2B5EF4-FFF2-40B4-BE49-F238E27FC236}">
                  <a16:creationId xmlns:a16="http://schemas.microsoft.com/office/drawing/2014/main" id="{7746F324-D0D2-4689-9BB4-5806E1807796}"/>
                </a:ext>
              </a:extLst>
            </p:cNvPr>
            <p:cNvSpPr/>
            <p:nvPr/>
          </p:nvSpPr>
          <p:spPr>
            <a:xfrm rot="16200000">
              <a:off x="-1180048" y="3657404"/>
              <a:ext cx="788092" cy="25679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r"/>
              <a:r>
                <a:rPr lang="en-US" sz="1000" dirty="0">
                  <a:latin typeface="+mj-lt"/>
                </a:rPr>
                <a:t>Slate</a:t>
              </a:r>
            </a:p>
          </p:txBody>
        </p:sp>
      </p:grpSp>
      <p:grpSp>
        <p:nvGrpSpPr>
          <p:cNvPr id="64" name="Group 63">
            <a:extLst>
              <a:ext uri="{FF2B5EF4-FFF2-40B4-BE49-F238E27FC236}">
                <a16:creationId xmlns:a16="http://schemas.microsoft.com/office/drawing/2014/main" id="{6AADDEC0-EE6A-45E5-8210-8B0F868F3229}"/>
              </a:ext>
            </a:extLst>
          </p:cNvPr>
          <p:cNvGrpSpPr/>
          <p:nvPr userDrawn="1"/>
        </p:nvGrpSpPr>
        <p:grpSpPr>
          <a:xfrm>
            <a:off x="-785007" y="5333537"/>
            <a:ext cx="256800" cy="1514938"/>
            <a:chOff x="-914400" y="5333537"/>
            <a:chExt cx="256800" cy="1514938"/>
          </a:xfrm>
        </p:grpSpPr>
        <p:sp>
          <p:nvSpPr>
            <p:cNvPr id="50" name="Rectangle 49">
              <a:extLst>
                <a:ext uri="{FF2B5EF4-FFF2-40B4-BE49-F238E27FC236}">
                  <a16:creationId xmlns:a16="http://schemas.microsoft.com/office/drawing/2014/main" id="{A2206789-4B3E-4C78-BFFE-3DCBF2D5FED3}"/>
                </a:ext>
              </a:extLst>
            </p:cNvPr>
            <p:cNvSpPr/>
            <p:nvPr/>
          </p:nvSpPr>
          <p:spPr>
            <a:xfrm>
              <a:off x="-914400" y="6110535"/>
              <a:ext cx="256799" cy="737940"/>
            </a:xfrm>
            <a:prstGeom prst="rect">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latin typeface="+mj-lt"/>
              </a:endParaRPr>
            </a:p>
          </p:txBody>
        </p:sp>
        <p:sp>
          <p:nvSpPr>
            <p:cNvPr id="51" name="Rectangle 50">
              <a:extLst>
                <a:ext uri="{FF2B5EF4-FFF2-40B4-BE49-F238E27FC236}">
                  <a16:creationId xmlns:a16="http://schemas.microsoft.com/office/drawing/2014/main" id="{A476E557-3EEC-445B-8823-4337B3C5DEDC}"/>
                </a:ext>
              </a:extLst>
            </p:cNvPr>
            <p:cNvSpPr/>
            <p:nvPr/>
          </p:nvSpPr>
          <p:spPr>
            <a:xfrm>
              <a:off x="-914400" y="5965165"/>
              <a:ext cx="256799" cy="737940"/>
            </a:xfrm>
            <a:prstGeom prst="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latin typeface="+mj-lt"/>
              </a:endParaRPr>
            </a:p>
          </p:txBody>
        </p:sp>
        <p:sp>
          <p:nvSpPr>
            <p:cNvPr id="52" name="Rectangle 51">
              <a:extLst>
                <a:ext uri="{FF2B5EF4-FFF2-40B4-BE49-F238E27FC236}">
                  <a16:creationId xmlns:a16="http://schemas.microsoft.com/office/drawing/2014/main" id="{E92EE7C7-40E2-447B-9F8F-89178E4F9FDB}"/>
                </a:ext>
              </a:extLst>
            </p:cNvPr>
            <p:cNvSpPr/>
            <p:nvPr/>
          </p:nvSpPr>
          <p:spPr>
            <a:xfrm>
              <a:off x="-914400" y="5819796"/>
              <a:ext cx="256799" cy="737940"/>
            </a:xfrm>
            <a:prstGeom prst="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latin typeface="+mj-lt"/>
              </a:endParaRPr>
            </a:p>
          </p:txBody>
        </p:sp>
        <p:sp>
          <p:nvSpPr>
            <p:cNvPr id="53" name="Rectangle 52">
              <a:extLst>
                <a:ext uri="{FF2B5EF4-FFF2-40B4-BE49-F238E27FC236}">
                  <a16:creationId xmlns:a16="http://schemas.microsoft.com/office/drawing/2014/main" id="{85F788CA-80DE-40A0-B4F5-6969FC2C1ACD}"/>
                </a:ext>
              </a:extLst>
            </p:cNvPr>
            <p:cNvSpPr/>
            <p:nvPr/>
          </p:nvSpPr>
          <p:spPr>
            <a:xfrm>
              <a:off x="-914400" y="5674427"/>
              <a:ext cx="256799" cy="737940"/>
            </a:xfrm>
            <a:prstGeom prst="rect">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latin typeface="+mj-lt"/>
              </a:endParaRPr>
            </a:p>
          </p:txBody>
        </p:sp>
        <p:sp>
          <p:nvSpPr>
            <p:cNvPr id="54" name="Rectangle 53">
              <a:extLst>
                <a:ext uri="{FF2B5EF4-FFF2-40B4-BE49-F238E27FC236}">
                  <a16:creationId xmlns:a16="http://schemas.microsoft.com/office/drawing/2014/main" id="{21FA6562-A60D-4B44-931F-8CD911EC8F83}"/>
                </a:ext>
              </a:extLst>
            </p:cNvPr>
            <p:cNvSpPr/>
            <p:nvPr/>
          </p:nvSpPr>
          <p:spPr>
            <a:xfrm>
              <a:off x="-914400" y="5529058"/>
              <a:ext cx="256799" cy="737940"/>
            </a:xfrm>
            <a:prstGeom prst="rect">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latin typeface="+mj-lt"/>
              </a:endParaRPr>
            </a:p>
          </p:txBody>
        </p:sp>
        <p:sp>
          <p:nvSpPr>
            <p:cNvPr id="55" name="Rectangle 54">
              <a:extLst>
                <a:ext uri="{FF2B5EF4-FFF2-40B4-BE49-F238E27FC236}">
                  <a16:creationId xmlns:a16="http://schemas.microsoft.com/office/drawing/2014/main" id="{F2F6780F-89F8-49B6-8C50-9B16414B11E4}"/>
                </a:ext>
              </a:extLst>
            </p:cNvPr>
            <p:cNvSpPr/>
            <p:nvPr/>
          </p:nvSpPr>
          <p:spPr>
            <a:xfrm rot="16200000">
              <a:off x="-1180046" y="5599183"/>
              <a:ext cx="788092" cy="2568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r"/>
              <a:r>
                <a:rPr lang="en-US" sz="1000" dirty="0">
                  <a:latin typeface="+mj-lt"/>
                </a:rPr>
                <a:t>Indigo</a:t>
              </a:r>
            </a:p>
          </p:txBody>
        </p:sp>
      </p:grpSp>
      <p:grpSp>
        <p:nvGrpSpPr>
          <p:cNvPr id="67" name="Group 66">
            <a:extLst>
              <a:ext uri="{FF2B5EF4-FFF2-40B4-BE49-F238E27FC236}">
                <a16:creationId xmlns:a16="http://schemas.microsoft.com/office/drawing/2014/main" id="{886F1B6E-6452-4A5E-A69D-FC277BB9DEAF}"/>
              </a:ext>
            </a:extLst>
          </p:cNvPr>
          <p:cNvGrpSpPr/>
          <p:nvPr userDrawn="1"/>
        </p:nvGrpSpPr>
        <p:grpSpPr>
          <a:xfrm>
            <a:off x="-398161" y="5333537"/>
            <a:ext cx="256800" cy="1514938"/>
            <a:chOff x="-398161" y="5333537"/>
            <a:chExt cx="256800" cy="1514938"/>
          </a:xfrm>
        </p:grpSpPr>
        <p:sp>
          <p:nvSpPr>
            <p:cNvPr id="57" name="Rectangle 56">
              <a:extLst>
                <a:ext uri="{FF2B5EF4-FFF2-40B4-BE49-F238E27FC236}">
                  <a16:creationId xmlns:a16="http://schemas.microsoft.com/office/drawing/2014/main" id="{4A65CDA1-319F-4721-93C5-8DAA304A8258}"/>
                </a:ext>
              </a:extLst>
            </p:cNvPr>
            <p:cNvSpPr/>
            <p:nvPr/>
          </p:nvSpPr>
          <p:spPr>
            <a:xfrm>
              <a:off x="-398161" y="6110535"/>
              <a:ext cx="256799" cy="737940"/>
            </a:xfrm>
            <a:prstGeom prst="rect">
              <a:avLst/>
            </a:prstGeom>
            <a:solidFill>
              <a:schemeClr val="accent3">
                <a:lumMod val="5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latin typeface="+mj-lt"/>
              </a:endParaRPr>
            </a:p>
          </p:txBody>
        </p:sp>
        <p:sp>
          <p:nvSpPr>
            <p:cNvPr id="58" name="Rectangle 57">
              <a:extLst>
                <a:ext uri="{FF2B5EF4-FFF2-40B4-BE49-F238E27FC236}">
                  <a16:creationId xmlns:a16="http://schemas.microsoft.com/office/drawing/2014/main" id="{48888DF4-2FC7-4BDE-BA2A-1B5238F9C42D}"/>
                </a:ext>
              </a:extLst>
            </p:cNvPr>
            <p:cNvSpPr/>
            <p:nvPr/>
          </p:nvSpPr>
          <p:spPr>
            <a:xfrm>
              <a:off x="-398161" y="5965165"/>
              <a:ext cx="256799" cy="737940"/>
            </a:xfrm>
            <a:prstGeom prst="rect">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latin typeface="+mj-lt"/>
              </a:endParaRPr>
            </a:p>
          </p:txBody>
        </p:sp>
        <p:sp>
          <p:nvSpPr>
            <p:cNvPr id="59" name="Rectangle 58">
              <a:extLst>
                <a:ext uri="{FF2B5EF4-FFF2-40B4-BE49-F238E27FC236}">
                  <a16:creationId xmlns:a16="http://schemas.microsoft.com/office/drawing/2014/main" id="{3B654C6B-A34B-4DA1-B6DD-B7432F627562}"/>
                </a:ext>
              </a:extLst>
            </p:cNvPr>
            <p:cNvSpPr/>
            <p:nvPr/>
          </p:nvSpPr>
          <p:spPr>
            <a:xfrm>
              <a:off x="-398161" y="5819796"/>
              <a:ext cx="256799" cy="737940"/>
            </a:xfrm>
            <a:prstGeom prst="rect">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latin typeface="+mj-lt"/>
              </a:endParaRPr>
            </a:p>
          </p:txBody>
        </p:sp>
        <p:sp>
          <p:nvSpPr>
            <p:cNvPr id="60" name="Rectangle 59">
              <a:extLst>
                <a:ext uri="{FF2B5EF4-FFF2-40B4-BE49-F238E27FC236}">
                  <a16:creationId xmlns:a16="http://schemas.microsoft.com/office/drawing/2014/main" id="{9F608BBE-3009-4089-860D-8EFC0E5A4685}"/>
                </a:ext>
              </a:extLst>
            </p:cNvPr>
            <p:cNvSpPr/>
            <p:nvPr/>
          </p:nvSpPr>
          <p:spPr>
            <a:xfrm>
              <a:off x="-398161" y="5674427"/>
              <a:ext cx="256799" cy="737940"/>
            </a:xfrm>
            <a:prstGeom prst="rect">
              <a:avLst/>
            </a:prstGeom>
            <a:solidFill>
              <a:schemeClr val="accent3">
                <a:lumMod val="40000"/>
                <a:lumOff val="60000"/>
              </a:schemeClr>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latin typeface="+mj-lt"/>
              </a:endParaRPr>
            </a:p>
          </p:txBody>
        </p:sp>
        <p:sp>
          <p:nvSpPr>
            <p:cNvPr id="61" name="Rectangle 60">
              <a:extLst>
                <a:ext uri="{FF2B5EF4-FFF2-40B4-BE49-F238E27FC236}">
                  <a16:creationId xmlns:a16="http://schemas.microsoft.com/office/drawing/2014/main" id="{1181795E-0824-4CF5-91C8-A83A352713C1}"/>
                </a:ext>
              </a:extLst>
            </p:cNvPr>
            <p:cNvSpPr/>
            <p:nvPr/>
          </p:nvSpPr>
          <p:spPr>
            <a:xfrm>
              <a:off x="-398161" y="5529058"/>
              <a:ext cx="256799" cy="737940"/>
            </a:xfrm>
            <a:prstGeom prst="rect">
              <a:avLst/>
            </a:prstGeom>
            <a:solidFill>
              <a:schemeClr val="accent3">
                <a:lumMod val="20000"/>
                <a:lumOff val="80000"/>
              </a:schemeClr>
            </a:solidFill>
            <a:ln>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latin typeface="+mj-lt"/>
              </a:endParaRPr>
            </a:p>
          </p:txBody>
        </p:sp>
        <p:sp>
          <p:nvSpPr>
            <p:cNvPr id="62" name="Rectangle 61">
              <a:extLst>
                <a:ext uri="{FF2B5EF4-FFF2-40B4-BE49-F238E27FC236}">
                  <a16:creationId xmlns:a16="http://schemas.microsoft.com/office/drawing/2014/main" id="{E2843637-7969-4367-A1EB-C224BE08F362}"/>
                </a:ext>
              </a:extLst>
            </p:cNvPr>
            <p:cNvSpPr/>
            <p:nvPr/>
          </p:nvSpPr>
          <p:spPr>
            <a:xfrm rot="16200000">
              <a:off x="-663807" y="5599183"/>
              <a:ext cx="788092" cy="256800"/>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r"/>
              <a:r>
                <a:rPr lang="en-US" sz="1000" dirty="0">
                  <a:latin typeface="+mj-lt"/>
                </a:rPr>
                <a:t>Lime</a:t>
              </a:r>
            </a:p>
          </p:txBody>
        </p:sp>
      </p:grpSp>
      <p:sp>
        <p:nvSpPr>
          <p:cNvPr id="63" name="TextBox 62">
            <a:extLst>
              <a:ext uri="{FF2B5EF4-FFF2-40B4-BE49-F238E27FC236}">
                <a16:creationId xmlns:a16="http://schemas.microsoft.com/office/drawing/2014/main" id="{2DADB258-1CC6-49F0-9A76-D9EF1CA8993B}"/>
              </a:ext>
            </a:extLst>
          </p:cNvPr>
          <p:cNvSpPr txBox="1"/>
          <p:nvPr userDrawn="1"/>
        </p:nvSpPr>
        <p:spPr>
          <a:xfrm>
            <a:off x="-926915" y="5139441"/>
            <a:ext cx="936940" cy="123111"/>
          </a:xfrm>
          <a:prstGeom prst="rect">
            <a:avLst/>
          </a:prstGeom>
          <a:noFill/>
        </p:spPr>
        <p:txBody>
          <a:bodyPr wrap="square" tIns="0" bIns="0" rtlCol="0">
            <a:spAutoFit/>
          </a:bodyPr>
          <a:lstStyle/>
          <a:p>
            <a:pPr algn="ctr"/>
            <a:r>
              <a:rPr lang="en-US" sz="800" dirty="0">
                <a:solidFill>
                  <a:schemeClr val="tx2"/>
                </a:solidFill>
                <a:latin typeface="+mj-lt"/>
              </a:rPr>
              <a:t>secondary colors</a:t>
            </a:r>
          </a:p>
        </p:txBody>
      </p:sp>
      <p:cxnSp>
        <p:nvCxnSpPr>
          <p:cNvPr id="65" name="Straight Connector 64">
            <a:extLst>
              <a:ext uri="{FF2B5EF4-FFF2-40B4-BE49-F238E27FC236}">
                <a16:creationId xmlns:a16="http://schemas.microsoft.com/office/drawing/2014/main" id="{B78A158C-703F-4F1D-8A60-32D00397A4CD}"/>
              </a:ext>
            </a:extLst>
          </p:cNvPr>
          <p:cNvCxnSpPr>
            <a:cxnSpLocks/>
          </p:cNvCxnSpPr>
          <p:nvPr userDrawn="1"/>
        </p:nvCxnSpPr>
        <p:spPr>
          <a:xfrm>
            <a:off x="-793633" y="5076183"/>
            <a:ext cx="646286"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66" name="TextBox 65">
            <a:extLst>
              <a:ext uri="{FF2B5EF4-FFF2-40B4-BE49-F238E27FC236}">
                <a16:creationId xmlns:a16="http://schemas.microsoft.com/office/drawing/2014/main" id="{39B2EBF5-BF6C-49AF-8295-F418235DC2B5}"/>
              </a:ext>
            </a:extLst>
          </p:cNvPr>
          <p:cNvSpPr txBox="1"/>
          <p:nvPr userDrawn="1"/>
        </p:nvSpPr>
        <p:spPr>
          <a:xfrm>
            <a:off x="-931655" y="-9622"/>
            <a:ext cx="936940" cy="123111"/>
          </a:xfrm>
          <a:prstGeom prst="rect">
            <a:avLst/>
          </a:prstGeom>
          <a:noFill/>
        </p:spPr>
        <p:txBody>
          <a:bodyPr wrap="square" tIns="0" bIns="0" rtlCol="0">
            <a:spAutoFit/>
          </a:bodyPr>
          <a:lstStyle/>
          <a:p>
            <a:pPr algn="ctr"/>
            <a:r>
              <a:rPr lang="en-US" sz="800" dirty="0">
                <a:solidFill>
                  <a:schemeClr val="tx2"/>
                </a:solidFill>
                <a:latin typeface="+mj-lt"/>
              </a:rPr>
              <a:t>primary colors</a:t>
            </a:r>
          </a:p>
        </p:txBody>
      </p:sp>
      <p:grpSp>
        <p:nvGrpSpPr>
          <p:cNvPr id="69" name="Group 68">
            <a:extLst>
              <a:ext uri="{FF2B5EF4-FFF2-40B4-BE49-F238E27FC236}">
                <a16:creationId xmlns:a16="http://schemas.microsoft.com/office/drawing/2014/main" id="{8CB3AEBB-9BBD-4DFA-AC30-0E5A47071AEE}"/>
              </a:ext>
            </a:extLst>
          </p:cNvPr>
          <p:cNvGrpSpPr/>
          <p:nvPr userDrawn="1"/>
        </p:nvGrpSpPr>
        <p:grpSpPr>
          <a:xfrm>
            <a:off x="12295499" y="436380"/>
            <a:ext cx="559712" cy="246221"/>
            <a:chOff x="12295499" y="436380"/>
            <a:chExt cx="559712" cy="246221"/>
          </a:xfrm>
        </p:grpSpPr>
        <p:sp>
          <p:nvSpPr>
            <p:cNvPr id="70" name="TextBox 69">
              <a:extLst>
                <a:ext uri="{FF2B5EF4-FFF2-40B4-BE49-F238E27FC236}">
                  <a16:creationId xmlns:a16="http://schemas.microsoft.com/office/drawing/2014/main" id="{DCA9949C-E4D9-4880-914B-F676DF773DDF}"/>
                </a:ext>
              </a:extLst>
            </p:cNvPr>
            <p:cNvSpPr txBox="1"/>
            <p:nvPr userDrawn="1"/>
          </p:nvSpPr>
          <p:spPr>
            <a:xfrm>
              <a:off x="12436507" y="436380"/>
              <a:ext cx="418704" cy="246221"/>
            </a:xfrm>
            <a:prstGeom prst="rect">
              <a:avLst/>
            </a:prstGeom>
            <a:noFill/>
          </p:spPr>
          <p:txBody>
            <a:bodyPr wrap="none" tIns="0" bIns="0" rtlCol="0">
              <a:spAutoFit/>
            </a:bodyPr>
            <a:lstStyle/>
            <a:p>
              <a:pPr algn="l"/>
              <a:r>
                <a:rPr lang="en-US" sz="800" dirty="0">
                  <a:solidFill>
                    <a:schemeClr val="tx1"/>
                  </a:solidFill>
                  <a:latin typeface="+mj-lt"/>
                </a:rPr>
                <a:t>HEAD</a:t>
              </a:r>
            </a:p>
            <a:p>
              <a:pPr algn="l"/>
              <a:r>
                <a:rPr lang="en-US" sz="800" dirty="0">
                  <a:solidFill>
                    <a:schemeClr val="tx1"/>
                  </a:solidFill>
                  <a:latin typeface="+mj-lt"/>
                </a:rPr>
                <a:t>30pt</a:t>
              </a:r>
            </a:p>
          </p:txBody>
        </p:sp>
        <p:sp>
          <p:nvSpPr>
            <p:cNvPr id="71" name="Rectangle 70">
              <a:extLst>
                <a:ext uri="{FF2B5EF4-FFF2-40B4-BE49-F238E27FC236}">
                  <a16:creationId xmlns:a16="http://schemas.microsoft.com/office/drawing/2014/main" id="{625EA6B0-5D8B-478E-A020-A06D19EAAD96}"/>
                </a:ext>
              </a:extLst>
            </p:cNvPr>
            <p:cNvSpPr/>
            <p:nvPr userDrawn="1"/>
          </p:nvSpPr>
          <p:spPr>
            <a:xfrm>
              <a:off x="12295499" y="461743"/>
              <a:ext cx="184968" cy="19549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1400" dirty="0">
                <a:solidFill>
                  <a:schemeClr val="bg1"/>
                </a:solidFill>
              </a:endParaRPr>
            </a:p>
          </p:txBody>
        </p:sp>
      </p:grpSp>
      <p:grpSp>
        <p:nvGrpSpPr>
          <p:cNvPr id="72" name="Group 71">
            <a:extLst>
              <a:ext uri="{FF2B5EF4-FFF2-40B4-BE49-F238E27FC236}">
                <a16:creationId xmlns:a16="http://schemas.microsoft.com/office/drawing/2014/main" id="{1A1FE48F-85C7-4AB9-8A64-E2B52077ECF1}"/>
              </a:ext>
            </a:extLst>
          </p:cNvPr>
          <p:cNvGrpSpPr/>
          <p:nvPr userDrawn="1"/>
        </p:nvGrpSpPr>
        <p:grpSpPr>
          <a:xfrm>
            <a:off x="12295499" y="796447"/>
            <a:ext cx="726424" cy="246221"/>
            <a:chOff x="12295499" y="796447"/>
            <a:chExt cx="726424" cy="246221"/>
          </a:xfrm>
        </p:grpSpPr>
        <p:sp>
          <p:nvSpPr>
            <p:cNvPr id="73" name="TextBox 72">
              <a:extLst>
                <a:ext uri="{FF2B5EF4-FFF2-40B4-BE49-F238E27FC236}">
                  <a16:creationId xmlns:a16="http://schemas.microsoft.com/office/drawing/2014/main" id="{893767BD-1CF1-4814-9152-41137AD5A761}"/>
                </a:ext>
              </a:extLst>
            </p:cNvPr>
            <p:cNvSpPr txBox="1"/>
            <p:nvPr userDrawn="1"/>
          </p:nvSpPr>
          <p:spPr>
            <a:xfrm>
              <a:off x="12436506" y="796447"/>
              <a:ext cx="585417" cy="246221"/>
            </a:xfrm>
            <a:prstGeom prst="rect">
              <a:avLst/>
            </a:prstGeom>
            <a:noFill/>
          </p:spPr>
          <p:txBody>
            <a:bodyPr wrap="none" tIns="0" bIns="0" rtlCol="0">
              <a:spAutoFit/>
            </a:bodyPr>
            <a:lstStyle/>
            <a:p>
              <a:pPr algn="l"/>
              <a:r>
                <a:rPr lang="en-US" sz="800" dirty="0">
                  <a:solidFill>
                    <a:schemeClr val="tx1"/>
                  </a:solidFill>
                  <a:latin typeface="+mj-lt"/>
                </a:rPr>
                <a:t>SUBHEAD</a:t>
              </a:r>
            </a:p>
            <a:p>
              <a:pPr algn="l"/>
              <a:r>
                <a:rPr lang="en-US" sz="800" dirty="0">
                  <a:solidFill>
                    <a:schemeClr val="tx1"/>
                  </a:solidFill>
                  <a:latin typeface="+mj-lt"/>
                </a:rPr>
                <a:t>20pt</a:t>
              </a:r>
            </a:p>
          </p:txBody>
        </p:sp>
        <p:sp>
          <p:nvSpPr>
            <p:cNvPr id="74" name="Rectangle 73">
              <a:extLst>
                <a:ext uri="{FF2B5EF4-FFF2-40B4-BE49-F238E27FC236}">
                  <a16:creationId xmlns:a16="http://schemas.microsoft.com/office/drawing/2014/main" id="{3B7B30B3-9217-4D38-BA7B-2FCF04DF590E}"/>
                </a:ext>
              </a:extLst>
            </p:cNvPr>
            <p:cNvSpPr/>
            <p:nvPr userDrawn="1"/>
          </p:nvSpPr>
          <p:spPr>
            <a:xfrm>
              <a:off x="12295499" y="821810"/>
              <a:ext cx="184968" cy="195494"/>
            </a:xfrm>
            <a:prstGeom prst="rect">
              <a:avLst/>
            </a:prstGeom>
            <a:solidFill>
              <a:schemeClr val="tx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1400" dirty="0">
                <a:solidFill>
                  <a:schemeClr val="bg1"/>
                </a:solidFill>
              </a:endParaRPr>
            </a:p>
          </p:txBody>
        </p:sp>
      </p:grpSp>
      <p:grpSp>
        <p:nvGrpSpPr>
          <p:cNvPr id="75" name="Group 74">
            <a:extLst>
              <a:ext uri="{FF2B5EF4-FFF2-40B4-BE49-F238E27FC236}">
                <a16:creationId xmlns:a16="http://schemas.microsoft.com/office/drawing/2014/main" id="{502A7FF3-8B22-45EF-BA2B-DDE6459165C8}"/>
              </a:ext>
            </a:extLst>
          </p:cNvPr>
          <p:cNvGrpSpPr/>
          <p:nvPr userDrawn="1"/>
        </p:nvGrpSpPr>
        <p:grpSpPr>
          <a:xfrm>
            <a:off x="12295499" y="1483567"/>
            <a:ext cx="595108" cy="246221"/>
            <a:chOff x="12295499" y="1483567"/>
            <a:chExt cx="595108" cy="246221"/>
          </a:xfrm>
        </p:grpSpPr>
        <p:sp>
          <p:nvSpPr>
            <p:cNvPr id="76" name="TextBox 75">
              <a:extLst>
                <a:ext uri="{FF2B5EF4-FFF2-40B4-BE49-F238E27FC236}">
                  <a16:creationId xmlns:a16="http://schemas.microsoft.com/office/drawing/2014/main" id="{6F81EDC0-CE4A-476E-B5D1-4C3CE5008451}"/>
                </a:ext>
              </a:extLst>
            </p:cNvPr>
            <p:cNvSpPr txBox="1"/>
            <p:nvPr userDrawn="1"/>
          </p:nvSpPr>
          <p:spPr>
            <a:xfrm>
              <a:off x="12441445" y="1483567"/>
              <a:ext cx="449162" cy="246221"/>
            </a:xfrm>
            <a:prstGeom prst="rect">
              <a:avLst/>
            </a:prstGeom>
            <a:noFill/>
          </p:spPr>
          <p:txBody>
            <a:bodyPr wrap="none" tIns="0" bIns="0" rtlCol="0">
              <a:spAutoFit/>
            </a:bodyPr>
            <a:lstStyle/>
            <a:p>
              <a:pPr algn="l"/>
              <a:r>
                <a:rPr lang="en-US" sz="800" dirty="0">
                  <a:solidFill>
                    <a:schemeClr val="tx1"/>
                  </a:solidFill>
                  <a:latin typeface="+mj-lt"/>
                </a:rPr>
                <a:t>TITLES</a:t>
              </a:r>
            </a:p>
            <a:p>
              <a:pPr algn="l"/>
              <a:r>
                <a:rPr lang="en-US" sz="800" dirty="0">
                  <a:solidFill>
                    <a:schemeClr val="tx1"/>
                  </a:solidFill>
                  <a:latin typeface="+mj-lt"/>
                </a:rPr>
                <a:t>18pt</a:t>
              </a:r>
            </a:p>
          </p:txBody>
        </p:sp>
        <p:sp>
          <p:nvSpPr>
            <p:cNvPr id="77" name="Rectangle 76">
              <a:extLst>
                <a:ext uri="{FF2B5EF4-FFF2-40B4-BE49-F238E27FC236}">
                  <a16:creationId xmlns:a16="http://schemas.microsoft.com/office/drawing/2014/main" id="{1541E266-69B4-43B8-B856-5493C0016398}"/>
                </a:ext>
              </a:extLst>
            </p:cNvPr>
            <p:cNvSpPr/>
            <p:nvPr userDrawn="1"/>
          </p:nvSpPr>
          <p:spPr>
            <a:xfrm>
              <a:off x="12295499" y="1508930"/>
              <a:ext cx="184968" cy="19549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1400" dirty="0">
                <a:solidFill>
                  <a:schemeClr val="bg1"/>
                </a:solidFill>
              </a:endParaRPr>
            </a:p>
          </p:txBody>
        </p:sp>
      </p:grpSp>
      <p:grpSp>
        <p:nvGrpSpPr>
          <p:cNvPr id="78" name="Group 77">
            <a:extLst>
              <a:ext uri="{FF2B5EF4-FFF2-40B4-BE49-F238E27FC236}">
                <a16:creationId xmlns:a16="http://schemas.microsoft.com/office/drawing/2014/main" id="{54989C38-B8DE-41BD-8C1B-A83F57C33D9D}"/>
              </a:ext>
            </a:extLst>
          </p:cNvPr>
          <p:cNvGrpSpPr/>
          <p:nvPr userDrawn="1"/>
        </p:nvGrpSpPr>
        <p:grpSpPr>
          <a:xfrm>
            <a:off x="12295499" y="1845372"/>
            <a:ext cx="526049" cy="246221"/>
            <a:chOff x="12295499" y="1845372"/>
            <a:chExt cx="526049" cy="246221"/>
          </a:xfrm>
        </p:grpSpPr>
        <p:sp>
          <p:nvSpPr>
            <p:cNvPr id="79" name="TextBox 78">
              <a:extLst>
                <a:ext uri="{FF2B5EF4-FFF2-40B4-BE49-F238E27FC236}">
                  <a16:creationId xmlns:a16="http://schemas.microsoft.com/office/drawing/2014/main" id="{64ED2DC2-2D1B-42D4-8C35-9DA6A799B54D}"/>
                </a:ext>
              </a:extLst>
            </p:cNvPr>
            <p:cNvSpPr txBox="1"/>
            <p:nvPr userDrawn="1"/>
          </p:nvSpPr>
          <p:spPr>
            <a:xfrm>
              <a:off x="12436506" y="1845372"/>
              <a:ext cx="385042" cy="246221"/>
            </a:xfrm>
            <a:prstGeom prst="rect">
              <a:avLst/>
            </a:prstGeom>
            <a:noFill/>
          </p:spPr>
          <p:txBody>
            <a:bodyPr wrap="none" tIns="0" bIns="0" rtlCol="0">
              <a:spAutoFit/>
            </a:bodyPr>
            <a:lstStyle/>
            <a:p>
              <a:pPr algn="l"/>
              <a:r>
                <a:rPr lang="en-US" sz="800" dirty="0">
                  <a:solidFill>
                    <a:schemeClr val="tx1"/>
                  </a:solidFill>
                  <a:latin typeface="+mj-lt"/>
                </a:rPr>
                <a:t>TEXT</a:t>
              </a:r>
            </a:p>
            <a:p>
              <a:pPr algn="l"/>
              <a:r>
                <a:rPr lang="en-US" sz="800" dirty="0">
                  <a:solidFill>
                    <a:schemeClr val="tx1"/>
                  </a:solidFill>
                  <a:latin typeface="+mj-lt"/>
                </a:rPr>
                <a:t>14pt</a:t>
              </a:r>
            </a:p>
          </p:txBody>
        </p:sp>
        <p:sp>
          <p:nvSpPr>
            <p:cNvPr id="80" name="Rectangle 79">
              <a:extLst>
                <a:ext uri="{FF2B5EF4-FFF2-40B4-BE49-F238E27FC236}">
                  <a16:creationId xmlns:a16="http://schemas.microsoft.com/office/drawing/2014/main" id="{D6B4554F-A803-44AE-B295-733DE6283B21}"/>
                </a:ext>
              </a:extLst>
            </p:cNvPr>
            <p:cNvSpPr/>
            <p:nvPr userDrawn="1"/>
          </p:nvSpPr>
          <p:spPr>
            <a:xfrm>
              <a:off x="12295499" y="1870735"/>
              <a:ext cx="184968" cy="19549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1400" dirty="0">
                <a:solidFill>
                  <a:schemeClr val="bg1"/>
                </a:solidFill>
              </a:endParaRPr>
            </a:p>
          </p:txBody>
        </p:sp>
      </p:grpSp>
      <p:grpSp>
        <p:nvGrpSpPr>
          <p:cNvPr id="81" name="Group 80">
            <a:extLst>
              <a:ext uri="{FF2B5EF4-FFF2-40B4-BE49-F238E27FC236}">
                <a16:creationId xmlns:a16="http://schemas.microsoft.com/office/drawing/2014/main" id="{D03E30B6-7C75-40A4-81F5-81DDBC16A427}"/>
              </a:ext>
            </a:extLst>
          </p:cNvPr>
          <p:cNvGrpSpPr/>
          <p:nvPr userDrawn="1"/>
        </p:nvGrpSpPr>
        <p:grpSpPr>
          <a:xfrm>
            <a:off x="12295499" y="2207176"/>
            <a:ext cx="753675" cy="246221"/>
            <a:chOff x="12295499" y="2234458"/>
            <a:chExt cx="753675" cy="246221"/>
          </a:xfrm>
        </p:grpSpPr>
        <p:sp>
          <p:nvSpPr>
            <p:cNvPr id="82" name="TextBox 81">
              <a:extLst>
                <a:ext uri="{FF2B5EF4-FFF2-40B4-BE49-F238E27FC236}">
                  <a16:creationId xmlns:a16="http://schemas.microsoft.com/office/drawing/2014/main" id="{34026C39-A8B0-42FA-9367-DD448A6A2360}"/>
                </a:ext>
              </a:extLst>
            </p:cNvPr>
            <p:cNvSpPr txBox="1"/>
            <p:nvPr userDrawn="1"/>
          </p:nvSpPr>
          <p:spPr>
            <a:xfrm>
              <a:off x="12436506" y="2234458"/>
              <a:ext cx="612668" cy="246221"/>
            </a:xfrm>
            <a:prstGeom prst="rect">
              <a:avLst/>
            </a:prstGeom>
            <a:noFill/>
          </p:spPr>
          <p:txBody>
            <a:bodyPr wrap="none" tIns="0" bIns="0" rtlCol="0">
              <a:spAutoFit/>
            </a:bodyPr>
            <a:lstStyle/>
            <a:p>
              <a:pPr algn="l"/>
              <a:r>
                <a:rPr lang="en-US" sz="800" dirty="0">
                  <a:solidFill>
                    <a:schemeClr val="tx1"/>
                  </a:solidFill>
                  <a:latin typeface="+mj-lt"/>
                </a:rPr>
                <a:t>CALLOUTS</a:t>
              </a:r>
            </a:p>
            <a:p>
              <a:pPr algn="l"/>
              <a:r>
                <a:rPr lang="en-US" sz="800" dirty="0" err="1">
                  <a:solidFill>
                    <a:schemeClr val="tx1"/>
                  </a:solidFill>
                  <a:latin typeface="+mj-lt"/>
                </a:rPr>
                <a:t>XXpt</a:t>
              </a:r>
              <a:endParaRPr lang="en-US" sz="800" dirty="0">
                <a:solidFill>
                  <a:schemeClr val="tx1"/>
                </a:solidFill>
                <a:latin typeface="+mj-lt"/>
              </a:endParaRPr>
            </a:p>
          </p:txBody>
        </p:sp>
        <p:sp>
          <p:nvSpPr>
            <p:cNvPr id="83" name="Rectangle 82">
              <a:extLst>
                <a:ext uri="{FF2B5EF4-FFF2-40B4-BE49-F238E27FC236}">
                  <a16:creationId xmlns:a16="http://schemas.microsoft.com/office/drawing/2014/main" id="{427AA43C-1334-4352-BC28-46DFE061778D}"/>
                </a:ext>
              </a:extLst>
            </p:cNvPr>
            <p:cNvSpPr/>
            <p:nvPr userDrawn="1"/>
          </p:nvSpPr>
          <p:spPr>
            <a:xfrm>
              <a:off x="12295499" y="2259821"/>
              <a:ext cx="184968" cy="19549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1400" dirty="0">
                <a:solidFill>
                  <a:schemeClr val="bg2"/>
                </a:solidFill>
              </a:endParaRPr>
            </a:p>
          </p:txBody>
        </p:sp>
      </p:grpSp>
    </p:spTree>
    <p:extLst>
      <p:ext uri="{BB962C8B-B14F-4D97-AF65-F5344CB8AC3E}">
        <p14:creationId xmlns:p14="http://schemas.microsoft.com/office/powerpoint/2010/main" val="4256470040"/>
      </p:ext>
    </p:extLst>
  </p:cSld>
  <p:clrMap bg1="lt1" tx1="dk1" bg2="lt2" tx2="dk2" accent1="accent1" accent2="accent2" accent3="accent3" accent4="accent4" accent5="accent5" accent6="accent6" hlink="hlink" folHlink="folHlink"/>
  <p:sldLayoutIdLst>
    <p:sldLayoutId id="2147483924" r:id="rId1"/>
    <p:sldLayoutId id="2147483925" r:id="rId2"/>
    <p:sldLayoutId id="2147483926" r:id="rId3"/>
    <p:sldLayoutId id="2147483927" r:id="rId4"/>
    <p:sldLayoutId id="2147483928" r:id="rId5"/>
    <p:sldLayoutId id="2147483929" r:id="rId6"/>
    <p:sldLayoutId id="2147483930" r:id="rId7"/>
    <p:sldLayoutId id="2147483931" r:id="rId8"/>
    <p:sldLayoutId id="2147483932" r:id="rId9"/>
    <p:sldLayoutId id="2147483933" r:id="rId10"/>
    <p:sldLayoutId id="2147483934" r:id="rId11"/>
    <p:sldLayoutId id="2147483935" r:id="rId12"/>
    <p:sldLayoutId id="2147483936" r:id="rId13"/>
  </p:sldLayoutIdLst>
  <p:hf hdr="0" ftr="0" dt="0"/>
  <p:txStyles>
    <p:titleStyle>
      <a:lvl1pPr algn="l" defTabSz="914400" rtl="0" eaLnBrk="1" latinLnBrk="0" hangingPunct="1">
        <a:lnSpc>
          <a:spcPct val="90000"/>
        </a:lnSpc>
        <a:spcBef>
          <a:spcPct val="0"/>
        </a:spcBef>
        <a:buNone/>
        <a:defRPr sz="3000" kern="1200">
          <a:solidFill>
            <a:schemeClr val="tx1"/>
          </a:solidFill>
          <a:latin typeface="+mj-lt"/>
          <a:ea typeface="+mj-ea"/>
          <a:cs typeface="+mj-cs"/>
        </a:defRPr>
      </a:lvl1pPr>
    </p:titleStyle>
    <p:bodyStyle>
      <a:lvl1pPr marL="0" indent="0" algn="l" defTabSz="914400" rtl="0" eaLnBrk="1" latinLnBrk="0" hangingPunct="1">
        <a:lnSpc>
          <a:spcPct val="114000"/>
        </a:lnSpc>
        <a:spcBef>
          <a:spcPts val="1000"/>
        </a:spcBef>
        <a:buFont typeface="Arial"/>
        <a:buNone/>
        <a:defRPr sz="1400" kern="1200">
          <a:solidFill>
            <a:schemeClr val="tx1"/>
          </a:solidFill>
          <a:latin typeface="+mj-lt"/>
          <a:ea typeface="+mn-ea"/>
          <a:cs typeface="+mn-cs"/>
        </a:defRPr>
      </a:lvl1pPr>
      <a:lvl2pPr marL="396875" indent="-168275" algn="l" defTabSz="914400" rtl="0" eaLnBrk="1" latinLnBrk="0" hangingPunct="1">
        <a:lnSpc>
          <a:spcPct val="114000"/>
        </a:lnSpc>
        <a:spcBef>
          <a:spcPts val="500"/>
        </a:spcBef>
        <a:buFont typeface="Arial"/>
        <a:buChar char="•"/>
        <a:defRPr sz="1400" kern="1200">
          <a:solidFill>
            <a:schemeClr val="tx1"/>
          </a:solidFill>
          <a:latin typeface="+mj-lt"/>
          <a:ea typeface="+mn-ea"/>
          <a:cs typeface="+mn-cs"/>
        </a:defRPr>
      </a:lvl2pPr>
      <a:lvl3pPr marL="625475" indent="-173038" algn="l" defTabSz="914400" rtl="0" eaLnBrk="1" latinLnBrk="0" hangingPunct="1">
        <a:lnSpc>
          <a:spcPct val="114000"/>
        </a:lnSpc>
        <a:spcBef>
          <a:spcPts val="500"/>
        </a:spcBef>
        <a:buSzPct val="65000"/>
        <a:buFont typeface="Courier New" panose="02070309020205020404" pitchFamily="49" charset="0"/>
        <a:buChar char="o"/>
        <a:defRPr sz="1400" kern="1200">
          <a:solidFill>
            <a:schemeClr val="tx1"/>
          </a:solidFill>
          <a:latin typeface="+mj-lt"/>
          <a:ea typeface="+mn-ea"/>
          <a:cs typeface="+mn-cs"/>
        </a:defRPr>
      </a:lvl3pPr>
      <a:lvl4pPr marL="854075" indent="-169863" algn="l" defTabSz="914400" rtl="0" eaLnBrk="1" latinLnBrk="0" hangingPunct="1">
        <a:lnSpc>
          <a:spcPct val="114000"/>
        </a:lnSpc>
        <a:spcBef>
          <a:spcPts val="500"/>
        </a:spcBef>
        <a:buSzPct val="75000"/>
        <a:buFont typeface="Wingdings" panose="05000000000000000000" pitchFamily="2" charset="2"/>
        <a:buChar char="§"/>
        <a:defRPr sz="1400" kern="1200">
          <a:solidFill>
            <a:schemeClr val="tx1"/>
          </a:solidFill>
          <a:latin typeface="+mj-lt"/>
          <a:ea typeface="+mn-ea"/>
          <a:cs typeface="+mn-cs"/>
        </a:defRPr>
      </a:lvl4pPr>
      <a:lvl5pPr marL="1087438" indent="-171450" algn="l" defTabSz="914400" rtl="0" eaLnBrk="1" latinLnBrk="0" hangingPunct="1">
        <a:lnSpc>
          <a:spcPct val="114000"/>
        </a:lnSpc>
        <a:spcBef>
          <a:spcPts val="500"/>
        </a:spcBef>
        <a:buFont typeface="Arial"/>
        <a:buChar char="•"/>
        <a:defRPr sz="14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F8E7C70-B3B7-EB4C-86CC-9391541B433B}" type="datetime1">
              <a:rPr lang="en-CA" smtClean="0"/>
              <a:t>2022-09-29</a:t>
            </a:fld>
            <a:endParaRPr lang="en-US"/>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9D8D28-8C14-6F4A-AF40-286893C5A6AD}" type="slidenum">
              <a:rPr lang="en-US" smtClean="0"/>
              <a:t>‹#›</a:t>
            </a:fld>
            <a:endParaRPr lang="en-US"/>
          </a:p>
        </p:txBody>
      </p:sp>
    </p:spTree>
    <p:extLst>
      <p:ext uri="{BB962C8B-B14F-4D97-AF65-F5344CB8AC3E}">
        <p14:creationId xmlns:p14="http://schemas.microsoft.com/office/powerpoint/2010/main" val="37895615"/>
      </p:ext>
    </p:extLst>
  </p:cSld>
  <p:clrMap bg1="lt1" tx1="dk1" bg2="lt2" tx2="dk2" accent1="accent1" accent2="accent2" accent3="accent3" accent4="accent4" accent5="accent5" accent6="accent6" hlink="hlink" folHlink="folHlink"/>
  <p:sldLayoutIdLst>
    <p:sldLayoutId id="2147483938" r:id="rId1"/>
    <p:sldLayoutId id="2147483939" r:id="rId2"/>
    <p:sldLayoutId id="2147483940" r:id="rId3"/>
    <p:sldLayoutId id="2147483941" r:id="rId4"/>
    <p:sldLayoutId id="2147483942" r:id="rId5"/>
    <p:sldLayoutId id="2147483943" r:id="rId6"/>
    <p:sldLayoutId id="2147483944" r:id="rId7"/>
    <p:sldLayoutId id="2147483945" r:id="rId8"/>
    <p:sldLayoutId id="2147483946" r:id="rId9"/>
    <p:sldLayoutId id="2147483947" r:id="rId10"/>
    <p:sldLayoutId id="2147483948" r:id="rId11"/>
    <p:sldLayoutId id="2147483949" r:id="rId12"/>
    <p:sldLayoutId id="2147483950" r:id="rId13"/>
    <p:sldLayoutId id="2147483951" r:id="rId14"/>
    <p:sldLayoutId id="2147483952" r:id="rId15"/>
    <p:sldLayoutId id="2147483953" r:id="rId16"/>
    <p:sldLayoutId id="2147483954" r:id="rId17"/>
    <p:sldLayoutId id="2147483955" r:id="rId18"/>
    <p:sldLayoutId id="2147483956" r:id="rId19"/>
    <p:sldLayoutId id="2147483957" r:id="rId20"/>
    <p:sldLayoutId id="2147483958" r:id="rId21"/>
    <p:sldLayoutId id="2147483959" r:id="rId22"/>
    <p:sldLayoutId id="2147483960" r:id="rId23"/>
    <p:sldLayoutId id="2147483961" r:id="rId24"/>
    <p:sldLayoutId id="2147483962" r:id="rId25"/>
    <p:sldLayoutId id="2147483963" r:id="rId26"/>
    <p:sldLayoutId id="2147483964" r:id="rId27"/>
    <p:sldLayoutId id="2147483965" r:id="rId28"/>
    <p:sldLayoutId id="2147483966" r:id="rId29"/>
    <p:sldLayoutId id="2147483967" r:id="rId30"/>
  </p:sldLayoutIdLst>
  <p:hf hdr="0" ftr="0" dt="0"/>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4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43"/>
          <p:cNvSpPr txBox="1">
            <a:spLocks noGrp="1"/>
          </p:cNvSpPr>
          <p:nvPr>
            <p:ph type="body" idx="1"/>
          </p:nvPr>
        </p:nvSpPr>
        <p:spPr>
          <a:xfrm>
            <a:off x="838200" y="1825625"/>
            <a:ext cx="10515600" cy="4351339"/>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43"/>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90909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43"/>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90909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43"/>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909091"/>
                </a:solidFill>
                <a:latin typeface="Calibri"/>
                <a:ea typeface="Calibri"/>
                <a:cs typeface="Calibri"/>
                <a:sym typeface="Calibri"/>
              </a:defRPr>
            </a:lvl1pPr>
            <a:lvl2pPr marL="0" marR="0" lvl="1" indent="0" algn="r" rtl="0">
              <a:spcBef>
                <a:spcPts val="0"/>
              </a:spcBef>
              <a:buNone/>
              <a:defRPr sz="1200" b="0" i="0" u="none" strike="noStrike" cap="none">
                <a:solidFill>
                  <a:srgbClr val="909091"/>
                </a:solidFill>
                <a:latin typeface="Calibri"/>
                <a:ea typeface="Calibri"/>
                <a:cs typeface="Calibri"/>
                <a:sym typeface="Calibri"/>
              </a:defRPr>
            </a:lvl2pPr>
            <a:lvl3pPr marL="0" marR="0" lvl="2" indent="0" algn="r" rtl="0">
              <a:spcBef>
                <a:spcPts val="0"/>
              </a:spcBef>
              <a:buNone/>
              <a:defRPr sz="1200" b="0" i="0" u="none" strike="noStrike" cap="none">
                <a:solidFill>
                  <a:srgbClr val="909091"/>
                </a:solidFill>
                <a:latin typeface="Calibri"/>
                <a:ea typeface="Calibri"/>
                <a:cs typeface="Calibri"/>
                <a:sym typeface="Calibri"/>
              </a:defRPr>
            </a:lvl3pPr>
            <a:lvl4pPr marL="0" marR="0" lvl="3" indent="0" algn="r" rtl="0">
              <a:spcBef>
                <a:spcPts val="0"/>
              </a:spcBef>
              <a:buNone/>
              <a:defRPr sz="1200" b="0" i="0" u="none" strike="noStrike" cap="none">
                <a:solidFill>
                  <a:srgbClr val="909091"/>
                </a:solidFill>
                <a:latin typeface="Calibri"/>
                <a:ea typeface="Calibri"/>
                <a:cs typeface="Calibri"/>
                <a:sym typeface="Calibri"/>
              </a:defRPr>
            </a:lvl4pPr>
            <a:lvl5pPr marL="0" marR="0" lvl="4" indent="0" algn="r" rtl="0">
              <a:spcBef>
                <a:spcPts val="0"/>
              </a:spcBef>
              <a:buNone/>
              <a:defRPr sz="1200" b="0" i="0" u="none" strike="noStrike" cap="none">
                <a:solidFill>
                  <a:srgbClr val="909091"/>
                </a:solidFill>
                <a:latin typeface="Calibri"/>
                <a:ea typeface="Calibri"/>
                <a:cs typeface="Calibri"/>
                <a:sym typeface="Calibri"/>
              </a:defRPr>
            </a:lvl5pPr>
            <a:lvl6pPr marL="0" marR="0" lvl="5" indent="0" algn="r" rtl="0">
              <a:spcBef>
                <a:spcPts val="0"/>
              </a:spcBef>
              <a:buNone/>
              <a:defRPr sz="1200" b="0" i="0" u="none" strike="noStrike" cap="none">
                <a:solidFill>
                  <a:srgbClr val="909091"/>
                </a:solidFill>
                <a:latin typeface="Calibri"/>
                <a:ea typeface="Calibri"/>
                <a:cs typeface="Calibri"/>
                <a:sym typeface="Calibri"/>
              </a:defRPr>
            </a:lvl6pPr>
            <a:lvl7pPr marL="0" marR="0" lvl="6" indent="0" algn="r" rtl="0">
              <a:spcBef>
                <a:spcPts val="0"/>
              </a:spcBef>
              <a:buNone/>
              <a:defRPr sz="1200" b="0" i="0" u="none" strike="noStrike" cap="none">
                <a:solidFill>
                  <a:srgbClr val="909091"/>
                </a:solidFill>
                <a:latin typeface="Calibri"/>
                <a:ea typeface="Calibri"/>
                <a:cs typeface="Calibri"/>
                <a:sym typeface="Calibri"/>
              </a:defRPr>
            </a:lvl7pPr>
            <a:lvl8pPr marL="0" marR="0" lvl="7" indent="0" algn="r" rtl="0">
              <a:spcBef>
                <a:spcPts val="0"/>
              </a:spcBef>
              <a:buNone/>
              <a:defRPr sz="1200" b="0" i="0" u="none" strike="noStrike" cap="none">
                <a:solidFill>
                  <a:srgbClr val="909091"/>
                </a:solidFill>
                <a:latin typeface="Calibri"/>
                <a:ea typeface="Calibri"/>
                <a:cs typeface="Calibri"/>
                <a:sym typeface="Calibri"/>
              </a:defRPr>
            </a:lvl8pPr>
            <a:lvl9pPr marL="0" marR="0" lvl="8" indent="0" algn="r" rtl="0">
              <a:spcBef>
                <a:spcPts val="0"/>
              </a:spcBef>
              <a:buNone/>
              <a:defRPr sz="1200" b="0" i="0" u="none" strike="noStrike" cap="none">
                <a:solidFill>
                  <a:srgbClr val="90909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906684696"/>
      </p:ext>
    </p:extLst>
  </p:cSld>
  <p:clrMap bg1="lt1" tx1="dk1" bg2="dk2" tx2="lt2" accent1="accent1" accent2="accent2" accent3="accent3" accent4="accent4" accent5="accent5" accent6="accent6" hlink="hlink" folHlink="folHlink"/>
  <p:sldLayoutIdLst>
    <p:sldLayoutId id="2147483969" r:id="rId1"/>
    <p:sldLayoutId id="2147483970" r:id="rId2"/>
    <p:sldLayoutId id="2147483971" r:id="rId3"/>
    <p:sldLayoutId id="2147483972" r:id="rId4"/>
    <p:sldLayoutId id="2147483973" r:id="rId5"/>
    <p:sldLayoutId id="2147483974" r:id="rId6"/>
    <p:sldLayoutId id="2147483975" r:id="rId7"/>
    <p:sldLayoutId id="2147483976" r:id="rId8"/>
    <p:sldLayoutId id="2147483977" r:id="rId9"/>
    <p:sldLayoutId id="2147483978" r:id="rId10"/>
    <p:sldLayoutId id="2147483979" r:id="rId11"/>
    <p:sldLayoutId id="2147483980" r:id="rId12"/>
    <p:sldLayoutId id="2147483981" r:id="rId13"/>
    <p:sldLayoutId id="2147483982" r:id="rId14"/>
    <p:sldLayoutId id="2147483983" r:id="rId15"/>
    <p:sldLayoutId id="2147483984" r:id="rId16"/>
    <p:sldLayoutId id="2147483985" r:id="rId17"/>
    <p:sldLayoutId id="2147483986" r:id="rId18"/>
    <p:sldLayoutId id="2147483987" r:id="rId19"/>
    <p:sldLayoutId id="2147483988" r:id="rId20"/>
    <p:sldLayoutId id="2147483989" r:id="rId21"/>
    <p:sldLayoutId id="2147483990" r:id="rId22"/>
    <p:sldLayoutId id="2147483991" r:id="rId23"/>
    <p:sldLayoutId id="2147483992" r:id="rId24"/>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875FB9C3-9F09-46E7-BB42-602692532B00}"/>
              </a:ext>
            </a:extLst>
          </p:cNvPr>
          <p:cNvSpPr/>
          <p:nvPr userDrawn="1"/>
        </p:nvSpPr>
        <p:spPr>
          <a:xfrm>
            <a:off x="0" y="0"/>
            <a:ext cx="12191998" cy="68579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A37273EC-DC57-4AA0-9CC2-E1600DC29D69}"/>
              </a:ext>
            </a:extLst>
          </p:cNvPr>
          <p:cNvSpPr txBox="1"/>
          <p:nvPr userDrawn="1"/>
        </p:nvSpPr>
        <p:spPr>
          <a:xfrm>
            <a:off x="2156431" y="6438071"/>
            <a:ext cx="3421379" cy="200055"/>
          </a:xfrm>
          <a:prstGeom prst="rect">
            <a:avLst/>
          </a:prstGeom>
          <a:noFill/>
        </p:spPr>
        <p:txBody>
          <a:bodyPr wrap="square" rtlCol="0">
            <a:spAutoFit/>
          </a:bodyPr>
          <a:lstStyle/>
          <a:p>
            <a:r>
              <a:rPr lang="en-US" sz="700" kern="1200">
                <a:solidFill>
                  <a:schemeClr val="tx2"/>
                </a:solidFill>
                <a:latin typeface="+mn-lt"/>
                <a:ea typeface="+mn-ea"/>
                <a:cs typeface="+mn-cs"/>
              </a:rPr>
              <a:t>©2020 </a:t>
            </a:r>
            <a:r>
              <a:rPr lang="en-US" sz="700" kern="1200" dirty="0">
                <a:solidFill>
                  <a:schemeClr val="tx2"/>
                </a:solidFill>
                <a:latin typeface="+mn-lt"/>
                <a:ea typeface="+mn-ea"/>
                <a:cs typeface="+mn-cs"/>
              </a:rPr>
              <a:t>– </a:t>
            </a:r>
            <a:r>
              <a:rPr lang="en-US" sz="700" dirty="0">
                <a:solidFill>
                  <a:schemeClr val="tx2"/>
                </a:solidFill>
                <a:latin typeface="+mj-lt"/>
              </a:rPr>
              <a:t>Strictly Confidential</a:t>
            </a:r>
          </a:p>
        </p:txBody>
      </p:sp>
      <p:sp>
        <p:nvSpPr>
          <p:cNvPr id="12" name="Rectangle 11">
            <a:extLst>
              <a:ext uri="{FF2B5EF4-FFF2-40B4-BE49-F238E27FC236}">
                <a16:creationId xmlns:a16="http://schemas.microsoft.com/office/drawing/2014/main" id="{5A340EE0-DE61-410C-A5A7-6756DA4D19A8}"/>
              </a:ext>
            </a:extLst>
          </p:cNvPr>
          <p:cNvSpPr/>
          <p:nvPr userDrawn="1"/>
        </p:nvSpPr>
        <p:spPr>
          <a:xfrm>
            <a:off x="0" y="6724650"/>
            <a:ext cx="12192000" cy="142971"/>
          </a:xfrm>
          <a:prstGeom prst="rect">
            <a:avLst/>
          </a:prstGeom>
          <a:gradFill>
            <a:gsLst>
              <a:gs pos="100000">
                <a:schemeClr val="accent2"/>
              </a:gs>
              <a:gs pos="50000">
                <a:schemeClr val="bg2"/>
              </a:gs>
              <a:gs pos="0">
                <a:schemeClr val="accent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a:extLst>
              <a:ext uri="{FF2B5EF4-FFF2-40B4-BE49-F238E27FC236}">
                <a16:creationId xmlns:a16="http://schemas.microsoft.com/office/drawing/2014/main" id="{0AEC8330-95F6-40B2-8093-2FE63C2CBB4D}"/>
              </a:ext>
            </a:extLst>
          </p:cNvPr>
          <p:cNvPicPr>
            <a:picLocks noChangeAspect="1"/>
          </p:cNvPicPr>
          <p:nvPr userDrawn="1"/>
        </p:nvPicPr>
        <p:blipFill>
          <a:blip r:embed="rId19"/>
          <a:stretch>
            <a:fillRect/>
          </a:stretch>
        </p:blipFill>
        <p:spPr>
          <a:xfrm>
            <a:off x="493437" y="6411774"/>
            <a:ext cx="1645920" cy="178082"/>
          </a:xfrm>
          <a:prstGeom prst="rect">
            <a:avLst/>
          </a:prstGeom>
        </p:spPr>
      </p:pic>
      <p:sp>
        <p:nvSpPr>
          <p:cNvPr id="7" name="Title Placeholder 6">
            <a:extLst>
              <a:ext uri="{FF2B5EF4-FFF2-40B4-BE49-F238E27FC236}">
                <a16:creationId xmlns:a16="http://schemas.microsoft.com/office/drawing/2014/main" id="{64ED15CC-B923-4875-9721-7E580EE7B6C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19" name="Text Placeholder 18">
            <a:extLst>
              <a:ext uri="{FF2B5EF4-FFF2-40B4-BE49-F238E27FC236}">
                <a16:creationId xmlns:a16="http://schemas.microsoft.com/office/drawing/2014/main" id="{37951FBA-5E85-4055-B491-E19A8EECF3A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Slide Number Placeholder 21">
            <a:extLst>
              <a:ext uri="{FF2B5EF4-FFF2-40B4-BE49-F238E27FC236}">
                <a16:creationId xmlns:a16="http://schemas.microsoft.com/office/drawing/2014/main" id="{0A8A5918-188D-447D-BD5D-8CDA27C8331F}"/>
              </a:ext>
            </a:extLst>
          </p:cNvPr>
          <p:cNvSpPr>
            <a:spLocks noGrp="1"/>
          </p:cNvSpPr>
          <p:nvPr>
            <p:ph type="sldNum" sz="quarter" idx="4"/>
          </p:nvPr>
        </p:nvSpPr>
        <p:spPr>
          <a:xfrm>
            <a:off x="8610599" y="6450468"/>
            <a:ext cx="3192139" cy="148913"/>
          </a:xfrm>
          <a:prstGeom prst="rect">
            <a:avLst/>
          </a:prstGeom>
        </p:spPr>
        <p:txBody>
          <a:bodyPr vert="horz" lIns="91440" tIns="45720" rIns="91440" bIns="45720" rtlCol="0" anchor="ctr"/>
          <a:lstStyle>
            <a:lvl1pPr algn="r">
              <a:defRPr sz="1000">
                <a:solidFill>
                  <a:schemeClr val="tx2"/>
                </a:solidFill>
                <a:latin typeface="+mj-lt"/>
              </a:defRPr>
            </a:lvl1pPr>
          </a:lstStyle>
          <a:p>
            <a:fld id="{F0D6EE29-B678-4F5E-BD6B-2A1F664779F4}" type="slidenum">
              <a:rPr lang="en-US" smtClean="0"/>
              <a:pPr/>
              <a:t>‹#›</a:t>
            </a:fld>
            <a:endParaRPr lang="en-US" dirty="0"/>
          </a:p>
        </p:txBody>
      </p:sp>
      <p:grpSp>
        <p:nvGrpSpPr>
          <p:cNvPr id="2" name="Group 1">
            <a:extLst>
              <a:ext uri="{FF2B5EF4-FFF2-40B4-BE49-F238E27FC236}">
                <a16:creationId xmlns:a16="http://schemas.microsoft.com/office/drawing/2014/main" id="{C13C2CE1-1606-40C9-AE4B-642991B20A9F}"/>
              </a:ext>
            </a:extLst>
          </p:cNvPr>
          <p:cNvGrpSpPr/>
          <p:nvPr userDrawn="1"/>
        </p:nvGrpSpPr>
        <p:grpSpPr>
          <a:xfrm>
            <a:off x="-785009" y="184475"/>
            <a:ext cx="256800" cy="1514937"/>
            <a:chOff x="-914402" y="184475"/>
            <a:chExt cx="256800" cy="1514937"/>
          </a:xfrm>
        </p:grpSpPr>
        <p:sp>
          <p:nvSpPr>
            <p:cNvPr id="10" name="Rectangle 9">
              <a:extLst>
                <a:ext uri="{FF2B5EF4-FFF2-40B4-BE49-F238E27FC236}">
                  <a16:creationId xmlns:a16="http://schemas.microsoft.com/office/drawing/2014/main" id="{0B7F7280-A85A-44AF-85E0-6C7F9D124504}"/>
                </a:ext>
              </a:extLst>
            </p:cNvPr>
            <p:cNvSpPr/>
            <p:nvPr/>
          </p:nvSpPr>
          <p:spPr>
            <a:xfrm>
              <a:off x="-914401" y="961472"/>
              <a:ext cx="256799" cy="737940"/>
            </a:xfrm>
            <a:prstGeom prst="rect">
              <a:avLst/>
            </a:prstGeom>
            <a:solidFill>
              <a:schemeClr val="tx2">
                <a:lumMod val="5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latin typeface="+mj-lt"/>
              </a:endParaRPr>
            </a:p>
          </p:txBody>
        </p:sp>
        <p:sp>
          <p:nvSpPr>
            <p:cNvPr id="11" name="Rectangle 10">
              <a:extLst>
                <a:ext uri="{FF2B5EF4-FFF2-40B4-BE49-F238E27FC236}">
                  <a16:creationId xmlns:a16="http://schemas.microsoft.com/office/drawing/2014/main" id="{29DCEDAC-918C-40C5-B4EB-A6EAA1EFF512}"/>
                </a:ext>
              </a:extLst>
            </p:cNvPr>
            <p:cNvSpPr/>
            <p:nvPr/>
          </p:nvSpPr>
          <p:spPr>
            <a:xfrm>
              <a:off x="-914401" y="816103"/>
              <a:ext cx="256799" cy="737940"/>
            </a:xfrm>
            <a:prstGeom prst="rect">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latin typeface="+mj-lt"/>
              </a:endParaRPr>
            </a:p>
          </p:txBody>
        </p:sp>
        <p:sp>
          <p:nvSpPr>
            <p:cNvPr id="13" name="Rectangle 12">
              <a:extLst>
                <a:ext uri="{FF2B5EF4-FFF2-40B4-BE49-F238E27FC236}">
                  <a16:creationId xmlns:a16="http://schemas.microsoft.com/office/drawing/2014/main" id="{AD0ABBF5-3A46-4D81-9890-36774C260498}"/>
                </a:ext>
              </a:extLst>
            </p:cNvPr>
            <p:cNvSpPr/>
            <p:nvPr/>
          </p:nvSpPr>
          <p:spPr>
            <a:xfrm>
              <a:off x="-914401" y="670734"/>
              <a:ext cx="256799" cy="737940"/>
            </a:xfrm>
            <a:prstGeom prst="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latin typeface="+mj-lt"/>
              </a:endParaRPr>
            </a:p>
          </p:txBody>
        </p:sp>
        <p:sp>
          <p:nvSpPr>
            <p:cNvPr id="14" name="Rectangle 13">
              <a:extLst>
                <a:ext uri="{FF2B5EF4-FFF2-40B4-BE49-F238E27FC236}">
                  <a16:creationId xmlns:a16="http://schemas.microsoft.com/office/drawing/2014/main" id="{07857055-D273-4396-8687-3A5388AAC162}"/>
                </a:ext>
              </a:extLst>
            </p:cNvPr>
            <p:cNvSpPr/>
            <p:nvPr/>
          </p:nvSpPr>
          <p:spPr>
            <a:xfrm>
              <a:off x="-914401" y="525365"/>
              <a:ext cx="256799" cy="737940"/>
            </a:xfrm>
            <a:prstGeom prst="rect">
              <a:avLst/>
            </a:prstGeom>
            <a:solidFill>
              <a:schemeClr val="tx2">
                <a:lumMod val="40000"/>
                <a:lumOff val="6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latin typeface="+mj-lt"/>
              </a:endParaRPr>
            </a:p>
          </p:txBody>
        </p:sp>
        <p:sp>
          <p:nvSpPr>
            <p:cNvPr id="17" name="Rectangle 16">
              <a:extLst>
                <a:ext uri="{FF2B5EF4-FFF2-40B4-BE49-F238E27FC236}">
                  <a16:creationId xmlns:a16="http://schemas.microsoft.com/office/drawing/2014/main" id="{279546CE-AFE7-409E-81E1-18005E71EE11}"/>
                </a:ext>
              </a:extLst>
            </p:cNvPr>
            <p:cNvSpPr/>
            <p:nvPr/>
          </p:nvSpPr>
          <p:spPr>
            <a:xfrm>
              <a:off x="-914401" y="379996"/>
              <a:ext cx="256799" cy="737940"/>
            </a:xfrm>
            <a:prstGeom prst="rect">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latin typeface="+mj-lt"/>
              </a:endParaRPr>
            </a:p>
          </p:txBody>
        </p:sp>
        <p:sp>
          <p:nvSpPr>
            <p:cNvPr id="18" name="Rectangle 17">
              <a:extLst>
                <a:ext uri="{FF2B5EF4-FFF2-40B4-BE49-F238E27FC236}">
                  <a16:creationId xmlns:a16="http://schemas.microsoft.com/office/drawing/2014/main" id="{D9796434-AC6B-426B-B7E5-FF31C8154215}"/>
                </a:ext>
              </a:extLst>
            </p:cNvPr>
            <p:cNvSpPr/>
            <p:nvPr/>
          </p:nvSpPr>
          <p:spPr>
            <a:xfrm rot="16200000">
              <a:off x="-1180048" y="450121"/>
              <a:ext cx="788092" cy="256799"/>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r"/>
              <a:r>
                <a:rPr lang="en-US" sz="1000" dirty="0">
                  <a:latin typeface="+mj-lt"/>
                </a:rPr>
                <a:t>Charcoal</a:t>
              </a:r>
            </a:p>
          </p:txBody>
        </p:sp>
      </p:grpSp>
      <p:grpSp>
        <p:nvGrpSpPr>
          <p:cNvPr id="4" name="Group 3">
            <a:extLst>
              <a:ext uri="{FF2B5EF4-FFF2-40B4-BE49-F238E27FC236}">
                <a16:creationId xmlns:a16="http://schemas.microsoft.com/office/drawing/2014/main" id="{4514A3DA-7E3A-4169-9468-3951686CC4BF}"/>
              </a:ext>
            </a:extLst>
          </p:cNvPr>
          <p:cNvGrpSpPr/>
          <p:nvPr userDrawn="1"/>
        </p:nvGrpSpPr>
        <p:grpSpPr>
          <a:xfrm>
            <a:off x="-785009" y="1809232"/>
            <a:ext cx="256800" cy="1514937"/>
            <a:chOff x="-914402" y="1783354"/>
            <a:chExt cx="256800" cy="1514937"/>
          </a:xfrm>
        </p:grpSpPr>
        <p:sp>
          <p:nvSpPr>
            <p:cNvPr id="21" name="Rectangle 20">
              <a:extLst>
                <a:ext uri="{FF2B5EF4-FFF2-40B4-BE49-F238E27FC236}">
                  <a16:creationId xmlns:a16="http://schemas.microsoft.com/office/drawing/2014/main" id="{1C568A4B-3FDD-41DF-9245-F7FD27466D2F}"/>
                </a:ext>
              </a:extLst>
            </p:cNvPr>
            <p:cNvSpPr/>
            <p:nvPr/>
          </p:nvSpPr>
          <p:spPr>
            <a:xfrm>
              <a:off x="-914401" y="2560351"/>
              <a:ext cx="256799" cy="737940"/>
            </a:xfrm>
            <a:prstGeom prst="rect">
              <a:avLst/>
            </a:prstGeom>
            <a:solidFill>
              <a:schemeClr val="bg2">
                <a:lumMod val="5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latin typeface="+mj-lt"/>
              </a:endParaRPr>
            </a:p>
          </p:txBody>
        </p:sp>
        <p:sp>
          <p:nvSpPr>
            <p:cNvPr id="23" name="Rectangle 22">
              <a:extLst>
                <a:ext uri="{FF2B5EF4-FFF2-40B4-BE49-F238E27FC236}">
                  <a16:creationId xmlns:a16="http://schemas.microsoft.com/office/drawing/2014/main" id="{E44B3B90-F8C7-4982-BDC1-747D0D606E78}"/>
                </a:ext>
              </a:extLst>
            </p:cNvPr>
            <p:cNvSpPr/>
            <p:nvPr/>
          </p:nvSpPr>
          <p:spPr>
            <a:xfrm>
              <a:off x="-914401" y="2414982"/>
              <a:ext cx="256799" cy="737940"/>
            </a:xfrm>
            <a:prstGeom prst="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latin typeface="+mj-lt"/>
              </a:endParaRPr>
            </a:p>
          </p:txBody>
        </p:sp>
        <p:sp>
          <p:nvSpPr>
            <p:cNvPr id="24" name="Rectangle 23">
              <a:extLst>
                <a:ext uri="{FF2B5EF4-FFF2-40B4-BE49-F238E27FC236}">
                  <a16:creationId xmlns:a16="http://schemas.microsoft.com/office/drawing/2014/main" id="{B5A8D58C-1D2E-4B11-943A-EEBFAF8420C5}"/>
                </a:ext>
              </a:extLst>
            </p:cNvPr>
            <p:cNvSpPr/>
            <p:nvPr/>
          </p:nvSpPr>
          <p:spPr>
            <a:xfrm>
              <a:off x="-914401" y="2269613"/>
              <a:ext cx="256799" cy="737940"/>
            </a:xfrm>
            <a:prstGeom prst="rect">
              <a:avLst/>
            </a:prstGeom>
            <a:solidFill>
              <a:schemeClr val="bg2">
                <a:lumMod val="60000"/>
                <a:lumOff val="40000"/>
              </a:schemeClr>
            </a:solidFill>
            <a:ln>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latin typeface="+mj-lt"/>
              </a:endParaRPr>
            </a:p>
          </p:txBody>
        </p:sp>
        <p:sp>
          <p:nvSpPr>
            <p:cNvPr id="25" name="Rectangle 24">
              <a:extLst>
                <a:ext uri="{FF2B5EF4-FFF2-40B4-BE49-F238E27FC236}">
                  <a16:creationId xmlns:a16="http://schemas.microsoft.com/office/drawing/2014/main" id="{136FF5AF-19EF-45E4-A2AB-7F2037BF70B4}"/>
                </a:ext>
              </a:extLst>
            </p:cNvPr>
            <p:cNvSpPr/>
            <p:nvPr/>
          </p:nvSpPr>
          <p:spPr>
            <a:xfrm>
              <a:off x="-914401" y="2124244"/>
              <a:ext cx="256799" cy="737940"/>
            </a:xfrm>
            <a:prstGeom prst="rect">
              <a:avLst/>
            </a:prstGeom>
            <a:solidFill>
              <a:schemeClr val="bg2">
                <a:lumMod val="40000"/>
                <a:lumOff val="60000"/>
              </a:schemeClr>
            </a:solid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latin typeface="+mj-lt"/>
              </a:endParaRPr>
            </a:p>
          </p:txBody>
        </p:sp>
        <p:sp>
          <p:nvSpPr>
            <p:cNvPr id="26" name="Rectangle 25">
              <a:extLst>
                <a:ext uri="{FF2B5EF4-FFF2-40B4-BE49-F238E27FC236}">
                  <a16:creationId xmlns:a16="http://schemas.microsoft.com/office/drawing/2014/main" id="{5DAFEA2B-03CB-4987-BF7F-6045F2F411FD}"/>
                </a:ext>
              </a:extLst>
            </p:cNvPr>
            <p:cNvSpPr/>
            <p:nvPr/>
          </p:nvSpPr>
          <p:spPr>
            <a:xfrm>
              <a:off x="-914401" y="1978875"/>
              <a:ext cx="256799" cy="737940"/>
            </a:xfrm>
            <a:prstGeom prst="rect">
              <a:avLst/>
            </a:prstGeom>
            <a:solidFill>
              <a:schemeClr val="bg2">
                <a:lumMod val="20000"/>
                <a:lumOff val="80000"/>
              </a:schemeClr>
            </a:solidFill>
            <a:ln>
              <a:solidFill>
                <a:schemeClr val="bg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latin typeface="+mj-lt"/>
              </a:endParaRPr>
            </a:p>
          </p:txBody>
        </p:sp>
        <p:sp>
          <p:nvSpPr>
            <p:cNvPr id="27" name="Rectangle 26">
              <a:extLst>
                <a:ext uri="{FF2B5EF4-FFF2-40B4-BE49-F238E27FC236}">
                  <a16:creationId xmlns:a16="http://schemas.microsoft.com/office/drawing/2014/main" id="{AAB2DC70-FCEA-41E5-BF72-C6CB44FC3AAE}"/>
                </a:ext>
              </a:extLst>
            </p:cNvPr>
            <p:cNvSpPr/>
            <p:nvPr/>
          </p:nvSpPr>
          <p:spPr>
            <a:xfrm rot="16200000">
              <a:off x="-1180048" y="2049000"/>
              <a:ext cx="788092" cy="256799"/>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r"/>
              <a:r>
                <a:rPr lang="en-US" sz="1000" dirty="0">
                  <a:latin typeface="+mj-lt"/>
                </a:rPr>
                <a:t>Turquoise</a:t>
              </a:r>
            </a:p>
          </p:txBody>
        </p:sp>
      </p:grpSp>
      <p:grpSp>
        <p:nvGrpSpPr>
          <p:cNvPr id="3" name="Group 2">
            <a:extLst>
              <a:ext uri="{FF2B5EF4-FFF2-40B4-BE49-F238E27FC236}">
                <a16:creationId xmlns:a16="http://schemas.microsoft.com/office/drawing/2014/main" id="{E3C837B4-62AC-4D8F-BFBD-4FC99DE5D78E}"/>
              </a:ext>
            </a:extLst>
          </p:cNvPr>
          <p:cNvGrpSpPr/>
          <p:nvPr userDrawn="1"/>
        </p:nvGrpSpPr>
        <p:grpSpPr>
          <a:xfrm>
            <a:off x="-398163" y="184475"/>
            <a:ext cx="256800" cy="1514937"/>
            <a:chOff x="-398163" y="184475"/>
            <a:chExt cx="256800" cy="1514937"/>
          </a:xfrm>
        </p:grpSpPr>
        <p:sp>
          <p:nvSpPr>
            <p:cNvPr id="29" name="Rectangle 28">
              <a:extLst>
                <a:ext uri="{FF2B5EF4-FFF2-40B4-BE49-F238E27FC236}">
                  <a16:creationId xmlns:a16="http://schemas.microsoft.com/office/drawing/2014/main" id="{EB3817F9-A442-48D0-911A-D36157B5C45C}"/>
                </a:ext>
              </a:extLst>
            </p:cNvPr>
            <p:cNvSpPr/>
            <p:nvPr/>
          </p:nvSpPr>
          <p:spPr>
            <a:xfrm>
              <a:off x="-398162" y="961472"/>
              <a:ext cx="256799" cy="737940"/>
            </a:xfrm>
            <a:prstGeom prst="rect">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latin typeface="+mj-lt"/>
              </a:endParaRPr>
            </a:p>
          </p:txBody>
        </p:sp>
        <p:sp>
          <p:nvSpPr>
            <p:cNvPr id="30" name="Rectangle 29">
              <a:extLst>
                <a:ext uri="{FF2B5EF4-FFF2-40B4-BE49-F238E27FC236}">
                  <a16:creationId xmlns:a16="http://schemas.microsoft.com/office/drawing/2014/main" id="{E5F9604F-DD94-49AF-A062-32B81041F95C}"/>
                </a:ext>
              </a:extLst>
            </p:cNvPr>
            <p:cNvSpPr/>
            <p:nvPr/>
          </p:nvSpPr>
          <p:spPr>
            <a:xfrm>
              <a:off x="-398162" y="816103"/>
              <a:ext cx="256799" cy="737940"/>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latin typeface="+mj-lt"/>
              </a:endParaRPr>
            </a:p>
          </p:txBody>
        </p:sp>
        <p:sp>
          <p:nvSpPr>
            <p:cNvPr id="31" name="Rectangle 30">
              <a:extLst>
                <a:ext uri="{FF2B5EF4-FFF2-40B4-BE49-F238E27FC236}">
                  <a16:creationId xmlns:a16="http://schemas.microsoft.com/office/drawing/2014/main" id="{6D5DD8AB-7D20-4EA3-A38F-A1E03137343F}"/>
                </a:ext>
              </a:extLst>
            </p:cNvPr>
            <p:cNvSpPr/>
            <p:nvPr/>
          </p:nvSpPr>
          <p:spPr>
            <a:xfrm>
              <a:off x="-398162" y="670734"/>
              <a:ext cx="256799" cy="737940"/>
            </a:xfrm>
            <a:prstGeom prst="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latin typeface="+mj-lt"/>
              </a:endParaRPr>
            </a:p>
          </p:txBody>
        </p:sp>
        <p:sp>
          <p:nvSpPr>
            <p:cNvPr id="32" name="Rectangle 31">
              <a:extLst>
                <a:ext uri="{FF2B5EF4-FFF2-40B4-BE49-F238E27FC236}">
                  <a16:creationId xmlns:a16="http://schemas.microsoft.com/office/drawing/2014/main" id="{19F14025-8206-488D-ABBF-C9CAAAC6BF7F}"/>
                </a:ext>
              </a:extLst>
            </p:cNvPr>
            <p:cNvSpPr/>
            <p:nvPr/>
          </p:nvSpPr>
          <p:spPr>
            <a:xfrm>
              <a:off x="-398162" y="525365"/>
              <a:ext cx="256799" cy="737940"/>
            </a:xfrm>
            <a:prstGeom prst="rect">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latin typeface="+mj-lt"/>
              </a:endParaRPr>
            </a:p>
          </p:txBody>
        </p:sp>
        <p:sp>
          <p:nvSpPr>
            <p:cNvPr id="33" name="Rectangle 32">
              <a:extLst>
                <a:ext uri="{FF2B5EF4-FFF2-40B4-BE49-F238E27FC236}">
                  <a16:creationId xmlns:a16="http://schemas.microsoft.com/office/drawing/2014/main" id="{EF8A048E-FD9D-4AC7-8FF0-862B1D28F22C}"/>
                </a:ext>
              </a:extLst>
            </p:cNvPr>
            <p:cNvSpPr/>
            <p:nvPr/>
          </p:nvSpPr>
          <p:spPr>
            <a:xfrm>
              <a:off x="-398162" y="379996"/>
              <a:ext cx="256799" cy="737940"/>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latin typeface="+mj-lt"/>
              </a:endParaRPr>
            </a:p>
          </p:txBody>
        </p:sp>
        <p:sp>
          <p:nvSpPr>
            <p:cNvPr id="34" name="Rectangle 33">
              <a:extLst>
                <a:ext uri="{FF2B5EF4-FFF2-40B4-BE49-F238E27FC236}">
                  <a16:creationId xmlns:a16="http://schemas.microsoft.com/office/drawing/2014/main" id="{83368CDD-4E26-47F7-86DD-B7BF7EBCFDF9}"/>
                </a:ext>
              </a:extLst>
            </p:cNvPr>
            <p:cNvSpPr/>
            <p:nvPr/>
          </p:nvSpPr>
          <p:spPr>
            <a:xfrm rot="16200000">
              <a:off x="-663809" y="450121"/>
              <a:ext cx="788092" cy="256799"/>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r"/>
              <a:r>
                <a:rPr lang="en-US" sz="1000" dirty="0">
                  <a:latin typeface="+mj-lt"/>
                </a:rPr>
                <a:t>Seafoam</a:t>
              </a:r>
            </a:p>
          </p:txBody>
        </p:sp>
      </p:grpSp>
      <p:grpSp>
        <p:nvGrpSpPr>
          <p:cNvPr id="5" name="Group 4">
            <a:extLst>
              <a:ext uri="{FF2B5EF4-FFF2-40B4-BE49-F238E27FC236}">
                <a16:creationId xmlns:a16="http://schemas.microsoft.com/office/drawing/2014/main" id="{660E0E35-B7DA-4E13-8D75-931C52985C91}"/>
              </a:ext>
            </a:extLst>
          </p:cNvPr>
          <p:cNvGrpSpPr/>
          <p:nvPr userDrawn="1"/>
        </p:nvGrpSpPr>
        <p:grpSpPr>
          <a:xfrm>
            <a:off x="-398162" y="1809231"/>
            <a:ext cx="256800" cy="1514938"/>
            <a:chOff x="-398162" y="1783353"/>
            <a:chExt cx="256800" cy="1514938"/>
          </a:xfrm>
        </p:grpSpPr>
        <p:sp>
          <p:nvSpPr>
            <p:cNvPr id="36" name="Rectangle 35">
              <a:extLst>
                <a:ext uri="{FF2B5EF4-FFF2-40B4-BE49-F238E27FC236}">
                  <a16:creationId xmlns:a16="http://schemas.microsoft.com/office/drawing/2014/main" id="{A2F4E7E2-D78D-4DBF-9BA0-FB5EC2762274}"/>
                </a:ext>
              </a:extLst>
            </p:cNvPr>
            <p:cNvSpPr/>
            <p:nvPr/>
          </p:nvSpPr>
          <p:spPr>
            <a:xfrm>
              <a:off x="-398162" y="2560351"/>
              <a:ext cx="256799" cy="737940"/>
            </a:xfrm>
            <a:prstGeom prst="rect">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latin typeface="+mj-lt"/>
              </a:endParaRPr>
            </a:p>
          </p:txBody>
        </p:sp>
        <p:sp>
          <p:nvSpPr>
            <p:cNvPr id="37" name="Rectangle 36">
              <a:extLst>
                <a:ext uri="{FF2B5EF4-FFF2-40B4-BE49-F238E27FC236}">
                  <a16:creationId xmlns:a16="http://schemas.microsoft.com/office/drawing/2014/main" id="{1EE580AC-856E-4D25-BD1A-ECCC90B4654A}"/>
                </a:ext>
              </a:extLst>
            </p:cNvPr>
            <p:cNvSpPr/>
            <p:nvPr/>
          </p:nvSpPr>
          <p:spPr>
            <a:xfrm>
              <a:off x="-398162" y="2414981"/>
              <a:ext cx="256799" cy="737940"/>
            </a:xfrm>
            <a:prstGeom prst="rect">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latin typeface="+mj-lt"/>
              </a:endParaRPr>
            </a:p>
          </p:txBody>
        </p:sp>
        <p:sp>
          <p:nvSpPr>
            <p:cNvPr id="38" name="Rectangle 37">
              <a:extLst>
                <a:ext uri="{FF2B5EF4-FFF2-40B4-BE49-F238E27FC236}">
                  <a16:creationId xmlns:a16="http://schemas.microsoft.com/office/drawing/2014/main" id="{428EEB6C-2454-47EC-B629-7C7C99B9F477}"/>
                </a:ext>
              </a:extLst>
            </p:cNvPr>
            <p:cNvSpPr/>
            <p:nvPr/>
          </p:nvSpPr>
          <p:spPr>
            <a:xfrm>
              <a:off x="-398162" y="2269612"/>
              <a:ext cx="256799" cy="737940"/>
            </a:xfrm>
            <a:prstGeom prst="rect">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latin typeface="+mj-lt"/>
              </a:endParaRPr>
            </a:p>
          </p:txBody>
        </p:sp>
        <p:sp>
          <p:nvSpPr>
            <p:cNvPr id="39" name="Rectangle 38">
              <a:extLst>
                <a:ext uri="{FF2B5EF4-FFF2-40B4-BE49-F238E27FC236}">
                  <a16:creationId xmlns:a16="http://schemas.microsoft.com/office/drawing/2014/main" id="{912B1172-05EE-465C-BB3F-08903CF48111}"/>
                </a:ext>
              </a:extLst>
            </p:cNvPr>
            <p:cNvSpPr/>
            <p:nvPr/>
          </p:nvSpPr>
          <p:spPr>
            <a:xfrm>
              <a:off x="-398162" y="2124243"/>
              <a:ext cx="256799" cy="737940"/>
            </a:xfrm>
            <a:prstGeom prst="rect">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latin typeface="+mj-lt"/>
              </a:endParaRPr>
            </a:p>
          </p:txBody>
        </p:sp>
        <p:sp>
          <p:nvSpPr>
            <p:cNvPr id="40" name="Rectangle 39">
              <a:extLst>
                <a:ext uri="{FF2B5EF4-FFF2-40B4-BE49-F238E27FC236}">
                  <a16:creationId xmlns:a16="http://schemas.microsoft.com/office/drawing/2014/main" id="{EA374D0F-0591-4554-8F5C-6D723CDA5766}"/>
                </a:ext>
              </a:extLst>
            </p:cNvPr>
            <p:cNvSpPr/>
            <p:nvPr/>
          </p:nvSpPr>
          <p:spPr>
            <a:xfrm>
              <a:off x="-398162" y="1978874"/>
              <a:ext cx="256799" cy="737940"/>
            </a:xfrm>
            <a:prstGeom prst="rect">
              <a:avLst/>
            </a:prstGeom>
            <a:solidFill>
              <a:schemeClr val="accent5">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latin typeface="+mj-lt"/>
              </a:endParaRPr>
            </a:p>
          </p:txBody>
        </p:sp>
        <p:sp>
          <p:nvSpPr>
            <p:cNvPr id="41" name="Rectangle 40">
              <a:extLst>
                <a:ext uri="{FF2B5EF4-FFF2-40B4-BE49-F238E27FC236}">
                  <a16:creationId xmlns:a16="http://schemas.microsoft.com/office/drawing/2014/main" id="{42F78A09-06D6-4181-BC0F-82B65A58EE70}"/>
                </a:ext>
              </a:extLst>
            </p:cNvPr>
            <p:cNvSpPr/>
            <p:nvPr/>
          </p:nvSpPr>
          <p:spPr>
            <a:xfrm rot="16200000">
              <a:off x="-663808" y="2048999"/>
              <a:ext cx="788092" cy="256800"/>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r"/>
              <a:r>
                <a:rPr lang="en-US" sz="1000" dirty="0">
                  <a:latin typeface="+mj-lt"/>
                </a:rPr>
                <a:t>Aegean</a:t>
              </a:r>
            </a:p>
          </p:txBody>
        </p:sp>
      </p:grpSp>
      <p:grpSp>
        <p:nvGrpSpPr>
          <p:cNvPr id="6" name="Group 5">
            <a:extLst>
              <a:ext uri="{FF2B5EF4-FFF2-40B4-BE49-F238E27FC236}">
                <a16:creationId xmlns:a16="http://schemas.microsoft.com/office/drawing/2014/main" id="{B7775553-8CC5-47A0-8891-2551549295A1}"/>
              </a:ext>
            </a:extLst>
          </p:cNvPr>
          <p:cNvGrpSpPr/>
          <p:nvPr userDrawn="1"/>
        </p:nvGrpSpPr>
        <p:grpSpPr>
          <a:xfrm>
            <a:off x="-785009" y="3434889"/>
            <a:ext cx="256800" cy="1514937"/>
            <a:chOff x="-914402" y="3391758"/>
            <a:chExt cx="256800" cy="1514937"/>
          </a:xfrm>
        </p:grpSpPr>
        <p:sp>
          <p:nvSpPr>
            <p:cNvPr id="43" name="Rectangle 42">
              <a:extLst>
                <a:ext uri="{FF2B5EF4-FFF2-40B4-BE49-F238E27FC236}">
                  <a16:creationId xmlns:a16="http://schemas.microsoft.com/office/drawing/2014/main" id="{8E8AA0BF-30B6-4BE9-94A3-03C0F07C199F}"/>
                </a:ext>
              </a:extLst>
            </p:cNvPr>
            <p:cNvSpPr/>
            <p:nvPr/>
          </p:nvSpPr>
          <p:spPr>
            <a:xfrm>
              <a:off x="-914401" y="4168755"/>
              <a:ext cx="256799" cy="737940"/>
            </a:xfrm>
            <a:prstGeom prst="rect">
              <a:avLst/>
            </a:prstGeom>
            <a:solidFill>
              <a:schemeClr val="tx1">
                <a:lumMod val="50000"/>
              </a:schemeClr>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latin typeface="+mj-lt"/>
              </a:endParaRPr>
            </a:p>
          </p:txBody>
        </p:sp>
        <p:sp>
          <p:nvSpPr>
            <p:cNvPr id="44" name="Rectangle 43">
              <a:extLst>
                <a:ext uri="{FF2B5EF4-FFF2-40B4-BE49-F238E27FC236}">
                  <a16:creationId xmlns:a16="http://schemas.microsoft.com/office/drawing/2014/main" id="{9EF69C96-5828-47D5-B3C0-B6175FB28F5B}"/>
                </a:ext>
              </a:extLst>
            </p:cNvPr>
            <p:cNvSpPr/>
            <p:nvPr/>
          </p:nvSpPr>
          <p:spPr>
            <a:xfrm>
              <a:off x="-914401" y="4023386"/>
              <a:ext cx="256799" cy="737940"/>
            </a:xfrm>
            <a:prstGeom prst="rect">
              <a:avLst/>
            </a:prstGeom>
            <a:solidFill>
              <a:schemeClr val="tx1">
                <a:lumMod val="75000"/>
              </a:schemeClr>
            </a:solidFill>
            <a:ln>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latin typeface="+mj-lt"/>
              </a:endParaRPr>
            </a:p>
          </p:txBody>
        </p:sp>
        <p:sp>
          <p:nvSpPr>
            <p:cNvPr id="45" name="Rectangle 44">
              <a:extLst>
                <a:ext uri="{FF2B5EF4-FFF2-40B4-BE49-F238E27FC236}">
                  <a16:creationId xmlns:a16="http://schemas.microsoft.com/office/drawing/2014/main" id="{0CED4307-A3D5-4FF7-B4E4-A28B17AC7281}"/>
                </a:ext>
              </a:extLst>
            </p:cNvPr>
            <p:cNvSpPr/>
            <p:nvPr/>
          </p:nvSpPr>
          <p:spPr>
            <a:xfrm>
              <a:off x="-914401" y="3878017"/>
              <a:ext cx="256799" cy="737940"/>
            </a:xfrm>
            <a:prstGeom prst="rect">
              <a:avLst/>
            </a:prstGeom>
            <a:solidFill>
              <a:schemeClr val="tx1">
                <a:lumMod val="60000"/>
                <a:lumOff val="40000"/>
              </a:schemeClr>
            </a:solidFill>
            <a:ln>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latin typeface="+mj-lt"/>
              </a:endParaRPr>
            </a:p>
          </p:txBody>
        </p:sp>
        <p:sp>
          <p:nvSpPr>
            <p:cNvPr id="46" name="Rectangle 45">
              <a:extLst>
                <a:ext uri="{FF2B5EF4-FFF2-40B4-BE49-F238E27FC236}">
                  <a16:creationId xmlns:a16="http://schemas.microsoft.com/office/drawing/2014/main" id="{D3518AF4-5923-4778-96B7-C0293E77FF85}"/>
                </a:ext>
              </a:extLst>
            </p:cNvPr>
            <p:cNvSpPr/>
            <p:nvPr/>
          </p:nvSpPr>
          <p:spPr>
            <a:xfrm>
              <a:off x="-914401" y="3732648"/>
              <a:ext cx="256799" cy="737940"/>
            </a:xfrm>
            <a:prstGeom prst="rect">
              <a:avLst/>
            </a:prstGeom>
            <a:solidFill>
              <a:schemeClr val="tx1">
                <a:lumMod val="40000"/>
                <a:lumOff val="60000"/>
              </a:schemeClr>
            </a:solidFill>
            <a:ln>
              <a:solidFill>
                <a:schemeClr val="tx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latin typeface="+mj-lt"/>
              </a:endParaRPr>
            </a:p>
          </p:txBody>
        </p:sp>
        <p:sp>
          <p:nvSpPr>
            <p:cNvPr id="47" name="Rectangle 46">
              <a:extLst>
                <a:ext uri="{FF2B5EF4-FFF2-40B4-BE49-F238E27FC236}">
                  <a16:creationId xmlns:a16="http://schemas.microsoft.com/office/drawing/2014/main" id="{EE27287D-6D40-4116-A058-84A4DA2806A3}"/>
                </a:ext>
              </a:extLst>
            </p:cNvPr>
            <p:cNvSpPr/>
            <p:nvPr/>
          </p:nvSpPr>
          <p:spPr>
            <a:xfrm>
              <a:off x="-914401" y="3587279"/>
              <a:ext cx="256799" cy="737940"/>
            </a:xfrm>
            <a:prstGeom prst="rect">
              <a:avLst/>
            </a:prstGeom>
            <a:solidFill>
              <a:schemeClr val="tx1">
                <a:lumMod val="20000"/>
                <a:lumOff val="80000"/>
              </a:schemeClr>
            </a:solidFill>
            <a:ln>
              <a:solidFill>
                <a:schemeClr val="tx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latin typeface="+mj-lt"/>
              </a:endParaRPr>
            </a:p>
          </p:txBody>
        </p:sp>
        <p:sp>
          <p:nvSpPr>
            <p:cNvPr id="48" name="Rectangle 47">
              <a:extLst>
                <a:ext uri="{FF2B5EF4-FFF2-40B4-BE49-F238E27FC236}">
                  <a16:creationId xmlns:a16="http://schemas.microsoft.com/office/drawing/2014/main" id="{7746F324-D0D2-4689-9BB4-5806E1807796}"/>
                </a:ext>
              </a:extLst>
            </p:cNvPr>
            <p:cNvSpPr/>
            <p:nvPr/>
          </p:nvSpPr>
          <p:spPr>
            <a:xfrm rot="16200000">
              <a:off x="-1180048" y="3657404"/>
              <a:ext cx="788092" cy="25679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r"/>
              <a:r>
                <a:rPr lang="en-US" sz="1000" dirty="0">
                  <a:latin typeface="+mj-lt"/>
                </a:rPr>
                <a:t>Slate</a:t>
              </a:r>
            </a:p>
          </p:txBody>
        </p:sp>
      </p:grpSp>
      <p:grpSp>
        <p:nvGrpSpPr>
          <p:cNvPr id="64" name="Group 63">
            <a:extLst>
              <a:ext uri="{FF2B5EF4-FFF2-40B4-BE49-F238E27FC236}">
                <a16:creationId xmlns:a16="http://schemas.microsoft.com/office/drawing/2014/main" id="{6AADDEC0-EE6A-45E5-8210-8B0F868F3229}"/>
              </a:ext>
            </a:extLst>
          </p:cNvPr>
          <p:cNvGrpSpPr/>
          <p:nvPr userDrawn="1"/>
        </p:nvGrpSpPr>
        <p:grpSpPr>
          <a:xfrm>
            <a:off x="-785007" y="5333537"/>
            <a:ext cx="256800" cy="1514938"/>
            <a:chOff x="-914400" y="5333537"/>
            <a:chExt cx="256800" cy="1514938"/>
          </a:xfrm>
        </p:grpSpPr>
        <p:sp>
          <p:nvSpPr>
            <p:cNvPr id="50" name="Rectangle 49">
              <a:extLst>
                <a:ext uri="{FF2B5EF4-FFF2-40B4-BE49-F238E27FC236}">
                  <a16:creationId xmlns:a16="http://schemas.microsoft.com/office/drawing/2014/main" id="{A2206789-4B3E-4C78-BFFE-3DCBF2D5FED3}"/>
                </a:ext>
              </a:extLst>
            </p:cNvPr>
            <p:cNvSpPr/>
            <p:nvPr/>
          </p:nvSpPr>
          <p:spPr>
            <a:xfrm>
              <a:off x="-914400" y="6110535"/>
              <a:ext cx="256799" cy="737940"/>
            </a:xfrm>
            <a:prstGeom prst="rect">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latin typeface="+mj-lt"/>
              </a:endParaRPr>
            </a:p>
          </p:txBody>
        </p:sp>
        <p:sp>
          <p:nvSpPr>
            <p:cNvPr id="51" name="Rectangle 50">
              <a:extLst>
                <a:ext uri="{FF2B5EF4-FFF2-40B4-BE49-F238E27FC236}">
                  <a16:creationId xmlns:a16="http://schemas.microsoft.com/office/drawing/2014/main" id="{A476E557-3EEC-445B-8823-4337B3C5DEDC}"/>
                </a:ext>
              </a:extLst>
            </p:cNvPr>
            <p:cNvSpPr/>
            <p:nvPr/>
          </p:nvSpPr>
          <p:spPr>
            <a:xfrm>
              <a:off x="-914400" y="5965165"/>
              <a:ext cx="256799" cy="737940"/>
            </a:xfrm>
            <a:prstGeom prst="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latin typeface="+mj-lt"/>
              </a:endParaRPr>
            </a:p>
          </p:txBody>
        </p:sp>
        <p:sp>
          <p:nvSpPr>
            <p:cNvPr id="52" name="Rectangle 51">
              <a:extLst>
                <a:ext uri="{FF2B5EF4-FFF2-40B4-BE49-F238E27FC236}">
                  <a16:creationId xmlns:a16="http://schemas.microsoft.com/office/drawing/2014/main" id="{E92EE7C7-40E2-447B-9F8F-89178E4F9FDB}"/>
                </a:ext>
              </a:extLst>
            </p:cNvPr>
            <p:cNvSpPr/>
            <p:nvPr/>
          </p:nvSpPr>
          <p:spPr>
            <a:xfrm>
              <a:off x="-914400" y="5819796"/>
              <a:ext cx="256799" cy="737940"/>
            </a:xfrm>
            <a:prstGeom prst="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latin typeface="+mj-lt"/>
              </a:endParaRPr>
            </a:p>
          </p:txBody>
        </p:sp>
        <p:sp>
          <p:nvSpPr>
            <p:cNvPr id="53" name="Rectangle 52">
              <a:extLst>
                <a:ext uri="{FF2B5EF4-FFF2-40B4-BE49-F238E27FC236}">
                  <a16:creationId xmlns:a16="http://schemas.microsoft.com/office/drawing/2014/main" id="{85F788CA-80DE-40A0-B4F5-6969FC2C1ACD}"/>
                </a:ext>
              </a:extLst>
            </p:cNvPr>
            <p:cNvSpPr/>
            <p:nvPr/>
          </p:nvSpPr>
          <p:spPr>
            <a:xfrm>
              <a:off x="-914400" y="5674427"/>
              <a:ext cx="256799" cy="737940"/>
            </a:xfrm>
            <a:prstGeom prst="rect">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latin typeface="+mj-lt"/>
              </a:endParaRPr>
            </a:p>
          </p:txBody>
        </p:sp>
        <p:sp>
          <p:nvSpPr>
            <p:cNvPr id="54" name="Rectangle 53">
              <a:extLst>
                <a:ext uri="{FF2B5EF4-FFF2-40B4-BE49-F238E27FC236}">
                  <a16:creationId xmlns:a16="http://schemas.microsoft.com/office/drawing/2014/main" id="{21FA6562-A60D-4B44-931F-8CD911EC8F83}"/>
                </a:ext>
              </a:extLst>
            </p:cNvPr>
            <p:cNvSpPr/>
            <p:nvPr/>
          </p:nvSpPr>
          <p:spPr>
            <a:xfrm>
              <a:off x="-914400" y="5529058"/>
              <a:ext cx="256799" cy="737940"/>
            </a:xfrm>
            <a:prstGeom prst="rect">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latin typeface="+mj-lt"/>
              </a:endParaRPr>
            </a:p>
          </p:txBody>
        </p:sp>
        <p:sp>
          <p:nvSpPr>
            <p:cNvPr id="55" name="Rectangle 54">
              <a:extLst>
                <a:ext uri="{FF2B5EF4-FFF2-40B4-BE49-F238E27FC236}">
                  <a16:creationId xmlns:a16="http://schemas.microsoft.com/office/drawing/2014/main" id="{F2F6780F-89F8-49B6-8C50-9B16414B11E4}"/>
                </a:ext>
              </a:extLst>
            </p:cNvPr>
            <p:cNvSpPr/>
            <p:nvPr/>
          </p:nvSpPr>
          <p:spPr>
            <a:xfrm rot="16200000">
              <a:off x="-1180046" y="5599183"/>
              <a:ext cx="788092" cy="2568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r"/>
              <a:r>
                <a:rPr lang="en-US" sz="1000" dirty="0">
                  <a:latin typeface="+mj-lt"/>
                </a:rPr>
                <a:t>Indigo</a:t>
              </a:r>
            </a:p>
          </p:txBody>
        </p:sp>
      </p:grpSp>
      <p:grpSp>
        <p:nvGrpSpPr>
          <p:cNvPr id="67" name="Group 66">
            <a:extLst>
              <a:ext uri="{FF2B5EF4-FFF2-40B4-BE49-F238E27FC236}">
                <a16:creationId xmlns:a16="http://schemas.microsoft.com/office/drawing/2014/main" id="{886F1B6E-6452-4A5E-A69D-FC277BB9DEAF}"/>
              </a:ext>
            </a:extLst>
          </p:cNvPr>
          <p:cNvGrpSpPr/>
          <p:nvPr userDrawn="1"/>
        </p:nvGrpSpPr>
        <p:grpSpPr>
          <a:xfrm>
            <a:off x="-398161" y="5333537"/>
            <a:ext cx="256800" cy="1514938"/>
            <a:chOff x="-398161" y="5333537"/>
            <a:chExt cx="256800" cy="1514938"/>
          </a:xfrm>
        </p:grpSpPr>
        <p:sp>
          <p:nvSpPr>
            <p:cNvPr id="57" name="Rectangle 56">
              <a:extLst>
                <a:ext uri="{FF2B5EF4-FFF2-40B4-BE49-F238E27FC236}">
                  <a16:creationId xmlns:a16="http://schemas.microsoft.com/office/drawing/2014/main" id="{4A65CDA1-319F-4721-93C5-8DAA304A8258}"/>
                </a:ext>
              </a:extLst>
            </p:cNvPr>
            <p:cNvSpPr/>
            <p:nvPr/>
          </p:nvSpPr>
          <p:spPr>
            <a:xfrm>
              <a:off x="-398161" y="6110535"/>
              <a:ext cx="256799" cy="737940"/>
            </a:xfrm>
            <a:prstGeom prst="rect">
              <a:avLst/>
            </a:prstGeom>
            <a:solidFill>
              <a:schemeClr val="accent3">
                <a:lumMod val="5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latin typeface="+mj-lt"/>
              </a:endParaRPr>
            </a:p>
          </p:txBody>
        </p:sp>
        <p:sp>
          <p:nvSpPr>
            <p:cNvPr id="58" name="Rectangle 57">
              <a:extLst>
                <a:ext uri="{FF2B5EF4-FFF2-40B4-BE49-F238E27FC236}">
                  <a16:creationId xmlns:a16="http://schemas.microsoft.com/office/drawing/2014/main" id="{48888DF4-2FC7-4BDE-BA2A-1B5238F9C42D}"/>
                </a:ext>
              </a:extLst>
            </p:cNvPr>
            <p:cNvSpPr/>
            <p:nvPr/>
          </p:nvSpPr>
          <p:spPr>
            <a:xfrm>
              <a:off x="-398161" y="5965165"/>
              <a:ext cx="256799" cy="737940"/>
            </a:xfrm>
            <a:prstGeom prst="rect">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latin typeface="+mj-lt"/>
              </a:endParaRPr>
            </a:p>
          </p:txBody>
        </p:sp>
        <p:sp>
          <p:nvSpPr>
            <p:cNvPr id="59" name="Rectangle 58">
              <a:extLst>
                <a:ext uri="{FF2B5EF4-FFF2-40B4-BE49-F238E27FC236}">
                  <a16:creationId xmlns:a16="http://schemas.microsoft.com/office/drawing/2014/main" id="{3B654C6B-A34B-4DA1-B6DD-B7432F627562}"/>
                </a:ext>
              </a:extLst>
            </p:cNvPr>
            <p:cNvSpPr/>
            <p:nvPr/>
          </p:nvSpPr>
          <p:spPr>
            <a:xfrm>
              <a:off x="-398161" y="5819796"/>
              <a:ext cx="256799" cy="737940"/>
            </a:xfrm>
            <a:prstGeom prst="rect">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latin typeface="+mj-lt"/>
              </a:endParaRPr>
            </a:p>
          </p:txBody>
        </p:sp>
        <p:sp>
          <p:nvSpPr>
            <p:cNvPr id="60" name="Rectangle 59">
              <a:extLst>
                <a:ext uri="{FF2B5EF4-FFF2-40B4-BE49-F238E27FC236}">
                  <a16:creationId xmlns:a16="http://schemas.microsoft.com/office/drawing/2014/main" id="{9F608BBE-3009-4089-860D-8EFC0E5A4685}"/>
                </a:ext>
              </a:extLst>
            </p:cNvPr>
            <p:cNvSpPr/>
            <p:nvPr/>
          </p:nvSpPr>
          <p:spPr>
            <a:xfrm>
              <a:off x="-398161" y="5674427"/>
              <a:ext cx="256799" cy="737940"/>
            </a:xfrm>
            <a:prstGeom prst="rect">
              <a:avLst/>
            </a:prstGeom>
            <a:solidFill>
              <a:schemeClr val="accent3">
                <a:lumMod val="40000"/>
                <a:lumOff val="60000"/>
              </a:schemeClr>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latin typeface="+mj-lt"/>
              </a:endParaRPr>
            </a:p>
          </p:txBody>
        </p:sp>
        <p:sp>
          <p:nvSpPr>
            <p:cNvPr id="61" name="Rectangle 60">
              <a:extLst>
                <a:ext uri="{FF2B5EF4-FFF2-40B4-BE49-F238E27FC236}">
                  <a16:creationId xmlns:a16="http://schemas.microsoft.com/office/drawing/2014/main" id="{1181795E-0824-4CF5-91C8-A83A352713C1}"/>
                </a:ext>
              </a:extLst>
            </p:cNvPr>
            <p:cNvSpPr/>
            <p:nvPr/>
          </p:nvSpPr>
          <p:spPr>
            <a:xfrm>
              <a:off x="-398161" y="5529058"/>
              <a:ext cx="256799" cy="737940"/>
            </a:xfrm>
            <a:prstGeom prst="rect">
              <a:avLst/>
            </a:prstGeom>
            <a:solidFill>
              <a:schemeClr val="accent3">
                <a:lumMod val="20000"/>
                <a:lumOff val="80000"/>
              </a:schemeClr>
            </a:solidFill>
            <a:ln>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latin typeface="+mj-lt"/>
              </a:endParaRPr>
            </a:p>
          </p:txBody>
        </p:sp>
        <p:sp>
          <p:nvSpPr>
            <p:cNvPr id="62" name="Rectangle 61">
              <a:extLst>
                <a:ext uri="{FF2B5EF4-FFF2-40B4-BE49-F238E27FC236}">
                  <a16:creationId xmlns:a16="http://schemas.microsoft.com/office/drawing/2014/main" id="{E2843637-7969-4367-A1EB-C224BE08F362}"/>
                </a:ext>
              </a:extLst>
            </p:cNvPr>
            <p:cNvSpPr/>
            <p:nvPr/>
          </p:nvSpPr>
          <p:spPr>
            <a:xfrm rot="16200000">
              <a:off x="-663807" y="5599183"/>
              <a:ext cx="788092" cy="256800"/>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r"/>
              <a:r>
                <a:rPr lang="en-US" sz="1000" dirty="0">
                  <a:latin typeface="+mj-lt"/>
                </a:rPr>
                <a:t>Lime</a:t>
              </a:r>
            </a:p>
          </p:txBody>
        </p:sp>
      </p:grpSp>
      <p:sp>
        <p:nvSpPr>
          <p:cNvPr id="63" name="TextBox 62">
            <a:extLst>
              <a:ext uri="{FF2B5EF4-FFF2-40B4-BE49-F238E27FC236}">
                <a16:creationId xmlns:a16="http://schemas.microsoft.com/office/drawing/2014/main" id="{2DADB258-1CC6-49F0-9A76-D9EF1CA8993B}"/>
              </a:ext>
            </a:extLst>
          </p:cNvPr>
          <p:cNvSpPr txBox="1"/>
          <p:nvPr userDrawn="1"/>
        </p:nvSpPr>
        <p:spPr>
          <a:xfrm>
            <a:off x="-926915" y="5139441"/>
            <a:ext cx="936940" cy="123111"/>
          </a:xfrm>
          <a:prstGeom prst="rect">
            <a:avLst/>
          </a:prstGeom>
          <a:noFill/>
        </p:spPr>
        <p:txBody>
          <a:bodyPr wrap="square" tIns="0" bIns="0" rtlCol="0">
            <a:spAutoFit/>
          </a:bodyPr>
          <a:lstStyle/>
          <a:p>
            <a:pPr algn="ctr"/>
            <a:r>
              <a:rPr lang="en-US" sz="800" dirty="0">
                <a:solidFill>
                  <a:schemeClr val="tx2"/>
                </a:solidFill>
                <a:latin typeface="+mj-lt"/>
              </a:rPr>
              <a:t>secondary colors</a:t>
            </a:r>
          </a:p>
        </p:txBody>
      </p:sp>
      <p:cxnSp>
        <p:nvCxnSpPr>
          <p:cNvPr id="65" name="Straight Connector 64">
            <a:extLst>
              <a:ext uri="{FF2B5EF4-FFF2-40B4-BE49-F238E27FC236}">
                <a16:creationId xmlns:a16="http://schemas.microsoft.com/office/drawing/2014/main" id="{B78A158C-703F-4F1D-8A60-32D00397A4CD}"/>
              </a:ext>
            </a:extLst>
          </p:cNvPr>
          <p:cNvCxnSpPr>
            <a:cxnSpLocks/>
          </p:cNvCxnSpPr>
          <p:nvPr userDrawn="1"/>
        </p:nvCxnSpPr>
        <p:spPr>
          <a:xfrm>
            <a:off x="-793633" y="5076183"/>
            <a:ext cx="646286"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66" name="TextBox 65">
            <a:extLst>
              <a:ext uri="{FF2B5EF4-FFF2-40B4-BE49-F238E27FC236}">
                <a16:creationId xmlns:a16="http://schemas.microsoft.com/office/drawing/2014/main" id="{39B2EBF5-BF6C-49AF-8295-F418235DC2B5}"/>
              </a:ext>
            </a:extLst>
          </p:cNvPr>
          <p:cNvSpPr txBox="1"/>
          <p:nvPr userDrawn="1"/>
        </p:nvSpPr>
        <p:spPr>
          <a:xfrm>
            <a:off x="-931655" y="-9622"/>
            <a:ext cx="936940" cy="123111"/>
          </a:xfrm>
          <a:prstGeom prst="rect">
            <a:avLst/>
          </a:prstGeom>
          <a:noFill/>
        </p:spPr>
        <p:txBody>
          <a:bodyPr wrap="square" tIns="0" bIns="0" rtlCol="0">
            <a:spAutoFit/>
          </a:bodyPr>
          <a:lstStyle/>
          <a:p>
            <a:pPr algn="ctr"/>
            <a:r>
              <a:rPr lang="en-US" sz="800" dirty="0">
                <a:solidFill>
                  <a:schemeClr val="tx2"/>
                </a:solidFill>
                <a:latin typeface="+mj-lt"/>
              </a:rPr>
              <a:t>primary colors</a:t>
            </a:r>
          </a:p>
        </p:txBody>
      </p:sp>
      <p:grpSp>
        <p:nvGrpSpPr>
          <p:cNvPr id="69" name="Group 68">
            <a:extLst>
              <a:ext uri="{FF2B5EF4-FFF2-40B4-BE49-F238E27FC236}">
                <a16:creationId xmlns:a16="http://schemas.microsoft.com/office/drawing/2014/main" id="{8CB3AEBB-9BBD-4DFA-AC30-0E5A47071AEE}"/>
              </a:ext>
            </a:extLst>
          </p:cNvPr>
          <p:cNvGrpSpPr/>
          <p:nvPr userDrawn="1"/>
        </p:nvGrpSpPr>
        <p:grpSpPr>
          <a:xfrm>
            <a:off x="12295499" y="436380"/>
            <a:ext cx="559712" cy="246221"/>
            <a:chOff x="12295499" y="436380"/>
            <a:chExt cx="559712" cy="246221"/>
          </a:xfrm>
        </p:grpSpPr>
        <p:sp>
          <p:nvSpPr>
            <p:cNvPr id="70" name="TextBox 69">
              <a:extLst>
                <a:ext uri="{FF2B5EF4-FFF2-40B4-BE49-F238E27FC236}">
                  <a16:creationId xmlns:a16="http://schemas.microsoft.com/office/drawing/2014/main" id="{DCA9949C-E4D9-4880-914B-F676DF773DDF}"/>
                </a:ext>
              </a:extLst>
            </p:cNvPr>
            <p:cNvSpPr txBox="1"/>
            <p:nvPr userDrawn="1"/>
          </p:nvSpPr>
          <p:spPr>
            <a:xfrm>
              <a:off x="12436507" y="436380"/>
              <a:ext cx="418704" cy="246221"/>
            </a:xfrm>
            <a:prstGeom prst="rect">
              <a:avLst/>
            </a:prstGeom>
            <a:noFill/>
          </p:spPr>
          <p:txBody>
            <a:bodyPr wrap="none" tIns="0" bIns="0" rtlCol="0">
              <a:spAutoFit/>
            </a:bodyPr>
            <a:lstStyle/>
            <a:p>
              <a:pPr algn="l"/>
              <a:r>
                <a:rPr lang="en-US" sz="800" dirty="0">
                  <a:solidFill>
                    <a:schemeClr val="tx1"/>
                  </a:solidFill>
                  <a:latin typeface="+mj-lt"/>
                </a:rPr>
                <a:t>HEAD</a:t>
              </a:r>
            </a:p>
            <a:p>
              <a:pPr algn="l"/>
              <a:r>
                <a:rPr lang="en-US" sz="800" dirty="0">
                  <a:solidFill>
                    <a:schemeClr val="tx1"/>
                  </a:solidFill>
                  <a:latin typeface="+mj-lt"/>
                </a:rPr>
                <a:t>30pt</a:t>
              </a:r>
            </a:p>
          </p:txBody>
        </p:sp>
        <p:sp>
          <p:nvSpPr>
            <p:cNvPr id="71" name="Rectangle 70">
              <a:extLst>
                <a:ext uri="{FF2B5EF4-FFF2-40B4-BE49-F238E27FC236}">
                  <a16:creationId xmlns:a16="http://schemas.microsoft.com/office/drawing/2014/main" id="{625EA6B0-5D8B-478E-A020-A06D19EAAD96}"/>
                </a:ext>
              </a:extLst>
            </p:cNvPr>
            <p:cNvSpPr/>
            <p:nvPr userDrawn="1"/>
          </p:nvSpPr>
          <p:spPr>
            <a:xfrm>
              <a:off x="12295499" y="461743"/>
              <a:ext cx="184968" cy="19549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1400" dirty="0">
                <a:solidFill>
                  <a:schemeClr val="bg1"/>
                </a:solidFill>
              </a:endParaRPr>
            </a:p>
          </p:txBody>
        </p:sp>
      </p:grpSp>
      <p:grpSp>
        <p:nvGrpSpPr>
          <p:cNvPr id="72" name="Group 71">
            <a:extLst>
              <a:ext uri="{FF2B5EF4-FFF2-40B4-BE49-F238E27FC236}">
                <a16:creationId xmlns:a16="http://schemas.microsoft.com/office/drawing/2014/main" id="{1A1FE48F-85C7-4AB9-8A64-E2B52077ECF1}"/>
              </a:ext>
            </a:extLst>
          </p:cNvPr>
          <p:cNvGrpSpPr/>
          <p:nvPr userDrawn="1"/>
        </p:nvGrpSpPr>
        <p:grpSpPr>
          <a:xfrm>
            <a:off x="12295499" y="796447"/>
            <a:ext cx="726424" cy="246221"/>
            <a:chOff x="12295499" y="796447"/>
            <a:chExt cx="726424" cy="246221"/>
          </a:xfrm>
        </p:grpSpPr>
        <p:sp>
          <p:nvSpPr>
            <p:cNvPr id="73" name="TextBox 72">
              <a:extLst>
                <a:ext uri="{FF2B5EF4-FFF2-40B4-BE49-F238E27FC236}">
                  <a16:creationId xmlns:a16="http://schemas.microsoft.com/office/drawing/2014/main" id="{893767BD-1CF1-4814-9152-41137AD5A761}"/>
                </a:ext>
              </a:extLst>
            </p:cNvPr>
            <p:cNvSpPr txBox="1"/>
            <p:nvPr userDrawn="1"/>
          </p:nvSpPr>
          <p:spPr>
            <a:xfrm>
              <a:off x="12436506" y="796447"/>
              <a:ext cx="585417" cy="246221"/>
            </a:xfrm>
            <a:prstGeom prst="rect">
              <a:avLst/>
            </a:prstGeom>
            <a:noFill/>
          </p:spPr>
          <p:txBody>
            <a:bodyPr wrap="none" tIns="0" bIns="0" rtlCol="0">
              <a:spAutoFit/>
            </a:bodyPr>
            <a:lstStyle/>
            <a:p>
              <a:pPr algn="l"/>
              <a:r>
                <a:rPr lang="en-US" sz="800" dirty="0">
                  <a:solidFill>
                    <a:schemeClr val="tx1"/>
                  </a:solidFill>
                  <a:latin typeface="+mj-lt"/>
                </a:rPr>
                <a:t>SUBHEAD</a:t>
              </a:r>
            </a:p>
            <a:p>
              <a:pPr algn="l"/>
              <a:r>
                <a:rPr lang="en-US" sz="800" dirty="0">
                  <a:solidFill>
                    <a:schemeClr val="tx1"/>
                  </a:solidFill>
                  <a:latin typeface="+mj-lt"/>
                </a:rPr>
                <a:t>20pt</a:t>
              </a:r>
            </a:p>
          </p:txBody>
        </p:sp>
        <p:sp>
          <p:nvSpPr>
            <p:cNvPr id="74" name="Rectangle 73">
              <a:extLst>
                <a:ext uri="{FF2B5EF4-FFF2-40B4-BE49-F238E27FC236}">
                  <a16:creationId xmlns:a16="http://schemas.microsoft.com/office/drawing/2014/main" id="{3B7B30B3-9217-4D38-BA7B-2FCF04DF590E}"/>
                </a:ext>
              </a:extLst>
            </p:cNvPr>
            <p:cNvSpPr/>
            <p:nvPr userDrawn="1"/>
          </p:nvSpPr>
          <p:spPr>
            <a:xfrm>
              <a:off x="12295499" y="821810"/>
              <a:ext cx="184968" cy="195494"/>
            </a:xfrm>
            <a:prstGeom prst="rect">
              <a:avLst/>
            </a:prstGeom>
            <a:solidFill>
              <a:schemeClr val="tx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1400" dirty="0">
                <a:solidFill>
                  <a:schemeClr val="bg1"/>
                </a:solidFill>
              </a:endParaRPr>
            </a:p>
          </p:txBody>
        </p:sp>
      </p:grpSp>
      <p:grpSp>
        <p:nvGrpSpPr>
          <p:cNvPr id="75" name="Group 74">
            <a:extLst>
              <a:ext uri="{FF2B5EF4-FFF2-40B4-BE49-F238E27FC236}">
                <a16:creationId xmlns:a16="http://schemas.microsoft.com/office/drawing/2014/main" id="{502A7FF3-8B22-45EF-BA2B-DDE6459165C8}"/>
              </a:ext>
            </a:extLst>
          </p:cNvPr>
          <p:cNvGrpSpPr/>
          <p:nvPr userDrawn="1"/>
        </p:nvGrpSpPr>
        <p:grpSpPr>
          <a:xfrm>
            <a:off x="12295499" y="1483567"/>
            <a:ext cx="595108" cy="246221"/>
            <a:chOff x="12295499" y="1483567"/>
            <a:chExt cx="595108" cy="246221"/>
          </a:xfrm>
        </p:grpSpPr>
        <p:sp>
          <p:nvSpPr>
            <p:cNvPr id="76" name="TextBox 75">
              <a:extLst>
                <a:ext uri="{FF2B5EF4-FFF2-40B4-BE49-F238E27FC236}">
                  <a16:creationId xmlns:a16="http://schemas.microsoft.com/office/drawing/2014/main" id="{6F81EDC0-CE4A-476E-B5D1-4C3CE5008451}"/>
                </a:ext>
              </a:extLst>
            </p:cNvPr>
            <p:cNvSpPr txBox="1"/>
            <p:nvPr userDrawn="1"/>
          </p:nvSpPr>
          <p:spPr>
            <a:xfrm>
              <a:off x="12441445" y="1483567"/>
              <a:ext cx="449162" cy="246221"/>
            </a:xfrm>
            <a:prstGeom prst="rect">
              <a:avLst/>
            </a:prstGeom>
            <a:noFill/>
          </p:spPr>
          <p:txBody>
            <a:bodyPr wrap="none" tIns="0" bIns="0" rtlCol="0">
              <a:spAutoFit/>
            </a:bodyPr>
            <a:lstStyle/>
            <a:p>
              <a:pPr algn="l"/>
              <a:r>
                <a:rPr lang="en-US" sz="800" dirty="0">
                  <a:solidFill>
                    <a:schemeClr val="tx1"/>
                  </a:solidFill>
                  <a:latin typeface="+mj-lt"/>
                </a:rPr>
                <a:t>TITLES</a:t>
              </a:r>
            </a:p>
            <a:p>
              <a:pPr algn="l"/>
              <a:r>
                <a:rPr lang="en-US" sz="800" dirty="0">
                  <a:solidFill>
                    <a:schemeClr val="tx1"/>
                  </a:solidFill>
                  <a:latin typeface="+mj-lt"/>
                </a:rPr>
                <a:t>18pt</a:t>
              </a:r>
            </a:p>
          </p:txBody>
        </p:sp>
        <p:sp>
          <p:nvSpPr>
            <p:cNvPr id="77" name="Rectangle 76">
              <a:extLst>
                <a:ext uri="{FF2B5EF4-FFF2-40B4-BE49-F238E27FC236}">
                  <a16:creationId xmlns:a16="http://schemas.microsoft.com/office/drawing/2014/main" id="{1541E266-69B4-43B8-B856-5493C0016398}"/>
                </a:ext>
              </a:extLst>
            </p:cNvPr>
            <p:cNvSpPr/>
            <p:nvPr userDrawn="1"/>
          </p:nvSpPr>
          <p:spPr>
            <a:xfrm>
              <a:off x="12295499" y="1508930"/>
              <a:ext cx="184968" cy="19549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1400" dirty="0">
                <a:solidFill>
                  <a:schemeClr val="bg1"/>
                </a:solidFill>
              </a:endParaRPr>
            </a:p>
          </p:txBody>
        </p:sp>
      </p:grpSp>
      <p:grpSp>
        <p:nvGrpSpPr>
          <p:cNvPr id="78" name="Group 77">
            <a:extLst>
              <a:ext uri="{FF2B5EF4-FFF2-40B4-BE49-F238E27FC236}">
                <a16:creationId xmlns:a16="http://schemas.microsoft.com/office/drawing/2014/main" id="{54989C38-B8DE-41BD-8C1B-A83F57C33D9D}"/>
              </a:ext>
            </a:extLst>
          </p:cNvPr>
          <p:cNvGrpSpPr/>
          <p:nvPr userDrawn="1"/>
        </p:nvGrpSpPr>
        <p:grpSpPr>
          <a:xfrm>
            <a:off x="12295499" y="1845372"/>
            <a:ext cx="526049" cy="246221"/>
            <a:chOff x="12295499" y="1845372"/>
            <a:chExt cx="526049" cy="246221"/>
          </a:xfrm>
        </p:grpSpPr>
        <p:sp>
          <p:nvSpPr>
            <p:cNvPr id="79" name="TextBox 78">
              <a:extLst>
                <a:ext uri="{FF2B5EF4-FFF2-40B4-BE49-F238E27FC236}">
                  <a16:creationId xmlns:a16="http://schemas.microsoft.com/office/drawing/2014/main" id="{64ED2DC2-2D1B-42D4-8C35-9DA6A799B54D}"/>
                </a:ext>
              </a:extLst>
            </p:cNvPr>
            <p:cNvSpPr txBox="1"/>
            <p:nvPr userDrawn="1"/>
          </p:nvSpPr>
          <p:spPr>
            <a:xfrm>
              <a:off x="12436506" y="1845372"/>
              <a:ext cx="385042" cy="246221"/>
            </a:xfrm>
            <a:prstGeom prst="rect">
              <a:avLst/>
            </a:prstGeom>
            <a:noFill/>
          </p:spPr>
          <p:txBody>
            <a:bodyPr wrap="none" tIns="0" bIns="0" rtlCol="0">
              <a:spAutoFit/>
            </a:bodyPr>
            <a:lstStyle/>
            <a:p>
              <a:pPr algn="l"/>
              <a:r>
                <a:rPr lang="en-US" sz="800" dirty="0">
                  <a:solidFill>
                    <a:schemeClr val="tx1"/>
                  </a:solidFill>
                  <a:latin typeface="+mj-lt"/>
                </a:rPr>
                <a:t>TEXT</a:t>
              </a:r>
            </a:p>
            <a:p>
              <a:pPr algn="l"/>
              <a:r>
                <a:rPr lang="en-US" sz="800" dirty="0">
                  <a:solidFill>
                    <a:schemeClr val="tx1"/>
                  </a:solidFill>
                  <a:latin typeface="+mj-lt"/>
                </a:rPr>
                <a:t>14pt</a:t>
              </a:r>
            </a:p>
          </p:txBody>
        </p:sp>
        <p:sp>
          <p:nvSpPr>
            <p:cNvPr id="80" name="Rectangle 79">
              <a:extLst>
                <a:ext uri="{FF2B5EF4-FFF2-40B4-BE49-F238E27FC236}">
                  <a16:creationId xmlns:a16="http://schemas.microsoft.com/office/drawing/2014/main" id="{D6B4554F-A803-44AE-B295-733DE6283B21}"/>
                </a:ext>
              </a:extLst>
            </p:cNvPr>
            <p:cNvSpPr/>
            <p:nvPr userDrawn="1"/>
          </p:nvSpPr>
          <p:spPr>
            <a:xfrm>
              <a:off x="12295499" y="1870735"/>
              <a:ext cx="184968" cy="19549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1400" dirty="0">
                <a:solidFill>
                  <a:schemeClr val="bg1"/>
                </a:solidFill>
              </a:endParaRPr>
            </a:p>
          </p:txBody>
        </p:sp>
      </p:grpSp>
      <p:grpSp>
        <p:nvGrpSpPr>
          <p:cNvPr id="81" name="Group 80">
            <a:extLst>
              <a:ext uri="{FF2B5EF4-FFF2-40B4-BE49-F238E27FC236}">
                <a16:creationId xmlns:a16="http://schemas.microsoft.com/office/drawing/2014/main" id="{D03E30B6-7C75-40A4-81F5-81DDBC16A427}"/>
              </a:ext>
            </a:extLst>
          </p:cNvPr>
          <p:cNvGrpSpPr/>
          <p:nvPr userDrawn="1"/>
        </p:nvGrpSpPr>
        <p:grpSpPr>
          <a:xfrm>
            <a:off x="12295499" y="2207176"/>
            <a:ext cx="753675" cy="246221"/>
            <a:chOff x="12295499" y="2234458"/>
            <a:chExt cx="753675" cy="246221"/>
          </a:xfrm>
        </p:grpSpPr>
        <p:sp>
          <p:nvSpPr>
            <p:cNvPr id="82" name="TextBox 81">
              <a:extLst>
                <a:ext uri="{FF2B5EF4-FFF2-40B4-BE49-F238E27FC236}">
                  <a16:creationId xmlns:a16="http://schemas.microsoft.com/office/drawing/2014/main" id="{34026C39-A8B0-42FA-9367-DD448A6A2360}"/>
                </a:ext>
              </a:extLst>
            </p:cNvPr>
            <p:cNvSpPr txBox="1"/>
            <p:nvPr userDrawn="1"/>
          </p:nvSpPr>
          <p:spPr>
            <a:xfrm>
              <a:off x="12436506" y="2234458"/>
              <a:ext cx="612668" cy="246221"/>
            </a:xfrm>
            <a:prstGeom prst="rect">
              <a:avLst/>
            </a:prstGeom>
            <a:noFill/>
          </p:spPr>
          <p:txBody>
            <a:bodyPr wrap="none" tIns="0" bIns="0" rtlCol="0">
              <a:spAutoFit/>
            </a:bodyPr>
            <a:lstStyle/>
            <a:p>
              <a:pPr algn="l"/>
              <a:r>
                <a:rPr lang="en-US" sz="800" dirty="0">
                  <a:solidFill>
                    <a:schemeClr val="tx1"/>
                  </a:solidFill>
                  <a:latin typeface="+mj-lt"/>
                </a:rPr>
                <a:t>CALLOUTS</a:t>
              </a:r>
            </a:p>
            <a:p>
              <a:pPr algn="l"/>
              <a:r>
                <a:rPr lang="en-US" sz="800" dirty="0" err="1">
                  <a:solidFill>
                    <a:schemeClr val="tx1"/>
                  </a:solidFill>
                  <a:latin typeface="+mj-lt"/>
                </a:rPr>
                <a:t>XXpt</a:t>
              </a:r>
              <a:endParaRPr lang="en-US" sz="800" dirty="0">
                <a:solidFill>
                  <a:schemeClr val="tx1"/>
                </a:solidFill>
                <a:latin typeface="+mj-lt"/>
              </a:endParaRPr>
            </a:p>
          </p:txBody>
        </p:sp>
        <p:sp>
          <p:nvSpPr>
            <p:cNvPr id="83" name="Rectangle 82">
              <a:extLst>
                <a:ext uri="{FF2B5EF4-FFF2-40B4-BE49-F238E27FC236}">
                  <a16:creationId xmlns:a16="http://schemas.microsoft.com/office/drawing/2014/main" id="{427AA43C-1334-4352-BC28-46DFE061778D}"/>
                </a:ext>
              </a:extLst>
            </p:cNvPr>
            <p:cNvSpPr/>
            <p:nvPr userDrawn="1"/>
          </p:nvSpPr>
          <p:spPr>
            <a:xfrm>
              <a:off x="12295499" y="2259821"/>
              <a:ext cx="184968" cy="19549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1400" dirty="0">
                <a:solidFill>
                  <a:schemeClr val="bg2"/>
                </a:solidFill>
              </a:endParaRPr>
            </a:p>
          </p:txBody>
        </p:sp>
      </p:grpSp>
    </p:spTree>
    <p:extLst>
      <p:ext uri="{BB962C8B-B14F-4D97-AF65-F5344CB8AC3E}">
        <p14:creationId xmlns:p14="http://schemas.microsoft.com/office/powerpoint/2010/main" val="1545682717"/>
      </p:ext>
    </p:extLst>
  </p:cSld>
  <p:clrMap bg1="lt1" tx1="dk1" bg2="lt2" tx2="dk2" accent1="accent1" accent2="accent2" accent3="accent3" accent4="accent4" accent5="accent5" accent6="accent6" hlink="hlink" folHlink="folHlink"/>
  <p:sldLayoutIdLst>
    <p:sldLayoutId id="2147483994" r:id="rId1"/>
    <p:sldLayoutId id="2147483995" r:id="rId2"/>
    <p:sldLayoutId id="2147483996" r:id="rId3"/>
    <p:sldLayoutId id="2147483997" r:id="rId4"/>
    <p:sldLayoutId id="2147483998" r:id="rId5"/>
    <p:sldLayoutId id="2147483999" r:id="rId6"/>
    <p:sldLayoutId id="2147484000" r:id="rId7"/>
    <p:sldLayoutId id="2147484001" r:id="rId8"/>
    <p:sldLayoutId id="2147484002" r:id="rId9"/>
    <p:sldLayoutId id="2147484003" r:id="rId10"/>
    <p:sldLayoutId id="2147484004" r:id="rId11"/>
    <p:sldLayoutId id="2147484005" r:id="rId12"/>
    <p:sldLayoutId id="2147484006" r:id="rId13"/>
    <p:sldLayoutId id="2147484007" r:id="rId14"/>
    <p:sldLayoutId id="2147484008" r:id="rId15"/>
    <p:sldLayoutId id="2147484009" r:id="rId16"/>
    <p:sldLayoutId id="2147484010" r:id="rId17"/>
  </p:sldLayoutIdLst>
  <p:hf hdr="0" ftr="0" dt="0"/>
  <p:txStyles>
    <p:titleStyle>
      <a:lvl1pPr algn="l" defTabSz="914400" rtl="0" eaLnBrk="1" latinLnBrk="0" hangingPunct="1">
        <a:lnSpc>
          <a:spcPct val="90000"/>
        </a:lnSpc>
        <a:spcBef>
          <a:spcPct val="0"/>
        </a:spcBef>
        <a:buNone/>
        <a:defRPr sz="3000" kern="1200">
          <a:solidFill>
            <a:schemeClr val="tx1"/>
          </a:solidFill>
          <a:latin typeface="+mj-lt"/>
          <a:ea typeface="+mj-ea"/>
          <a:cs typeface="+mj-cs"/>
        </a:defRPr>
      </a:lvl1pPr>
    </p:titleStyle>
    <p:bodyStyle>
      <a:lvl1pPr marL="0" indent="0" algn="l" defTabSz="914400" rtl="0" eaLnBrk="1" latinLnBrk="0" hangingPunct="1">
        <a:lnSpc>
          <a:spcPct val="114000"/>
        </a:lnSpc>
        <a:spcBef>
          <a:spcPts val="1000"/>
        </a:spcBef>
        <a:buFont typeface="Arial"/>
        <a:buNone/>
        <a:defRPr sz="1400" kern="1200">
          <a:solidFill>
            <a:schemeClr val="tx1"/>
          </a:solidFill>
          <a:latin typeface="+mj-lt"/>
          <a:ea typeface="+mn-ea"/>
          <a:cs typeface="+mn-cs"/>
        </a:defRPr>
      </a:lvl1pPr>
      <a:lvl2pPr marL="396875" indent="-168275" algn="l" defTabSz="914400" rtl="0" eaLnBrk="1" latinLnBrk="0" hangingPunct="1">
        <a:lnSpc>
          <a:spcPct val="114000"/>
        </a:lnSpc>
        <a:spcBef>
          <a:spcPts val="500"/>
        </a:spcBef>
        <a:buFont typeface="Arial"/>
        <a:buChar char="•"/>
        <a:defRPr sz="1400" kern="1200">
          <a:solidFill>
            <a:schemeClr val="tx1"/>
          </a:solidFill>
          <a:latin typeface="+mj-lt"/>
          <a:ea typeface="+mn-ea"/>
          <a:cs typeface="+mn-cs"/>
        </a:defRPr>
      </a:lvl2pPr>
      <a:lvl3pPr marL="625475" indent="-173038" algn="l" defTabSz="914400" rtl="0" eaLnBrk="1" latinLnBrk="0" hangingPunct="1">
        <a:lnSpc>
          <a:spcPct val="114000"/>
        </a:lnSpc>
        <a:spcBef>
          <a:spcPts val="500"/>
        </a:spcBef>
        <a:buSzPct val="65000"/>
        <a:buFont typeface="Courier New" panose="02070309020205020404" pitchFamily="49" charset="0"/>
        <a:buChar char="o"/>
        <a:defRPr sz="1400" kern="1200">
          <a:solidFill>
            <a:schemeClr val="tx1"/>
          </a:solidFill>
          <a:latin typeface="+mj-lt"/>
          <a:ea typeface="+mn-ea"/>
          <a:cs typeface="+mn-cs"/>
        </a:defRPr>
      </a:lvl3pPr>
      <a:lvl4pPr marL="854075" indent="-169863" algn="l" defTabSz="914400" rtl="0" eaLnBrk="1" latinLnBrk="0" hangingPunct="1">
        <a:lnSpc>
          <a:spcPct val="114000"/>
        </a:lnSpc>
        <a:spcBef>
          <a:spcPts val="500"/>
        </a:spcBef>
        <a:buSzPct val="75000"/>
        <a:buFont typeface="Wingdings" panose="05000000000000000000" pitchFamily="2" charset="2"/>
        <a:buChar char="§"/>
        <a:defRPr sz="1400" kern="1200">
          <a:solidFill>
            <a:schemeClr val="tx1"/>
          </a:solidFill>
          <a:latin typeface="+mj-lt"/>
          <a:ea typeface="+mn-ea"/>
          <a:cs typeface="+mn-cs"/>
        </a:defRPr>
      </a:lvl4pPr>
      <a:lvl5pPr marL="1087438" indent="-171450" algn="l" defTabSz="914400" rtl="0" eaLnBrk="1" latinLnBrk="0" hangingPunct="1">
        <a:lnSpc>
          <a:spcPct val="114000"/>
        </a:lnSpc>
        <a:spcBef>
          <a:spcPts val="500"/>
        </a:spcBef>
        <a:buFont typeface="Arial"/>
        <a:buChar char="•"/>
        <a:defRPr sz="14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F8E7C70-B3B7-EB4C-86CC-9391541B433B}" type="datetime1">
              <a:rPr lang="en-CA" smtClean="0"/>
              <a:t>2022-09-29</a:t>
            </a:fld>
            <a:endParaRPr lang="en-US"/>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9D8D28-8C14-6F4A-AF40-286893C5A6AD}" type="slidenum">
              <a:rPr lang="en-US" smtClean="0"/>
              <a:t>‹#›</a:t>
            </a:fld>
            <a:endParaRPr lang="en-US"/>
          </a:p>
        </p:txBody>
      </p:sp>
    </p:spTree>
    <p:extLst>
      <p:ext uri="{BB962C8B-B14F-4D97-AF65-F5344CB8AC3E}">
        <p14:creationId xmlns:p14="http://schemas.microsoft.com/office/powerpoint/2010/main" val="3089487121"/>
      </p:ext>
    </p:extLst>
  </p:cSld>
  <p:clrMap bg1="lt1" tx1="dk1" bg2="lt2" tx2="dk2" accent1="accent1" accent2="accent2" accent3="accent3" accent4="accent4" accent5="accent5" accent6="accent6" hlink="hlink" folHlink="folHlink"/>
  <p:sldLayoutIdLst>
    <p:sldLayoutId id="2147484012" r:id="rId1"/>
    <p:sldLayoutId id="2147484013" r:id="rId2"/>
    <p:sldLayoutId id="2147484014" r:id="rId3"/>
    <p:sldLayoutId id="2147484015" r:id="rId4"/>
    <p:sldLayoutId id="2147484016" r:id="rId5"/>
    <p:sldLayoutId id="2147484017" r:id="rId6"/>
    <p:sldLayoutId id="2147484018" r:id="rId7"/>
    <p:sldLayoutId id="2147484019" r:id="rId8"/>
    <p:sldLayoutId id="2147484020" r:id="rId9"/>
    <p:sldLayoutId id="2147484021" r:id="rId10"/>
    <p:sldLayoutId id="2147484022" r:id="rId11"/>
    <p:sldLayoutId id="2147484023" r:id="rId12"/>
    <p:sldLayoutId id="2147484024" r:id="rId13"/>
    <p:sldLayoutId id="2147484025" r:id="rId14"/>
    <p:sldLayoutId id="2147484026" r:id="rId15"/>
    <p:sldLayoutId id="2147484027" r:id="rId16"/>
    <p:sldLayoutId id="2147484028" r:id="rId17"/>
    <p:sldLayoutId id="2147484029" r:id="rId18"/>
    <p:sldLayoutId id="2147484030" r:id="rId19"/>
    <p:sldLayoutId id="2147484031" r:id="rId20"/>
    <p:sldLayoutId id="2147484032" r:id="rId21"/>
    <p:sldLayoutId id="2147484033" r:id="rId22"/>
  </p:sldLayoutIdLst>
  <p:hf hdr="0" ftr="0" dt="0"/>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875FB9C3-9F09-46E7-BB42-602692532B00}"/>
              </a:ext>
            </a:extLst>
          </p:cNvPr>
          <p:cNvSpPr/>
          <p:nvPr userDrawn="1"/>
        </p:nvSpPr>
        <p:spPr>
          <a:xfrm>
            <a:off x="0" y="0"/>
            <a:ext cx="12191998" cy="68579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A37273EC-DC57-4AA0-9CC2-E1600DC29D69}"/>
              </a:ext>
            </a:extLst>
          </p:cNvPr>
          <p:cNvSpPr txBox="1"/>
          <p:nvPr userDrawn="1"/>
        </p:nvSpPr>
        <p:spPr>
          <a:xfrm>
            <a:off x="3012703" y="6390455"/>
            <a:ext cx="3421379" cy="200055"/>
          </a:xfrm>
          <a:prstGeom prst="rect">
            <a:avLst/>
          </a:prstGeom>
          <a:noFill/>
        </p:spPr>
        <p:txBody>
          <a:bodyPr wrap="square" rtlCol="0">
            <a:spAutoFit/>
          </a:bodyPr>
          <a:lstStyle/>
          <a:p>
            <a:r>
              <a:rPr lang="en-US" sz="700" kern="1200">
                <a:solidFill>
                  <a:schemeClr val="tx2"/>
                </a:solidFill>
                <a:latin typeface="+mn-lt"/>
                <a:ea typeface="+mn-ea"/>
                <a:cs typeface="+mn-cs"/>
              </a:rPr>
              <a:t>©2021 – </a:t>
            </a:r>
            <a:r>
              <a:rPr lang="en-US" sz="700">
                <a:solidFill>
                  <a:schemeClr val="tx2"/>
                </a:solidFill>
                <a:latin typeface="+mj-lt"/>
              </a:rPr>
              <a:t>Strictly Confidential</a:t>
            </a:r>
          </a:p>
        </p:txBody>
      </p:sp>
      <p:sp>
        <p:nvSpPr>
          <p:cNvPr id="12" name="Rectangle 11">
            <a:extLst>
              <a:ext uri="{FF2B5EF4-FFF2-40B4-BE49-F238E27FC236}">
                <a16:creationId xmlns:a16="http://schemas.microsoft.com/office/drawing/2014/main" id="{5A340EE0-DE61-410C-A5A7-6756DA4D19A8}"/>
              </a:ext>
            </a:extLst>
          </p:cNvPr>
          <p:cNvSpPr/>
          <p:nvPr userDrawn="1"/>
        </p:nvSpPr>
        <p:spPr>
          <a:xfrm>
            <a:off x="0" y="6724650"/>
            <a:ext cx="12192000" cy="142971"/>
          </a:xfrm>
          <a:prstGeom prst="rect">
            <a:avLst/>
          </a:prstGeom>
          <a:gradFill>
            <a:gsLst>
              <a:gs pos="100000">
                <a:schemeClr val="accent2"/>
              </a:gs>
              <a:gs pos="50000">
                <a:schemeClr val="bg2"/>
              </a:gs>
              <a:gs pos="0">
                <a:schemeClr val="accent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0AEC8330-95F6-40B2-8093-2FE63C2CBB4D}"/>
              </a:ext>
            </a:extLst>
          </p:cNvPr>
          <p:cNvPicPr>
            <a:picLocks noChangeAspect="1"/>
          </p:cNvPicPr>
          <p:nvPr userDrawn="1"/>
        </p:nvPicPr>
        <p:blipFill>
          <a:blip r:embed="rId15"/>
          <a:stretch>
            <a:fillRect/>
          </a:stretch>
        </p:blipFill>
        <p:spPr>
          <a:xfrm>
            <a:off x="1268174" y="6401442"/>
            <a:ext cx="1645920" cy="178082"/>
          </a:xfrm>
          <a:prstGeom prst="rect">
            <a:avLst/>
          </a:prstGeom>
        </p:spPr>
      </p:pic>
      <p:sp>
        <p:nvSpPr>
          <p:cNvPr id="7" name="Title Placeholder 6">
            <a:extLst>
              <a:ext uri="{FF2B5EF4-FFF2-40B4-BE49-F238E27FC236}">
                <a16:creationId xmlns:a16="http://schemas.microsoft.com/office/drawing/2014/main" id="{64ED15CC-B923-4875-9721-7E580EE7B6C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19" name="Text Placeholder 18">
            <a:extLst>
              <a:ext uri="{FF2B5EF4-FFF2-40B4-BE49-F238E27FC236}">
                <a16:creationId xmlns:a16="http://schemas.microsoft.com/office/drawing/2014/main" id="{37951FBA-5E85-4055-B491-E19A8EECF3A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Slide Number Placeholder 21">
            <a:extLst>
              <a:ext uri="{FF2B5EF4-FFF2-40B4-BE49-F238E27FC236}">
                <a16:creationId xmlns:a16="http://schemas.microsoft.com/office/drawing/2014/main" id="{0A8A5918-188D-447D-BD5D-8CDA27C8331F}"/>
              </a:ext>
            </a:extLst>
          </p:cNvPr>
          <p:cNvSpPr>
            <a:spLocks noGrp="1"/>
          </p:cNvSpPr>
          <p:nvPr>
            <p:ph type="sldNum" sz="quarter" idx="4"/>
          </p:nvPr>
        </p:nvSpPr>
        <p:spPr>
          <a:xfrm>
            <a:off x="8610599" y="6450468"/>
            <a:ext cx="3192139" cy="148913"/>
          </a:xfrm>
          <a:prstGeom prst="rect">
            <a:avLst/>
          </a:prstGeom>
        </p:spPr>
        <p:txBody>
          <a:bodyPr vert="horz" lIns="91440" tIns="45720" rIns="91440" bIns="45720" rtlCol="0" anchor="ctr"/>
          <a:lstStyle>
            <a:lvl1pPr algn="r">
              <a:defRPr sz="1000">
                <a:solidFill>
                  <a:schemeClr val="tx2"/>
                </a:solidFill>
                <a:latin typeface="+mj-lt"/>
              </a:defRPr>
            </a:lvl1pPr>
          </a:lstStyle>
          <a:p>
            <a:fld id="{F0D6EE29-B678-4F5E-BD6B-2A1F664779F4}" type="slidenum">
              <a:rPr lang="en-US" smtClean="0"/>
              <a:pPr/>
              <a:t>‹#›</a:t>
            </a:fld>
            <a:endParaRPr lang="en-US"/>
          </a:p>
        </p:txBody>
      </p:sp>
      <p:grpSp>
        <p:nvGrpSpPr>
          <p:cNvPr id="2" name="Group 1">
            <a:extLst>
              <a:ext uri="{FF2B5EF4-FFF2-40B4-BE49-F238E27FC236}">
                <a16:creationId xmlns:a16="http://schemas.microsoft.com/office/drawing/2014/main" id="{C13C2CE1-1606-40C9-AE4B-642991B20A9F}"/>
              </a:ext>
            </a:extLst>
          </p:cNvPr>
          <p:cNvGrpSpPr/>
          <p:nvPr userDrawn="1"/>
        </p:nvGrpSpPr>
        <p:grpSpPr>
          <a:xfrm>
            <a:off x="-785009" y="184475"/>
            <a:ext cx="256800" cy="1514937"/>
            <a:chOff x="-914402" y="184475"/>
            <a:chExt cx="256800" cy="1514937"/>
          </a:xfrm>
        </p:grpSpPr>
        <p:sp>
          <p:nvSpPr>
            <p:cNvPr id="10" name="Rectangle 9">
              <a:extLst>
                <a:ext uri="{FF2B5EF4-FFF2-40B4-BE49-F238E27FC236}">
                  <a16:creationId xmlns:a16="http://schemas.microsoft.com/office/drawing/2014/main" id="{0B7F7280-A85A-44AF-85E0-6C7F9D124504}"/>
                </a:ext>
              </a:extLst>
            </p:cNvPr>
            <p:cNvSpPr/>
            <p:nvPr/>
          </p:nvSpPr>
          <p:spPr>
            <a:xfrm>
              <a:off x="-914401" y="961472"/>
              <a:ext cx="256799" cy="737940"/>
            </a:xfrm>
            <a:prstGeom prst="rect">
              <a:avLst/>
            </a:prstGeom>
            <a:solidFill>
              <a:schemeClr val="tx2">
                <a:lumMod val="5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latin typeface="+mj-lt"/>
              </a:endParaRPr>
            </a:p>
          </p:txBody>
        </p:sp>
        <p:sp>
          <p:nvSpPr>
            <p:cNvPr id="11" name="Rectangle 10">
              <a:extLst>
                <a:ext uri="{FF2B5EF4-FFF2-40B4-BE49-F238E27FC236}">
                  <a16:creationId xmlns:a16="http://schemas.microsoft.com/office/drawing/2014/main" id="{29DCEDAC-918C-40C5-B4EB-A6EAA1EFF512}"/>
                </a:ext>
              </a:extLst>
            </p:cNvPr>
            <p:cNvSpPr/>
            <p:nvPr/>
          </p:nvSpPr>
          <p:spPr>
            <a:xfrm>
              <a:off x="-914401" y="816103"/>
              <a:ext cx="256799" cy="737940"/>
            </a:xfrm>
            <a:prstGeom prst="rect">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latin typeface="+mj-lt"/>
              </a:endParaRPr>
            </a:p>
          </p:txBody>
        </p:sp>
        <p:sp>
          <p:nvSpPr>
            <p:cNvPr id="13" name="Rectangle 12">
              <a:extLst>
                <a:ext uri="{FF2B5EF4-FFF2-40B4-BE49-F238E27FC236}">
                  <a16:creationId xmlns:a16="http://schemas.microsoft.com/office/drawing/2014/main" id="{AD0ABBF5-3A46-4D81-9890-36774C260498}"/>
                </a:ext>
              </a:extLst>
            </p:cNvPr>
            <p:cNvSpPr/>
            <p:nvPr/>
          </p:nvSpPr>
          <p:spPr>
            <a:xfrm>
              <a:off x="-914401" y="670734"/>
              <a:ext cx="256799" cy="737940"/>
            </a:xfrm>
            <a:prstGeom prst="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latin typeface="+mj-lt"/>
              </a:endParaRPr>
            </a:p>
          </p:txBody>
        </p:sp>
        <p:sp>
          <p:nvSpPr>
            <p:cNvPr id="14" name="Rectangle 13">
              <a:extLst>
                <a:ext uri="{FF2B5EF4-FFF2-40B4-BE49-F238E27FC236}">
                  <a16:creationId xmlns:a16="http://schemas.microsoft.com/office/drawing/2014/main" id="{07857055-D273-4396-8687-3A5388AAC162}"/>
                </a:ext>
              </a:extLst>
            </p:cNvPr>
            <p:cNvSpPr/>
            <p:nvPr/>
          </p:nvSpPr>
          <p:spPr>
            <a:xfrm>
              <a:off x="-914401" y="525365"/>
              <a:ext cx="256799" cy="737940"/>
            </a:xfrm>
            <a:prstGeom prst="rect">
              <a:avLst/>
            </a:prstGeom>
            <a:solidFill>
              <a:schemeClr val="tx2">
                <a:lumMod val="40000"/>
                <a:lumOff val="6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latin typeface="+mj-lt"/>
              </a:endParaRPr>
            </a:p>
          </p:txBody>
        </p:sp>
        <p:sp>
          <p:nvSpPr>
            <p:cNvPr id="17" name="Rectangle 16">
              <a:extLst>
                <a:ext uri="{FF2B5EF4-FFF2-40B4-BE49-F238E27FC236}">
                  <a16:creationId xmlns:a16="http://schemas.microsoft.com/office/drawing/2014/main" id="{279546CE-AFE7-409E-81E1-18005E71EE11}"/>
                </a:ext>
              </a:extLst>
            </p:cNvPr>
            <p:cNvSpPr/>
            <p:nvPr/>
          </p:nvSpPr>
          <p:spPr>
            <a:xfrm>
              <a:off x="-914401" y="379996"/>
              <a:ext cx="256799" cy="737940"/>
            </a:xfrm>
            <a:prstGeom prst="rect">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latin typeface="+mj-lt"/>
              </a:endParaRPr>
            </a:p>
          </p:txBody>
        </p:sp>
        <p:sp>
          <p:nvSpPr>
            <p:cNvPr id="18" name="Rectangle 17">
              <a:extLst>
                <a:ext uri="{FF2B5EF4-FFF2-40B4-BE49-F238E27FC236}">
                  <a16:creationId xmlns:a16="http://schemas.microsoft.com/office/drawing/2014/main" id="{D9796434-AC6B-426B-B7E5-FF31C8154215}"/>
                </a:ext>
              </a:extLst>
            </p:cNvPr>
            <p:cNvSpPr/>
            <p:nvPr/>
          </p:nvSpPr>
          <p:spPr>
            <a:xfrm rot="16200000">
              <a:off x="-1180048" y="450121"/>
              <a:ext cx="788092" cy="256799"/>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r"/>
              <a:r>
                <a:rPr lang="en-US" sz="1000">
                  <a:latin typeface="+mj-lt"/>
                </a:rPr>
                <a:t>Charcoal</a:t>
              </a:r>
            </a:p>
          </p:txBody>
        </p:sp>
      </p:grpSp>
      <p:grpSp>
        <p:nvGrpSpPr>
          <p:cNvPr id="4" name="Group 3">
            <a:extLst>
              <a:ext uri="{FF2B5EF4-FFF2-40B4-BE49-F238E27FC236}">
                <a16:creationId xmlns:a16="http://schemas.microsoft.com/office/drawing/2014/main" id="{4514A3DA-7E3A-4169-9468-3951686CC4BF}"/>
              </a:ext>
            </a:extLst>
          </p:cNvPr>
          <p:cNvGrpSpPr/>
          <p:nvPr userDrawn="1"/>
        </p:nvGrpSpPr>
        <p:grpSpPr>
          <a:xfrm>
            <a:off x="-785009" y="1809232"/>
            <a:ext cx="256800" cy="1514937"/>
            <a:chOff x="-914402" y="1783354"/>
            <a:chExt cx="256800" cy="1514937"/>
          </a:xfrm>
        </p:grpSpPr>
        <p:sp>
          <p:nvSpPr>
            <p:cNvPr id="21" name="Rectangle 20">
              <a:extLst>
                <a:ext uri="{FF2B5EF4-FFF2-40B4-BE49-F238E27FC236}">
                  <a16:creationId xmlns:a16="http://schemas.microsoft.com/office/drawing/2014/main" id="{1C568A4B-3FDD-41DF-9245-F7FD27466D2F}"/>
                </a:ext>
              </a:extLst>
            </p:cNvPr>
            <p:cNvSpPr/>
            <p:nvPr/>
          </p:nvSpPr>
          <p:spPr>
            <a:xfrm>
              <a:off x="-914401" y="2560351"/>
              <a:ext cx="256799" cy="737940"/>
            </a:xfrm>
            <a:prstGeom prst="rect">
              <a:avLst/>
            </a:prstGeom>
            <a:solidFill>
              <a:schemeClr val="bg2">
                <a:lumMod val="5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latin typeface="+mj-lt"/>
              </a:endParaRPr>
            </a:p>
          </p:txBody>
        </p:sp>
        <p:sp>
          <p:nvSpPr>
            <p:cNvPr id="23" name="Rectangle 22">
              <a:extLst>
                <a:ext uri="{FF2B5EF4-FFF2-40B4-BE49-F238E27FC236}">
                  <a16:creationId xmlns:a16="http://schemas.microsoft.com/office/drawing/2014/main" id="{E44B3B90-F8C7-4982-BDC1-747D0D606E78}"/>
                </a:ext>
              </a:extLst>
            </p:cNvPr>
            <p:cNvSpPr/>
            <p:nvPr/>
          </p:nvSpPr>
          <p:spPr>
            <a:xfrm>
              <a:off x="-914401" y="2414982"/>
              <a:ext cx="256799" cy="737940"/>
            </a:xfrm>
            <a:prstGeom prst="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latin typeface="+mj-lt"/>
              </a:endParaRPr>
            </a:p>
          </p:txBody>
        </p:sp>
        <p:sp>
          <p:nvSpPr>
            <p:cNvPr id="24" name="Rectangle 23">
              <a:extLst>
                <a:ext uri="{FF2B5EF4-FFF2-40B4-BE49-F238E27FC236}">
                  <a16:creationId xmlns:a16="http://schemas.microsoft.com/office/drawing/2014/main" id="{B5A8D58C-1D2E-4B11-943A-EEBFAF8420C5}"/>
                </a:ext>
              </a:extLst>
            </p:cNvPr>
            <p:cNvSpPr/>
            <p:nvPr/>
          </p:nvSpPr>
          <p:spPr>
            <a:xfrm>
              <a:off x="-914401" y="2269613"/>
              <a:ext cx="256799" cy="737940"/>
            </a:xfrm>
            <a:prstGeom prst="rect">
              <a:avLst/>
            </a:prstGeom>
            <a:solidFill>
              <a:schemeClr val="bg2">
                <a:lumMod val="60000"/>
                <a:lumOff val="40000"/>
              </a:schemeClr>
            </a:solidFill>
            <a:ln>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latin typeface="+mj-lt"/>
              </a:endParaRPr>
            </a:p>
          </p:txBody>
        </p:sp>
        <p:sp>
          <p:nvSpPr>
            <p:cNvPr id="25" name="Rectangle 24">
              <a:extLst>
                <a:ext uri="{FF2B5EF4-FFF2-40B4-BE49-F238E27FC236}">
                  <a16:creationId xmlns:a16="http://schemas.microsoft.com/office/drawing/2014/main" id="{136FF5AF-19EF-45E4-A2AB-7F2037BF70B4}"/>
                </a:ext>
              </a:extLst>
            </p:cNvPr>
            <p:cNvSpPr/>
            <p:nvPr/>
          </p:nvSpPr>
          <p:spPr>
            <a:xfrm>
              <a:off x="-914401" y="2124244"/>
              <a:ext cx="256799" cy="737940"/>
            </a:xfrm>
            <a:prstGeom prst="rect">
              <a:avLst/>
            </a:prstGeom>
            <a:solidFill>
              <a:schemeClr val="bg2">
                <a:lumMod val="40000"/>
                <a:lumOff val="60000"/>
              </a:schemeClr>
            </a:solid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latin typeface="+mj-lt"/>
              </a:endParaRPr>
            </a:p>
          </p:txBody>
        </p:sp>
        <p:sp>
          <p:nvSpPr>
            <p:cNvPr id="26" name="Rectangle 25">
              <a:extLst>
                <a:ext uri="{FF2B5EF4-FFF2-40B4-BE49-F238E27FC236}">
                  <a16:creationId xmlns:a16="http://schemas.microsoft.com/office/drawing/2014/main" id="{5DAFEA2B-03CB-4987-BF7F-6045F2F411FD}"/>
                </a:ext>
              </a:extLst>
            </p:cNvPr>
            <p:cNvSpPr/>
            <p:nvPr/>
          </p:nvSpPr>
          <p:spPr>
            <a:xfrm>
              <a:off x="-914401" y="1978875"/>
              <a:ext cx="256799" cy="737940"/>
            </a:xfrm>
            <a:prstGeom prst="rect">
              <a:avLst/>
            </a:prstGeom>
            <a:solidFill>
              <a:schemeClr val="bg2">
                <a:lumMod val="20000"/>
                <a:lumOff val="80000"/>
              </a:schemeClr>
            </a:solidFill>
            <a:ln>
              <a:solidFill>
                <a:schemeClr val="bg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latin typeface="+mj-lt"/>
              </a:endParaRPr>
            </a:p>
          </p:txBody>
        </p:sp>
        <p:sp>
          <p:nvSpPr>
            <p:cNvPr id="27" name="Rectangle 26">
              <a:extLst>
                <a:ext uri="{FF2B5EF4-FFF2-40B4-BE49-F238E27FC236}">
                  <a16:creationId xmlns:a16="http://schemas.microsoft.com/office/drawing/2014/main" id="{AAB2DC70-FCEA-41E5-BF72-C6CB44FC3AAE}"/>
                </a:ext>
              </a:extLst>
            </p:cNvPr>
            <p:cNvSpPr/>
            <p:nvPr/>
          </p:nvSpPr>
          <p:spPr>
            <a:xfrm rot="16200000">
              <a:off x="-1180048" y="2049000"/>
              <a:ext cx="788092" cy="256799"/>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r"/>
              <a:r>
                <a:rPr lang="en-US" sz="1000">
                  <a:latin typeface="+mj-lt"/>
                </a:rPr>
                <a:t>Turquoise</a:t>
              </a:r>
            </a:p>
          </p:txBody>
        </p:sp>
      </p:grpSp>
      <p:grpSp>
        <p:nvGrpSpPr>
          <p:cNvPr id="3" name="Group 2">
            <a:extLst>
              <a:ext uri="{FF2B5EF4-FFF2-40B4-BE49-F238E27FC236}">
                <a16:creationId xmlns:a16="http://schemas.microsoft.com/office/drawing/2014/main" id="{E3C837B4-62AC-4D8F-BFBD-4FC99DE5D78E}"/>
              </a:ext>
            </a:extLst>
          </p:cNvPr>
          <p:cNvGrpSpPr/>
          <p:nvPr userDrawn="1"/>
        </p:nvGrpSpPr>
        <p:grpSpPr>
          <a:xfrm>
            <a:off x="-398163" y="184475"/>
            <a:ext cx="256800" cy="1514937"/>
            <a:chOff x="-398163" y="184475"/>
            <a:chExt cx="256800" cy="1514937"/>
          </a:xfrm>
        </p:grpSpPr>
        <p:sp>
          <p:nvSpPr>
            <p:cNvPr id="29" name="Rectangle 28">
              <a:extLst>
                <a:ext uri="{FF2B5EF4-FFF2-40B4-BE49-F238E27FC236}">
                  <a16:creationId xmlns:a16="http://schemas.microsoft.com/office/drawing/2014/main" id="{EB3817F9-A442-48D0-911A-D36157B5C45C}"/>
                </a:ext>
              </a:extLst>
            </p:cNvPr>
            <p:cNvSpPr/>
            <p:nvPr/>
          </p:nvSpPr>
          <p:spPr>
            <a:xfrm>
              <a:off x="-398162" y="961472"/>
              <a:ext cx="256799" cy="737940"/>
            </a:xfrm>
            <a:prstGeom prst="rect">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latin typeface="+mj-lt"/>
              </a:endParaRPr>
            </a:p>
          </p:txBody>
        </p:sp>
        <p:sp>
          <p:nvSpPr>
            <p:cNvPr id="30" name="Rectangle 29">
              <a:extLst>
                <a:ext uri="{FF2B5EF4-FFF2-40B4-BE49-F238E27FC236}">
                  <a16:creationId xmlns:a16="http://schemas.microsoft.com/office/drawing/2014/main" id="{E5F9604F-DD94-49AF-A062-32B81041F95C}"/>
                </a:ext>
              </a:extLst>
            </p:cNvPr>
            <p:cNvSpPr/>
            <p:nvPr/>
          </p:nvSpPr>
          <p:spPr>
            <a:xfrm>
              <a:off x="-398162" y="816103"/>
              <a:ext cx="256799" cy="737940"/>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latin typeface="+mj-lt"/>
              </a:endParaRPr>
            </a:p>
          </p:txBody>
        </p:sp>
        <p:sp>
          <p:nvSpPr>
            <p:cNvPr id="31" name="Rectangle 30">
              <a:extLst>
                <a:ext uri="{FF2B5EF4-FFF2-40B4-BE49-F238E27FC236}">
                  <a16:creationId xmlns:a16="http://schemas.microsoft.com/office/drawing/2014/main" id="{6D5DD8AB-7D20-4EA3-A38F-A1E03137343F}"/>
                </a:ext>
              </a:extLst>
            </p:cNvPr>
            <p:cNvSpPr/>
            <p:nvPr/>
          </p:nvSpPr>
          <p:spPr>
            <a:xfrm>
              <a:off x="-398162" y="670734"/>
              <a:ext cx="256799" cy="737940"/>
            </a:xfrm>
            <a:prstGeom prst="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latin typeface="+mj-lt"/>
              </a:endParaRPr>
            </a:p>
          </p:txBody>
        </p:sp>
        <p:sp>
          <p:nvSpPr>
            <p:cNvPr id="32" name="Rectangle 31">
              <a:extLst>
                <a:ext uri="{FF2B5EF4-FFF2-40B4-BE49-F238E27FC236}">
                  <a16:creationId xmlns:a16="http://schemas.microsoft.com/office/drawing/2014/main" id="{19F14025-8206-488D-ABBF-C9CAAAC6BF7F}"/>
                </a:ext>
              </a:extLst>
            </p:cNvPr>
            <p:cNvSpPr/>
            <p:nvPr/>
          </p:nvSpPr>
          <p:spPr>
            <a:xfrm>
              <a:off x="-398162" y="525365"/>
              <a:ext cx="256799" cy="737940"/>
            </a:xfrm>
            <a:prstGeom prst="rect">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latin typeface="+mj-lt"/>
              </a:endParaRPr>
            </a:p>
          </p:txBody>
        </p:sp>
        <p:sp>
          <p:nvSpPr>
            <p:cNvPr id="33" name="Rectangle 32">
              <a:extLst>
                <a:ext uri="{FF2B5EF4-FFF2-40B4-BE49-F238E27FC236}">
                  <a16:creationId xmlns:a16="http://schemas.microsoft.com/office/drawing/2014/main" id="{EF8A048E-FD9D-4AC7-8FF0-862B1D28F22C}"/>
                </a:ext>
              </a:extLst>
            </p:cNvPr>
            <p:cNvSpPr/>
            <p:nvPr/>
          </p:nvSpPr>
          <p:spPr>
            <a:xfrm>
              <a:off x="-398162" y="379996"/>
              <a:ext cx="256799" cy="737940"/>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latin typeface="+mj-lt"/>
              </a:endParaRPr>
            </a:p>
          </p:txBody>
        </p:sp>
        <p:sp>
          <p:nvSpPr>
            <p:cNvPr id="34" name="Rectangle 33">
              <a:extLst>
                <a:ext uri="{FF2B5EF4-FFF2-40B4-BE49-F238E27FC236}">
                  <a16:creationId xmlns:a16="http://schemas.microsoft.com/office/drawing/2014/main" id="{83368CDD-4E26-47F7-86DD-B7BF7EBCFDF9}"/>
                </a:ext>
              </a:extLst>
            </p:cNvPr>
            <p:cNvSpPr/>
            <p:nvPr/>
          </p:nvSpPr>
          <p:spPr>
            <a:xfrm rot="16200000">
              <a:off x="-663809" y="450121"/>
              <a:ext cx="788092" cy="256799"/>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r"/>
              <a:r>
                <a:rPr lang="en-US" sz="1000">
                  <a:latin typeface="+mj-lt"/>
                </a:rPr>
                <a:t>Seafoam</a:t>
              </a:r>
            </a:p>
          </p:txBody>
        </p:sp>
      </p:grpSp>
      <p:grpSp>
        <p:nvGrpSpPr>
          <p:cNvPr id="5" name="Group 4">
            <a:extLst>
              <a:ext uri="{FF2B5EF4-FFF2-40B4-BE49-F238E27FC236}">
                <a16:creationId xmlns:a16="http://schemas.microsoft.com/office/drawing/2014/main" id="{660E0E35-B7DA-4E13-8D75-931C52985C91}"/>
              </a:ext>
            </a:extLst>
          </p:cNvPr>
          <p:cNvGrpSpPr/>
          <p:nvPr userDrawn="1"/>
        </p:nvGrpSpPr>
        <p:grpSpPr>
          <a:xfrm>
            <a:off x="-398162" y="1809231"/>
            <a:ext cx="256800" cy="1514938"/>
            <a:chOff x="-398162" y="1783353"/>
            <a:chExt cx="256800" cy="1514938"/>
          </a:xfrm>
        </p:grpSpPr>
        <p:sp>
          <p:nvSpPr>
            <p:cNvPr id="36" name="Rectangle 35">
              <a:extLst>
                <a:ext uri="{FF2B5EF4-FFF2-40B4-BE49-F238E27FC236}">
                  <a16:creationId xmlns:a16="http://schemas.microsoft.com/office/drawing/2014/main" id="{A2F4E7E2-D78D-4DBF-9BA0-FB5EC2762274}"/>
                </a:ext>
              </a:extLst>
            </p:cNvPr>
            <p:cNvSpPr/>
            <p:nvPr/>
          </p:nvSpPr>
          <p:spPr>
            <a:xfrm>
              <a:off x="-398162" y="2560351"/>
              <a:ext cx="256799" cy="737940"/>
            </a:xfrm>
            <a:prstGeom prst="rect">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latin typeface="+mj-lt"/>
              </a:endParaRPr>
            </a:p>
          </p:txBody>
        </p:sp>
        <p:sp>
          <p:nvSpPr>
            <p:cNvPr id="37" name="Rectangle 36">
              <a:extLst>
                <a:ext uri="{FF2B5EF4-FFF2-40B4-BE49-F238E27FC236}">
                  <a16:creationId xmlns:a16="http://schemas.microsoft.com/office/drawing/2014/main" id="{1EE580AC-856E-4D25-BD1A-ECCC90B4654A}"/>
                </a:ext>
              </a:extLst>
            </p:cNvPr>
            <p:cNvSpPr/>
            <p:nvPr/>
          </p:nvSpPr>
          <p:spPr>
            <a:xfrm>
              <a:off x="-398162" y="2414981"/>
              <a:ext cx="256799" cy="737940"/>
            </a:xfrm>
            <a:prstGeom prst="rect">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latin typeface="+mj-lt"/>
              </a:endParaRPr>
            </a:p>
          </p:txBody>
        </p:sp>
        <p:sp>
          <p:nvSpPr>
            <p:cNvPr id="38" name="Rectangle 37">
              <a:extLst>
                <a:ext uri="{FF2B5EF4-FFF2-40B4-BE49-F238E27FC236}">
                  <a16:creationId xmlns:a16="http://schemas.microsoft.com/office/drawing/2014/main" id="{428EEB6C-2454-47EC-B629-7C7C99B9F477}"/>
                </a:ext>
              </a:extLst>
            </p:cNvPr>
            <p:cNvSpPr/>
            <p:nvPr/>
          </p:nvSpPr>
          <p:spPr>
            <a:xfrm>
              <a:off x="-398162" y="2269612"/>
              <a:ext cx="256799" cy="737940"/>
            </a:xfrm>
            <a:prstGeom prst="rect">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latin typeface="+mj-lt"/>
              </a:endParaRPr>
            </a:p>
          </p:txBody>
        </p:sp>
        <p:sp>
          <p:nvSpPr>
            <p:cNvPr id="39" name="Rectangle 38">
              <a:extLst>
                <a:ext uri="{FF2B5EF4-FFF2-40B4-BE49-F238E27FC236}">
                  <a16:creationId xmlns:a16="http://schemas.microsoft.com/office/drawing/2014/main" id="{912B1172-05EE-465C-BB3F-08903CF48111}"/>
                </a:ext>
              </a:extLst>
            </p:cNvPr>
            <p:cNvSpPr/>
            <p:nvPr/>
          </p:nvSpPr>
          <p:spPr>
            <a:xfrm>
              <a:off x="-398162" y="2124243"/>
              <a:ext cx="256799" cy="737940"/>
            </a:xfrm>
            <a:prstGeom prst="rect">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latin typeface="+mj-lt"/>
              </a:endParaRPr>
            </a:p>
          </p:txBody>
        </p:sp>
        <p:sp>
          <p:nvSpPr>
            <p:cNvPr id="40" name="Rectangle 39">
              <a:extLst>
                <a:ext uri="{FF2B5EF4-FFF2-40B4-BE49-F238E27FC236}">
                  <a16:creationId xmlns:a16="http://schemas.microsoft.com/office/drawing/2014/main" id="{EA374D0F-0591-4554-8F5C-6D723CDA5766}"/>
                </a:ext>
              </a:extLst>
            </p:cNvPr>
            <p:cNvSpPr/>
            <p:nvPr/>
          </p:nvSpPr>
          <p:spPr>
            <a:xfrm>
              <a:off x="-398162" y="1978874"/>
              <a:ext cx="256799" cy="737940"/>
            </a:xfrm>
            <a:prstGeom prst="rect">
              <a:avLst/>
            </a:prstGeom>
            <a:solidFill>
              <a:schemeClr val="accent5">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latin typeface="+mj-lt"/>
              </a:endParaRPr>
            </a:p>
          </p:txBody>
        </p:sp>
        <p:sp>
          <p:nvSpPr>
            <p:cNvPr id="41" name="Rectangle 40">
              <a:extLst>
                <a:ext uri="{FF2B5EF4-FFF2-40B4-BE49-F238E27FC236}">
                  <a16:creationId xmlns:a16="http://schemas.microsoft.com/office/drawing/2014/main" id="{42F78A09-06D6-4181-BC0F-82B65A58EE70}"/>
                </a:ext>
              </a:extLst>
            </p:cNvPr>
            <p:cNvSpPr/>
            <p:nvPr/>
          </p:nvSpPr>
          <p:spPr>
            <a:xfrm rot="16200000">
              <a:off x="-663808" y="2048999"/>
              <a:ext cx="788092" cy="256800"/>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r"/>
              <a:r>
                <a:rPr lang="en-US" sz="1000">
                  <a:latin typeface="+mj-lt"/>
                </a:rPr>
                <a:t>Aegean</a:t>
              </a:r>
            </a:p>
          </p:txBody>
        </p:sp>
      </p:grpSp>
      <p:grpSp>
        <p:nvGrpSpPr>
          <p:cNvPr id="6" name="Group 5">
            <a:extLst>
              <a:ext uri="{FF2B5EF4-FFF2-40B4-BE49-F238E27FC236}">
                <a16:creationId xmlns:a16="http://schemas.microsoft.com/office/drawing/2014/main" id="{B7775553-8CC5-47A0-8891-2551549295A1}"/>
              </a:ext>
            </a:extLst>
          </p:cNvPr>
          <p:cNvGrpSpPr/>
          <p:nvPr userDrawn="1"/>
        </p:nvGrpSpPr>
        <p:grpSpPr>
          <a:xfrm>
            <a:off x="-785009" y="3434889"/>
            <a:ext cx="256800" cy="1514937"/>
            <a:chOff x="-914402" y="3391758"/>
            <a:chExt cx="256800" cy="1514937"/>
          </a:xfrm>
        </p:grpSpPr>
        <p:sp>
          <p:nvSpPr>
            <p:cNvPr id="43" name="Rectangle 42">
              <a:extLst>
                <a:ext uri="{FF2B5EF4-FFF2-40B4-BE49-F238E27FC236}">
                  <a16:creationId xmlns:a16="http://schemas.microsoft.com/office/drawing/2014/main" id="{8E8AA0BF-30B6-4BE9-94A3-03C0F07C199F}"/>
                </a:ext>
              </a:extLst>
            </p:cNvPr>
            <p:cNvSpPr/>
            <p:nvPr/>
          </p:nvSpPr>
          <p:spPr>
            <a:xfrm>
              <a:off x="-914401" y="4168755"/>
              <a:ext cx="256799" cy="737940"/>
            </a:xfrm>
            <a:prstGeom prst="rect">
              <a:avLst/>
            </a:prstGeom>
            <a:solidFill>
              <a:schemeClr val="tx1">
                <a:lumMod val="50000"/>
              </a:schemeClr>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latin typeface="+mj-lt"/>
              </a:endParaRPr>
            </a:p>
          </p:txBody>
        </p:sp>
        <p:sp>
          <p:nvSpPr>
            <p:cNvPr id="44" name="Rectangle 43">
              <a:extLst>
                <a:ext uri="{FF2B5EF4-FFF2-40B4-BE49-F238E27FC236}">
                  <a16:creationId xmlns:a16="http://schemas.microsoft.com/office/drawing/2014/main" id="{9EF69C96-5828-47D5-B3C0-B6175FB28F5B}"/>
                </a:ext>
              </a:extLst>
            </p:cNvPr>
            <p:cNvSpPr/>
            <p:nvPr/>
          </p:nvSpPr>
          <p:spPr>
            <a:xfrm>
              <a:off x="-914401" y="4023386"/>
              <a:ext cx="256799" cy="737940"/>
            </a:xfrm>
            <a:prstGeom prst="rect">
              <a:avLst/>
            </a:prstGeom>
            <a:solidFill>
              <a:schemeClr val="tx1">
                <a:lumMod val="75000"/>
              </a:schemeClr>
            </a:solidFill>
            <a:ln>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latin typeface="+mj-lt"/>
              </a:endParaRPr>
            </a:p>
          </p:txBody>
        </p:sp>
        <p:sp>
          <p:nvSpPr>
            <p:cNvPr id="45" name="Rectangle 44">
              <a:extLst>
                <a:ext uri="{FF2B5EF4-FFF2-40B4-BE49-F238E27FC236}">
                  <a16:creationId xmlns:a16="http://schemas.microsoft.com/office/drawing/2014/main" id="{0CED4307-A3D5-4FF7-B4E4-A28B17AC7281}"/>
                </a:ext>
              </a:extLst>
            </p:cNvPr>
            <p:cNvSpPr/>
            <p:nvPr/>
          </p:nvSpPr>
          <p:spPr>
            <a:xfrm>
              <a:off x="-914401" y="3878017"/>
              <a:ext cx="256799" cy="737940"/>
            </a:xfrm>
            <a:prstGeom prst="rect">
              <a:avLst/>
            </a:prstGeom>
            <a:solidFill>
              <a:schemeClr val="tx1">
                <a:lumMod val="60000"/>
                <a:lumOff val="40000"/>
              </a:schemeClr>
            </a:solidFill>
            <a:ln>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latin typeface="+mj-lt"/>
              </a:endParaRPr>
            </a:p>
          </p:txBody>
        </p:sp>
        <p:sp>
          <p:nvSpPr>
            <p:cNvPr id="46" name="Rectangle 45">
              <a:extLst>
                <a:ext uri="{FF2B5EF4-FFF2-40B4-BE49-F238E27FC236}">
                  <a16:creationId xmlns:a16="http://schemas.microsoft.com/office/drawing/2014/main" id="{D3518AF4-5923-4778-96B7-C0293E77FF85}"/>
                </a:ext>
              </a:extLst>
            </p:cNvPr>
            <p:cNvSpPr/>
            <p:nvPr/>
          </p:nvSpPr>
          <p:spPr>
            <a:xfrm>
              <a:off x="-914401" y="3732648"/>
              <a:ext cx="256799" cy="737940"/>
            </a:xfrm>
            <a:prstGeom prst="rect">
              <a:avLst/>
            </a:prstGeom>
            <a:solidFill>
              <a:schemeClr val="tx1">
                <a:lumMod val="40000"/>
                <a:lumOff val="60000"/>
              </a:schemeClr>
            </a:solidFill>
            <a:ln>
              <a:solidFill>
                <a:schemeClr val="tx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latin typeface="+mj-lt"/>
              </a:endParaRPr>
            </a:p>
          </p:txBody>
        </p:sp>
        <p:sp>
          <p:nvSpPr>
            <p:cNvPr id="47" name="Rectangle 46">
              <a:extLst>
                <a:ext uri="{FF2B5EF4-FFF2-40B4-BE49-F238E27FC236}">
                  <a16:creationId xmlns:a16="http://schemas.microsoft.com/office/drawing/2014/main" id="{EE27287D-6D40-4116-A058-84A4DA2806A3}"/>
                </a:ext>
              </a:extLst>
            </p:cNvPr>
            <p:cNvSpPr/>
            <p:nvPr/>
          </p:nvSpPr>
          <p:spPr>
            <a:xfrm>
              <a:off x="-914401" y="3587279"/>
              <a:ext cx="256799" cy="737940"/>
            </a:xfrm>
            <a:prstGeom prst="rect">
              <a:avLst/>
            </a:prstGeom>
            <a:solidFill>
              <a:schemeClr val="tx1">
                <a:lumMod val="20000"/>
                <a:lumOff val="80000"/>
              </a:schemeClr>
            </a:solidFill>
            <a:ln>
              <a:solidFill>
                <a:schemeClr val="tx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latin typeface="+mj-lt"/>
              </a:endParaRPr>
            </a:p>
          </p:txBody>
        </p:sp>
        <p:sp>
          <p:nvSpPr>
            <p:cNvPr id="48" name="Rectangle 47">
              <a:extLst>
                <a:ext uri="{FF2B5EF4-FFF2-40B4-BE49-F238E27FC236}">
                  <a16:creationId xmlns:a16="http://schemas.microsoft.com/office/drawing/2014/main" id="{7746F324-D0D2-4689-9BB4-5806E1807796}"/>
                </a:ext>
              </a:extLst>
            </p:cNvPr>
            <p:cNvSpPr/>
            <p:nvPr/>
          </p:nvSpPr>
          <p:spPr>
            <a:xfrm rot="16200000">
              <a:off x="-1180048" y="3657404"/>
              <a:ext cx="788092" cy="25679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r"/>
              <a:r>
                <a:rPr lang="en-US" sz="1000">
                  <a:latin typeface="+mj-lt"/>
                </a:rPr>
                <a:t>Slate</a:t>
              </a:r>
            </a:p>
          </p:txBody>
        </p:sp>
      </p:grpSp>
      <p:grpSp>
        <p:nvGrpSpPr>
          <p:cNvPr id="64" name="Group 63">
            <a:extLst>
              <a:ext uri="{FF2B5EF4-FFF2-40B4-BE49-F238E27FC236}">
                <a16:creationId xmlns:a16="http://schemas.microsoft.com/office/drawing/2014/main" id="{6AADDEC0-EE6A-45E5-8210-8B0F868F3229}"/>
              </a:ext>
            </a:extLst>
          </p:cNvPr>
          <p:cNvGrpSpPr/>
          <p:nvPr userDrawn="1"/>
        </p:nvGrpSpPr>
        <p:grpSpPr>
          <a:xfrm>
            <a:off x="-785007" y="5333537"/>
            <a:ext cx="256800" cy="1514938"/>
            <a:chOff x="-914400" y="5333537"/>
            <a:chExt cx="256800" cy="1514938"/>
          </a:xfrm>
        </p:grpSpPr>
        <p:sp>
          <p:nvSpPr>
            <p:cNvPr id="50" name="Rectangle 49">
              <a:extLst>
                <a:ext uri="{FF2B5EF4-FFF2-40B4-BE49-F238E27FC236}">
                  <a16:creationId xmlns:a16="http://schemas.microsoft.com/office/drawing/2014/main" id="{A2206789-4B3E-4C78-BFFE-3DCBF2D5FED3}"/>
                </a:ext>
              </a:extLst>
            </p:cNvPr>
            <p:cNvSpPr/>
            <p:nvPr/>
          </p:nvSpPr>
          <p:spPr>
            <a:xfrm>
              <a:off x="-914400" y="6110535"/>
              <a:ext cx="256799" cy="737940"/>
            </a:xfrm>
            <a:prstGeom prst="rect">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latin typeface="+mj-lt"/>
              </a:endParaRPr>
            </a:p>
          </p:txBody>
        </p:sp>
        <p:sp>
          <p:nvSpPr>
            <p:cNvPr id="51" name="Rectangle 50">
              <a:extLst>
                <a:ext uri="{FF2B5EF4-FFF2-40B4-BE49-F238E27FC236}">
                  <a16:creationId xmlns:a16="http://schemas.microsoft.com/office/drawing/2014/main" id="{A476E557-3EEC-445B-8823-4337B3C5DEDC}"/>
                </a:ext>
              </a:extLst>
            </p:cNvPr>
            <p:cNvSpPr/>
            <p:nvPr/>
          </p:nvSpPr>
          <p:spPr>
            <a:xfrm>
              <a:off x="-914400" y="5965165"/>
              <a:ext cx="256799" cy="737940"/>
            </a:xfrm>
            <a:prstGeom prst="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latin typeface="+mj-lt"/>
              </a:endParaRPr>
            </a:p>
          </p:txBody>
        </p:sp>
        <p:sp>
          <p:nvSpPr>
            <p:cNvPr id="52" name="Rectangle 51">
              <a:extLst>
                <a:ext uri="{FF2B5EF4-FFF2-40B4-BE49-F238E27FC236}">
                  <a16:creationId xmlns:a16="http://schemas.microsoft.com/office/drawing/2014/main" id="{E92EE7C7-40E2-447B-9F8F-89178E4F9FDB}"/>
                </a:ext>
              </a:extLst>
            </p:cNvPr>
            <p:cNvSpPr/>
            <p:nvPr/>
          </p:nvSpPr>
          <p:spPr>
            <a:xfrm>
              <a:off x="-914400" y="5819796"/>
              <a:ext cx="256799" cy="737940"/>
            </a:xfrm>
            <a:prstGeom prst="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latin typeface="+mj-lt"/>
              </a:endParaRPr>
            </a:p>
          </p:txBody>
        </p:sp>
        <p:sp>
          <p:nvSpPr>
            <p:cNvPr id="53" name="Rectangle 52">
              <a:extLst>
                <a:ext uri="{FF2B5EF4-FFF2-40B4-BE49-F238E27FC236}">
                  <a16:creationId xmlns:a16="http://schemas.microsoft.com/office/drawing/2014/main" id="{85F788CA-80DE-40A0-B4F5-6969FC2C1ACD}"/>
                </a:ext>
              </a:extLst>
            </p:cNvPr>
            <p:cNvSpPr/>
            <p:nvPr/>
          </p:nvSpPr>
          <p:spPr>
            <a:xfrm>
              <a:off x="-914400" y="5674427"/>
              <a:ext cx="256799" cy="737940"/>
            </a:xfrm>
            <a:prstGeom prst="rect">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latin typeface="+mj-lt"/>
              </a:endParaRPr>
            </a:p>
          </p:txBody>
        </p:sp>
        <p:sp>
          <p:nvSpPr>
            <p:cNvPr id="54" name="Rectangle 53">
              <a:extLst>
                <a:ext uri="{FF2B5EF4-FFF2-40B4-BE49-F238E27FC236}">
                  <a16:creationId xmlns:a16="http://schemas.microsoft.com/office/drawing/2014/main" id="{21FA6562-A60D-4B44-931F-8CD911EC8F83}"/>
                </a:ext>
              </a:extLst>
            </p:cNvPr>
            <p:cNvSpPr/>
            <p:nvPr/>
          </p:nvSpPr>
          <p:spPr>
            <a:xfrm>
              <a:off x="-914400" y="5529058"/>
              <a:ext cx="256799" cy="737940"/>
            </a:xfrm>
            <a:prstGeom prst="rect">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latin typeface="+mj-lt"/>
              </a:endParaRPr>
            </a:p>
          </p:txBody>
        </p:sp>
        <p:sp>
          <p:nvSpPr>
            <p:cNvPr id="55" name="Rectangle 54">
              <a:extLst>
                <a:ext uri="{FF2B5EF4-FFF2-40B4-BE49-F238E27FC236}">
                  <a16:creationId xmlns:a16="http://schemas.microsoft.com/office/drawing/2014/main" id="{F2F6780F-89F8-49B6-8C50-9B16414B11E4}"/>
                </a:ext>
              </a:extLst>
            </p:cNvPr>
            <p:cNvSpPr/>
            <p:nvPr/>
          </p:nvSpPr>
          <p:spPr>
            <a:xfrm rot="16200000">
              <a:off x="-1180046" y="5599183"/>
              <a:ext cx="788092" cy="2568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r"/>
              <a:r>
                <a:rPr lang="en-US" sz="1000">
                  <a:latin typeface="+mj-lt"/>
                </a:rPr>
                <a:t>Indigo</a:t>
              </a:r>
            </a:p>
          </p:txBody>
        </p:sp>
      </p:grpSp>
      <p:grpSp>
        <p:nvGrpSpPr>
          <p:cNvPr id="67" name="Group 66">
            <a:extLst>
              <a:ext uri="{FF2B5EF4-FFF2-40B4-BE49-F238E27FC236}">
                <a16:creationId xmlns:a16="http://schemas.microsoft.com/office/drawing/2014/main" id="{886F1B6E-6452-4A5E-A69D-FC277BB9DEAF}"/>
              </a:ext>
            </a:extLst>
          </p:cNvPr>
          <p:cNvGrpSpPr/>
          <p:nvPr userDrawn="1"/>
        </p:nvGrpSpPr>
        <p:grpSpPr>
          <a:xfrm>
            <a:off x="-398161" y="5333537"/>
            <a:ext cx="256800" cy="1514938"/>
            <a:chOff x="-398161" y="5333537"/>
            <a:chExt cx="256800" cy="1514938"/>
          </a:xfrm>
        </p:grpSpPr>
        <p:sp>
          <p:nvSpPr>
            <p:cNvPr id="57" name="Rectangle 56">
              <a:extLst>
                <a:ext uri="{FF2B5EF4-FFF2-40B4-BE49-F238E27FC236}">
                  <a16:creationId xmlns:a16="http://schemas.microsoft.com/office/drawing/2014/main" id="{4A65CDA1-319F-4721-93C5-8DAA304A8258}"/>
                </a:ext>
              </a:extLst>
            </p:cNvPr>
            <p:cNvSpPr/>
            <p:nvPr/>
          </p:nvSpPr>
          <p:spPr>
            <a:xfrm>
              <a:off x="-398161" y="6110535"/>
              <a:ext cx="256799" cy="737940"/>
            </a:xfrm>
            <a:prstGeom prst="rect">
              <a:avLst/>
            </a:prstGeom>
            <a:solidFill>
              <a:schemeClr val="accent3">
                <a:lumMod val="5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latin typeface="+mj-lt"/>
              </a:endParaRPr>
            </a:p>
          </p:txBody>
        </p:sp>
        <p:sp>
          <p:nvSpPr>
            <p:cNvPr id="58" name="Rectangle 57">
              <a:extLst>
                <a:ext uri="{FF2B5EF4-FFF2-40B4-BE49-F238E27FC236}">
                  <a16:creationId xmlns:a16="http://schemas.microsoft.com/office/drawing/2014/main" id="{48888DF4-2FC7-4BDE-BA2A-1B5238F9C42D}"/>
                </a:ext>
              </a:extLst>
            </p:cNvPr>
            <p:cNvSpPr/>
            <p:nvPr/>
          </p:nvSpPr>
          <p:spPr>
            <a:xfrm>
              <a:off x="-398161" y="5965165"/>
              <a:ext cx="256799" cy="737940"/>
            </a:xfrm>
            <a:prstGeom prst="rect">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latin typeface="+mj-lt"/>
              </a:endParaRPr>
            </a:p>
          </p:txBody>
        </p:sp>
        <p:sp>
          <p:nvSpPr>
            <p:cNvPr id="59" name="Rectangle 58">
              <a:extLst>
                <a:ext uri="{FF2B5EF4-FFF2-40B4-BE49-F238E27FC236}">
                  <a16:creationId xmlns:a16="http://schemas.microsoft.com/office/drawing/2014/main" id="{3B654C6B-A34B-4DA1-B6DD-B7432F627562}"/>
                </a:ext>
              </a:extLst>
            </p:cNvPr>
            <p:cNvSpPr/>
            <p:nvPr/>
          </p:nvSpPr>
          <p:spPr>
            <a:xfrm>
              <a:off x="-398161" y="5819796"/>
              <a:ext cx="256799" cy="737940"/>
            </a:xfrm>
            <a:prstGeom prst="rect">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latin typeface="+mj-lt"/>
              </a:endParaRPr>
            </a:p>
          </p:txBody>
        </p:sp>
        <p:sp>
          <p:nvSpPr>
            <p:cNvPr id="60" name="Rectangle 59">
              <a:extLst>
                <a:ext uri="{FF2B5EF4-FFF2-40B4-BE49-F238E27FC236}">
                  <a16:creationId xmlns:a16="http://schemas.microsoft.com/office/drawing/2014/main" id="{9F608BBE-3009-4089-860D-8EFC0E5A4685}"/>
                </a:ext>
              </a:extLst>
            </p:cNvPr>
            <p:cNvSpPr/>
            <p:nvPr/>
          </p:nvSpPr>
          <p:spPr>
            <a:xfrm>
              <a:off x="-398161" y="5674427"/>
              <a:ext cx="256799" cy="737940"/>
            </a:xfrm>
            <a:prstGeom prst="rect">
              <a:avLst/>
            </a:prstGeom>
            <a:solidFill>
              <a:schemeClr val="accent3">
                <a:lumMod val="40000"/>
                <a:lumOff val="60000"/>
              </a:schemeClr>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latin typeface="+mj-lt"/>
              </a:endParaRPr>
            </a:p>
          </p:txBody>
        </p:sp>
        <p:sp>
          <p:nvSpPr>
            <p:cNvPr id="61" name="Rectangle 60">
              <a:extLst>
                <a:ext uri="{FF2B5EF4-FFF2-40B4-BE49-F238E27FC236}">
                  <a16:creationId xmlns:a16="http://schemas.microsoft.com/office/drawing/2014/main" id="{1181795E-0824-4CF5-91C8-A83A352713C1}"/>
                </a:ext>
              </a:extLst>
            </p:cNvPr>
            <p:cNvSpPr/>
            <p:nvPr/>
          </p:nvSpPr>
          <p:spPr>
            <a:xfrm>
              <a:off x="-398161" y="5529058"/>
              <a:ext cx="256799" cy="737940"/>
            </a:xfrm>
            <a:prstGeom prst="rect">
              <a:avLst/>
            </a:prstGeom>
            <a:solidFill>
              <a:schemeClr val="accent3">
                <a:lumMod val="20000"/>
                <a:lumOff val="80000"/>
              </a:schemeClr>
            </a:solidFill>
            <a:ln>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latin typeface="+mj-lt"/>
              </a:endParaRPr>
            </a:p>
          </p:txBody>
        </p:sp>
        <p:sp>
          <p:nvSpPr>
            <p:cNvPr id="62" name="Rectangle 61">
              <a:extLst>
                <a:ext uri="{FF2B5EF4-FFF2-40B4-BE49-F238E27FC236}">
                  <a16:creationId xmlns:a16="http://schemas.microsoft.com/office/drawing/2014/main" id="{E2843637-7969-4367-A1EB-C224BE08F362}"/>
                </a:ext>
              </a:extLst>
            </p:cNvPr>
            <p:cNvSpPr/>
            <p:nvPr/>
          </p:nvSpPr>
          <p:spPr>
            <a:xfrm rot="16200000">
              <a:off x="-663807" y="5599183"/>
              <a:ext cx="788092" cy="256800"/>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r"/>
              <a:r>
                <a:rPr lang="en-US" sz="1000">
                  <a:latin typeface="+mj-lt"/>
                </a:rPr>
                <a:t>Lime</a:t>
              </a:r>
            </a:p>
          </p:txBody>
        </p:sp>
      </p:grpSp>
      <p:sp>
        <p:nvSpPr>
          <p:cNvPr id="63" name="TextBox 62">
            <a:extLst>
              <a:ext uri="{FF2B5EF4-FFF2-40B4-BE49-F238E27FC236}">
                <a16:creationId xmlns:a16="http://schemas.microsoft.com/office/drawing/2014/main" id="{2DADB258-1CC6-49F0-9A76-D9EF1CA8993B}"/>
              </a:ext>
            </a:extLst>
          </p:cNvPr>
          <p:cNvSpPr txBox="1"/>
          <p:nvPr userDrawn="1"/>
        </p:nvSpPr>
        <p:spPr>
          <a:xfrm>
            <a:off x="-926915" y="5139441"/>
            <a:ext cx="936940" cy="123111"/>
          </a:xfrm>
          <a:prstGeom prst="rect">
            <a:avLst/>
          </a:prstGeom>
          <a:noFill/>
        </p:spPr>
        <p:txBody>
          <a:bodyPr wrap="square" tIns="0" bIns="0" rtlCol="0">
            <a:spAutoFit/>
          </a:bodyPr>
          <a:lstStyle/>
          <a:p>
            <a:pPr algn="ctr"/>
            <a:r>
              <a:rPr lang="en-US" sz="800">
                <a:solidFill>
                  <a:schemeClr val="tx2"/>
                </a:solidFill>
                <a:latin typeface="+mj-lt"/>
              </a:rPr>
              <a:t>secondary colors</a:t>
            </a:r>
          </a:p>
        </p:txBody>
      </p:sp>
      <p:cxnSp>
        <p:nvCxnSpPr>
          <p:cNvPr id="65" name="Straight Connector 64">
            <a:extLst>
              <a:ext uri="{FF2B5EF4-FFF2-40B4-BE49-F238E27FC236}">
                <a16:creationId xmlns:a16="http://schemas.microsoft.com/office/drawing/2014/main" id="{B78A158C-703F-4F1D-8A60-32D00397A4CD}"/>
              </a:ext>
            </a:extLst>
          </p:cNvPr>
          <p:cNvCxnSpPr>
            <a:cxnSpLocks/>
          </p:cNvCxnSpPr>
          <p:nvPr userDrawn="1"/>
        </p:nvCxnSpPr>
        <p:spPr>
          <a:xfrm>
            <a:off x="-793633" y="5076183"/>
            <a:ext cx="646286"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66" name="TextBox 65">
            <a:extLst>
              <a:ext uri="{FF2B5EF4-FFF2-40B4-BE49-F238E27FC236}">
                <a16:creationId xmlns:a16="http://schemas.microsoft.com/office/drawing/2014/main" id="{39B2EBF5-BF6C-49AF-8295-F418235DC2B5}"/>
              </a:ext>
            </a:extLst>
          </p:cNvPr>
          <p:cNvSpPr txBox="1"/>
          <p:nvPr userDrawn="1"/>
        </p:nvSpPr>
        <p:spPr>
          <a:xfrm>
            <a:off x="-931655" y="-9622"/>
            <a:ext cx="936940" cy="123111"/>
          </a:xfrm>
          <a:prstGeom prst="rect">
            <a:avLst/>
          </a:prstGeom>
          <a:noFill/>
        </p:spPr>
        <p:txBody>
          <a:bodyPr wrap="square" tIns="0" bIns="0" rtlCol="0">
            <a:spAutoFit/>
          </a:bodyPr>
          <a:lstStyle/>
          <a:p>
            <a:pPr algn="ctr"/>
            <a:r>
              <a:rPr lang="en-US" sz="800">
                <a:solidFill>
                  <a:schemeClr val="tx2"/>
                </a:solidFill>
                <a:latin typeface="+mj-lt"/>
              </a:rPr>
              <a:t>primary colors</a:t>
            </a:r>
          </a:p>
        </p:txBody>
      </p:sp>
      <p:grpSp>
        <p:nvGrpSpPr>
          <p:cNvPr id="69" name="Group 68">
            <a:extLst>
              <a:ext uri="{FF2B5EF4-FFF2-40B4-BE49-F238E27FC236}">
                <a16:creationId xmlns:a16="http://schemas.microsoft.com/office/drawing/2014/main" id="{8CB3AEBB-9BBD-4DFA-AC30-0E5A47071AEE}"/>
              </a:ext>
            </a:extLst>
          </p:cNvPr>
          <p:cNvGrpSpPr/>
          <p:nvPr userDrawn="1"/>
        </p:nvGrpSpPr>
        <p:grpSpPr>
          <a:xfrm>
            <a:off x="12295499" y="436380"/>
            <a:ext cx="559712" cy="246221"/>
            <a:chOff x="12295499" y="436380"/>
            <a:chExt cx="559712" cy="246221"/>
          </a:xfrm>
        </p:grpSpPr>
        <p:sp>
          <p:nvSpPr>
            <p:cNvPr id="70" name="TextBox 69">
              <a:extLst>
                <a:ext uri="{FF2B5EF4-FFF2-40B4-BE49-F238E27FC236}">
                  <a16:creationId xmlns:a16="http://schemas.microsoft.com/office/drawing/2014/main" id="{DCA9949C-E4D9-4880-914B-F676DF773DDF}"/>
                </a:ext>
              </a:extLst>
            </p:cNvPr>
            <p:cNvSpPr txBox="1"/>
            <p:nvPr userDrawn="1"/>
          </p:nvSpPr>
          <p:spPr>
            <a:xfrm>
              <a:off x="12436507" y="436380"/>
              <a:ext cx="418704" cy="246221"/>
            </a:xfrm>
            <a:prstGeom prst="rect">
              <a:avLst/>
            </a:prstGeom>
            <a:noFill/>
          </p:spPr>
          <p:txBody>
            <a:bodyPr wrap="none" tIns="0" bIns="0" rtlCol="0">
              <a:spAutoFit/>
            </a:bodyPr>
            <a:lstStyle/>
            <a:p>
              <a:pPr algn="l"/>
              <a:r>
                <a:rPr lang="en-US" sz="800">
                  <a:solidFill>
                    <a:schemeClr val="tx1"/>
                  </a:solidFill>
                  <a:latin typeface="+mj-lt"/>
                </a:rPr>
                <a:t>HEAD</a:t>
              </a:r>
            </a:p>
            <a:p>
              <a:pPr algn="l"/>
              <a:r>
                <a:rPr lang="en-US" sz="800">
                  <a:solidFill>
                    <a:schemeClr val="tx1"/>
                  </a:solidFill>
                  <a:latin typeface="+mj-lt"/>
                </a:rPr>
                <a:t>30pt</a:t>
              </a:r>
            </a:p>
          </p:txBody>
        </p:sp>
        <p:sp>
          <p:nvSpPr>
            <p:cNvPr id="71" name="Rectangle 70">
              <a:extLst>
                <a:ext uri="{FF2B5EF4-FFF2-40B4-BE49-F238E27FC236}">
                  <a16:creationId xmlns:a16="http://schemas.microsoft.com/office/drawing/2014/main" id="{625EA6B0-5D8B-478E-A020-A06D19EAAD96}"/>
                </a:ext>
              </a:extLst>
            </p:cNvPr>
            <p:cNvSpPr/>
            <p:nvPr userDrawn="1"/>
          </p:nvSpPr>
          <p:spPr>
            <a:xfrm>
              <a:off x="12295499" y="461743"/>
              <a:ext cx="184968" cy="19549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1400">
                <a:solidFill>
                  <a:schemeClr val="bg1"/>
                </a:solidFill>
              </a:endParaRPr>
            </a:p>
          </p:txBody>
        </p:sp>
      </p:grpSp>
      <p:grpSp>
        <p:nvGrpSpPr>
          <p:cNvPr id="72" name="Group 71">
            <a:extLst>
              <a:ext uri="{FF2B5EF4-FFF2-40B4-BE49-F238E27FC236}">
                <a16:creationId xmlns:a16="http://schemas.microsoft.com/office/drawing/2014/main" id="{1A1FE48F-85C7-4AB9-8A64-E2B52077ECF1}"/>
              </a:ext>
            </a:extLst>
          </p:cNvPr>
          <p:cNvGrpSpPr/>
          <p:nvPr userDrawn="1"/>
        </p:nvGrpSpPr>
        <p:grpSpPr>
          <a:xfrm>
            <a:off x="12295499" y="796447"/>
            <a:ext cx="726424" cy="246221"/>
            <a:chOff x="12295499" y="796447"/>
            <a:chExt cx="726424" cy="246221"/>
          </a:xfrm>
        </p:grpSpPr>
        <p:sp>
          <p:nvSpPr>
            <p:cNvPr id="73" name="TextBox 72">
              <a:extLst>
                <a:ext uri="{FF2B5EF4-FFF2-40B4-BE49-F238E27FC236}">
                  <a16:creationId xmlns:a16="http://schemas.microsoft.com/office/drawing/2014/main" id="{893767BD-1CF1-4814-9152-41137AD5A761}"/>
                </a:ext>
              </a:extLst>
            </p:cNvPr>
            <p:cNvSpPr txBox="1"/>
            <p:nvPr userDrawn="1"/>
          </p:nvSpPr>
          <p:spPr>
            <a:xfrm>
              <a:off x="12436506" y="796447"/>
              <a:ext cx="585417" cy="246221"/>
            </a:xfrm>
            <a:prstGeom prst="rect">
              <a:avLst/>
            </a:prstGeom>
            <a:noFill/>
          </p:spPr>
          <p:txBody>
            <a:bodyPr wrap="none" tIns="0" bIns="0" rtlCol="0">
              <a:spAutoFit/>
            </a:bodyPr>
            <a:lstStyle/>
            <a:p>
              <a:pPr algn="l"/>
              <a:r>
                <a:rPr lang="en-US" sz="800">
                  <a:solidFill>
                    <a:schemeClr val="tx1"/>
                  </a:solidFill>
                  <a:latin typeface="+mj-lt"/>
                </a:rPr>
                <a:t>SUBHEAD</a:t>
              </a:r>
            </a:p>
            <a:p>
              <a:pPr algn="l"/>
              <a:r>
                <a:rPr lang="en-US" sz="800">
                  <a:solidFill>
                    <a:schemeClr val="tx1"/>
                  </a:solidFill>
                  <a:latin typeface="+mj-lt"/>
                </a:rPr>
                <a:t>20pt</a:t>
              </a:r>
            </a:p>
          </p:txBody>
        </p:sp>
        <p:sp>
          <p:nvSpPr>
            <p:cNvPr id="74" name="Rectangle 73">
              <a:extLst>
                <a:ext uri="{FF2B5EF4-FFF2-40B4-BE49-F238E27FC236}">
                  <a16:creationId xmlns:a16="http://schemas.microsoft.com/office/drawing/2014/main" id="{3B7B30B3-9217-4D38-BA7B-2FCF04DF590E}"/>
                </a:ext>
              </a:extLst>
            </p:cNvPr>
            <p:cNvSpPr/>
            <p:nvPr userDrawn="1"/>
          </p:nvSpPr>
          <p:spPr>
            <a:xfrm>
              <a:off x="12295499" y="821810"/>
              <a:ext cx="184968" cy="195494"/>
            </a:xfrm>
            <a:prstGeom prst="rect">
              <a:avLst/>
            </a:prstGeom>
            <a:solidFill>
              <a:schemeClr val="tx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1400">
                <a:solidFill>
                  <a:schemeClr val="bg1"/>
                </a:solidFill>
              </a:endParaRPr>
            </a:p>
          </p:txBody>
        </p:sp>
      </p:grpSp>
      <p:grpSp>
        <p:nvGrpSpPr>
          <p:cNvPr id="75" name="Group 74">
            <a:extLst>
              <a:ext uri="{FF2B5EF4-FFF2-40B4-BE49-F238E27FC236}">
                <a16:creationId xmlns:a16="http://schemas.microsoft.com/office/drawing/2014/main" id="{502A7FF3-8B22-45EF-BA2B-DDE6459165C8}"/>
              </a:ext>
            </a:extLst>
          </p:cNvPr>
          <p:cNvGrpSpPr/>
          <p:nvPr userDrawn="1"/>
        </p:nvGrpSpPr>
        <p:grpSpPr>
          <a:xfrm>
            <a:off x="12295499" y="1483567"/>
            <a:ext cx="595108" cy="246221"/>
            <a:chOff x="12295499" y="1483567"/>
            <a:chExt cx="595108" cy="246221"/>
          </a:xfrm>
        </p:grpSpPr>
        <p:sp>
          <p:nvSpPr>
            <p:cNvPr id="76" name="TextBox 75">
              <a:extLst>
                <a:ext uri="{FF2B5EF4-FFF2-40B4-BE49-F238E27FC236}">
                  <a16:creationId xmlns:a16="http://schemas.microsoft.com/office/drawing/2014/main" id="{6F81EDC0-CE4A-476E-B5D1-4C3CE5008451}"/>
                </a:ext>
              </a:extLst>
            </p:cNvPr>
            <p:cNvSpPr txBox="1"/>
            <p:nvPr userDrawn="1"/>
          </p:nvSpPr>
          <p:spPr>
            <a:xfrm>
              <a:off x="12441445" y="1483567"/>
              <a:ext cx="449162" cy="246221"/>
            </a:xfrm>
            <a:prstGeom prst="rect">
              <a:avLst/>
            </a:prstGeom>
            <a:noFill/>
          </p:spPr>
          <p:txBody>
            <a:bodyPr wrap="none" tIns="0" bIns="0" rtlCol="0">
              <a:spAutoFit/>
            </a:bodyPr>
            <a:lstStyle/>
            <a:p>
              <a:pPr algn="l"/>
              <a:r>
                <a:rPr lang="en-US" sz="800">
                  <a:solidFill>
                    <a:schemeClr val="tx1"/>
                  </a:solidFill>
                  <a:latin typeface="+mj-lt"/>
                </a:rPr>
                <a:t>TITLES</a:t>
              </a:r>
            </a:p>
            <a:p>
              <a:pPr algn="l"/>
              <a:r>
                <a:rPr lang="en-US" sz="800">
                  <a:solidFill>
                    <a:schemeClr val="tx1"/>
                  </a:solidFill>
                  <a:latin typeface="+mj-lt"/>
                </a:rPr>
                <a:t>18pt</a:t>
              </a:r>
            </a:p>
          </p:txBody>
        </p:sp>
        <p:sp>
          <p:nvSpPr>
            <p:cNvPr id="77" name="Rectangle 76">
              <a:extLst>
                <a:ext uri="{FF2B5EF4-FFF2-40B4-BE49-F238E27FC236}">
                  <a16:creationId xmlns:a16="http://schemas.microsoft.com/office/drawing/2014/main" id="{1541E266-69B4-43B8-B856-5493C0016398}"/>
                </a:ext>
              </a:extLst>
            </p:cNvPr>
            <p:cNvSpPr/>
            <p:nvPr userDrawn="1"/>
          </p:nvSpPr>
          <p:spPr>
            <a:xfrm>
              <a:off x="12295499" y="1508930"/>
              <a:ext cx="184968" cy="19549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1400">
                <a:solidFill>
                  <a:schemeClr val="bg1"/>
                </a:solidFill>
              </a:endParaRPr>
            </a:p>
          </p:txBody>
        </p:sp>
      </p:grpSp>
      <p:grpSp>
        <p:nvGrpSpPr>
          <p:cNvPr id="78" name="Group 77">
            <a:extLst>
              <a:ext uri="{FF2B5EF4-FFF2-40B4-BE49-F238E27FC236}">
                <a16:creationId xmlns:a16="http://schemas.microsoft.com/office/drawing/2014/main" id="{54989C38-B8DE-41BD-8C1B-A83F57C33D9D}"/>
              </a:ext>
            </a:extLst>
          </p:cNvPr>
          <p:cNvGrpSpPr/>
          <p:nvPr userDrawn="1"/>
        </p:nvGrpSpPr>
        <p:grpSpPr>
          <a:xfrm>
            <a:off x="12295499" y="1845372"/>
            <a:ext cx="526049" cy="246221"/>
            <a:chOff x="12295499" y="1845372"/>
            <a:chExt cx="526049" cy="246221"/>
          </a:xfrm>
        </p:grpSpPr>
        <p:sp>
          <p:nvSpPr>
            <p:cNvPr id="79" name="TextBox 78">
              <a:extLst>
                <a:ext uri="{FF2B5EF4-FFF2-40B4-BE49-F238E27FC236}">
                  <a16:creationId xmlns:a16="http://schemas.microsoft.com/office/drawing/2014/main" id="{64ED2DC2-2D1B-42D4-8C35-9DA6A799B54D}"/>
                </a:ext>
              </a:extLst>
            </p:cNvPr>
            <p:cNvSpPr txBox="1"/>
            <p:nvPr userDrawn="1"/>
          </p:nvSpPr>
          <p:spPr>
            <a:xfrm>
              <a:off x="12436506" y="1845372"/>
              <a:ext cx="385042" cy="246221"/>
            </a:xfrm>
            <a:prstGeom prst="rect">
              <a:avLst/>
            </a:prstGeom>
            <a:noFill/>
          </p:spPr>
          <p:txBody>
            <a:bodyPr wrap="none" tIns="0" bIns="0" rtlCol="0">
              <a:spAutoFit/>
            </a:bodyPr>
            <a:lstStyle/>
            <a:p>
              <a:pPr algn="l"/>
              <a:r>
                <a:rPr lang="en-US" sz="800">
                  <a:solidFill>
                    <a:schemeClr val="tx1"/>
                  </a:solidFill>
                  <a:latin typeface="+mj-lt"/>
                </a:rPr>
                <a:t>TEXT</a:t>
              </a:r>
            </a:p>
            <a:p>
              <a:pPr algn="l"/>
              <a:r>
                <a:rPr lang="en-US" sz="800">
                  <a:solidFill>
                    <a:schemeClr val="tx1"/>
                  </a:solidFill>
                  <a:latin typeface="+mj-lt"/>
                </a:rPr>
                <a:t>14pt</a:t>
              </a:r>
            </a:p>
          </p:txBody>
        </p:sp>
        <p:sp>
          <p:nvSpPr>
            <p:cNvPr id="80" name="Rectangle 79">
              <a:extLst>
                <a:ext uri="{FF2B5EF4-FFF2-40B4-BE49-F238E27FC236}">
                  <a16:creationId xmlns:a16="http://schemas.microsoft.com/office/drawing/2014/main" id="{D6B4554F-A803-44AE-B295-733DE6283B21}"/>
                </a:ext>
              </a:extLst>
            </p:cNvPr>
            <p:cNvSpPr/>
            <p:nvPr userDrawn="1"/>
          </p:nvSpPr>
          <p:spPr>
            <a:xfrm>
              <a:off x="12295499" y="1870735"/>
              <a:ext cx="184968" cy="19549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1400">
                <a:solidFill>
                  <a:schemeClr val="bg1"/>
                </a:solidFill>
              </a:endParaRPr>
            </a:p>
          </p:txBody>
        </p:sp>
      </p:grpSp>
      <p:grpSp>
        <p:nvGrpSpPr>
          <p:cNvPr id="81" name="Group 80">
            <a:extLst>
              <a:ext uri="{FF2B5EF4-FFF2-40B4-BE49-F238E27FC236}">
                <a16:creationId xmlns:a16="http://schemas.microsoft.com/office/drawing/2014/main" id="{D03E30B6-7C75-40A4-81F5-81DDBC16A427}"/>
              </a:ext>
            </a:extLst>
          </p:cNvPr>
          <p:cNvGrpSpPr/>
          <p:nvPr userDrawn="1"/>
        </p:nvGrpSpPr>
        <p:grpSpPr>
          <a:xfrm>
            <a:off x="12295499" y="2207176"/>
            <a:ext cx="753675" cy="246221"/>
            <a:chOff x="12295499" y="2234458"/>
            <a:chExt cx="753675" cy="246221"/>
          </a:xfrm>
        </p:grpSpPr>
        <p:sp>
          <p:nvSpPr>
            <p:cNvPr id="82" name="TextBox 81">
              <a:extLst>
                <a:ext uri="{FF2B5EF4-FFF2-40B4-BE49-F238E27FC236}">
                  <a16:creationId xmlns:a16="http://schemas.microsoft.com/office/drawing/2014/main" id="{34026C39-A8B0-42FA-9367-DD448A6A2360}"/>
                </a:ext>
              </a:extLst>
            </p:cNvPr>
            <p:cNvSpPr txBox="1"/>
            <p:nvPr userDrawn="1"/>
          </p:nvSpPr>
          <p:spPr>
            <a:xfrm>
              <a:off x="12436506" y="2234458"/>
              <a:ext cx="612668" cy="246221"/>
            </a:xfrm>
            <a:prstGeom prst="rect">
              <a:avLst/>
            </a:prstGeom>
            <a:noFill/>
          </p:spPr>
          <p:txBody>
            <a:bodyPr wrap="none" tIns="0" bIns="0" rtlCol="0">
              <a:spAutoFit/>
            </a:bodyPr>
            <a:lstStyle/>
            <a:p>
              <a:pPr algn="l"/>
              <a:r>
                <a:rPr lang="en-US" sz="800">
                  <a:solidFill>
                    <a:schemeClr val="tx1"/>
                  </a:solidFill>
                  <a:latin typeface="+mj-lt"/>
                </a:rPr>
                <a:t>CALLOUTS</a:t>
              </a:r>
            </a:p>
            <a:p>
              <a:pPr algn="l"/>
              <a:r>
                <a:rPr lang="en-US" sz="800" err="1">
                  <a:solidFill>
                    <a:schemeClr val="tx1"/>
                  </a:solidFill>
                  <a:latin typeface="+mj-lt"/>
                </a:rPr>
                <a:t>XXpt</a:t>
              </a:r>
              <a:endParaRPr lang="en-US" sz="800">
                <a:solidFill>
                  <a:schemeClr val="tx1"/>
                </a:solidFill>
                <a:latin typeface="+mj-lt"/>
              </a:endParaRPr>
            </a:p>
          </p:txBody>
        </p:sp>
        <p:sp>
          <p:nvSpPr>
            <p:cNvPr id="83" name="Rectangle 82">
              <a:extLst>
                <a:ext uri="{FF2B5EF4-FFF2-40B4-BE49-F238E27FC236}">
                  <a16:creationId xmlns:a16="http://schemas.microsoft.com/office/drawing/2014/main" id="{427AA43C-1334-4352-BC28-46DFE061778D}"/>
                </a:ext>
              </a:extLst>
            </p:cNvPr>
            <p:cNvSpPr/>
            <p:nvPr userDrawn="1"/>
          </p:nvSpPr>
          <p:spPr>
            <a:xfrm>
              <a:off x="12295499" y="2259821"/>
              <a:ext cx="184968" cy="19549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1400">
                <a:solidFill>
                  <a:schemeClr val="bg2"/>
                </a:solidFill>
              </a:endParaRPr>
            </a:p>
          </p:txBody>
        </p:sp>
      </p:grpSp>
      <p:pic>
        <p:nvPicPr>
          <p:cNvPr id="20" name="Picture 19" descr="A white background with blue text&#10;&#10;Description automatically generated with low confidence">
            <a:extLst>
              <a:ext uri="{FF2B5EF4-FFF2-40B4-BE49-F238E27FC236}">
                <a16:creationId xmlns:a16="http://schemas.microsoft.com/office/drawing/2014/main" id="{40152F2A-ECFC-3A43-9121-A2744AC8F79C}"/>
              </a:ext>
            </a:extLst>
          </p:cNvPr>
          <p:cNvPicPr>
            <a:picLocks noChangeAspect="1"/>
          </p:cNvPicPr>
          <p:nvPr userDrawn="1"/>
        </p:nvPicPr>
        <p:blipFill>
          <a:blip r:embed="rId16"/>
          <a:stretch>
            <a:fillRect/>
          </a:stretch>
        </p:blipFill>
        <p:spPr>
          <a:xfrm>
            <a:off x="97058" y="6275245"/>
            <a:ext cx="1069509" cy="336830"/>
          </a:xfrm>
          <a:prstGeom prst="rect">
            <a:avLst/>
          </a:prstGeom>
        </p:spPr>
      </p:pic>
    </p:spTree>
    <p:extLst>
      <p:ext uri="{BB962C8B-B14F-4D97-AF65-F5344CB8AC3E}">
        <p14:creationId xmlns:p14="http://schemas.microsoft.com/office/powerpoint/2010/main" val="1702547130"/>
      </p:ext>
    </p:extLst>
  </p:cSld>
  <p:clrMap bg1="lt1" tx1="dk1" bg2="lt2" tx2="dk2" accent1="accent1" accent2="accent2" accent3="accent3" accent4="accent4" accent5="accent5" accent6="accent6" hlink="hlink" folHlink="folHlink"/>
  <p:sldLayoutIdLst>
    <p:sldLayoutId id="2147484035" r:id="rId1"/>
    <p:sldLayoutId id="2147484036" r:id="rId2"/>
    <p:sldLayoutId id="2147484037" r:id="rId3"/>
    <p:sldLayoutId id="2147484038" r:id="rId4"/>
    <p:sldLayoutId id="2147484039" r:id="rId5"/>
    <p:sldLayoutId id="2147484040" r:id="rId6"/>
    <p:sldLayoutId id="2147484041" r:id="rId7"/>
    <p:sldLayoutId id="2147484042" r:id="rId8"/>
    <p:sldLayoutId id="2147484043" r:id="rId9"/>
    <p:sldLayoutId id="2147484044" r:id="rId10"/>
    <p:sldLayoutId id="2147484045" r:id="rId11"/>
    <p:sldLayoutId id="2147484046" r:id="rId12"/>
    <p:sldLayoutId id="2147484047" r:id="rId13"/>
  </p:sldLayoutIdLst>
  <p:hf hdr="0" ftr="0" dt="0"/>
  <p:txStyles>
    <p:titleStyle>
      <a:lvl1pPr algn="l" defTabSz="914400" rtl="0" eaLnBrk="1" latinLnBrk="0" hangingPunct="1">
        <a:lnSpc>
          <a:spcPct val="90000"/>
        </a:lnSpc>
        <a:spcBef>
          <a:spcPct val="0"/>
        </a:spcBef>
        <a:buNone/>
        <a:defRPr sz="3000" kern="1200">
          <a:solidFill>
            <a:schemeClr val="tx1"/>
          </a:solidFill>
          <a:latin typeface="+mj-lt"/>
          <a:ea typeface="+mj-ea"/>
          <a:cs typeface="+mj-cs"/>
        </a:defRPr>
      </a:lvl1pPr>
    </p:titleStyle>
    <p:bodyStyle>
      <a:lvl1pPr marL="0" indent="0" algn="l" defTabSz="914400" rtl="0" eaLnBrk="1" latinLnBrk="0" hangingPunct="1">
        <a:lnSpc>
          <a:spcPct val="114000"/>
        </a:lnSpc>
        <a:spcBef>
          <a:spcPts val="1000"/>
        </a:spcBef>
        <a:buFont typeface="Arial"/>
        <a:buNone/>
        <a:defRPr sz="1400" kern="1200">
          <a:solidFill>
            <a:schemeClr val="tx1"/>
          </a:solidFill>
          <a:latin typeface="+mj-lt"/>
          <a:ea typeface="+mn-ea"/>
          <a:cs typeface="+mn-cs"/>
        </a:defRPr>
      </a:lvl1pPr>
      <a:lvl2pPr marL="396875" indent="-168275" algn="l" defTabSz="914400" rtl="0" eaLnBrk="1" latinLnBrk="0" hangingPunct="1">
        <a:lnSpc>
          <a:spcPct val="114000"/>
        </a:lnSpc>
        <a:spcBef>
          <a:spcPts val="500"/>
        </a:spcBef>
        <a:buFont typeface="Arial"/>
        <a:buChar char="•"/>
        <a:defRPr sz="1400" kern="1200">
          <a:solidFill>
            <a:schemeClr val="tx1"/>
          </a:solidFill>
          <a:latin typeface="+mj-lt"/>
          <a:ea typeface="+mn-ea"/>
          <a:cs typeface="+mn-cs"/>
        </a:defRPr>
      </a:lvl2pPr>
      <a:lvl3pPr marL="625475" indent="-173038" algn="l" defTabSz="914400" rtl="0" eaLnBrk="1" latinLnBrk="0" hangingPunct="1">
        <a:lnSpc>
          <a:spcPct val="114000"/>
        </a:lnSpc>
        <a:spcBef>
          <a:spcPts val="500"/>
        </a:spcBef>
        <a:buSzPct val="65000"/>
        <a:buFont typeface="Courier New" panose="02070309020205020404" pitchFamily="49" charset="0"/>
        <a:buChar char="o"/>
        <a:defRPr sz="1400" kern="1200">
          <a:solidFill>
            <a:schemeClr val="tx1"/>
          </a:solidFill>
          <a:latin typeface="+mj-lt"/>
          <a:ea typeface="+mn-ea"/>
          <a:cs typeface="+mn-cs"/>
        </a:defRPr>
      </a:lvl3pPr>
      <a:lvl4pPr marL="854075" indent="-169863" algn="l" defTabSz="914400" rtl="0" eaLnBrk="1" latinLnBrk="0" hangingPunct="1">
        <a:lnSpc>
          <a:spcPct val="114000"/>
        </a:lnSpc>
        <a:spcBef>
          <a:spcPts val="500"/>
        </a:spcBef>
        <a:buSzPct val="75000"/>
        <a:buFont typeface="Wingdings" panose="05000000000000000000" pitchFamily="2" charset="2"/>
        <a:buChar char="§"/>
        <a:defRPr sz="1400" kern="1200">
          <a:solidFill>
            <a:schemeClr val="tx1"/>
          </a:solidFill>
          <a:latin typeface="+mj-lt"/>
          <a:ea typeface="+mn-ea"/>
          <a:cs typeface="+mn-cs"/>
        </a:defRPr>
      </a:lvl4pPr>
      <a:lvl5pPr marL="1087438" indent="-171450" algn="l" defTabSz="914400" rtl="0" eaLnBrk="1" latinLnBrk="0" hangingPunct="1">
        <a:lnSpc>
          <a:spcPct val="114000"/>
        </a:lnSpc>
        <a:spcBef>
          <a:spcPts val="500"/>
        </a:spcBef>
        <a:buFont typeface="Arial"/>
        <a:buChar char="•"/>
        <a:defRPr sz="14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xml"/><Relationship Id="rId1" Type="http://schemas.openxmlformats.org/officeDocument/2006/relationships/slideLayout" Target="../slideLayouts/slideLayout66.xml"/><Relationship Id="rId4" Type="http://schemas.openxmlformats.org/officeDocument/2006/relationships/image" Target="../media/image22.png"/></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39.xml"/></Relationships>
</file>

<file path=ppt/slides/_rels/slide1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7.xml"/><Relationship Id="rId1" Type="http://schemas.openxmlformats.org/officeDocument/2006/relationships/slideLayout" Target="../slideLayouts/slideLayout70.xml"/></Relationships>
</file>

<file path=ppt/slides/_rels/slide1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8.xml"/><Relationship Id="rId1" Type="http://schemas.openxmlformats.org/officeDocument/2006/relationships/slideLayout" Target="../slideLayouts/slideLayout150.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38.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38.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38.xml"/></Relationships>
</file>

<file path=ppt/slides/_rels/slide1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5.xml"/><Relationship Id="rId1" Type="http://schemas.openxmlformats.org/officeDocument/2006/relationships/slideLayout" Target="../slideLayouts/slideLayout38.xml"/><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2.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38.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244.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244.xml"/><Relationship Id="rId4" Type="http://schemas.openxmlformats.org/officeDocument/2006/relationships/image" Target="../media/image36.jpg"/></Relationships>
</file>

<file path=ppt/slides/_rels/slide23.xml.rels><?xml version="1.0" encoding="UTF-8" standalone="yes"?>
<Relationships xmlns="http://schemas.openxmlformats.org/package/2006/relationships"><Relationship Id="rId8" Type="http://schemas.openxmlformats.org/officeDocument/2006/relationships/image" Target="../media/image41.svg"/><Relationship Id="rId3" Type="http://schemas.openxmlformats.org/officeDocument/2006/relationships/image" Target="../media/image22.png"/><Relationship Id="rId7" Type="http://schemas.openxmlformats.org/officeDocument/2006/relationships/image" Target="../media/image40.png"/><Relationship Id="rId12" Type="http://schemas.openxmlformats.org/officeDocument/2006/relationships/image" Target="../media/image45.svg"/><Relationship Id="rId2" Type="http://schemas.openxmlformats.org/officeDocument/2006/relationships/notesSlide" Target="../notesSlides/notesSlide19.xml"/><Relationship Id="rId1" Type="http://schemas.openxmlformats.org/officeDocument/2006/relationships/slideLayout" Target="../slideLayouts/slideLayout244.xml"/><Relationship Id="rId6" Type="http://schemas.openxmlformats.org/officeDocument/2006/relationships/image" Target="../media/image39.svg"/><Relationship Id="rId11" Type="http://schemas.openxmlformats.org/officeDocument/2006/relationships/image" Target="../media/image44.png"/><Relationship Id="rId5" Type="http://schemas.openxmlformats.org/officeDocument/2006/relationships/image" Target="../media/image38.png"/><Relationship Id="rId10" Type="http://schemas.openxmlformats.org/officeDocument/2006/relationships/image" Target="../media/image43.svg"/><Relationship Id="rId4" Type="http://schemas.openxmlformats.org/officeDocument/2006/relationships/image" Target="../media/image37.png"/><Relationship Id="rId9" Type="http://schemas.openxmlformats.org/officeDocument/2006/relationships/image" Target="../media/image42.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14.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244.xml"/></Relationships>
</file>

<file path=ppt/slides/_rels/slide26.xml.rels><?xml version="1.0" encoding="UTF-8" standalone="yes"?>
<Relationships xmlns="http://schemas.openxmlformats.org/package/2006/relationships"><Relationship Id="rId8" Type="http://schemas.openxmlformats.org/officeDocument/2006/relationships/customXml" Target="../ink/ink3.xml"/><Relationship Id="rId13" Type="http://schemas.openxmlformats.org/officeDocument/2006/relationships/image" Target="../media/image47.png"/><Relationship Id="rId3" Type="http://schemas.openxmlformats.org/officeDocument/2006/relationships/image" Target="../media/image46.png"/><Relationship Id="rId7" Type="http://schemas.openxmlformats.org/officeDocument/2006/relationships/image" Target="../media/image440.png"/><Relationship Id="rId12" Type="http://schemas.openxmlformats.org/officeDocument/2006/relationships/customXml" Target="../ink/ink5.xml"/><Relationship Id="rId17" Type="http://schemas.openxmlformats.org/officeDocument/2006/relationships/image" Target="../media/image49.png"/><Relationship Id="rId2" Type="http://schemas.openxmlformats.org/officeDocument/2006/relationships/notesSlide" Target="../notesSlides/notesSlide22.xml"/><Relationship Id="rId16" Type="http://schemas.openxmlformats.org/officeDocument/2006/relationships/customXml" Target="../ink/ink7.xml"/><Relationship Id="rId1" Type="http://schemas.openxmlformats.org/officeDocument/2006/relationships/slideLayout" Target="../slideLayouts/slideLayout106.xml"/><Relationship Id="rId6" Type="http://schemas.openxmlformats.org/officeDocument/2006/relationships/customXml" Target="../ink/ink2.xml"/><Relationship Id="rId11" Type="http://schemas.openxmlformats.org/officeDocument/2006/relationships/image" Target="../media/image460.png"/><Relationship Id="rId5" Type="http://schemas.openxmlformats.org/officeDocument/2006/relationships/image" Target="../media/image43.png"/><Relationship Id="rId15" Type="http://schemas.openxmlformats.org/officeDocument/2006/relationships/image" Target="../media/image48.png"/><Relationship Id="rId10" Type="http://schemas.openxmlformats.org/officeDocument/2006/relationships/customXml" Target="../ink/ink4.xml"/><Relationship Id="rId4" Type="http://schemas.openxmlformats.org/officeDocument/2006/relationships/customXml" Target="../ink/ink1.xml"/><Relationship Id="rId9" Type="http://schemas.openxmlformats.org/officeDocument/2006/relationships/image" Target="../media/image45.png"/><Relationship Id="rId14" Type="http://schemas.openxmlformats.org/officeDocument/2006/relationships/customXml" Target="../ink/ink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6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8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86.xml"/></Relationships>
</file>

<file path=ppt/slides/_rels/slide3.xml.rels><?xml version="1.0" encoding="UTF-8" standalone="yes"?>
<Relationships xmlns="http://schemas.openxmlformats.org/package/2006/relationships"><Relationship Id="rId3" Type="http://schemas.openxmlformats.org/officeDocument/2006/relationships/image" Target="../media/image23.tmp"/><Relationship Id="rId2" Type="http://schemas.openxmlformats.org/officeDocument/2006/relationships/notesSlide" Target="../notesSlides/notesSlide2.xml"/><Relationship Id="rId1" Type="http://schemas.openxmlformats.org/officeDocument/2006/relationships/slideLayout" Target="../slideLayouts/slideLayout40.xml"/><Relationship Id="rId4" Type="http://schemas.openxmlformats.org/officeDocument/2006/relationships/image" Target="../media/image22.png"/></Relationships>
</file>

<file path=ppt/slides/_rels/slide30.xml.rels><?xml version="1.0" encoding="UTF-8" standalone="yes"?>
<Relationships xmlns="http://schemas.openxmlformats.org/package/2006/relationships"><Relationship Id="rId8" Type="http://schemas.openxmlformats.org/officeDocument/2006/relationships/image" Target="../media/image55.png"/><Relationship Id="rId13" Type="http://schemas.openxmlformats.org/officeDocument/2006/relationships/image" Target="../media/image60.png"/><Relationship Id="rId3" Type="http://schemas.openxmlformats.org/officeDocument/2006/relationships/image" Target="../media/image50.png"/><Relationship Id="rId7" Type="http://schemas.openxmlformats.org/officeDocument/2006/relationships/image" Target="../media/image54.png"/><Relationship Id="rId12" Type="http://schemas.openxmlformats.org/officeDocument/2006/relationships/image" Target="../media/image59.png"/><Relationship Id="rId2" Type="http://schemas.openxmlformats.org/officeDocument/2006/relationships/notesSlide" Target="../notesSlides/notesSlide25.xml"/><Relationship Id="rId1" Type="http://schemas.openxmlformats.org/officeDocument/2006/relationships/slideLayout" Target="../slideLayouts/slideLayout114.xml"/><Relationship Id="rId6" Type="http://schemas.openxmlformats.org/officeDocument/2006/relationships/image" Target="../media/image53.png"/><Relationship Id="rId11" Type="http://schemas.openxmlformats.org/officeDocument/2006/relationships/image" Target="../media/image58.png"/><Relationship Id="rId5" Type="http://schemas.openxmlformats.org/officeDocument/2006/relationships/image" Target="../media/image52.png"/><Relationship Id="rId10" Type="http://schemas.openxmlformats.org/officeDocument/2006/relationships/image" Target="../media/image57.png"/><Relationship Id="rId4" Type="http://schemas.openxmlformats.org/officeDocument/2006/relationships/image" Target="../media/image51.png"/><Relationship Id="rId9" Type="http://schemas.openxmlformats.org/officeDocument/2006/relationships/image" Target="../media/image56.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16.xml"/></Relationships>
</file>

<file path=ppt/slides/_rels/slide3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7.xml"/><Relationship Id="rId1" Type="http://schemas.openxmlformats.org/officeDocument/2006/relationships/slideLayout" Target="../slideLayouts/slideLayout244.xml"/><Relationship Id="rId5" Type="http://schemas.openxmlformats.org/officeDocument/2006/relationships/image" Target="../media/image62.png"/><Relationship Id="rId4" Type="http://schemas.openxmlformats.org/officeDocument/2006/relationships/image" Target="../media/image61.png"/></Relationships>
</file>

<file path=ppt/slides/_rels/slide33.xml.rels><?xml version="1.0" encoding="UTF-8" standalone="yes"?>
<Relationships xmlns="http://schemas.openxmlformats.org/package/2006/relationships"><Relationship Id="rId3" Type="http://schemas.openxmlformats.org/officeDocument/2006/relationships/hyperlink" Target="https://www.surveymonkey.com/r/8T87FTX" TargetMode="External"/><Relationship Id="rId2" Type="http://schemas.openxmlformats.org/officeDocument/2006/relationships/notesSlide" Target="../notesSlides/notesSlide28.xml"/><Relationship Id="rId1" Type="http://schemas.openxmlformats.org/officeDocument/2006/relationships/slideLayout" Target="../slideLayouts/slideLayout237.xml"/><Relationship Id="rId5" Type="http://schemas.openxmlformats.org/officeDocument/2006/relationships/image" Target="../media/image22.png"/><Relationship Id="rId4" Type="http://schemas.openxmlformats.org/officeDocument/2006/relationships/hyperlink" Target="mailto:HFS.HealthChoiceIllinoisADT@Illinois.gov" TargetMode="External"/></Relationships>
</file>

<file path=ppt/slides/_rels/slide3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1.xml"/></Relationships>
</file>

<file path=ppt/slides/_rels/slide35.xml.rels><?xml version="1.0" encoding="UTF-8" standalone="yes"?>
<Relationships xmlns="http://schemas.openxmlformats.org/package/2006/relationships"><Relationship Id="rId3" Type="http://schemas.openxmlformats.org/officeDocument/2006/relationships/hyperlink" Target="mailto:HFS.HealthChoiceIllinoisADT@Illinois.gov" TargetMode="External"/><Relationship Id="rId2" Type="http://schemas.openxmlformats.org/officeDocument/2006/relationships/hyperlink" Target="https://www.surveymonkey.com/r/8T87FTX" TargetMode="External"/><Relationship Id="rId1" Type="http://schemas.openxmlformats.org/officeDocument/2006/relationships/slideLayout" Target="../slideLayouts/slideLayout21.xml"/><Relationship Id="rId5" Type="http://schemas.openxmlformats.org/officeDocument/2006/relationships/image" Target="../media/image22.png"/><Relationship Id="rId4" Type="http://schemas.openxmlformats.org/officeDocument/2006/relationships/image" Target="../media/image63.jpg"/></Relationships>
</file>

<file path=ppt/slides/_rels/slide3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9.xml"/><Relationship Id="rId1" Type="http://schemas.openxmlformats.org/officeDocument/2006/relationships/slideLayout" Target="../slideLayouts/slideLayout41.xml"/></Relationships>
</file>

<file path=ppt/slides/_rels/slide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212.xml"/></Relationships>
</file>

<file path=ppt/slides/_rels/slide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xml"/><Relationship Id="rId1" Type="http://schemas.openxmlformats.org/officeDocument/2006/relationships/slideLayout" Target="../slideLayouts/slideLayout211.xml"/><Relationship Id="rId5" Type="http://schemas.openxmlformats.org/officeDocument/2006/relationships/image" Target="../media/image22.png"/><Relationship Id="rId4" Type="http://schemas.openxmlformats.org/officeDocument/2006/relationships/image" Target="../media/image25.png"/></Relationships>
</file>

<file path=ppt/slides/_rels/slide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6.png"/><Relationship Id="rId1" Type="http://schemas.openxmlformats.org/officeDocument/2006/relationships/slideLayout" Target="../slideLayouts/slideLayout45.xml"/><Relationship Id="rId4" Type="http://schemas.openxmlformats.org/officeDocument/2006/relationships/image" Target="../media/image22.png"/></Relationships>
</file>

<file path=ppt/slides/_rels/slide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45.xml"/><Relationship Id="rId5" Type="http://schemas.openxmlformats.org/officeDocument/2006/relationships/image" Target="../media/image22.png"/><Relationship Id="rId4" Type="http://schemas.openxmlformats.org/officeDocument/2006/relationships/image" Target="../media/image2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03AAC4-3B2D-4E58-9D79-29E68A14CE7C}"/>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F489B0A2-5793-4BD1-B329-0649F0386613}"/>
              </a:ext>
            </a:extLst>
          </p:cNvPr>
          <p:cNvSpPr>
            <a:spLocks noGrp="1"/>
          </p:cNvSpPr>
          <p:nvPr>
            <p:ph type="subTitle" idx="1"/>
          </p:nvPr>
        </p:nvSpPr>
        <p:spPr/>
        <p:txBody>
          <a:bodyPr/>
          <a:lstStyle/>
          <a:p>
            <a:endParaRPr lang="en-US"/>
          </a:p>
        </p:txBody>
      </p:sp>
      <p:sp>
        <p:nvSpPr>
          <p:cNvPr id="4" name="Rectangle 3">
            <a:extLst>
              <a:ext uri="{FF2B5EF4-FFF2-40B4-BE49-F238E27FC236}">
                <a16:creationId xmlns:a16="http://schemas.microsoft.com/office/drawing/2014/main" id="{4DBF05F3-D54F-45A1-991F-32DC02E3250B}"/>
              </a:ext>
            </a:extLst>
          </p:cNvPr>
          <p:cNvSpPr/>
          <p:nvPr/>
        </p:nvSpPr>
        <p:spPr>
          <a:xfrm>
            <a:off x="0" y="0"/>
            <a:ext cx="12192000" cy="6858000"/>
          </a:xfrm>
          <a:prstGeom prst="rect">
            <a:avLst/>
          </a:prstGeom>
          <a:solidFill>
            <a:srgbClr val="071E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5" name="Rectangle 4">
            <a:extLst>
              <a:ext uri="{FF2B5EF4-FFF2-40B4-BE49-F238E27FC236}">
                <a16:creationId xmlns:a16="http://schemas.microsoft.com/office/drawing/2014/main" id="{A4B4C14B-5ED7-4D1B-A893-392656595A1E}"/>
              </a:ext>
            </a:extLst>
          </p:cNvPr>
          <p:cNvSpPr/>
          <p:nvPr/>
        </p:nvSpPr>
        <p:spPr>
          <a:xfrm>
            <a:off x="0" y="2228850"/>
            <a:ext cx="12192000" cy="330525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pic>
        <p:nvPicPr>
          <p:cNvPr id="6" name="Picture 5" descr="Text&#10;&#10;Description automatically generated">
            <a:extLst>
              <a:ext uri="{FF2B5EF4-FFF2-40B4-BE49-F238E27FC236}">
                <a16:creationId xmlns:a16="http://schemas.microsoft.com/office/drawing/2014/main" id="{CC7DBE20-46AD-4789-9AF0-C46AC14DA737}"/>
              </a:ext>
            </a:extLst>
          </p:cNvPr>
          <p:cNvPicPr>
            <a:picLocks noChangeAspect="1"/>
          </p:cNvPicPr>
          <p:nvPr/>
        </p:nvPicPr>
        <p:blipFill>
          <a:blip r:embed="rId3"/>
          <a:stretch>
            <a:fillRect/>
          </a:stretch>
        </p:blipFill>
        <p:spPr>
          <a:xfrm>
            <a:off x="2800350" y="2540000"/>
            <a:ext cx="6591300" cy="1778000"/>
          </a:xfrm>
          <a:prstGeom prst="rect">
            <a:avLst/>
          </a:prstGeom>
        </p:spPr>
      </p:pic>
      <p:sp>
        <p:nvSpPr>
          <p:cNvPr id="9" name="Subtitle 2">
            <a:extLst>
              <a:ext uri="{FF2B5EF4-FFF2-40B4-BE49-F238E27FC236}">
                <a16:creationId xmlns:a16="http://schemas.microsoft.com/office/drawing/2014/main" id="{B5449A7F-C704-4BDE-B4CA-B195B1A395A0}"/>
              </a:ext>
            </a:extLst>
          </p:cNvPr>
          <p:cNvSpPr txBox="1">
            <a:spLocks/>
          </p:cNvSpPr>
          <p:nvPr/>
        </p:nvSpPr>
        <p:spPr>
          <a:xfrm>
            <a:off x="1524000" y="5566518"/>
            <a:ext cx="9144000" cy="838437"/>
          </a:xfrm>
          <a:prstGeom prst="rect">
            <a:avLst/>
          </a:prstGeom>
        </p:spPr>
        <p:txBody>
          <a:bodyPr vert="horz" lIns="91440" tIns="45720" rIns="91440" bIns="45720" rtlCol="0">
            <a:normAutofit/>
          </a:bodyPr>
          <a:lst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200"/>
              </a:spcBef>
              <a:spcAft>
                <a:spcPts val="200"/>
              </a:spcAft>
              <a:buClr>
                <a:prstClr val="black"/>
              </a:buClr>
              <a:buSzTx/>
              <a:buFont typeface="Wingdings" pitchFamily="2" charset="2"/>
              <a:buNone/>
              <a:tabLst/>
              <a:defRPr/>
            </a:pPr>
            <a:r>
              <a:rPr kumimoji="0" lang="en-US" sz="2000" b="1" i="0" u="none" strike="noStrike" kern="1200" cap="none" spc="0" normalizeH="0" baseline="0" noProof="0" dirty="0">
                <a:ln>
                  <a:noFill/>
                </a:ln>
                <a:solidFill>
                  <a:prstClr val="white"/>
                </a:solidFill>
                <a:effectLst/>
                <a:uLnTx/>
                <a:uFillTx/>
                <a:latin typeface="Corbel" panose="020B0503020204020204"/>
                <a:ea typeface="+mn-ea"/>
                <a:cs typeface="+mn-cs"/>
              </a:rPr>
              <a:t>September 2022</a:t>
            </a:r>
          </a:p>
        </p:txBody>
      </p:sp>
      <p:sp>
        <p:nvSpPr>
          <p:cNvPr id="10" name="Title 1">
            <a:extLst>
              <a:ext uri="{FF2B5EF4-FFF2-40B4-BE49-F238E27FC236}">
                <a16:creationId xmlns:a16="http://schemas.microsoft.com/office/drawing/2014/main" id="{F6F9153C-C100-47BB-B943-A6535B91B4DD}"/>
              </a:ext>
            </a:extLst>
          </p:cNvPr>
          <p:cNvSpPr txBox="1">
            <a:spLocks/>
          </p:cNvSpPr>
          <p:nvPr/>
        </p:nvSpPr>
        <p:spPr>
          <a:xfrm>
            <a:off x="360216" y="4021282"/>
            <a:ext cx="11471565" cy="1739347"/>
          </a:xfrm>
          <a:prstGeom prst="rect">
            <a:avLst/>
          </a:prstGeom>
        </p:spPr>
        <p:txBody>
          <a:bodyPr vert="horz" lIns="91440" tIns="45720" rIns="91440" bIns="45720" rtlCol="0" anchor="ctr">
            <a:normAutofit/>
          </a:bodyPr>
          <a:lst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a:lstStyle>
          <a:p>
            <a:pPr marL="0" marR="0" lvl="0" indent="0" algn="ctr" defTabSz="914400" rtl="0" eaLnBrk="1" fontAlgn="auto" latinLnBrk="0" hangingPunct="1">
              <a:lnSpc>
                <a:spcPct val="80000"/>
              </a:lnSpc>
              <a:spcBef>
                <a:spcPct val="0"/>
              </a:spcBef>
              <a:spcAft>
                <a:spcPts val="0"/>
              </a:spcAft>
              <a:buClrTx/>
              <a:buSzTx/>
              <a:buFontTx/>
              <a:buNone/>
              <a:tabLst/>
              <a:defRPr/>
            </a:pPr>
            <a:r>
              <a:rPr kumimoji="0" lang="en-US" sz="2000" b="1" i="0" u="none" strike="noStrike" kern="1200" cap="all" spc="150" normalizeH="0" baseline="0" noProof="0" dirty="0">
                <a:ln>
                  <a:noFill/>
                </a:ln>
                <a:solidFill>
                  <a:srgbClr val="071E66"/>
                </a:solidFill>
                <a:effectLst/>
                <a:uLnTx/>
                <a:uFillTx/>
                <a:latin typeface="Corbel" panose="020B0503020204020204"/>
                <a:ea typeface="+mj-ea"/>
                <a:cs typeface="+mj-cs"/>
              </a:rPr>
              <a:t>Behavioral Health </a:t>
            </a:r>
          </a:p>
          <a:p>
            <a:pPr marL="0" marR="0" lvl="0" indent="0" algn="ctr" defTabSz="914400" rtl="0" eaLnBrk="1" fontAlgn="auto" latinLnBrk="0" hangingPunct="1">
              <a:lnSpc>
                <a:spcPct val="80000"/>
              </a:lnSpc>
              <a:spcBef>
                <a:spcPct val="0"/>
              </a:spcBef>
              <a:spcAft>
                <a:spcPts val="0"/>
              </a:spcAft>
              <a:buClrTx/>
              <a:buSzTx/>
              <a:buFontTx/>
              <a:buNone/>
              <a:tabLst/>
              <a:defRPr/>
            </a:pPr>
            <a:r>
              <a:rPr kumimoji="0" lang="en-US" sz="2000" b="1" i="0" u="none" strike="noStrike" kern="1200" cap="all" spc="150" normalizeH="0" baseline="0" noProof="0" dirty="0">
                <a:ln>
                  <a:noFill/>
                </a:ln>
                <a:solidFill>
                  <a:srgbClr val="071E66"/>
                </a:solidFill>
                <a:effectLst/>
                <a:uLnTx/>
                <a:uFillTx/>
                <a:latin typeface="Corbel" panose="020B0503020204020204"/>
                <a:ea typeface="+mj-ea"/>
                <a:cs typeface="+mj-cs"/>
              </a:rPr>
              <a:t>care coordination platform</a:t>
            </a:r>
          </a:p>
          <a:p>
            <a:pPr marL="0" marR="0" lvl="0" indent="0" algn="ctr" defTabSz="914400" rtl="0" eaLnBrk="1" fontAlgn="auto" latinLnBrk="0" hangingPunct="1">
              <a:lnSpc>
                <a:spcPct val="80000"/>
              </a:lnSpc>
              <a:spcBef>
                <a:spcPct val="0"/>
              </a:spcBef>
              <a:spcAft>
                <a:spcPts val="0"/>
              </a:spcAft>
              <a:buClrTx/>
              <a:buSzTx/>
              <a:buFontTx/>
              <a:buNone/>
              <a:tabLst/>
              <a:defRPr/>
            </a:pPr>
            <a:endParaRPr kumimoji="0" lang="en-US" sz="2000" b="1" i="0" u="none" strike="noStrike" kern="1200" cap="all" spc="150" normalizeH="0" baseline="0" noProof="0" dirty="0">
              <a:ln>
                <a:noFill/>
              </a:ln>
              <a:solidFill>
                <a:srgbClr val="071E66"/>
              </a:solidFill>
              <a:effectLst/>
              <a:uLnTx/>
              <a:uFillTx/>
              <a:latin typeface="Corbel" panose="020B0503020204020204"/>
              <a:ea typeface="+mj-ea"/>
              <a:cs typeface="+mj-cs"/>
            </a:endParaRPr>
          </a:p>
        </p:txBody>
      </p:sp>
      <p:pic>
        <p:nvPicPr>
          <p:cNvPr id="8" name="Picture 7" descr="Graphical user interface, text&#10;&#10;Description automatically generated">
            <a:extLst>
              <a:ext uri="{FF2B5EF4-FFF2-40B4-BE49-F238E27FC236}">
                <a16:creationId xmlns:a16="http://schemas.microsoft.com/office/drawing/2014/main" id="{7D558CB7-59CC-8080-7B2E-9257A4B9090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8833" y="285823"/>
            <a:ext cx="5570681" cy="1489982"/>
          </a:xfrm>
          <a:prstGeom prst="rect">
            <a:avLst/>
          </a:prstGeom>
        </p:spPr>
      </p:pic>
    </p:spTree>
    <p:extLst>
      <p:ext uri="{BB962C8B-B14F-4D97-AF65-F5344CB8AC3E}">
        <p14:creationId xmlns:p14="http://schemas.microsoft.com/office/powerpoint/2010/main" val="3213290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grpSp>
        <p:nvGrpSpPr>
          <p:cNvPr id="2" name="object 3">
            <a:extLst>
              <a:ext uri="{FF2B5EF4-FFF2-40B4-BE49-F238E27FC236}">
                <a16:creationId xmlns:a16="http://schemas.microsoft.com/office/drawing/2014/main" id="{83D876A7-A0D1-4C13-799F-960678B35E2C}"/>
              </a:ext>
            </a:extLst>
          </p:cNvPr>
          <p:cNvGrpSpPr/>
          <p:nvPr/>
        </p:nvGrpSpPr>
        <p:grpSpPr>
          <a:xfrm>
            <a:off x="-26797" y="-28742"/>
            <a:ext cx="12204700" cy="1174115"/>
            <a:chOff x="-6350" y="0"/>
            <a:chExt cx="12204700" cy="1174115"/>
          </a:xfrm>
          <a:solidFill>
            <a:srgbClr val="002060"/>
          </a:solidFill>
        </p:grpSpPr>
        <p:sp>
          <p:nvSpPr>
            <p:cNvPr id="4" name="object 4">
              <a:extLst>
                <a:ext uri="{FF2B5EF4-FFF2-40B4-BE49-F238E27FC236}">
                  <a16:creationId xmlns:a16="http://schemas.microsoft.com/office/drawing/2014/main" id="{9BFDA239-CF5F-8627-28C9-129104250451}"/>
                </a:ext>
              </a:extLst>
            </p:cNvPr>
            <p:cNvSpPr/>
            <p:nvPr/>
          </p:nvSpPr>
          <p:spPr>
            <a:xfrm>
              <a:off x="0" y="0"/>
              <a:ext cx="12192000" cy="1161415"/>
            </a:xfrm>
            <a:custGeom>
              <a:avLst/>
              <a:gdLst/>
              <a:ahLst/>
              <a:cxnLst/>
              <a:rect l="l" t="t" r="r" b="b"/>
              <a:pathLst>
                <a:path w="12192000" h="1161415">
                  <a:moveTo>
                    <a:pt x="12192000" y="1161142"/>
                  </a:moveTo>
                  <a:lnTo>
                    <a:pt x="0" y="1161142"/>
                  </a:lnTo>
                  <a:lnTo>
                    <a:pt x="0" y="-1"/>
                  </a:lnTo>
                  <a:lnTo>
                    <a:pt x="12192000" y="-1"/>
                  </a:lnTo>
                  <a:lnTo>
                    <a:pt x="12192000" y="1161142"/>
                  </a:lnTo>
                  <a:close/>
                </a:path>
              </a:pathLst>
            </a:custGeom>
            <a:grp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sp>
          <p:nvSpPr>
            <p:cNvPr id="5" name="object 5">
              <a:extLst>
                <a:ext uri="{FF2B5EF4-FFF2-40B4-BE49-F238E27FC236}">
                  <a16:creationId xmlns:a16="http://schemas.microsoft.com/office/drawing/2014/main" id="{62C78787-5BA3-5C5F-B599-481B9A82AB10}"/>
                </a:ext>
              </a:extLst>
            </p:cNvPr>
            <p:cNvSpPr/>
            <p:nvPr/>
          </p:nvSpPr>
          <p:spPr>
            <a:xfrm>
              <a:off x="0" y="0"/>
              <a:ext cx="12192000" cy="1161415"/>
            </a:xfrm>
            <a:custGeom>
              <a:avLst/>
              <a:gdLst/>
              <a:ahLst/>
              <a:cxnLst/>
              <a:rect l="l" t="t" r="r" b="b"/>
              <a:pathLst>
                <a:path w="12192000" h="1161415">
                  <a:moveTo>
                    <a:pt x="0" y="-1"/>
                  </a:moveTo>
                  <a:lnTo>
                    <a:pt x="12192000" y="-1"/>
                  </a:lnTo>
                  <a:lnTo>
                    <a:pt x="12192000" y="1161142"/>
                  </a:lnTo>
                  <a:lnTo>
                    <a:pt x="0" y="1161142"/>
                  </a:lnTo>
                  <a:lnTo>
                    <a:pt x="0" y="-1"/>
                  </a:lnTo>
                  <a:close/>
                </a:path>
              </a:pathLst>
            </a:custGeom>
            <a:grpFill/>
            <a:ln w="12700">
              <a:solidFill>
                <a:srgbClr val="34497D"/>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grpSp>
      <p:sp>
        <p:nvSpPr>
          <p:cNvPr id="151" name="Google Shape;151;p12"/>
          <p:cNvSpPr txBox="1">
            <a:spLocks noGrp="1"/>
          </p:cNvSpPr>
          <p:nvPr>
            <p:ph type="sldNum" idx="12"/>
          </p:nvPr>
        </p:nvSpPr>
        <p:spPr>
          <a:xfrm>
            <a:off x="8610599" y="6450468"/>
            <a:ext cx="3192139" cy="148913"/>
          </a:xfrm>
          <a:prstGeom prst="rect">
            <a:avLst/>
          </a:prstGeom>
          <a:noFill/>
          <a:ln>
            <a:noFill/>
          </a:ln>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000" b="0" i="0" u="none" strike="noStrike" kern="0" cap="none" spc="0" normalizeH="0" baseline="0" noProof="0">
                <a:ln>
                  <a:noFill/>
                </a:ln>
                <a:solidFill>
                  <a:srgbClr val="474747"/>
                </a:solidFill>
                <a:effectLst/>
                <a:uLnTx/>
                <a:uFillTx/>
                <a:latin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10</a:t>
            </a:fld>
            <a:endParaRPr kumimoji="0" sz="1000" b="0" i="0" u="none" strike="noStrike" kern="0" cap="none" spc="0" normalizeH="0" baseline="0" noProof="0" dirty="0">
              <a:ln>
                <a:noFill/>
              </a:ln>
              <a:solidFill>
                <a:srgbClr val="474747"/>
              </a:solidFill>
              <a:effectLst/>
              <a:uLnTx/>
              <a:uFillTx/>
              <a:latin typeface="Calibri"/>
              <a:cs typeface="Calibri"/>
              <a:sym typeface="Calibri"/>
            </a:endParaRPr>
          </a:p>
        </p:txBody>
      </p:sp>
      <p:sp>
        <p:nvSpPr>
          <p:cNvPr id="186" name="Google Shape;186;p12"/>
          <p:cNvSpPr txBox="1"/>
          <p:nvPr/>
        </p:nvSpPr>
        <p:spPr>
          <a:xfrm>
            <a:off x="-70203" y="1388213"/>
            <a:ext cx="11071226" cy="231602"/>
          </a:xfrm>
          <a:prstGeom prst="rect">
            <a:avLst/>
          </a:prstGeom>
          <a:noFill/>
          <a:ln>
            <a:noFill/>
          </a:ln>
        </p:spPr>
        <p:txBody>
          <a:bodyPr spcFirstLastPara="1" wrap="square" lIns="91425" tIns="0" rIns="91425" bIns="0" anchor="t" anchorCtr="0">
            <a:noAutofit/>
          </a:bodyPr>
          <a:lstStyle/>
          <a:p>
            <a:pPr marL="0" marR="0" lvl="0" indent="0" algn="ctr" defTabSz="914400" rtl="0" eaLnBrk="1" fontAlgn="auto" latinLnBrk="0" hangingPunct="1">
              <a:lnSpc>
                <a:spcPct val="114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455469"/>
                </a:solidFill>
                <a:effectLst/>
                <a:uLnTx/>
                <a:uFillTx/>
                <a:latin typeface="Calibri Light" panose="020F0302020204030204" pitchFamily="34" charset="0"/>
                <a:ea typeface="Calibri"/>
                <a:cs typeface="Calibri Light" panose="020F0302020204030204" pitchFamily="34" charset="0"/>
                <a:sym typeface="Calibri"/>
              </a:rPr>
              <a:t>Collective is a care collaboration solution that gets the right information to the right person at the point of care.</a:t>
            </a:r>
            <a:endParaRPr kumimoji="0" sz="1400" b="0" i="0" u="none" strike="noStrike" kern="0" cap="none" spc="0" normalizeH="0" baseline="0" noProof="0" dirty="0">
              <a:ln>
                <a:noFill/>
              </a:ln>
              <a:solidFill>
                <a:srgbClr val="000000"/>
              </a:solidFill>
              <a:effectLst/>
              <a:uLnTx/>
              <a:uFillTx/>
              <a:latin typeface="Calibri Light" panose="020F0302020204030204" pitchFamily="34" charset="0"/>
              <a:ea typeface="+mn-ea"/>
              <a:cs typeface="Calibri Light" panose="020F0302020204030204" pitchFamily="34" charset="0"/>
              <a:sym typeface="Arial"/>
            </a:endParaRPr>
          </a:p>
        </p:txBody>
      </p:sp>
      <p:sp>
        <p:nvSpPr>
          <p:cNvPr id="187" name="Google Shape;187;p12"/>
          <p:cNvSpPr txBox="1"/>
          <p:nvPr/>
        </p:nvSpPr>
        <p:spPr>
          <a:xfrm>
            <a:off x="7046232" y="2209712"/>
            <a:ext cx="4464307" cy="877741"/>
          </a:xfrm>
          <a:prstGeom prst="rect">
            <a:avLst/>
          </a:prstGeom>
          <a:noFill/>
          <a:ln>
            <a:noFill/>
          </a:ln>
        </p:spPr>
        <p:txBody>
          <a:bodyPr spcFirstLastPara="1" wrap="square" lIns="91425" tIns="0" rIns="91425" bIns="0" anchor="t" anchorCtr="0">
            <a:noAutofit/>
          </a:bodyPr>
          <a:lstStyle/>
          <a:p>
            <a:pPr marL="0" marR="0" lvl="0" indent="0" algn="l" defTabSz="914400" rtl="0" eaLnBrk="1" fontAlgn="auto" latinLnBrk="0" hangingPunct="1">
              <a:lnSpc>
                <a:spcPct val="114000"/>
              </a:lnSpc>
              <a:spcBef>
                <a:spcPts val="0"/>
              </a:spcBef>
              <a:spcAft>
                <a:spcPts val="0"/>
              </a:spcAft>
              <a:buClr>
                <a:srgbClr val="000000"/>
              </a:buClr>
              <a:buSzTx/>
              <a:buFont typeface="Arial"/>
              <a:buNone/>
              <a:tabLst/>
              <a:defRPr/>
            </a:pPr>
            <a:r>
              <a:rPr kumimoji="0" lang="en-US" sz="1600" b="0" i="0" u="none" strike="noStrike" kern="0" cap="none" spc="0" normalizeH="0" baseline="0" noProof="0" dirty="0">
                <a:ln>
                  <a:noFill/>
                </a:ln>
                <a:solidFill>
                  <a:srgbClr val="21CB9C"/>
                </a:solidFill>
                <a:effectLst/>
                <a:uLnTx/>
                <a:uFillTx/>
                <a:latin typeface="Calibri"/>
                <a:ea typeface="Calibri"/>
                <a:cs typeface="Calibri"/>
                <a:sym typeface="Calibri"/>
              </a:rPr>
              <a:t>A NETWORK</a:t>
            </a:r>
            <a:endParaRPr kumimoji="0" sz="1600" b="0" i="0" u="none" strike="noStrike" kern="0" cap="none" spc="0" normalizeH="0" baseline="0" noProof="0" dirty="0">
              <a:ln>
                <a:noFill/>
              </a:ln>
              <a:solidFill>
                <a:srgbClr val="000000"/>
              </a:solidFill>
              <a:effectLst/>
              <a:uLnTx/>
              <a:uFillTx/>
              <a:latin typeface="Arial"/>
              <a:ea typeface="+mn-ea"/>
              <a:cs typeface="Arial"/>
              <a:sym typeface="Arial"/>
            </a:endParaRPr>
          </a:p>
          <a:p>
            <a:pPr marL="0" marR="0" lvl="0" indent="0" algn="l" defTabSz="914400" rtl="0" eaLnBrk="1" fontAlgn="auto" latinLnBrk="0" hangingPunct="1">
              <a:lnSpc>
                <a:spcPct val="114000"/>
              </a:lnSpc>
              <a:spcBef>
                <a:spcPts val="500"/>
              </a:spcBef>
              <a:spcAft>
                <a:spcPts val="0"/>
              </a:spcAft>
              <a:buClr>
                <a:srgbClr val="000000"/>
              </a:buClr>
              <a:buSzTx/>
              <a:buFont typeface="Arial"/>
              <a:buNone/>
              <a:tabLst/>
              <a:defRPr/>
            </a:pPr>
            <a:r>
              <a:rPr kumimoji="0" lang="en-US" sz="1200" b="0" i="0" u="none" strike="noStrike" kern="0" cap="none" spc="0" normalizeH="0" baseline="0" noProof="0" dirty="0">
                <a:ln>
                  <a:noFill/>
                </a:ln>
                <a:solidFill>
                  <a:srgbClr val="455469"/>
                </a:solidFill>
                <a:effectLst/>
                <a:uLnTx/>
                <a:uFillTx/>
                <a:latin typeface="Calibri"/>
                <a:ea typeface="Calibri"/>
                <a:cs typeface="Calibri"/>
                <a:sym typeface="Calibri"/>
              </a:rPr>
              <a:t>Collective is a network of hospitals, emergency departments, primary care, specialists, behavioral health providers, post-acute care providers, and health plans across the United States, sharing important patient information at the time of care</a:t>
            </a:r>
            <a:endParaRPr kumimoji="0" sz="1600"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188" name="Google Shape;188;p12"/>
          <p:cNvSpPr txBox="1"/>
          <p:nvPr/>
        </p:nvSpPr>
        <p:spPr>
          <a:xfrm>
            <a:off x="7355355" y="3693852"/>
            <a:ext cx="4246833" cy="877741"/>
          </a:xfrm>
          <a:prstGeom prst="rect">
            <a:avLst/>
          </a:prstGeom>
          <a:noFill/>
          <a:ln>
            <a:noFill/>
          </a:ln>
        </p:spPr>
        <p:txBody>
          <a:bodyPr spcFirstLastPara="1" wrap="square" lIns="91425" tIns="0" rIns="91425" bIns="0" anchor="t" anchorCtr="0">
            <a:noAutofit/>
          </a:bodyPr>
          <a:lstStyle/>
          <a:p>
            <a:pPr marL="0" marR="0" lvl="0" indent="0" algn="l" defTabSz="914400" rtl="0" eaLnBrk="1" fontAlgn="auto" latinLnBrk="0" hangingPunct="1">
              <a:lnSpc>
                <a:spcPct val="114000"/>
              </a:lnSpc>
              <a:spcBef>
                <a:spcPts val="0"/>
              </a:spcBef>
              <a:spcAft>
                <a:spcPts val="0"/>
              </a:spcAft>
              <a:buClr>
                <a:srgbClr val="000000"/>
              </a:buClr>
              <a:buSzTx/>
              <a:buFont typeface="Arial"/>
              <a:buNone/>
              <a:tabLst/>
              <a:defRPr/>
            </a:pPr>
            <a:r>
              <a:rPr kumimoji="0" lang="en-US" sz="1600" b="0" i="0" u="none" strike="noStrike" kern="0" cap="none" spc="0" normalizeH="0" baseline="0" noProof="0" dirty="0">
                <a:ln>
                  <a:noFill/>
                </a:ln>
                <a:solidFill>
                  <a:srgbClr val="21CB9C"/>
                </a:solidFill>
                <a:effectLst/>
                <a:uLnTx/>
                <a:uFillTx/>
                <a:latin typeface="Calibri"/>
                <a:ea typeface="Calibri"/>
                <a:cs typeface="Calibri"/>
                <a:sym typeface="Calibri"/>
              </a:rPr>
              <a:t>A PLATFORM</a:t>
            </a:r>
            <a:endParaRPr kumimoji="0" sz="1600" b="0" i="0" u="none" strike="noStrike" kern="0" cap="none" spc="0" normalizeH="0" baseline="0" noProof="0" dirty="0">
              <a:ln>
                <a:noFill/>
              </a:ln>
              <a:solidFill>
                <a:srgbClr val="000000"/>
              </a:solidFill>
              <a:effectLst/>
              <a:uLnTx/>
              <a:uFillTx/>
              <a:latin typeface="Arial"/>
              <a:ea typeface="+mn-ea"/>
              <a:cs typeface="Arial"/>
              <a:sym typeface="Arial"/>
            </a:endParaRPr>
          </a:p>
          <a:p>
            <a:pPr marL="0" marR="0" lvl="0" indent="0" algn="l" defTabSz="914400" rtl="0" eaLnBrk="1" fontAlgn="auto" latinLnBrk="0" hangingPunct="1">
              <a:lnSpc>
                <a:spcPct val="114000"/>
              </a:lnSpc>
              <a:spcBef>
                <a:spcPts val="500"/>
              </a:spcBef>
              <a:spcAft>
                <a:spcPts val="0"/>
              </a:spcAft>
              <a:buClr>
                <a:srgbClr val="000000"/>
              </a:buClr>
              <a:buSzTx/>
              <a:buFont typeface="Arial"/>
              <a:buNone/>
              <a:tabLst/>
              <a:defRPr/>
            </a:pPr>
            <a:r>
              <a:rPr kumimoji="0" lang="en-US" sz="1200" b="0" i="0" u="none" strike="noStrike" kern="0" cap="none" spc="0" normalizeH="0" baseline="0" noProof="0" dirty="0">
                <a:ln>
                  <a:noFill/>
                </a:ln>
                <a:solidFill>
                  <a:srgbClr val="455469"/>
                </a:solidFill>
                <a:effectLst/>
                <a:uLnTx/>
                <a:uFillTx/>
                <a:latin typeface="Calibri"/>
                <a:ea typeface="Calibri"/>
                <a:cs typeface="Calibri"/>
                <a:sym typeface="Calibri"/>
              </a:rPr>
              <a:t>Collective is a platform that intelligently connects each member of a patient’s care team for seamless collaboration at the right time and through the best medium</a:t>
            </a:r>
            <a:endParaRPr kumimoji="0" sz="1600"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189" name="Google Shape;189;p12"/>
          <p:cNvSpPr txBox="1"/>
          <p:nvPr/>
        </p:nvSpPr>
        <p:spPr>
          <a:xfrm>
            <a:off x="7070925" y="5177993"/>
            <a:ext cx="4212961" cy="877741"/>
          </a:xfrm>
          <a:prstGeom prst="rect">
            <a:avLst/>
          </a:prstGeom>
          <a:noFill/>
          <a:ln>
            <a:noFill/>
          </a:ln>
        </p:spPr>
        <p:txBody>
          <a:bodyPr spcFirstLastPara="1" wrap="square" lIns="91425" tIns="0" rIns="91425" bIns="0" anchor="t" anchorCtr="0">
            <a:noAutofit/>
          </a:bodyPr>
          <a:lstStyle/>
          <a:p>
            <a:pPr marL="0" marR="0" lvl="0" indent="0" algn="l" defTabSz="914400" rtl="0" eaLnBrk="1" fontAlgn="auto" latinLnBrk="0" hangingPunct="1">
              <a:lnSpc>
                <a:spcPct val="114000"/>
              </a:lnSpc>
              <a:spcBef>
                <a:spcPts val="0"/>
              </a:spcBef>
              <a:spcAft>
                <a:spcPts val="0"/>
              </a:spcAft>
              <a:buClr>
                <a:srgbClr val="000000"/>
              </a:buClr>
              <a:buSzTx/>
              <a:buFont typeface="Arial"/>
              <a:buNone/>
              <a:tabLst/>
              <a:defRPr/>
            </a:pPr>
            <a:r>
              <a:rPr kumimoji="0" lang="en-US" sz="1600" b="0" i="0" u="none" strike="noStrike" kern="0" cap="none" spc="0" normalizeH="0" baseline="0" noProof="0" dirty="0">
                <a:ln>
                  <a:noFill/>
                </a:ln>
                <a:solidFill>
                  <a:srgbClr val="21CB9C"/>
                </a:solidFill>
                <a:effectLst/>
                <a:uLnTx/>
                <a:uFillTx/>
                <a:latin typeface="Calibri"/>
                <a:ea typeface="Calibri"/>
                <a:cs typeface="Calibri"/>
                <a:sym typeface="Calibri"/>
              </a:rPr>
              <a:t>A COMMUNITY</a:t>
            </a:r>
            <a:endParaRPr kumimoji="0" sz="1600" b="0" i="0" u="none" strike="noStrike" kern="0" cap="none" spc="0" normalizeH="0" baseline="0" noProof="0" dirty="0">
              <a:ln>
                <a:noFill/>
              </a:ln>
              <a:solidFill>
                <a:srgbClr val="000000"/>
              </a:solidFill>
              <a:effectLst/>
              <a:uLnTx/>
              <a:uFillTx/>
              <a:latin typeface="Arial"/>
              <a:ea typeface="+mn-ea"/>
              <a:cs typeface="Arial"/>
              <a:sym typeface="Arial"/>
            </a:endParaRPr>
          </a:p>
          <a:p>
            <a:pPr marL="0" marR="0" lvl="0" indent="0" algn="l" defTabSz="914400" rtl="0" eaLnBrk="1" fontAlgn="auto" latinLnBrk="0" hangingPunct="1">
              <a:lnSpc>
                <a:spcPct val="114000"/>
              </a:lnSpc>
              <a:spcBef>
                <a:spcPts val="500"/>
              </a:spcBef>
              <a:spcAft>
                <a:spcPts val="0"/>
              </a:spcAft>
              <a:buClr>
                <a:srgbClr val="000000"/>
              </a:buClr>
              <a:buSzTx/>
              <a:buFont typeface="Arial"/>
              <a:buNone/>
              <a:tabLst/>
              <a:defRPr/>
            </a:pPr>
            <a:r>
              <a:rPr kumimoji="0" lang="en-US" sz="1200" b="0" i="0" u="none" strike="noStrike" kern="0" cap="none" spc="0" normalizeH="0" baseline="0" noProof="0" dirty="0">
                <a:ln>
                  <a:noFill/>
                </a:ln>
                <a:solidFill>
                  <a:srgbClr val="455469"/>
                </a:solidFill>
                <a:effectLst/>
                <a:uLnTx/>
                <a:uFillTx/>
                <a:latin typeface="Calibri"/>
                <a:ea typeface="Calibri"/>
                <a:cs typeface="Calibri"/>
                <a:sym typeface="Calibri"/>
              </a:rPr>
              <a:t>Collective is a community of providers in the care of patients—especially those with complex medical needs—in your communities and across the country.</a:t>
            </a:r>
            <a:endParaRPr kumimoji="0" sz="1600" b="0" i="0" u="none" strike="noStrike" kern="0" cap="none" spc="0" normalizeH="0" baseline="0" noProof="0" dirty="0">
              <a:ln>
                <a:noFill/>
              </a:ln>
              <a:solidFill>
                <a:srgbClr val="000000"/>
              </a:solidFill>
              <a:effectLst/>
              <a:uLnTx/>
              <a:uFillTx/>
              <a:latin typeface="Arial"/>
              <a:ea typeface="+mn-ea"/>
              <a:cs typeface="Arial"/>
              <a:sym typeface="Arial"/>
            </a:endParaRPr>
          </a:p>
        </p:txBody>
      </p:sp>
      <p:grpSp>
        <p:nvGrpSpPr>
          <p:cNvPr id="190" name="Google Shape;190;p12"/>
          <p:cNvGrpSpPr/>
          <p:nvPr/>
        </p:nvGrpSpPr>
        <p:grpSpPr>
          <a:xfrm>
            <a:off x="5896482" y="2168968"/>
            <a:ext cx="1214963" cy="4075314"/>
            <a:chOff x="5896482" y="2168968"/>
            <a:chExt cx="1214963" cy="4075314"/>
          </a:xfrm>
        </p:grpSpPr>
        <p:sp>
          <p:nvSpPr>
            <p:cNvPr id="191" name="Google Shape;191;p12"/>
            <p:cNvSpPr/>
            <p:nvPr/>
          </p:nvSpPr>
          <p:spPr>
            <a:xfrm>
              <a:off x="5986018" y="2254227"/>
              <a:ext cx="793544" cy="3900520"/>
            </a:xfrm>
            <a:custGeom>
              <a:avLst/>
              <a:gdLst/>
              <a:ahLst/>
              <a:cxnLst/>
              <a:rect l="l" t="t" r="r" b="b"/>
              <a:pathLst>
                <a:path w="1048105" h="3900520" extrusionOk="0">
                  <a:moveTo>
                    <a:pt x="40063" y="0"/>
                  </a:moveTo>
                  <a:lnTo>
                    <a:pt x="175047" y="100940"/>
                  </a:lnTo>
                  <a:cubicBezTo>
                    <a:pt x="708246" y="540975"/>
                    <a:pt x="1048105" y="1206908"/>
                    <a:pt x="1048105" y="1952219"/>
                  </a:cubicBezTo>
                  <a:cubicBezTo>
                    <a:pt x="1048105" y="2697531"/>
                    <a:pt x="708246" y="3363464"/>
                    <a:pt x="175047" y="3803498"/>
                  </a:cubicBezTo>
                  <a:lnTo>
                    <a:pt x="45302" y="3900520"/>
                  </a:lnTo>
                  <a:lnTo>
                    <a:pt x="5239" y="3831129"/>
                  </a:lnTo>
                  <a:lnTo>
                    <a:pt x="124382" y="3742036"/>
                  </a:lnTo>
                  <a:cubicBezTo>
                    <a:pt x="639878" y="3316611"/>
                    <a:pt x="968454" y="2672786"/>
                    <a:pt x="968454" y="1952219"/>
                  </a:cubicBezTo>
                  <a:cubicBezTo>
                    <a:pt x="968454" y="1231652"/>
                    <a:pt x="639878" y="587828"/>
                    <a:pt x="124382" y="162403"/>
                  </a:cubicBezTo>
                  <a:lnTo>
                    <a:pt x="0" y="69391"/>
                  </a:lnTo>
                  <a:close/>
                </a:path>
              </a:pathLst>
            </a:custGeom>
            <a:solidFill>
              <a:srgbClr val="D5DBE5"/>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14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sp>
          <p:nvSpPr>
            <p:cNvPr id="192" name="Google Shape;192;p12"/>
            <p:cNvSpPr/>
            <p:nvPr/>
          </p:nvSpPr>
          <p:spPr>
            <a:xfrm>
              <a:off x="5896482" y="6065211"/>
              <a:ext cx="179071" cy="179071"/>
            </a:xfrm>
            <a:prstGeom prst="ellipse">
              <a:avLst/>
            </a:prstGeom>
            <a:solidFill>
              <a:srgbClr val="D5DBE5"/>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14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sp>
          <p:nvSpPr>
            <p:cNvPr id="193" name="Google Shape;193;p12"/>
            <p:cNvSpPr/>
            <p:nvPr/>
          </p:nvSpPr>
          <p:spPr>
            <a:xfrm>
              <a:off x="5896482" y="2168968"/>
              <a:ext cx="179071" cy="179071"/>
            </a:xfrm>
            <a:prstGeom prst="ellipse">
              <a:avLst/>
            </a:prstGeom>
            <a:solidFill>
              <a:srgbClr val="D5DBE5"/>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14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sp>
          <p:nvSpPr>
            <p:cNvPr id="194" name="Google Shape;194;p12"/>
            <p:cNvSpPr/>
            <p:nvPr/>
          </p:nvSpPr>
          <p:spPr>
            <a:xfrm>
              <a:off x="6352475" y="3825002"/>
              <a:ext cx="758970" cy="758970"/>
            </a:xfrm>
            <a:prstGeom prst="ellipse">
              <a:avLst/>
            </a:prstGeom>
            <a:gradFill>
              <a:gsLst>
                <a:gs pos="0">
                  <a:schemeClr val="accent5"/>
                </a:gs>
                <a:gs pos="100000">
                  <a:srgbClr val="3B5C81"/>
                </a:gs>
              </a:gsLst>
              <a:lin ang="3600000" scaled="0"/>
            </a:gradFill>
            <a:ln w="381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14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sp>
          <p:nvSpPr>
            <p:cNvPr id="195" name="Google Shape;195;p12"/>
            <p:cNvSpPr/>
            <p:nvPr/>
          </p:nvSpPr>
          <p:spPr>
            <a:xfrm>
              <a:off x="6003305" y="5213375"/>
              <a:ext cx="758970" cy="758970"/>
            </a:xfrm>
            <a:prstGeom prst="ellipse">
              <a:avLst/>
            </a:prstGeom>
            <a:gradFill>
              <a:gsLst>
                <a:gs pos="0">
                  <a:schemeClr val="accent5"/>
                </a:gs>
                <a:gs pos="100000">
                  <a:srgbClr val="3B5C81"/>
                </a:gs>
              </a:gsLst>
              <a:lin ang="3600000" scaled="0"/>
            </a:gradFill>
            <a:ln w="381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14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sp>
          <p:nvSpPr>
            <p:cNvPr id="196" name="Google Shape;196;p12"/>
            <p:cNvSpPr/>
            <p:nvPr/>
          </p:nvSpPr>
          <p:spPr>
            <a:xfrm>
              <a:off x="6003305" y="2433298"/>
              <a:ext cx="758970" cy="758970"/>
            </a:xfrm>
            <a:prstGeom prst="ellipse">
              <a:avLst/>
            </a:prstGeom>
            <a:gradFill>
              <a:gsLst>
                <a:gs pos="0">
                  <a:schemeClr val="accent5"/>
                </a:gs>
                <a:gs pos="100000">
                  <a:srgbClr val="3B5C81"/>
                </a:gs>
              </a:gsLst>
              <a:lin ang="3600000" scaled="0"/>
            </a:gradFill>
            <a:ln w="381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14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sp>
          <p:nvSpPr>
            <p:cNvPr id="197" name="Google Shape;197;p12"/>
            <p:cNvSpPr/>
            <p:nvPr/>
          </p:nvSpPr>
          <p:spPr>
            <a:xfrm>
              <a:off x="6195100" y="5429174"/>
              <a:ext cx="375380" cy="375380"/>
            </a:xfrm>
            <a:prstGeom prst="heart">
              <a:avLst/>
            </a:prstGeom>
            <a:solidFill>
              <a:schemeClr val="l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14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sp>
          <p:nvSpPr>
            <p:cNvPr id="198" name="Google Shape;198;p12"/>
            <p:cNvSpPr/>
            <p:nvPr/>
          </p:nvSpPr>
          <p:spPr>
            <a:xfrm>
              <a:off x="6504006" y="3976533"/>
              <a:ext cx="455908" cy="455908"/>
            </a:xfrm>
            <a:custGeom>
              <a:avLst/>
              <a:gdLst/>
              <a:ahLst/>
              <a:cxnLst/>
              <a:rect l="l" t="t" r="r" b="b"/>
              <a:pathLst>
                <a:path w="4099129" h="4099129" extrusionOk="0">
                  <a:moveTo>
                    <a:pt x="2049564" y="1665625"/>
                  </a:moveTo>
                  <a:cubicBezTo>
                    <a:pt x="1837520" y="1665625"/>
                    <a:pt x="1665625" y="1837520"/>
                    <a:pt x="1665625" y="2049564"/>
                  </a:cubicBezTo>
                  <a:cubicBezTo>
                    <a:pt x="1665625" y="2261608"/>
                    <a:pt x="1837520" y="2433503"/>
                    <a:pt x="2049564" y="2433503"/>
                  </a:cubicBezTo>
                  <a:cubicBezTo>
                    <a:pt x="2261608" y="2433503"/>
                    <a:pt x="2433503" y="2261608"/>
                    <a:pt x="2433503" y="2049564"/>
                  </a:cubicBezTo>
                  <a:cubicBezTo>
                    <a:pt x="2433503" y="1837520"/>
                    <a:pt x="2261608" y="1665625"/>
                    <a:pt x="2049564" y="1665625"/>
                  </a:cubicBezTo>
                  <a:close/>
                  <a:moveTo>
                    <a:pt x="2049564" y="959246"/>
                  </a:moveTo>
                  <a:cubicBezTo>
                    <a:pt x="2651730" y="959246"/>
                    <a:pt x="3139882" y="1447398"/>
                    <a:pt x="3139882" y="2049564"/>
                  </a:cubicBezTo>
                  <a:cubicBezTo>
                    <a:pt x="3139882" y="2651730"/>
                    <a:pt x="2651730" y="3139882"/>
                    <a:pt x="2049564" y="3139882"/>
                  </a:cubicBezTo>
                  <a:cubicBezTo>
                    <a:pt x="1447398" y="3139882"/>
                    <a:pt x="959246" y="2651730"/>
                    <a:pt x="959246" y="2049564"/>
                  </a:cubicBezTo>
                  <a:cubicBezTo>
                    <a:pt x="959246" y="1447398"/>
                    <a:pt x="1447398" y="959246"/>
                    <a:pt x="2049564" y="959246"/>
                  </a:cubicBezTo>
                  <a:close/>
                  <a:moveTo>
                    <a:pt x="2049564" y="867354"/>
                  </a:moveTo>
                  <a:cubicBezTo>
                    <a:pt x="1396647" y="867354"/>
                    <a:pt x="867354" y="1396647"/>
                    <a:pt x="867354" y="2049564"/>
                  </a:cubicBezTo>
                  <a:cubicBezTo>
                    <a:pt x="867354" y="2702481"/>
                    <a:pt x="1396647" y="3231774"/>
                    <a:pt x="2049564" y="3231774"/>
                  </a:cubicBezTo>
                  <a:cubicBezTo>
                    <a:pt x="2702481" y="3231774"/>
                    <a:pt x="3231774" y="2702481"/>
                    <a:pt x="3231774" y="2049564"/>
                  </a:cubicBezTo>
                  <a:cubicBezTo>
                    <a:pt x="3231774" y="1396647"/>
                    <a:pt x="2702481" y="867354"/>
                    <a:pt x="2049564" y="867354"/>
                  </a:cubicBezTo>
                  <a:close/>
                  <a:moveTo>
                    <a:pt x="1774762" y="0"/>
                  </a:moveTo>
                  <a:lnTo>
                    <a:pt x="2324367" y="0"/>
                  </a:lnTo>
                  <a:lnTo>
                    <a:pt x="2454779" y="521649"/>
                  </a:lnTo>
                  <a:lnTo>
                    <a:pt x="2520080" y="538439"/>
                  </a:lnTo>
                  <a:cubicBezTo>
                    <a:pt x="2619170" y="569260"/>
                    <a:pt x="2714085" y="609558"/>
                    <a:pt x="2803763" y="658274"/>
                  </a:cubicBezTo>
                  <a:lnTo>
                    <a:pt x="2843649" y="682506"/>
                  </a:lnTo>
                  <a:lnTo>
                    <a:pt x="3304511" y="405990"/>
                  </a:lnTo>
                  <a:lnTo>
                    <a:pt x="3693141" y="794619"/>
                  </a:lnTo>
                  <a:lnTo>
                    <a:pt x="3416623" y="1255480"/>
                  </a:lnTo>
                  <a:lnTo>
                    <a:pt x="3440854" y="1295365"/>
                  </a:lnTo>
                  <a:cubicBezTo>
                    <a:pt x="3489570" y="1385043"/>
                    <a:pt x="3529869" y="1479958"/>
                    <a:pt x="3560689" y="1579049"/>
                  </a:cubicBezTo>
                  <a:lnTo>
                    <a:pt x="3577480" y="1644350"/>
                  </a:lnTo>
                  <a:lnTo>
                    <a:pt x="4099129" y="1774763"/>
                  </a:lnTo>
                  <a:lnTo>
                    <a:pt x="4099129" y="2324368"/>
                  </a:lnTo>
                  <a:lnTo>
                    <a:pt x="3577479" y="2454780"/>
                  </a:lnTo>
                  <a:lnTo>
                    <a:pt x="3560689" y="2520080"/>
                  </a:lnTo>
                  <a:cubicBezTo>
                    <a:pt x="3529869" y="2619170"/>
                    <a:pt x="3489570" y="2714085"/>
                    <a:pt x="3440854" y="2803763"/>
                  </a:cubicBezTo>
                  <a:lnTo>
                    <a:pt x="3416623" y="2843649"/>
                  </a:lnTo>
                  <a:lnTo>
                    <a:pt x="3693140" y="3304511"/>
                  </a:lnTo>
                  <a:lnTo>
                    <a:pt x="3304511" y="3693141"/>
                  </a:lnTo>
                  <a:lnTo>
                    <a:pt x="2843649" y="3416623"/>
                  </a:lnTo>
                  <a:lnTo>
                    <a:pt x="2803763" y="3440854"/>
                  </a:lnTo>
                  <a:cubicBezTo>
                    <a:pt x="2714085" y="3489570"/>
                    <a:pt x="2619170" y="3529869"/>
                    <a:pt x="2520080" y="3560689"/>
                  </a:cubicBezTo>
                  <a:lnTo>
                    <a:pt x="2454779" y="3577480"/>
                  </a:lnTo>
                  <a:lnTo>
                    <a:pt x="2324366" y="4099129"/>
                  </a:lnTo>
                  <a:lnTo>
                    <a:pt x="1774761" y="4099129"/>
                  </a:lnTo>
                  <a:lnTo>
                    <a:pt x="1644349" y="3577480"/>
                  </a:lnTo>
                  <a:lnTo>
                    <a:pt x="1579049" y="3560689"/>
                  </a:lnTo>
                  <a:cubicBezTo>
                    <a:pt x="1479958" y="3529869"/>
                    <a:pt x="1385043" y="3489570"/>
                    <a:pt x="1295365" y="3440854"/>
                  </a:cubicBezTo>
                  <a:lnTo>
                    <a:pt x="1255480" y="3416623"/>
                  </a:lnTo>
                  <a:lnTo>
                    <a:pt x="794617" y="3693140"/>
                  </a:lnTo>
                  <a:lnTo>
                    <a:pt x="405987" y="3304511"/>
                  </a:lnTo>
                  <a:lnTo>
                    <a:pt x="682505" y="2843649"/>
                  </a:lnTo>
                  <a:lnTo>
                    <a:pt x="658274" y="2803763"/>
                  </a:lnTo>
                  <a:cubicBezTo>
                    <a:pt x="609558" y="2714085"/>
                    <a:pt x="569260" y="2619170"/>
                    <a:pt x="538439" y="2520080"/>
                  </a:cubicBezTo>
                  <a:lnTo>
                    <a:pt x="521649" y="2454780"/>
                  </a:lnTo>
                  <a:lnTo>
                    <a:pt x="0" y="2324367"/>
                  </a:lnTo>
                  <a:lnTo>
                    <a:pt x="0" y="1774762"/>
                  </a:lnTo>
                  <a:lnTo>
                    <a:pt x="521648" y="1644351"/>
                  </a:lnTo>
                  <a:lnTo>
                    <a:pt x="538439" y="1579049"/>
                  </a:lnTo>
                  <a:cubicBezTo>
                    <a:pt x="569260" y="1479958"/>
                    <a:pt x="609558" y="1385043"/>
                    <a:pt x="658274" y="1295365"/>
                  </a:cubicBezTo>
                  <a:lnTo>
                    <a:pt x="682505" y="1255480"/>
                  </a:lnTo>
                  <a:lnTo>
                    <a:pt x="405988" y="794618"/>
                  </a:lnTo>
                  <a:lnTo>
                    <a:pt x="794618" y="405988"/>
                  </a:lnTo>
                  <a:lnTo>
                    <a:pt x="1255479" y="682506"/>
                  </a:lnTo>
                  <a:lnTo>
                    <a:pt x="1295365" y="658274"/>
                  </a:lnTo>
                  <a:cubicBezTo>
                    <a:pt x="1385043" y="609558"/>
                    <a:pt x="1479958" y="569260"/>
                    <a:pt x="1579049" y="538439"/>
                  </a:cubicBezTo>
                  <a:lnTo>
                    <a:pt x="1644350" y="521649"/>
                  </a:lnTo>
                  <a:close/>
                </a:path>
              </a:pathLst>
            </a:custGeom>
            <a:solidFill>
              <a:schemeClr val="l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sp>
          <p:nvSpPr>
            <p:cNvPr id="199" name="Google Shape;199;p12"/>
            <p:cNvSpPr/>
            <p:nvPr/>
          </p:nvSpPr>
          <p:spPr>
            <a:xfrm rot="-5400000">
              <a:off x="6139073" y="2591743"/>
              <a:ext cx="431408" cy="431407"/>
            </a:xfrm>
            <a:custGeom>
              <a:avLst/>
              <a:gdLst/>
              <a:ahLst/>
              <a:cxnLst/>
              <a:rect l="l" t="t" r="r" b="b"/>
              <a:pathLst>
                <a:path w="1887035" h="1887033" extrusionOk="0">
                  <a:moveTo>
                    <a:pt x="772230" y="0"/>
                  </a:moveTo>
                  <a:lnTo>
                    <a:pt x="1114805" y="0"/>
                  </a:lnTo>
                  <a:cubicBezTo>
                    <a:pt x="1162106" y="0"/>
                    <a:pt x="1200451" y="38345"/>
                    <a:pt x="1200451" y="85646"/>
                  </a:cubicBezTo>
                  <a:lnTo>
                    <a:pt x="1200451" y="428221"/>
                  </a:lnTo>
                  <a:cubicBezTo>
                    <a:pt x="1200451" y="475522"/>
                    <a:pt x="1162106" y="513867"/>
                    <a:pt x="1114805" y="513867"/>
                  </a:cubicBezTo>
                  <a:lnTo>
                    <a:pt x="966377" y="513867"/>
                  </a:lnTo>
                  <a:lnTo>
                    <a:pt x="966377" y="853647"/>
                  </a:lnTo>
                  <a:lnTo>
                    <a:pt x="1354468" y="853647"/>
                  </a:lnTo>
                  <a:cubicBezTo>
                    <a:pt x="1519423" y="853647"/>
                    <a:pt x="1653145" y="987764"/>
                    <a:pt x="1653145" y="1153206"/>
                  </a:cubicBezTo>
                  <a:lnTo>
                    <a:pt x="1653145" y="1371251"/>
                  </a:lnTo>
                  <a:lnTo>
                    <a:pt x="1801389" y="1371251"/>
                  </a:lnTo>
                  <a:cubicBezTo>
                    <a:pt x="1848690" y="1371251"/>
                    <a:pt x="1887035" y="1409596"/>
                    <a:pt x="1887035" y="1456897"/>
                  </a:cubicBezTo>
                  <a:lnTo>
                    <a:pt x="1887035" y="1799472"/>
                  </a:lnTo>
                  <a:cubicBezTo>
                    <a:pt x="1887035" y="1846773"/>
                    <a:pt x="1848690" y="1885118"/>
                    <a:pt x="1801389" y="1885118"/>
                  </a:cubicBezTo>
                  <a:lnTo>
                    <a:pt x="1458814" y="1885118"/>
                  </a:lnTo>
                  <a:cubicBezTo>
                    <a:pt x="1411513" y="1885118"/>
                    <a:pt x="1373168" y="1846773"/>
                    <a:pt x="1373168" y="1799472"/>
                  </a:cubicBezTo>
                  <a:lnTo>
                    <a:pt x="1373168" y="1456897"/>
                  </a:lnTo>
                  <a:cubicBezTo>
                    <a:pt x="1373168" y="1409596"/>
                    <a:pt x="1411513" y="1371251"/>
                    <a:pt x="1458814" y="1371251"/>
                  </a:cubicBezTo>
                  <a:lnTo>
                    <a:pt x="1608515" y="1371251"/>
                  </a:lnTo>
                  <a:lnTo>
                    <a:pt x="1608515" y="1159016"/>
                  </a:lnTo>
                  <a:cubicBezTo>
                    <a:pt x="1608515" y="1016397"/>
                    <a:pt x="1493240" y="900782"/>
                    <a:pt x="1351041" y="900782"/>
                  </a:cubicBezTo>
                  <a:lnTo>
                    <a:pt x="966377" y="900782"/>
                  </a:lnTo>
                  <a:lnTo>
                    <a:pt x="966377" y="1373166"/>
                  </a:lnTo>
                  <a:lnTo>
                    <a:pt x="1114805" y="1373166"/>
                  </a:lnTo>
                  <a:cubicBezTo>
                    <a:pt x="1162106" y="1373166"/>
                    <a:pt x="1200451" y="1411511"/>
                    <a:pt x="1200451" y="1458812"/>
                  </a:cubicBezTo>
                  <a:lnTo>
                    <a:pt x="1200451" y="1801387"/>
                  </a:lnTo>
                  <a:cubicBezTo>
                    <a:pt x="1200451" y="1848688"/>
                    <a:pt x="1162106" y="1887033"/>
                    <a:pt x="1114805" y="1887033"/>
                  </a:cubicBezTo>
                  <a:lnTo>
                    <a:pt x="772230" y="1887033"/>
                  </a:lnTo>
                  <a:cubicBezTo>
                    <a:pt x="724929" y="1887033"/>
                    <a:pt x="686584" y="1848688"/>
                    <a:pt x="686584" y="1801387"/>
                  </a:cubicBezTo>
                  <a:lnTo>
                    <a:pt x="686584" y="1458812"/>
                  </a:lnTo>
                  <a:cubicBezTo>
                    <a:pt x="686584" y="1411511"/>
                    <a:pt x="724929" y="1373166"/>
                    <a:pt x="772230" y="1373166"/>
                  </a:cubicBezTo>
                  <a:lnTo>
                    <a:pt x="920658" y="1373166"/>
                  </a:lnTo>
                  <a:lnTo>
                    <a:pt x="920658" y="900782"/>
                  </a:lnTo>
                  <a:lnTo>
                    <a:pt x="535993" y="900782"/>
                  </a:lnTo>
                  <a:cubicBezTo>
                    <a:pt x="393794" y="900782"/>
                    <a:pt x="278519" y="1016397"/>
                    <a:pt x="278519" y="1159016"/>
                  </a:cubicBezTo>
                  <a:lnTo>
                    <a:pt x="278519" y="1373166"/>
                  </a:lnTo>
                  <a:lnTo>
                    <a:pt x="428221" y="1373166"/>
                  </a:lnTo>
                  <a:cubicBezTo>
                    <a:pt x="475522" y="1373166"/>
                    <a:pt x="513867" y="1411511"/>
                    <a:pt x="513867" y="1458812"/>
                  </a:cubicBezTo>
                  <a:lnTo>
                    <a:pt x="513867" y="1801387"/>
                  </a:lnTo>
                  <a:cubicBezTo>
                    <a:pt x="513867" y="1848688"/>
                    <a:pt x="475522" y="1887033"/>
                    <a:pt x="428221" y="1887033"/>
                  </a:cubicBezTo>
                  <a:lnTo>
                    <a:pt x="85646" y="1887033"/>
                  </a:lnTo>
                  <a:cubicBezTo>
                    <a:pt x="38345" y="1887033"/>
                    <a:pt x="0" y="1848688"/>
                    <a:pt x="0" y="1801387"/>
                  </a:cubicBezTo>
                  <a:lnTo>
                    <a:pt x="0" y="1458812"/>
                  </a:lnTo>
                  <a:cubicBezTo>
                    <a:pt x="0" y="1411511"/>
                    <a:pt x="38345" y="1373166"/>
                    <a:pt x="85646" y="1373166"/>
                  </a:cubicBezTo>
                  <a:lnTo>
                    <a:pt x="233889" y="1373166"/>
                  </a:lnTo>
                  <a:lnTo>
                    <a:pt x="233889" y="1153206"/>
                  </a:lnTo>
                  <a:cubicBezTo>
                    <a:pt x="233889" y="987764"/>
                    <a:pt x="367611" y="853647"/>
                    <a:pt x="532566" y="853647"/>
                  </a:cubicBezTo>
                  <a:lnTo>
                    <a:pt x="920658" y="853647"/>
                  </a:lnTo>
                  <a:lnTo>
                    <a:pt x="920658" y="513867"/>
                  </a:lnTo>
                  <a:lnTo>
                    <a:pt x="772230" y="513867"/>
                  </a:lnTo>
                  <a:cubicBezTo>
                    <a:pt x="724929" y="513867"/>
                    <a:pt x="686584" y="475522"/>
                    <a:pt x="686584" y="428221"/>
                  </a:cubicBezTo>
                  <a:lnTo>
                    <a:pt x="686584" y="85646"/>
                  </a:lnTo>
                  <a:cubicBezTo>
                    <a:pt x="686584" y="38345"/>
                    <a:pt x="724929" y="0"/>
                    <a:pt x="772230"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14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grpSp>
      <p:grpSp>
        <p:nvGrpSpPr>
          <p:cNvPr id="52" name="Google Shape;152;p12">
            <a:extLst>
              <a:ext uri="{FF2B5EF4-FFF2-40B4-BE49-F238E27FC236}">
                <a16:creationId xmlns:a16="http://schemas.microsoft.com/office/drawing/2014/main" id="{D00E83E3-4016-442E-A0DE-18B28452997B}"/>
              </a:ext>
            </a:extLst>
          </p:cNvPr>
          <p:cNvGrpSpPr/>
          <p:nvPr/>
        </p:nvGrpSpPr>
        <p:grpSpPr>
          <a:xfrm>
            <a:off x="332218" y="2020947"/>
            <a:ext cx="5409890" cy="4116860"/>
            <a:chOff x="405171" y="2182411"/>
            <a:chExt cx="5215999" cy="4113969"/>
          </a:xfrm>
        </p:grpSpPr>
        <p:sp>
          <p:nvSpPr>
            <p:cNvPr id="53" name="Google Shape;153;p12">
              <a:extLst>
                <a:ext uri="{FF2B5EF4-FFF2-40B4-BE49-F238E27FC236}">
                  <a16:creationId xmlns:a16="http://schemas.microsoft.com/office/drawing/2014/main" id="{41B16BFA-F1A1-4DCD-8207-BA6A18AC8237}"/>
                </a:ext>
              </a:extLst>
            </p:cNvPr>
            <p:cNvSpPr/>
            <p:nvPr/>
          </p:nvSpPr>
          <p:spPr>
            <a:xfrm>
              <a:off x="1642991" y="2875307"/>
              <a:ext cx="2667029" cy="2667029"/>
            </a:xfrm>
            <a:prstGeom prst="ellipse">
              <a:avLst/>
            </a:prstGeom>
            <a:solidFill>
              <a:schemeClr val="lt1"/>
            </a:solidFill>
            <a:ln w="1270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14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sp>
          <p:nvSpPr>
            <p:cNvPr id="54" name="Google Shape;154;p12">
              <a:extLst>
                <a:ext uri="{FF2B5EF4-FFF2-40B4-BE49-F238E27FC236}">
                  <a16:creationId xmlns:a16="http://schemas.microsoft.com/office/drawing/2014/main" id="{F2DFBC4D-445D-40BF-8D87-45326EE032E0}"/>
                </a:ext>
              </a:extLst>
            </p:cNvPr>
            <p:cNvSpPr/>
            <p:nvPr/>
          </p:nvSpPr>
          <p:spPr>
            <a:xfrm>
              <a:off x="1762772" y="2995088"/>
              <a:ext cx="2427466" cy="2427466"/>
            </a:xfrm>
            <a:prstGeom prst="ellipse">
              <a:avLst/>
            </a:prstGeom>
            <a:gradFill>
              <a:gsLst>
                <a:gs pos="0">
                  <a:srgbClr val="14A0C0">
                    <a:alpha val="49803"/>
                  </a:srgbClr>
                </a:gs>
                <a:gs pos="100000">
                  <a:srgbClr val="0E7890">
                    <a:alpha val="49803"/>
                  </a:srgbClr>
                </a:gs>
              </a:gsLst>
              <a:lin ang="3600000" scaled="0"/>
            </a:gra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14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cxnSp>
          <p:nvCxnSpPr>
            <p:cNvPr id="55" name="Google Shape;155;p12">
              <a:extLst>
                <a:ext uri="{FF2B5EF4-FFF2-40B4-BE49-F238E27FC236}">
                  <a16:creationId xmlns:a16="http://schemas.microsoft.com/office/drawing/2014/main" id="{060EC9D9-B9C0-40FD-B0BC-3902ADA5E585}"/>
                </a:ext>
              </a:extLst>
            </p:cNvPr>
            <p:cNvCxnSpPr/>
            <p:nvPr/>
          </p:nvCxnSpPr>
          <p:spPr>
            <a:xfrm>
              <a:off x="2976506" y="2875307"/>
              <a:ext cx="0" cy="2667029"/>
            </a:xfrm>
            <a:prstGeom prst="straightConnector1">
              <a:avLst/>
            </a:prstGeom>
            <a:noFill/>
            <a:ln w="19050" cap="rnd" cmpd="sng">
              <a:solidFill>
                <a:schemeClr val="lt1"/>
              </a:solidFill>
              <a:prstDash val="dot"/>
              <a:miter lim="800000"/>
              <a:headEnd type="none" w="sm" len="sm"/>
              <a:tailEnd type="none" w="sm" len="sm"/>
            </a:ln>
          </p:spPr>
        </p:cxnSp>
        <p:cxnSp>
          <p:nvCxnSpPr>
            <p:cNvPr id="56" name="Google Shape;156;p12">
              <a:extLst>
                <a:ext uri="{FF2B5EF4-FFF2-40B4-BE49-F238E27FC236}">
                  <a16:creationId xmlns:a16="http://schemas.microsoft.com/office/drawing/2014/main" id="{421AD666-BA23-41A7-9FA6-372812BBA9ED}"/>
                </a:ext>
              </a:extLst>
            </p:cNvPr>
            <p:cNvCxnSpPr/>
            <p:nvPr/>
          </p:nvCxnSpPr>
          <p:spPr>
            <a:xfrm>
              <a:off x="1642991" y="4195828"/>
              <a:ext cx="2667029" cy="0"/>
            </a:xfrm>
            <a:prstGeom prst="straightConnector1">
              <a:avLst/>
            </a:prstGeom>
            <a:noFill/>
            <a:ln w="19050" cap="rnd" cmpd="sng">
              <a:solidFill>
                <a:schemeClr val="lt1"/>
              </a:solidFill>
              <a:prstDash val="dot"/>
              <a:miter lim="800000"/>
              <a:headEnd type="none" w="sm" len="sm"/>
              <a:tailEnd type="none" w="sm" len="sm"/>
            </a:ln>
          </p:spPr>
        </p:cxnSp>
        <p:cxnSp>
          <p:nvCxnSpPr>
            <p:cNvPr id="57" name="Google Shape;157;p12">
              <a:extLst>
                <a:ext uri="{FF2B5EF4-FFF2-40B4-BE49-F238E27FC236}">
                  <a16:creationId xmlns:a16="http://schemas.microsoft.com/office/drawing/2014/main" id="{FADBD6B5-B664-4601-816F-3F1B6CAF827D}"/>
                </a:ext>
              </a:extLst>
            </p:cNvPr>
            <p:cNvCxnSpPr/>
            <p:nvPr/>
          </p:nvCxnSpPr>
          <p:spPr>
            <a:xfrm>
              <a:off x="2043238" y="3266409"/>
              <a:ext cx="1887702" cy="1876157"/>
            </a:xfrm>
            <a:prstGeom prst="straightConnector1">
              <a:avLst/>
            </a:prstGeom>
            <a:noFill/>
            <a:ln w="19050" cap="rnd" cmpd="sng">
              <a:solidFill>
                <a:schemeClr val="lt1"/>
              </a:solidFill>
              <a:prstDash val="dot"/>
              <a:miter lim="800000"/>
              <a:headEnd type="none" w="sm" len="sm"/>
              <a:tailEnd type="none" w="sm" len="sm"/>
            </a:ln>
          </p:spPr>
        </p:cxnSp>
        <p:cxnSp>
          <p:nvCxnSpPr>
            <p:cNvPr id="58" name="Google Shape;158;p12">
              <a:extLst>
                <a:ext uri="{FF2B5EF4-FFF2-40B4-BE49-F238E27FC236}">
                  <a16:creationId xmlns:a16="http://schemas.microsoft.com/office/drawing/2014/main" id="{BB0C6CDC-3A6F-46A5-ABEF-06150ED426AC}"/>
                </a:ext>
              </a:extLst>
            </p:cNvPr>
            <p:cNvCxnSpPr/>
            <p:nvPr/>
          </p:nvCxnSpPr>
          <p:spPr>
            <a:xfrm rot="10800000" flipH="1">
              <a:off x="2027637" y="3268334"/>
              <a:ext cx="1880750" cy="1879218"/>
            </a:xfrm>
            <a:prstGeom prst="straightConnector1">
              <a:avLst/>
            </a:prstGeom>
            <a:noFill/>
            <a:ln w="19050" cap="rnd" cmpd="sng">
              <a:solidFill>
                <a:schemeClr val="lt1"/>
              </a:solidFill>
              <a:prstDash val="dot"/>
              <a:miter lim="800000"/>
              <a:headEnd type="none" w="sm" len="sm"/>
              <a:tailEnd type="none" w="sm" len="sm"/>
            </a:ln>
          </p:spPr>
        </p:cxnSp>
        <p:sp>
          <p:nvSpPr>
            <p:cNvPr id="59" name="Google Shape;159;p12">
              <a:extLst>
                <a:ext uri="{FF2B5EF4-FFF2-40B4-BE49-F238E27FC236}">
                  <a16:creationId xmlns:a16="http://schemas.microsoft.com/office/drawing/2014/main" id="{915C9841-6D45-4F82-9448-44CFBBD84F13}"/>
                </a:ext>
              </a:extLst>
            </p:cNvPr>
            <p:cNvSpPr/>
            <p:nvPr/>
          </p:nvSpPr>
          <p:spPr>
            <a:xfrm>
              <a:off x="2703314" y="5251771"/>
              <a:ext cx="546492" cy="546492"/>
            </a:xfrm>
            <a:prstGeom prst="ellipse">
              <a:avLst/>
            </a:prstGeom>
            <a:solidFill>
              <a:schemeClr val="lt1"/>
            </a:solidFill>
            <a:ln w="12700" cap="flat" cmpd="sng">
              <a:solidFill>
                <a:srgbClr val="D8D8D8"/>
              </a:solidFill>
              <a:prstDash val="solid"/>
              <a:miter lim="800000"/>
              <a:headEnd type="none" w="sm" len="sm"/>
              <a:tailEnd type="none" w="sm" len="sm"/>
            </a:ln>
            <a:effectLst>
              <a:outerShdw blurRad="38100" dist="25400" dir="5400000" algn="t" rotWithShape="0">
                <a:srgbClr val="000000">
                  <a:alpha val="2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14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sp>
          <p:nvSpPr>
            <p:cNvPr id="60" name="Google Shape;160;p12">
              <a:extLst>
                <a:ext uri="{FF2B5EF4-FFF2-40B4-BE49-F238E27FC236}">
                  <a16:creationId xmlns:a16="http://schemas.microsoft.com/office/drawing/2014/main" id="{1235A245-CE56-4CBA-9CEC-7AA55C903945}"/>
                </a:ext>
              </a:extLst>
            </p:cNvPr>
            <p:cNvSpPr/>
            <p:nvPr/>
          </p:nvSpPr>
          <p:spPr>
            <a:xfrm>
              <a:off x="2703314" y="2602061"/>
              <a:ext cx="546492" cy="546492"/>
            </a:xfrm>
            <a:prstGeom prst="ellipse">
              <a:avLst/>
            </a:prstGeom>
            <a:solidFill>
              <a:schemeClr val="lt1"/>
            </a:solidFill>
            <a:ln w="12700" cap="flat" cmpd="sng">
              <a:solidFill>
                <a:srgbClr val="D8D8D8"/>
              </a:solidFill>
              <a:prstDash val="solid"/>
              <a:miter lim="800000"/>
              <a:headEnd type="none" w="sm" len="sm"/>
              <a:tailEnd type="none" w="sm" len="sm"/>
            </a:ln>
            <a:effectLst>
              <a:outerShdw blurRad="38100" dist="25400" dir="5400000" algn="t" rotWithShape="0">
                <a:srgbClr val="000000">
                  <a:alpha val="2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14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sp>
          <p:nvSpPr>
            <p:cNvPr id="61" name="Google Shape;161;p12">
              <a:extLst>
                <a:ext uri="{FF2B5EF4-FFF2-40B4-BE49-F238E27FC236}">
                  <a16:creationId xmlns:a16="http://schemas.microsoft.com/office/drawing/2014/main" id="{CDDA20D1-E4BF-4CB6-BF4C-5FF834A7C353}"/>
                </a:ext>
              </a:extLst>
            </p:cNvPr>
            <p:cNvSpPr/>
            <p:nvPr/>
          </p:nvSpPr>
          <p:spPr>
            <a:xfrm>
              <a:off x="1378459" y="3926916"/>
              <a:ext cx="546492" cy="546492"/>
            </a:xfrm>
            <a:prstGeom prst="ellipse">
              <a:avLst/>
            </a:prstGeom>
            <a:solidFill>
              <a:schemeClr val="lt1"/>
            </a:solidFill>
            <a:ln w="12700" cap="flat" cmpd="sng">
              <a:solidFill>
                <a:srgbClr val="D8D8D8"/>
              </a:solidFill>
              <a:prstDash val="solid"/>
              <a:miter lim="800000"/>
              <a:headEnd type="none" w="sm" len="sm"/>
              <a:tailEnd type="none" w="sm" len="sm"/>
            </a:ln>
            <a:effectLst>
              <a:outerShdw blurRad="38100" dist="25400" dir="5400000" algn="t" rotWithShape="0">
                <a:srgbClr val="000000">
                  <a:alpha val="2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14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sp>
          <p:nvSpPr>
            <p:cNvPr id="62" name="Google Shape;162;p12">
              <a:extLst>
                <a:ext uri="{FF2B5EF4-FFF2-40B4-BE49-F238E27FC236}">
                  <a16:creationId xmlns:a16="http://schemas.microsoft.com/office/drawing/2014/main" id="{D3932BD0-A4C9-46D4-B967-A5B4FA87F4E0}"/>
                </a:ext>
              </a:extLst>
            </p:cNvPr>
            <p:cNvSpPr/>
            <p:nvPr/>
          </p:nvSpPr>
          <p:spPr>
            <a:xfrm>
              <a:off x="4028169" y="3926916"/>
              <a:ext cx="546492" cy="546492"/>
            </a:xfrm>
            <a:prstGeom prst="ellipse">
              <a:avLst/>
            </a:prstGeom>
            <a:solidFill>
              <a:schemeClr val="lt1"/>
            </a:solidFill>
            <a:ln w="12700" cap="flat" cmpd="sng">
              <a:solidFill>
                <a:srgbClr val="D8D8D8"/>
              </a:solidFill>
              <a:prstDash val="solid"/>
              <a:miter lim="800000"/>
              <a:headEnd type="none" w="sm" len="sm"/>
              <a:tailEnd type="none" w="sm" len="sm"/>
            </a:ln>
            <a:effectLst>
              <a:outerShdw blurRad="38100" dist="25400" dir="5400000" algn="t" rotWithShape="0">
                <a:srgbClr val="000000">
                  <a:alpha val="2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14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sp>
          <p:nvSpPr>
            <p:cNvPr id="63" name="Google Shape;163;p12">
              <a:extLst>
                <a:ext uri="{FF2B5EF4-FFF2-40B4-BE49-F238E27FC236}">
                  <a16:creationId xmlns:a16="http://schemas.microsoft.com/office/drawing/2014/main" id="{5A81BD9E-BBD0-4616-BD87-94623D64A84F}"/>
                </a:ext>
              </a:extLst>
            </p:cNvPr>
            <p:cNvSpPr/>
            <p:nvPr/>
          </p:nvSpPr>
          <p:spPr>
            <a:xfrm>
              <a:off x="1766063" y="4863730"/>
              <a:ext cx="546492" cy="546492"/>
            </a:xfrm>
            <a:prstGeom prst="ellipse">
              <a:avLst/>
            </a:prstGeom>
            <a:solidFill>
              <a:schemeClr val="lt1"/>
            </a:solidFill>
            <a:ln w="12700" cap="flat" cmpd="sng">
              <a:solidFill>
                <a:srgbClr val="D8D8D8"/>
              </a:solidFill>
              <a:prstDash val="solid"/>
              <a:miter lim="800000"/>
              <a:headEnd type="none" w="sm" len="sm"/>
              <a:tailEnd type="none" w="sm" len="sm"/>
            </a:ln>
            <a:effectLst>
              <a:outerShdw blurRad="38100" dist="25400" dir="5400000" algn="t" rotWithShape="0">
                <a:srgbClr val="000000">
                  <a:alpha val="2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14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sp>
          <p:nvSpPr>
            <p:cNvPr id="64" name="Google Shape;164;p12">
              <a:extLst>
                <a:ext uri="{FF2B5EF4-FFF2-40B4-BE49-F238E27FC236}">
                  <a16:creationId xmlns:a16="http://schemas.microsoft.com/office/drawing/2014/main" id="{8180E306-B32B-4C9D-9ED4-92B254D80B99}"/>
                </a:ext>
              </a:extLst>
            </p:cNvPr>
            <p:cNvSpPr/>
            <p:nvPr/>
          </p:nvSpPr>
          <p:spPr>
            <a:xfrm>
              <a:off x="3639691" y="2990102"/>
              <a:ext cx="546492" cy="546492"/>
            </a:xfrm>
            <a:prstGeom prst="ellipse">
              <a:avLst/>
            </a:prstGeom>
            <a:solidFill>
              <a:schemeClr val="lt1"/>
            </a:solidFill>
            <a:ln w="12700" cap="flat" cmpd="sng">
              <a:solidFill>
                <a:srgbClr val="D8D8D8"/>
              </a:solidFill>
              <a:prstDash val="solid"/>
              <a:miter lim="800000"/>
              <a:headEnd type="none" w="sm" len="sm"/>
              <a:tailEnd type="none" w="sm" len="sm"/>
            </a:ln>
            <a:effectLst>
              <a:outerShdw blurRad="38100" dist="25400" dir="5400000" algn="t" rotWithShape="0">
                <a:srgbClr val="000000">
                  <a:alpha val="2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14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sp>
          <p:nvSpPr>
            <p:cNvPr id="65" name="Google Shape;165;p12">
              <a:extLst>
                <a:ext uri="{FF2B5EF4-FFF2-40B4-BE49-F238E27FC236}">
                  <a16:creationId xmlns:a16="http://schemas.microsoft.com/office/drawing/2014/main" id="{9AA896E5-4288-40FD-A932-11FAD59264AF}"/>
                </a:ext>
              </a:extLst>
            </p:cNvPr>
            <p:cNvSpPr/>
            <p:nvPr/>
          </p:nvSpPr>
          <p:spPr>
            <a:xfrm>
              <a:off x="3640128" y="4863730"/>
              <a:ext cx="546492" cy="546492"/>
            </a:xfrm>
            <a:prstGeom prst="ellipse">
              <a:avLst/>
            </a:prstGeom>
            <a:solidFill>
              <a:schemeClr val="lt1"/>
            </a:solidFill>
            <a:ln w="12700" cap="flat" cmpd="sng">
              <a:solidFill>
                <a:srgbClr val="D8D8D8"/>
              </a:solidFill>
              <a:prstDash val="solid"/>
              <a:miter lim="800000"/>
              <a:headEnd type="none" w="sm" len="sm"/>
              <a:tailEnd type="none" w="sm" len="sm"/>
            </a:ln>
            <a:effectLst>
              <a:outerShdw blurRad="38100" dist="25400" dir="5400000" algn="t" rotWithShape="0">
                <a:srgbClr val="000000">
                  <a:alpha val="2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14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sp>
          <p:nvSpPr>
            <p:cNvPr id="66" name="Google Shape;166;p12">
              <a:extLst>
                <a:ext uri="{FF2B5EF4-FFF2-40B4-BE49-F238E27FC236}">
                  <a16:creationId xmlns:a16="http://schemas.microsoft.com/office/drawing/2014/main" id="{61BE003B-0EB0-407C-AD7F-F6483E66125E}"/>
                </a:ext>
              </a:extLst>
            </p:cNvPr>
            <p:cNvSpPr/>
            <p:nvPr/>
          </p:nvSpPr>
          <p:spPr>
            <a:xfrm>
              <a:off x="1766500" y="2990102"/>
              <a:ext cx="546492" cy="546492"/>
            </a:xfrm>
            <a:prstGeom prst="ellipse">
              <a:avLst/>
            </a:prstGeom>
            <a:solidFill>
              <a:schemeClr val="lt1"/>
            </a:solidFill>
            <a:ln w="12700" cap="flat" cmpd="sng">
              <a:solidFill>
                <a:srgbClr val="D8D8D8"/>
              </a:solidFill>
              <a:prstDash val="solid"/>
              <a:miter lim="800000"/>
              <a:headEnd type="none" w="sm" len="sm"/>
              <a:tailEnd type="none" w="sm" len="sm"/>
            </a:ln>
            <a:effectLst>
              <a:outerShdw blurRad="38100" dist="25400" dir="5400000" algn="t" rotWithShape="0">
                <a:srgbClr val="000000">
                  <a:alpha val="2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14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sp>
          <p:nvSpPr>
            <p:cNvPr id="67" name="Google Shape;167;p12">
              <a:extLst>
                <a:ext uri="{FF2B5EF4-FFF2-40B4-BE49-F238E27FC236}">
                  <a16:creationId xmlns:a16="http://schemas.microsoft.com/office/drawing/2014/main" id="{170D3608-78A0-4B7E-B1CA-BBD740E14B0E}"/>
                </a:ext>
              </a:extLst>
            </p:cNvPr>
            <p:cNvSpPr/>
            <p:nvPr/>
          </p:nvSpPr>
          <p:spPr>
            <a:xfrm>
              <a:off x="2556585" y="3780187"/>
              <a:ext cx="839950" cy="839950"/>
            </a:xfrm>
            <a:prstGeom prst="ellipse">
              <a:avLst/>
            </a:prstGeom>
            <a:solidFill>
              <a:schemeClr val="lt1"/>
            </a:solidFill>
            <a:ln w="12700" cap="flat" cmpd="sng">
              <a:solidFill>
                <a:srgbClr val="D8D8D8"/>
              </a:solidFill>
              <a:prstDash val="solid"/>
              <a:miter lim="800000"/>
              <a:headEnd type="none" w="sm" len="sm"/>
              <a:tailEnd type="none" w="sm" len="sm"/>
            </a:ln>
            <a:effectLst>
              <a:outerShdw blurRad="38100" dist="25400" dir="5400000" algn="t" rotWithShape="0">
                <a:srgbClr val="000000">
                  <a:alpha val="2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14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grpSp>
          <p:nvGrpSpPr>
            <p:cNvPr id="68" name="Google Shape;168;p12">
              <a:extLst>
                <a:ext uri="{FF2B5EF4-FFF2-40B4-BE49-F238E27FC236}">
                  <a16:creationId xmlns:a16="http://schemas.microsoft.com/office/drawing/2014/main" id="{26B6BBD8-329B-4161-9CE5-08610AAA6E7E}"/>
                </a:ext>
              </a:extLst>
            </p:cNvPr>
            <p:cNvGrpSpPr/>
            <p:nvPr/>
          </p:nvGrpSpPr>
          <p:grpSpPr>
            <a:xfrm>
              <a:off x="1503762" y="2708806"/>
              <a:ext cx="2961274" cy="2993961"/>
              <a:chOff x="1503762" y="2708806"/>
              <a:chExt cx="2961274" cy="2993961"/>
            </a:xfrm>
          </p:grpSpPr>
          <p:sp>
            <p:nvSpPr>
              <p:cNvPr id="77" name="Google Shape;169;p12">
                <a:extLst>
                  <a:ext uri="{FF2B5EF4-FFF2-40B4-BE49-F238E27FC236}">
                    <a16:creationId xmlns:a16="http://schemas.microsoft.com/office/drawing/2014/main" id="{19A8585A-0DF0-4853-A34F-B82BCAA9F5C2}"/>
                  </a:ext>
                </a:extLst>
              </p:cNvPr>
              <p:cNvSpPr/>
              <p:nvPr/>
            </p:nvSpPr>
            <p:spPr>
              <a:xfrm>
                <a:off x="1924023" y="3105424"/>
                <a:ext cx="231447" cy="304302"/>
              </a:xfrm>
              <a:custGeom>
                <a:avLst/>
                <a:gdLst/>
                <a:ahLst/>
                <a:cxnLst/>
                <a:rect l="l" t="t" r="r" b="b"/>
                <a:pathLst>
                  <a:path w="1622481" h="2133206" extrusionOk="0">
                    <a:moveTo>
                      <a:pt x="1242773" y="1485494"/>
                    </a:moveTo>
                    <a:cubicBezTo>
                      <a:pt x="1284441" y="1489893"/>
                      <a:pt x="1314654" y="1527239"/>
                      <a:pt x="1310254" y="1568907"/>
                    </a:cubicBezTo>
                    <a:cubicBezTo>
                      <a:pt x="1305855" y="1610576"/>
                      <a:pt x="1268510" y="1640789"/>
                      <a:pt x="1226841" y="1636389"/>
                    </a:cubicBezTo>
                    <a:cubicBezTo>
                      <a:pt x="1185173" y="1631990"/>
                      <a:pt x="1154960" y="1594644"/>
                      <a:pt x="1159359" y="1552976"/>
                    </a:cubicBezTo>
                    <a:cubicBezTo>
                      <a:pt x="1163758" y="1511308"/>
                      <a:pt x="1201105" y="1481095"/>
                      <a:pt x="1242773" y="1485494"/>
                    </a:cubicBezTo>
                    <a:close/>
                    <a:moveTo>
                      <a:pt x="627982" y="1056251"/>
                    </a:moveTo>
                    <a:lnTo>
                      <a:pt x="994500" y="1056251"/>
                    </a:lnTo>
                    <a:cubicBezTo>
                      <a:pt x="1081206" y="1056251"/>
                      <a:pt x="1163808" y="1073823"/>
                      <a:pt x="1238938" y="1105601"/>
                    </a:cubicBezTo>
                    <a:lnTo>
                      <a:pt x="1313855" y="1146264"/>
                    </a:lnTo>
                    <a:lnTo>
                      <a:pt x="1307020" y="1204208"/>
                    </a:lnTo>
                    <a:cubicBezTo>
                      <a:pt x="1301971" y="1231987"/>
                      <a:pt x="1295024" y="1260917"/>
                      <a:pt x="1286219" y="1290856"/>
                    </a:cubicBezTo>
                    <a:lnTo>
                      <a:pt x="1229678" y="1434972"/>
                    </a:lnTo>
                    <a:lnTo>
                      <a:pt x="1197516" y="1438005"/>
                    </a:lnTo>
                    <a:cubicBezTo>
                      <a:pt x="1149626" y="1452555"/>
                      <a:pt x="1112668" y="1494550"/>
                      <a:pt x="1107082" y="1547457"/>
                    </a:cubicBezTo>
                    <a:cubicBezTo>
                      <a:pt x="1099634" y="1617997"/>
                      <a:pt x="1150781" y="1681219"/>
                      <a:pt x="1221322" y="1688666"/>
                    </a:cubicBezTo>
                    <a:cubicBezTo>
                      <a:pt x="1291862" y="1696115"/>
                      <a:pt x="1355085" y="1644968"/>
                      <a:pt x="1362532" y="1574427"/>
                    </a:cubicBezTo>
                    <a:cubicBezTo>
                      <a:pt x="1368118" y="1521522"/>
                      <a:pt x="1340744" y="1472733"/>
                      <a:pt x="1296949" y="1448503"/>
                    </a:cubicBezTo>
                    <a:lnTo>
                      <a:pt x="1291918" y="1446922"/>
                    </a:lnTo>
                    <a:lnTo>
                      <a:pt x="1326797" y="1359934"/>
                    </a:lnTo>
                    <a:cubicBezTo>
                      <a:pt x="1337529" y="1328617"/>
                      <a:pt x="1346588" y="1298076"/>
                      <a:pt x="1353942" y="1268434"/>
                    </a:cubicBezTo>
                    <a:lnTo>
                      <a:pt x="1370517" y="1184050"/>
                    </a:lnTo>
                    <a:lnTo>
                      <a:pt x="1438550" y="1240182"/>
                    </a:lnTo>
                    <a:cubicBezTo>
                      <a:pt x="1552192" y="1353825"/>
                      <a:pt x="1622481" y="1510820"/>
                      <a:pt x="1622481" y="1684232"/>
                    </a:cubicBezTo>
                    <a:lnTo>
                      <a:pt x="1622481" y="2133206"/>
                    </a:lnTo>
                    <a:lnTo>
                      <a:pt x="0" y="2133206"/>
                    </a:lnTo>
                    <a:lnTo>
                      <a:pt x="0" y="1684232"/>
                    </a:lnTo>
                    <a:cubicBezTo>
                      <a:pt x="0" y="1467467"/>
                      <a:pt x="109827" y="1276353"/>
                      <a:pt x="276871" y="1163500"/>
                    </a:cubicBezTo>
                    <a:lnTo>
                      <a:pt x="288742" y="1157057"/>
                    </a:lnTo>
                    <a:lnTo>
                      <a:pt x="306489" y="1223988"/>
                    </a:lnTo>
                    <a:cubicBezTo>
                      <a:pt x="315828" y="1252851"/>
                      <a:pt x="326467" y="1280250"/>
                      <a:pt x="338377" y="1306058"/>
                    </a:cubicBezTo>
                    <a:lnTo>
                      <a:pt x="384553" y="1386300"/>
                    </a:lnTo>
                    <a:lnTo>
                      <a:pt x="348700" y="1416285"/>
                    </a:lnTo>
                    <a:cubicBezTo>
                      <a:pt x="262669" y="1504482"/>
                      <a:pt x="232458" y="1641252"/>
                      <a:pt x="282440" y="1766390"/>
                    </a:cubicBezTo>
                    <a:lnTo>
                      <a:pt x="295838" y="1761038"/>
                    </a:lnTo>
                    <a:lnTo>
                      <a:pt x="369484" y="1945420"/>
                    </a:lnTo>
                    <a:lnTo>
                      <a:pt x="369484" y="1945421"/>
                    </a:lnTo>
                    <a:lnTo>
                      <a:pt x="371071" y="1949393"/>
                    </a:lnTo>
                    <a:lnTo>
                      <a:pt x="372889" y="1948667"/>
                    </a:lnTo>
                    <a:lnTo>
                      <a:pt x="394952" y="1969698"/>
                    </a:lnTo>
                    <a:cubicBezTo>
                      <a:pt x="406392" y="1973945"/>
                      <a:pt x="419881" y="1974010"/>
                      <a:pt x="432705" y="1968888"/>
                    </a:cubicBezTo>
                    <a:cubicBezTo>
                      <a:pt x="458353" y="1958644"/>
                      <a:pt x="471630" y="1931529"/>
                      <a:pt x="462362" y="1908324"/>
                    </a:cubicBezTo>
                    <a:cubicBezTo>
                      <a:pt x="453093" y="1885120"/>
                      <a:pt x="424789" y="1874613"/>
                      <a:pt x="399141" y="1884857"/>
                    </a:cubicBezTo>
                    <a:lnTo>
                      <a:pt x="395756" y="1887939"/>
                    </a:lnTo>
                    <a:lnTo>
                      <a:pt x="338296" y="1744080"/>
                    </a:lnTo>
                    <a:lnTo>
                      <a:pt x="350832" y="1739072"/>
                    </a:lnTo>
                    <a:cubicBezTo>
                      <a:pt x="299206" y="1609820"/>
                      <a:pt x="356984" y="1464960"/>
                      <a:pt x="480200" y="1414720"/>
                    </a:cubicBezTo>
                    <a:cubicBezTo>
                      <a:pt x="603518" y="1364439"/>
                      <a:pt x="746096" y="1427801"/>
                      <a:pt x="799308" y="1556533"/>
                    </a:cubicBezTo>
                    <a:lnTo>
                      <a:pt x="811632" y="1551422"/>
                    </a:lnTo>
                    <a:lnTo>
                      <a:pt x="870016" y="1697594"/>
                    </a:lnTo>
                    <a:lnTo>
                      <a:pt x="865745" y="1698456"/>
                    </a:lnTo>
                    <a:cubicBezTo>
                      <a:pt x="840096" y="1708701"/>
                      <a:pt x="826819" y="1735816"/>
                      <a:pt x="836088" y="1759020"/>
                    </a:cubicBezTo>
                    <a:cubicBezTo>
                      <a:pt x="845355" y="1782225"/>
                      <a:pt x="873660" y="1792731"/>
                      <a:pt x="899307" y="1782488"/>
                    </a:cubicBezTo>
                    <a:cubicBezTo>
                      <a:pt x="924955" y="1772243"/>
                      <a:pt x="938233" y="1745128"/>
                      <a:pt x="928964" y="1721924"/>
                    </a:cubicBezTo>
                    <a:lnTo>
                      <a:pt x="853868" y="1533908"/>
                    </a:lnTo>
                    <a:lnTo>
                      <a:pt x="867337" y="1528323"/>
                    </a:lnTo>
                    <a:cubicBezTo>
                      <a:pt x="815798" y="1403725"/>
                      <a:pt x="698645" y="1326885"/>
                      <a:pt x="575445" y="1323903"/>
                    </a:cubicBezTo>
                    <a:cubicBezTo>
                      <a:pt x="534379" y="1322910"/>
                      <a:pt x="492639" y="1330122"/>
                      <a:pt x="452435" y="1346508"/>
                    </a:cubicBezTo>
                    <a:lnTo>
                      <a:pt x="444051" y="1350986"/>
                    </a:lnTo>
                    <a:lnTo>
                      <a:pt x="402952" y="1291661"/>
                    </a:lnTo>
                    <a:cubicBezTo>
                      <a:pt x="391157" y="1266901"/>
                      <a:pt x="380724" y="1240313"/>
                      <a:pt x="371682" y="1212043"/>
                    </a:cubicBezTo>
                    <a:lnTo>
                      <a:pt x="349237" y="1124221"/>
                    </a:lnTo>
                    <a:lnTo>
                      <a:pt x="383543" y="1105601"/>
                    </a:lnTo>
                    <a:cubicBezTo>
                      <a:pt x="458674" y="1073823"/>
                      <a:pt x="541276" y="1056251"/>
                      <a:pt x="627982" y="1056251"/>
                    </a:cubicBezTo>
                    <a:close/>
                    <a:moveTo>
                      <a:pt x="811240" y="0"/>
                    </a:moveTo>
                    <a:cubicBezTo>
                      <a:pt x="1081553" y="0"/>
                      <a:pt x="1300685" y="219132"/>
                      <a:pt x="1300685" y="489445"/>
                    </a:cubicBezTo>
                    <a:cubicBezTo>
                      <a:pt x="1300685" y="759758"/>
                      <a:pt x="1081553" y="978890"/>
                      <a:pt x="811240" y="978890"/>
                    </a:cubicBezTo>
                    <a:cubicBezTo>
                      <a:pt x="540927" y="978890"/>
                      <a:pt x="321795" y="759758"/>
                      <a:pt x="321795" y="489445"/>
                    </a:cubicBezTo>
                    <a:cubicBezTo>
                      <a:pt x="321795" y="219132"/>
                      <a:pt x="540927" y="0"/>
                      <a:pt x="811240" y="0"/>
                    </a:cubicBezTo>
                    <a:close/>
                  </a:path>
                </a:pathLst>
              </a:custGeom>
              <a:gradFill>
                <a:gsLst>
                  <a:gs pos="0">
                    <a:schemeClr val="accent1"/>
                  </a:gs>
                  <a:gs pos="15000">
                    <a:schemeClr val="accent1"/>
                  </a:gs>
                  <a:gs pos="50000">
                    <a:schemeClr val="lt2"/>
                  </a:gs>
                  <a:gs pos="85000">
                    <a:schemeClr val="accent2"/>
                  </a:gs>
                  <a:gs pos="100000">
                    <a:schemeClr val="accent2"/>
                  </a:gs>
                </a:gsLst>
                <a:lin ang="3600000" scaled="0"/>
              </a:gra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sp>
            <p:nvSpPr>
              <p:cNvPr id="78" name="Google Shape;170;p12">
                <a:extLst>
                  <a:ext uri="{FF2B5EF4-FFF2-40B4-BE49-F238E27FC236}">
                    <a16:creationId xmlns:a16="http://schemas.microsoft.com/office/drawing/2014/main" id="{CB366687-C47F-4DE2-AF4A-3387B12A1AF3}"/>
                  </a:ext>
                </a:extLst>
              </p:cNvPr>
              <p:cNvSpPr/>
              <p:nvPr/>
            </p:nvSpPr>
            <p:spPr>
              <a:xfrm>
                <a:off x="3727508" y="3086988"/>
                <a:ext cx="365609" cy="303514"/>
              </a:xfrm>
              <a:custGeom>
                <a:avLst/>
                <a:gdLst/>
                <a:ahLst/>
                <a:cxnLst/>
                <a:rect l="l" t="t" r="r" b="b"/>
                <a:pathLst>
                  <a:path w="1001482" h="831391" extrusionOk="0">
                    <a:moveTo>
                      <a:pt x="694215" y="423088"/>
                    </a:moveTo>
                    <a:lnTo>
                      <a:pt x="796018" y="423088"/>
                    </a:lnTo>
                    <a:cubicBezTo>
                      <a:pt x="909492" y="423088"/>
                      <a:pt x="1001482" y="515079"/>
                      <a:pt x="1001482" y="628553"/>
                    </a:cubicBezTo>
                    <a:lnTo>
                      <a:pt x="1001482" y="775450"/>
                    </a:lnTo>
                    <a:lnTo>
                      <a:pt x="836208" y="775450"/>
                    </a:lnTo>
                    <a:lnTo>
                      <a:pt x="836208" y="647344"/>
                    </a:lnTo>
                    <a:cubicBezTo>
                      <a:pt x="836208" y="561222"/>
                      <a:pt x="792574" y="485290"/>
                      <a:pt x="726205" y="440453"/>
                    </a:cubicBezTo>
                    <a:close/>
                    <a:moveTo>
                      <a:pt x="205465" y="423088"/>
                    </a:moveTo>
                    <a:lnTo>
                      <a:pt x="303871" y="423088"/>
                    </a:lnTo>
                    <a:lnTo>
                      <a:pt x="271880" y="440453"/>
                    </a:lnTo>
                    <a:cubicBezTo>
                      <a:pt x="205511" y="485290"/>
                      <a:pt x="161876" y="561222"/>
                      <a:pt x="161876" y="647344"/>
                    </a:cubicBezTo>
                    <a:lnTo>
                      <a:pt x="161876" y="775450"/>
                    </a:lnTo>
                    <a:lnTo>
                      <a:pt x="0" y="775450"/>
                    </a:lnTo>
                    <a:lnTo>
                      <a:pt x="0" y="628553"/>
                    </a:lnTo>
                    <a:cubicBezTo>
                      <a:pt x="0" y="515079"/>
                      <a:pt x="91990" y="423088"/>
                      <a:pt x="205465" y="423088"/>
                    </a:cubicBezTo>
                    <a:close/>
                    <a:moveTo>
                      <a:pt x="427547" y="411661"/>
                    </a:moveTo>
                    <a:lnTo>
                      <a:pt x="570393" y="411661"/>
                    </a:lnTo>
                    <a:cubicBezTo>
                      <a:pt x="705564" y="411661"/>
                      <a:pt x="815141" y="521238"/>
                      <a:pt x="815141" y="656409"/>
                    </a:cubicBezTo>
                    <a:lnTo>
                      <a:pt x="815141" y="831391"/>
                    </a:lnTo>
                    <a:lnTo>
                      <a:pt x="182799" y="831391"/>
                    </a:lnTo>
                    <a:lnTo>
                      <a:pt x="182799" y="656409"/>
                    </a:lnTo>
                    <a:cubicBezTo>
                      <a:pt x="182799" y="521238"/>
                      <a:pt x="292377" y="411661"/>
                      <a:pt x="427547" y="411661"/>
                    </a:cubicBezTo>
                    <a:close/>
                    <a:moveTo>
                      <a:pt x="736058" y="77500"/>
                    </a:moveTo>
                    <a:cubicBezTo>
                      <a:pt x="824500" y="77500"/>
                      <a:pt x="896197" y="149197"/>
                      <a:pt x="896197" y="237639"/>
                    </a:cubicBezTo>
                    <a:cubicBezTo>
                      <a:pt x="896197" y="326080"/>
                      <a:pt x="824500" y="397777"/>
                      <a:pt x="736058" y="397777"/>
                    </a:cubicBezTo>
                    <a:cubicBezTo>
                      <a:pt x="713948" y="397777"/>
                      <a:pt x="692884" y="393296"/>
                      <a:pt x="673725" y="385192"/>
                    </a:cubicBezTo>
                    <a:lnTo>
                      <a:pt x="627907" y="354301"/>
                    </a:lnTo>
                    <a:lnTo>
                      <a:pt x="649600" y="339675"/>
                    </a:lnTo>
                    <a:cubicBezTo>
                      <a:pt x="688150" y="301125"/>
                      <a:pt x="711993" y="247870"/>
                      <a:pt x="711993" y="189045"/>
                    </a:cubicBezTo>
                    <a:cubicBezTo>
                      <a:pt x="711993" y="159633"/>
                      <a:pt x="706032" y="131613"/>
                      <a:pt x="695253" y="106127"/>
                    </a:cubicBezTo>
                    <a:lnTo>
                      <a:pt x="683153" y="88181"/>
                    </a:lnTo>
                    <a:close/>
                    <a:moveTo>
                      <a:pt x="265424" y="77500"/>
                    </a:moveTo>
                    <a:lnTo>
                      <a:pt x="315212" y="87552"/>
                    </a:lnTo>
                    <a:lnTo>
                      <a:pt x="302688" y="106127"/>
                    </a:lnTo>
                    <a:cubicBezTo>
                      <a:pt x="291908" y="131613"/>
                      <a:pt x="285947" y="159633"/>
                      <a:pt x="285947" y="189045"/>
                    </a:cubicBezTo>
                    <a:cubicBezTo>
                      <a:pt x="285947" y="247870"/>
                      <a:pt x="309791" y="301125"/>
                      <a:pt x="348340" y="339675"/>
                    </a:cubicBezTo>
                    <a:lnTo>
                      <a:pt x="371804" y="355495"/>
                    </a:lnTo>
                    <a:lnTo>
                      <a:pt x="327757" y="385192"/>
                    </a:lnTo>
                    <a:cubicBezTo>
                      <a:pt x="308598" y="393296"/>
                      <a:pt x="287535" y="397777"/>
                      <a:pt x="265424" y="397777"/>
                    </a:cubicBezTo>
                    <a:cubicBezTo>
                      <a:pt x="176982" y="397777"/>
                      <a:pt x="105286" y="326080"/>
                      <a:pt x="105286" y="237639"/>
                    </a:cubicBezTo>
                    <a:cubicBezTo>
                      <a:pt x="105286" y="149197"/>
                      <a:pt x="176982" y="77500"/>
                      <a:pt x="265424" y="77500"/>
                    </a:cubicBezTo>
                    <a:close/>
                    <a:moveTo>
                      <a:pt x="498970" y="0"/>
                    </a:moveTo>
                    <a:cubicBezTo>
                      <a:pt x="604321" y="0"/>
                      <a:pt x="689725" y="85404"/>
                      <a:pt x="689725" y="190755"/>
                    </a:cubicBezTo>
                    <a:cubicBezTo>
                      <a:pt x="689725" y="296107"/>
                      <a:pt x="604321" y="381511"/>
                      <a:pt x="498970" y="381511"/>
                    </a:cubicBezTo>
                    <a:cubicBezTo>
                      <a:pt x="393619" y="381511"/>
                      <a:pt x="308215" y="296107"/>
                      <a:pt x="308215" y="190755"/>
                    </a:cubicBezTo>
                    <a:cubicBezTo>
                      <a:pt x="308215" y="85404"/>
                      <a:pt x="393619" y="0"/>
                      <a:pt x="498970" y="0"/>
                    </a:cubicBezTo>
                    <a:close/>
                  </a:path>
                </a:pathLst>
              </a:custGeom>
              <a:gradFill>
                <a:gsLst>
                  <a:gs pos="0">
                    <a:schemeClr val="accent1"/>
                  </a:gs>
                  <a:gs pos="15000">
                    <a:schemeClr val="accent1"/>
                  </a:gs>
                  <a:gs pos="50000">
                    <a:schemeClr val="lt2"/>
                  </a:gs>
                  <a:gs pos="85000">
                    <a:schemeClr val="accent2"/>
                  </a:gs>
                  <a:gs pos="100000">
                    <a:schemeClr val="accent2"/>
                  </a:gs>
                </a:gsLst>
                <a:lin ang="3600000" scaled="0"/>
              </a:gra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sp>
            <p:nvSpPr>
              <p:cNvPr id="79" name="Google Shape;171;p12">
                <a:extLst>
                  <a:ext uri="{FF2B5EF4-FFF2-40B4-BE49-F238E27FC236}">
                    <a16:creationId xmlns:a16="http://schemas.microsoft.com/office/drawing/2014/main" id="{F473D258-A174-4488-A7B9-9DE7280A7DFC}"/>
                  </a:ext>
                </a:extLst>
              </p:cNvPr>
              <p:cNvSpPr/>
              <p:nvPr/>
            </p:nvSpPr>
            <p:spPr>
              <a:xfrm>
                <a:off x="2789429" y="5341004"/>
                <a:ext cx="361763" cy="361763"/>
              </a:xfrm>
              <a:custGeom>
                <a:avLst/>
                <a:gdLst/>
                <a:ahLst/>
                <a:cxnLst/>
                <a:rect l="l" t="t" r="r" b="b"/>
                <a:pathLst>
                  <a:path w="889366" h="889366" extrusionOk="0">
                    <a:moveTo>
                      <a:pt x="462735" y="460712"/>
                    </a:moveTo>
                    <a:lnTo>
                      <a:pt x="462735" y="621628"/>
                    </a:lnTo>
                    <a:cubicBezTo>
                      <a:pt x="477467" y="619554"/>
                      <a:pt x="490488" y="614885"/>
                      <a:pt x="501796" y="607622"/>
                    </a:cubicBezTo>
                    <a:cubicBezTo>
                      <a:pt x="513105" y="600360"/>
                      <a:pt x="521976" y="590867"/>
                      <a:pt x="528408" y="579143"/>
                    </a:cubicBezTo>
                    <a:cubicBezTo>
                      <a:pt x="534841" y="567419"/>
                      <a:pt x="538057" y="554191"/>
                      <a:pt x="538057" y="539458"/>
                    </a:cubicBezTo>
                    <a:cubicBezTo>
                      <a:pt x="538057" y="525556"/>
                      <a:pt x="535774" y="513936"/>
                      <a:pt x="531210" y="504598"/>
                    </a:cubicBezTo>
                    <a:cubicBezTo>
                      <a:pt x="526645" y="495261"/>
                      <a:pt x="518915" y="487065"/>
                      <a:pt x="508021" y="480009"/>
                    </a:cubicBezTo>
                    <a:cubicBezTo>
                      <a:pt x="497128" y="472954"/>
                      <a:pt x="482032" y="466522"/>
                      <a:pt x="462735" y="460712"/>
                    </a:cubicBezTo>
                    <a:close/>
                    <a:moveTo>
                      <a:pt x="429742" y="249062"/>
                    </a:moveTo>
                    <a:cubicBezTo>
                      <a:pt x="407955" y="251345"/>
                      <a:pt x="390836" y="259178"/>
                      <a:pt x="378385" y="272562"/>
                    </a:cubicBezTo>
                    <a:cubicBezTo>
                      <a:pt x="365936" y="285945"/>
                      <a:pt x="359711" y="302493"/>
                      <a:pt x="359711" y="322206"/>
                    </a:cubicBezTo>
                    <a:cubicBezTo>
                      <a:pt x="359711" y="342126"/>
                      <a:pt x="365469" y="357636"/>
                      <a:pt x="376985" y="368738"/>
                    </a:cubicBezTo>
                    <a:cubicBezTo>
                      <a:pt x="388501" y="379839"/>
                      <a:pt x="406087" y="388917"/>
                      <a:pt x="429742" y="395972"/>
                    </a:cubicBezTo>
                    <a:close/>
                    <a:moveTo>
                      <a:pt x="429742" y="162534"/>
                    </a:moveTo>
                    <a:lnTo>
                      <a:pt x="462735" y="162534"/>
                    </a:lnTo>
                    <a:lnTo>
                      <a:pt x="462735" y="202375"/>
                    </a:lnTo>
                    <a:cubicBezTo>
                      <a:pt x="498217" y="205902"/>
                      <a:pt x="526281" y="217315"/>
                      <a:pt x="546928" y="236612"/>
                    </a:cubicBezTo>
                    <a:cubicBezTo>
                      <a:pt x="567574" y="255910"/>
                      <a:pt x="580180" y="282158"/>
                      <a:pt x="584744" y="315359"/>
                    </a:cubicBezTo>
                    <a:lnTo>
                      <a:pt x="526541" y="324073"/>
                    </a:lnTo>
                    <a:cubicBezTo>
                      <a:pt x="523429" y="303531"/>
                      <a:pt x="516944" y="287086"/>
                      <a:pt x="507088" y="274740"/>
                    </a:cubicBezTo>
                    <a:cubicBezTo>
                      <a:pt x="497231" y="262394"/>
                      <a:pt x="482447" y="254042"/>
                      <a:pt x="462735" y="249685"/>
                    </a:cubicBezTo>
                    <a:lnTo>
                      <a:pt x="462735" y="403442"/>
                    </a:lnTo>
                    <a:cubicBezTo>
                      <a:pt x="493237" y="411950"/>
                      <a:pt x="518085" y="421806"/>
                      <a:pt x="537279" y="433011"/>
                    </a:cubicBezTo>
                    <a:cubicBezTo>
                      <a:pt x="556473" y="444216"/>
                      <a:pt x="570946" y="458014"/>
                      <a:pt x="580698" y="474407"/>
                    </a:cubicBezTo>
                    <a:cubicBezTo>
                      <a:pt x="590451" y="490800"/>
                      <a:pt x="595327" y="510927"/>
                      <a:pt x="595327" y="534790"/>
                    </a:cubicBezTo>
                    <a:cubicBezTo>
                      <a:pt x="595327" y="558445"/>
                      <a:pt x="589829" y="580232"/>
                      <a:pt x="578831" y="600152"/>
                    </a:cubicBezTo>
                    <a:cubicBezTo>
                      <a:pt x="567834" y="620072"/>
                      <a:pt x="552271" y="636102"/>
                      <a:pt x="532144" y="648241"/>
                    </a:cubicBezTo>
                    <a:cubicBezTo>
                      <a:pt x="512016" y="660379"/>
                      <a:pt x="488880" y="667071"/>
                      <a:pt x="462735" y="668316"/>
                    </a:cubicBezTo>
                    <a:lnTo>
                      <a:pt x="462735" y="726831"/>
                    </a:lnTo>
                    <a:lnTo>
                      <a:pt x="429742" y="726831"/>
                    </a:lnTo>
                    <a:lnTo>
                      <a:pt x="429742" y="668938"/>
                    </a:lnTo>
                    <a:cubicBezTo>
                      <a:pt x="387827" y="665204"/>
                      <a:pt x="355509" y="652028"/>
                      <a:pt x="332788" y="629410"/>
                    </a:cubicBezTo>
                    <a:cubicBezTo>
                      <a:pt x="310067" y="606792"/>
                      <a:pt x="297149" y="575045"/>
                      <a:pt x="294037" y="534167"/>
                    </a:cubicBezTo>
                    <a:lnTo>
                      <a:pt x="350062" y="525452"/>
                    </a:lnTo>
                    <a:cubicBezTo>
                      <a:pt x="354212" y="555125"/>
                      <a:pt x="363290" y="578053"/>
                      <a:pt x="377297" y="594239"/>
                    </a:cubicBezTo>
                    <a:cubicBezTo>
                      <a:pt x="391303" y="610423"/>
                      <a:pt x="408785" y="619346"/>
                      <a:pt x="429742" y="621006"/>
                    </a:cubicBezTo>
                    <a:lnTo>
                      <a:pt x="429742" y="453242"/>
                    </a:lnTo>
                    <a:cubicBezTo>
                      <a:pt x="397995" y="443697"/>
                      <a:pt x="372991" y="433167"/>
                      <a:pt x="354730" y="421650"/>
                    </a:cubicBezTo>
                    <a:cubicBezTo>
                      <a:pt x="336470" y="410134"/>
                      <a:pt x="323346" y="396751"/>
                      <a:pt x="315358" y="381499"/>
                    </a:cubicBezTo>
                    <a:cubicBezTo>
                      <a:pt x="307369" y="366248"/>
                      <a:pt x="303374" y="347936"/>
                      <a:pt x="303374" y="326563"/>
                    </a:cubicBezTo>
                    <a:cubicBezTo>
                      <a:pt x="303374" y="302493"/>
                      <a:pt x="308406" y="281484"/>
                      <a:pt x="318470" y="263535"/>
                    </a:cubicBezTo>
                    <a:cubicBezTo>
                      <a:pt x="328534" y="245587"/>
                      <a:pt x="343059" y="231373"/>
                      <a:pt x="362045" y="220894"/>
                    </a:cubicBezTo>
                    <a:cubicBezTo>
                      <a:pt x="381031" y="210415"/>
                      <a:pt x="403597" y="204242"/>
                      <a:pt x="429742" y="202375"/>
                    </a:cubicBezTo>
                    <a:close/>
                    <a:moveTo>
                      <a:pt x="444682" y="51504"/>
                    </a:moveTo>
                    <a:cubicBezTo>
                      <a:pt x="227535" y="51504"/>
                      <a:pt x="51503" y="227536"/>
                      <a:pt x="51503" y="444683"/>
                    </a:cubicBezTo>
                    <a:cubicBezTo>
                      <a:pt x="51503" y="661830"/>
                      <a:pt x="227535" y="837862"/>
                      <a:pt x="444682" y="837862"/>
                    </a:cubicBezTo>
                    <a:cubicBezTo>
                      <a:pt x="661829" y="837862"/>
                      <a:pt x="837861" y="661830"/>
                      <a:pt x="837861" y="444683"/>
                    </a:cubicBezTo>
                    <a:cubicBezTo>
                      <a:pt x="837861" y="227536"/>
                      <a:pt x="661829" y="51504"/>
                      <a:pt x="444682" y="51504"/>
                    </a:cubicBezTo>
                    <a:close/>
                    <a:moveTo>
                      <a:pt x="444683" y="0"/>
                    </a:moveTo>
                    <a:cubicBezTo>
                      <a:pt x="690275" y="0"/>
                      <a:pt x="889366" y="199091"/>
                      <a:pt x="889366" y="444683"/>
                    </a:cubicBezTo>
                    <a:cubicBezTo>
                      <a:pt x="889366" y="690275"/>
                      <a:pt x="690275" y="889366"/>
                      <a:pt x="444683" y="889366"/>
                    </a:cubicBezTo>
                    <a:cubicBezTo>
                      <a:pt x="199091" y="889366"/>
                      <a:pt x="0" y="690275"/>
                      <a:pt x="0" y="444683"/>
                    </a:cubicBezTo>
                    <a:cubicBezTo>
                      <a:pt x="0" y="199091"/>
                      <a:pt x="199091" y="0"/>
                      <a:pt x="444683" y="0"/>
                    </a:cubicBezTo>
                    <a:close/>
                  </a:path>
                </a:pathLst>
              </a:custGeom>
              <a:gradFill>
                <a:gsLst>
                  <a:gs pos="0">
                    <a:schemeClr val="accent1"/>
                  </a:gs>
                  <a:gs pos="15000">
                    <a:schemeClr val="accent1"/>
                  </a:gs>
                  <a:gs pos="50000">
                    <a:schemeClr val="lt2"/>
                  </a:gs>
                  <a:gs pos="85000">
                    <a:schemeClr val="accent2"/>
                  </a:gs>
                  <a:gs pos="100000">
                    <a:schemeClr val="accent2"/>
                  </a:gs>
                </a:gsLst>
                <a:lin ang="3600000" scaled="0"/>
              </a:gra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dirty="0">
                  <a:ln>
                    <a:noFill/>
                  </a:ln>
                  <a:solidFill>
                    <a:srgbClr val="455469"/>
                  </a:solidFill>
                  <a:effectLst/>
                  <a:uLnTx/>
                  <a:uFillTx/>
                  <a:latin typeface="Calibri"/>
                  <a:ea typeface="Calibri"/>
                  <a:cs typeface="Calibri"/>
                  <a:sym typeface="Calibri"/>
                </a:endParaRPr>
              </a:p>
            </p:txBody>
          </p:sp>
          <p:sp>
            <p:nvSpPr>
              <p:cNvPr id="80" name="Google Shape;172;p12">
                <a:extLst>
                  <a:ext uri="{FF2B5EF4-FFF2-40B4-BE49-F238E27FC236}">
                    <a16:creationId xmlns:a16="http://schemas.microsoft.com/office/drawing/2014/main" id="{FB7E659D-D45C-48E8-A34F-FCB72F1F9266}"/>
                  </a:ext>
                </a:extLst>
              </p:cNvPr>
              <p:cNvSpPr/>
              <p:nvPr/>
            </p:nvSpPr>
            <p:spPr>
              <a:xfrm>
                <a:off x="2805247" y="2708806"/>
                <a:ext cx="342627" cy="333001"/>
              </a:xfrm>
              <a:custGeom>
                <a:avLst/>
                <a:gdLst/>
                <a:ahLst/>
                <a:cxnLst/>
                <a:rect l="l" t="t" r="r" b="b"/>
                <a:pathLst>
                  <a:path w="3697765" h="3593885" extrusionOk="0">
                    <a:moveTo>
                      <a:pt x="1388904" y="131732"/>
                    </a:moveTo>
                    <a:lnTo>
                      <a:pt x="2308861" y="131732"/>
                    </a:lnTo>
                    <a:lnTo>
                      <a:pt x="2308861" y="1000236"/>
                    </a:lnTo>
                    <a:lnTo>
                      <a:pt x="3061008" y="565984"/>
                    </a:lnTo>
                    <a:lnTo>
                      <a:pt x="3520986" y="1362690"/>
                    </a:lnTo>
                    <a:lnTo>
                      <a:pt x="2768839" y="1796943"/>
                    </a:lnTo>
                    <a:lnTo>
                      <a:pt x="3520986" y="2231195"/>
                    </a:lnTo>
                    <a:lnTo>
                      <a:pt x="3061008" y="3027901"/>
                    </a:lnTo>
                    <a:lnTo>
                      <a:pt x="2308861" y="2593649"/>
                    </a:lnTo>
                    <a:lnTo>
                      <a:pt x="2308861" y="3462153"/>
                    </a:lnTo>
                    <a:lnTo>
                      <a:pt x="1388904" y="3462153"/>
                    </a:lnTo>
                    <a:lnTo>
                      <a:pt x="1388904" y="2593649"/>
                    </a:lnTo>
                    <a:lnTo>
                      <a:pt x="636757" y="3027901"/>
                    </a:lnTo>
                    <a:lnTo>
                      <a:pt x="176779" y="2231195"/>
                    </a:lnTo>
                    <a:lnTo>
                      <a:pt x="928925" y="1796943"/>
                    </a:lnTo>
                    <a:lnTo>
                      <a:pt x="176779" y="1362690"/>
                    </a:lnTo>
                    <a:lnTo>
                      <a:pt x="636757" y="565984"/>
                    </a:lnTo>
                    <a:lnTo>
                      <a:pt x="1388904" y="1000237"/>
                    </a:lnTo>
                    <a:close/>
                    <a:moveTo>
                      <a:pt x="1331034" y="68920"/>
                    </a:moveTo>
                    <a:lnTo>
                      <a:pt x="1331034" y="900002"/>
                    </a:lnTo>
                    <a:lnTo>
                      <a:pt x="611296" y="484461"/>
                    </a:lnTo>
                    <a:lnTo>
                      <a:pt x="93447" y="1381401"/>
                    </a:lnTo>
                    <a:lnTo>
                      <a:pt x="813186" y="1796942"/>
                    </a:lnTo>
                    <a:lnTo>
                      <a:pt x="93447" y="2212483"/>
                    </a:lnTo>
                    <a:lnTo>
                      <a:pt x="611296" y="3109423"/>
                    </a:lnTo>
                    <a:lnTo>
                      <a:pt x="1331034" y="2693882"/>
                    </a:lnTo>
                    <a:lnTo>
                      <a:pt x="1331034" y="3524964"/>
                    </a:lnTo>
                    <a:lnTo>
                      <a:pt x="2366731" y="3524964"/>
                    </a:lnTo>
                    <a:lnTo>
                      <a:pt x="2366731" y="2693882"/>
                    </a:lnTo>
                    <a:lnTo>
                      <a:pt x="3086469" y="3109423"/>
                    </a:lnTo>
                    <a:lnTo>
                      <a:pt x="3604318" y="2212483"/>
                    </a:lnTo>
                    <a:lnTo>
                      <a:pt x="2884580" y="1796942"/>
                    </a:lnTo>
                    <a:lnTo>
                      <a:pt x="3604318" y="1381401"/>
                    </a:lnTo>
                    <a:lnTo>
                      <a:pt x="3086469" y="484461"/>
                    </a:lnTo>
                    <a:lnTo>
                      <a:pt x="2366731" y="900002"/>
                    </a:lnTo>
                    <a:lnTo>
                      <a:pt x="2366731" y="68920"/>
                    </a:lnTo>
                    <a:close/>
                    <a:moveTo>
                      <a:pt x="1263514" y="0"/>
                    </a:moveTo>
                    <a:lnTo>
                      <a:pt x="2434251" y="0"/>
                    </a:lnTo>
                    <a:lnTo>
                      <a:pt x="2434251" y="783055"/>
                    </a:lnTo>
                    <a:lnTo>
                      <a:pt x="3112396" y="391527"/>
                    </a:lnTo>
                    <a:lnTo>
                      <a:pt x="3697764" y="1405415"/>
                    </a:lnTo>
                    <a:lnTo>
                      <a:pt x="3019620" y="1796943"/>
                    </a:lnTo>
                    <a:lnTo>
                      <a:pt x="3697765" y="2188470"/>
                    </a:lnTo>
                    <a:lnTo>
                      <a:pt x="3112396" y="3202358"/>
                    </a:lnTo>
                    <a:lnTo>
                      <a:pt x="2434251" y="2810830"/>
                    </a:lnTo>
                    <a:lnTo>
                      <a:pt x="2434251" y="3593885"/>
                    </a:lnTo>
                    <a:lnTo>
                      <a:pt x="1263514" y="3593885"/>
                    </a:lnTo>
                    <a:lnTo>
                      <a:pt x="1263514" y="2810830"/>
                    </a:lnTo>
                    <a:lnTo>
                      <a:pt x="585369" y="3202358"/>
                    </a:lnTo>
                    <a:lnTo>
                      <a:pt x="0" y="2188470"/>
                    </a:lnTo>
                    <a:lnTo>
                      <a:pt x="678145" y="1796942"/>
                    </a:lnTo>
                    <a:lnTo>
                      <a:pt x="0" y="1405415"/>
                    </a:lnTo>
                    <a:lnTo>
                      <a:pt x="585369" y="391527"/>
                    </a:lnTo>
                    <a:lnTo>
                      <a:pt x="1263514" y="783055"/>
                    </a:lnTo>
                    <a:close/>
                  </a:path>
                </a:pathLst>
              </a:custGeom>
              <a:gradFill>
                <a:gsLst>
                  <a:gs pos="0">
                    <a:schemeClr val="accent1"/>
                  </a:gs>
                  <a:gs pos="15000">
                    <a:schemeClr val="accent1"/>
                  </a:gs>
                  <a:gs pos="50000">
                    <a:schemeClr val="lt2"/>
                  </a:gs>
                  <a:gs pos="85000">
                    <a:schemeClr val="accent2"/>
                  </a:gs>
                  <a:gs pos="100000">
                    <a:schemeClr val="accent2"/>
                  </a:gs>
                </a:gsLst>
                <a:lin ang="3600000" scaled="0"/>
              </a:gra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sp>
            <p:nvSpPr>
              <p:cNvPr id="81" name="Google Shape;173;p12">
                <a:extLst>
                  <a:ext uri="{FF2B5EF4-FFF2-40B4-BE49-F238E27FC236}">
                    <a16:creationId xmlns:a16="http://schemas.microsoft.com/office/drawing/2014/main" id="{2CCE1A07-780E-4E5B-9721-3C7984DE925D}"/>
                  </a:ext>
                </a:extLst>
              </p:cNvPr>
              <p:cNvSpPr/>
              <p:nvPr/>
            </p:nvSpPr>
            <p:spPr>
              <a:xfrm>
                <a:off x="1503762" y="4050763"/>
                <a:ext cx="298734" cy="298797"/>
              </a:xfrm>
              <a:custGeom>
                <a:avLst/>
                <a:gdLst/>
                <a:ahLst/>
                <a:cxnLst/>
                <a:rect l="l" t="t" r="r" b="b"/>
                <a:pathLst>
                  <a:path w="1457678" h="1457988" extrusionOk="0">
                    <a:moveTo>
                      <a:pt x="1264688" y="652204"/>
                    </a:moveTo>
                    <a:cubicBezTo>
                      <a:pt x="1286284" y="663647"/>
                      <a:pt x="1296389" y="689065"/>
                      <a:pt x="1288546" y="712211"/>
                    </a:cubicBezTo>
                    <a:cubicBezTo>
                      <a:pt x="1280702" y="735358"/>
                      <a:pt x="1257226" y="749397"/>
                      <a:pt x="1233123" y="745353"/>
                    </a:cubicBezTo>
                    <a:lnTo>
                      <a:pt x="1233123" y="745355"/>
                    </a:lnTo>
                    <a:cubicBezTo>
                      <a:pt x="1258846" y="754072"/>
                      <a:pt x="1286764" y="740286"/>
                      <a:pt x="1295481" y="714563"/>
                    </a:cubicBezTo>
                    <a:cubicBezTo>
                      <a:pt x="1304198" y="688839"/>
                      <a:pt x="1290412" y="660921"/>
                      <a:pt x="1264688" y="652204"/>
                    </a:cubicBezTo>
                    <a:close/>
                    <a:moveTo>
                      <a:pt x="192990" y="652204"/>
                    </a:moveTo>
                    <a:cubicBezTo>
                      <a:pt x="167266" y="660921"/>
                      <a:pt x="153480" y="688839"/>
                      <a:pt x="162197" y="714563"/>
                    </a:cubicBezTo>
                    <a:cubicBezTo>
                      <a:pt x="170914" y="740286"/>
                      <a:pt x="198832" y="754072"/>
                      <a:pt x="224555" y="745355"/>
                    </a:cubicBezTo>
                    <a:lnTo>
                      <a:pt x="224555" y="745353"/>
                    </a:lnTo>
                    <a:cubicBezTo>
                      <a:pt x="200452" y="749397"/>
                      <a:pt x="176976" y="735358"/>
                      <a:pt x="169132" y="712211"/>
                    </a:cubicBezTo>
                    <a:cubicBezTo>
                      <a:pt x="161289" y="689065"/>
                      <a:pt x="171394" y="663647"/>
                      <a:pt x="192990" y="652204"/>
                    </a:cubicBezTo>
                    <a:close/>
                    <a:moveTo>
                      <a:pt x="944083" y="0"/>
                    </a:moveTo>
                    <a:cubicBezTo>
                      <a:pt x="998212" y="0"/>
                      <a:pt x="1047215" y="24254"/>
                      <a:pt x="1082688" y="63468"/>
                    </a:cubicBezTo>
                    <a:lnTo>
                      <a:pt x="1120823" y="125996"/>
                    </a:lnTo>
                    <a:lnTo>
                      <a:pt x="1136373" y="114408"/>
                    </a:lnTo>
                    <a:cubicBezTo>
                      <a:pt x="1152462" y="106884"/>
                      <a:pt x="1170150" y="102724"/>
                      <a:pt x="1188718" y="102724"/>
                    </a:cubicBezTo>
                    <a:cubicBezTo>
                      <a:pt x="1262988" y="102724"/>
                      <a:pt x="1323198" y="169284"/>
                      <a:pt x="1323198" y="251388"/>
                    </a:cubicBezTo>
                    <a:lnTo>
                      <a:pt x="1322248" y="256589"/>
                    </a:lnTo>
                    <a:lnTo>
                      <a:pt x="1314418" y="289735"/>
                    </a:lnTo>
                    <a:cubicBezTo>
                      <a:pt x="1305146" y="312341"/>
                      <a:pt x="1290985" y="331780"/>
                      <a:pt x="1273546" y="346175"/>
                    </a:cubicBezTo>
                    <a:lnTo>
                      <a:pt x="1225664" y="366878"/>
                    </a:lnTo>
                    <a:lnTo>
                      <a:pt x="1221355" y="341498"/>
                    </a:lnTo>
                    <a:cubicBezTo>
                      <a:pt x="1209347" y="307742"/>
                      <a:pt x="1181236" y="284056"/>
                      <a:pt x="1148473" y="284056"/>
                    </a:cubicBezTo>
                    <a:cubicBezTo>
                      <a:pt x="1177576" y="289660"/>
                      <a:pt x="1200891" y="313470"/>
                      <a:pt x="1210730" y="344743"/>
                    </a:cubicBezTo>
                    <a:lnTo>
                      <a:pt x="1214801" y="371575"/>
                    </a:lnTo>
                    <a:lnTo>
                      <a:pt x="1213014" y="372348"/>
                    </a:lnTo>
                    <a:lnTo>
                      <a:pt x="1213013" y="372350"/>
                    </a:lnTo>
                    <a:lnTo>
                      <a:pt x="1214875" y="372063"/>
                    </a:lnTo>
                    <a:lnTo>
                      <a:pt x="1215792" y="378106"/>
                    </a:lnTo>
                    <a:cubicBezTo>
                      <a:pt x="1215792" y="424846"/>
                      <a:pt x="1187277" y="464684"/>
                      <a:pt x="1148473" y="472156"/>
                    </a:cubicBezTo>
                    <a:cubicBezTo>
                      <a:pt x="1192158" y="472156"/>
                      <a:pt x="1227571" y="430048"/>
                      <a:pt x="1227571" y="378106"/>
                    </a:cubicBezTo>
                    <a:lnTo>
                      <a:pt x="1226248" y="370315"/>
                    </a:lnTo>
                    <a:lnTo>
                      <a:pt x="1260534" y="365043"/>
                    </a:lnTo>
                    <a:cubicBezTo>
                      <a:pt x="1275429" y="359108"/>
                      <a:pt x="1289145" y="349906"/>
                      <a:pt x="1300980" y="338135"/>
                    </a:cubicBezTo>
                    <a:lnTo>
                      <a:pt x="1328393" y="298350"/>
                    </a:lnTo>
                    <a:lnTo>
                      <a:pt x="1336993" y="300270"/>
                    </a:lnTo>
                    <a:cubicBezTo>
                      <a:pt x="1401215" y="330298"/>
                      <a:pt x="1446278" y="400598"/>
                      <a:pt x="1446278" y="482534"/>
                    </a:cubicBezTo>
                    <a:cubicBezTo>
                      <a:pt x="1446278" y="509846"/>
                      <a:pt x="1441271" y="535865"/>
                      <a:pt x="1432217" y="559531"/>
                    </a:cubicBezTo>
                    <a:lnTo>
                      <a:pt x="1398270" y="615193"/>
                    </a:lnTo>
                    <a:lnTo>
                      <a:pt x="1334890" y="653761"/>
                    </a:lnTo>
                    <a:cubicBezTo>
                      <a:pt x="1309164" y="661633"/>
                      <a:pt x="1285231" y="661124"/>
                      <a:pt x="1267983" y="650738"/>
                    </a:cubicBezTo>
                    <a:lnTo>
                      <a:pt x="1267983" y="650739"/>
                    </a:lnTo>
                    <a:cubicBezTo>
                      <a:pt x="1290516" y="674523"/>
                      <a:pt x="1334599" y="671481"/>
                      <a:pt x="1378128" y="646781"/>
                    </a:cubicBezTo>
                    <a:lnTo>
                      <a:pt x="1401646" y="629234"/>
                    </a:lnTo>
                    <a:lnTo>
                      <a:pt x="1418290" y="641640"/>
                    </a:lnTo>
                    <a:cubicBezTo>
                      <a:pt x="1442625" y="668542"/>
                      <a:pt x="1457678" y="705708"/>
                      <a:pt x="1457678" y="746760"/>
                    </a:cubicBezTo>
                    <a:cubicBezTo>
                      <a:pt x="1457678" y="787812"/>
                      <a:pt x="1442625" y="824978"/>
                      <a:pt x="1418290" y="851882"/>
                    </a:cubicBezTo>
                    <a:lnTo>
                      <a:pt x="1405950" y="861078"/>
                    </a:lnTo>
                    <a:lnTo>
                      <a:pt x="1422638" y="888440"/>
                    </a:lnTo>
                    <a:cubicBezTo>
                      <a:pt x="1429442" y="906226"/>
                      <a:pt x="1433205" y="925780"/>
                      <a:pt x="1433205" y="946306"/>
                    </a:cubicBezTo>
                    <a:cubicBezTo>
                      <a:pt x="1433205" y="987358"/>
                      <a:pt x="1418153" y="1024524"/>
                      <a:pt x="1393817" y="1051428"/>
                    </a:cubicBezTo>
                    <a:lnTo>
                      <a:pt x="1367505" y="1071038"/>
                    </a:lnTo>
                    <a:lnTo>
                      <a:pt x="1372017" y="1078436"/>
                    </a:lnTo>
                    <a:cubicBezTo>
                      <a:pt x="1376346" y="1089750"/>
                      <a:pt x="1378740" y="1102190"/>
                      <a:pt x="1378740" y="1115248"/>
                    </a:cubicBezTo>
                    <a:cubicBezTo>
                      <a:pt x="1378740" y="1141364"/>
                      <a:pt x="1369164" y="1165008"/>
                      <a:pt x="1353683" y="1182122"/>
                    </a:cubicBezTo>
                    <a:lnTo>
                      <a:pt x="1336241" y="1190108"/>
                    </a:lnTo>
                    <a:lnTo>
                      <a:pt x="1330866" y="1171848"/>
                    </a:lnTo>
                    <a:lnTo>
                      <a:pt x="1322588" y="1160398"/>
                    </a:lnTo>
                    <a:lnTo>
                      <a:pt x="1308544" y="1133360"/>
                    </a:lnTo>
                    <a:cubicBezTo>
                      <a:pt x="1298819" y="1121138"/>
                      <a:pt x="1286536" y="1110620"/>
                      <a:pt x="1271955" y="1102682"/>
                    </a:cubicBezTo>
                    <a:cubicBezTo>
                      <a:pt x="1228210" y="1078867"/>
                      <a:pt x="1176198" y="1085032"/>
                      <a:pt x="1139530" y="1114209"/>
                    </a:cubicBezTo>
                    <a:lnTo>
                      <a:pt x="1109264" y="1150307"/>
                    </a:lnTo>
                    <a:lnTo>
                      <a:pt x="1125293" y="1123308"/>
                    </a:lnTo>
                    <a:cubicBezTo>
                      <a:pt x="1134846" y="1093000"/>
                      <a:pt x="1124768" y="1055418"/>
                      <a:pt x="1096838" y="1028261"/>
                    </a:cubicBezTo>
                    <a:lnTo>
                      <a:pt x="1072150" y="1016754"/>
                    </a:lnTo>
                    <a:lnTo>
                      <a:pt x="1066090" y="1010239"/>
                    </a:lnTo>
                    <a:cubicBezTo>
                      <a:pt x="1057295" y="1004336"/>
                      <a:pt x="1047110" y="1000297"/>
                      <a:pt x="1036182" y="998245"/>
                    </a:cubicBezTo>
                    <a:lnTo>
                      <a:pt x="1033481" y="998732"/>
                    </a:lnTo>
                    <a:lnTo>
                      <a:pt x="1033007" y="998511"/>
                    </a:lnTo>
                    <a:cubicBezTo>
                      <a:pt x="1021917" y="997710"/>
                      <a:pt x="1011038" y="999019"/>
                      <a:pt x="1001029" y="1002486"/>
                    </a:cubicBezTo>
                    <a:lnTo>
                      <a:pt x="996388" y="1005421"/>
                    </a:lnTo>
                    <a:lnTo>
                      <a:pt x="966876" y="1010743"/>
                    </a:lnTo>
                    <a:cubicBezTo>
                      <a:pt x="921637" y="1036265"/>
                      <a:pt x="902362" y="1087798"/>
                      <a:pt x="923827" y="1125846"/>
                    </a:cubicBezTo>
                    <a:cubicBezTo>
                      <a:pt x="911269" y="1088378"/>
                      <a:pt x="931955" y="1043968"/>
                      <a:pt x="972664" y="1021002"/>
                    </a:cubicBezTo>
                    <a:lnTo>
                      <a:pt x="1032391" y="1008051"/>
                    </a:lnTo>
                    <a:lnTo>
                      <a:pt x="1088626" y="1036706"/>
                    </a:lnTo>
                    <a:cubicBezTo>
                      <a:pt x="1113759" y="1061143"/>
                      <a:pt x="1124928" y="1094374"/>
                      <a:pt x="1119790" y="1123396"/>
                    </a:cubicBezTo>
                    <a:lnTo>
                      <a:pt x="1109178" y="1150409"/>
                    </a:lnTo>
                    <a:lnTo>
                      <a:pt x="1108851" y="1150799"/>
                    </a:lnTo>
                    <a:cubicBezTo>
                      <a:pt x="1145447" y="1103556"/>
                      <a:pt x="1210908" y="1089836"/>
                      <a:pt x="1263393" y="1118409"/>
                    </a:cubicBezTo>
                    <a:lnTo>
                      <a:pt x="1290777" y="1140418"/>
                    </a:lnTo>
                    <a:lnTo>
                      <a:pt x="1315460" y="1178875"/>
                    </a:lnTo>
                    <a:lnTo>
                      <a:pt x="1325289" y="1214504"/>
                    </a:lnTo>
                    <a:lnTo>
                      <a:pt x="1326395" y="1220140"/>
                    </a:lnTo>
                    <a:lnTo>
                      <a:pt x="1325062" y="1234759"/>
                    </a:lnTo>
                    <a:lnTo>
                      <a:pt x="1320771" y="1261427"/>
                    </a:lnTo>
                    <a:lnTo>
                      <a:pt x="1312101" y="1292303"/>
                    </a:lnTo>
                    <a:cubicBezTo>
                      <a:pt x="1282344" y="1370078"/>
                      <a:pt x="1212680" y="1424650"/>
                      <a:pt x="1131487" y="1424650"/>
                    </a:cubicBezTo>
                    <a:lnTo>
                      <a:pt x="1064835" y="1409774"/>
                    </a:lnTo>
                    <a:lnTo>
                      <a:pt x="1053677" y="1420980"/>
                    </a:lnTo>
                    <a:cubicBezTo>
                      <a:pt x="1022393" y="1444346"/>
                      <a:pt x="984679" y="1457988"/>
                      <a:pt x="944083" y="1457988"/>
                    </a:cubicBezTo>
                    <a:cubicBezTo>
                      <a:pt x="862889" y="1457988"/>
                      <a:pt x="793224" y="1403416"/>
                      <a:pt x="763467" y="1325640"/>
                    </a:cubicBezTo>
                    <a:lnTo>
                      <a:pt x="750117" y="1252540"/>
                    </a:lnTo>
                    <a:lnTo>
                      <a:pt x="748064" y="1252540"/>
                    </a:lnTo>
                    <a:lnTo>
                      <a:pt x="748064" y="1241294"/>
                    </a:lnTo>
                    <a:lnTo>
                      <a:pt x="748064" y="878343"/>
                    </a:lnTo>
                    <a:lnTo>
                      <a:pt x="748694" y="885401"/>
                    </a:lnTo>
                    <a:cubicBezTo>
                      <a:pt x="741080" y="826129"/>
                      <a:pt x="777584" y="770086"/>
                      <a:pt x="834877" y="753095"/>
                    </a:cubicBezTo>
                    <a:cubicBezTo>
                      <a:pt x="877845" y="740351"/>
                      <a:pt x="922989" y="752397"/>
                      <a:pt x="953815" y="781929"/>
                    </a:cubicBezTo>
                    <a:lnTo>
                      <a:pt x="976773" y="813594"/>
                    </a:lnTo>
                    <a:lnTo>
                      <a:pt x="974267" y="816682"/>
                    </a:lnTo>
                    <a:lnTo>
                      <a:pt x="977101" y="814046"/>
                    </a:lnTo>
                    <a:lnTo>
                      <a:pt x="979258" y="817020"/>
                    </a:lnTo>
                    <a:lnTo>
                      <a:pt x="977489" y="813685"/>
                    </a:lnTo>
                    <a:lnTo>
                      <a:pt x="998402" y="794234"/>
                    </a:lnTo>
                    <a:cubicBezTo>
                      <a:pt x="1025737" y="776724"/>
                      <a:pt x="1061187" y="774364"/>
                      <a:pt x="1091377" y="790180"/>
                    </a:cubicBezTo>
                    <a:cubicBezTo>
                      <a:pt x="1131629" y="811269"/>
                      <a:pt x="1150640" y="858442"/>
                      <a:pt x="1136257" y="901548"/>
                    </a:cubicBezTo>
                    <a:cubicBezTo>
                      <a:pt x="1159692" y="856815"/>
                      <a:pt x="1142427" y="801554"/>
                      <a:pt x="1097696" y="778119"/>
                    </a:cubicBezTo>
                    <a:cubicBezTo>
                      <a:pt x="1064147" y="760543"/>
                      <a:pt x="1024675" y="765860"/>
                      <a:pt x="997149" y="788489"/>
                    </a:cubicBezTo>
                    <a:lnTo>
                      <a:pt x="977177" y="813097"/>
                    </a:lnTo>
                    <a:lnTo>
                      <a:pt x="956890" y="774834"/>
                    </a:lnTo>
                    <a:cubicBezTo>
                      <a:pt x="927117" y="738648"/>
                      <a:pt x="877536" y="721766"/>
                      <a:pt x="829786" y="735928"/>
                    </a:cubicBezTo>
                    <a:cubicBezTo>
                      <a:pt x="797952" y="745369"/>
                      <a:pt x="772958" y="766820"/>
                      <a:pt x="758283" y="793869"/>
                    </a:cubicBezTo>
                    <a:lnTo>
                      <a:pt x="748064" y="826343"/>
                    </a:lnTo>
                    <a:lnTo>
                      <a:pt x="748064" y="462695"/>
                    </a:lnTo>
                    <a:lnTo>
                      <a:pt x="748695" y="469764"/>
                    </a:lnTo>
                    <a:cubicBezTo>
                      <a:pt x="744888" y="440128"/>
                      <a:pt x="752111" y="411299"/>
                      <a:pt x="767446" y="387756"/>
                    </a:cubicBezTo>
                    <a:lnTo>
                      <a:pt x="771680" y="383217"/>
                    </a:lnTo>
                    <a:lnTo>
                      <a:pt x="799933" y="355068"/>
                    </a:lnTo>
                    <a:lnTo>
                      <a:pt x="804492" y="352770"/>
                    </a:lnTo>
                    <a:lnTo>
                      <a:pt x="838587" y="337124"/>
                    </a:lnTo>
                    <a:cubicBezTo>
                      <a:pt x="852175" y="333554"/>
                      <a:pt x="866378" y="332325"/>
                      <a:pt x="880550" y="333607"/>
                    </a:cubicBezTo>
                    <a:lnTo>
                      <a:pt x="922212" y="345125"/>
                    </a:lnTo>
                    <a:lnTo>
                      <a:pt x="923157" y="345758"/>
                    </a:lnTo>
                    <a:lnTo>
                      <a:pt x="956358" y="369798"/>
                    </a:lnTo>
                    <a:lnTo>
                      <a:pt x="963742" y="379982"/>
                    </a:lnTo>
                    <a:lnTo>
                      <a:pt x="980889" y="405549"/>
                    </a:lnTo>
                    <a:cubicBezTo>
                      <a:pt x="992281" y="431234"/>
                      <a:pt x="994822" y="460845"/>
                      <a:pt x="986345" y="489497"/>
                    </a:cubicBezTo>
                    <a:cubicBezTo>
                      <a:pt x="1015124" y="429646"/>
                      <a:pt x="989936" y="357798"/>
                      <a:pt x="930086" y="329020"/>
                    </a:cubicBezTo>
                    <a:cubicBezTo>
                      <a:pt x="915124" y="321825"/>
                      <a:pt x="899412" y="318004"/>
                      <a:pt x="883810" y="317253"/>
                    </a:cubicBezTo>
                    <a:lnTo>
                      <a:pt x="882023" y="317514"/>
                    </a:lnTo>
                    <a:lnTo>
                      <a:pt x="877346" y="316042"/>
                    </a:lnTo>
                    <a:cubicBezTo>
                      <a:pt x="861824" y="314299"/>
                      <a:pt x="845704" y="315570"/>
                      <a:pt x="829787" y="320291"/>
                    </a:cubicBezTo>
                    <a:cubicBezTo>
                      <a:pt x="797953" y="329732"/>
                      <a:pt x="772959" y="351183"/>
                      <a:pt x="758284" y="378232"/>
                    </a:cubicBezTo>
                    <a:lnTo>
                      <a:pt x="748064" y="410709"/>
                    </a:lnTo>
                    <a:lnTo>
                      <a:pt x="748064" y="219076"/>
                    </a:lnTo>
                    <a:lnTo>
                      <a:pt x="748498" y="219076"/>
                    </a:lnTo>
                    <a:lnTo>
                      <a:pt x="748064" y="216694"/>
                    </a:lnTo>
                    <a:cubicBezTo>
                      <a:pt x="748064" y="97018"/>
                      <a:pt x="835825" y="0"/>
                      <a:pt x="944083" y="0"/>
                    </a:cubicBezTo>
                    <a:close/>
                    <a:moveTo>
                      <a:pt x="513595" y="0"/>
                    </a:moveTo>
                    <a:cubicBezTo>
                      <a:pt x="621853" y="0"/>
                      <a:pt x="709614" y="97018"/>
                      <a:pt x="709614" y="216694"/>
                    </a:cubicBezTo>
                    <a:lnTo>
                      <a:pt x="709180" y="219076"/>
                    </a:lnTo>
                    <a:lnTo>
                      <a:pt x="709614" y="219076"/>
                    </a:lnTo>
                    <a:lnTo>
                      <a:pt x="709614" y="410709"/>
                    </a:lnTo>
                    <a:lnTo>
                      <a:pt x="699394" y="378232"/>
                    </a:lnTo>
                    <a:cubicBezTo>
                      <a:pt x="684719" y="351183"/>
                      <a:pt x="659725" y="329732"/>
                      <a:pt x="627891" y="320291"/>
                    </a:cubicBezTo>
                    <a:cubicBezTo>
                      <a:pt x="611974" y="315570"/>
                      <a:pt x="595854" y="314299"/>
                      <a:pt x="580332" y="316042"/>
                    </a:cubicBezTo>
                    <a:lnTo>
                      <a:pt x="575655" y="317514"/>
                    </a:lnTo>
                    <a:lnTo>
                      <a:pt x="573868" y="317253"/>
                    </a:lnTo>
                    <a:cubicBezTo>
                      <a:pt x="558266" y="318004"/>
                      <a:pt x="542554" y="321825"/>
                      <a:pt x="527592" y="329020"/>
                    </a:cubicBezTo>
                    <a:cubicBezTo>
                      <a:pt x="467742" y="357798"/>
                      <a:pt x="442554" y="429646"/>
                      <a:pt x="471333" y="489497"/>
                    </a:cubicBezTo>
                    <a:cubicBezTo>
                      <a:pt x="462856" y="460845"/>
                      <a:pt x="465397" y="431234"/>
                      <a:pt x="476789" y="405549"/>
                    </a:cubicBezTo>
                    <a:lnTo>
                      <a:pt x="493936" y="379982"/>
                    </a:lnTo>
                    <a:lnTo>
                      <a:pt x="501320" y="369798"/>
                    </a:lnTo>
                    <a:lnTo>
                      <a:pt x="534521" y="345758"/>
                    </a:lnTo>
                    <a:lnTo>
                      <a:pt x="535466" y="345125"/>
                    </a:lnTo>
                    <a:lnTo>
                      <a:pt x="577128" y="333607"/>
                    </a:lnTo>
                    <a:cubicBezTo>
                      <a:pt x="591300" y="332325"/>
                      <a:pt x="605503" y="333554"/>
                      <a:pt x="619091" y="337124"/>
                    </a:cubicBezTo>
                    <a:lnTo>
                      <a:pt x="653186" y="352770"/>
                    </a:lnTo>
                    <a:lnTo>
                      <a:pt x="657745" y="355068"/>
                    </a:lnTo>
                    <a:lnTo>
                      <a:pt x="685998" y="383217"/>
                    </a:lnTo>
                    <a:lnTo>
                      <a:pt x="690232" y="387756"/>
                    </a:lnTo>
                    <a:cubicBezTo>
                      <a:pt x="705567" y="411299"/>
                      <a:pt x="712790" y="440128"/>
                      <a:pt x="708983" y="469764"/>
                    </a:cubicBezTo>
                    <a:lnTo>
                      <a:pt x="709614" y="462695"/>
                    </a:lnTo>
                    <a:lnTo>
                      <a:pt x="709614" y="826343"/>
                    </a:lnTo>
                    <a:lnTo>
                      <a:pt x="699395" y="793869"/>
                    </a:lnTo>
                    <a:cubicBezTo>
                      <a:pt x="684720" y="766820"/>
                      <a:pt x="659726" y="745369"/>
                      <a:pt x="627892" y="735928"/>
                    </a:cubicBezTo>
                    <a:cubicBezTo>
                      <a:pt x="580142" y="721766"/>
                      <a:pt x="530561" y="738648"/>
                      <a:pt x="500788" y="774834"/>
                    </a:cubicBezTo>
                    <a:lnTo>
                      <a:pt x="480501" y="813097"/>
                    </a:lnTo>
                    <a:lnTo>
                      <a:pt x="460529" y="788489"/>
                    </a:lnTo>
                    <a:cubicBezTo>
                      <a:pt x="433003" y="765860"/>
                      <a:pt x="393531" y="760543"/>
                      <a:pt x="359982" y="778119"/>
                    </a:cubicBezTo>
                    <a:cubicBezTo>
                      <a:pt x="315251" y="801554"/>
                      <a:pt x="297986" y="856815"/>
                      <a:pt x="321421" y="901548"/>
                    </a:cubicBezTo>
                    <a:cubicBezTo>
                      <a:pt x="307038" y="858442"/>
                      <a:pt x="326049" y="811269"/>
                      <a:pt x="366301" y="790180"/>
                    </a:cubicBezTo>
                    <a:cubicBezTo>
                      <a:pt x="396491" y="774364"/>
                      <a:pt x="431941" y="776724"/>
                      <a:pt x="459276" y="794234"/>
                    </a:cubicBezTo>
                    <a:lnTo>
                      <a:pt x="480189" y="813685"/>
                    </a:lnTo>
                    <a:lnTo>
                      <a:pt x="478420" y="817020"/>
                    </a:lnTo>
                    <a:lnTo>
                      <a:pt x="480577" y="814046"/>
                    </a:lnTo>
                    <a:lnTo>
                      <a:pt x="483411" y="816682"/>
                    </a:lnTo>
                    <a:lnTo>
                      <a:pt x="480905" y="813594"/>
                    </a:lnTo>
                    <a:lnTo>
                      <a:pt x="503863" y="781929"/>
                    </a:lnTo>
                    <a:cubicBezTo>
                      <a:pt x="534689" y="752397"/>
                      <a:pt x="579833" y="740351"/>
                      <a:pt x="622801" y="753095"/>
                    </a:cubicBezTo>
                    <a:cubicBezTo>
                      <a:pt x="680094" y="770086"/>
                      <a:pt x="716598" y="826129"/>
                      <a:pt x="708984" y="885401"/>
                    </a:cubicBezTo>
                    <a:lnTo>
                      <a:pt x="709614" y="878343"/>
                    </a:lnTo>
                    <a:lnTo>
                      <a:pt x="709614" y="1241294"/>
                    </a:lnTo>
                    <a:lnTo>
                      <a:pt x="709614" y="1252540"/>
                    </a:lnTo>
                    <a:lnTo>
                      <a:pt x="707561" y="1252540"/>
                    </a:lnTo>
                    <a:lnTo>
                      <a:pt x="694211" y="1325640"/>
                    </a:lnTo>
                    <a:cubicBezTo>
                      <a:pt x="664454" y="1403416"/>
                      <a:pt x="594789" y="1457988"/>
                      <a:pt x="513595" y="1457988"/>
                    </a:cubicBezTo>
                    <a:cubicBezTo>
                      <a:pt x="472999" y="1457988"/>
                      <a:pt x="435285" y="1444346"/>
                      <a:pt x="404001" y="1420980"/>
                    </a:cubicBezTo>
                    <a:lnTo>
                      <a:pt x="392843" y="1409774"/>
                    </a:lnTo>
                    <a:lnTo>
                      <a:pt x="326191" y="1424650"/>
                    </a:lnTo>
                    <a:cubicBezTo>
                      <a:pt x="244998" y="1424650"/>
                      <a:pt x="175334" y="1370078"/>
                      <a:pt x="145577" y="1292303"/>
                    </a:cubicBezTo>
                    <a:lnTo>
                      <a:pt x="136907" y="1261427"/>
                    </a:lnTo>
                    <a:lnTo>
                      <a:pt x="132616" y="1234759"/>
                    </a:lnTo>
                    <a:lnTo>
                      <a:pt x="131283" y="1220140"/>
                    </a:lnTo>
                    <a:lnTo>
                      <a:pt x="132389" y="1214504"/>
                    </a:lnTo>
                    <a:lnTo>
                      <a:pt x="142218" y="1178875"/>
                    </a:lnTo>
                    <a:lnTo>
                      <a:pt x="166901" y="1140418"/>
                    </a:lnTo>
                    <a:lnTo>
                      <a:pt x="194285" y="1118409"/>
                    </a:lnTo>
                    <a:cubicBezTo>
                      <a:pt x="246770" y="1089836"/>
                      <a:pt x="312231" y="1103556"/>
                      <a:pt x="348827" y="1150799"/>
                    </a:cubicBezTo>
                    <a:lnTo>
                      <a:pt x="348500" y="1150409"/>
                    </a:lnTo>
                    <a:lnTo>
                      <a:pt x="337888" y="1123396"/>
                    </a:lnTo>
                    <a:cubicBezTo>
                      <a:pt x="332750" y="1094374"/>
                      <a:pt x="343919" y="1061143"/>
                      <a:pt x="369052" y="1036706"/>
                    </a:cubicBezTo>
                    <a:lnTo>
                      <a:pt x="425287" y="1008051"/>
                    </a:lnTo>
                    <a:lnTo>
                      <a:pt x="485014" y="1021002"/>
                    </a:lnTo>
                    <a:cubicBezTo>
                      <a:pt x="525723" y="1043968"/>
                      <a:pt x="546409" y="1088378"/>
                      <a:pt x="533851" y="1125846"/>
                    </a:cubicBezTo>
                    <a:cubicBezTo>
                      <a:pt x="555316" y="1087798"/>
                      <a:pt x="536041" y="1036265"/>
                      <a:pt x="490802" y="1010743"/>
                    </a:cubicBezTo>
                    <a:lnTo>
                      <a:pt x="461290" y="1005421"/>
                    </a:lnTo>
                    <a:lnTo>
                      <a:pt x="456649" y="1002486"/>
                    </a:lnTo>
                    <a:cubicBezTo>
                      <a:pt x="446640" y="999019"/>
                      <a:pt x="435761" y="997710"/>
                      <a:pt x="424671" y="998511"/>
                    </a:cubicBezTo>
                    <a:lnTo>
                      <a:pt x="424197" y="998732"/>
                    </a:lnTo>
                    <a:lnTo>
                      <a:pt x="421496" y="998245"/>
                    </a:lnTo>
                    <a:cubicBezTo>
                      <a:pt x="410568" y="1000297"/>
                      <a:pt x="400383" y="1004336"/>
                      <a:pt x="391588" y="1010239"/>
                    </a:cubicBezTo>
                    <a:lnTo>
                      <a:pt x="385528" y="1016754"/>
                    </a:lnTo>
                    <a:lnTo>
                      <a:pt x="360840" y="1028261"/>
                    </a:lnTo>
                    <a:cubicBezTo>
                      <a:pt x="332910" y="1055418"/>
                      <a:pt x="322832" y="1093000"/>
                      <a:pt x="332385" y="1123308"/>
                    </a:cubicBezTo>
                    <a:lnTo>
                      <a:pt x="348414" y="1150307"/>
                    </a:lnTo>
                    <a:lnTo>
                      <a:pt x="318148" y="1114209"/>
                    </a:lnTo>
                    <a:cubicBezTo>
                      <a:pt x="281480" y="1085032"/>
                      <a:pt x="229468" y="1078867"/>
                      <a:pt x="185723" y="1102682"/>
                    </a:cubicBezTo>
                    <a:cubicBezTo>
                      <a:pt x="171142" y="1110620"/>
                      <a:pt x="158859" y="1121138"/>
                      <a:pt x="149134" y="1133360"/>
                    </a:cubicBezTo>
                    <a:lnTo>
                      <a:pt x="135090" y="1160398"/>
                    </a:lnTo>
                    <a:lnTo>
                      <a:pt x="126812" y="1171848"/>
                    </a:lnTo>
                    <a:lnTo>
                      <a:pt x="121437" y="1190108"/>
                    </a:lnTo>
                    <a:lnTo>
                      <a:pt x="103995" y="1182122"/>
                    </a:lnTo>
                    <a:cubicBezTo>
                      <a:pt x="88514" y="1165008"/>
                      <a:pt x="78938" y="1141364"/>
                      <a:pt x="78938" y="1115248"/>
                    </a:cubicBezTo>
                    <a:cubicBezTo>
                      <a:pt x="78938" y="1102190"/>
                      <a:pt x="81332" y="1089750"/>
                      <a:pt x="85661" y="1078436"/>
                    </a:cubicBezTo>
                    <a:lnTo>
                      <a:pt x="90173" y="1071038"/>
                    </a:lnTo>
                    <a:lnTo>
                      <a:pt x="63861" y="1051428"/>
                    </a:lnTo>
                    <a:cubicBezTo>
                      <a:pt x="39525" y="1024524"/>
                      <a:pt x="24473" y="987358"/>
                      <a:pt x="24473" y="946306"/>
                    </a:cubicBezTo>
                    <a:cubicBezTo>
                      <a:pt x="24473" y="925780"/>
                      <a:pt x="28236" y="906226"/>
                      <a:pt x="35040" y="888440"/>
                    </a:cubicBezTo>
                    <a:lnTo>
                      <a:pt x="51728" y="861078"/>
                    </a:lnTo>
                    <a:lnTo>
                      <a:pt x="39388" y="851882"/>
                    </a:lnTo>
                    <a:cubicBezTo>
                      <a:pt x="15053" y="824978"/>
                      <a:pt x="0" y="787812"/>
                      <a:pt x="0" y="746760"/>
                    </a:cubicBezTo>
                    <a:cubicBezTo>
                      <a:pt x="0" y="705708"/>
                      <a:pt x="15053" y="668542"/>
                      <a:pt x="39388" y="641640"/>
                    </a:cubicBezTo>
                    <a:lnTo>
                      <a:pt x="56032" y="629234"/>
                    </a:lnTo>
                    <a:lnTo>
                      <a:pt x="79550" y="646781"/>
                    </a:lnTo>
                    <a:cubicBezTo>
                      <a:pt x="123079" y="671481"/>
                      <a:pt x="167162" y="674523"/>
                      <a:pt x="189695" y="650739"/>
                    </a:cubicBezTo>
                    <a:lnTo>
                      <a:pt x="189695" y="650738"/>
                    </a:lnTo>
                    <a:cubicBezTo>
                      <a:pt x="172447" y="661124"/>
                      <a:pt x="148514" y="661633"/>
                      <a:pt x="122788" y="653761"/>
                    </a:cubicBezTo>
                    <a:lnTo>
                      <a:pt x="59408" y="615193"/>
                    </a:lnTo>
                    <a:lnTo>
                      <a:pt x="25461" y="559531"/>
                    </a:lnTo>
                    <a:cubicBezTo>
                      <a:pt x="16407" y="535865"/>
                      <a:pt x="11400" y="509846"/>
                      <a:pt x="11400" y="482534"/>
                    </a:cubicBezTo>
                    <a:cubicBezTo>
                      <a:pt x="11400" y="400598"/>
                      <a:pt x="56463" y="330298"/>
                      <a:pt x="120685" y="300270"/>
                    </a:cubicBezTo>
                    <a:lnTo>
                      <a:pt x="129285" y="298350"/>
                    </a:lnTo>
                    <a:lnTo>
                      <a:pt x="156698" y="338135"/>
                    </a:lnTo>
                    <a:cubicBezTo>
                      <a:pt x="168533" y="349906"/>
                      <a:pt x="182249" y="359108"/>
                      <a:pt x="197144" y="365043"/>
                    </a:cubicBezTo>
                    <a:lnTo>
                      <a:pt x="231430" y="370315"/>
                    </a:lnTo>
                    <a:lnTo>
                      <a:pt x="230107" y="378106"/>
                    </a:lnTo>
                    <a:cubicBezTo>
                      <a:pt x="230107" y="430048"/>
                      <a:pt x="265520" y="472156"/>
                      <a:pt x="309205" y="472156"/>
                    </a:cubicBezTo>
                    <a:cubicBezTo>
                      <a:pt x="270401" y="464684"/>
                      <a:pt x="241886" y="424846"/>
                      <a:pt x="241886" y="378106"/>
                    </a:cubicBezTo>
                    <a:lnTo>
                      <a:pt x="242803" y="372063"/>
                    </a:lnTo>
                    <a:lnTo>
                      <a:pt x="244665" y="372350"/>
                    </a:lnTo>
                    <a:lnTo>
                      <a:pt x="244664" y="372348"/>
                    </a:lnTo>
                    <a:lnTo>
                      <a:pt x="242877" y="371575"/>
                    </a:lnTo>
                    <a:lnTo>
                      <a:pt x="246948" y="344743"/>
                    </a:lnTo>
                    <a:cubicBezTo>
                      <a:pt x="256787" y="313470"/>
                      <a:pt x="280102" y="289660"/>
                      <a:pt x="309205" y="284056"/>
                    </a:cubicBezTo>
                    <a:cubicBezTo>
                      <a:pt x="276442" y="284056"/>
                      <a:pt x="248331" y="307742"/>
                      <a:pt x="236323" y="341498"/>
                    </a:cubicBezTo>
                    <a:lnTo>
                      <a:pt x="232014" y="366878"/>
                    </a:lnTo>
                    <a:lnTo>
                      <a:pt x="184132" y="346175"/>
                    </a:lnTo>
                    <a:cubicBezTo>
                      <a:pt x="166693" y="331780"/>
                      <a:pt x="152532" y="312341"/>
                      <a:pt x="143260" y="289735"/>
                    </a:cubicBezTo>
                    <a:lnTo>
                      <a:pt x="135430" y="256589"/>
                    </a:lnTo>
                    <a:lnTo>
                      <a:pt x="134480" y="251388"/>
                    </a:lnTo>
                    <a:cubicBezTo>
                      <a:pt x="134480" y="169284"/>
                      <a:pt x="194690" y="102724"/>
                      <a:pt x="268960" y="102724"/>
                    </a:cubicBezTo>
                    <a:cubicBezTo>
                      <a:pt x="287528" y="102724"/>
                      <a:pt x="305216" y="106884"/>
                      <a:pt x="321305" y="114408"/>
                    </a:cubicBezTo>
                    <a:lnTo>
                      <a:pt x="336855" y="125996"/>
                    </a:lnTo>
                    <a:lnTo>
                      <a:pt x="374990" y="63468"/>
                    </a:lnTo>
                    <a:cubicBezTo>
                      <a:pt x="410463" y="24254"/>
                      <a:pt x="459466" y="0"/>
                      <a:pt x="513595" y="0"/>
                    </a:cubicBezTo>
                    <a:close/>
                  </a:path>
                </a:pathLst>
              </a:custGeom>
              <a:gradFill>
                <a:gsLst>
                  <a:gs pos="0">
                    <a:schemeClr val="accent1"/>
                  </a:gs>
                  <a:gs pos="15000">
                    <a:schemeClr val="accent1"/>
                  </a:gs>
                  <a:gs pos="50000">
                    <a:schemeClr val="lt2"/>
                  </a:gs>
                  <a:gs pos="85000">
                    <a:schemeClr val="accent2"/>
                  </a:gs>
                  <a:gs pos="100000">
                    <a:schemeClr val="accent2"/>
                  </a:gs>
                </a:gsLst>
                <a:lin ang="3600000" scaled="0"/>
              </a:gra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14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sp>
            <p:nvSpPr>
              <p:cNvPr id="82" name="Google Shape;174;p12">
                <a:extLst>
                  <a:ext uri="{FF2B5EF4-FFF2-40B4-BE49-F238E27FC236}">
                    <a16:creationId xmlns:a16="http://schemas.microsoft.com/office/drawing/2014/main" id="{A1369138-F35E-4B17-83B4-8F2591817B40}"/>
                  </a:ext>
                </a:extLst>
              </p:cNvPr>
              <p:cNvSpPr/>
              <p:nvPr/>
            </p:nvSpPr>
            <p:spPr>
              <a:xfrm>
                <a:off x="4137795" y="4066455"/>
                <a:ext cx="327241" cy="302052"/>
              </a:xfrm>
              <a:custGeom>
                <a:avLst/>
                <a:gdLst/>
                <a:ahLst/>
                <a:cxnLst/>
                <a:rect l="l" t="t" r="r" b="b"/>
                <a:pathLst>
                  <a:path w="441593" h="407602" extrusionOk="0">
                    <a:moveTo>
                      <a:pt x="167448" y="152377"/>
                    </a:moveTo>
                    <a:lnTo>
                      <a:pt x="208639" y="306107"/>
                    </a:lnTo>
                    <a:cubicBezTo>
                      <a:pt x="209801" y="310442"/>
                      <a:pt x="213434" y="313456"/>
                      <a:pt x="217616" y="314038"/>
                    </a:cubicBezTo>
                    <a:lnTo>
                      <a:pt x="220796" y="313839"/>
                    </a:lnTo>
                    <a:lnTo>
                      <a:pt x="223977" y="314038"/>
                    </a:lnTo>
                    <a:cubicBezTo>
                      <a:pt x="228159" y="313456"/>
                      <a:pt x="231792" y="310442"/>
                      <a:pt x="232953" y="306107"/>
                    </a:cubicBezTo>
                    <a:lnTo>
                      <a:pt x="274145" y="152377"/>
                    </a:lnTo>
                    <a:lnTo>
                      <a:pt x="290168" y="212176"/>
                    </a:lnTo>
                    <a:lnTo>
                      <a:pt x="291469" y="212176"/>
                    </a:lnTo>
                    <a:lnTo>
                      <a:pt x="291385" y="212379"/>
                    </a:lnTo>
                    <a:cubicBezTo>
                      <a:pt x="291385" y="218528"/>
                      <a:pt x="296370" y="223512"/>
                      <a:pt x="302519" y="223512"/>
                    </a:cubicBezTo>
                    <a:lnTo>
                      <a:pt x="407267" y="223512"/>
                    </a:lnTo>
                    <a:lnTo>
                      <a:pt x="394808" y="243463"/>
                    </a:lnTo>
                    <a:cubicBezTo>
                      <a:pt x="360364" y="293945"/>
                      <a:pt x="304708" y="349564"/>
                      <a:pt x="220796" y="407602"/>
                    </a:cubicBezTo>
                    <a:cubicBezTo>
                      <a:pt x="136884" y="349564"/>
                      <a:pt x="81228" y="293945"/>
                      <a:pt x="46784" y="243463"/>
                    </a:cubicBezTo>
                    <a:lnTo>
                      <a:pt x="34325" y="223512"/>
                    </a:lnTo>
                    <a:lnTo>
                      <a:pt x="139073" y="223512"/>
                    </a:lnTo>
                    <a:cubicBezTo>
                      <a:pt x="145223" y="223512"/>
                      <a:pt x="150207" y="218528"/>
                      <a:pt x="150207" y="212379"/>
                    </a:cubicBezTo>
                    <a:lnTo>
                      <a:pt x="150124" y="212176"/>
                    </a:lnTo>
                    <a:lnTo>
                      <a:pt x="151424" y="212176"/>
                    </a:lnTo>
                    <a:close/>
                    <a:moveTo>
                      <a:pt x="104654" y="13"/>
                    </a:moveTo>
                    <a:cubicBezTo>
                      <a:pt x="148470" y="731"/>
                      <a:pt x="195109" y="30355"/>
                      <a:pt x="220796" y="98066"/>
                    </a:cubicBezTo>
                    <a:cubicBezTo>
                      <a:pt x="246484" y="30355"/>
                      <a:pt x="293122" y="731"/>
                      <a:pt x="336939" y="13"/>
                    </a:cubicBezTo>
                    <a:cubicBezTo>
                      <a:pt x="409966" y="-1183"/>
                      <a:pt x="475155" y="77914"/>
                      <a:pt x="422442" y="194796"/>
                    </a:cubicBezTo>
                    <a:lnTo>
                      <a:pt x="419160" y="201245"/>
                    </a:lnTo>
                    <a:lnTo>
                      <a:pt x="309676" y="201245"/>
                    </a:lnTo>
                    <a:lnTo>
                      <a:pt x="285897" y="112501"/>
                    </a:lnTo>
                    <a:cubicBezTo>
                      <a:pt x="285122" y="109611"/>
                      <a:pt x="283249" y="107308"/>
                      <a:pt x="280848" y="105921"/>
                    </a:cubicBezTo>
                    <a:lnTo>
                      <a:pt x="276761" y="105383"/>
                    </a:lnTo>
                    <a:lnTo>
                      <a:pt x="275664" y="104838"/>
                    </a:lnTo>
                    <a:lnTo>
                      <a:pt x="271370" y="104569"/>
                    </a:lnTo>
                    <a:cubicBezTo>
                      <a:pt x="267188" y="105152"/>
                      <a:pt x="263555" y="108165"/>
                      <a:pt x="262393" y="112501"/>
                    </a:cubicBezTo>
                    <a:lnTo>
                      <a:pt x="220796" y="267743"/>
                    </a:lnTo>
                    <a:lnTo>
                      <a:pt x="179199" y="112501"/>
                    </a:lnTo>
                    <a:cubicBezTo>
                      <a:pt x="178038" y="108165"/>
                      <a:pt x="174405" y="105152"/>
                      <a:pt x="170222" y="104569"/>
                    </a:cubicBezTo>
                    <a:lnTo>
                      <a:pt x="165928" y="104838"/>
                    </a:lnTo>
                    <a:lnTo>
                      <a:pt x="164831" y="105383"/>
                    </a:lnTo>
                    <a:lnTo>
                      <a:pt x="160745" y="105921"/>
                    </a:lnTo>
                    <a:cubicBezTo>
                      <a:pt x="158343" y="107308"/>
                      <a:pt x="156470" y="109611"/>
                      <a:pt x="155696" y="112501"/>
                    </a:cubicBezTo>
                    <a:lnTo>
                      <a:pt x="131917" y="201245"/>
                    </a:lnTo>
                    <a:lnTo>
                      <a:pt x="22432" y="201245"/>
                    </a:lnTo>
                    <a:lnTo>
                      <a:pt x="19150" y="194796"/>
                    </a:lnTo>
                    <a:cubicBezTo>
                      <a:pt x="-33562" y="77914"/>
                      <a:pt x="31626" y="-1183"/>
                      <a:pt x="104654" y="13"/>
                    </a:cubicBezTo>
                    <a:close/>
                  </a:path>
                </a:pathLst>
              </a:custGeom>
              <a:gradFill>
                <a:gsLst>
                  <a:gs pos="0">
                    <a:schemeClr val="accent1"/>
                  </a:gs>
                  <a:gs pos="15000">
                    <a:schemeClr val="accent1"/>
                  </a:gs>
                  <a:gs pos="50000">
                    <a:schemeClr val="lt2"/>
                  </a:gs>
                  <a:gs pos="85000">
                    <a:schemeClr val="accent2"/>
                  </a:gs>
                  <a:gs pos="100000">
                    <a:schemeClr val="accent2"/>
                  </a:gs>
                </a:gsLst>
                <a:lin ang="3600000" scaled="0"/>
              </a:gra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14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sp>
            <p:nvSpPr>
              <p:cNvPr id="83" name="Google Shape;175;p12">
                <a:extLst>
                  <a:ext uri="{FF2B5EF4-FFF2-40B4-BE49-F238E27FC236}">
                    <a16:creationId xmlns:a16="http://schemas.microsoft.com/office/drawing/2014/main" id="{5774DF00-E1B4-4AA9-BE9A-2708F503CC09}"/>
                  </a:ext>
                </a:extLst>
              </p:cNvPr>
              <p:cNvSpPr/>
              <p:nvPr/>
            </p:nvSpPr>
            <p:spPr>
              <a:xfrm>
                <a:off x="1919925" y="4963269"/>
                <a:ext cx="261861" cy="358961"/>
              </a:xfrm>
              <a:custGeom>
                <a:avLst/>
                <a:gdLst/>
                <a:ahLst/>
                <a:cxnLst/>
                <a:rect l="l" t="t" r="r" b="b"/>
                <a:pathLst>
                  <a:path w="1704968" h="2337199" extrusionOk="0">
                    <a:moveTo>
                      <a:pt x="104956" y="2039352"/>
                    </a:moveTo>
                    <a:lnTo>
                      <a:pt x="133806" y="2043151"/>
                    </a:lnTo>
                    <a:lnTo>
                      <a:pt x="133846" y="2043082"/>
                    </a:lnTo>
                    <a:lnTo>
                      <a:pt x="292226" y="2134523"/>
                    </a:lnTo>
                    <a:lnTo>
                      <a:pt x="292187" y="2134591"/>
                    </a:lnTo>
                    <a:lnTo>
                      <a:pt x="309903" y="2157678"/>
                    </a:lnTo>
                    <a:cubicBezTo>
                      <a:pt x="312439" y="2167143"/>
                      <a:pt x="311364" y="2177576"/>
                      <a:pt x="306077" y="2186732"/>
                    </a:cubicBezTo>
                    <a:lnTo>
                      <a:pt x="229505" y="2319359"/>
                    </a:lnTo>
                    <a:cubicBezTo>
                      <a:pt x="224218" y="2328516"/>
                      <a:pt x="215722" y="2334663"/>
                      <a:pt x="206256" y="2337199"/>
                    </a:cubicBezTo>
                    <a:lnTo>
                      <a:pt x="177404" y="2333400"/>
                    </a:lnTo>
                    <a:lnTo>
                      <a:pt x="177365" y="2333469"/>
                    </a:lnTo>
                    <a:lnTo>
                      <a:pt x="18984" y="2242028"/>
                    </a:lnTo>
                    <a:lnTo>
                      <a:pt x="19024" y="2241959"/>
                    </a:lnTo>
                    <a:lnTo>
                      <a:pt x="1310" y="2218873"/>
                    </a:lnTo>
                    <a:cubicBezTo>
                      <a:pt x="-1226" y="2209409"/>
                      <a:pt x="-151" y="2198976"/>
                      <a:pt x="5135" y="2189819"/>
                    </a:cubicBezTo>
                    <a:lnTo>
                      <a:pt x="81708" y="2057192"/>
                    </a:lnTo>
                    <a:cubicBezTo>
                      <a:pt x="86994" y="2048036"/>
                      <a:pt x="95492" y="2041889"/>
                      <a:pt x="104956" y="2039352"/>
                    </a:cubicBezTo>
                    <a:close/>
                    <a:moveTo>
                      <a:pt x="589803" y="819330"/>
                    </a:moveTo>
                    <a:lnTo>
                      <a:pt x="559487" y="871839"/>
                    </a:lnTo>
                    <a:lnTo>
                      <a:pt x="559972" y="872119"/>
                    </a:lnTo>
                    <a:lnTo>
                      <a:pt x="537678" y="919520"/>
                    </a:lnTo>
                    <a:cubicBezTo>
                      <a:pt x="517765" y="975220"/>
                      <a:pt x="513964" y="1036953"/>
                      <a:pt x="530303" y="1097931"/>
                    </a:cubicBezTo>
                    <a:lnTo>
                      <a:pt x="609195" y="1392355"/>
                    </a:lnTo>
                    <a:lnTo>
                      <a:pt x="910641" y="1311583"/>
                    </a:lnTo>
                    <a:cubicBezTo>
                      <a:pt x="973073" y="1294854"/>
                      <a:pt x="1026106" y="1260776"/>
                      <a:pt x="1065710" y="1216138"/>
                    </a:cubicBezTo>
                    <a:lnTo>
                      <a:pt x="1092436" y="1179537"/>
                    </a:lnTo>
                    <a:lnTo>
                      <a:pt x="1093731" y="1180285"/>
                    </a:lnTo>
                    <a:lnTo>
                      <a:pt x="1100688" y="1168236"/>
                    </a:lnTo>
                    <a:lnTo>
                      <a:pt x="1100690" y="1168233"/>
                    </a:lnTo>
                    <a:lnTo>
                      <a:pt x="1100693" y="1168228"/>
                    </a:lnTo>
                    <a:lnTo>
                      <a:pt x="1124047" y="1127776"/>
                    </a:lnTo>
                    <a:close/>
                    <a:moveTo>
                      <a:pt x="775063" y="200942"/>
                    </a:moveTo>
                    <a:lnTo>
                      <a:pt x="782682" y="242808"/>
                    </a:lnTo>
                    <a:cubicBezTo>
                      <a:pt x="789994" y="267392"/>
                      <a:pt x="800146" y="292220"/>
                      <a:pt x="812949" y="316928"/>
                    </a:cubicBezTo>
                    <a:lnTo>
                      <a:pt x="847843" y="372393"/>
                    </a:lnTo>
                    <a:lnTo>
                      <a:pt x="776493" y="495974"/>
                    </a:lnTo>
                    <a:lnTo>
                      <a:pt x="673623" y="674150"/>
                    </a:lnTo>
                    <a:lnTo>
                      <a:pt x="1207867" y="982596"/>
                    </a:lnTo>
                    <a:lnTo>
                      <a:pt x="1310737" y="804420"/>
                    </a:lnTo>
                    <a:lnTo>
                      <a:pt x="1382087" y="680838"/>
                    </a:lnTo>
                    <a:lnTo>
                      <a:pt x="1447565" y="683324"/>
                    </a:lnTo>
                    <a:cubicBezTo>
                      <a:pt x="1475365" y="682058"/>
                      <a:pt x="1501944" y="678437"/>
                      <a:pt x="1526889" y="672476"/>
                    </a:cubicBezTo>
                    <a:lnTo>
                      <a:pt x="1566958" y="658141"/>
                    </a:lnTo>
                    <a:lnTo>
                      <a:pt x="1221281" y="1256871"/>
                    </a:lnTo>
                    <a:lnTo>
                      <a:pt x="1221277" y="1256879"/>
                    </a:lnTo>
                    <a:lnTo>
                      <a:pt x="1221273" y="1256885"/>
                    </a:lnTo>
                    <a:lnTo>
                      <a:pt x="1210962" y="1274744"/>
                    </a:lnTo>
                    <a:lnTo>
                      <a:pt x="1209042" y="1273635"/>
                    </a:lnTo>
                    <a:lnTo>
                      <a:pt x="1169427" y="1327888"/>
                    </a:lnTo>
                    <a:cubicBezTo>
                      <a:pt x="1110722" y="1394054"/>
                      <a:pt x="1032114" y="1444566"/>
                      <a:pt x="939573" y="1469363"/>
                    </a:cubicBezTo>
                    <a:lnTo>
                      <a:pt x="628066" y="1552831"/>
                    </a:lnTo>
                    <a:lnTo>
                      <a:pt x="315086" y="2094929"/>
                    </a:lnTo>
                    <a:lnTo>
                      <a:pt x="156705" y="2003488"/>
                    </a:lnTo>
                    <a:lnTo>
                      <a:pt x="462067" y="1474586"/>
                    </a:lnTo>
                    <a:lnTo>
                      <a:pt x="375810" y="1152672"/>
                    </a:lnTo>
                    <a:cubicBezTo>
                      <a:pt x="351592" y="1062287"/>
                      <a:pt x="357225" y="970782"/>
                      <a:pt x="386740" y="888219"/>
                    </a:cubicBezTo>
                    <a:lnTo>
                      <a:pt x="419787" y="817959"/>
                    </a:lnTo>
                    <a:lnTo>
                      <a:pt x="419068" y="817544"/>
                    </a:lnTo>
                    <a:close/>
                    <a:moveTo>
                      <a:pt x="847082" y="0"/>
                    </a:moveTo>
                    <a:cubicBezTo>
                      <a:pt x="1100953" y="210364"/>
                      <a:pt x="1395852" y="380624"/>
                      <a:pt x="1704968" y="495301"/>
                    </a:cubicBezTo>
                    <a:cubicBezTo>
                      <a:pt x="1613435" y="653841"/>
                      <a:pt x="1347189" y="671486"/>
                      <a:pt x="1110290" y="534712"/>
                    </a:cubicBezTo>
                    <a:cubicBezTo>
                      <a:pt x="873391" y="397939"/>
                      <a:pt x="755549" y="158540"/>
                      <a:pt x="847082" y="0"/>
                    </a:cubicBezTo>
                    <a:close/>
                  </a:path>
                </a:pathLst>
              </a:custGeom>
              <a:gradFill>
                <a:gsLst>
                  <a:gs pos="0">
                    <a:schemeClr val="accent1"/>
                  </a:gs>
                  <a:gs pos="15000">
                    <a:schemeClr val="accent1"/>
                  </a:gs>
                  <a:gs pos="50000">
                    <a:schemeClr val="lt2"/>
                  </a:gs>
                  <a:gs pos="85000">
                    <a:schemeClr val="accent2"/>
                  </a:gs>
                  <a:gs pos="100000">
                    <a:schemeClr val="accent2"/>
                  </a:gs>
                </a:gsLst>
                <a:lin ang="3600000" scaled="0"/>
              </a:gra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14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sp>
            <p:nvSpPr>
              <p:cNvPr id="84" name="Google Shape;176;p12">
                <a:extLst>
                  <a:ext uri="{FF2B5EF4-FFF2-40B4-BE49-F238E27FC236}">
                    <a16:creationId xmlns:a16="http://schemas.microsoft.com/office/drawing/2014/main" id="{2DB0E690-BF18-4BA2-898E-6510D40F3760}"/>
                  </a:ext>
                </a:extLst>
              </p:cNvPr>
              <p:cNvSpPr/>
              <p:nvPr/>
            </p:nvSpPr>
            <p:spPr>
              <a:xfrm>
                <a:off x="3791422" y="4974361"/>
                <a:ext cx="266997" cy="325230"/>
              </a:xfrm>
              <a:custGeom>
                <a:avLst/>
                <a:gdLst/>
                <a:ahLst/>
                <a:cxnLst/>
                <a:rect l="l" t="t" r="r" b="b"/>
                <a:pathLst>
                  <a:path w="1549138" h="1887006" extrusionOk="0">
                    <a:moveTo>
                      <a:pt x="774316" y="1315282"/>
                    </a:moveTo>
                    <a:cubicBezTo>
                      <a:pt x="696348" y="1362436"/>
                      <a:pt x="694169" y="1501568"/>
                      <a:pt x="769451" y="1626043"/>
                    </a:cubicBezTo>
                    <a:cubicBezTo>
                      <a:pt x="844730" y="1750519"/>
                      <a:pt x="968962" y="1813200"/>
                      <a:pt x="1046929" y="1766048"/>
                    </a:cubicBezTo>
                    <a:cubicBezTo>
                      <a:pt x="970317" y="1739715"/>
                      <a:pt x="893666" y="1672030"/>
                      <a:pt x="840036" y="1583354"/>
                    </a:cubicBezTo>
                    <a:cubicBezTo>
                      <a:pt x="786406" y="1494678"/>
                      <a:pt x="762058" y="1395362"/>
                      <a:pt x="774316" y="1315282"/>
                    </a:cubicBezTo>
                    <a:close/>
                    <a:moveTo>
                      <a:pt x="103696" y="982090"/>
                    </a:moveTo>
                    <a:lnTo>
                      <a:pt x="756891" y="982090"/>
                    </a:lnTo>
                    <a:lnTo>
                      <a:pt x="727988" y="1014179"/>
                    </a:lnTo>
                    <a:cubicBezTo>
                      <a:pt x="625967" y="1116199"/>
                      <a:pt x="574958" y="1249913"/>
                      <a:pt x="574958" y="1383625"/>
                    </a:cubicBezTo>
                    <a:lnTo>
                      <a:pt x="577454" y="1409664"/>
                    </a:lnTo>
                    <a:lnTo>
                      <a:pt x="574959" y="1435693"/>
                    </a:lnTo>
                    <a:cubicBezTo>
                      <a:pt x="574959" y="1502549"/>
                      <a:pt x="587711" y="1569406"/>
                      <a:pt x="613216" y="1632300"/>
                    </a:cubicBezTo>
                    <a:lnTo>
                      <a:pt x="657574" y="1716594"/>
                    </a:lnTo>
                    <a:lnTo>
                      <a:pt x="199534" y="1716594"/>
                    </a:lnTo>
                    <a:cubicBezTo>
                      <a:pt x="146604" y="1716594"/>
                      <a:pt x="103696" y="1673686"/>
                      <a:pt x="103696" y="1620756"/>
                    </a:cubicBezTo>
                    <a:lnTo>
                      <a:pt x="103696" y="1573055"/>
                    </a:lnTo>
                    <a:lnTo>
                      <a:pt x="320903" y="1573055"/>
                    </a:lnTo>
                    <a:cubicBezTo>
                      <a:pt x="362337" y="1573055"/>
                      <a:pt x="395925" y="1539467"/>
                      <a:pt x="395925" y="1498033"/>
                    </a:cubicBezTo>
                    <a:lnTo>
                      <a:pt x="395926" y="1498033"/>
                    </a:lnTo>
                    <a:cubicBezTo>
                      <a:pt x="395926" y="1456599"/>
                      <a:pt x="362338" y="1423011"/>
                      <a:pt x="320904" y="1423011"/>
                    </a:cubicBezTo>
                    <a:lnTo>
                      <a:pt x="103696" y="1423011"/>
                    </a:lnTo>
                    <a:lnTo>
                      <a:pt x="103696" y="1243729"/>
                    </a:lnTo>
                    <a:lnTo>
                      <a:pt x="311477" y="1243729"/>
                    </a:lnTo>
                    <a:cubicBezTo>
                      <a:pt x="352911" y="1243729"/>
                      <a:pt x="386499" y="1210141"/>
                      <a:pt x="386499" y="1168707"/>
                    </a:cubicBezTo>
                    <a:lnTo>
                      <a:pt x="386500" y="1168707"/>
                    </a:lnTo>
                    <a:cubicBezTo>
                      <a:pt x="386500" y="1127273"/>
                      <a:pt x="352912" y="1093685"/>
                      <a:pt x="311478" y="1093685"/>
                    </a:cubicBezTo>
                    <a:lnTo>
                      <a:pt x="103696" y="1093685"/>
                    </a:lnTo>
                    <a:close/>
                    <a:moveTo>
                      <a:pt x="103696" y="764358"/>
                    </a:moveTo>
                    <a:lnTo>
                      <a:pt x="311478" y="764358"/>
                    </a:lnTo>
                    <a:cubicBezTo>
                      <a:pt x="352912" y="764358"/>
                      <a:pt x="386500" y="797946"/>
                      <a:pt x="386500" y="839380"/>
                    </a:cubicBezTo>
                    <a:lnTo>
                      <a:pt x="386499" y="839380"/>
                    </a:lnTo>
                    <a:cubicBezTo>
                      <a:pt x="386499" y="880814"/>
                      <a:pt x="352911" y="914402"/>
                      <a:pt x="311477" y="914402"/>
                    </a:cubicBezTo>
                    <a:lnTo>
                      <a:pt x="103696" y="914402"/>
                    </a:lnTo>
                    <a:close/>
                    <a:moveTo>
                      <a:pt x="1091937" y="662249"/>
                    </a:moveTo>
                    <a:cubicBezTo>
                      <a:pt x="1187131" y="807721"/>
                      <a:pt x="1294894" y="940623"/>
                      <a:pt x="1415227" y="1060955"/>
                    </a:cubicBezTo>
                    <a:cubicBezTo>
                      <a:pt x="1504501" y="1150230"/>
                      <a:pt x="1549138" y="1267237"/>
                      <a:pt x="1549137" y="1384245"/>
                    </a:cubicBezTo>
                    <a:lnTo>
                      <a:pt x="1546955" y="1407020"/>
                    </a:lnTo>
                    <a:lnTo>
                      <a:pt x="1549138" y="1429806"/>
                    </a:lnTo>
                    <a:cubicBezTo>
                      <a:pt x="1549138" y="1546814"/>
                      <a:pt x="1504502" y="1663822"/>
                      <a:pt x="1415228" y="1753095"/>
                    </a:cubicBezTo>
                    <a:cubicBezTo>
                      <a:pt x="1236680" y="1931643"/>
                      <a:pt x="947197" y="1931644"/>
                      <a:pt x="768649" y="1753096"/>
                    </a:cubicBezTo>
                    <a:cubicBezTo>
                      <a:pt x="679374" y="1663822"/>
                      <a:pt x="634738" y="1546814"/>
                      <a:pt x="634738" y="1429807"/>
                    </a:cubicBezTo>
                    <a:lnTo>
                      <a:pt x="636921" y="1407030"/>
                    </a:lnTo>
                    <a:lnTo>
                      <a:pt x="634738" y="1384245"/>
                    </a:lnTo>
                    <a:cubicBezTo>
                      <a:pt x="634737" y="1267237"/>
                      <a:pt x="679374" y="1150230"/>
                      <a:pt x="768648" y="1060955"/>
                    </a:cubicBezTo>
                    <a:cubicBezTo>
                      <a:pt x="888981" y="940623"/>
                      <a:pt x="996744" y="807721"/>
                      <a:pt x="1091937" y="662249"/>
                    </a:cubicBezTo>
                    <a:close/>
                    <a:moveTo>
                      <a:pt x="103696" y="435031"/>
                    </a:moveTo>
                    <a:lnTo>
                      <a:pt x="311478" y="435031"/>
                    </a:lnTo>
                    <a:cubicBezTo>
                      <a:pt x="352912" y="435031"/>
                      <a:pt x="386500" y="468619"/>
                      <a:pt x="386500" y="510053"/>
                    </a:cubicBezTo>
                    <a:lnTo>
                      <a:pt x="386499" y="510053"/>
                    </a:lnTo>
                    <a:cubicBezTo>
                      <a:pt x="386499" y="551487"/>
                      <a:pt x="352911" y="585075"/>
                      <a:pt x="311477" y="585075"/>
                    </a:cubicBezTo>
                    <a:lnTo>
                      <a:pt x="103696" y="585075"/>
                    </a:lnTo>
                    <a:close/>
                    <a:moveTo>
                      <a:pt x="172826" y="189452"/>
                    </a:moveTo>
                    <a:lnTo>
                      <a:pt x="1033805" y="189452"/>
                    </a:lnTo>
                    <a:cubicBezTo>
                      <a:pt x="1129254" y="189452"/>
                      <a:pt x="1206631" y="266829"/>
                      <a:pt x="1206631" y="362278"/>
                    </a:cubicBezTo>
                    <a:lnTo>
                      <a:pt x="1206631" y="708323"/>
                    </a:lnTo>
                    <a:lnTo>
                      <a:pt x="1150068" y="630741"/>
                    </a:lnTo>
                    <a:lnTo>
                      <a:pt x="1150068" y="374358"/>
                    </a:lnTo>
                    <a:cubicBezTo>
                      <a:pt x="1150068" y="303475"/>
                      <a:pt x="1092606" y="246013"/>
                      <a:pt x="1021723" y="246013"/>
                    </a:cubicBezTo>
                    <a:lnTo>
                      <a:pt x="184907" y="246013"/>
                    </a:lnTo>
                    <a:cubicBezTo>
                      <a:pt x="114024" y="246013"/>
                      <a:pt x="56562" y="303475"/>
                      <a:pt x="56562" y="374358"/>
                    </a:cubicBezTo>
                    <a:lnTo>
                      <a:pt x="56562" y="1635382"/>
                    </a:lnTo>
                    <a:cubicBezTo>
                      <a:pt x="56562" y="1706265"/>
                      <a:pt x="114024" y="1763727"/>
                      <a:pt x="184907" y="1763727"/>
                    </a:cubicBezTo>
                    <a:lnTo>
                      <a:pt x="694161" y="1763727"/>
                    </a:lnTo>
                    <a:lnTo>
                      <a:pt x="727988" y="1805139"/>
                    </a:lnTo>
                    <a:lnTo>
                      <a:pt x="746536" y="1820289"/>
                    </a:lnTo>
                    <a:lnTo>
                      <a:pt x="172826" y="1820289"/>
                    </a:lnTo>
                    <a:cubicBezTo>
                      <a:pt x="77377" y="1820289"/>
                      <a:pt x="0" y="1742912"/>
                      <a:pt x="0" y="1647463"/>
                    </a:cubicBezTo>
                    <a:lnTo>
                      <a:pt x="0" y="362278"/>
                    </a:lnTo>
                    <a:cubicBezTo>
                      <a:pt x="0" y="266829"/>
                      <a:pt x="77377" y="189452"/>
                      <a:pt x="172826" y="189452"/>
                    </a:cubicBezTo>
                    <a:close/>
                    <a:moveTo>
                      <a:pt x="603314" y="0"/>
                    </a:moveTo>
                    <a:lnTo>
                      <a:pt x="603314" y="1"/>
                    </a:lnTo>
                    <a:cubicBezTo>
                      <a:pt x="678479" y="1"/>
                      <a:pt x="739412" y="60934"/>
                      <a:pt x="739412" y="136099"/>
                    </a:cubicBezTo>
                    <a:lnTo>
                      <a:pt x="739412" y="142316"/>
                    </a:lnTo>
                    <a:lnTo>
                      <a:pt x="467216" y="142316"/>
                    </a:lnTo>
                    <a:lnTo>
                      <a:pt x="467216" y="136098"/>
                    </a:lnTo>
                    <a:cubicBezTo>
                      <a:pt x="467216" y="60933"/>
                      <a:pt x="528149" y="0"/>
                      <a:pt x="603314" y="0"/>
                    </a:cubicBezTo>
                    <a:close/>
                  </a:path>
                </a:pathLst>
              </a:custGeom>
              <a:gradFill>
                <a:gsLst>
                  <a:gs pos="0">
                    <a:schemeClr val="accent1"/>
                  </a:gs>
                  <a:gs pos="15000">
                    <a:schemeClr val="accent1"/>
                  </a:gs>
                  <a:gs pos="50000">
                    <a:schemeClr val="lt2"/>
                  </a:gs>
                  <a:gs pos="85000">
                    <a:schemeClr val="accent2"/>
                  </a:gs>
                  <a:gs pos="100000">
                    <a:schemeClr val="accent2"/>
                  </a:gs>
                </a:gsLst>
                <a:lin ang="3600000" scaled="0"/>
              </a:gra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14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sp>
            <p:nvSpPr>
              <p:cNvPr id="85" name="Google Shape;177;p12">
                <a:extLst>
                  <a:ext uri="{FF2B5EF4-FFF2-40B4-BE49-F238E27FC236}">
                    <a16:creationId xmlns:a16="http://schemas.microsoft.com/office/drawing/2014/main" id="{B5223A1B-B195-486B-937B-7664AE73D6DE}"/>
                  </a:ext>
                </a:extLst>
              </p:cNvPr>
              <p:cNvSpPr/>
              <p:nvPr/>
            </p:nvSpPr>
            <p:spPr>
              <a:xfrm>
                <a:off x="2778415" y="3940618"/>
                <a:ext cx="396291" cy="519088"/>
              </a:xfrm>
              <a:custGeom>
                <a:avLst/>
                <a:gdLst/>
                <a:ahLst/>
                <a:cxnLst/>
                <a:rect l="l" t="t" r="r" b="b"/>
                <a:pathLst>
                  <a:path w="1934544" h="2584577" extrusionOk="0">
                    <a:moveTo>
                      <a:pt x="1225621" y="2369976"/>
                    </a:moveTo>
                    <a:lnTo>
                      <a:pt x="1295561" y="2369976"/>
                    </a:lnTo>
                    <a:lnTo>
                      <a:pt x="1243577" y="2419234"/>
                    </a:lnTo>
                    <a:close/>
                    <a:moveTo>
                      <a:pt x="1092020" y="2012300"/>
                    </a:moveTo>
                    <a:lnTo>
                      <a:pt x="1390687" y="2012300"/>
                    </a:lnTo>
                    <a:cubicBezTo>
                      <a:pt x="1474856" y="2012300"/>
                      <a:pt x="1543088" y="2080532"/>
                      <a:pt x="1543088" y="2164701"/>
                    </a:cubicBezTo>
                    <a:cubicBezTo>
                      <a:pt x="1543088" y="2248870"/>
                      <a:pt x="1474856" y="2317102"/>
                      <a:pt x="1390687" y="2317102"/>
                    </a:cubicBezTo>
                    <a:lnTo>
                      <a:pt x="1201768" y="2317102"/>
                    </a:lnTo>
                    <a:close/>
                    <a:moveTo>
                      <a:pt x="939779" y="1278293"/>
                    </a:moveTo>
                    <a:lnTo>
                      <a:pt x="1181871" y="1278293"/>
                    </a:lnTo>
                    <a:cubicBezTo>
                      <a:pt x="1597561" y="1278293"/>
                      <a:pt x="1934544" y="1615276"/>
                      <a:pt x="1934544" y="2030966"/>
                    </a:cubicBezTo>
                    <a:lnTo>
                      <a:pt x="1934544" y="2584577"/>
                    </a:lnTo>
                    <a:lnTo>
                      <a:pt x="0" y="2584577"/>
                    </a:lnTo>
                    <a:lnTo>
                      <a:pt x="0" y="2030966"/>
                    </a:lnTo>
                    <a:cubicBezTo>
                      <a:pt x="0" y="1719199"/>
                      <a:pt x="189553" y="1451704"/>
                      <a:pt x="459699" y="1337442"/>
                    </a:cubicBezTo>
                    <a:lnTo>
                      <a:pt x="512822" y="1320952"/>
                    </a:lnTo>
                    <a:lnTo>
                      <a:pt x="96417" y="2463282"/>
                    </a:lnTo>
                    <a:lnTo>
                      <a:pt x="1251021" y="2463282"/>
                    </a:lnTo>
                    <a:lnTo>
                      <a:pt x="1252928" y="2464133"/>
                    </a:lnTo>
                    <a:lnTo>
                      <a:pt x="1255149" y="2463282"/>
                    </a:lnTo>
                    <a:lnTo>
                      <a:pt x="1259633" y="2463282"/>
                    </a:lnTo>
                    <a:lnTo>
                      <a:pt x="1259084" y="2461775"/>
                    </a:lnTo>
                    <a:lnTo>
                      <a:pt x="1269267" y="2457875"/>
                    </a:lnTo>
                    <a:lnTo>
                      <a:pt x="1362033" y="2369976"/>
                    </a:lnTo>
                    <a:lnTo>
                      <a:pt x="1390260" y="2369976"/>
                    </a:lnTo>
                    <a:cubicBezTo>
                      <a:pt x="1503630" y="2369976"/>
                      <a:pt x="1595534" y="2278072"/>
                      <a:pt x="1595534" y="2164702"/>
                    </a:cubicBezTo>
                    <a:cubicBezTo>
                      <a:pt x="1595534" y="2051332"/>
                      <a:pt x="1503630" y="1959428"/>
                      <a:pt x="1390260" y="1959428"/>
                    </a:cubicBezTo>
                    <a:lnTo>
                      <a:pt x="1298329" y="1959428"/>
                    </a:lnTo>
                    <a:close/>
                    <a:moveTo>
                      <a:pt x="827679" y="1278293"/>
                    </a:moveTo>
                    <a:lnTo>
                      <a:pt x="845845" y="1278293"/>
                    </a:lnTo>
                    <a:lnTo>
                      <a:pt x="1202177" y="1959428"/>
                    </a:lnTo>
                    <a:lnTo>
                      <a:pt x="1075968" y="1959428"/>
                    </a:lnTo>
                    <a:close/>
                    <a:moveTo>
                      <a:pt x="967273" y="0"/>
                    </a:moveTo>
                    <a:cubicBezTo>
                      <a:pt x="1291922" y="0"/>
                      <a:pt x="1555102" y="263180"/>
                      <a:pt x="1555102" y="587829"/>
                    </a:cubicBezTo>
                    <a:cubicBezTo>
                      <a:pt x="1555102" y="912478"/>
                      <a:pt x="1291922" y="1175658"/>
                      <a:pt x="967273" y="1175658"/>
                    </a:cubicBezTo>
                    <a:cubicBezTo>
                      <a:pt x="642624" y="1175658"/>
                      <a:pt x="379444" y="912478"/>
                      <a:pt x="379444" y="587829"/>
                    </a:cubicBezTo>
                    <a:cubicBezTo>
                      <a:pt x="379444" y="263180"/>
                      <a:pt x="642624" y="0"/>
                      <a:pt x="967273" y="0"/>
                    </a:cubicBezTo>
                    <a:close/>
                  </a:path>
                </a:pathLst>
              </a:custGeom>
              <a:gradFill>
                <a:gsLst>
                  <a:gs pos="0">
                    <a:schemeClr val="accent1"/>
                  </a:gs>
                  <a:gs pos="15000">
                    <a:schemeClr val="accent1"/>
                  </a:gs>
                  <a:gs pos="50000">
                    <a:schemeClr val="lt2"/>
                  </a:gs>
                  <a:gs pos="85000">
                    <a:schemeClr val="accent2"/>
                  </a:gs>
                  <a:gs pos="100000">
                    <a:schemeClr val="accent2"/>
                  </a:gs>
                </a:gsLst>
                <a:lin ang="3600000" scaled="0"/>
              </a:gra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grpSp>
        <p:sp>
          <p:nvSpPr>
            <p:cNvPr id="69" name="Google Shape;178;p12">
              <a:extLst>
                <a:ext uri="{FF2B5EF4-FFF2-40B4-BE49-F238E27FC236}">
                  <a16:creationId xmlns:a16="http://schemas.microsoft.com/office/drawing/2014/main" id="{C8AEEA85-2F54-436D-928F-FD9D451FE4CE}"/>
                </a:ext>
              </a:extLst>
            </p:cNvPr>
            <p:cNvSpPr txBox="1"/>
            <p:nvPr/>
          </p:nvSpPr>
          <p:spPr>
            <a:xfrm>
              <a:off x="2426714" y="2182411"/>
              <a:ext cx="1120748" cy="379634"/>
            </a:xfrm>
            <a:prstGeom prst="rect">
              <a:avLst/>
            </a:prstGeom>
            <a:noFill/>
            <a:ln>
              <a:noFill/>
            </a:ln>
          </p:spPr>
          <p:txBody>
            <a:bodyPr spcFirstLastPara="1" wrap="square" lIns="91425" tIns="0" rIns="91425" bIns="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dirty="0">
                  <a:ln>
                    <a:noFill/>
                  </a:ln>
                  <a:solidFill>
                    <a:srgbClr val="4F7BAC"/>
                  </a:solidFill>
                  <a:effectLst/>
                  <a:uLnTx/>
                  <a:uFillTx/>
                  <a:latin typeface="Calibri"/>
                  <a:ea typeface="Calibri"/>
                  <a:cs typeface="Calibri"/>
                  <a:sym typeface="Calibri"/>
                </a:rPr>
                <a:t>ED and Inpatient Care</a:t>
              </a:r>
              <a:endParaRPr kumimoji="0" sz="1800"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70" name="Google Shape;179;p12">
              <a:extLst>
                <a:ext uri="{FF2B5EF4-FFF2-40B4-BE49-F238E27FC236}">
                  <a16:creationId xmlns:a16="http://schemas.microsoft.com/office/drawing/2014/main" id="{4071691C-465E-4FDD-9A9F-14E7E2040177}"/>
                </a:ext>
              </a:extLst>
            </p:cNvPr>
            <p:cNvSpPr txBox="1"/>
            <p:nvPr/>
          </p:nvSpPr>
          <p:spPr>
            <a:xfrm>
              <a:off x="3894943" y="3048443"/>
              <a:ext cx="1062830" cy="279283"/>
            </a:xfrm>
            <a:prstGeom prst="rect">
              <a:avLst/>
            </a:prstGeom>
            <a:noFill/>
            <a:ln>
              <a:noFill/>
            </a:ln>
          </p:spPr>
          <p:txBody>
            <a:bodyPr spcFirstLastPara="1" wrap="square" lIns="91425" tIns="0" rIns="91425" bIns="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dirty="0">
                  <a:ln>
                    <a:noFill/>
                  </a:ln>
                  <a:solidFill>
                    <a:srgbClr val="4F7BAC"/>
                  </a:solidFill>
                  <a:effectLst/>
                  <a:uLnTx/>
                  <a:uFillTx/>
                  <a:latin typeface="Calibri"/>
                  <a:ea typeface="Calibri"/>
                  <a:cs typeface="Calibri"/>
                  <a:sym typeface="Calibri"/>
                </a:rPr>
                <a:t>ACO</a:t>
              </a:r>
              <a:endParaRPr kumimoji="0" sz="1800"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71" name="Google Shape;180;p12">
              <a:extLst>
                <a:ext uri="{FF2B5EF4-FFF2-40B4-BE49-F238E27FC236}">
                  <a16:creationId xmlns:a16="http://schemas.microsoft.com/office/drawing/2014/main" id="{027B50F4-B0F0-43BA-BB61-31C1D80B13F6}"/>
                </a:ext>
              </a:extLst>
            </p:cNvPr>
            <p:cNvSpPr txBox="1"/>
            <p:nvPr/>
          </p:nvSpPr>
          <p:spPr>
            <a:xfrm>
              <a:off x="4184383" y="5148835"/>
              <a:ext cx="1058905" cy="325230"/>
            </a:xfrm>
            <a:prstGeom prst="rect">
              <a:avLst/>
            </a:prstGeom>
            <a:noFill/>
            <a:ln>
              <a:noFill/>
            </a:ln>
          </p:spPr>
          <p:txBody>
            <a:bodyPr spcFirstLastPara="1" wrap="square" lIns="91425" tIns="0" rIns="91425"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dirty="0">
                  <a:ln>
                    <a:noFill/>
                  </a:ln>
                  <a:solidFill>
                    <a:srgbClr val="4F7BAC"/>
                  </a:solidFill>
                  <a:effectLst/>
                  <a:uLnTx/>
                  <a:uFillTx/>
                  <a:latin typeface="Calibri"/>
                  <a:ea typeface="Calibri"/>
                  <a:cs typeface="Calibri"/>
                  <a:sym typeface="Calibri"/>
                </a:rPr>
                <a:t>Dialysis,</a:t>
              </a:r>
              <a:br>
                <a:rPr kumimoji="0" lang="en-US" sz="1200" b="0" i="0" u="none" strike="noStrike" kern="0" cap="none" spc="0" normalizeH="0" baseline="0" noProof="0" dirty="0">
                  <a:ln>
                    <a:noFill/>
                  </a:ln>
                  <a:solidFill>
                    <a:srgbClr val="4F7BAC"/>
                  </a:solidFill>
                  <a:effectLst/>
                  <a:uLnTx/>
                  <a:uFillTx/>
                  <a:latin typeface="Calibri"/>
                  <a:ea typeface="Calibri"/>
                  <a:cs typeface="Calibri"/>
                  <a:sym typeface="Calibri"/>
                </a:rPr>
              </a:br>
              <a:r>
                <a:rPr kumimoji="0" lang="en-US" sz="1200" b="0" i="0" u="none" strike="noStrike" kern="0" cap="none" spc="0" normalizeH="0" baseline="0" noProof="0" dirty="0">
                  <a:ln>
                    <a:noFill/>
                  </a:ln>
                  <a:solidFill>
                    <a:srgbClr val="4F7BAC"/>
                  </a:solidFill>
                  <a:effectLst/>
                  <a:uLnTx/>
                  <a:uFillTx/>
                  <a:latin typeface="Calibri"/>
                  <a:ea typeface="Calibri"/>
                  <a:cs typeface="Calibri"/>
                  <a:sym typeface="Calibri"/>
                </a:rPr>
                <a:t>Ancillaries</a:t>
              </a:r>
              <a:endParaRPr kumimoji="0" sz="1800"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72" name="Google Shape;181;p12">
              <a:extLst>
                <a:ext uri="{FF2B5EF4-FFF2-40B4-BE49-F238E27FC236}">
                  <a16:creationId xmlns:a16="http://schemas.microsoft.com/office/drawing/2014/main" id="{B11843FF-E475-42D6-AFB2-60E1FEE00C5A}"/>
                </a:ext>
              </a:extLst>
            </p:cNvPr>
            <p:cNvSpPr txBox="1"/>
            <p:nvPr/>
          </p:nvSpPr>
          <p:spPr>
            <a:xfrm>
              <a:off x="842132" y="5153707"/>
              <a:ext cx="925700" cy="326636"/>
            </a:xfrm>
            <a:prstGeom prst="rect">
              <a:avLst/>
            </a:prstGeom>
            <a:noFill/>
            <a:ln>
              <a:noFill/>
            </a:ln>
          </p:spPr>
          <p:txBody>
            <a:bodyPr spcFirstLastPara="1" wrap="square" lIns="91425" tIns="0" rIns="91425" bIns="0" anchor="t"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dirty="0">
                  <a:ln>
                    <a:noFill/>
                  </a:ln>
                  <a:solidFill>
                    <a:srgbClr val="4F7BAC"/>
                  </a:solidFill>
                  <a:effectLst/>
                  <a:uLnTx/>
                  <a:uFillTx/>
                  <a:latin typeface="Calibri"/>
                  <a:ea typeface="Calibri"/>
                  <a:cs typeface="Calibri"/>
                  <a:sym typeface="Calibri"/>
                </a:rPr>
                <a:t>Post-Acute</a:t>
              </a:r>
              <a:br>
                <a:rPr kumimoji="0" lang="en-US" sz="1200" b="0" i="0" u="none" strike="noStrike" kern="0" cap="none" spc="0" normalizeH="0" baseline="0" noProof="0" dirty="0">
                  <a:ln>
                    <a:noFill/>
                  </a:ln>
                  <a:solidFill>
                    <a:srgbClr val="4F7BAC"/>
                  </a:solidFill>
                  <a:effectLst/>
                  <a:uLnTx/>
                  <a:uFillTx/>
                  <a:latin typeface="Calibri"/>
                  <a:ea typeface="Calibri"/>
                  <a:cs typeface="Calibri"/>
                  <a:sym typeface="Calibri"/>
                </a:rPr>
              </a:br>
              <a:r>
                <a:rPr kumimoji="0" lang="en-US" sz="1200" b="0" i="0" u="none" strike="noStrike" kern="0" cap="none" spc="0" normalizeH="0" baseline="0" noProof="0" dirty="0">
                  <a:ln>
                    <a:noFill/>
                  </a:ln>
                  <a:solidFill>
                    <a:srgbClr val="4F7BAC"/>
                  </a:solidFill>
                  <a:effectLst/>
                  <a:uLnTx/>
                  <a:uFillTx/>
                  <a:latin typeface="Calibri"/>
                  <a:ea typeface="Calibri"/>
                  <a:cs typeface="Calibri"/>
                  <a:sym typeface="Calibri"/>
                </a:rPr>
                <a:t>Care</a:t>
              </a:r>
              <a:endParaRPr kumimoji="0" sz="1800"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73" name="Google Shape;182;p12">
              <a:extLst>
                <a:ext uri="{FF2B5EF4-FFF2-40B4-BE49-F238E27FC236}">
                  <a16:creationId xmlns:a16="http://schemas.microsoft.com/office/drawing/2014/main" id="{DF159230-29EE-4618-91A5-9822C03A29B3}"/>
                </a:ext>
              </a:extLst>
            </p:cNvPr>
            <p:cNvSpPr txBox="1"/>
            <p:nvPr/>
          </p:nvSpPr>
          <p:spPr>
            <a:xfrm>
              <a:off x="2585037" y="5867196"/>
              <a:ext cx="1021269" cy="429184"/>
            </a:xfrm>
            <a:prstGeom prst="rect">
              <a:avLst/>
            </a:prstGeom>
            <a:noFill/>
            <a:ln>
              <a:noFill/>
            </a:ln>
          </p:spPr>
          <p:txBody>
            <a:bodyPr spcFirstLastPara="1" wrap="square" lIns="91425" tIns="0" rIns="91425"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dirty="0">
                  <a:ln>
                    <a:noFill/>
                  </a:ln>
                  <a:solidFill>
                    <a:srgbClr val="4F7BAC"/>
                  </a:solidFill>
                  <a:effectLst/>
                  <a:uLnTx/>
                  <a:uFillTx/>
                  <a:latin typeface="Calibri"/>
                  <a:ea typeface="Calibri"/>
                  <a:cs typeface="Calibri"/>
                  <a:sym typeface="Calibri"/>
                </a:rPr>
                <a:t>Government</a:t>
              </a:r>
              <a:br>
                <a:rPr kumimoji="0" lang="en-US" sz="1200" b="0" i="0" u="none" strike="noStrike" kern="0" cap="none" spc="0" normalizeH="0" baseline="0" noProof="0" dirty="0">
                  <a:ln>
                    <a:noFill/>
                  </a:ln>
                  <a:solidFill>
                    <a:srgbClr val="4F7BAC"/>
                  </a:solidFill>
                  <a:effectLst/>
                  <a:uLnTx/>
                  <a:uFillTx/>
                  <a:latin typeface="Calibri"/>
                  <a:ea typeface="Calibri"/>
                  <a:cs typeface="Calibri"/>
                  <a:sym typeface="Calibri"/>
                </a:rPr>
              </a:br>
              <a:r>
                <a:rPr kumimoji="0" lang="en-US" sz="1200" b="0" i="0" u="none" strike="noStrike" kern="0" cap="none" spc="0" normalizeH="0" baseline="0" noProof="0" dirty="0">
                  <a:ln>
                    <a:noFill/>
                  </a:ln>
                  <a:solidFill>
                    <a:srgbClr val="4F7BAC"/>
                  </a:solidFill>
                  <a:effectLst/>
                  <a:uLnTx/>
                  <a:uFillTx/>
                  <a:latin typeface="Calibri"/>
                  <a:ea typeface="Calibri"/>
                  <a:cs typeface="Calibri"/>
                  <a:sym typeface="Calibri"/>
                </a:rPr>
                <a:t>and Payers</a:t>
              </a:r>
              <a:endParaRPr kumimoji="0" sz="1800"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74" name="Google Shape;183;p12">
              <a:extLst>
                <a:ext uri="{FF2B5EF4-FFF2-40B4-BE49-F238E27FC236}">
                  <a16:creationId xmlns:a16="http://schemas.microsoft.com/office/drawing/2014/main" id="{E910F33D-3002-41EA-9361-C44B74F2B69A}"/>
                </a:ext>
              </a:extLst>
            </p:cNvPr>
            <p:cNvSpPr txBox="1"/>
            <p:nvPr/>
          </p:nvSpPr>
          <p:spPr>
            <a:xfrm>
              <a:off x="919452" y="2937298"/>
              <a:ext cx="848381" cy="211256"/>
            </a:xfrm>
            <a:prstGeom prst="rect">
              <a:avLst/>
            </a:prstGeom>
            <a:noFill/>
            <a:ln>
              <a:noFill/>
            </a:ln>
          </p:spPr>
          <p:txBody>
            <a:bodyPr spcFirstLastPara="1" wrap="square" lIns="91425" tIns="0" rIns="91425" bIns="0" anchor="t"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dirty="0">
                  <a:ln>
                    <a:noFill/>
                  </a:ln>
                  <a:solidFill>
                    <a:srgbClr val="4F7BAC"/>
                  </a:solidFill>
                  <a:effectLst/>
                  <a:uLnTx/>
                  <a:uFillTx/>
                  <a:latin typeface="Calibri"/>
                  <a:ea typeface="Calibri"/>
                  <a:cs typeface="Calibri"/>
                  <a:sym typeface="Calibri"/>
                </a:rPr>
                <a:t>Primary</a:t>
              </a:r>
              <a:br>
                <a:rPr kumimoji="0" lang="en-US" sz="1200" b="0" i="0" u="none" strike="noStrike" kern="0" cap="none" spc="0" normalizeH="0" baseline="0" noProof="0" dirty="0">
                  <a:ln>
                    <a:noFill/>
                  </a:ln>
                  <a:solidFill>
                    <a:srgbClr val="4F7BAC"/>
                  </a:solidFill>
                  <a:effectLst/>
                  <a:uLnTx/>
                  <a:uFillTx/>
                  <a:latin typeface="Calibri"/>
                  <a:ea typeface="Calibri"/>
                  <a:cs typeface="Calibri"/>
                  <a:sym typeface="Calibri"/>
                </a:rPr>
              </a:br>
              <a:r>
                <a:rPr kumimoji="0" lang="en-US" sz="1200" b="0" i="0" u="none" strike="noStrike" kern="0" cap="none" spc="0" normalizeH="0" baseline="0" noProof="0" dirty="0">
                  <a:ln>
                    <a:noFill/>
                  </a:ln>
                  <a:solidFill>
                    <a:srgbClr val="4F7BAC"/>
                  </a:solidFill>
                  <a:effectLst/>
                  <a:uLnTx/>
                  <a:uFillTx/>
                  <a:latin typeface="Calibri"/>
                  <a:ea typeface="Calibri"/>
                  <a:cs typeface="Calibri"/>
                  <a:sym typeface="Calibri"/>
                </a:rPr>
                <a:t>Care and Specialists</a:t>
              </a:r>
              <a:endParaRPr kumimoji="0" sz="1800"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75" name="Google Shape;184;p12">
              <a:extLst>
                <a:ext uri="{FF2B5EF4-FFF2-40B4-BE49-F238E27FC236}">
                  <a16:creationId xmlns:a16="http://schemas.microsoft.com/office/drawing/2014/main" id="{CADBFFEA-CC32-4A0F-8403-243D3F48551A}"/>
                </a:ext>
              </a:extLst>
            </p:cNvPr>
            <p:cNvSpPr txBox="1"/>
            <p:nvPr/>
          </p:nvSpPr>
          <p:spPr>
            <a:xfrm>
              <a:off x="405171" y="4056187"/>
              <a:ext cx="949114" cy="279283"/>
            </a:xfrm>
            <a:prstGeom prst="rect">
              <a:avLst/>
            </a:prstGeom>
            <a:noFill/>
            <a:ln>
              <a:noFill/>
            </a:ln>
          </p:spPr>
          <p:txBody>
            <a:bodyPr spcFirstLastPara="1" wrap="square" lIns="91425" tIns="0" rIns="91425" bIns="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dirty="0">
                  <a:ln>
                    <a:noFill/>
                  </a:ln>
                  <a:solidFill>
                    <a:srgbClr val="4F7BAC"/>
                  </a:solidFill>
                  <a:effectLst/>
                  <a:uLnTx/>
                  <a:uFillTx/>
                  <a:latin typeface="Calibri"/>
                  <a:ea typeface="Calibri"/>
                  <a:cs typeface="Calibri"/>
                  <a:sym typeface="Calibri"/>
                </a:rPr>
                <a:t>Behavioral</a:t>
              </a:r>
              <a:br>
                <a:rPr kumimoji="0" lang="en-US" sz="1200" b="0" i="0" u="none" strike="noStrike" kern="0" cap="none" spc="0" normalizeH="0" baseline="0" noProof="0" dirty="0">
                  <a:ln>
                    <a:noFill/>
                  </a:ln>
                  <a:solidFill>
                    <a:srgbClr val="4F7BAC"/>
                  </a:solidFill>
                  <a:effectLst/>
                  <a:uLnTx/>
                  <a:uFillTx/>
                  <a:latin typeface="Calibri"/>
                  <a:ea typeface="Calibri"/>
                  <a:cs typeface="Calibri"/>
                  <a:sym typeface="Calibri"/>
                </a:rPr>
              </a:br>
              <a:r>
                <a:rPr kumimoji="0" lang="en-US" sz="1200" b="0" i="0" u="none" strike="noStrike" kern="0" cap="none" spc="0" normalizeH="0" baseline="0" noProof="0" dirty="0">
                  <a:ln>
                    <a:noFill/>
                  </a:ln>
                  <a:solidFill>
                    <a:srgbClr val="4F7BAC"/>
                  </a:solidFill>
                  <a:effectLst/>
                  <a:uLnTx/>
                  <a:uFillTx/>
                  <a:latin typeface="Calibri"/>
                  <a:ea typeface="Calibri"/>
                  <a:cs typeface="Calibri"/>
                  <a:sym typeface="Calibri"/>
                </a:rPr>
                <a:t>Health/SUD</a:t>
              </a:r>
              <a:endParaRPr kumimoji="0" sz="1800"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76" name="Google Shape;185;p12">
              <a:extLst>
                <a:ext uri="{FF2B5EF4-FFF2-40B4-BE49-F238E27FC236}">
                  <a16:creationId xmlns:a16="http://schemas.microsoft.com/office/drawing/2014/main" id="{3FF3FBB0-A0DD-43EE-9122-E7DF0F75598D}"/>
                </a:ext>
              </a:extLst>
            </p:cNvPr>
            <p:cNvSpPr txBox="1"/>
            <p:nvPr/>
          </p:nvSpPr>
          <p:spPr>
            <a:xfrm>
              <a:off x="4599900" y="4056187"/>
              <a:ext cx="1021270" cy="279283"/>
            </a:xfrm>
            <a:prstGeom prst="rect">
              <a:avLst/>
            </a:prstGeom>
            <a:noFill/>
            <a:ln>
              <a:noFill/>
            </a:ln>
          </p:spPr>
          <p:txBody>
            <a:bodyPr spcFirstLastPara="1" wrap="square" lIns="91425" tIns="0" rIns="91425" bIns="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dirty="0">
                  <a:ln>
                    <a:noFill/>
                  </a:ln>
                  <a:solidFill>
                    <a:srgbClr val="4F7BAC"/>
                  </a:solidFill>
                  <a:effectLst/>
                  <a:uLnTx/>
                  <a:uFillTx/>
                  <a:latin typeface="Calibri"/>
                  <a:ea typeface="Calibri"/>
                  <a:cs typeface="Calibri"/>
                  <a:sym typeface="Calibri"/>
                </a:rPr>
                <a:t>Community-Based</a:t>
              </a:r>
              <a:br>
                <a:rPr kumimoji="0" lang="en-US" sz="1200" b="0" i="0" u="none" strike="noStrike" kern="0" cap="none" spc="0" normalizeH="0" baseline="0" noProof="0" dirty="0">
                  <a:ln>
                    <a:noFill/>
                  </a:ln>
                  <a:solidFill>
                    <a:srgbClr val="4F7BAC"/>
                  </a:solidFill>
                  <a:effectLst/>
                  <a:uLnTx/>
                  <a:uFillTx/>
                  <a:latin typeface="Calibri"/>
                  <a:ea typeface="Calibri"/>
                  <a:cs typeface="Calibri"/>
                  <a:sym typeface="Calibri"/>
                </a:rPr>
              </a:br>
              <a:r>
                <a:rPr kumimoji="0" lang="en-US" sz="1200" b="0" i="0" u="none" strike="noStrike" kern="0" cap="none" spc="0" normalizeH="0" baseline="0" noProof="0" dirty="0">
                  <a:ln>
                    <a:noFill/>
                  </a:ln>
                  <a:solidFill>
                    <a:srgbClr val="4F7BAC"/>
                  </a:solidFill>
                  <a:effectLst/>
                  <a:uLnTx/>
                  <a:uFillTx/>
                  <a:latin typeface="Calibri"/>
                  <a:ea typeface="Calibri"/>
                  <a:cs typeface="Calibri"/>
                  <a:sym typeface="Calibri"/>
                </a:rPr>
                <a:t>Organizations</a:t>
              </a:r>
              <a:endParaRPr kumimoji="0" sz="1800" b="0" i="0" u="none" strike="noStrike" kern="0" cap="none" spc="0" normalizeH="0" baseline="0" noProof="0" dirty="0">
                <a:ln>
                  <a:noFill/>
                </a:ln>
                <a:solidFill>
                  <a:srgbClr val="000000"/>
                </a:solidFill>
                <a:effectLst/>
                <a:uLnTx/>
                <a:uFillTx/>
                <a:latin typeface="Arial"/>
                <a:ea typeface="+mn-ea"/>
                <a:cs typeface="Arial"/>
                <a:sym typeface="Arial"/>
              </a:endParaRPr>
            </a:p>
          </p:txBody>
        </p:sp>
      </p:grpSp>
      <p:pic>
        <p:nvPicPr>
          <p:cNvPr id="6" name="Picture 5" descr="Graphical user interface, text&#10;&#10;Description automatically generated">
            <a:extLst>
              <a:ext uri="{FF2B5EF4-FFF2-40B4-BE49-F238E27FC236}">
                <a16:creationId xmlns:a16="http://schemas.microsoft.com/office/drawing/2014/main" id="{3DF33B83-E8DE-59E0-6CDF-A9A4B08363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8833" y="208360"/>
            <a:ext cx="3061194" cy="818773"/>
          </a:xfrm>
          <a:prstGeom prst="rect">
            <a:avLst/>
          </a:prstGeom>
        </p:spPr>
      </p:pic>
      <p:sp>
        <p:nvSpPr>
          <p:cNvPr id="7" name="TextBox 6">
            <a:extLst>
              <a:ext uri="{FF2B5EF4-FFF2-40B4-BE49-F238E27FC236}">
                <a16:creationId xmlns:a16="http://schemas.microsoft.com/office/drawing/2014/main" id="{4B538743-FB0B-07EB-E38A-E8EC2D44B821}"/>
              </a:ext>
            </a:extLst>
          </p:cNvPr>
          <p:cNvSpPr txBox="1"/>
          <p:nvPr/>
        </p:nvSpPr>
        <p:spPr>
          <a:xfrm>
            <a:off x="4824184" y="274667"/>
            <a:ext cx="6203555" cy="523220"/>
          </a:xfrm>
          <a:prstGeom prst="rect">
            <a:avLst/>
          </a:prstGeom>
          <a:noFill/>
        </p:spPr>
        <p:txBody>
          <a:bodyPr wrap="square" rtlCol="0">
            <a:spAutoFit/>
          </a:bodyPr>
          <a:lstStyle/>
          <a:p>
            <a:r>
              <a:rPr lang="en-US" sz="2800" dirty="0">
                <a:solidFill>
                  <a:schemeClr val="bg1"/>
                </a:solidFill>
              </a:rPr>
              <a:t>Collective Medical Technologies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013E35A-F2CF-4F06-88CD-7F60FECD8832}"/>
              </a:ext>
            </a:extLst>
          </p:cNvPr>
          <p:cNvSpPr>
            <a:spLocks noGrp="1"/>
          </p:cNvSpPr>
          <p:nvPr>
            <p:ph type="body" sz="quarter" idx="10"/>
          </p:nvPr>
        </p:nvSpPr>
        <p:spPr/>
        <p:txBody>
          <a:bodyPr/>
          <a:lstStyle/>
          <a:p>
            <a:r>
              <a:rPr lang="en-US" dirty="0"/>
              <a:t>Care coordination remains a challenge in Behavioral Health</a:t>
            </a:r>
          </a:p>
        </p:txBody>
      </p:sp>
      <p:sp>
        <p:nvSpPr>
          <p:cNvPr id="7" name="Google Shape;1418;p125">
            <a:extLst>
              <a:ext uri="{FF2B5EF4-FFF2-40B4-BE49-F238E27FC236}">
                <a16:creationId xmlns:a16="http://schemas.microsoft.com/office/drawing/2014/main" id="{751053F9-93A5-47AD-9A74-C62D921E676E}"/>
              </a:ext>
            </a:extLst>
          </p:cNvPr>
          <p:cNvSpPr/>
          <p:nvPr/>
        </p:nvSpPr>
        <p:spPr>
          <a:xfrm>
            <a:off x="882777" y="1381083"/>
            <a:ext cx="723844" cy="723844"/>
          </a:xfrm>
          <a:custGeom>
            <a:avLst/>
            <a:gdLst/>
            <a:ahLst/>
            <a:cxnLst/>
            <a:rect l="l" t="t" r="r" b="b"/>
            <a:pathLst>
              <a:path w="723844" h="723844" extrusionOk="0">
                <a:moveTo>
                  <a:pt x="306562" y="408334"/>
                </a:moveTo>
                <a:cubicBezTo>
                  <a:pt x="217848" y="408334"/>
                  <a:pt x="143830" y="471262"/>
                  <a:pt x="126712" y="554916"/>
                </a:cubicBezTo>
                <a:lnTo>
                  <a:pt x="124185" y="579980"/>
                </a:lnTo>
                <a:lnTo>
                  <a:pt x="133708" y="591549"/>
                </a:lnTo>
                <a:cubicBezTo>
                  <a:pt x="192335" y="650316"/>
                  <a:pt x="273326" y="686664"/>
                  <a:pt x="362787" y="686664"/>
                </a:cubicBezTo>
                <a:cubicBezTo>
                  <a:pt x="452248" y="686664"/>
                  <a:pt x="533240" y="650316"/>
                  <a:pt x="591866" y="591549"/>
                </a:cubicBezTo>
                <a:lnTo>
                  <a:pt x="596664" y="585720"/>
                </a:lnTo>
                <a:lnTo>
                  <a:pt x="593558" y="554916"/>
                </a:lnTo>
                <a:cubicBezTo>
                  <a:pt x="576440" y="471262"/>
                  <a:pt x="502423" y="408334"/>
                  <a:pt x="413708" y="408334"/>
                </a:cubicBezTo>
                <a:close/>
                <a:moveTo>
                  <a:pt x="360135" y="99556"/>
                </a:moveTo>
                <a:cubicBezTo>
                  <a:pt x="281113" y="99556"/>
                  <a:pt x="217054" y="163616"/>
                  <a:pt x="217054" y="242637"/>
                </a:cubicBezTo>
                <a:cubicBezTo>
                  <a:pt x="217054" y="321659"/>
                  <a:pt x="281113" y="385719"/>
                  <a:pt x="360135" y="385719"/>
                </a:cubicBezTo>
                <a:cubicBezTo>
                  <a:pt x="439157" y="385719"/>
                  <a:pt x="503216" y="321659"/>
                  <a:pt x="503216" y="242637"/>
                </a:cubicBezTo>
                <a:cubicBezTo>
                  <a:pt x="503216" y="163616"/>
                  <a:pt x="439157" y="99556"/>
                  <a:pt x="360135" y="99556"/>
                </a:cubicBezTo>
                <a:close/>
                <a:moveTo>
                  <a:pt x="361922" y="0"/>
                </a:moveTo>
                <a:cubicBezTo>
                  <a:pt x="561806" y="0"/>
                  <a:pt x="723844" y="162038"/>
                  <a:pt x="723844" y="361922"/>
                </a:cubicBezTo>
                <a:cubicBezTo>
                  <a:pt x="723844" y="461864"/>
                  <a:pt x="683335" y="552345"/>
                  <a:pt x="617840" y="617840"/>
                </a:cubicBezTo>
                <a:lnTo>
                  <a:pt x="598005" y="634205"/>
                </a:lnTo>
                <a:lnTo>
                  <a:pt x="564276" y="662034"/>
                </a:lnTo>
                <a:cubicBezTo>
                  <a:pt x="506513" y="701058"/>
                  <a:pt x="436879" y="723844"/>
                  <a:pt x="361922" y="723844"/>
                </a:cubicBezTo>
                <a:cubicBezTo>
                  <a:pt x="286966" y="723844"/>
                  <a:pt x="217331" y="701058"/>
                  <a:pt x="159568" y="662034"/>
                </a:cubicBezTo>
                <a:lnTo>
                  <a:pt x="110917" y="621893"/>
                </a:lnTo>
                <a:lnTo>
                  <a:pt x="106005" y="617840"/>
                </a:lnTo>
                <a:lnTo>
                  <a:pt x="106005" y="617840"/>
                </a:lnTo>
                <a:lnTo>
                  <a:pt x="106005" y="617840"/>
                </a:lnTo>
                <a:cubicBezTo>
                  <a:pt x="40510" y="552345"/>
                  <a:pt x="0" y="461864"/>
                  <a:pt x="0" y="361922"/>
                </a:cubicBezTo>
                <a:cubicBezTo>
                  <a:pt x="0" y="162038"/>
                  <a:pt x="162038" y="0"/>
                  <a:pt x="361922" y="0"/>
                </a:cubicBezTo>
                <a:close/>
              </a:path>
            </a:pathLst>
          </a:custGeom>
          <a:gradFill>
            <a:gsLst>
              <a:gs pos="0">
                <a:schemeClr val="accent3"/>
              </a:gs>
              <a:gs pos="10000">
                <a:schemeClr val="accent3"/>
              </a:gs>
              <a:gs pos="33000">
                <a:schemeClr val="accent1"/>
              </a:gs>
              <a:gs pos="67000">
                <a:schemeClr val="lt2"/>
              </a:gs>
              <a:gs pos="90000">
                <a:schemeClr val="accent2"/>
              </a:gs>
              <a:gs pos="100000">
                <a:schemeClr val="accent2"/>
              </a:gs>
            </a:gsLst>
            <a:lin ang="3600008" scaled="0"/>
          </a:gra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FFFFF"/>
              </a:solidFill>
              <a:effectLst/>
              <a:uLnTx/>
              <a:uFillTx/>
              <a:latin typeface="Calibri"/>
              <a:ea typeface="Calibri"/>
              <a:cs typeface="Calibri"/>
              <a:sym typeface="Calibri"/>
            </a:endParaRPr>
          </a:p>
        </p:txBody>
      </p:sp>
      <p:sp>
        <p:nvSpPr>
          <p:cNvPr id="8" name="Rectangle 7">
            <a:extLst>
              <a:ext uri="{FF2B5EF4-FFF2-40B4-BE49-F238E27FC236}">
                <a16:creationId xmlns:a16="http://schemas.microsoft.com/office/drawing/2014/main" id="{B5BF3E9A-E0A7-4773-9B3B-81DFDBA95674}"/>
              </a:ext>
            </a:extLst>
          </p:cNvPr>
          <p:cNvSpPr/>
          <p:nvPr/>
        </p:nvSpPr>
        <p:spPr>
          <a:xfrm>
            <a:off x="1938043" y="1508083"/>
            <a:ext cx="6995967"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455469"/>
                </a:solidFill>
                <a:effectLst/>
                <a:uLnTx/>
                <a:uFillTx/>
                <a:latin typeface="Calibri Light"/>
                <a:ea typeface="+mn-ea"/>
                <a:cs typeface="+mn-cs"/>
              </a:rPr>
              <a:t>Need for efficiency: Limited time &amp; resources  </a:t>
            </a:r>
          </a:p>
        </p:txBody>
      </p:sp>
      <p:sp>
        <p:nvSpPr>
          <p:cNvPr id="9" name="Google Shape;1445;p125">
            <a:extLst>
              <a:ext uri="{FF2B5EF4-FFF2-40B4-BE49-F238E27FC236}">
                <a16:creationId xmlns:a16="http://schemas.microsoft.com/office/drawing/2014/main" id="{967202FA-0FD8-4BB1-9E32-8C75087D061A}"/>
              </a:ext>
            </a:extLst>
          </p:cNvPr>
          <p:cNvSpPr/>
          <p:nvPr/>
        </p:nvSpPr>
        <p:spPr>
          <a:xfrm>
            <a:off x="882777" y="2335760"/>
            <a:ext cx="723844" cy="723844"/>
          </a:xfrm>
          <a:custGeom>
            <a:avLst/>
            <a:gdLst/>
            <a:ahLst/>
            <a:cxnLst/>
            <a:rect l="l" t="t" r="r" b="b"/>
            <a:pathLst>
              <a:path w="723844" h="723844" extrusionOk="0">
                <a:moveTo>
                  <a:pt x="495089" y="442811"/>
                </a:moveTo>
                <a:lnTo>
                  <a:pt x="517108" y="454764"/>
                </a:lnTo>
                <a:cubicBezTo>
                  <a:pt x="551369" y="477910"/>
                  <a:pt x="576828" y="513094"/>
                  <a:pt x="587416" y="554248"/>
                </a:cubicBezTo>
                <a:lnTo>
                  <a:pt x="592082" y="591287"/>
                </a:lnTo>
                <a:lnTo>
                  <a:pt x="631425" y="543488"/>
                </a:lnTo>
                <a:cubicBezTo>
                  <a:pt x="643069" y="526212"/>
                  <a:pt x="653098" y="507752"/>
                  <a:pt x="661294" y="488326"/>
                </a:cubicBezTo>
                <a:lnTo>
                  <a:pt x="663010" y="482785"/>
                </a:lnTo>
                <a:lnTo>
                  <a:pt x="620206" y="453925"/>
                </a:lnTo>
                <a:cubicBezTo>
                  <a:pt x="603287" y="446769"/>
                  <a:pt x="584686" y="442811"/>
                  <a:pt x="565160" y="442811"/>
                </a:cubicBezTo>
                <a:close/>
                <a:moveTo>
                  <a:pt x="158685" y="442811"/>
                </a:moveTo>
                <a:cubicBezTo>
                  <a:pt x="139159" y="442811"/>
                  <a:pt x="120557" y="446769"/>
                  <a:pt x="103638" y="453925"/>
                </a:cubicBezTo>
                <a:lnTo>
                  <a:pt x="62265" y="481820"/>
                </a:lnTo>
                <a:lnTo>
                  <a:pt x="64280" y="488326"/>
                </a:lnTo>
                <a:cubicBezTo>
                  <a:pt x="72477" y="507752"/>
                  <a:pt x="82506" y="526212"/>
                  <a:pt x="94149" y="543488"/>
                </a:cubicBezTo>
                <a:lnTo>
                  <a:pt x="129964" y="587000"/>
                </a:lnTo>
                <a:lnTo>
                  <a:pt x="134090" y="554248"/>
                </a:lnTo>
                <a:cubicBezTo>
                  <a:pt x="144678" y="513094"/>
                  <a:pt x="170138" y="477910"/>
                  <a:pt x="204398" y="454764"/>
                </a:cubicBezTo>
                <a:lnTo>
                  <a:pt x="226418" y="442811"/>
                </a:lnTo>
                <a:close/>
                <a:moveTo>
                  <a:pt x="311543" y="434946"/>
                </a:moveTo>
                <a:cubicBezTo>
                  <a:pt x="241766" y="434946"/>
                  <a:pt x="181897" y="477370"/>
                  <a:pt x="156323" y="537833"/>
                </a:cubicBezTo>
                <a:lnTo>
                  <a:pt x="143795" y="599891"/>
                </a:lnTo>
                <a:lnTo>
                  <a:pt x="181655" y="631203"/>
                </a:lnTo>
                <a:cubicBezTo>
                  <a:pt x="233360" y="666218"/>
                  <a:pt x="295692" y="686664"/>
                  <a:pt x="362787" y="686664"/>
                </a:cubicBezTo>
                <a:cubicBezTo>
                  <a:pt x="429883" y="686664"/>
                  <a:pt x="492215" y="666218"/>
                  <a:pt x="543920" y="631203"/>
                </a:cubicBezTo>
                <a:lnTo>
                  <a:pt x="578209" y="602844"/>
                </a:lnTo>
                <a:lnTo>
                  <a:pt x="565084" y="537833"/>
                </a:lnTo>
                <a:cubicBezTo>
                  <a:pt x="539511" y="477370"/>
                  <a:pt x="479642" y="434946"/>
                  <a:pt x="409863" y="434946"/>
                </a:cubicBezTo>
                <a:close/>
                <a:moveTo>
                  <a:pt x="523889" y="204945"/>
                </a:moveTo>
                <a:lnTo>
                  <a:pt x="487475" y="212297"/>
                </a:lnTo>
                <a:lnTo>
                  <a:pt x="495804" y="224649"/>
                </a:lnTo>
                <a:cubicBezTo>
                  <a:pt x="503223" y="242191"/>
                  <a:pt x="507326" y="261477"/>
                  <a:pt x="507326" y="281721"/>
                </a:cubicBezTo>
                <a:cubicBezTo>
                  <a:pt x="507326" y="322210"/>
                  <a:pt x="490915" y="358865"/>
                  <a:pt x="464381" y="385399"/>
                </a:cubicBezTo>
                <a:lnTo>
                  <a:pt x="449450" y="395466"/>
                </a:lnTo>
                <a:lnTo>
                  <a:pt x="480986" y="416728"/>
                </a:lnTo>
                <a:cubicBezTo>
                  <a:pt x="494173" y="422306"/>
                  <a:pt x="508671" y="425390"/>
                  <a:pt x="523889" y="425390"/>
                </a:cubicBezTo>
                <a:cubicBezTo>
                  <a:pt x="584764" y="425390"/>
                  <a:pt x="634112" y="376041"/>
                  <a:pt x="634112" y="315168"/>
                </a:cubicBezTo>
                <a:cubicBezTo>
                  <a:pt x="634112" y="254294"/>
                  <a:pt x="584764" y="204945"/>
                  <a:pt x="523889" y="204945"/>
                </a:cubicBezTo>
                <a:close/>
                <a:moveTo>
                  <a:pt x="199955" y="204945"/>
                </a:moveTo>
                <a:cubicBezTo>
                  <a:pt x="139081" y="204945"/>
                  <a:pt x="89733" y="254294"/>
                  <a:pt x="89733" y="315168"/>
                </a:cubicBezTo>
                <a:cubicBezTo>
                  <a:pt x="89733" y="376041"/>
                  <a:pt x="139081" y="425390"/>
                  <a:pt x="199955" y="425390"/>
                </a:cubicBezTo>
                <a:cubicBezTo>
                  <a:pt x="215174" y="425390"/>
                  <a:pt x="229671" y="422306"/>
                  <a:pt x="242858" y="416728"/>
                </a:cubicBezTo>
                <a:lnTo>
                  <a:pt x="273176" y="396287"/>
                </a:lnTo>
                <a:lnTo>
                  <a:pt x="257025" y="385399"/>
                </a:lnTo>
                <a:cubicBezTo>
                  <a:pt x="230492" y="358865"/>
                  <a:pt x="214081" y="322210"/>
                  <a:pt x="214081" y="281721"/>
                </a:cubicBezTo>
                <a:cubicBezTo>
                  <a:pt x="214081" y="261477"/>
                  <a:pt x="218184" y="242191"/>
                  <a:pt x="225603" y="224649"/>
                </a:cubicBezTo>
                <a:lnTo>
                  <a:pt x="234224" y="211864"/>
                </a:lnTo>
                <a:close/>
                <a:moveTo>
                  <a:pt x="360703" y="151602"/>
                </a:moveTo>
                <a:cubicBezTo>
                  <a:pt x="288191" y="151602"/>
                  <a:pt x="229408" y="210385"/>
                  <a:pt x="229408" y="282898"/>
                </a:cubicBezTo>
                <a:cubicBezTo>
                  <a:pt x="229408" y="355411"/>
                  <a:pt x="288191" y="414194"/>
                  <a:pt x="360703" y="414194"/>
                </a:cubicBezTo>
                <a:cubicBezTo>
                  <a:pt x="433216" y="414194"/>
                  <a:pt x="491999" y="355411"/>
                  <a:pt x="491999" y="282898"/>
                </a:cubicBezTo>
                <a:cubicBezTo>
                  <a:pt x="491999" y="210385"/>
                  <a:pt x="433216" y="151602"/>
                  <a:pt x="360703" y="151602"/>
                </a:cubicBezTo>
                <a:close/>
                <a:moveTo>
                  <a:pt x="361922" y="0"/>
                </a:moveTo>
                <a:cubicBezTo>
                  <a:pt x="561806" y="0"/>
                  <a:pt x="723844" y="162038"/>
                  <a:pt x="723844" y="361922"/>
                </a:cubicBezTo>
                <a:cubicBezTo>
                  <a:pt x="723844" y="411893"/>
                  <a:pt x="713717" y="459499"/>
                  <a:pt x="695403" y="502798"/>
                </a:cubicBezTo>
                <a:lnTo>
                  <a:pt x="687496" y="517365"/>
                </a:lnTo>
                <a:lnTo>
                  <a:pt x="687496" y="517365"/>
                </a:lnTo>
                <a:lnTo>
                  <a:pt x="662034" y="564276"/>
                </a:lnTo>
                <a:cubicBezTo>
                  <a:pt x="649026" y="583531"/>
                  <a:pt x="634213" y="601466"/>
                  <a:pt x="617840" y="617840"/>
                </a:cubicBezTo>
                <a:lnTo>
                  <a:pt x="592822" y="638481"/>
                </a:lnTo>
                <a:lnTo>
                  <a:pt x="592822" y="638481"/>
                </a:lnTo>
                <a:lnTo>
                  <a:pt x="578322" y="650445"/>
                </a:lnTo>
                <a:lnTo>
                  <a:pt x="578322" y="650445"/>
                </a:lnTo>
                <a:lnTo>
                  <a:pt x="564276" y="662034"/>
                </a:lnTo>
                <a:cubicBezTo>
                  <a:pt x="506513" y="701058"/>
                  <a:pt x="436879" y="723844"/>
                  <a:pt x="361922" y="723844"/>
                </a:cubicBezTo>
                <a:cubicBezTo>
                  <a:pt x="286966" y="723844"/>
                  <a:pt x="217331" y="701058"/>
                  <a:pt x="159568" y="662034"/>
                </a:cubicBezTo>
                <a:lnTo>
                  <a:pt x="129135" y="636924"/>
                </a:lnTo>
                <a:lnTo>
                  <a:pt x="128683" y="636551"/>
                </a:lnTo>
                <a:lnTo>
                  <a:pt x="128683" y="636551"/>
                </a:lnTo>
                <a:lnTo>
                  <a:pt x="106005" y="617840"/>
                </a:lnTo>
                <a:cubicBezTo>
                  <a:pt x="89631" y="601466"/>
                  <a:pt x="74819" y="583531"/>
                  <a:pt x="61811" y="564276"/>
                </a:cubicBezTo>
                <a:lnTo>
                  <a:pt x="36348" y="517365"/>
                </a:lnTo>
                <a:lnTo>
                  <a:pt x="36348" y="517365"/>
                </a:lnTo>
                <a:lnTo>
                  <a:pt x="34893" y="514683"/>
                </a:lnTo>
                <a:lnTo>
                  <a:pt x="28442" y="502798"/>
                </a:lnTo>
                <a:cubicBezTo>
                  <a:pt x="10128" y="459499"/>
                  <a:pt x="0" y="411893"/>
                  <a:pt x="0" y="361922"/>
                </a:cubicBezTo>
                <a:cubicBezTo>
                  <a:pt x="0" y="162038"/>
                  <a:pt x="162038" y="0"/>
                  <a:pt x="361922" y="0"/>
                </a:cubicBezTo>
                <a:close/>
              </a:path>
            </a:pathLst>
          </a:custGeom>
          <a:gradFill>
            <a:gsLst>
              <a:gs pos="0">
                <a:schemeClr val="accent3"/>
              </a:gs>
              <a:gs pos="10000">
                <a:schemeClr val="accent3"/>
              </a:gs>
              <a:gs pos="33000">
                <a:schemeClr val="accent1"/>
              </a:gs>
              <a:gs pos="67000">
                <a:schemeClr val="lt2"/>
              </a:gs>
              <a:gs pos="90000">
                <a:schemeClr val="accent2"/>
              </a:gs>
              <a:gs pos="100000">
                <a:schemeClr val="accent2"/>
              </a:gs>
            </a:gsLst>
            <a:lin ang="3600008" scaled="0"/>
          </a:gra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FFFFF"/>
              </a:solidFill>
              <a:effectLst/>
              <a:uLnTx/>
              <a:uFillTx/>
              <a:latin typeface="Calibri"/>
              <a:ea typeface="Calibri"/>
              <a:cs typeface="Calibri"/>
              <a:sym typeface="Calibri"/>
            </a:endParaRPr>
          </a:p>
        </p:txBody>
      </p:sp>
      <p:sp>
        <p:nvSpPr>
          <p:cNvPr id="10" name="Rectangle 9">
            <a:extLst>
              <a:ext uri="{FF2B5EF4-FFF2-40B4-BE49-F238E27FC236}">
                <a16:creationId xmlns:a16="http://schemas.microsoft.com/office/drawing/2014/main" id="{E5472200-03D1-4C8F-99B6-DC4D1E4ED4B8}"/>
              </a:ext>
            </a:extLst>
          </p:cNvPr>
          <p:cNvSpPr/>
          <p:nvPr/>
        </p:nvSpPr>
        <p:spPr>
          <a:xfrm>
            <a:off x="1938043" y="2466849"/>
            <a:ext cx="9618786"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455469"/>
                </a:solidFill>
                <a:effectLst/>
                <a:uLnTx/>
                <a:uFillTx/>
                <a:latin typeface="Calibri Light"/>
                <a:ea typeface="+mn-ea"/>
                <a:cs typeface="+mn-cs"/>
              </a:rPr>
              <a:t>Challenges faced in knowing the full care team </a:t>
            </a:r>
          </a:p>
        </p:txBody>
      </p:sp>
      <p:sp>
        <p:nvSpPr>
          <p:cNvPr id="11" name="Google Shape;1428;p125">
            <a:extLst>
              <a:ext uri="{FF2B5EF4-FFF2-40B4-BE49-F238E27FC236}">
                <a16:creationId xmlns:a16="http://schemas.microsoft.com/office/drawing/2014/main" id="{79531F64-8CFA-43C9-A059-5944E12615C3}"/>
              </a:ext>
            </a:extLst>
          </p:cNvPr>
          <p:cNvSpPr/>
          <p:nvPr/>
        </p:nvSpPr>
        <p:spPr>
          <a:xfrm>
            <a:off x="882777" y="3290437"/>
            <a:ext cx="723844" cy="723844"/>
          </a:xfrm>
          <a:custGeom>
            <a:avLst/>
            <a:gdLst/>
            <a:ahLst/>
            <a:cxnLst/>
            <a:rect l="l" t="t" r="r" b="b"/>
            <a:pathLst>
              <a:path w="723844" h="723844" extrusionOk="0">
                <a:moveTo>
                  <a:pt x="47603" y="333723"/>
                </a:moveTo>
                <a:lnTo>
                  <a:pt x="67380" y="354708"/>
                </a:lnTo>
                <a:lnTo>
                  <a:pt x="191851" y="354708"/>
                </a:lnTo>
                <a:lnTo>
                  <a:pt x="172074" y="333723"/>
                </a:lnTo>
                <a:close/>
                <a:moveTo>
                  <a:pt x="485817" y="306990"/>
                </a:moveTo>
                <a:cubicBezTo>
                  <a:pt x="481471" y="306990"/>
                  <a:pt x="477742" y="320825"/>
                  <a:pt x="476149" y="340540"/>
                </a:cubicBezTo>
                <a:lnTo>
                  <a:pt x="475904" y="346897"/>
                </a:lnTo>
                <a:lnTo>
                  <a:pt x="484864" y="346897"/>
                </a:lnTo>
                <a:lnTo>
                  <a:pt x="484864" y="354709"/>
                </a:lnTo>
                <a:lnTo>
                  <a:pt x="67337" y="354709"/>
                </a:lnTo>
                <a:lnTo>
                  <a:pt x="67337" y="369135"/>
                </a:lnTo>
                <a:lnTo>
                  <a:pt x="67380" y="369135"/>
                </a:lnTo>
                <a:lnTo>
                  <a:pt x="47603" y="390121"/>
                </a:lnTo>
                <a:lnTo>
                  <a:pt x="172074" y="390121"/>
                </a:lnTo>
                <a:lnTo>
                  <a:pt x="191851" y="369135"/>
                </a:lnTo>
                <a:lnTo>
                  <a:pt x="484864" y="369135"/>
                </a:lnTo>
                <a:lnTo>
                  <a:pt x="484864" y="376947"/>
                </a:lnTo>
                <a:lnTo>
                  <a:pt x="475904" y="376947"/>
                </a:lnTo>
                <a:lnTo>
                  <a:pt x="476149" y="383304"/>
                </a:lnTo>
                <a:cubicBezTo>
                  <a:pt x="477742" y="403020"/>
                  <a:pt x="481471" y="416854"/>
                  <a:pt x="485817" y="416854"/>
                </a:cubicBezTo>
                <a:cubicBezTo>
                  <a:pt x="491612" y="416854"/>
                  <a:pt x="496310" y="392260"/>
                  <a:pt x="496310" y="361922"/>
                </a:cubicBezTo>
                <a:cubicBezTo>
                  <a:pt x="496310" y="331584"/>
                  <a:pt x="491612" y="306990"/>
                  <a:pt x="485817" y="306990"/>
                </a:cubicBezTo>
                <a:close/>
                <a:moveTo>
                  <a:pt x="490139" y="154284"/>
                </a:moveTo>
                <a:cubicBezTo>
                  <a:pt x="464407" y="154284"/>
                  <a:pt x="442938" y="225459"/>
                  <a:pt x="437973" y="320076"/>
                </a:cubicBezTo>
                <a:lnTo>
                  <a:pt x="437279" y="346897"/>
                </a:lnTo>
                <a:lnTo>
                  <a:pt x="447368" y="346897"/>
                </a:lnTo>
                <a:lnTo>
                  <a:pt x="450103" y="286359"/>
                </a:lnTo>
                <a:cubicBezTo>
                  <a:pt x="456700" y="216685"/>
                  <a:pt x="472142" y="167796"/>
                  <a:pt x="490139" y="167796"/>
                </a:cubicBezTo>
                <a:cubicBezTo>
                  <a:pt x="514136" y="167796"/>
                  <a:pt x="533590" y="254709"/>
                  <a:pt x="533590" y="361922"/>
                </a:cubicBezTo>
                <a:cubicBezTo>
                  <a:pt x="533590" y="469135"/>
                  <a:pt x="514136" y="556048"/>
                  <a:pt x="490139" y="556048"/>
                </a:cubicBezTo>
                <a:cubicBezTo>
                  <a:pt x="472142" y="556048"/>
                  <a:pt x="456700" y="507159"/>
                  <a:pt x="450103" y="437485"/>
                </a:cubicBezTo>
                <a:lnTo>
                  <a:pt x="447368" y="376947"/>
                </a:lnTo>
                <a:lnTo>
                  <a:pt x="437279" y="376947"/>
                </a:lnTo>
                <a:lnTo>
                  <a:pt x="437973" y="403769"/>
                </a:lnTo>
                <a:cubicBezTo>
                  <a:pt x="442938" y="498386"/>
                  <a:pt x="464407" y="569561"/>
                  <a:pt x="490139" y="569561"/>
                </a:cubicBezTo>
                <a:cubicBezTo>
                  <a:pt x="519547" y="569561"/>
                  <a:pt x="543387" y="476598"/>
                  <a:pt x="543387" y="361922"/>
                </a:cubicBezTo>
                <a:cubicBezTo>
                  <a:pt x="543387" y="247247"/>
                  <a:pt x="519547" y="154284"/>
                  <a:pt x="490139" y="154284"/>
                </a:cubicBezTo>
                <a:close/>
                <a:moveTo>
                  <a:pt x="508237" y="53618"/>
                </a:moveTo>
                <a:cubicBezTo>
                  <a:pt x="523292" y="53618"/>
                  <a:pt x="537635" y="62245"/>
                  <a:pt x="550681" y="77846"/>
                </a:cubicBezTo>
                <a:lnTo>
                  <a:pt x="561854" y="94995"/>
                </a:lnTo>
                <a:lnTo>
                  <a:pt x="564789" y="98252"/>
                </a:lnTo>
                <a:lnTo>
                  <a:pt x="566535" y="102178"/>
                </a:lnTo>
                <a:lnTo>
                  <a:pt x="569203" y="106272"/>
                </a:lnTo>
                <a:cubicBezTo>
                  <a:pt x="575004" y="117353"/>
                  <a:pt x="580407" y="129970"/>
                  <a:pt x="585341" y="143919"/>
                </a:cubicBezTo>
                <a:lnTo>
                  <a:pt x="585798" y="145488"/>
                </a:lnTo>
                <a:lnTo>
                  <a:pt x="586271" y="146549"/>
                </a:lnTo>
                <a:lnTo>
                  <a:pt x="588069" y="153269"/>
                </a:lnTo>
                <a:lnTo>
                  <a:pt x="598655" y="189546"/>
                </a:lnTo>
                <a:lnTo>
                  <a:pt x="600878" y="201126"/>
                </a:lnTo>
                <a:lnTo>
                  <a:pt x="602841" y="208462"/>
                </a:lnTo>
                <a:lnTo>
                  <a:pt x="604641" y="220729"/>
                </a:lnTo>
                <a:lnTo>
                  <a:pt x="608709" y="241916"/>
                </a:lnTo>
                <a:lnTo>
                  <a:pt x="611560" y="267885"/>
                </a:lnTo>
                <a:lnTo>
                  <a:pt x="613512" y="281187"/>
                </a:lnTo>
                <a:lnTo>
                  <a:pt x="613876" y="288983"/>
                </a:lnTo>
                <a:lnTo>
                  <a:pt x="615063" y="299788"/>
                </a:lnTo>
                <a:lnTo>
                  <a:pt x="617244" y="360973"/>
                </a:lnTo>
                <a:lnTo>
                  <a:pt x="617288" y="361922"/>
                </a:lnTo>
                <a:lnTo>
                  <a:pt x="617244" y="362871"/>
                </a:lnTo>
                <a:lnTo>
                  <a:pt x="615063" y="424056"/>
                </a:lnTo>
                <a:lnTo>
                  <a:pt x="613876" y="434862"/>
                </a:lnTo>
                <a:lnTo>
                  <a:pt x="613512" y="442657"/>
                </a:lnTo>
                <a:lnTo>
                  <a:pt x="611560" y="455959"/>
                </a:lnTo>
                <a:lnTo>
                  <a:pt x="608709" y="481928"/>
                </a:lnTo>
                <a:lnTo>
                  <a:pt x="604641" y="503116"/>
                </a:lnTo>
                <a:lnTo>
                  <a:pt x="602841" y="515383"/>
                </a:lnTo>
                <a:lnTo>
                  <a:pt x="600878" y="522718"/>
                </a:lnTo>
                <a:lnTo>
                  <a:pt x="598655" y="534298"/>
                </a:lnTo>
                <a:lnTo>
                  <a:pt x="588069" y="570576"/>
                </a:lnTo>
                <a:lnTo>
                  <a:pt x="586271" y="577295"/>
                </a:lnTo>
                <a:lnTo>
                  <a:pt x="585799" y="578357"/>
                </a:lnTo>
                <a:lnTo>
                  <a:pt x="585341" y="579926"/>
                </a:lnTo>
                <a:cubicBezTo>
                  <a:pt x="580407" y="593874"/>
                  <a:pt x="575004" y="606492"/>
                  <a:pt x="569203" y="617573"/>
                </a:cubicBezTo>
                <a:lnTo>
                  <a:pt x="566535" y="621666"/>
                </a:lnTo>
                <a:lnTo>
                  <a:pt x="564789" y="625592"/>
                </a:lnTo>
                <a:lnTo>
                  <a:pt x="561854" y="628850"/>
                </a:lnTo>
                <a:lnTo>
                  <a:pt x="550681" y="645998"/>
                </a:lnTo>
                <a:cubicBezTo>
                  <a:pt x="544158" y="653799"/>
                  <a:pt x="537311" y="659856"/>
                  <a:pt x="530213" y="663963"/>
                </a:cubicBezTo>
                <a:lnTo>
                  <a:pt x="510115" y="669691"/>
                </a:lnTo>
                <a:lnTo>
                  <a:pt x="528774" y="669691"/>
                </a:lnTo>
                <a:lnTo>
                  <a:pt x="530652" y="670226"/>
                </a:lnTo>
                <a:lnTo>
                  <a:pt x="531589" y="669691"/>
                </a:lnTo>
                <a:lnTo>
                  <a:pt x="535332" y="669691"/>
                </a:lnTo>
                <a:lnTo>
                  <a:pt x="537210" y="670226"/>
                </a:lnTo>
                <a:lnTo>
                  <a:pt x="539088" y="669691"/>
                </a:lnTo>
                <a:lnTo>
                  <a:pt x="542957" y="669691"/>
                </a:lnTo>
                <a:lnTo>
                  <a:pt x="542957" y="668588"/>
                </a:lnTo>
                <a:lnTo>
                  <a:pt x="559186" y="663963"/>
                </a:lnTo>
                <a:cubicBezTo>
                  <a:pt x="608874" y="635214"/>
                  <a:pt x="646251" y="510910"/>
                  <a:pt x="646251" y="361922"/>
                </a:cubicBezTo>
                <a:cubicBezTo>
                  <a:pt x="646251" y="212934"/>
                  <a:pt x="608874" y="88630"/>
                  <a:pt x="559186" y="59882"/>
                </a:cubicBezTo>
                <a:lnTo>
                  <a:pt x="542957" y="55256"/>
                </a:lnTo>
                <a:lnTo>
                  <a:pt x="542957" y="53618"/>
                </a:lnTo>
                <a:lnTo>
                  <a:pt x="537210" y="53618"/>
                </a:lnTo>
                <a:lnTo>
                  <a:pt x="530652" y="53618"/>
                </a:lnTo>
                <a:close/>
                <a:moveTo>
                  <a:pt x="496622" y="53618"/>
                </a:moveTo>
                <a:cubicBezTo>
                  <a:pt x="443929" y="53618"/>
                  <a:pt x="399965" y="159299"/>
                  <a:pt x="389797" y="299788"/>
                </a:cubicBezTo>
                <a:lnTo>
                  <a:pt x="388117" y="346897"/>
                </a:lnTo>
                <a:lnTo>
                  <a:pt x="408113" y="346897"/>
                </a:lnTo>
                <a:lnTo>
                  <a:pt x="409453" y="303832"/>
                </a:lnTo>
                <a:cubicBezTo>
                  <a:pt x="417750" y="172485"/>
                  <a:pt x="453625" y="73682"/>
                  <a:pt x="496622" y="73682"/>
                </a:cubicBezTo>
                <a:cubicBezTo>
                  <a:pt x="545763" y="73682"/>
                  <a:pt x="585599" y="202731"/>
                  <a:pt x="585599" y="361922"/>
                </a:cubicBezTo>
                <a:cubicBezTo>
                  <a:pt x="585599" y="521113"/>
                  <a:pt x="545763" y="650163"/>
                  <a:pt x="496622" y="650163"/>
                </a:cubicBezTo>
                <a:cubicBezTo>
                  <a:pt x="453625" y="650163"/>
                  <a:pt x="417750" y="551359"/>
                  <a:pt x="409453" y="420013"/>
                </a:cubicBezTo>
                <a:lnTo>
                  <a:pt x="408113" y="376947"/>
                </a:lnTo>
                <a:lnTo>
                  <a:pt x="388117" y="376947"/>
                </a:lnTo>
                <a:lnTo>
                  <a:pt x="389797" y="424056"/>
                </a:lnTo>
                <a:cubicBezTo>
                  <a:pt x="399965" y="564545"/>
                  <a:pt x="443929" y="670226"/>
                  <a:pt x="496622" y="670226"/>
                </a:cubicBezTo>
                <a:cubicBezTo>
                  <a:pt x="556844" y="670226"/>
                  <a:pt x="605663" y="532194"/>
                  <a:pt x="605663" y="361922"/>
                </a:cubicBezTo>
                <a:cubicBezTo>
                  <a:pt x="605663" y="191650"/>
                  <a:pt x="556844" y="53618"/>
                  <a:pt x="496622" y="53618"/>
                </a:cubicBezTo>
                <a:close/>
                <a:moveTo>
                  <a:pt x="361922" y="0"/>
                </a:moveTo>
                <a:cubicBezTo>
                  <a:pt x="561806" y="0"/>
                  <a:pt x="723844" y="162038"/>
                  <a:pt x="723844" y="361922"/>
                </a:cubicBezTo>
                <a:cubicBezTo>
                  <a:pt x="723844" y="561806"/>
                  <a:pt x="561806" y="723844"/>
                  <a:pt x="361922" y="723844"/>
                </a:cubicBezTo>
                <a:cubicBezTo>
                  <a:pt x="162038" y="723844"/>
                  <a:pt x="0" y="561806"/>
                  <a:pt x="0" y="361922"/>
                </a:cubicBezTo>
                <a:cubicBezTo>
                  <a:pt x="0" y="162038"/>
                  <a:pt x="162038" y="0"/>
                  <a:pt x="361922" y="0"/>
                </a:cubicBezTo>
                <a:close/>
              </a:path>
            </a:pathLst>
          </a:custGeom>
          <a:gradFill>
            <a:gsLst>
              <a:gs pos="0">
                <a:schemeClr val="accent3"/>
              </a:gs>
              <a:gs pos="10000">
                <a:schemeClr val="accent3"/>
              </a:gs>
              <a:gs pos="33000">
                <a:schemeClr val="accent1"/>
              </a:gs>
              <a:gs pos="67000">
                <a:schemeClr val="lt2"/>
              </a:gs>
              <a:gs pos="90000">
                <a:schemeClr val="accent2"/>
              </a:gs>
              <a:gs pos="100000">
                <a:schemeClr val="accent2"/>
              </a:gs>
            </a:gsLst>
            <a:lin ang="3600008" scaled="0"/>
          </a:gra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FFFFF"/>
              </a:solidFill>
              <a:effectLst/>
              <a:uLnTx/>
              <a:uFillTx/>
              <a:latin typeface="Calibri"/>
              <a:ea typeface="Calibri"/>
              <a:cs typeface="Calibri"/>
              <a:sym typeface="Calibri"/>
            </a:endParaRPr>
          </a:p>
        </p:txBody>
      </p:sp>
      <p:sp>
        <p:nvSpPr>
          <p:cNvPr id="12" name="Rectangle 11">
            <a:extLst>
              <a:ext uri="{FF2B5EF4-FFF2-40B4-BE49-F238E27FC236}">
                <a16:creationId xmlns:a16="http://schemas.microsoft.com/office/drawing/2014/main" id="{3F7E87DC-2594-4812-BDBF-857B44E29036}"/>
              </a:ext>
            </a:extLst>
          </p:cNvPr>
          <p:cNvSpPr/>
          <p:nvPr/>
        </p:nvSpPr>
        <p:spPr>
          <a:xfrm>
            <a:off x="1938043" y="3421526"/>
            <a:ext cx="10023000"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455469"/>
                </a:solidFill>
                <a:effectLst/>
                <a:uLnTx/>
                <a:uFillTx/>
                <a:latin typeface="Calibri Light"/>
                <a:ea typeface="+mn-ea"/>
                <a:cs typeface="+mn-cs"/>
              </a:rPr>
              <a:t>Difficulty with timely and comprehensive tracking of clients across hospital visits</a:t>
            </a:r>
          </a:p>
        </p:txBody>
      </p:sp>
      <p:sp>
        <p:nvSpPr>
          <p:cNvPr id="13" name="Google Shape;1437;p125">
            <a:extLst>
              <a:ext uri="{FF2B5EF4-FFF2-40B4-BE49-F238E27FC236}">
                <a16:creationId xmlns:a16="http://schemas.microsoft.com/office/drawing/2014/main" id="{F5A8FB2A-99DF-4045-882D-132A0D51409B}"/>
              </a:ext>
            </a:extLst>
          </p:cNvPr>
          <p:cNvSpPr/>
          <p:nvPr/>
        </p:nvSpPr>
        <p:spPr>
          <a:xfrm>
            <a:off x="906381" y="4245114"/>
            <a:ext cx="723844" cy="723844"/>
          </a:xfrm>
          <a:custGeom>
            <a:avLst/>
            <a:gdLst/>
            <a:ahLst/>
            <a:cxnLst/>
            <a:rect l="l" t="t" r="r" b="b"/>
            <a:pathLst>
              <a:path w="723844" h="723844" extrusionOk="0">
                <a:moveTo>
                  <a:pt x="113202" y="623778"/>
                </a:moveTo>
                <a:lnTo>
                  <a:pt x="610642" y="623778"/>
                </a:lnTo>
                <a:lnTo>
                  <a:pt x="564276" y="662034"/>
                </a:lnTo>
                <a:cubicBezTo>
                  <a:pt x="506513" y="701058"/>
                  <a:pt x="436879" y="723844"/>
                  <a:pt x="361922" y="723844"/>
                </a:cubicBezTo>
                <a:cubicBezTo>
                  <a:pt x="286966" y="723844"/>
                  <a:pt x="217331" y="701058"/>
                  <a:pt x="159568" y="662034"/>
                </a:cubicBezTo>
                <a:close/>
                <a:moveTo>
                  <a:pt x="76878" y="582538"/>
                </a:moveTo>
                <a:lnTo>
                  <a:pt x="646967" y="582538"/>
                </a:lnTo>
                <a:lnTo>
                  <a:pt x="639814" y="591206"/>
                </a:lnTo>
                <a:lnTo>
                  <a:pt x="84030" y="591206"/>
                </a:lnTo>
                <a:close/>
                <a:moveTo>
                  <a:pt x="590492" y="532588"/>
                </a:moveTo>
                <a:lnTo>
                  <a:pt x="650566" y="532588"/>
                </a:lnTo>
                <a:lnTo>
                  <a:pt x="662487" y="563442"/>
                </a:lnTo>
                <a:lnTo>
                  <a:pt x="662034" y="564276"/>
                </a:lnTo>
                <a:lnTo>
                  <a:pt x="658996" y="567958"/>
                </a:lnTo>
                <a:lnTo>
                  <a:pt x="602251" y="567958"/>
                </a:lnTo>
                <a:close/>
                <a:moveTo>
                  <a:pt x="514807" y="532588"/>
                </a:moveTo>
                <a:lnTo>
                  <a:pt x="581692" y="532588"/>
                </a:lnTo>
                <a:lnTo>
                  <a:pt x="593452" y="567958"/>
                </a:lnTo>
                <a:lnTo>
                  <a:pt x="523651" y="567958"/>
                </a:lnTo>
                <a:close/>
                <a:moveTo>
                  <a:pt x="440032" y="532588"/>
                </a:moveTo>
                <a:lnTo>
                  <a:pt x="506225" y="532588"/>
                </a:lnTo>
                <a:lnTo>
                  <a:pt x="515069" y="567958"/>
                </a:lnTo>
                <a:lnTo>
                  <a:pt x="445142" y="567958"/>
                </a:lnTo>
                <a:close/>
                <a:moveTo>
                  <a:pt x="366067" y="532588"/>
                </a:moveTo>
                <a:lnTo>
                  <a:pt x="431644" y="532588"/>
                </a:lnTo>
                <a:lnTo>
                  <a:pt x="436754" y="567958"/>
                </a:lnTo>
                <a:lnTo>
                  <a:pt x="366067" y="567958"/>
                </a:lnTo>
                <a:close/>
                <a:moveTo>
                  <a:pt x="292108" y="532588"/>
                </a:moveTo>
                <a:lnTo>
                  <a:pt x="357778" y="532588"/>
                </a:lnTo>
                <a:lnTo>
                  <a:pt x="357778" y="567958"/>
                </a:lnTo>
                <a:lnTo>
                  <a:pt x="286999" y="567958"/>
                </a:lnTo>
                <a:close/>
                <a:moveTo>
                  <a:pt x="217619" y="532588"/>
                </a:moveTo>
                <a:lnTo>
                  <a:pt x="283721" y="532588"/>
                </a:lnTo>
                <a:lnTo>
                  <a:pt x="278611" y="567958"/>
                </a:lnTo>
                <a:lnTo>
                  <a:pt x="208776" y="567958"/>
                </a:lnTo>
                <a:close/>
                <a:moveTo>
                  <a:pt x="143607" y="532588"/>
                </a:moveTo>
                <a:lnTo>
                  <a:pt x="209038" y="532588"/>
                </a:lnTo>
                <a:lnTo>
                  <a:pt x="200194" y="567958"/>
                </a:lnTo>
                <a:lnTo>
                  <a:pt x="131847" y="567958"/>
                </a:lnTo>
                <a:close/>
                <a:moveTo>
                  <a:pt x="73279" y="532588"/>
                </a:moveTo>
                <a:lnTo>
                  <a:pt x="134807" y="532588"/>
                </a:lnTo>
                <a:lnTo>
                  <a:pt x="123048" y="567958"/>
                </a:lnTo>
                <a:lnTo>
                  <a:pt x="64849" y="567958"/>
                </a:lnTo>
                <a:lnTo>
                  <a:pt x="61811" y="564276"/>
                </a:lnTo>
                <a:lnTo>
                  <a:pt x="61358" y="563442"/>
                </a:lnTo>
                <a:close/>
                <a:moveTo>
                  <a:pt x="576692" y="491079"/>
                </a:moveTo>
                <a:lnTo>
                  <a:pt x="634527" y="491079"/>
                </a:lnTo>
                <a:lnTo>
                  <a:pt x="647133" y="523705"/>
                </a:lnTo>
                <a:lnTo>
                  <a:pt x="587539" y="523705"/>
                </a:lnTo>
                <a:close/>
                <a:moveTo>
                  <a:pt x="504428" y="491079"/>
                </a:moveTo>
                <a:lnTo>
                  <a:pt x="567892" y="491079"/>
                </a:lnTo>
                <a:lnTo>
                  <a:pt x="578739" y="523705"/>
                </a:lnTo>
                <a:lnTo>
                  <a:pt x="512586" y="523705"/>
                </a:lnTo>
                <a:close/>
                <a:moveTo>
                  <a:pt x="434036" y="491079"/>
                </a:moveTo>
                <a:lnTo>
                  <a:pt x="495847" y="491079"/>
                </a:lnTo>
                <a:lnTo>
                  <a:pt x="504004" y="523705"/>
                </a:lnTo>
                <a:lnTo>
                  <a:pt x="438749" y="523705"/>
                </a:lnTo>
                <a:close/>
                <a:moveTo>
                  <a:pt x="366067" y="491079"/>
                </a:moveTo>
                <a:lnTo>
                  <a:pt x="425648" y="491079"/>
                </a:lnTo>
                <a:lnTo>
                  <a:pt x="430361" y="523705"/>
                </a:lnTo>
                <a:lnTo>
                  <a:pt x="366067" y="523705"/>
                </a:lnTo>
                <a:close/>
                <a:moveTo>
                  <a:pt x="298105" y="491079"/>
                </a:moveTo>
                <a:lnTo>
                  <a:pt x="357778" y="491079"/>
                </a:lnTo>
                <a:lnTo>
                  <a:pt x="357778" y="523705"/>
                </a:lnTo>
                <a:lnTo>
                  <a:pt x="293392" y="523705"/>
                </a:lnTo>
                <a:close/>
                <a:moveTo>
                  <a:pt x="227998" y="491079"/>
                </a:moveTo>
                <a:lnTo>
                  <a:pt x="289717" y="491079"/>
                </a:lnTo>
                <a:lnTo>
                  <a:pt x="285004" y="523705"/>
                </a:lnTo>
                <a:lnTo>
                  <a:pt x="219841" y="523705"/>
                </a:lnTo>
                <a:close/>
                <a:moveTo>
                  <a:pt x="157407" y="491079"/>
                </a:moveTo>
                <a:lnTo>
                  <a:pt x="219417" y="491079"/>
                </a:lnTo>
                <a:lnTo>
                  <a:pt x="211259" y="523705"/>
                </a:lnTo>
                <a:lnTo>
                  <a:pt x="146560" y="523705"/>
                </a:lnTo>
                <a:close/>
                <a:moveTo>
                  <a:pt x="89317" y="491079"/>
                </a:moveTo>
                <a:lnTo>
                  <a:pt x="148607" y="491079"/>
                </a:lnTo>
                <a:lnTo>
                  <a:pt x="137760" y="523705"/>
                </a:lnTo>
                <a:lnTo>
                  <a:pt x="76711" y="523705"/>
                </a:lnTo>
                <a:close/>
                <a:moveTo>
                  <a:pt x="564843" y="455437"/>
                </a:moveTo>
                <a:lnTo>
                  <a:pt x="620756" y="455437"/>
                </a:lnTo>
                <a:lnTo>
                  <a:pt x="631095" y="482196"/>
                </a:lnTo>
                <a:lnTo>
                  <a:pt x="573739" y="482196"/>
                </a:lnTo>
                <a:close/>
                <a:moveTo>
                  <a:pt x="495517" y="455437"/>
                </a:moveTo>
                <a:lnTo>
                  <a:pt x="556043" y="455437"/>
                </a:lnTo>
                <a:lnTo>
                  <a:pt x="564939" y="482196"/>
                </a:lnTo>
                <a:lnTo>
                  <a:pt x="502207" y="482196"/>
                </a:lnTo>
                <a:close/>
                <a:moveTo>
                  <a:pt x="428887" y="455437"/>
                </a:moveTo>
                <a:lnTo>
                  <a:pt x="486935" y="455437"/>
                </a:lnTo>
                <a:lnTo>
                  <a:pt x="493626" y="482196"/>
                </a:lnTo>
                <a:lnTo>
                  <a:pt x="432753" y="482196"/>
                </a:lnTo>
                <a:close/>
                <a:moveTo>
                  <a:pt x="366067" y="455437"/>
                </a:moveTo>
                <a:lnTo>
                  <a:pt x="420499" y="455437"/>
                </a:lnTo>
                <a:lnTo>
                  <a:pt x="424365" y="482196"/>
                </a:lnTo>
                <a:lnTo>
                  <a:pt x="366067" y="482196"/>
                </a:lnTo>
                <a:close/>
                <a:moveTo>
                  <a:pt x="303253" y="455437"/>
                </a:moveTo>
                <a:lnTo>
                  <a:pt x="357778" y="455437"/>
                </a:lnTo>
                <a:lnTo>
                  <a:pt x="357778" y="482196"/>
                </a:lnTo>
                <a:lnTo>
                  <a:pt x="299388" y="482196"/>
                </a:lnTo>
                <a:close/>
                <a:moveTo>
                  <a:pt x="236910" y="455437"/>
                </a:moveTo>
                <a:lnTo>
                  <a:pt x="294866" y="455437"/>
                </a:lnTo>
                <a:lnTo>
                  <a:pt x="291000" y="482196"/>
                </a:lnTo>
                <a:lnTo>
                  <a:pt x="230219" y="482196"/>
                </a:lnTo>
                <a:close/>
                <a:moveTo>
                  <a:pt x="169256" y="455437"/>
                </a:moveTo>
                <a:lnTo>
                  <a:pt x="228328" y="455437"/>
                </a:lnTo>
                <a:lnTo>
                  <a:pt x="221638" y="482196"/>
                </a:lnTo>
                <a:lnTo>
                  <a:pt x="160360" y="482196"/>
                </a:lnTo>
                <a:close/>
                <a:moveTo>
                  <a:pt x="103088" y="455437"/>
                </a:moveTo>
                <a:lnTo>
                  <a:pt x="160457" y="455437"/>
                </a:lnTo>
                <a:lnTo>
                  <a:pt x="151560" y="482196"/>
                </a:lnTo>
                <a:lnTo>
                  <a:pt x="92749" y="482196"/>
                </a:lnTo>
                <a:close/>
                <a:moveTo>
                  <a:pt x="383745" y="251928"/>
                </a:moveTo>
                <a:lnTo>
                  <a:pt x="383705" y="323220"/>
                </a:lnTo>
                <a:lnTo>
                  <a:pt x="399563" y="311093"/>
                </a:lnTo>
                <a:lnTo>
                  <a:pt x="409398" y="338915"/>
                </a:lnTo>
                <a:lnTo>
                  <a:pt x="418309" y="335298"/>
                </a:lnTo>
                <a:lnTo>
                  <a:pt x="408474" y="307475"/>
                </a:lnTo>
                <a:lnTo>
                  <a:pt x="427851" y="305299"/>
                </a:lnTo>
                <a:close/>
                <a:moveTo>
                  <a:pt x="153182" y="167255"/>
                </a:moveTo>
                <a:lnTo>
                  <a:pt x="453322" y="167255"/>
                </a:lnTo>
                <a:lnTo>
                  <a:pt x="453322" y="370973"/>
                </a:lnTo>
                <a:lnTo>
                  <a:pt x="153182" y="370973"/>
                </a:lnTo>
                <a:close/>
                <a:moveTo>
                  <a:pt x="191701" y="150339"/>
                </a:moveTo>
                <a:cubicBezTo>
                  <a:pt x="194775" y="150339"/>
                  <a:pt x="197266" y="153009"/>
                  <a:pt x="197266" y="156303"/>
                </a:cubicBezTo>
                <a:cubicBezTo>
                  <a:pt x="197266" y="159596"/>
                  <a:pt x="194775" y="162266"/>
                  <a:pt x="191701" y="162266"/>
                </a:cubicBezTo>
                <a:cubicBezTo>
                  <a:pt x="188628" y="162266"/>
                  <a:pt x="186136" y="159596"/>
                  <a:pt x="186136" y="156303"/>
                </a:cubicBezTo>
                <a:cubicBezTo>
                  <a:pt x="186136" y="153009"/>
                  <a:pt x="188628" y="150339"/>
                  <a:pt x="191701" y="150339"/>
                </a:cubicBezTo>
                <a:close/>
                <a:moveTo>
                  <a:pt x="158747" y="150339"/>
                </a:moveTo>
                <a:cubicBezTo>
                  <a:pt x="161821" y="150339"/>
                  <a:pt x="164312" y="153009"/>
                  <a:pt x="164312" y="156303"/>
                </a:cubicBezTo>
                <a:cubicBezTo>
                  <a:pt x="164312" y="159596"/>
                  <a:pt x="161821" y="162266"/>
                  <a:pt x="158747" y="162266"/>
                </a:cubicBezTo>
                <a:cubicBezTo>
                  <a:pt x="155674" y="162266"/>
                  <a:pt x="153182" y="159596"/>
                  <a:pt x="153182" y="156303"/>
                </a:cubicBezTo>
                <a:cubicBezTo>
                  <a:pt x="153182" y="153009"/>
                  <a:pt x="155674" y="150339"/>
                  <a:pt x="158747" y="150339"/>
                </a:cubicBezTo>
                <a:close/>
                <a:moveTo>
                  <a:pt x="175224" y="150255"/>
                </a:moveTo>
                <a:cubicBezTo>
                  <a:pt x="178298" y="150255"/>
                  <a:pt x="180789" y="152925"/>
                  <a:pt x="180789" y="156219"/>
                </a:cubicBezTo>
                <a:cubicBezTo>
                  <a:pt x="180789" y="159513"/>
                  <a:pt x="178298" y="162183"/>
                  <a:pt x="175224" y="162183"/>
                </a:cubicBezTo>
                <a:cubicBezTo>
                  <a:pt x="172151" y="162183"/>
                  <a:pt x="169659" y="159513"/>
                  <a:pt x="169659" y="156219"/>
                </a:cubicBezTo>
                <a:cubicBezTo>
                  <a:pt x="169659" y="152925"/>
                  <a:pt x="172151" y="150255"/>
                  <a:pt x="175224" y="150255"/>
                </a:cubicBezTo>
                <a:close/>
                <a:moveTo>
                  <a:pt x="147835" y="145182"/>
                </a:moveTo>
                <a:lnTo>
                  <a:pt x="147835" y="376951"/>
                </a:lnTo>
                <a:lnTo>
                  <a:pt x="458669" y="376951"/>
                </a:lnTo>
                <a:lnTo>
                  <a:pt x="458669" y="145182"/>
                </a:lnTo>
                <a:close/>
                <a:moveTo>
                  <a:pt x="91656" y="123395"/>
                </a:moveTo>
                <a:lnTo>
                  <a:pt x="91656" y="432345"/>
                </a:lnTo>
                <a:lnTo>
                  <a:pt x="632188" y="432345"/>
                </a:lnTo>
                <a:lnTo>
                  <a:pt x="632188" y="123395"/>
                </a:lnTo>
                <a:lnTo>
                  <a:pt x="662034" y="159568"/>
                </a:lnTo>
                <a:cubicBezTo>
                  <a:pt x="701058" y="217331"/>
                  <a:pt x="723844" y="286966"/>
                  <a:pt x="723844" y="361922"/>
                </a:cubicBezTo>
                <a:cubicBezTo>
                  <a:pt x="723844" y="411893"/>
                  <a:pt x="713717" y="459499"/>
                  <a:pt x="695403" y="502799"/>
                </a:cubicBezTo>
                <a:lnTo>
                  <a:pt x="673077" y="543930"/>
                </a:lnTo>
                <a:lnTo>
                  <a:pt x="633252" y="440858"/>
                </a:lnTo>
                <a:lnTo>
                  <a:pt x="90592" y="440858"/>
                </a:lnTo>
                <a:lnTo>
                  <a:pt x="50767" y="543930"/>
                </a:lnTo>
                <a:lnTo>
                  <a:pt x="28442" y="502799"/>
                </a:lnTo>
                <a:cubicBezTo>
                  <a:pt x="10128" y="459499"/>
                  <a:pt x="0" y="411893"/>
                  <a:pt x="0" y="361922"/>
                </a:cubicBezTo>
                <a:cubicBezTo>
                  <a:pt x="0" y="286966"/>
                  <a:pt x="22787" y="217331"/>
                  <a:pt x="61811" y="159568"/>
                </a:cubicBezTo>
                <a:close/>
                <a:moveTo>
                  <a:pt x="108615" y="103851"/>
                </a:moveTo>
                <a:lnTo>
                  <a:pt x="615230" y="103851"/>
                </a:lnTo>
                <a:lnTo>
                  <a:pt x="617840" y="106005"/>
                </a:lnTo>
                <a:lnTo>
                  <a:pt x="618813" y="107184"/>
                </a:lnTo>
                <a:lnTo>
                  <a:pt x="618813" y="418282"/>
                </a:lnTo>
                <a:lnTo>
                  <a:pt x="105032" y="418282"/>
                </a:lnTo>
                <a:lnTo>
                  <a:pt x="105032" y="107184"/>
                </a:lnTo>
                <a:lnTo>
                  <a:pt x="106005" y="106005"/>
                </a:lnTo>
                <a:close/>
                <a:moveTo>
                  <a:pt x="361922" y="0"/>
                </a:moveTo>
                <a:cubicBezTo>
                  <a:pt x="436879" y="0"/>
                  <a:pt x="506513" y="22787"/>
                  <a:pt x="564276" y="61811"/>
                </a:cubicBezTo>
                <a:lnTo>
                  <a:pt x="598185" y="89788"/>
                </a:lnTo>
                <a:lnTo>
                  <a:pt x="125659" y="89788"/>
                </a:lnTo>
                <a:lnTo>
                  <a:pt x="159568" y="61811"/>
                </a:lnTo>
                <a:cubicBezTo>
                  <a:pt x="217331" y="22787"/>
                  <a:pt x="286966" y="0"/>
                  <a:pt x="361922" y="0"/>
                </a:cubicBezTo>
                <a:close/>
              </a:path>
            </a:pathLst>
          </a:custGeom>
          <a:gradFill>
            <a:gsLst>
              <a:gs pos="0">
                <a:schemeClr val="accent3"/>
              </a:gs>
              <a:gs pos="10000">
                <a:schemeClr val="accent3"/>
              </a:gs>
              <a:gs pos="33000">
                <a:schemeClr val="accent1"/>
              </a:gs>
              <a:gs pos="67000">
                <a:schemeClr val="lt2"/>
              </a:gs>
              <a:gs pos="90000">
                <a:schemeClr val="accent2"/>
              </a:gs>
              <a:gs pos="100000">
                <a:schemeClr val="accent2"/>
              </a:gs>
            </a:gsLst>
            <a:lin ang="3600008" scaled="0"/>
          </a:gra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FFFFF"/>
              </a:solidFill>
              <a:effectLst/>
              <a:uLnTx/>
              <a:uFillTx/>
              <a:latin typeface="Calibri"/>
              <a:ea typeface="Calibri"/>
              <a:cs typeface="Calibri"/>
              <a:sym typeface="Calibri"/>
            </a:endParaRPr>
          </a:p>
        </p:txBody>
      </p:sp>
      <p:sp>
        <p:nvSpPr>
          <p:cNvPr id="16" name="Rectangle 15">
            <a:extLst>
              <a:ext uri="{FF2B5EF4-FFF2-40B4-BE49-F238E27FC236}">
                <a16:creationId xmlns:a16="http://schemas.microsoft.com/office/drawing/2014/main" id="{6D45DA69-71CF-428B-B47F-DE991F053419}"/>
              </a:ext>
            </a:extLst>
          </p:cNvPr>
          <p:cNvSpPr/>
          <p:nvPr/>
        </p:nvSpPr>
        <p:spPr>
          <a:xfrm>
            <a:off x="1938043" y="4191537"/>
            <a:ext cx="9660401" cy="83099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455469"/>
                </a:solidFill>
                <a:effectLst/>
                <a:uLnTx/>
                <a:uFillTx/>
                <a:latin typeface="Calibri Light"/>
                <a:ea typeface="+mn-ea"/>
                <a:cs typeface="+mn-cs"/>
              </a:rPr>
              <a:t>Getting the care team on the same page: challenges of sharing care plans,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455469"/>
                </a:solidFill>
                <a:effectLst/>
                <a:uLnTx/>
                <a:uFillTx/>
                <a:latin typeface="Calibri Light"/>
                <a:ea typeface="+mn-ea"/>
                <a:cs typeface="+mn-cs"/>
              </a:rPr>
              <a:t>crisis plans; no central tool </a:t>
            </a:r>
            <a:r>
              <a:rPr kumimoji="0" lang="en-US" sz="2400" b="0" i="0" u="none" strike="noStrike" kern="1200" cap="none" spc="0" normalizeH="0" baseline="0" noProof="0">
                <a:ln>
                  <a:noFill/>
                </a:ln>
                <a:solidFill>
                  <a:srgbClr val="455469"/>
                </a:solidFill>
                <a:effectLst/>
                <a:uLnTx/>
                <a:uFillTx/>
                <a:latin typeface="Calibri Light"/>
                <a:ea typeface="+mn-ea"/>
                <a:cs typeface="+mn-cs"/>
              </a:rPr>
              <a:t>across orgs for coordinating around </a:t>
            </a:r>
            <a:r>
              <a:rPr kumimoji="0" lang="en-US" sz="2400" b="0" i="0" u="none" strike="noStrike" kern="1200" cap="none" spc="0" normalizeH="0" baseline="0" noProof="0" dirty="0">
                <a:ln>
                  <a:noFill/>
                </a:ln>
                <a:solidFill>
                  <a:srgbClr val="455469"/>
                </a:solidFill>
                <a:effectLst/>
                <a:uLnTx/>
                <a:uFillTx/>
                <a:latin typeface="Calibri Light"/>
                <a:ea typeface="+mn-ea"/>
                <a:cs typeface="+mn-cs"/>
              </a:rPr>
              <a:t>shared clients</a:t>
            </a:r>
          </a:p>
        </p:txBody>
      </p:sp>
      <p:pic>
        <p:nvPicPr>
          <p:cNvPr id="3" name="Picture 2">
            <a:extLst>
              <a:ext uri="{FF2B5EF4-FFF2-40B4-BE49-F238E27FC236}">
                <a16:creationId xmlns:a16="http://schemas.microsoft.com/office/drawing/2014/main" id="{B111DBF4-ED9E-34EA-40C9-E6B49834B7BB}"/>
              </a:ext>
            </a:extLst>
          </p:cNvPr>
          <p:cNvPicPr>
            <a:picLocks noChangeAspect="1"/>
          </p:cNvPicPr>
          <p:nvPr/>
        </p:nvPicPr>
        <p:blipFill>
          <a:blip r:embed="rId3"/>
          <a:stretch>
            <a:fillRect/>
          </a:stretch>
        </p:blipFill>
        <p:spPr>
          <a:xfrm>
            <a:off x="906381" y="5199791"/>
            <a:ext cx="725487" cy="725487"/>
          </a:xfrm>
          <a:prstGeom prst="rect">
            <a:avLst/>
          </a:prstGeom>
        </p:spPr>
      </p:pic>
      <p:sp>
        <p:nvSpPr>
          <p:cNvPr id="4" name="TextBox 3">
            <a:extLst>
              <a:ext uri="{FF2B5EF4-FFF2-40B4-BE49-F238E27FC236}">
                <a16:creationId xmlns:a16="http://schemas.microsoft.com/office/drawing/2014/main" id="{A07D687F-9B9A-2692-A68A-2EEC11C45CAE}"/>
              </a:ext>
            </a:extLst>
          </p:cNvPr>
          <p:cNvSpPr txBox="1"/>
          <p:nvPr/>
        </p:nvSpPr>
        <p:spPr>
          <a:xfrm>
            <a:off x="1938043" y="5153512"/>
            <a:ext cx="7518995" cy="818044"/>
          </a:xfrm>
          <a:prstGeom prst="rect">
            <a:avLst/>
          </a:prstGeom>
          <a:noFill/>
        </p:spPr>
        <p:txBody>
          <a:bodyPr wrap="square" tIns="0" bIns="0" rtlCol="0">
            <a:spAutoFit/>
          </a:bodyPr>
          <a:lstStyle/>
          <a:p>
            <a:pPr marL="0" marR="0" lvl="0" indent="0" algn="l" defTabSz="914400" rtl="0" eaLnBrk="1" fontAlgn="auto" latinLnBrk="0" hangingPunct="1">
              <a:lnSpc>
                <a:spcPct val="114000"/>
              </a:lnSpc>
              <a:spcBef>
                <a:spcPts val="1000"/>
              </a:spcBef>
              <a:spcAft>
                <a:spcPts val="0"/>
              </a:spcAft>
              <a:buClrTx/>
              <a:buSzTx/>
              <a:buFontTx/>
              <a:buNone/>
              <a:tabLst/>
              <a:defRPr/>
            </a:pPr>
            <a:r>
              <a:rPr kumimoji="0" lang="en-US" sz="2400" b="0" i="0" u="none" strike="noStrike" kern="1200" cap="none" spc="0" normalizeH="0" baseline="0" noProof="0" dirty="0">
                <a:ln>
                  <a:noFill/>
                </a:ln>
                <a:solidFill>
                  <a:srgbClr val="455469"/>
                </a:solidFill>
                <a:effectLst/>
                <a:uLnTx/>
                <a:uFillTx/>
                <a:latin typeface="Calibri Light"/>
                <a:ea typeface="+mn-ea"/>
                <a:cs typeface="+mn-cs"/>
              </a:rPr>
              <a:t>Challenges of managing consent, information sharing regulations, and sensitive behavioral health information </a:t>
            </a:r>
          </a:p>
        </p:txBody>
      </p:sp>
    </p:spTree>
    <p:extLst>
      <p:ext uri="{BB962C8B-B14F-4D97-AF65-F5344CB8AC3E}">
        <p14:creationId xmlns:p14="http://schemas.microsoft.com/office/powerpoint/2010/main" val="3956092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68"/>
        <p:cNvGrpSpPr/>
        <p:nvPr/>
      </p:nvGrpSpPr>
      <p:grpSpPr>
        <a:xfrm>
          <a:off x="0" y="0"/>
          <a:ext cx="0" cy="0"/>
          <a:chOff x="0" y="0"/>
          <a:chExt cx="0" cy="0"/>
        </a:xfrm>
      </p:grpSpPr>
      <p:sp>
        <p:nvSpPr>
          <p:cNvPr id="569" name="Google Shape;569;p67"/>
          <p:cNvSpPr txBox="1">
            <a:spLocks noGrp="1"/>
          </p:cNvSpPr>
          <p:nvPr>
            <p:ph type="title"/>
          </p:nvPr>
        </p:nvSpPr>
        <p:spPr>
          <a:xfrm>
            <a:off x="505689" y="152796"/>
            <a:ext cx="11171200" cy="982400"/>
          </a:xfrm>
          <a:prstGeom prst="rect">
            <a:avLst/>
          </a:prstGeom>
          <a:noFill/>
          <a:ln>
            <a:noFill/>
          </a:ln>
        </p:spPr>
        <p:txBody>
          <a:bodyPr spcFirstLastPara="1" vert="horz" wrap="square" lIns="91433" tIns="45700" rIns="91433" bIns="45700" rtlCol="0" anchor="ctr" anchorCtr="0">
            <a:noAutofit/>
          </a:bodyPr>
          <a:lstStyle/>
          <a:p>
            <a:pPr>
              <a:buSzPts val="2300"/>
            </a:pPr>
            <a:r>
              <a:rPr lang="en"/>
              <a:t>The Collective approach vs. the standard approach</a:t>
            </a:r>
            <a:endParaRPr/>
          </a:p>
        </p:txBody>
      </p:sp>
      <p:sp>
        <p:nvSpPr>
          <p:cNvPr id="570" name="Google Shape;570;p67"/>
          <p:cNvSpPr txBox="1"/>
          <p:nvPr/>
        </p:nvSpPr>
        <p:spPr>
          <a:xfrm>
            <a:off x="1361651" y="1036271"/>
            <a:ext cx="1962400" cy="369200"/>
          </a:xfrm>
          <a:prstGeom prst="rect">
            <a:avLst/>
          </a:prstGeom>
          <a:noFill/>
          <a:ln>
            <a:noFill/>
          </a:ln>
        </p:spPr>
        <p:txBody>
          <a:bodyPr spcFirstLastPara="1" wrap="square" lIns="91433" tIns="45700" rIns="91433" bIns="45700" anchor="t" anchorCtr="0">
            <a:noAutofit/>
          </a:bodyPr>
          <a:lstStyle/>
          <a:p>
            <a:pPr marL="0" marR="0" lvl="0" indent="0" algn="l" defTabSz="914400" rtl="0" eaLnBrk="1" fontAlgn="auto" latinLnBrk="0" hangingPunct="1">
              <a:lnSpc>
                <a:spcPct val="100000"/>
              </a:lnSpc>
              <a:spcBef>
                <a:spcPts val="0"/>
              </a:spcBef>
              <a:spcAft>
                <a:spcPts val="0"/>
              </a:spcAft>
              <a:buClr>
                <a:srgbClr val="21CB9C"/>
              </a:buClr>
              <a:buSzPts val="1400"/>
              <a:buFontTx/>
              <a:buNone/>
              <a:tabLst/>
              <a:defRPr/>
            </a:pPr>
            <a:r>
              <a:rPr kumimoji="0" lang="en" sz="1867" b="0" i="0" u="none" strike="noStrike" kern="1200" cap="none" spc="0" normalizeH="0" baseline="0" noProof="0" dirty="0">
                <a:ln>
                  <a:noFill/>
                </a:ln>
                <a:solidFill>
                  <a:srgbClr val="21CB9C"/>
                </a:solidFill>
                <a:effectLst/>
                <a:uLnTx/>
                <a:uFillTx/>
                <a:latin typeface="Calibri"/>
                <a:ea typeface="Calibri"/>
                <a:cs typeface="Calibri"/>
                <a:sym typeface="Calibri"/>
              </a:rPr>
              <a:t>Standard Approach</a:t>
            </a:r>
            <a:endParaRPr kumimoji="0" sz="1467" b="0" i="0" u="none" strike="noStrike" kern="1200" cap="none" spc="0" normalizeH="0" baseline="0" noProof="0" dirty="0">
              <a:ln>
                <a:noFill/>
              </a:ln>
              <a:solidFill>
                <a:srgbClr val="455469"/>
              </a:solidFill>
              <a:effectLst/>
              <a:uLnTx/>
              <a:uFillTx/>
              <a:latin typeface="Calibri Light"/>
              <a:ea typeface="+mn-ea"/>
              <a:cs typeface="+mn-cs"/>
            </a:endParaRPr>
          </a:p>
        </p:txBody>
      </p:sp>
      <p:sp>
        <p:nvSpPr>
          <p:cNvPr id="571" name="Google Shape;571;p67"/>
          <p:cNvSpPr txBox="1"/>
          <p:nvPr/>
        </p:nvSpPr>
        <p:spPr>
          <a:xfrm>
            <a:off x="1361651" y="3756776"/>
            <a:ext cx="2427200" cy="369200"/>
          </a:xfrm>
          <a:prstGeom prst="rect">
            <a:avLst/>
          </a:prstGeom>
          <a:noFill/>
          <a:ln>
            <a:noFill/>
          </a:ln>
        </p:spPr>
        <p:txBody>
          <a:bodyPr spcFirstLastPara="1" wrap="square" lIns="91433" tIns="45700" rIns="91433" bIns="45700" anchor="t" anchorCtr="0">
            <a:noAutofit/>
          </a:bodyPr>
          <a:lstStyle/>
          <a:p>
            <a:pPr marL="0" marR="0" lvl="0" indent="0" algn="l" defTabSz="914400" rtl="0" eaLnBrk="1" fontAlgn="auto" latinLnBrk="0" hangingPunct="1">
              <a:lnSpc>
                <a:spcPct val="100000"/>
              </a:lnSpc>
              <a:spcBef>
                <a:spcPts val="0"/>
              </a:spcBef>
              <a:spcAft>
                <a:spcPts val="0"/>
              </a:spcAft>
              <a:buClr>
                <a:srgbClr val="21CB9C"/>
              </a:buClr>
              <a:buSzPts val="1400"/>
              <a:buFontTx/>
              <a:buNone/>
              <a:tabLst/>
              <a:defRPr/>
            </a:pPr>
            <a:r>
              <a:rPr kumimoji="0" lang="en" sz="1867" b="0" i="0" u="none" strike="noStrike" kern="1200" cap="none" spc="0" normalizeH="0" baseline="0" noProof="0">
                <a:ln>
                  <a:noFill/>
                </a:ln>
                <a:solidFill>
                  <a:srgbClr val="21CB9C"/>
                </a:solidFill>
                <a:effectLst/>
                <a:uLnTx/>
                <a:uFillTx/>
                <a:latin typeface="Calibri"/>
                <a:ea typeface="Calibri"/>
                <a:cs typeface="Calibri"/>
                <a:sym typeface="Calibri"/>
              </a:rPr>
              <a:t>The Collective Approach</a:t>
            </a:r>
            <a:endParaRPr kumimoji="0" sz="1467" b="0" i="0" u="none" strike="noStrike" kern="1200" cap="none" spc="0" normalizeH="0" baseline="0" noProof="0">
              <a:ln>
                <a:noFill/>
              </a:ln>
              <a:solidFill>
                <a:srgbClr val="455469"/>
              </a:solidFill>
              <a:effectLst/>
              <a:uLnTx/>
              <a:uFillTx/>
              <a:latin typeface="Calibri Light"/>
              <a:ea typeface="+mn-ea"/>
              <a:cs typeface="+mn-cs"/>
            </a:endParaRPr>
          </a:p>
        </p:txBody>
      </p:sp>
      <p:cxnSp>
        <p:nvCxnSpPr>
          <p:cNvPr id="572" name="Google Shape;572;p67"/>
          <p:cNvCxnSpPr/>
          <p:nvPr/>
        </p:nvCxnSpPr>
        <p:spPr>
          <a:xfrm>
            <a:off x="1078567" y="3468221"/>
            <a:ext cx="10035200" cy="0"/>
          </a:xfrm>
          <a:prstGeom prst="straightConnector1">
            <a:avLst/>
          </a:prstGeom>
          <a:noFill/>
          <a:ln w="9525" cap="flat" cmpd="sng">
            <a:solidFill>
              <a:schemeClr val="dk2"/>
            </a:solidFill>
            <a:prstDash val="solid"/>
            <a:miter lim="800000"/>
            <a:headEnd type="none" w="sm" len="sm"/>
            <a:tailEnd type="none" w="sm" len="sm"/>
          </a:ln>
        </p:spPr>
      </p:cxnSp>
      <p:grpSp>
        <p:nvGrpSpPr>
          <p:cNvPr id="573" name="Google Shape;573;p67"/>
          <p:cNvGrpSpPr/>
          <p:nvPr/>
        </p:nvGrpSpPr>
        <p:grpSpPr>
          <a:xfrm>
            <a:off x="1200617" y="4067175"/>
            <a:ext cx="9790723" cy="1839579"/>
            <a:chOff x="1171121" y="4067175"/>
            <a:chExt cx="9790723" cy="1839578"/>
          </a:xfrm>
        </p:grpSpPr>
        <p:sp>
          <p:nvSpPr>
            <p:cNvPr id="574" name="Google Shape;574;p67"/>
            <p:cNvSpPr/>
            <p:nvPr/>
          </p:nvSpPr>
          <p:spPr>
            <a:xfrm>
              <a:off x="8664744" y="4067175"/>
              <a:ext cx="2297100" cy="1790700"/>
            </a:xfrm>
            <a:prstGeom prst="rect">
              <a:avLst/>
            </a:prstGeom>
            <a:solidFill>
              <a:srgbClr val="DAE3EE"/>
            </a:solidFill>
            <a:ln>
              <a:noFill/>
            </a:ln>
          </p:spPr>
          <p:txBody>
            <a:bodyPr spcFirstLastPara="1" wrap="square" lIns="91433" tIns="45700" rIns="91433"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400"/>
                <a:buFontTx/>
                <a:buNone/>
                <a:tabLst/>
                <a:defRPr/>
              </a:pPr>
              <a:endParaRPr kumimoji="0" sz="1867" b="0" i="0" u="none" strike="noStrike" kern="1200" cap="none" spc="0" normalizeH="0" baseline="0" noProof="0">
                <a:ln>
                  <a:noFill/>
                </a:ln>
                <a:solidFill>
                  <a:srgbClr val="FFFFFF"/>
                </a:solidFill>
                <a:effectLst/>
                <a:uLnTx/>
                <a:uFillTx/>
                <a:latin typeface="Calibri"/>
                <a:ea typeface="Calibri"/>
                <a:cs typeface="Calibri"/>
                <a:sym typeface="Calibri"/>
              </a:endParaRPr>
            </a:p>
          </p:txBody>
        </p:sp>
        <p:grpSp>
          <p:nvGrpSpPr>
            <p:cNvPr id="575" name="Google Shape;575;p67"/>
            <p:cNvGrpSpPr/>
            <p:nvPr/>
          </p:nvGrpSpPr>
          <p:grpSpPr>
            <a:xfrm>
              <a:off x="8734062" y="4135215"/>
              <a:ext cx="2158500" cy="1654496"/>
              <a:chOff x="8765132" y="4135960"/>
              <a:chExt cx="2158500" cy="1654496"/>
            </a:xfrm>
          </p:grpSpPr>
          <p:sp>
            <p:nvSpPr>
              <p:cNvPr id="576" name="Google Shape;576;p67"/>
              <p:cNvSpPr/>
              <p:nvPr/>
            </p:nvSpPr>
            <p:spPr>
              <a:xfrm>
                <a:off x="8765132" y="4996656"/>
                <a:ext cx="2158500" cy="793800"/>
              </a:xfrm>
              <a:prstGeom prst="rect">
                <a:avLst/>
              </a:prstGeom>
              <a:solidFill>
                <a:schemeClr val="accent5"/>
              </a:solidFill>
              <a:ln>
                <a:noFill/>
              </a:ln>
            </p:spPr>
            <p:txBody>
              <a:bodyPr spcFirstLastPara="1" wrap="square" lIns="91433" tIns="45700" rIns="91433"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900"/>
                  <a:buFontTx/>
                  <a:buNone/>
                  <a:tabLst/>
                  <a:defRPr/>
                </a:pPr>
                <a:r>
                  <a:rPr kumimoji="0" lang="en" sz="1200" b="0" i="0" u="none" strike="noStrike" kern="1200" cap="none" spc="0" normalizeH="0" baseline="0" noProof="0" dirty="0">
                    <a:ln>
                      <a:noFill/>
                    </a:ln>
                    <a:solidFill>
                      <a:srgbClr val="FFFFFF"/>
                    </a:solidFill>
                    <a:effectLst/>
                    <a:uLnTx/>
                    <a:uFillTx/>
                    <a:latin typeface="Calibri"/>
                    <a:ea typeface="Calibri"/>
                    <a:cs typeface="Calibri"/>
                    <a:sym typeface="Calibri"/>
                  </a:rPr>
                  <a:t>Client is contacted proactively and OP treatment commences upon discharge</a:t>
                </a:r>
                <a:endParaRPr kumimoji="0" sz="1200" b="0" i="0" u="none" strike="noStrike" kern="1200" cap="none" spc="0" normalizeH="0" baseline="0" noProof="0" dirty="0">
                  <a:ln>
                    <a:noFill/>
                  </a:ln>
                  <a:solidFill>
                    <a:srgbClr val="FFFFFF"/>
                  </a:solidFill>
                  <a:effectLst/>
                  <a:uLnTx/>
                  <a:uFillTx/>
                  <a:latin typeface="Calibri"/>
                  <a:ea typeface="Calibri"/>
                  <a:cs typeface="Calibri"/>
                  <a:sym typeface="Calibri"/>
                </a:endParaRPr>
              </a:p>
            </p:txBody>
          </p:sp>
          <p:sp>
            <p:nvSpPr>
              <p:cNvPr id="577" name="Google Shape;577;p67"/>
              <p:cNvSpPr/>
              <p:nvPr/>
            </p:nvSpPr>
            <p:spPr>
              <a:xfrm>
                <a:off x="8765132" y="4135960"/>
                <a:ext cx="2158500" cy="793800"/>
              </a:xfrm>
              <a:prstGeom prst="rect">
                <a:avLst/>
              </a:prstGeom>
              <a:solidFill>
                <a:schemeClr val="accent5"/>
              </a:solidFill>
              <a:ln>
                <a:noFill/>
              </a:ln>
            </p:spPr>
            <p:txBody>
              <a:bodyPr spcFirstLastPara="1" wrap="square" lIns="91433" tIns="45700" rIns="91433"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900"/>
                  <a:buFontTx/>
                  <a:buNone/>
                  <a:tabLst/>
                  <a:defRPr/>
                </a:pPr>
                <a:r>
                  <a:rPr kumimoji="0" lang="en" sz="1200" b="0" i="0" u="none" strike="noStrike" kern="1200" cap="none" spc="0" normalizeH="0" baseline="0" noProof="0" dirty="0">
                    <a:ln>
                      <a:noFill/>
                    </a:ln>
                    <a:solidFill>
                      <a:srgbClr val="FFFFFF"/>
                    </a:solidFill>
                    <a:effectLst/>
                    <a:uLnTx/>
                    <a:uFillTx/>
                    <a:latin typeface="Calibri"/>
                    <a:ea typeface="Calibri"/>
                    <a:cs typeface="Calibri"/>
                    <a:sym typeface="Calibri"/>
                  </a:rPr>
                  <a:t>Behavioral health provider is able to coordinate with the ED, help with assessment, and D/C planning</a:t>
                </a:r>
                <a:endParaRPr kumimoji="0" sz="1200" b="0" i="0" u="none" strike="noStrike" kern="1200" cap="none" spc="0" normalizeH="0" baseline="0" noProof="0" dirty="0">
                  <a:ln>
                    <a:noFill/>
                  </a:ln>
                  <a:solidFill>
                    <a:srgbClr val="FFFFFF"/>
                  </a:solidFill>
                  <a:effectLst/>
                  <a:uLnTx/>
                  <a:uFillTx/>
                  <a:latin typeface="Calibri"/>
                  <a:ea typeface="Calibri"/>
                  <a:cs typeface="Calibri"/>
                  <a:sym typeface="Calibri"/>
                </a:endParaRPr>
              </a:p>
            </p:txBody>
          </p:sp>
        </p:grpSp>
        <p:sp>
          <p:nvSpPr>
            <p:cNvPr id="578" name="Google Shape;578;p67"/>
            <p:cNvSpPr/>
            <p:nvPr/>
          </p:nvSpPr>
          <p:spPr>
            <a:xfrm>
              <a:off x="7730279" y="4485984"/>
              <a:ext cx="1020900" cy="478800"/>
            </a:xfrm>
            <a:prstGeom prst="rightArrow">
              <a:avLst>
                <a:gd name="adj1" fmla="val 50000"/>
                <a:gd name="adj2" fmla="val 50000"/>
              </a:avLst>
            </a:prstGeom>
            <a:solidFill>
              <a:schemeClr val="accent1"/>
            </a:solidFill>
            <a:ln w="19050" cap="flat" cmpd="sng">
              <a:solidFill>
                <a:schemeClr val="lt1"/>
              </a:solidFill>
              <a:prstDash val="solid"/>
              <a:miter lim="800000"/>
              <a:headEnd type="none" w="sm" len="sm"/>
              <a:tailEnd type="none" w="sm" len="sm"/>
            </a:ln>
          </p:spPr>
          <p:txBody>
            <a:bodyPr spcFirstLastPara="1" wrap="square" lIns="91433" tIns="45700" rIns="91433"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400"/>
                <a:buFontTx/>
                <a:buNone/>
                <a:tabLst/>
                <a:defRPr/>
              </a:pPr>
              <a:endParaRPr kumimoji="0" sz="1867" b="0" i="0" u="none" strike="noStrike" kern="1200" cap="none" spc="0" normalizeH="0" baseline="0" noProof="0">
                <a:ln>
                  <a:noFill/>
                </a:ln>
                <a:solidFill>
                  <a:srgbClr val="FFFFFF"/>
                </a:solidFill>
                <a:effectLst/>
                <a:uLnTx/>
                <a:uFillTx/>
                <a:latin typeface="Calibri"/>
                <a:ea typeface="Calibri"/>
                <a:cs typeface="Calibri"/>
                <a:sym typeface="Calibri"/>
              </a:endParaRPr>
            </a:p>
          </p:txBody>
        </p:sp>
        <p:sp>
          <p:nvSpPr>
            <p:cNvPr id="579" name="Google Shape;579;p67"/>
            <p:cNvSpPr/>
            <p:nvPr/>
          </p:nvSpPr>
          <p:spPr>
            <a:xfrm>
              <a:off x="7733557" y="4961220"/>
              <a:ext cx="1020900" cy="478800"/>
            </a:xfrm>
            <a:prstGeom prst="rightArrow">
              <a:avLst>
                <a:gd name="adj1" fmla="val 50000"/>
                <a:gd name="adj2" fmla="val 50000"/>
              </a:avLst>
            </a:prstGeom>
            <a:solidFill>
              <a:schemeClr val="accent1"/>
            </a:solidFill>
            <a:ln w="19050" cap="flat" cmpd="sng">
              <a:solidFill>
                <a:schemeClr val="lt1"/>
              </a:solidFill>
              <a:prstDash val="solid"/>
              <a:miter lim="800000"/>
              <a:headEnd type="none" w="sm" len="sm"/>
              <a:tailEnd type="none" w="sm" len="sm"/>
            </a:ln>
          </p:spPr>
          <p:txBody>
            <a:bodyPr spcFirstLastPara="1" wrap="square" lIns="91433" tIns="45700" rIns="91433"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400"/>
                <a:buFontTx/>
                <a:buNone/>
                <a:tabLst/>
                <a:defRPr/>
              </a:pPr>
              <a:endParaRPr kumimoji="0" sz="1867" b="0" i="0" u="none" strike="noStrike" kern="1200" cap="none" spc="0" normalizeH="0" baseline="0" noProof="0">
                <a:ln>
                  <a:noFill/>
                </a:ln>
                <a:solidFill>
                  <a:srgbClr val="FFFFFF"/>
                </a:solidFill>
                <a:effectLst/>
                <a:uLnTx/>
                <a:uFillTx/>
                <a:latin typeface="Calibri"/>
                <a:ea typeface="Calibri"/>
                <a:cs typeface="Calibri"/>
                <a:sym typeface="Calibri"/>
              </a:endParaRPr>
            </a:p>
          </p:txBody>
        </p:sp>
        <p:sp>
          <p:nvSpPr>
            <p:cNvPr id="580" name="Google Shape;580;p67"/>
            <p:cNvSpPr/>
            <p:nvPr/>
          </p:nvSpPr>
          <p:spPr>
            <a:xfrm>
              <a:off x="7799904" y="4396523"/>
              <a:ext cx="236100" cy="1122600"/>
            </a:xfrm>
            <a:prstGeom prst="rect">
              <a:avLst/>
            </a:prstGeom>
            <a:solidFill>
              <a:schemeClr val="accent5"/>
            </a:solidFill>
            <a:ln>
              <a:noFill/>
            </a:ln>
          </p:spPr>
          <p:txBody>
            <a:bodyPr spcFirstLastPara="1" wrap="square" lIns="91433" tIns="45700" rIns="91433"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900"/>
                <a:buFontTx/>
                <a:buNone/>
                <a:tabLst/>
                <a:defRPr/>
              </a:pPr>
              <a:endParaRPr kumimoji="0" sz="1200" b="0" i="0" u="none" strike="noStrike" kern="1200" cap="none" spc="0" normalizeH="0" baseline="0" noProof="0">
                <a:ln>
                  <a:noFill/>
                </a:ln>
                <a:solidFill>
                  <a:srgbClr val="FFFFFF"/>
                </a:solidFill>
                <a:effectLst/>
                <a:uLnTx/>
                <a:uFillTx/>
                <a:latin typeface="Calibri"/>
                <a:ea typeface="Calibri"/>
                <a:cs typeface="Calibri"/>
                <a:sym typeface="Calibri"/>
              </a:endParaRPr>
            </a:p>
          </p:txBody>
        </p:sp>
        <p:sp>
          <p:nvSpPr>
            <p:cNvPr id="581" name="Google Shape;581;p67"/>
            <p:cNvSpPr/>
            <p:nvPr/>
          </p:nvSpPr>
          <p:spPr>
            <a:xfrm>
              <a:off x="6376310" y="4396377"/>
              <a:ext cx="1509000" cy="1393332"/>
            </a:xfrm>
            <a:prstGeom prst="rect">
              <a:avLst/>
            </a:prstGeom>
            <a:solidFill>
              <a:schemeClr val="accent5"/>
            </a:solidFill>
            <a:ln>
              <a:noFill/>
            </a:ln>
          </p:spPr>
          <p:txBody>
            <a:bodyPr spcFirstLastPara="1" wrap="square" lIns="91433" tIns="45700" rIns="91433"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900"/>
                <a:buFontTx/>
                <a:buNone/>
                <a:tabLst/>
                <a:defRPr/>
              </a:pPr>
              <a:r>
                <a:rPr kumimoji="0" lang="en" sz="1200" b="0" i="0" u="none" strike="noStrike" kern="1200" cap="none" spc="0" normalizeH="0" baseline="0" noProof="0" dirty="0">
                  <a:ln>
                    <a:noFill/>
                  </a:ln>
                  <a:solidFill>
                    <a:srgbClr val="FFFFFF"/>
                  </a:solidFill>
                  <a:effectLst/>
                  <a:uLnTx/>
                  <a:uFillTx/>
                  <a:latin typeface="Calibri"/>
                  <a:ea typeface="Calibri"/>
                  <a:cs typeface="Calibri"/>
                  <a:sym typeface="Calibri"/>
                </a:rPr>
                <a:t>Collective also immediately notifies client’s OP behavioral health/FQHC provider</a:t>
              </a:r>
              <a:endParaRPr kumimoji="0" sz="1200" b="0" i="0" u="none" strike="noStrike" kern="1200" cap="none" spc="0" normalizeH="0" baseline="0" noProof="0" dirty="0">
                <a:ln>
                  <a:noFill/>
                </a:ln>
                <a:solidFill>
                  <a:srgbClr val="FFFFFF"/>
                </a:solidFill>
                <a:effectLst/>
                <a:uLnTx/>
                <a:uFillTx/>
                <a:latin typeface="Calibri"/>
                <a:ea typeface="Calibri"/>
                <a:cs typeface="Calibri"/>
                <a:sym typeface="Calibri"/>
              </a:endParaRPr>
            </a:p>
          </p:txBody>
        </p:sp>
        <p:sp>
          <p:nvSpPr>
            <p:cNvPr id="582" name="Google Shape;582;p67"/>
            <p:cNvSpPr/>
            <p:nvPr/>
          </p:nvSpPr>
          <p:spPr>
            <a:xfrm>
              <a:off x="5613560" y="4794267"/>
              <a:ext cx="829800" cy="478800"/>
            </a:xfrm>
            <a:prstGeom prst="rightArrow">
              <a:avLst>
                <a:gd name="adj1" fmla="val 50000"/>
                <a:gd name="adj2" fmla="val 50000"/>
              </a:avLst>
            </a:prstGeom>
            <a:solidFill>
              <a:schemeClr val="accent1"/>
            </a:solidFill>
            <a:ln w="19050" cap="flat" cmpd="sng">
              <a:solidFill>
                <a:schemeClr val="lt1"/>
              </a:solidFill>
              <a:prstDash val="solid"/>
              <a:miter lim="800000"/>
              <a:headEnd type="none" w="sm" len="sm"/>
              <a:tailEnd type="none" w="sm" len="sm"/>
            </a:ln>
          </p:spPr>
          <p:txBody>
            <a:bodyPr spcFirstLastPara="1" wrap="square" lIns="91433" tIns="45700" rIns="91433"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400"/>
                <a:buFontTx/>
                <a:buNone/>
                <a:tabLst/>
                <a:defRPr/>
              </a:pPr>
              <a:endParaRPr kumimoji="0" sz="1867" b="0" i="0" u="none" strike="noStrike" kern="1200" cap="none" spc="0" normalizeH="0" baseline="0" noProof="0">
                <a:ln>
                  <a:noFill/>
                </a:ln>
                <a:solidFill>
                  <a:srgbClr val="FFFFFF"/>
                </a:solidFill>
                <a:effectLst/>
                <a:uLnTx/>
                <a:uFillTx/>
                <a:latin typeface="Calibri"/>
                <a:ea typeface="Calibri"/>
                <a:cs typeface="Calibri"/>
                <a:sym typeface="Calibri"/>
              </a:endParaRPr>
            </a:p>
          </p:txBody>
        </p:sp>
        <p:pic>
          <p:nvPicPr>
            <p:cNvPr id="583" name="Google Shape;583;p67"/>
            <p:cNvPicPr preferRelativeResize="0"/>
            <p:nvPr/>
          </p:nvPicPr>
          <p:blipFill rotWithShape="1">
            <a:blip r:embed="rId3">
              <a:alphaModFix/>
            </a:blip>
            <a:srcRect/>
            <a:stretch/>
          </p:blipFill>
          <p:spPr>
            <a:xfrm>
              <a:off x="7832680" y="4448899"/>
              <a:ext cx="359328" cy="1105252"/>
            </a:xfrm>
            <a:prstGeom prst="rect">
              <a:avLst/>
            </a:prstGeom>
            <a:noFill/>
            <a:ln>
              <a:noFill/>
            </a:ln>
          </p:spPr>
        </p:pic>
        <p:sp>
          <p:nvSpPr>
            <p:cNvPr id="584" name="Google Shape;584;p67"/>
            <p:cNvSpPr/>
            <p:nvPr/>
          </p:nvSpPr>
          <p:spPr>
            <a:xfrm>
              <a:off x="4813736" y="4396377"/>
              <a:ext cx="903600" cy="1096200"/>
            </a:xfrm>
            <a:prstGeom prst="rect">
              <a:avLst/>
            </a:prstGeom>
            <a:solidFill>
              <a:schemeClr val="lt2"/>
            </a:solidFill>
            <a:ln>
              <a:noFill/>
            </a:ln>
          </p:spPr>
          <p:txBody>
            <a:bodyPr spcFirstLastPara="1" wrap="square" lIns="91433" tIns="45700" rIns="91433"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100"/>
                <a:buFontTx/>
                <a:buNone/>
                <a:tabLst/>
                <a:defRPr/>
              </a:pPr>
              <a:endParaRPr kumimoji="0" sz="1467" b="0" i="0" u="none" strike="noStrike" kern="1200" cap="none" spc="0" normalizeH="0" baseline="0" noProof="0">
                <a:ln>
                  <a:noFill/>
                </a:ln>
                <a:solidFill>
                  <a:srgbClr val="FFFFFF"/>
                </a:solidFill>
                <a:effectLst/>
                <a:uLnTx/>
                <a:uFillTx/>
                <a:latin typeface="Calibri"/>
                <a:ea typeface="Calibri"/>
                <a:cs typeface="Calibri"/>
                <a:sym typeface="Calibri"/>
              </a:endParaRPr>
            </a:p>
          </p:txBody>
        </p:sp>
        <p:sp>
          <p:nvSpPr>
            <p:cNvPr id="585" name="Google Shape;585;p67"/>
            <p:cNvSpPr txBox="1"/>
            <p:nvPr/>
          </p:nvSpPr>
          <p:spPr>
            <a:xfrm>
              <a:off x="1231325" y="5329553"/>
              <a:ext cx="2257200" cy="577200"/>
            </a:xfrm>
            <a:prstGeom prst="rect">
              <a:avLst/>
            </a:prstGeom>
            <a:noFill/>
            <a:ln>
              <a:noFill/>
            </a:ln>
          </p:spPr>
          <p:txBody>
            <a:bodyPr spcFirstLastPara="1" wrap="square" lIns="91433" tIns="45700" rIns="91433" bIns="45700" anchor="t" anchorCtr="0">
              <a:noAutofit/>
            </a:bodyPr>
            <a:lstStyle/>
            <a:p>
              <a:pPr marL="0" marR="0" lvl="0" indent="0" algn="ctr" defTabSz="914400" rtl="0" eaLnBrk="1" fontAlgn="auto" latinLnBrk="0" hangingPunct="1">
                <a:lnSpc>
                  <a:spcPct val="100000"/>
                </a:lnSpc>
                <a:spcBef>
                  <a:spcPts val="0"/>
                </a:spcBef>
                <a:spcAft>
                  <a:spcPts val="0"/>
                </a:spcAft>
                <a:buClr>
                  <a:srgbClr val="455469"/>
                </a:buClr>
                <a:buSzPts val="800"/>
                <a:buFontTx/>
                <a:buNone/>
                <a:tabLst/>
                <a:defRPr/>
              </a:pPr>
              <a:r>
                <a:rPr kumimoji="0" lang="en" sz="1067" b="0" i="0" u="none" strike="noStrike" kern="1200" cap="none" spc="0" normalizeH="0" baseline="0" noProof="0" dirty="0">
                  <a:ln>
                    <a:noFill/>
                  </a:ln>
                  <a:solidFill>
                    <a:srgbClr val="455469"/>
                  </a:solidFill>
                  <a:effectLst/>
                  <a:uLnTx/>
                  <a:uFillTx/>
                  <a:latin typeface="Calibri"/>
                  <a:ea typeface="Calibri"/>
                  <a:cs typeface="Calibri"/>
                  <a:sym typeface="Calibri"/>
                </a:rPr>
                <a:t>Client with an existing behavioral health/FQHC provider arrives at hospital during a crisis</a:t>
              </a:r>
              <a:endParaRPr kumimoji="0" sz="1467" b="0" i="0" u="none" strike="noStrike" kern="1200" cap="none" spc="0" normalizeH="0" baseline="0" noProof="0" dirty="0">
                <a:ln>
                  <a:noFill/>
                </a:ln>
                <a:solidFill>
                  <a:srgbClr val="455469"/>
                </a:solidFill>
                <a:effectLst/>
                <a:uLnTx/>
                <a:uFillTx/>
                <a:latin typeface="Calibri Light"/>
                <a:ea typeface="+mn-ea"/>
                <a:cs typeface="+mn-cs"/>
              </a:endParaRPr>
            </a:p>
          </p:txBody>
        </p:sp>
        <p:sp>
          <p:nvSpPr>
            <p:cNvPr id="586" name="Google Shape;586;p67"/>
            <p:cNvSpPr/>
            <p:nvPr/>
          </p:nvSpPr>
          <p:spPr>
            <a:xfrm>
              <a:off x="4843666" y="4501471"/>
              <a:ext cx="903600" cy="1017600"/>
            </a:xfrm>
            <a:prstGeom prst="rect">
              <a:avLst/>
            </a:prstGeom>
            <a:solidFill>
              <a:schemeClr val="lt2"/>
            </a:solidFill>
            <a:ln>
              <a:noFill/>
            </a:ln>
          </p:spPr>
          <p:txBody>
            <a:bodyPr spcFirstLastPara="1" wrap="square" lIns="91433" tIns="45700" rIns="91433"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100"/>
                <a:buFontTx/>
                <a:buNone/>
                <a:tabLst/>
                <a:defRPr/>
              </a:pPr>
              <a:endParaRPr kumimoji="0" sz="1467" b="0" i="0" u="none" strike="noStrike" kern="1200" cap="none" spc="0" normalizeH="0" baseline="0" noProof="0">
                <a:ln>
                  <a:noFill/>
                </a:ln>
                <a:solidFill>
                  <a:srgbClr val="FFFFFF"/>
                </a:solidFill>
                <a:effectLst/>
                <a:uLnTx/>
                <a:uFillTx/>
                <a:latin typeface="Calibri"/>
                <a:ea typeface="Calibri"/>
                <a:cs typeface="Calibri"/>
                <a:sym typeface="Calibri"/>
              </a:endParaRPr>
            </a:p>
          </p:txBody>
        </p:sp>
        <p:sp>
          <p:nvSpPr>
            <p:cNvPr id="587" name="Google Shape;587;p67"/>
            <p:cNvSpPr/>
            <p:nvPr/>
          </p:nvSpPr>
          <p:spPr>
            <a:xfrm>
              <a:off x="4074360" y="4396377"/>
              <a:ext cx="1540800" cy="1393333"/>
            </a:xfrm>
            <a:prstGeom prst="rect">
              <a:avLst/>
            </a:prstGeom>
            <a:solidFill>
              <a:schemeClr val="lt2"/>
            </a:solidFill>
            <a:ln>
              <a:noFill/>
            </a:ln>
          </p:spPr>
          <p:txBody>
            <a:bodyPr spcFirstLastPara="1" wrap="square" lIns="91433" tIns="45700" rIns="91433"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900"/>
                <a:buFontTx/>
                <a:buNone/>
                <a:tabLst/>
                <a:defRPr/>
              </a:pPr>
              <a:r>
                <a:rPr kumimoji="0" lang="en" sz="1200" b="0" i="0" u="none" strike="noStrike" kern="1200" cap="none" spc="0" normalizeH="0" baseline="0" noProof="0" dirty="0">
                  <a:ln>
                    <a:noFill/>
                  </a:ln>
                  <a:solidFill>
                    <a:srgbClr val="FFFFFF"/>
                  </a:solidFill>
                  <a:effectLst/>
                  <a:uLnTx/>
                  <a:uFillTx/>
                  <a:latin typeface="Calibri"/>
                  <a:ea typeface="Calibri"/>
                  <a:cs typeface="Calibri"/>
                  <a:sym typeface="Calibri"/>
                </a:rPr>
                <a:t> Client is roomed in the ED for stabilization and Collective immediately notifies hospital staff of the client’s Care Plan</a:t>
              </a:r>
              <a:endParaRPr kumimoji="0" sz="1200" b="0" i="0" u="none" strike="noStrike" kern="1200" cap="none" spc="0" normalizeH="0" baseline="0" noProof="0" dirty="0">
                <a:ln>
                  <a:noFill/>
                </a:ln>
                <a:solidFill>
                  <a:srgbClr val="FFFFFF"/>
                </a:solidFill>
                <a:effectLst/>
                <a:uLnTx/>
                <a:uFillTx/>
                <a:latin typeface="Calibri"/>
                <a:ea typeface="Calibri"/>
                <a:cs typeface="Calibri"/>
                <a:sym typeface="Calibri"/>
              </a:endParaRPr>
            </a:p>
          </p:txBody>
        </p:sp>
        <p:sp>
          <p:nvSpPr>
            <p:cNvPr id="588" name="Google Shape;588;p67"/>
            <p:cNvSpPr/>
            <p:nvPr/>
          </p:nvSpPr>
          <p:spPr>
            <a:xfrm>
              <a:off x="3312737" y="4794267"/>
              <a:ext cx="829800" cy="478800"/>
            </a:xfrm>
            <a:prstGeom prst="rightArrow">
              <a:avLst>
                <a:gd name="adj1" fmla="val 50000"/>
                <a:gd name="adj2" fmla="val 50000"/>
              </a:avLst>
            </a:prstGeom>
            <a:solidFill>
              <a:schemeClr val="accent1"/>
            </a:solidFill>
            <a:ln w="19050" cap="flat" cmpd="sng">
              <a:solidFill>
                <a:schemeClr val="lt1"/>
              </a:solidFill>
              <a:prstDash val="solid"/>
              <a:miter lim="800000"/>
              <a:headEnd type="none" w="sm" len="sm"/>
              <a:tailEnd type="none" w="sm" len="sm"/>
            </a:ln>
          </p:spPr>
          <p:txBody>
            <a:bodyPr spcFirstLastPara="1" wrap="square" lIns="91433" tIns="45700" rIns="91433"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400"/>
                <a:buFontTx/>
                <a:buNone/>
                <a:tabLst/>
                <a:defRPr/>
              </a:pPr>
              <a:endParaRPr kumimoji="0" sz="1867" b="0" i="0" u="none" strike="noStrike" kern="1200" cap="none" spc="0" normalizeH="0" baseline="0" noProof="0">
                <a:ln>
                  <a:noFill/>
                </a:ln>
                <a:solidFill>
                  <a:srgbClr val="FFFFFF"/>
                </a:solidFill>
                <a:effectLst/>
                <a:uLnTx/>
                <a:uFillTx/>
                <a:latin typeface="Calibri"/>
                <a:ea typeface="Calibri"/>
                <a:cs typeface="Calibri"/>
                <a:sym typeface="Calibri"/>
              </a:endParaRPr>
            </a:p>
          </p:txBody>
        </p:sp>
        <p:pic>
          <p:nvPicPr>
            <p:cNvPr id="589" name="Google Shape;589;p67"/>
            <p:cNvPicPr preferRelativeResize="0"/>
            <p:nvPr/>
          </p:nvPicPr>
          <p:blipFill rotWithShape="1">
            <a:blip r:embed="rId4">
              <a:alphaModFix/>
            </a:blip>
            <a:srcRect/>
            <a:stretch/>
          </p:blipFill>
          <p:spPr>
            <a:xfrm>
              <a:off x="2075493" y="4448899"/>
              <a:ext cx="1483738" cy="838312"/>
            </a:xfrm>
            <a:prstGeom prst="rect">
              <a:avLst/>
            </a:prstGeom>
            <a:noFill/>
            <a:ln>
              <a:noFill/>
            </a:ln>
          </p:spPr>
        </p:pic>
        <p:pic>
          <p:nvPicPr>
            <p:cNvPr id="590" name="Google Shape;590;p67"/>
            <p:cNvPicPr preferRelativeResize="0"/>
            <p:nvPr/>
          </p:nvPicPr>
          <p:blipFill rotWithShape="1">
            <a:blip r:embed="rId5">
              <a:alphaModFix/>
            </a:blip>
            <a:srcRect/>
            <a:stretch/>
          </p:blipFill>
          <p:spPr>
            <a:xfrm>
              <a:off x="5533373" y="4437483"/>
              <a:ext cx="384838" cy="1122584"/>
            </a:xfrm>
            <a:prstGeom prst="rect">
              <a:avLst/>
            </a:prstGeom>
            <a:noFill/>
            <a:ln>
              <a:noFill/>
            </a:ln>
          </p:spPr>
        </p:pic>
        <p:sp>
          <p:nvSpPr>
            <p:cNvPr id="591" name="Google Shape;591;p67"/>
            <p:cNvSpPr/>
            <p:nvPr/>
          </p:nvSpPr>
          <p:spPr>
            <a:xfrm>
              <a:off x="1321362" y="4770859"/>
              <a:ext cx="829800" cy="478800"/>
            </a:xfrm>
            <a:prstGeom prst="rightArrow">
              <a:avLst>
                <a:gd name="adj1" fmla="val 50000"/>
                <a:gd name="adj2" fmla="val 50000"/>
              </a:avLst>
            </a:prstGeom>
            <a:gradFill>
              <a:gsLst>
                <a:gs pos="0">
                  <a:schemeClr val="lt1"/>
                </a:gs>
                <a:gs pos="34000">
                  <a:schemeClr val="lt1"/>
                </a:gs>
                <a:gs pos="100000">
                  <a:srgbClr val="6FE8C7"/>
                </a:gs>
              </a:gsLst>
              <a:lin ang="0" scaled="0"/>
            </a:gradFill>
            <a:ln w="19050" cap="flat" cmpd="sng">
              <a:solidFill>
                <a:schemeClr val="lt1"/>
              </a:solidFill>
              <a:prstDash val="solid"/>
              <a:miter lim="800000"/>
              <a:headEnd type="none" w="sm" len="sm"/>
              <a:tailEnd type="none" w="sm" len="sm"/>
            </a:ln>
          </p:spPr>
          <p:txBody>
            <a:bodyPr spcFirstLastPara="1" wrap="square" lIns="91433" tIns="45700" rIns="91433"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400"/>
                <a:buFontTx/>
                <a:buNone/>
                <a:tabLst/>
                <a:defRPr/>
              </a:pPr>
              <a:endParaRPr kumimoji="0" sz="1867" b="0" i="0" u="none" strike="noStrike" kern="1200" cap="none" spc="0" normalizeH="0" baseline="0" noProof="0">
                <a:ln>
                  <a:noFill/>
                </a:ln>
                <a:solidFill>
                  <a:srgbClr val="FFFFFF"/>
                </a:solidFill>
                <a:effectLst/>
                <a:uLnTx/>
                <a:uFillTx/>
                <a:latin typeface="Calibri"/>
                <a:ea typeface="Calibri"/>
                <a:cs typeface="Calibri"/>
                <a:sym typeface="Calibri"/>
              </a:endParaRPr>
            </a:p>
          </p:txBody>
        </p:sp>
        <p:pic>
          <p:nvPicPr>
            <p:cNvPr id="592" name="Google Shape;592;p67"/>
            <p:cNvPicPr preferRelativeResize="0"/>
            <p:nvPr/>
          </p:nvPicPr>
          <p:blipFill rotWithShape="1">
            <a:blip r:embed="rId6">
              <a:alphaModFix/>
            </a:blip>
            <a:srcRect/>
            <a:stretch/>
          </p:blipFill>
          <p:spPr>
            <a:xfrm>
              <a:off x="1171121" y="4619530"/>
              <a:ext cx="571500" cy="676275"/>
            </a:xfrm>
            <a:prstGeom prst="rect">
              <a:avLst/>
            </a:prstGeom>
            <a:noFill/>
            <a:ln>
              <a:noFill/>
            </a:ln>
          </p:spPr>
        </p:pic>
      </p:grpSp>
      <p:grpSp>
        <p:nvGrpSpPr>
          <p:cNvPr id="593" name="Google Shape;593;p67"/>
          <p:cNvGrpSpPr/>
          <p:nvPr/>
        </p:nvGrpSpPr>
        <p:grpSpPr>
          <a:xfrm>
            <a:off x="2793661" y="1479340"/>
            <a:ext cx="6604571" cy="1679931"/>
            <a:chOff x="2499985" y="1479340"/>
            <a:chExt cx="6604571" cy="1679931"/>
          </a:xfrm>
        </p:grpSpPr>
        <p:sp>
          <p:nvSpPr>
            <p:cNvPr id="594" name="Google Shape;594;p67"/>
            <p:cNvSpPr/>
            <p:nvPr/>
          </p:nvSpPr>
          <p:spPr>
            <a:xfrm>
              <a:off x="6118047" y="1479340"/>
              <a:ext cx="903600" cy="1200300"/>
            </a:xfrm>
            <a:prstGeom prst="rect">
              <a:avLst/>
            </a:prstGeom>
            <a:solidFill>
              <a:schemeClr val="lt2"/>
            </a:solidFill>
            <a:ln>
              <a:noFill/>
            </a:ln>
          </p:spPr>
          <p:txBody>
            <a:bodyPr spcFirstLastPara="1" wrap="square" lIns="91433" tIns="45700" rIns="91433"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100"/>
                <a:buFontTx/>
                <a:buNone/>
                <a:tabLst/>
                <a:defRPr/>
              </a:pPr>
              <a:endParaRPr kumimoji="0" sz="1467" b="0" i="0" u="none" strike="noStrike" kern="1200" cap="none" spc="0" normalizeH="0" baseline="0" noProof="0">
                <a:ln>
                  <a:noFill/>
                </a:ln>
                <a:solidFill>
                  <a:srgbClr val="FFFFFF"/>
                </a:solidFill>
                <a:effectLst/>
                <a:uLnTx/>
                <a:uFillTx/>
                <a:latin typeface="Calibri"/>
                <a:ea typeface="Calibri"/>
                <a:cs typeface="Calibri"/>
                <a:sym typeface="Calibri"/>
              </a:endParaRPr>
            </a:p>
          </p:txBody>
        </p:sp>
        <p:sp>
          <p:nvSpPr>
            <p:cNvPr id="595" name="Google Shape;595;p67"/>
            <p:cNvSpPr/>
            <p:nvPr/>
          </p:nvSpPr>
          <p:spPr>
            <a:xfrm>
              <a:off x="5907518" y="1479340"/>
              <a:ext cx="903600" cy="1200300"/>
            </a:xfrm>
            <a:prstGeom prst="rect">
              <a:avLst/>
            </a:prstGeom>
            <a:solidFill>
              <a:schemeClr val="accent2"/>
            </a:solidFill>
            <a:ln>
              <a:noFill/>
            </a:ln>
          </p:spPr>
          <p:txBody>
            <a:bodyPr spcFirstLastPara="1" wrap="square" lIns="91433" tIns="45700" rIns="91433"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100"/>
                <a:buFontTx/>
                <a:buNone/>
                <a:tabLst/>
                <a:defRPr/>
              </a:pPr>
              <a:endParaRPr kumimoji="0" sz="1467" b="0" i="0" u="none" strike="noStrike" kern="1200" cap="none" spc="0" normalizeH="0" baseline="0" noProof="0">
                <a:ln>
                  <a:noFill/>
                </a:ln>
                <a:solidFill>
                  <a:srgbClr val="FFFFFF"/>
                </a:solidFill>
                <a:effectLst/>
                <a:uLnTx/>
                <a:uFillTx/>
                <a:latin typeface="Calibri"/>
                <a:ea typeface="Calibri"/>
                <a:cs typeface="Calibri"/>
                <a:sym typeface="Calibri"/>
              </a:endParaRPr>
            </a:p>
          </p:txBody>
        </p:sp>
        <p:sp>
          <p:nvSpPr>
            <p:cNvPr id="596" name="Google Shape;596;p67"/>
            <p:cNvSpPr/>
            <p:nvPr/>
          </p:nvSpPr>
          <p:spPr>
            <a:xfrm>
              <a:off x="5403516" y="1479340"/>
              <a:ext cx="1436400" cy="1200300"/>
            </a:xfrm>
            <a:prstGeom prst="rect">
              <a:avLst/>
            </a:prstGeom>
            <a:solidFill>
              <a:schemeClr val="lt2"/>
            </a:solidFill>
            <a:ln>
              <a:noFill/>
            </a:ln>
          </p:spPr>
          <p:txBody>
            <a:bodyPr spcFirstLastPara="1" wrap="square" lIns="91433" tIns="45700" rIns="91433"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900"/>
                <a:buFontTx/>
                <a:buNone/>
                <a:tabLst/>
                <a:defRPr/>
              </a:pPr>
              <a:r>
                <a:rPr kumimoji="0" lang="en" sz="1200" b="0" i="0" u="none" strike="noStrike" kern="1200" cap="none" spc="0" normalizeH="0" baseline="0" noProof="0" dirty="0">
                  <a:ln>
                    <a:noFill/>
                  </a:ln>
                  <a:solidFill>
                    <a:srgbClr val="FFFFFF"/>
                  </a:solidFill>
                  <a:effectLst/>
                  <a:uLnTx/>
                  <a:uFillTx/>
                  <a:latin typeface="Calibri"/>
                  <a:ea typeface="Calibri"/>
                  <a:cs typeface="Calibri"/>
                  <a:sym typeface="Calibri"/>
                </a:rPr>
                <a:t>Client symptoms are stabilized by hospital staff and client is discharged home</a:t>
              </a:r>
              <a:endParaRPr kumimoji="0" sz="1200" b="0" i="0" u="none" strike="noStrike" kern="1200" cap="none" spc="0" normalizeH="0" baseline="0" noProof="0" dirty="0">
                <a:ln>
                  <a:noFill/>
                </a:ln>
                <a:solidFill>
                  <a:srgbClr val="FFFFFF"/>
                </a:solidFill>
                <a:effectLst/>
                <a:uLnTx/>
                <a:uFillTx/>
                <a:latin typeface="Calibri"/>
                <a:ea typeface="Calibri"/>
                <a:cs typeface="Calibri"/>
                <a:sym typeface="Calibri"/>
              </a:endParaRPr>
            </a:p>
          </p:txBody>
        </p:sp>
        <p:sp>
          <p:nvSpPr>
            <p:cNvPr id="597" name="Google Shape;597;p67"/>
            <p:cNvSpPr/>
            <p:nvPr/>
          </p:nvSpPr>
          <p:spPr>
            <a:xfrm>
              <a:off x="4645386" y="2039357"/>
              <a:ext cx="829800" cy="478800"/>
            </a:xfrm>
            <a:prstGeom prst="rightArrow">
              <a:avLst>
                <a:gd name="adj1" fmla="val 50000"/>
                <a:gd name="adj2" fmla="val 50000"/>
              </a:avLst>
            </a:prstGeom>
            <a:solidFill>
              <a:schemeClr val="accent1"/>
            </a:solidFill>
            <a:ln w="19050" cap="flat" cmpd="sng">
              <a:solidFill>
                <a:schemeClr val="lt1"/>
              </a:solidFill>
              <a:prstDash val="solid"/>
              <a:miter lim="800000"/>
              <a:headEnd type="none" w="sm" len="sm"/>
              <a:tailEnd type="none" w="sm" len="sm"/>
            </a:ln>
          </p:spPr>
          <p:txBody>
            <a:bodyPr spcFirstLastPara="1" wrap="square" lIns="91433" tIns="45700" rIns="91433"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400"/>
                <a:buFontTx/>
                <a:buNone/>
                <a:tabLst/>
                <a:defRPr/>
              </a:pPr>
              <a:endParaRPr kumimoji="0" sz="1867" b="0" i="0" u="none" strike="noStrike" kern="1200" cap="none" spc="0" normalizeH="0" baseline="0" noProof="0">
                <a:ln>
                  <a:noFill/>
                </a:ln>
                <a:solidFill>
                  <a:srgbClr val="FFFFFF"/>
                </a:solidFill>
                <a:effectLst/>
                <a:uLnTx/>
                <a:uFillTx/>
                <a:latin typeface="Calibri"/>
                <a:ea typeface="Calibri"/>
                <a:cs typeface="Calibri"/>
                <a:sym typeface="Calibri"/>
              </a:endParaRPr>
            </a:p>
          </p:txBody>
        </p:sp>
        <p:pic>
          <p:nvPicPr>
            <p:cNvPr id="598" name="Google Shape;598;p67"/>
            <p:cNvPicPr preferRelativeResize="0"/>
            <p:nvPr/>
          </p:nvPicPr>
          <p:blipFill rotWithShape="1">
            <a:blip r:embed="rId4">
              <a:alphaModFix/>
            </a:blip>
            <a:srcRect/>
            <a:stretch/>
          </p:blipFill>
          <p:spPr>
            <a:xfrm>
              <a:off x="3407446" y="1696002"/>
              <a:ext cx="1483738" cy="838312"/>
            </a:xfrm>
            <a:prstGeom prst="rect">
              <a:avLst/>
            </a:prstGeom>
            <a:noFill/>
            <a:ln>
              <a:noFill/>
            </a:ln>
          </p:spPr>
        </p:pic>
        <p:sp>
          <p:nvSpPr>
            <p:cNvPr id="599" name="Google Shape;599;p67"/>
            <p:cNvSpPr txBox="1"/>
            <p:nvPr/>
          </p:nvSpPr>
          <p:spPr>
            <a:xfrm>
              <a:off x="2636337" y="2582071"/>
              <a:ext cx="2097600" cy="577200"/>
            </a:xfrm>
            <a:prstGeom prst="rect">
              <a:avLst/>
            </a:prstGeom>
            <a:noFill/>
            <a:ln>
              <a:noFill/>
            </a:ln>
          </p:spPr>
          <p:txBody>
            <a:bodyPr spcFirstLastPara="1" wrap="square" lIns="91433" tIns="45700" rIns="91433" bIns="45700" anchor="t" anchorCtr="0">
              <a:noAutofit/>
            </a:bodyPr>
            <a:lstStyle/>
            <a:p>
              <a:pPr marL="0" marR="0" lvl="0" indent="0" algn="ctr" defTabSz="914400" rtl="0" eaLnBrk="1" fontAlgn="auto" latinLnBrk="0" hangingPunct="1">
                <a:lnSpc>
                  <a:spcPct val="100000"/>
                </a:lnSpc>
                <a:spcBef>
                  <a:spcPts val="0"/>
                </a:spcBef>
                <a:spcAft>
                  <a:spcPts val="0"/>
                </a:spcAft>
                <a:buClr>
                  <a:srgbClr val="455469"/>
                </a:buClr>
                <a:buSzPts val="800"/>
                <a:buFontTx/>
                <a:buNone/>
                <a:tabLst/>
                <a:defRPr/>
              </a:pPr>
              <a:r>
                <a:rPr kumimoji="0" lang="en" sz="1067" b="0" i="0" u="none" strike="noStrike" kern="1200" cap="none" spc="0" normalizeH="0" baseline="0" noProof="0" dirty="0">
                  <a:ln>
                    <a:noFill/>
                  </a:ln>
                  <a:solidFill>
                    <a:srgbClr val="455469"/>
                  </a:solidFill>
                  <a:effectLst/>
                  <a:uLnTx/>
                  <a:uFillTx/>
                  <a:latin typeface="Calibri"/>
                  <a:ea typeface="Calibri"/>
                  <a:cs typeface="Calibri"/>
                  <a:sym typeface="Calibri"/>
                </a:rPr>
                <a:t>Client with an existing behavioral health provider arrives at hospital during a psychiatric crisis</a:t>
              </a:r>
              <a:endParaRPr kumimoji="0" sz="1467" b="0" i="0" u="none" strike="noStrike" kern="1200" cap="none" spc="0" normalizeH="0" baseline="0" noProof="0" dirty="0">
                <a:ln>
                  <a:noFill/>
                </a:ln>
                <a:solidFill>
                  <a:srgbClr val="455469"/>
                </a:solidFill>
                <a:effectLst/>
                <a:uLnTx/>
                <a:uFillTx/>
                <a:latin typeface="Calibri Light"/>
                <a:ea typeface="+mn-ea"/>
                <a:cs typeface="+mn-cs"/>
              </a:endParaRPr>
            </a:p>
          </p:txBody>
        </p:sp>
        <p:sp>
          <p:nvSpPr>
            <p:cNvPr id="600" name="Google Shape;600;p67"/>
            <p:cNvSpPr txBox="1"/>
            <p:nvPr/>
          </p:nvSpPr>
          <p:spPr>
            <a:xfrm>
              <a:off x="7270956" y="1578449"/>
              <a:ext cx="1833600" cy="1223400"/>
            </a:xfrm>
            <a:prstGeom prst="rect">
              <a:avLst/>
            </a:prstGeom>
            <a:noFill/>
            <a:ln>
              <a:noFill/>
            </a:ln>
          </p:spPr>
          <p:txBody>
            <a:bodyPr spcFirstLastPara="1" wrap="square" lIns="91433" tIns="45700" rIns="91433" bIns="45700" anchor="t" anchorCtr="0">
              <a:noAutofit/>
            </a:bodyPr>
            <a:lstStyle/>
            <a:p>
              <a:pPr marL="0" marR="0" lvl="0" indent="0" algn="ctr" defTabSz="914400" rtl="0" eaLnBrk="1" fontAlgn="auto" latinLnBrk="0" hangingPunct="1">
                <a:lnSpc>
                  <a:spcPct val="100000"/>
                </a:lnSpc>
                <a:spcBef>
                  <a:spcPts val="0"/>
                </a:spcBef>
                <a:spcAft>
                  <a:spcPts val="0"/>
                </a:spcAft>
                <a:buClr>
                  <a:srgbClr val="455469"/>
                </a:buClr>
                <a:buSzPts val="800"/>
                <a:buFontTx/>
                <a:buNone/>
                <a:tabLst/>
                <a:defRPr/>
              </a:pPr>
              <a:r>
                <a:rPr kumimoji="0" lang="en" sz="1067" b="0" i="0" u="none" strike="noStrike" kern="1200" cap="none" spc="0" normalizeH="0" baseline="0" noProof="0" dirty="0">
                  <a:ln>
                    <a:noFill/>
                  </a:ln>
                  <a:solidFill>
                    <a:srgbClr val="455469"/>
                  </a:solidFill>
                  <a:effectLst/>
                  <a:uLnTx/>
                  <a:uFillTx/>
                  <a:latin typeface="Calibri"/>
                  <a:ea typeface="Calibri"/>
                  <a:cs typeface="Calibri"/>
                  <a:sym typeface="Calibri"/>
                </a:rPr>
                <a:t>Client is expected to contact FQHC/behavioral health facility on his or her own…</a:t>
              </a:r>
              <a:br>
                <a:rPr kumimoji="0" lang="en" sz="1067" b="0" i="0" u="none" strike="noStrike" kern="1200" cap="none" spc="0" normalizeH="0" baseline="0" noProof="0" dirty="0">
                  <a:ln>
                    <a:noFill/>
                  </a:ln>
                  <a:solidFill>
                    <a:srgbClr val="455469"/>
                  </a:solidFill>
                  <a:effectLst/>
                  <a:uLnTx/>
                  <a:uFillTx/>
                  <a:latin typeface="Calibri"/>
                  <a:ea typeface="Calibri"/>
                  <a:cs typeface="Calibri"/>
                  <a:sym typeface="Calibri"/>
                </a:rPr>
              </a:br>
              <a:br>
                <a:rPr kumimoji="0" lang="en" sz="1067" b="0" i="0" u="none" strike="noStrike" kern="1200" cap="none" spc="0" normalizeH="0" baseline="0" noProof="0" dirty="0">
                  <a:ln>
                    <a:noFill/>
                  </a:ln>
                  <a:solidFill>
                    <a:srgbClr val="455469"/>
                  </a:solidFill>
                  <a:effectLst/>
                  <a:uLnTx/>
                  <a:uFillTx/>
                  <a:latin typeface="Calibri"/>
                  <a:ea typeface="Calibri"/>
                  <a:cs typeface="Calibri"/>
                  <a:sym typeface="Calibri"/>
                </a:rPr>
              </a:br>
              <a:r>
                <a:rPr kumimoji="0" lang="en" sz="1067" b="0" i="0" u="none" strike="noStrike" kern="1200" cap="none" spc="0" normalizeH="0" baseline="0" noProof="0" dirty="0">
                  <a:ln>
                    <a:noFill/>
                  </a:ln>
                  <a:solidFill>
                    <a:srgbClr val="455469"/>
                  </a:solidFill>
                  <a:effectLst/>
                  <a:uLnTx/>
                  <a:uFillTx/>
                  <a:latin typeface="Calibri"/>
                  <a:ea typeface="Calibri"/>
                  <a:cs typeface="Calibri"/>
                  <a:sym typeface="Calibri"/>
                </a:rPr>
                <a:t>…more likely, client returns to the ED the next time the crisis returns</a:t>
              </a:r>
              <a:endParaRPr kumimoji="0" sz="1467" b="0" i="0" u="none" strike="noStrike" kern="1200" cap="none" spc="0" normalizeH="0" baseline="0" noProof="0" dirty="0">
                <a:ln>
                  <a:noFill/>
                </a:ln>
                <a:solidFill>
                  <a:srgbClr val="455469"/>
                </a:solidFill>
                <a:effectLst/>
                <a:uLnTx/>
                <a:uFillTx/>
                <a:latin typeface="Calibri Light"/>
                <a:ea typeface="+mn-ea"/>
                <a:cs typeface="+mn-cs"/>
              </a:endParaRPr>
            </a:p>
          </p:txBody>
        </p:sp>
        <p:pic>
          <p:nvPicPr>
            <p:cNvPr id="601" name="Google Shape;601;p67"/>
            <p:cNvPicPr preferRelativeResize="0"/>
            <p:nvPr/>
          </p:nvPicPr>
          <p:blipFill rotWithShape="1">
            <a:blip r:embed="rId5">
              <a:alphaModFix/>
            </a:blip>
            <a:srcRect/>
            <a:stretch/>
          </p:blipFill>
          <p:spPr>
            <a:xfrm>
              <a:off x="6821056" y="1615777"/>
              <a:ext cx="384838" cy="1122584"/>
            </a:xfrm>
            <a:prstGeom prst="rect">
              <a:avLst/>
            </a:prstGeom>
            <a:noFill/>
            <a:ln>
              <a:noFill/>
            </a:ln>
          </p:spPr>
        </p:pic>
        <p:sp>
          <p:nvSpPr>
            <p:cNvPr id="602" name="Google Shape;602;p67"/>
            <p:cNvSpPr/>
            <p:nvPr/>
          </p:nvSpPr>
          <p:spPr>
            <a:xfrm>
              <a:off x="2650226" y="2040251"/>
              <a:ext cx="829800" cy="478800"/>
            </a:xfrm>
            <a:prstGeom prst="rightArrow">
              <a:avLst>
                <a:gd name="adj1" fmla="val 50000"/>
                <a:gd name="adj2" fmla="val 50000"/>
              </a:avLst>
            </a:prstGeom>
            <a:gradFill>
              <a:gsLst>
                <a:gs pos="0">
                  <a:schemeClr val="lt1"/>
                </a:gs>
                <a:gs pos="34000">
                  <a:schemeClr val="lt1"/>
                </a:gs>
                <a:gs pos="100000">
                  <a:srgbClr val="6FE8C7"/>
                </a:gs>
              </a:gsLst>
              <a:lin ang="0" scaled="0"/>
            </a:gradFill>
            <a:ln w="19050" cap="flat" cmpd="sng">
              <a:solidFill>
                <a:schemeClr val="lt1"/>
              </a:solidFill>
              <a:prstDash val="solid"/>
              <a:miter lim="800000"/>
              <a:headEnd type="none" w="sm" len="sm"/>
              <a:tailEnd type="none" w="sm" len="sm"/>
            </a:ln>
          </p:spPr>
          <p:txBody>
            <a:bodyPr spcFirstLastPara="1" wrap="square" lIns="91433" tIns="45700" rIns="91433"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400"/>
                <a:buFontTx/>
                <a:buNone/>
                <a:tabLst/>
                <a:defRPr/>
              </a:pPr>
              <a:endParaRPr kumimoji="0" sz="1867" b="0" i="0" u="none" strike="noStrike" kern="1200" cap="none" spc="0" normalizeH="0" baseline="0" noProof="0">
                <a:ln>
                  <a:noFill/>
                </a:ln>
                <a:solidFill>
                  <a:srgbClr val="FFFFFF"/>
                </a:solidFill>
                <a:effectLst/>
                <a:uLnTx/>
                <a:uFillTx/>
                <a:latin typeface="Calibri"/>
                <a:ea typeface="Calibri"/>
                <a:cs typeface="Calibri"/>
                <a:sym typeface="Calibri"/>
              </a:endParaRPr>
            </a:p>
          </p:txBody>
        </p:sp>
        <p:pic>
          <p:nvPicPr>
            <p:cNvPr id="603" name="Google Shape;603;p67"/>
            <p:cNvPicPr preferRelativeResize="0"/>
            <p:nvPr/>
          </p:nvPicPr>
          <p:blipFill rotWithShape="1">
            <a:blip r:embed="rId6">
              <a:alphaModFix/>
            </a:blip>
            <a:srcRect/>
            <a:stretch/>
          </p:blipFill>
          <p:spPr>
            <a:xfrm>
              <a:off x="2499985" y="1888922"/>
              <a:ext cx="571500" cy="676275"/>
            </a:xfrm>
            <a:prstGeom prst="rect">
              <a:avLst/>
            </a:prstGeom>
            <a:noFill/>
            <a:ln>
              <a:noFill/>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7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9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7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7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0" grpId="0"/>
      <p:bldP spid="57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object 3">
            <a:extLst>
              <a:ext uri="{FF2B5EF4-FFF2-40B4-BE49-F238E27FC236}">
                <a16:creationId xmlns:a16="http://schemas.microsoft.com/office/drawing/2014/main" id="{E1E7CC4D-D18F-B0F2-FCE1-475857E9A18D}"/>
              </a:ext>
            </a:extLst>
          </p:cNvPr>
          <p:cNvGrpSpPr/>
          <p:nvPr/>
        </p:nvGrpSpPr>
        <p:grpSpPr>
          <a:xfrm>
            <a:off x="0" y="0"/>
            <a:ext cx="12204700" cy="1174115"/>
            <a:chOff x="-6350" y="0"/>
            <a:chExt cx="12204700" cy="1174115"/>
          </a:xfrm>
          <a:solidFill>
            <a:srgbClr val="002060"/>
          </a:solidFill>
        </p:grpSpPr>
        <p:sp>
          <p:nvSpPr>
            <p:cNvPr id="8" name="object 4">
              <a:extLst>
                <a:ext uri="{FF2B5EF4-FFF2-40B4-BE49-F238E27FC236}">
                  <a16:creationId xmlns:a16="http://schemas.microsoft.com/office/drawing/2014/main" id="{649956A8-6BB9-E2B1-B9E1-8992B2DCFAA1}"/>
                </a:ext>
              </a:extLst>
            </p:cNvPr>
            <p:cNvSpPr/>
            <p:nvPr/>
          </p:nvSpPr>
          <p:spPr>
            <a:xfrm>
              <a:off x="0" y="0"/>
              <a:ext cx="12192000" cy="1161415"/>
            </a:xfrm>
            <a:custGeom>
              <a:avLst/>
              <a:gdLst/>
              <a:ahLst/>
              <a:cxnLst/>
              <a:rect l="l" t="t" r="r" b="b"/>
              <a:pathLst>
                <a:path w="12192000" h="1161415">
                  <a:moveTo>
                    <a:pt x="12192000" y="1161142"/>
                  </a:moveTo>
                  <a:lnTo>
                    <a:pt x="0" y="1161142"/>
                  </a:lnTo>
                  <a:lnTo>
                    <a:pt x="0" y="-1"/>
                  </a:lnTo>
                  <a:lnTo>
                    <a:pt x="12192000" y="-1"/>
                  </a:lnTo>
                  <a:lnTo>
                    <a:pt x="12192000" y="1161142"/>
                  </a:lnTo>
                  <a:close/>
                </a:path>
              </a:pathLst>
            </a:custGeom>
            <a:grp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sp>
          <p:nvSpPr>
            <p:cNvPr id="9" name="object 5">
              <a:extLst>
                <a:ext uri="{FF2B5EF4-FFF2-40B4-BE49-F238E27FC236}">
                  <a16:creationId xmlns:a16="http://schemas.microsoft.com/office/drawing/2014/main" id="{DF7F5438-1D8B-49DB-477E-86AB1FEDB17C}"/>
                </a:ext>
              </a:extLst>
            </p:cNvPr>
            <p:cNvSpPr/>
            <p:nvPr/>
          </p:nvSpPr>
          <p:spPr>
            <a:xfrm>
              <a:off x="0" y="0"/>
              <a:ext cx="12192000" cy="1161415"/>
            </a:xfrm>
            <a:custGeom>
              <a:avLst/>
              <a:gdLst/>
              <a:ahLst/>
              <a:cxnLst/>
              <a:rect l="l" t="t" r="r" b="b"/>
              <a:pathLst>
                <a:path w="12192000" h="1161415">
                  <a:moveTo>
                    <a:pt x="0" y="-1"/>
                  </a:moveTo>
                  <a:lnTo>
                    <a:pt x="12192000" y="-1"/>
                  </a:lnTo>
                  <a:lnTo>
                    <a:pt x="12192000" y="1161142"/>
                  </a:lnTo>
                  <a:lnTo>
                    <a:pt x="0" y="1161142"/>
                  </a:lnTo>
                  <a:lnTo>
                    <a:pt x="0" y="-1"/>
                  </a:lnTo>
                  <a:close/>
                </a:path>
              </a:pathLst>
            </a:custGeom>
            <a:grpFill/>
            <a:ln w="12700">
              <a:solidFill>
                <a:srgbClr val="34497D"/>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grpSp>
      <p:sp>
        <p:nvSpPr>
          <p:cNvPr id="2" name="Text Placeholder 1">
            <a:extLst>
              <a:ext uri="{FF2B5EF4-FFF2-40B4-BE49-F238E27FC236}">
                <a16:creationId xmlns:a16="http://schemas.microsoft.com/office/drawing/2014/main" id="{D66604B0-03CC-4BED-B541-B45EAA3A84F5}"/>
              </a:ext>
            </a:extLst>
          </p:cNvPr>
          <p:cNvSpPr>
            <a:spLocks noGrp="1"/>
          </p:cNvSpPr>
          <p:nvPr>
            <p:ph type="body" sz="quarter" idx="10"/>
          </p:nvPr>
        </p:nvSpPr>
        <p:spPr>
          <a:xfrm>
            <a:off x="3594969" y="56108"/>
            <a:ext cx="8490707" cy="900796"/>
          </a:xfrm>
          <a:solidFill>
            <a:srgbClr val="071E66"/>
          </a:solidFill>
        </p:spPr>
        <p:txBody>
          <a:bodyPr>
            <a:normAutofit lnSpcReduction="10000"/>
          </a:bodyPr>
          <a:lstStyle/>
          <a:p>
            <a:r>
              <a:rPr lang="en-US" dirty="0"/>
              <a:t>Better Care Coordination through Real-Time Network Collaboration</a:t>
            </a:r>
          </a:p>
        </p:txBody>
      </p:sp>
      <p:sp>
        <p:nvSpPr>
          <p:cNvPr id="5" name="Google Shape;713;p16">
            <a:extLst>
              <a:ext uri="{FF2B5EF4-FFF2-40B4-BE49-F238E27FC236}">
                <a16:creationId xmlns:a16="http://schemas.microsoft.com/office/drawing/2014/main" id="{C3AEF79B-7429-4B9D-8744-EB5CFDB49CAD}"/>
              </a:ext>
            </a:extLst>
          </p:cNvPr>
          <p:cNvSpPr/>
          <p:nvPr/>
        </p:nvSpPr>
        <p:spPr>
          <a:xfrm>
            <a:off x="828462" y="1442292"/>
            <a:ext cx="10535076" cy="646331"/>
          </a:xfrm>
          <a:prstGeom prst="rect">
            <a:avLst/>
          </a:prstGeom>
          <a:noFill/>
          <a:ln>
            <a:noFill/>
          </a:ln>
        </p:spPr>
        <p:txBody>
          <a:bodyPr spcFirstLastPara="1" wrap="square" lIns="91425" tIns="45700" rIns="91425" bIns="45700" anchor="t" anchorCtr="0">
            <a:spAutoFit/>
          </a:bodyPr>
          <a:lstStyle/>
          <a:p>
            <a:pPr marL="3175" marR="0" lvl="0" indent="-3175" algn="l" rtl="0">
              <a:lnSpc>
                <a:spcPct val="100000"/>
              </a:lnSpc>
              <a:spcBef>
                <a:spcPts val="0"/>
              </a:spcBef>
              <a:spcAft>
                <a:spcPts val="0"/>
              </a:spcAft>
              <a:buClr>
                <a:srgbClr val="4F7BAC"/>
              </a:buClr>
              <a:buSzPts val="1800"/>
              <a:buFont typeface="Calibri"/>
              <a:buNone/>
            </a:pPr>
            <a:r>
              <a:rPr lang="en-US" sz="1800" b="0" i="0" u="none" strike="noStrike" cap="none" dirty="0">
                <a:ea typeface="Calibri"/>
                <a:cs typeface="Calibri"/>
                <a:sym typeface="Calibri"/>
              </a:rPr>
              <a:t>The Collective platform works in real-time, which means whether you’re in a hospital ED, </a:t>
            </a:r>
            <a:r>
              <a:rPr lang="en-US" dirty="0">
                <a:ea typeface="Calibri"/>
                <a:cs typeface="Calibri"/>
                <a:sym typeface="Calibri"/>
              </a:rPr>
              <a:t>BH/SUD</a:t>
            </a:r>
            <a:r>
              <a:rPr lang="en-US" sz="1800" b="0" i="0" u="none" strike="noStrike" cap="none" dirty="0">
                <a:ea typeface="Calibri"/>
                <a:cs typeface="Calibri"/>
                <a:sym typeface="Calibri"/>
              </a:rPr>
              <a:t> clinic, or other healthcare facility, you can receive up-to-date Insights into the status of your </a:t>
            </a:r>
            <a:r>
              <a:rPr lang="en-US" dirty="0">
                <a:ea typeface="Calibri"/>
                <a:cs typeface="Calibri"/>
                <a:sym typeface="Calibri"/>
              </a:rPr>
              <a:t>cl</a:t>
            </a:r>
            <a:r>
              <a:rPr lang="en-US" sz="1800" b="0" i="0" u="none" strike="noStrike" cap="none" dirty="0">
                <a:ea typeface="Calibri"/>
                <a:cs typeface="Calibri"/>
                <a:sym typeface="Calibri"/>
              </a:rPr>
              <a:t>ients.</a:t>
            </a:r>
            <a:endParaRPr dirty="0"/>
          </a:p>
        </p:txBody>
      </p:sp>
      <p:sp>
        <p:nvSpPr>
          <p:cNvPr id="4" name="Slide Number Placeholder 3">
            <a:extLst>
              <a:ext uri="{FF2B5EF4-FFF2-40B4-BE49-F238E27FC236}">
                <a16:creationId xmlns:a16="http://schemas.microsoft.com/office/drawing/2014/main" id="{C68DD133-2072-4290-BC88-79D7C1677041}"/>
              </a:ext>
            </a:extLst>
          </p:cNvPr>
          <p:cNvSpPr>
            <a:spLocks noGrp="1"/>
          </p:cNvSpPr>
          <p:nvPr>
            <p:ph type="sldNum" sz="quarter" idx="4294967295"/>
          </p:nvPr>
        </p:nvSpPr>
        <p:spPr>
          <a:xfrm>
            <a:off x="8963497" y="6652667"/>
            <a:ext cx="3192462" cy="149225"/>
          </a:xfrm>
          <a:ln>
            <a:noFill/>
          </a:ln>
        </p:spPr>
        <p:txBody>
          <a:bodyPr/>
          <a:lstStyle/>
          <a:p>
            <a:endParaRPr lang="en-US" dirty="0"/>
          </a:p>
        </p:txBody>
      </p:sp>
      <p:grpSp>
        <p:nvGrpSpPr>
          <p:cNvPr id="24" name="Group 23">
            <a:extLst>
              <a:ext uri="{FF2B5EF4-FFF2-40B4-BE49-F238E27FC236}">
                <a16:creationId xmlns:a16="http://schemas.microsoft.com/office/drawing/2014/main" id="{382D566F-895D-43FE-BF83-9FD016614AF1}"/>
              </a:ext>
            </a:extLst>
          </p:cNvPr>
          <p:cNvGrpSpPr/>
          <p:nvPr/>
        </p:nvGrpSpPr>
        <p:grpSpPr>
          <a:xfrm>
            <a:off x="5959739" y="2583458"/>
            <a:ext cx="3548812" cy="3141004"/>
            <a:chOff x="4493704" y="2638213"/>
            <a:chExt cx="3548812" cy="3141004"/>
          </a:xfrm>
        </p:grpSpPr>
        <p:sp>
          <p:nvSpPr>
            <p:cNvPr id="6" name="Freeform: Shape 5">
              <a:extLst>
                <a:ext uri="{FF2B5EF4-FFF2-40B4-BE49-F238E27FC236}">
                  <a16:creationId xmlns:a16="http://schemas.microsoft.com/office/drawing/2014/main" id="{3EFD74DD-69E9-4923-9908-9BAB86D64E57}"/>
                </a:ext>
              </a:extLst>
            </p:cNvPr>
            <p:cNvSpPr/>
            <p:nvPr/>
          </p:nvSpPr>
          <p:spPr>
            <a:xfrm>
              <a:off x="5681530" y="2638213"/>
              <a:ext cx="828940" cy="724722"/>
            </a:xfrm>
            <a:custGeom>
              <a:avLst/>
              <a:gdLst>
                <a:gd name="connsiteX0" fmla="*/ 772347 w 1066800"/>
                <a:gd name="connsiteY0" fmla="*/ 764382 h 880268"/>
                <a:gd name="connsiteX1" fmla="*/ 772347 w 1066800"/>
                <a:gd name="connsiteY1" fmla="*/ 834549 h 880268"/>
                <a:gd name="connsiteX2" fmla="*/ 865215 w 1066800"/>
                <a:gd name="connsiteY2" fmla="*/ 834549 h 880268"/>
                <a:gd name="connsiteX3" fmla="*/ 865215 w 1066800"/>
                <a:gd name="connsiteY3" fmla="*/ 764382 h 880268"/>
                <a:gd name="connsiteX4" fmla="*/ 558795 w 1066800"/>
                <a:gd name="connsiteY4" fmla="*/ 764382 h 880268"/>
                <a:gd name="connsiteX5" fmla="*/ 558795 w 1066800"/>
                <a:gd name="connsiteY5" fmla="*/ 834549 h 880268"/>
                <a:gd name="connsiteX6" fmla="*/ 651663 w 1066800"/>
                <a:gd name="connsiteY6" fmla="*/ 834549 h 880268"/>
                <a:gd name="connsiteX7" fmla="*/ 651663 w 1066800"/>
                <a:gd name="connsiteY7" fmla="*/ 764382 h 880268"/>
                <a:gd name="connsiteX8" fmla="*/ 878748 w 1066800"/>
                <a:gd name="connsiteY8" fmla="*/ 524689 h 880268"/>
                <a:gd name="connsiteX9" fmla="*/ 1024004 w 1066800"/>
                <a:gd name="connsiteY9" fmla="*/ 524689 h 880268"/>
                <a:gd name="connsiteX10" fmla="*/ 1024004 w 1066800"/>
                <a:gd name="connsiteY10" fmla="*/ 669945 h 880268"/>
                <a:gd name="connsiteX11" fmla="*/ 878748 w 1066800"/>
                <a:gd name="connsiteY11" fmla="*/ 669945 h 880268"/>
                <a:gd name="connsiteX12" fmla="*/ 686624 w 1066800"/>
                <a:gd name="connsiteY12" fmla="*/ 524689 h 880268"/>
                <a:gd name="connsiteX13" fmla="*/ 831880 w 1066800"/>
                <a:gd name="connsiteY13" fmla="*/ 524689 h 880268"/>
                <a:gd name="connsiteX14" fmla="*/ 831880 w 1066800"/>
                <a:gd name="connsiteY14" fmla="*/ 669945 h 880268"/>
                <a:gd name="connsiteX15" fmla="*/ 686624 w 1066800"/>
                <a:gd name="connsiteY15" fmla="*/ 669945 h 880268"/>
                <a:gd name="connsiteX16" fmla="*/ 494500 w 1066800"/>
                <a:gd name="connsiteY16" fmla="*/ 524689 h 880268"/>
                <a:gd name="connsiteX17" fmla="*/ 639756 w 1066800"/>
                <a:gd name="connsiteY17" fmla="*/ 524689 h 880268"/>
                <a:gd name="connsiteX18" fmla="*/ 639756 w 1066800"/>
                <a:gd name="connsiteY18" fmla="*/ 669945 h 880268"/>
                <a:gd name="connsiteX19" fmla="*/ 494500 w 1066800"/>
                <a:gd name="connsiteY19" fmla="*/ 669945 h 880268"/>
                <a:gd name="connsiteX20" fmla="*/ 45795 w 1066800"/>
                <a:gd name="connsiteY20" fmla="*/ 524689 h 880268"/>
                <a:gd name="connsiteX21" fmla="*/ 127840 w 1066800"/>
                <a:gd name="connsiteY21" fmla="*/ 524689 h 880268"/>
                <a:gd name="connsiteX22" fmla="*/ 127840 w 1066800"/>
                <a:gd name="connsiteY22" fmla="*/ 669945 h 880268"/>
                <a:gd name="connsiteX23" fmla="*/ 45795 w 1066800"/>
                <a:gd name="connsiteY23" fmla="*/ 669945 h 880268"/>
                <a:gd name="connsiteX24" fmla="*/ 878748 w 1066800"/>
                <a:gd name="connsiteY24" fmla="*/ 337383 h 880268"/>
                <a:gd name="connsiteX25" fmla="*/ 1024004 w 1066800"/>
                <a:gd name="connsiteY25" fmla="*/ 337383 h 880268"/>
                <a:gd name="connsiteX26" fmla="*/ 1024004 w 1066800"/>
                <a:gd name="connsiteY26" fmla="*/ 482639 h 880268"/>
                <a:gd name="connsiteX27" fmla="*/ 878748 w 1066800"/>
                <a:gd name="connsiteY27" fmla="*/ 482639 h 880268"/>
                <a:gd name="connsiteX28" fmla="*/ 686624 w 1066800"/>
                <a:gd name="connsiteY28" fmla="*/ 337383 h 880268"/>
                <a:gd name="connsiteX29" fmla="*/ 831880 w 1066800"/>
                <a:gd name="connsiteY29" fmla="*/ 337383 h 880268"/>
                <a:gd name="connsiteX30" fmla="*/ 831880 w 1066800"/>
                <a:gd name="connsiteY30" fmla="*/ 482639 h 880268"/>
                <a:gd name="connsiteX31" fmla="*/ 686624 w 1066800"/>
                <a:gd name="connsiteY31" fmla="*/ 482639 h 880268"/>
                <a:gd name="connsiteX32" fmla="*/ 494500 w 1066800"/>
                <a:gd name="connsiteY32" fmla="*/ 337383 h 880268"/>
                <a:gd name="connsiteX33" fmla="*/ 639756 w 1066800"/>
                <a:gd name="connsiteY33" fmla="*/ 337383 h 880268"/>
                <a:gd name="connsiteX34" fmla="*/ 639756 w 1066800"/>
                <a:gd name="connsiteY34" fmla="*/ 482639 h 880268"/>
                <a:gd name="connsiteX35" fmla="*/ 494500 w 1066800"/>
                <a:gd name="connsiteY35" fmla="*/ 482639 h 880268"/>
                <a:gd name="connsiteX36" fmla="*/ 45795 w 1066800"/>
                <a:gd name="connsiteY36" fmla="*/ 337383 h 880268"/>
                <a:gd name="connsiteX37" fmla="*/ 127840 w 1066800"/>
                <a:gd name="connsiteY37" fmla="*/ 337383 h 880268"/>
                <a:gd name="connsiteX38" fmla="*/ 127840 w 1066800"/>
                <a:gd name="connsiteY38" fmla="*/ 482639 h 880268"/>
                <a:gd name="connsiteX39" fmla="*/ 45795 w 1066800"/>
                <a:gd name="connsiteY39" fmla="*/ 482639 h 880268"/>
                <a:gd name="connsiteX40" fmla="*/ 876367 w 1066800"/>
                <a:gd name="connsiteY40" fmla="*/ 150077 h 880268"/>
                <a:gd name="connsiteX41" fmla="*/ 1021623 w 1066800"/>
                <a:gd name="connsiteY41" fmla="*/ 150077 h 880268"/>
                <a:gd name="connsiteX42" fmla="*/ 1021623 w 1066800"/>
                <a:gd name="connsiteY42" fmla="*/ 295333 h 880268"/>
                <a:gd name="connsiteX43" fmla="*/ 876367 w 1066800"/>
                <a:gd name="connsiteY43" fmla="*/ 295333 h 880268"/>
                <a:gd name="connsiteX44" fmla="*/ 684243 w 1066800"/>
                <a:gd name="connsiteY44" fmla="*/ 150077 h 880268"/>
                <a:gd name="connsiteX45" fmla="*/ 829499 w 1066800"/>
                <a:gd name="connsiteY45" fmla="*/ 150077 h 880268"/>
                <a:gd name="connsiteX46" fmla="*/ 829499 w 1066800"/>
                <a:gd name="connsiteY46" fmla="*/ 295333 h 880268"/>
                <a:gd name="connsiteX47" fmla="*/ 684243 w 1066800"/>
                <a:gd name="connsiteY47" fmla="*/ 295333 h 880268"/>
                <a:gd name="connsiteX48" fmla="*/ 492119 w 1066800"/>
                <a:gd name="connsiteY48" fmla="*/ 150077 h 880268"/>
                <a:gd name="connsiteX49" fmla="*/ 637375 w 1066800"/>
                <a:gd name="connsiteY49" fmla="*/ 150077 h 880268"/>
                <a:gd name="connsiteX50" fmla="*/ 637375 w 1066800"/>
                <a:gd name="connsiteY50" fmla="*/ 295333 h 880268"/>
                <a:gd name="connsiteX51" fmla="*/ 492119 w 1066800"/>
                <a:gd name="connsiteY51" fmla="*/ 295333 h 880268"/>
                <a:gd name="connsiteX52" fmla="*/ 44450 w 1066800"/>
                <a:gd name="connsiteY52" fmla="*/ 150077 h 880268"/>
                <a:gd name="connsiteX53" fmla="*/ 126495 w 1066800"/>
                <a:gd name="connsiteY53" fmla="*/ 150077 h 880268"/>
                <a:gd name="connsiteX54" fmla="*/ 126495 w 1066800"/>
                <a:gd name="connsiteY54" fmla="*/ 295333 h 880268"/>
                <a:gd name="connsiteX55" fmla="*/ 44450 w 1066800"/>
                <a:gd name="connsiteY55" fmla="*/ 295333 h 880268"/>
                <a:gd name="connsiteX56" fmla="*/ 284976 w 1066800"/>
                <a:gd name="connsiteY56" fmla="*/ 38099 h 880268"/>
                <a:gd name="connsiteX57" fmla="*/ 284976 w 1066800"/>
                <a:gd name="connsiteY57" fmla="*/ 96440 h 880268"/>
                <a:gd name="connsiteX58" fmla="*/ 226635 w 1066800"/>
                <a:gd name="connsiteY58" fmla="*/ 96440 h 880268"/>
                <a:gd name="connsiteX59" fmla="*/ 226635 w 1066800"/>
                <a:gd name="connsiteY59" fmla="*/ 146447 h 880268"/>
                <a:gd name="connsiteX60" fmla="*/ 284976 w 1066800"/>
                <a:gd name="connsiteY60" fmla="*/ 146447 h 880268"/>
                <a:gd name="connsiteX61" fmla="*/ 284976 w 1066800"/>
                <a:gd name="connsiteY61" fmla="*/ 204788 h 880268"/>
                <a:gd name="connsiteX62" fmla="*/ 334983 w 1066800"/>
                <a:gd name="connsiteY62" fmla="*/ 204788 h 880268"/>
                <a:gd name="connsiteX63" fmla="*/ 334983 w 1066800"/>
                <a:gd name="connsiteY63" fmla="*/ 146447 h 880268"/>
                <a:gd name="connsiteX64" fmla="*/ 393324 w 1066800"/>
                <a:gd name="connsiteY64" fmla="*/ 146447 h 880268"/>
                <a:gd name="connsiteX65" fmla="*/ 393324 w 1066800"/>
                <a:gd name="connsiteY65" fmla="*/ 96440 h 880268"/>
                <a:gd name="connsiteX66" fmla="*/ 334983 w 1066800"/>
                <a:gd name="connsiteY66" fmla="*/ 96440 h 880268"/>
                <a:gd name="connsiteX67" fmla="*/ 334983 w 1066800"/>
                <a:gd name="connsiteY67" fmla="*/ 38099 h 880268"/>
                <a:gd name="connsiteX68" fmla="*/ 172327 w 1066800"/>
                <a:gd name="connsiteY68" fmla="*/ 0 h 880268"/>
                <a:gd name="connsiteX69" fmla="*/ 447632 w 1066800"/>
                <a:gd name="connsiteY69" fmla="*/ 0 h 880268"/>
                <a:gd name="connsiteX70" fmla="*/ 447632 w 1066800"/>
                <a:gd name="connsiteY70" fmla="*/ 834549 h 880268"/>
                <a:gd name="connsiteX71" fmla="*/ 492119 w 1066800"/>
                <a:gd name="connsiteY71" fmla="*/ 834549 h 880268"/>
                <a:gd name="connsiteX72" fmla="*/ 492119 w 1066800"/>
                <a:gd name="connsiteY72" fmla="*/ 711994 h 880268"/>
                <a:gd name="connsiteX73" fmla="*/ 932650 w 1066800"/>
                <a:gd name="connsiteY73" fmla="*/ 711994 h 880268"/>
                <a:gd name="connsiteX74" fmla="*/ 932650 w 1066800"/>
                <a:gd name="connsiteY74" fmla="*/ 834549 h 880268"/>
                <a:gd name="connsiteX75" fmla="*/ 1059180 w 1066800"/>
                <a:gd name="connsiteY75" fmla="*/ 834549 h 880268"/>
                <a:gd name="connsiteX76" fmla="*/ 1066800 w 1066800"/>
                <a:gd name="connsiteY76" fmla="*/ 842169 h 880268"/>
                <a:gd name="connsiteX77" fmla="*/ 1066800 w 1066800"/>
                <a:gd name="connsiteY77" fmla="*/ 872648 h 880268"/>
                <a:gd name="connsiteX78" fmla="*/ 1059180 w 1066800"/>
                <a:gd name="connsiteY78" fmla="*/ 880268 h 880268"/>
                <a:gd name="connsiteX79" fmla="*/ 7620 w 1066800"/>
                <a:gd name="connsiteY79" fmla="*/ 880268 h 880268"/>
                <a:gd name="connsiteX80" fmla="*/ 0 w 1066800"/>
                <a:gd name="connsiteY80" fmla="*/ 872648 h 880268"/>
                <a:gd name="connsiteX81" fmla="*/ 0 w 1066800"/>
                <a:gd name="connsiteY81" fmla="*/ 842169 h 880268"/>
                <a:gd name="connsiteX82" fmla="*/ 7620 w 1066800"/>
                <a:gd name="connsiteY82" fmla="*/ 834549 h 880268"/>
                <a:gd name="connsiteX83" fmla="*/ 172327 w 1066800"/>
                <a:gd name="connsiteY83" fmla="*/ 834549 h 880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1066800" h="880268">
                  <a:moveTo>
                    <a:pt x="772347" y="764382"/>
                  </a:moveTo>
                  <a:lnTo>
                    <a:pt x="772347" y="834549"/>
                  </a:lnTo>
                  <a:lnTo>
                    <a:pt x="865215" y="834549"/>
                  </a:lnTo>
                  <a:lnTo>
                    <a:pt x="865215" y="764382"/>
                  </a:lnTo>
                  <a:close/>
                  <a:moveTo>
                    <a:pt x="558795" y="764382"/>
                  </a:moveTo>
                  <a:lnTo>
                    <a:pt x="558795" y="834549"/>
                  </a:lnTo>
                  <a:lnTo>
                    <a:pt x="651663" y="834549"/>
                  </a:lnTo>
                  <a:lnTo>
                    <a:pt x="651663" y="764382"/>
                  </a:lnTo>
                  <a:close/>
                  <a:moveTo>
                    <a:pt x="878748" y="524689"/>
                  </a:moveTo>
                  <a:lnTo>
                    <a:pt x="1024004" y="524689"/>
                  </a:lnTo>
                  <a:lnTo>
                    <a:pt x="1024004" y="669945"/>
                  </a:lnTo>
                  <a:lnTo>
                    <a:pt x="878748" y="669945"/>
                  </a:lnTo>
                  <a:close/>
                  <a:moveTo>
                    <a:pt x="686624" y="524689"/>
                  </a:moveTo>
                  <a:lnTo>
                    <a:pt x="831880" y="524689"/>
                  </a:lnTo>
                  <a:lnTo>
                    <a:pt x="831880" y="669945"/>
                  </a:lnTo>
                  <a:lnTo>
                    <a:pt x="686624" y="669945"/>
                  </a:lnTo>
                  <a:close/>
                  <a:moveTo>
                    <a:pt x="494500" y="524689"/>
                  </a:moveTo>
                  <a:lnTo>
                    <a:pt x="639756" y="524689"/>
                  </a:lnTo>
                  <a:lnTo>
                    <a:pt x="639756" y="669945"/>
                  </a:lnTo>
                  <a:lnTo>
                    <a:pt x="494500" y="669945"/>
                  </a:lnTo>
                  <a:close/>
                  <a:moveTo>
                    <a:pt x="45795" y="524689"/>
                  </a:moveTo>
                  <a:lnTo>
                    <a:pt x="127840" y="524689"/>
                  </a:lnTo>
                  <a:lnTo>
                    <a:pt x="127840" y="669945"/>
                  </a:lnTo>
                  <a:lnTo>
                    <a:pt x="45795" y="669945"/>
                  </a:lnTo>
                  <a:close/>
                  <a:moveTo>
                    <a:pt x="878748" y="337383"/>
                  </a:moveTo>
                  <a:lnTo>
                    <a:pt x="1024004" y="337383"/>
                  </a:lnTo>
                  <a:lnTo>
                    <a:pt x="1024004" y="482639"/>
                  </a:lnTo>
                  <a:lnTo>
                    <a:pt x="878748" y="482639"/>
                  </a:lnTo>
                  <a:close/>
                  <a:moveTo>
                    <a:pt x="686624" y="337383"/>
                  </a:moveTo>
                  <a:lnTo>
                    <a:pt x="831880" y="337383"/>
                  </a:lnTo>
                  <a:lnTo>
                    <a:pt x="831880" y="482639"/>
                  </a:lnTo>
                  <a:lnTo>
                    <a:pt x="686624" y="482639"/>
                  </a:lnTo>
                  <a:close/>
                  <a:moveTo>
                    <a:pt x="494500" y="337383"/>
                  </a:moveTo>
                  <a:lnTo>
                    <a:pt x="639756" y="337383"/>
                  </a:lnTo>
                  <a:lnTo>
                    <a:pt x="639756" y="482639"/>
                  </a:lnTo>
                  <a:lnTo>
                    <a:pt x="494500" y="482639"/>
                  </a:lnTo>
                  <a:close/>
                  <a:moveTo>
                    <a:pt x="45795" y="337383"/>
                  </a:moveTo>
                  <a:lnTo>
                    <a:pt x="127840" y="337383"/>
                  </a:lnTo>
                  <a:lnTo>
                    <a:pt x="127840" y="482639"/>
                  </a:lnTo>
                  <a:lnTo>
                    <a:pt x="45795" y="482639"/>
                  </a:lnTo>
                  <a:close/>
                  <a:moveTo>
                    <a:pt x="876367" y="150077"/>
                  </a:moveTo>
                  <a:lnTo>
                    <a:pt x="1021623" y="150077"/>
                  </a:lnTo>
                  <a:lnTo>
                    <a:pt x="1021623" y="295333"/>
                  </a:lnTo>
                  <a:lnTo>
                    <a:pt x="876367" y="295333"/>
                  </a:lnTo>
                  <a:close/>
                  <a:moveTo>
                    <a:pt x="684243" y="150077"/>
                  </a:moveTo>
                  <a:lnTo>
                    <a:pt x="829499" y="150077"/>
                  </a:lnTo>
                  <a:lnTo>
                    <a:pt x="829499" y="295333"/>
                  </a:lnTo>
                  <a:lnTo>
                    <a:pt x="684243" y="295333"/>
                  </a:lnTo>
                  <a:close/>
                  <a:moveTo>
                    <a:pt x="492119" y="150077"/>
                  </a:moveTo>
                  <a:lnTo>
                    <a:pt x="637375" y="150077"/>
                  </a:lnTo>
                  <a:lnTo>
                    <a:pt x="637375" y="295333"/>
                  </a:lnTo>
                  <a:lnTo>
                    <a:pt x="492119" y="295333"/>
                  </a:lnTo>
                  <a:close/>
                  <a:moveTo>
                    <a:pt x="44450" y="150077"/>
                  </a:moveTo>
                  <a:lnTo>
                    <a:pt x="126495" y="150077"/>
                  </a:lnTo>
                  <a:lnTo>
                    <a:pt x="126495" y="295333"/>
                  </a:lnTo>
                  <a:lnTo>
                    <a:pt x="44450" y="295333"/>
                  </a:lnTo>
                  <a:close/>
                  <a:moveTo>
                    <a:pt x="284976" y="38099"/>
                  </a:moveTo>
                  <a:lnTo>
                    <a:pt x="284976" y="96440"/>
                  </a:lnTo>
                  <a:lnTo>
                    <a:pt x="226635" y="96440"/>
                  </a:lnTo>
                  <a:lnTo>
                    <a:pt x="226635" y="146447"/>
                  </a:lnTo>
                  <a:lnTo>
                    <a:pt x="284976" y="146447"/>
                  </a:lnTo>
                  <a:lnTo>
                    <a:pt x="284976" y="204788"/>
                  </a:lnTo>
                  <a:lnTo>
                    <a:pt x="334983" y="204788"/>
                  </a:lnTo>
                  <a:lnTo>
                    <a:pt x="334983" y="146447"/>
                  </a:lnTo>
                  <a:lnTo>
                    <a:pt x="393324" y="146447"/>
                  </a:lnTo>
                  <a:lnTo>
                    <a:pt x="393324" y="96440"/>
                  </a:lnTo>
                  <a:lnTo>
                    <a:pt x="334983" y="96440"/>
                  </a:lnTo>
                  <a:lnTo>
                    <a:pt x="334983" y="38099"/>
                  </a:lnTo>
                  <a:close/>
                  <a:moveTo>
                    <a:pt x="172327" y="0"/>
                  </a:moveTo>
                  <a:lnTo>
                    <a:pt x="447632" y="0"/>
                  </a:lnTo>
                  <a:lnTo>
                    <a:pt x="447632" y="834549"/>
                  </a:lnTo>
                  <a:lnTo>
                    <a:pt x="492119" y="834549"/>
                  </a:lnTo>
                  <a:lnTo>
                    <a:pt x="492119" y="711994"/>
                  </a:lnTo>
                  <a:lnTo>
                    <a:pt x="932650" y="711994"/>
                  </a:lnTo>
                  <a:lnTo>
                    <a:pt x="932650" y="834549"/>
                  </a:lnTo>
                  <a:lnTo>
                    <a:pt x="1059180" y="834549"/>
                  </a:lnTo>
                  <a:cubicBezTo>
                    <a:pt x="1063388" y="834549"/>
                    <a:pt x="1066800" y="837961"/>
                    <a:pt x="1066800" y="842169"/>
                  </a:cubicBezTo>
                  <a:lnTo>
                    <a:pt x="1066800" y="872648"/>
                  </a:lnTo>
                  <a:cubicBezTo>
                    <a:pt x="1066800" y="876856"/>
                    <a:pt x="1063388" y="880268"/>
                    <a:pt x="1059180" y="880268"/>
                  </a:cubicBezTo>
                  <a:lnTo>
                    <a:pt x="7620" y="880268"/>
                  </a:lnTo>
                  <a:cubicBezTo>
                    <a:pt x="3412" y="880268"/>
                    <a:pt x="0" y="876856"/>
                    <a:pt x="0" y="872648"/>
                  </a:cubicBezTo>
                  <a:lnTo>
                    <a:pt x="0" y="842169"/>
                  </a:lnTo>
                  <a:cubicBezTo>
                    <a:pt x="0" y="837961"/>
                    <a:pt x="3412" y="834549"/>
                    <a:pt x="7620" y="834549"/>
                  </a:cubicBezTo>
                  <a:lnTo>
                    <a:pt x="172327" y="83454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Freeform: Shape 6">
              <a:extLst>
                <a:ext uri="{FF2B5EF4-FFF2-40B4-BE49-F238E27FC236}">
                  <a16:creationId xmlns:a16="http://schemas.microsoft.com/office/drawing/2014/main" id="{1B08F005-0CBB-4DE9-96D2-4E419A7F0123}"/>
                </a:ext>
              </a:extLst>
            </p:cNvPr>
            <p:cNvSpPr/>
            <p:nvPr/>
          </p:nvSpPr>
          <p:spPr>
            <a:xfrm>
              <a:off x="5803742" y="5052199"/>
              <a:ext cx="584516" cy="727018"/>
            </a:xfrm>
            <a:custGeom>
              <a:avLst/>
              <a:gdLst>
                <a:gd name="connsiteX0" fmla="*/ 154636 w 520344"/>
                <a:gd name="connsiteY0" fmla="*/ 517060 h 647201"/>
                <a:gd name="connsiteX1" fmla="*/ 154636 w 520344"/>
                <a:gd name="connsiteY1" fmla="*/ 607838 h 647201"/>
                <a:gd name="connsiteX2" fmla="*/ 363101 w 520344"/>
                <a:gd name="connsiteY2" fmla="*/ 607838 h 647201"/>
                <a:gd name="connsiteX3" fmla="*/ 363101 w 520344"/>
                <a:gd name="connsiteY3" fmla="*/ 517060 h 647201"/>
                <a:gd name="connsiteX4" fmla="*/ 363098 w 520344"/>
                <a:gd name="connsiteY4" fmla="*/ 407346 h 647201"/>
                <a:gd name="connsiteX5" fmla="*/ 363098 w 520344"/>
                <a:gd name="connsiteY5" fmla="*/ 448383 h 647201"/>
                <a:gd name="connsiteX6" fmla="*/ 405777 w 520344"/>
                <a:gd name="connsiteY6" fmla="*/ 448383 h 647201"/>
                <a:gd name="connsiteX7" fmla="*/ 405777 w 520344"/>
                <a:gd name="connsiteY7" fmla="*/ 407346 h 647201"/>
                <a:gd name="connsiteX8" fmla="*/ 279385 w 520344"/>
                <a:gd name="connsiteY8" fmla="*/ 407346 h 647201"/>
                <a:gd name="connsiteX9" fmla="*/ 279385 w 520344"/>
                <a:gd name="connsiteY9" fmla="*/ 448383 h 647201"/>
                <a:gd name="connsiteX10" fmla="*/ 322064 w 520344"/>
                <a:gd name="connsiteY10" fmla="*/ 448383 h 647201"/>
                <a:gd name="connsiteX11" fmla="*/ 322064 w 520344"/>
                <a:gd name="connsiteY11" fmla="*/ 407346 h 647201"/>
                <a:gd name="connsiteX12" fmla="*/ 195671 w 520344"/>
                <a:gd name="connsiteY12" fmla="*/ 407346 h 647201"/>
                <a:gd name="connsiteX13" fmla="*/ 195671 w 520344"/>
                <a:gd name="connsiteY13" fmla="*/ 448383 h 647201"/>
                <a:gd name="connsiteX14" fmla="*/ 238350 w 520344"/>
                <a:gd name="connsiteY14" fmla="*/ 448383 h 647201"/>
                <a:gd name="connsiteX15" fmla="*/ 238350 w 520344"/>
                <a:gd name="connsiteY15" fmla="*/ 407346 h 647201"/>
                <a:gd name="connsiteX16" fmla="*/ 111957 w 520344"/>
                <a:gd name="connsiteY16" fmla="*/ 407346 h 647201"/>
                <a:gd name="connsiteX17" fmla="*/ 111957 w 520344"/>
                <a:gd name="connsiteY17" fmla="*/ 448383 h 647201"/>
                <a:gd name="connsiteX18" fmla="*/ 154636 w 520344"/>
                <a:gd name="connsiteY18" fmla="*/ 448383 h 647201"/>
                <a:gd name="connsiteX19" fmla="*/ 154636 w 520344"/>
                <a:gd name="connsiteY19" fmla="*/ 407346 h 647201"/>
                <a:gd name="connsiteX20" fmla="*/ 363098 w 520344"/>
                <a:gd name="connsiteY20" fmla="*/ 310632 h 647201"/>
                <a:gd name="connsiteX21" fmla="*/ 363098 w 520344"/>
                <a:gd name="connsiteY21" fmla="*/ 351669 h 647201"/>
                <a:gd name="connsiteX22" fmla="*/ 405777 w 520344"/>
                <a:gd name="connsiteY22" fmla="*/ 351669 h 647201"/>
                <a:gd name="connsiteX23" fmla="*/ 405777 w 520344"/>
                <a:gd name="connsiteY23" fmla="*/ 310632 h 647201"/>
                <a:gd name="connsiteX24" fmla="*/ 279385 w 520344"/>
                <a:gd name="connsiteY24" fmla="*/ 310632 h 647201"/>
                <a:gd name="connsiteX25" fmla="*/ 279385 w 520344"/>
                <a:gd name="connsiteY25" fmla="*/ 351669 h 647201"/>
                <a:gd name="connsiteX26" fmla="*/ 322064 w 520344"/>
                <a:gd name="connsiteY26" fmla="*/ 351669 h 647201"/>
                <a:gd name="connsiteX27" fmla="*/ 322064 w 520344"/>
                <a:gd name="connsiteY27" fmla="*/ 310632 h 647201"/>
                <a:gd name="connsiteX28" fmla="*/ 195671 w 520344"/>
                <a:gd name="connsiteY28" fmla="*/ 310632 h 647201"/>
                <a:gd name="connsiteX29" fmla="*/ 195671 w 520344"/>
                <a:gd name="connsiteY29" fmla="*/ 351669 h 647201"/>
                <a:gd name="connsiteX30" fmla="*/ 238350 w 520344"/>
                <a:gd name="connsiteY30" fmla="*/ 351669 h 647201"/>
                <a:gd name="connsiteX31" fmla="*/ 238350 w 520344"/>
                <a:gd name="connsiteY31" fmla="*/ 310632 h 647201"/>
                <a:gd name="connsiteX32" fmla="*/ 111957 w 520344"/>
                <a:gd name="connsiteY32" fmla="*/ 310632 h 647201"/>
                <a:gd name="connsiteX33" fmla="*/ 111957 w 520344"/>
                <a:gd name="connsiteY33" fmla="*/ 351669 h 647201"/>
                <a:gd name="connsiteX34" fmla="*/ 154636 w 520344"/>
                <a:gd name="connsiteY34" fmla="*/ 351669 h 647201"/>
                <a:gd name="connsiteX35" fmla="*/ 154636 w 520344"/>
                <a:gd name="connsiteY35" fmla="*/ 310632 h 647201"/>
                <a:gd name="connsiteX36" fmla="*/ 363098 w 520344"/>
                <a:gd name="connsiteY36" fmla="*/ 213919 h 647201"/>
                <a:gd name="connsiteX37" fmla="*/ 363098 w 520344"/>
                <a:gd name="connsiteY37" fmla="*/ 254955 h 647201"/>
                <a:gd name="connsiteX38" fmla="*/ 405777 w 520344"/>
                <a:gd name="connsiteY38" fmla="*/ 254955 h 647201"/>
                <a:gd name="connsiteX39" fmla="*/ 405777 w 520344"/>
                <a:gd name="connsiteY39" fmla="*/ 213919 h 647201"/>
                <a:gd name="connsiteX40" fmla="*/ 279385 w 520344"/>
                <a:gd name="connsiteY40" fmla="*/ 213919 h 647201"/>
                <a:gd name="connsiteX41" fmla="*/ 279385 w 520344"/>
                <a:gd name="connsiteY41" fmla="*/ 254955 h 647201"/>
                <a:gd name="connsiteX42" fmla="*/ 322064 w 520344"/>
                <a:gd name="connsiteY42" fmla="*/ 254955 h 647201"/>
                <a:gd name="connsiteX43" fmla="*/ 322064 w 520344"/>
                <a:gd name="connsiteY43" fmla="*/ 213919 h 647201"/>
                <a:gd name="connsiteX44" fmla="*/ 195671 w 520344"/>
                <a:gd name="connsiteY44" fmla="*/ 213919 h 647201"/>
                <a:gd name="connsiteX45" fmla="*/ 195671 w 520344"/>
                <a:gd name="connsiteY45" fmla="*/ 254955 h 647201"/>
                <a:gd name="connsiteX46" fmla="*/ 238350 w 520344"/>
                <a:gd name="connsiteY46" fmla="*/ 254955 h 647201"/>
                <a:gd name="connsiteX47" fmla="*/ 238350 w 520344"/>
                <a:gd name="connsiteY47" fmla="*/ 213919 h 647201"/>
                <a:gd name="connsiteX48" fmla="*/ 111957 w 520344"/>
                <a:gd name="connsiteY48" fmla="*/ 213919 h 647201"/>
                <a:gd name="connsiteX49" fmla="*/ 111957 w 520344"/>
                <a:gd name="connsiteY49" fmla="*/ 254955 h 647201"/>
                <a:gd name="connsiteX50" fmla="*/ 154636 w 520344"/>
                <a:gd name="connsiteY50" fmla="*/ 254955 h 647201"/>
                <a:gd name="connsiteX51" fmla="*/ 154636 w 520344"/>
                <a:gd name="connsiteY51" fmla="*/ 213919 h 647201"/>
                <a:gd name="connsiteX52" fmla="*/ 239378 w 520344"/>
                <a:gd name="connsiteY52" fmla="*/ 36508 h 647201"/>
                <a:gd name="connsiteX53" fmla="*/ 239378 w 520344"/>
                <a:gd name="connsiteY53" fmla="*/ 78979 h 647201"/>
                <a:gd name="connsiteX54" fmla="*/ 196907 w 520344"/>
                <a:gd name="connsiteY54" fmla="*/ 78979 h 647201"/>
                <a:gd name="connsiteX55" fmla="*/ 196907 w 520344"/>
                <a:gd name="connsiteY55" fmla="*/ 117960 h 647201"/>
                <a:gd name="connsiteX56" fmla="*/ 239378 w 520344"/>
                <a:gd name="connsiteY56" fmla="*/ 117960 h 647201"/>
                <a:gd name="connsiteX57" fmla="*/ 239378 w 520344"/>
                <a:gd name="connsiteY57" fmla="*/ 160431 h 647201"/>
                <a:gd name="connsiteX58" fmla="*/ 278359 w 520344"/>
                <a:gd name="connsiteY58" fmla="*/ 160431 h 647201"/>
                <a:gd name="connsiteX59" fmla="*/ 278359 w 520344"/>
                <a:gd name="connsiteY59" fmla="*/ 117960 h 647201"/>
                <a:gd name="connsiteX60" fmla="*/ 320830 w 520344"/>
                <a:gd name="connsiteY60" fmla="*/ 117960 h 647201"/>
                <a:gd name="connsiteX61" fmla="*/ 320830 w 520344"/>
                <a:gd name="connsiteY61" fmla="*/ 78979 h 647201"/>
                <a:gd name="connsiteX62" fmla="*/ 278359 w 520344"/>
                <a:gd name="connsiteY62" fmla="*/ 78979 h 647201"/>
                <a:gd name="connsiteX63" fmla="*/ 278359 w 520344"/>
                <a:gd name="connsiteY63" fmla="*/ 36508 h 647201"/>
                <a:gd name="connsiteX64" fmla="*/ 55326 w 520344"/>
                <a:gd name="connsiteY64" fmla="*/ 0 h 647201"/>
                <a:gd name="connsiteX65" fmla="*/ 462408 w 520344"/>
                <a:gd name="connsiteY65" fmla="*/ 0 h 647201"/>
                <a:gd name="connsiteX66" fmla="*/ 462408 w 520344"/>
                <a:gd name="connsiteY66" fmla="*/ 609509 h 647201"/>
                <a:gd name="connsiteX67" fmla="*/ 465246 w 520344"/>
                <a:gd name="connsiteY67" fmla="*/ 609509 h 647201"/>
                <a:gd name="connsiteX68" fmla="*/ 486681 w 520344"/>
                <a:gd name="connsiteY68" fmla="*/ 609509 h 647201"/>
                <a:gd name="connsiteX69" fmla="*/ 514062 w 520344"/>
                <a:gd name="connsiteY69" fmla="*/ 609509 h 647201"/>
                <a:gd name="connsiteX70" fmla="*/ 520344 w 520344"/>
                <a:gd name="connsiteY70" fmla="*/ 615791 h 647201"/>
                <a:gd name="connsiteX71" fmla="*/ 520344 w 520344"/>
                <a:gd name="connsiteY71" fmla="*/ 640919 h 647201"/>
                <a:gd name="connsiteX72" fmla="*/ 514062 w 520344"/>
                <a:gd name="connsiteY72" fmla="*/ 647201 h 647201"/>
                <a:gd name="connsiteX73" fmla="*/ 486681 w 520344"/>
                <a:gd name="connsiteY73" fmla="*/ 647201 h 647201"/>
                <a:gd name="connsiteX74" fmla="*/ 465246 w 520344"/>
                <a:gd name="connsiteY74" fmla="*/ 647201 h 647201"/>
                <a:gd name="connsiteX75" fmla="*/ 53298 w 520344"/>
                <a:gd name="connsiteY75" fmla="*/ 647201 h 647201"/>
                <a:gd name="connsiteX76" fmla="*/ 31863 w 520344"/>
                <a:gd name="connsiteY76" fmla="*/ 647201 h 647201"/>
                <a:gd name="connsiteX77" fmla="*/ 6282 w 520344"/>
                <a:gd name="connsiteY77" fmla="*/ 647201 h 647201"/>
                <a:gd name="connsiteX78" fmla="*/ 0 w 520344"/>
                <a:gd name="connsiteY78" fmla="*/ 640919 h 647201"/>
                <a:gd name="connsiteX79" fmla="*/ 0 w 520344"/>
                <a:gd name="connsiteY79" fmla="*/ 615791 h 647201"/>
                <a:gd name="connsiteX80" fmla="*/ 6282 w 520344"/>
                <a:gd name="connsiteY80" fmla="*/ 609509 h 647201"/>
                <a:gd name="connsiteX81" fmla="*/ 31863 w 520344"/>
                <a:gd name="connsiteY81" fmla="*/ 609509 h 647201"/>
                <a:gd name="connsiteX82" fmla="*/ 53298 w 520344"/>
                <a:gd name="connsiteY82" fmla="*/ 609509 h 647201"/>
                <a:gd name="connsiteX83" fmla="*/ 55326 w 520344"/>
                <a:gd name="connsiteY83" fmla="*/ 609509 h 64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520344" h="647201">
                  <a:moveTo>
                    <a:pt x="154636" y="517060"/>
                  </a:moveTo>
                  <a:lnTo>
                    <a:pt x="154636" y="607838"/>
                  </a:lnTo>
                  <a:lnTo>
                    <a:pt x="363101" y="607838"/>
                  </a:lnTo>
                  <a:lnTo>
                    <a:pt x="363101" y="517060"/>
                  </a:lnTo>
                  <a:close/>
                  <a:moveTo>
                    <a:pt x="363098" y="407346"/>
                  </a:moveTo>
                  <a:lnTo>
                    <a:pt x="363098" y="448383"/>
                  </a:lnTo>
                  <a:lnTo>
                    <a:pt x="405777" y="448383"/>
                  </a:lnTo>
                  <a:lnTo>
                    <a:pt x="405777" y="407346"/>
                  </a:lnTo>
                  <a:close/>
                  <a:moveTo>
                    <a:pt x="279385" y="407346"/>
                  </a:moveTo>
                  <a:lnTo>
                    <a:pt x="279385" y="448383"/>
                  </a:lnTo>
                  <a:lnTo>
                    <a:pt x="322064" y="448383"/>
                  </a:lnTo>
                  <a:lnTo>
                    <a:pt x="322064" y="407346"/>
                  </a:lnTo>
                  <a:close/>
                  <a:moveTo>
                    <a:pt x="195671" y="407346"/>
                  </a:moveTo>
                  <a:lnTo>
                    <a:pt x="195671" y="448383"/>
                  </a:lnTo>
                  <a:lnTo>
                    <a:pt x="238350" y="448383"/>
                  </a:lnTo>
                  <a:lnTo>
                    <a:pt x="238350" y="407346"/>
                  </a:lnTo>
                  <a:close/>
                  <a:moveTo>
                    <a:pt x="111957" y="407346"/>
                  </a:moveTo>
                  <a:lnTo>
                    <a:pt x="111957" y="448383"/>
                  </a:lnTo>
                  <a:lnTo>
                    <a:pt x="154636" y="448383"/>
                  </a:lnTo>
                  <a:lnTo>
                    <a:pt x="154636" y="407346"/>
                  </a:lnTo>
                  <a:close/>
                  <a:moveTo>
                    <a:pt x="363098" y="310632"/>
                  </a:moveTo>
                  <a:lnTo>
                    <a:pt x="363098" y="351669"/>
                  </a:lnTo>
                  <a:lnTo>
                    <a:pt x="405777" y="351669"/>
                  </a:lnTo>
                  <a:lnTo>
                    <a:pt x="405777" y="310632"/>
                  </a:lnTo>
                  <a:close/>
                  <a:moveTo>
                    <a:pt x="279385" y="310632"/>
                  </a:moveTo>
                  <a:lnTo>
                    <a:pt x="279385" y="351669"/>
                  </a:lnTo>
                  <a:lnTo>
                    <a:pt x="322064" y="351669"/>
                  </a:lnTo>
                  <a:lnTo>
                    <a:pt x="322064" y="310632"/>
                  </a:lnTo>
                  <a:close/>
                  <a:moveTo>
                    <a:pt x="195671" y="310632"/>
                  </a:moveTo>
                  <a:lnTo>
                    <a:pt x="195671" y="351669"/>
                  </a:lnTo>
                  <a:lnTo>
                    <a:pt x="238350" y="351669"/>
                  </a:lnTo>
                  <a:lnTo>
                    <a:pt x="238350" y="310632"/>
                  </a:lnTo>
                  <a:close/>
                  <a:moveTo>
                    <a:pt x="111957" y="310632"/>
                  </a:moveTo>
                  <a:lnTo>
                    <a:pt x="111957" y="351669"/>
                  </a:lnTo>
                  <a:lnTo>
                    <a:pt x="154636" y="351669"/>
                  </a:lnTo>
                  <a:lnTo>
                    <a:pt x="154636" y="310632"/>
                  </a:lnTo>
                  <a:close/>
                  <a:moveTo>
                    <a:pt x="363098" y="213919"/>
                  </a:moveTo>
                  <a:lnTo>
                    <a:pt x="363098" y="254955"/>
                  </a:lnTo>
                  <a:lnTo>
                    <a:pt x="405777" y="254955"/>
                  </a:lnTo>
                  <a:lnTo>
                    <a:pt x="405777" y="213919"/>
                  </a:lnTo>
                  <a:close/>
                  <a:moveTo>
                    <a:pt x="279385" y="213919"/>
                  </a:moveTo>
                  <a:lnTo>
                    <a:pt x="279385" y="254955"/>
                  </a:lnTo>
                  <a:lnTo>
                    <a:pt x="322064" y="254955"/>
                  </a:lnTo>
                  <a:lnTo>
                    <a:pt x="322064" y="213919"/>
                  </a:lnTo>
                  <a:close/>
                  <a:moveTo>
                    <a:pt x="195671" y="213919"/>
                  </a:moveTo>
                  <a:lnTo>
                    <a:pt x="195671" y="254955"/>
                  </a:lnTo>
                  <a:lnTo>
                    <a:pt x="238350" y="254955"/>
                  </a:lnTo>
                  <a:lnTo>
                    <a:pt x="238350" y="213919"/>
                  </a:lnTo>
                  <a:close/>
                  <a:moveTo>
                    <a:pt x="111957" y="213919"/>
                  </a:moveTo>
                  <a:lnTo>
                    <a:pt x="111957" y="254955"/>
                  </a:lnTo>
                  <a:lnTo>
                    <a:pt x="154636" y="254955"/>
                  </a:lnTo>
                  <a:lnTo>
                    <a:pt x="154636" y="213919"/>
                  </a:lnTo>
                  <a:close/>
                  <a:moveTo>
                    <a:pt x="239378" y="36508"/>
                  </a:moveTo>
                  <a:lnTo>
                    <a:pt x="239378" y="78979"/>
                  </a:lnTo>
                  <a:lnTo>
                    <a:pt x="196907" y="78979"/>
                  </a:lnTo>
                  <a:lnTo>
                    <a:pt x="196907" y="117960"/>
                  </a:lnTo>
                  <a:lnTo>
                    <a:pt x="239378" y="117960"/>
                  </a:lnTo>
                  <a:lnTo>
                    <a:pt x="239378" y="160431"/>
                  </a:lnTo>
                  <a:lnTo>
                    <a:pt x="278359" y="160431"/>
                  </a:lnTo>
                  <a:lnTo>
                    <a:pt x="278359" y="117960"/>
                  </a:lnTo>
                  <a:lnTo>
                    <a:pt x="320830" y="117960"/>
                  </a:lnTo>
                  <a:lnTo>
                    <a:pt x="320830" y="78979"/>
                  </a:lnTo>
                  <a:lnTo>
                    <a:pt x="278359" y="78979"/>
                  </a:lnTo>
                  <a:lnTo>
                    <a:pt x="278359" y="36508"/>
                  </a:lnTo>
                  <a:close/>
                  <a:moveTo>
                    <a:pt x="55326" y="0"/>
                  </a:moveTo>
                  <a:lnTo>
                    <a:pt x="462408" y="0"/>
                  </a:lnTo>
                  <a:lnTo>
                    <a:pt x="462408" y="609509"/>
                  </a:lnTo>
                  <a:lnTo>
                    <a:pt x="465246" y="609509"/>
                  </a:lnTo>
                  <a:lnTo>
                    <a:pt x="486681" y="609509"/>
                  </a:lnTo>
                  <a:lnTo>
                    <a:pt x="514062" y="609509"/>
                  </a:lnTo>
                  <a:cubicBezTo>
                    <a:pt x="517532" y="609509"/>
                    <a:pt x="520344" y="612322"/>
                    <a:pt x="520344" y="615791"/>
                  </a:cubicBezTo>
                  <a:lnTo>
                    <a:pt x="520344" y="640919"/>
                  </a:lnTo>
                  <a:cubicBezTo>
                    <a:pt x="520344" y="644389"/>
                    <a:pt x="517532" y="647201"/>
                    <a:pt x="514062" y="647201"/>
                  </a:cubicBezTo>
                  <a:lnTo>
                    <a:pt x="486681" y="647201"/>
                  </a:lnTo>
                  <a:lnTo>
                    <a:pt x="465246" y="647201"/>
                  </a:lnTo>
                  <a:lnTo>
                    <a:pt x="53298" y="647201"/>
                  </a:lnTo>
                  <a:lnTo>
                    <a:pt x="31863" y="647201"/>
                  </a:lnTo>
                  <a:lnTo>
                    <a:pt x="6282" y="647201"/>
                  </a:lnTo>
                  <a:cubicBezTo>
                    <a:pt x="2812" y="647201"/>
                    <a:pt x="0" y="644389"/>
                    <a:pt x="0" y="640919"/>
                  </a:cubicBezTo>
                  <a:lnTo>
                    <a:pt x="0" y="615791"/>
                  </a:lnTo>
                  <a:cubicBezTo>
                    <a:pt x="0" y="612322"/>
                    <a:pt x="2812" y="609509"/>
                    <a:pt x="6282" y="609509"/>
                  </a:cubicBezTo>
                  <a:lnTo>
                    <a:pt x="31863" y="609509"/>
                  </a:lnTo>
                  <a:lnTo>
                    <a:pt x="53298" y="609509"/>
                  </a:lnTo>
                  <a:lnTo>
                    <a:pt x="55326" y="60950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Shape 20">
              <a:extLst>
                <a:ext uri="{FF2B5EF4-FFF2-40B4-BE49-F238E27FC236}">
                  <a16:creationId xmlns:a16="http://schemas.microsoft.com/office/drawing/2014/main" id="{067957DC-AC09-4F71-A53D-B58BB4F53069}"/>
                </a:ext>
              </a:extLst>
            </p:cNvPr>
            <p:cNvSpPr/>
            <p:nvPr/>
          </p:nvSpPr>
          <p:spPr>
            <a:xfrm>
              <a:off x="4797669" y="2896955"/>
              <a:ext cx="1014046" cy="2576748"/>
            </a:xfrm>
            <a:custGeom>
              <a:avLst/>
              <a:gdLst>
                <a:gd name="connsiteX0" fmla="*/ 512162 w 1014046"/>
                <a:gd name="connsiteY0" fmla="*/ 0 h 2576748"/>
                <a:gd name="connsiteX1" fmla="*/ 966400 w 1014046"/>
                <a:gd name="connsiteY1" fmla="*/ 148765 h 2576748"/>
                <a:gd name="connsiteX2" fmla="*/ 756551 w 1014046"/>
                <a:gd name="connsiteY2" fmla="*/ 578214 h 2576748"/>
                <a:gd name="connsiteX3" fmla="*/ 671279 w 1014046"/>
                <a:gd name="connsiteY3" fmla="*/ 376464 h 2576748"/>
                <a:gd name="connsiteX4" fmla="*/ 634926 w 1014046"/>
                <a:gd name="connsiteY4" fmla="*/ 399456 h 2576748"/>
                <a:gd name="connsiteX5" fmla="*/ 171328 w 1014046"/>
                <a:gd name="connsiteY5" fmla="*/ 1310612 h 2576748"/>
                <a:gd name="connsiteX6" fmla="*/ 976464 w 1014046"/>
                <a:gd name="connsiteY6" fmla="*/ 2390985 h 2576748"/>
                <a:gd name="connsiteX7" fmla="*/ 1014046 w 1014046"/>
                <a:gd name="connsiteY7" fmla="*/ 2400275 h 2576748"/>
                <a:gd name="connsiteX8" fmla="*/ 1014046 w 1014046"/>
                <a:gd name="connsiteY8" fmla="*/ 2576748 h 2576748"/>
                <a:gd name="connsiteX9" fmla="*/ 912248 w 1014046"/>
                <a:gd name="connsiteY9" fmla="*/ 2550573 h 2576748"/>
                <a:gd name="connsiteX10" fmla="*/ 0 w 1014046"/>
                <a:gd name="connsiteY10" fmla="*/ 1310612 h 2576748"/>
                <a:gd name="connsiteX11" fmla="*/ 534075 w 1014046"/>
                <a:gd name="connsiteY11" fmla="*/ 260941 h 2576748"/>
                <a:gd name="connsiteX12" fmla="*/ 603810 w 1014046"/>
                <a:gd name="connsiteY12" fmla="*/ 216836 h 2576748"/>
                <a:gd name="connsiteX13" fmla="*/ 512162 w 1014046"/>
                <a:gd name="connsiteY13" fmla="*/ 0 h 2576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14046" h="2576748">
                  <a:moveTo>
                    <a:pt x="512162" y="0"/>
                  </a:moveTo>
                  <a:lnTo>
                    <a:pt x="966400" y="148765"/>
                  </a:lnTo>
                  <a:lnTo>
                    <a:pt x="756551" y="578214"/>
                  </a:lnTo>
                  <a:lnTo>
                    <a:pt x="671279" y="376464"/>
                  </a:lnTo>
                  <a:lnTo>
                    <a:pt x="634926" y="399456"/>
                  </a:lnTo>
                  <a:cubicBezTo>
                    <a:pt x="353923" y="604403"/>
                    <a:pt x="171328" y="936184"/>
                    <a:pt x="171328" y="1310612"/>
                  </a:cubicBezTo>
                  <a:cubicBezTo>
                    <a:pt x="171328" y="1821197"/>
                    <a:pt x="510864" y="2252479"/>
                    <a:pt x="976464" y="2390985"/>
                  </a:cubicBezTo>
                  <a:lnTo>
                    <a:pt x="1014046" y="2400275"/>
                  </a:lnTo>
                  <a:lnTo>
                    <a:pt x="1014046" y="2576748"/>
                  </a:lnTo>
                  <a:lnTo>
                    <a:pt x="912248" y="2550573"/>
                  </a:lnTo>
                  <a:cubicBezTo>
                    <a:pt x="383738" y="2386189"/>
                    <a:pt x="0" y="1893214"/>
                    <a:pt x="0" y="1310612"/>
                  </a:cubicBezTo>
                  <a:cubicBezTo>
                    <a:pt x="0" y="879263"/>
                    <a:pt x="210353" y="497044"/>
                    <a:pt x="534075" y="260941"/>
                  </a:cubicBezTo>
                  <a:lnTo>
                    <a:pt x="603810" y="216836"/>
                  </a:lnTo>
                  <a:lnTo>
                    <a:pt x="512162" y="0"/>
                  </a:lnTo>
                  <a:close/>
                </a:path>
              </a:pathLst>
            </a:custGeom>
            <a:gradFill>
              <a:gsLst>
                <a:gs pos="0">
                  <a:schemeClr val="accent1"/>
                </a:gs>
                <a:gs pos="85000">
                  <a:schemeClr val="accent1">
                    <a:lumMod val="75000"/>
                  </a:schemeClr>
                </a:gs>
              </a:gsLst>
              <a:lin ang="5400000" scaled="1"/>
            </a:gra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4000"/>
                </a:lnSpc>
              </a:pPr>
              <a:endParaRPr lang="en-US" sz="1400">
                <a:solidFill>
                  <a:schemeClr val="bg1"/>
                </a:solidFill>
              </a:endParaRPr>
            </a:p>
          </p:txBody>
        </p:sp>
        <p:sp>
          <p:nvSpPr>
            <p:cNvPr id="19" name="Freeform: Shape 18">
              <a:extLst>
                <a:ext uri="{FF2B5EF4-FFF2-40B4-BE49-F238E27FC236}">
                  <a16:creationId xmlns:a16="http://schemas.microsoft.com/office/drawing/2014/main" id="{10F3FE60-A0EC-47D7-8FD0-3BECE45D92B7}"/>
                </a:ext>
              </a:extLst>
            </p:cNvPr>
            <p:cNvSpPr/>
            <p:nvPr/>
          </p:nvSpPr>
          <p:spPr>
            <a:xfrm>
              <a:off x="6252925" y="2982861"/>
              <a:ext cx="1141406" cy="2623045"/>
            </a:xfrm>
            <a:custGeom>
              <a:avLst/>
              <a:gdLst>
                <a:gd name="connsiteX0" fmla="*/ 270967 w 1141406"/>
                <a:gd name="connsiteY0" fmla="*/ 0 h 2623045"/>
                <a:gd name="connsiteX1" fmla="*/ 326500 w 1141406"/>
                <a:gd name="connsiteY1" fmla="*/ 19360 h 2623045"/>
                <a:gd name="connsiteX2" fmla="*/ 1141406 w 1141406"/>
                <a:gd name="connsiteY2" fmla="*/ 1224706 h 2623045"/>
                <a:gd name="connsiteX3" fmla="*/ 516307 w 1141406"/>
                <a:gd name="connsiteY3" fmla="*/ 2335074 h 2623045"/>
                <a:gd name="connsiteX4" fmla="*/ 369531 w 1141406"/>
                <a:gd name="connsiteY4" fmla="*/ 2410213 h 2623045"/>
                <a:gd name="connsiteX5" fmla="*/ 443676 w 1141406"/>
                <a:gd name="connsiteY5" fmla="*/ 2623045 h 2623045"/>
                <a:gd name="connsiteX6" fmla="*/ 0 w 1141406"/>
                <a:gd name="connsiteY6" fmla="*/ 2445239 h 2623045"/>
                <a:gd name="connsiteX7" fmla="*/ 237161 w 1141406"/>
                <a:gd name="connsiteY7" fmla="*/ 2030247 h 2623045"/>
                <a:gd name="connsiteX8" fmla="*/ 312766 w 1141406"/>
                <a:gd name="connsiteY8" fmla="*/ 2247270 h 2623045"/>
                <a:gd name="connsiteX9" fmla="*/ 427468 w 1141406"/>
                <a:gd name="connsiteY9" fmla="*/ 2188550 h 2623045"/>
                <a:gd name="connsiteX10" fmla="*/ 970078 w 1141406"/>
                <a:gd name="connsiteY10" fmla="*/ 1224706 h 2623045"/>
                <a:gd name="connsiteX11" fmla="*/ 356146 w 1141406"/>
                <a:gd name="connsiteY11" fmla="*/ 220997 h 2623045"/>
                <a:gd name="connsiteX12" fmla="*/ 270967 w 1141406"/>
                <a:gd name="connsiteY12" fmla="*/ 182182 h 2623045"/>
                <a:gd name="connsiteX13" fmla="*/ 270967 w 1141406"/>
                <a:gd name="connsiteY13" fmla="*/ 0 h 2623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1406" h="2623045">
                  <a:moveTo>
                    <a:pt x="270967" y="0"/>
                  </a:moveTo>
                  <a:lnTo>
                    <a:pt x="326500" y="19360"/>
                  </a:lnTo>
                  <a:cubicBezTo>
                    <a:pt x="804137" y="211102"/>
                    <a:pt x="1141406" y="678518"/>
                    <a:pt x="1141406" y="1224706"/>
                  </a:cubicBezTo>
                  <a:cubicBezTo>
                    <a:pt x="1141406" y="1695269"/>
                    <a:pt x="891069" y="2107363"/>
                    <a:pt x="516307" y="2335074"/>
                  </a:cubicBezTo>
                  <a:lnTo>
                    <a:pt x="369531" y="2410213"/>
                  </a:lnTo>
                  <a:lnTo>
                    <a:pt x="443676" y="2623045"/>
                  </a:lnTo>
                  <a:lnTo>
                    <a:pt x="0" y="2445239"/>
                  </a:lnTo>
                  <a:lnTo>
                    <a:pt x="237161" y="2030247"/>
                  </a:lnTo>
                  <a:lnTo>
                    <a:pt x="312766" y="2247270"/>
                  </a:lnTo>
                  <a:lnTo>
                    <a:pt x="427468" y="2188550"/>
                  </a:lnTo>
                  <a:cubicBezTo>
                    <a:pt x="752775" y="1990888"/>
                    <a:pt x="970078" y="1633174"/>
                    <a:pt x="970078" y="1224706"/>
                  </a:cubicBezTo>
                  <a:cubicBezTo>
                    <a:pt x="970078" y="787062"/>
                    <a:pt x="720624" y="407682"/>
                    <a:pt x="356146" y="220997"/>
                  </a:cubicBezTo>
                  <a:lnTo>
                    <a:pt x="270967" y="182182"/>
                  </a:lnTo>
                  <a:lnTo>
                    <a:pt x="270967" y="0"/>
                  </a:lnTo>
                  <a:close/>
                </a:path>
              </a:pathLst>
            </a:custGeom>
            <a:gradFill>
              <a:gsLst>
                <a:gs pos="0">
                  <a:schemeClr val="accent1"/>
                </a:gs>
                <a:gs pos="85000">
                  <a:schemeClr val="accent1">
                    <a:lumMod val="75000"/>
                  </a:schemeClr>
                </a:gs>
              </a:gsLst>
              <a:lin ang="16200000" scaled="0"/>
            </a:gra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4000"/>
                </a:lnSpc>
              </a:pPr>
              <a:endParaRPr lang="en-US" sz="1400">
                <a:solidFill>
                  <a:schemeClr val="bg1"/>
                </a:solidFill>
              </a:endParaRPr>
            </a:p>
          </p:txBody>
        </p:sp>
        <p:sp>
          <p:nvSpPr>
            <p:cNvPr id="22" name="TextBox 21">
              <a:extLst>
                <a:ext uri="{FF2B5EF4-FFF2-40B4-BE49-F238E27FC236}">
                  <a16:creationId xmlns:a16="http://schemas.microsoft.com/office/drawing/2014/main" id="{F1EE365C-3AED-49B2-A74F-D8069E2D4C24}"/>
                </a:ext>
              </a:extLst>
            </p:cNvPr>
            <p:cNvSpPr txBox="1"/>
            <p:nvPr/>
          </p:nvSpPr>
          <p:spPr>
            <a:xfrm>
              <a:off x="4493704" y="2638213"/>
              <a:ext cx="746616" cy="553998"/>
            </a:xfrm>
            <a:prstGeom prst="rect">
              <a:avLst/>
            </a:prstGeom>
            <a:noFill/>
          </p:spPr>
          <p:txBody>
            <a:bodyPr wrap="none" tIns="0" bIns="0" rtlCol="0">
              <a:spAutoFit/>
            </a:bodyPr>
            <a:lstStyle/>
            <a:p>
              <a:pPr algn="r">
                <a:spcBef>
                  <a:spcPts val="1000"/>
                </a:spcBef>
              </a:pPr>
              <a:r>
                <a:rPr lang="en-US" dirty="0">
                  <a:latin typeface="+mj-lt"/>
                </a:rPr>
                <a:t>ED </a:t>
              </a:r>
              <a:br>
                <a:rPr lang="en-US" dirty="0">
                  <a:latin typeface="+mj-lt"/>
                </a:rPr>
              </a:br>
              <a:r>
                <a:rPr lang="en-US" dirty="0">
                  <a:latin typeface="+mj-lt"/>
                </a:rPr>
                <a:t>Intake</a:t>
              </a:r>
            </a:p>
          </p:txBody>
        </p:sp>
        <p:sp>
          <p:nvSpPr>
            <p:cNvPr id="23" name="TextBox 22">
              <a:extLst>
                <a:ext uri="{FF2B5EF4-FFF2-40B4-BE49-F238E27FC236}">
                  <a16:creationId xmlns:a16="http://schemas.microsoft.com/office/drawing/2014/main" id="{722885D7-FAE9-4487-B2B2-67DA72EB0747}"/>
                </a:ext>
              </a:extLst>
            </p:cNvPr>
            <p:cNvSpPr txBox="1"/>
            <p:nvPr/>
          </p:nvSpPr>
          <p:spPr>
            <a:xfrm>
              <a:off x="6952409" y="5225219"/>
              <a:ext cx="1090107" cy="553998"/>
            </a:xfrm>
            <a:prstGeom prst="rect">
              <a:avLst/>
            </a:prstGeom>
            <a:noFill/>
          </p:spPr>
          <p:txBody>
            <a:bodyPr wrap="none" tIns="0" bIns="0" rtlCol="0">
              <a:spAutoFit/>
            </a:bodyPr>
            <a:lstStyle/>
            <a:p>
              <a:pPr>
                <a:spcBef>
                  <a:spcPts val="1000"/>
                </a:spcBef>
              </a:pPr>
              <a:r>
                <a:rPr lang="en-US" dirty="0">
                  <a:latin typeface="+mj-lt"/>
                </a:rPr>
                <a:t>ED </a:t>
              </a:r>
              <a:br>
                <a:rPr lang="en-US" dirty="0">
                  <a:latin typeface="+mj-lt"/>
                </a:rPr>
              </a:br>
              <a:r>
                <a:rPr lang="en-US" dirty="0">
                  <a:latin typeface="+mj-lt"/>
                </a:rPr>
                <a:t>Discharge</a:t>
              </a:r>
            </a:p>
          </p:txBody>
        </p:sp>
      </p:grpSp>
      <p:sp>
        <p:nvSpPr>
          <p:cNvPr id="25" name="Google Shape;714;p16">
            <a:extLst>
              <a:ext uri="{FF2B5EF4-FFF2-40B4-BE49-F238E27FC236}">
                <a16:creationId xmlns:a16="http://schemas.microsoft.com/office/drawing/2014/main" id="{B983E85F-D901-4F90-9A56-0063AE2A046B}"/>
              </a:ext>
            </a:extLst>
          </p:cNvPr>
          <p:cNvSpPr txBox="1"/>
          <p:nvPr/>
        </p:nvSpPr>
        <p:spPr>
          <a:xfrm>
            <a:off x="1682448" y="2279126"/>
            <a:ext cx="2993387" cy="370289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4A0C0"/>
              </a:buClr>
              <a:buSzPts val="1800"/>
              <a:buFont typeface="Calibri"/>
              <a:buNone/>
            </a:pPr>
            <a:r>
              <a:rPr lang="en-US" sz="1800" i="0" u="none" strike="noStrike" cap="none" dirty="0">
                <a:gradFill>
                  <a:gsLst>
                    <a:gs pos="0">
                      <a:schemeClr val="accent5"/>
                    </a:gs>
                    <a:gs pos="85000">
                      <a:schemeClr val="accent5">
                        <a:lumMod val="75000"/>
                      </a:schemeClr>
                    </a:gs>
                  </a:gsLst>
                  <a:lin ang="16200000" scaled="0"/>
                </a:gradFill>
                <a:ea typeface="Calibri"/>
                <a:cs typeface="Calibri"/>
                <a:sym typeface="Calibri"/>
              </a:rPr>
              <a:t>Hospital ED</a:t>
            </a:r>
            <a:endParaRPr dirty="0">
              <a:gradFill>
                <a:gsLst>
                  <a:gs pos="0">
                    <a:schemeClr val="accent5"/>
                  </a:gs>
                  <a:gs pos="85000">
                    <a:schemeClr val="accent5">
                      <a:lumMod val="75000"/>
                    </a:schemeClr>
                  </a:gs>
                </a:gsLst>
                <a:lin ang="16200000" scaled="0"/>
              </a:gradFill>
            </a:endParaRPr>
          </a:p>
          <a:p>
            <a:pPr marL="285750" marR="0" lvl="0" indent="-169862" algn="l" rtl="0">
              <a:lnSpc>
                <a:spcPct val="114000"/>
              </a:lnSpc>
              <a:spcBef>
                <a:spcPts val="300"/>
              </a:spcBef>
              <a:spcAft>
                <a:spcPts val="0"/>
              </a:spcAft>
              <a:buClr>
                <a:srgbClr val="455469"/>
              </a:buClr>
              <a:buSzPts val="1400"/>
              <a:buFont typeface="Arial"/>
              <a:buChar char="•"/>
            </a:pPr>
            <a:r>
              <a:rPr lang="en-US" sz="1400" i="0" u="none" strike="noStrike" cap="none" dirty="0">
                <a:ea typeface="Calibri"/>
                <a:cs typeface="Calibri"/>
                <a:sym typeface="Calibri"/>
              </a:rPr>
              <a:t>Receive </a:t>
            </a:r>
            <a:r>
              <a:rPr lang="en-US" sz="1400" i="0" u="none" strike="noStrike" cap="none" dirty="0">
                <a:gradFill>
                  <a:gsLst>
                    <a:gs pos="85000">
                      <a:schemeClr val="accent1">
                        <a:lumMod val="75000"/>
                      </a:schemeClr>
                    </a:gs>
                    <a:gs pos="0">
                      <a:schemeClr val="accent1"/>
                    </a:gs>
                  </a:gsLst>
                  <a:lin ang="3600000" scaled="0"/>
                </a:gradFill>
                <a:ea typeface="Calibri"/>
                <a:cs typeface="Calibri"/>
                <a:sym typeface="Calibri"/>
              </a:rPr>
              <a:t>real-time notifications</a:t>
            </a:r>
            <a:r>
              <a:rPr lang="en-US" sz="1400" i="0" u="none" strike="noStrike" cap="none" dirty="0">
                <a:ea typeface="Calibri"/>
                <a:cs typeface="Calibri"/>
                <a:sym typeface="Calibri"/>
              </a:rPr>
              <a:t> on some of your most complex </a:t>
            </a:r>
            <a:r>
              <a:rPr lang="en-US" sz="1400" dirty="0">
                <a:ea typeface="Calibri"/>
                <a:cs typeface="Calibri"/>
                <a:sym typeface="Calibri"/>
              </a:rPr>
              <a:t>cl</a:t>
            </a:r>
            <a:r>
              <a:rPr lang="en-US" sz="1400" i="0" u="none" strike="noStrike" cap="none" dirty="0">
                <a:ea typeface="Calibri"/>
                <a:cs typeface="Calibri"/>
                <a:sym typeface="Calibri"/>
              </a:rPr>
              <a:t>ients—right in your existing workflows – </a:t>
            </a:r>
            <a:r>
              <a:rPr lang="en-US" sz="1400" i="1" u="none" strike="noStrike" cap="none" dirty="0">
                <a:ea typeface="Calibri"/>
                <a:cs typeface="Calibri"/>
                <a:sym typeface="Calibri"/>
              </a:rPr>
              <a:t>Do not have to access a different system or dig through medical records for information</a:t>
            </a:r>
            <a:endParaRPr i="1" dirty="0"/>
          </a:p>
          <a:p>
            <a:pPr marL="285750" marR="0" lvl="0" indent="-169862" algn="l" rtl="0">
              <a:lnSpc>
                <a:spcPct val="114000"/>
              </a:lnSpc>
              <a:spcBef>
                <a:spcPts val="800"/>
              </a:spcBef>
              <a:spcAft>
                <a:spcPts val="0"/>
              </a:spcAft>
              <a:buClr>
                <a:srgbClr val="455469"/>
              </a:buClr>
              <a:buSzPts val="1400"/>
              <a:buFont typeface="Arial"/>
              <a:buChar char="•"/>
            </a:pPr>
            <a:r>
              <a:rPr lang="en-US" sz="1400" i="0" u="none" strike="noStrike" cap="none" dirty="0">
                <a:ea typeface="Calibri"/>
                <a:cs typeface="Calibri"/>
                <a:sym typeface="Calibri"/>
              </a:rPr>
              <a:t>Insights help providers </a:t>
            </a:r>
            <a:r>
              <a:rPr lang="en-US" sz="1400" i="0" u="none" strike="noStrike" cap="none" dirty="0">
                <a:gradFill>
                  <a:gsLst>
                    <a:gs pos="85000">
                      <a:schemeClr val="accent1">
                        <a:lumMod val="75000"/>
                      </a:schemeClr>
                    </a:gs>
                    <a:gs pos="0">
                      <a:schemeClr val="accent1"/>
                    </a:gs>
                  </a:gsLst>
                  <a:lin ang="3600000" scaled="0"/>
                </a:gradFill>
                <a:ea typeface="Calibri"/>
                <a:cs typeface="Calibri"/>
                <a:sym typeface="Calibri"/>
              </a:rPr>
              <a:t>identify existing diagnoses and care guidelines</a:t>
            </a:r>
            <a:r>
              <a:rPr lang="en-US" sz="1400" i="0" u="none" strike="noStrike" cap="none" dirty="0">
                <a:ea typeface="Calibri"/>
                <a:cs typeface="Calibri"/>
                <a:sym typeface="Calibri"/>
              </a:rPr>
              <a:t> and contact the best behavioral health provider for needed follow-up – </a:t>
            </a:r>
            <a:r>
              <a:rPr lang="en-US" sz="1400" i="1" u="none" strike="noStrike" cap="none" dirty="0">
                <a:ea typeface="Calibri"/>
                <a:cs typeface="Calibri"/>
                <a:sym typeface="Calibri"/>
              </a:rPr>
              <a:t>Decrease LOS, supports efficiency, shared SW/CM have access to same information</a:t>
            </a:r>
            <a:endParaRPr dirty="0"/>
          </a:p>
        </p:txBody>
      </p:sp>
      <p:pic>
        <p:nvPicPr>
          <p:cNvPr id="10" name="Picture 9" descr="Graphical user interface, text&#10;&#10;Description automatically generated">
            <a:extLst>
              <a:ext uri="{FF2B5EF4-FFF2-40B4-BE49-F238E27FC236}">
                <a16:creationId xmlns:a16="http://schemas.microsoft.com/office/drawing/2014/main" id="{53B81EAC-150E-AD47-8716-D337BD9BE4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8833" y="208360"/>
            <a:ext cx="3061194" cy="818773"/>
          </a:xfrm>
          <a:prstGeom prst="rect">
            <a:avLst/>
          </a:prstGeom>
        </p:spPr>
      </p:pic>
    </p:spTree>
    <p:extLst>
      <p:ext uri="{BB962C8B-B14F-4D97-AF65-F5344CB8AC3E}">
        <p14:creationId xmlns:p14="http://schemas.microsoft.com/office/powerpoint/2010/main" val="16311157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object 3">
            <a:extLst>
              <a:ext uri="{FF2B5EF4-FFF2-40B4-BE49-F238E27FC236}">
                <a16:creationId xmlns:a16="http://schemas.microsoft.com/office/drawing/2014/main" id="{F8368C72-25B0-4FD9-22C6-CC6649AD3FED}"/>
              </a:ext>
            </a:extLst>
          </p:cNvPr>
          <p:cNvGrpSpPr/>
          <p:nvPr/>
        </p:nvGrpSpPr>
        <p:grpSpPr>
          <a:xfrm>
            <a:off x="0" y="0"/>
            <a:ext cx="12204700" cy="1174115"/>
            <a:chOff x="-6350" y="0"/>
            <a:chExt cx="12204700" cy="1174115"/>
          </a:xfrm>
          <a:solidFill>
            <a:srgbClr val="002060"/>
          </a:solidFill>
        </p:grpSpPr>
        <p:sp>
          <p:nvSpPr>
            <p:cNvPr id="4" name="object 4">
              <a:extLst>
                <a:ext uri="{FF2B5EF4-FFF2-40B4-BE49-F238E27FC236}">
                  <a16:creationId xmlns:a16="http://schemas.microsoft.com/office/drawing/2014/main" id="{B139398E-EA5D-31EF-EF26-E4027B95BE19}"/>
                </a:ext>
              </a:extLst>
            </p:cNvPr>
            <p:cNvSpPr/>
            <p:nvPr/>
          </p:nvSpPr>
          <p:spPr>
            <a:xfrm>
              <a:off x="0" y="0"/>
              <a:ext cx="12192000" cy="1161415"/>
            </a:xfrm>
            <a:custGeom>
              <a:avLst/>
              <a:gdLst/>
              <a:ahLst/>
              <a:cxnLst/>
              <a:rect l="l" t="t" r="r" b="b"/>
              <a:pathLst>
                <a:path w="12192000" h="1161415">
                  <a:moveTo>
                    <a:pt x="12192000" y="1161142"/>
                  </a:moveTo>
                  <a:lnTo>
                    <a:pt x="0" y="1161142"/>
                  </a:lnTo>
                  <a:lnTo>
                    <a:pt x="0" y="-1"/>
                  </a:lnTo>
                  <a:lnTo>
                    <a:pt x="12192000" y="-1"/>
                  </a:lnTo>
                  <a:lnTo>
                    <a:pt x="12192000" y="1161142"/>
                  </a:lnTo>
                  <a:close/>
                </a:path>
              </a:pathLst>
            </a:custGeom>
            <a:grp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sp>
          <p:nvSpPr>
            <p:cNvPr id="8" name="object 5">
              <a:extLst>
                <a:ext uri="{FF2B5EF4-FFF2-40B4-BE49-F238E27FC236}">
                  <a16:creationId xmlns:a16="http://schemas.microsoft.com/office/drawing/2014/main" id="{DB4395D2-49AC-1219-E0D7-300CEDE9B88F}"/>
                </a:ext>
              </a:extLst>
            </p:cNvPr>
            <p:cNvSpPr/>
            <p:nvPr/>
          </p:nvSpPr>
          <p:spPr>
            <a:xfrm>
              <a:off x="0" y="0"/>
              <a:ext cx="12192000" cy="1161415"/>
            </a:xfrm>
            <a:custGeom>
              <a:avLst/>
              <a:gdLst/>
              <a:ahLst/>
              <a:cxnLst/>
              <a:rect l="l" t="t" r="r" b="b"/>
              <a:pathLst>
                <a:path w="12192000" h="1161415">
                  <a:moveTo>
                    <a:pt x="0" y="-1"/>
                  </a:moveTo>
                  <a:lnTo>
                    <a:pt x="12192000" y="-1"/>
                  </a:lnTo>
                  <a:lnTo>
                    <a:pt x="12192000" y="1161142"/>
                  </a:lnTo>
                  <a:lnTo>
                    <a:pt x="0" y="1161142"/>
                  </a:lnTo>
                  <a:lnTo>
                    <a:pt x="0" y="-1"/>
                  </a:lnTo>
                  <a:close/>
                </a:path>
              </a:pathLst>
            </a:custGeom>
            <a:grpFill/>
            <a:ln w="12700">
              <a:solidFill>
                <a:srgbClr val="34497D"/>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grpSp>
      <p:sp>
        <p:nvSpPr>
          <p:cNvPr id="5" name="Google Shape;713;p16">
            <a:extLst>
              <a:ext uri="{FF2B5EF4-FFF2-40B4-BE49-F238E27FC236}">
                <a16:creationId xmlns:a16="http://schemas.microsoft.com/office/drawing/2014/main" id="{C3AEF79B-7429-4B9D-8744-EB5CFDB49CAD}"/>
              </a:ext>
            </a:extLst>
          </p:cNvPr>
          <p:cNvSpPr/>
          <p:nvPr/>
        </p:nvSpPr>
        <p:spPr>
          <a:xfrm>
            <a:off x="875875" y="1230293"/>
            <a:ext cx="10535076" cy="646331"/>
          </a:xfrm>
          <a:prstGeom prst="rect">
            <a:avLst/>
          </a:prstGeom>
          <a:noFill/>
          <a:ln>
            <a:noFill/>
          </a:ln>
        </p:spPr>
        <p:txBody>
          <a:bodyPr spcFirstLastPara="1" wrap="square" lIns="91425" tIns="45700" rIns="91425" bIns="45700" anchor="t" anchorCtr="0">
            <a:spAutoFit/>
          </a:bodyPr>
          <a:lstStyle/>
          <a:p>
            <a:pPr marL="3175" marR="0" lvl="0" indent="-3175" algn="l" rtl="0">
              <a:lnSpc>
                <a:spcPct val="100000"/>
              </a:lnSpc>
              <a:spcBef>
                <a:spcPts val="0"/>
              </a:spcBef>
              <a:spcAft>
                <a:spcPts val="0"/>
              </a:spcAft>
              <a:buClr>
                <a:srgbClr val="4F7BAC"/>
              </a:buClr>
              <a:buSzPts val="1800"/>
              <a:buFont typeface="Calibri"/>
              <a:buNone/>
            </a:pPr>
            <a:r>
              <a:rPr lang="en-US" sz="1800" b="0" i="0" u="none" strike="noStrike" cap="none" dirty="0">
                <a:ea typeface="Calibri"/>
                <a:cs typeface="Calibri"/>
                <a:sym typeface="Calibri"/>
              </a:rPr>
              <a:t>The Collective platform works in real-time, which means whether you’re in a hospital ED, </a:t>
            </a:r>
            <a:r>
              <a:rPr lang="en-US" dirty="0">
                <a:ea typeface="Calibri"/>
                <a:cs typeface="Calibri"/>
                <a:sym typeface="Calibri"/>
              </a:rPr>
              <a:t>BH</a:t>
            </a:r>
            <a:r>
              <a:rPr lang="en-US" sz="1800" b="0" i="0" u="none" strike="noStrike" cap="none" dirty="0">
                <a:ea typeface="Calibri"/>
                <a:cs typeface="Calibri"/>
                <a:sym typeface="Calibri"/>
              </a:rPr>
              <a:t> clinic, or other healthcare facility, you can receive up-to-date Insights into the status of your </a:t>
            </a:r>
            <a:r>
              <a:rPr lang="en-US" dirty="0">
                <a:ea typeface="Calibri"/>
                <a:cs typeface="Calibri"/>
                <a:sym typeface="Calibri"/>
              </a:rPr>
              <a:t>cl</a:t>
            </a:r>
            <a:r>
              <a:rPr lang="en-US" sz="1800" b="0" i="0" u="none" strike="noStrike" cap="none" dirty="0">
                <a:ea typeface="Calibri"/>
                <a:cs typeface="Calibri"/>
                <a:sym typeface="Calibri"/>
              </a:rPr>
              <a:t>ients.</a:t>
            </a:r>
            <a:endParaRPr dirty="0"/>
          </a:p>
        </p:txBody>
      </p:sp>
      <p:grpSp>
        <p:nvGrpSpPr>
          <p:cNvPr id="24" name="Group 23">
            <a:extLst>
              <a:ext uri="{FF2B5EF4-FFF2-40B4-BE49-F238E27FC236}">
                <a16:creationId xmlns:a16="http://schemas.microsoft.com/office/drawing/2014/main" id="{382D566F-895D-43FE-BF83-9FD016614AF1}"/>
              </a:ext>
            </a:extLst>
          </p:cNvPr>
          <p:cNvGrpSpPr/>
          <p:nvPr/>
        </p:nvGrpSpPr>
        <p:grpSpPr>
          <a:xfrm>
            <a:off x="2764431" y="2638213"/>
            <a:ext cx="3548812" cy="3141004"/>
            <a:chOff x="4493704" y="2638213"/>
            <a:chExt cx="3548812" cy="3141004"/>
          </a:xfrm>
        </p:grpSpPr>
        <p:sp>
          <p:nvSpPr>
            <p:cNvPr id="6" name="Freeform: Shape 5">
              <a:extLst>
                <a:ext uri="{FF2B5EF4-FFF2-40B4-BE49-F238E27FC236}">
                  <a16:creationId xmlns:a16="http://schemas.microsoft.com/office/drawing/2014/main" id="{3EFD74DD-69E9-4923-9908-9BAB86D64E57}"/>
                </a:ext>
              </a:extLst>
            </p:cNvPr>
            <p:cNvSpPr/>
            <p:nvPr/>
          </p:nvSpPr>
          <p:spPr>
            <a:xfrm>
              <a:off x="5681530" y="2638213"/>
              <a:ext cx="828940" cy="724722"/>
            </a:xfrm>
            <a:custGeom>
              <a:avLst/>
              <a:gdLst>
                <a:gd name="connsiteX0" fmla="*/ 772347 w 1066800"/>
                <a:gd name="connsiteY0" fmla="*/ 764382 h 880268"/>
                <a:gd name="connsiteX1" fmla="*/ 772347 w 1066800"/>
                <a:gd name="connsiteY1" fmla="*/ 834549 h 880268"/>
                <a:gd name="connsiteX2" fmla="*/ 865215 w 1066800"/>
                <a:gd name="connsiteY2" fmla="*/ 834549 h 880268"/>
                <a:gd name="connsiteX3" fmla="*/ 865215 w 1066800"/>
                <a:gd name="connsiteY3" fmla="*/ 764382 h 880268"/>
                <a:gd name="connsiteX4" fmla="*/ 558795 w 1066800"/>
                <a:gd name="connsiteY4" fmla="*/ 764382 h 880268"/>
                <a:gd name="connsiteX5" fmla="*/ 558795 w 1066800"/>
                <a:gd name="connsiteY5" fmla="*/ 834549 h 880268"/>
                <a:gd name="connsiteX6" fmla="*/ 651663 w 1066800"/>
                <a:gd name="connsiteY6" fmla="*/ 834549 h 880268"/>
                <a:gd name="connsiteX7" fmla="*/ 651663 w 1066800"/>
                <a:gd name="connsiteY7" fmla="*/ 764382 h 880268"/>
                <a:gd name="connsiteX8" fmla="*/ 878748 w 1066800"/>
                <a:gd name="connsiteY8" fmla="*/ 524689 h 880268"/>
                <a:gd name="connsiteX9" fmla="*/ 1024004 w 1066800"/>
                <a:gd name="connsiteY9" fmla="*/ 524689 h 880268"/>
                <a:gd name="connsiteX10" fmla="*/ 1024004 w 1066800"/>
                <a:gd name="connsiteY10" fmla="*/ 669945 h 880268"/>
                <a:gd name="connsiteX11" fmla="*/ 878748 w 1066800"/>
                <a:gd name="connsiteY11" fmla="*/ 669945 h 880268"/>
                <a:gd name="connsiteX12" fmla="*/ 686624 w 1066800"/>
                <a:gd name="connsiteY12" fmla="*/ 524689 h 880268"/>
                <a:gd name="connsiteX13" fmla="*/ 831880 w 1066800"/>
                <a:gd name="connsiteY13" fmla="*/ 524689 h 880268"/>
                <a:gd name="connsiteX14" fmla="*/ 831880 w 1066800"/>
                <a:gd name="connsiteY14" fmla="*/ 669945 h 880268"/>
                <a:gd name="connsiteX15" fmla="*/ 686624 w 1066800"/>
                <a:gd name="connsiteY15" fmla="*/ 669945 h 880268"/>
                <a:gd name="connsiteX16" fmla="*/ 494500 w 1066800"/>
                <a:gd name="connsiteY16" fmla="*/ 524689 h 880268"/>
                <a:gd name="connsiteX17" fmla="*/ 639756 w 1066800"/>
                <a:gd name="connsiteY17" fmla="*/ 524689 h 880268"/>
                <a:gd name="connsiteX18" fmla="*/ 639756 w 1066800"/>
                <a:gd name="connsiteY18" fmla="*/ 669945 h 880268"/>
                <a:gd name="connsiteX19" fmla="*/ 494500 w 1066800"/>
                <a:gd name="connsiteY19" fmla="*/ 669945 h 880268"/>
                <a:gd name="connsiteX20" fmla="*/ 45795 w 1066800"/>
                <a:gd name="connsiteY20" fmla="*/ 524689 h 880268"/>
                <a:gd name="connsiteX21" fmla="*/ 127840 w 1066800"/>
                <a:gd name="connsiteY21" fmla="*/ 524689 h 880268"/>
                <a:gd name="connsiteX22" fmla="*/ 127840 w 1066800"/>
                <a:gd name="connsiteY22" fmla="*/ 669945 h 880268"/>
                <a:gd name="connsiteX23" fmla="*/ 45795 w 1066800"/>
                <a:gd name="connsiteY23" fmla="*/ 669945 h 880268"/>
                <a:gd name="connsiteX24" fmla="*/ 878748 w 1066800"/>
                <a:gd name="connsiteY24" fmla="*/ 337383 h 880268"/>
                <a:gd name="connsiteX25" fmla="*/ 1024004 w 1066800"/>
                <a:gd name="connsiteY25" fmla="*/ 337383 h 880268"/>
                <a:gd name="connsiteX26" fmla="*/ 1024004 w 1066800"/>
                <a:gd name="connsiteY26" fmla="*/ 482639 h 880268"/>
                <a:gd name="connsiteX27" fmla="*/ 878748 w 1066800"/>
                <a:gd name="connsiteY27" fmla="*/ 482639 h 880268"/>
                <a:gd name="connsiteX28" fmla="*/ 686624 w 1066800"/>
                <a:gd name="connsiteY28" fmla="*/ 337383 h 880268"/>
                <a:gd name="connsiteX29" fmla="*/ 831880 w 1066800"/>
                <a:gd name="connsiteY29" fmla="*/ 337383 h 880268"/>
                <a:gd name="connsiteX30" fmla="*/ 831880 w 1066800"/>
                <a:gd name="connsiteY30" fmla="*/ 482639 h 880268"/>
                <a:gd name="connsiteX31" fmla="*/ 686624 w 1066800"/>
                <a:gd name="connsiteY31" fmla="*/ 482639 h 880268"/>
                <a:gd name="connsiteX32" fmla="*/ 494500 w 1066800"/>
                <a:gd name="connsiteY32" fmla="*/ 337383 h 880268"/>
                <a:gd name="connsiteX33" fmla="*/ 639756 w 1066800"/>
                <a:gd name="connsiteY33" fmla="*/ 337383 h 880268"/>
                <a:gd name="connsiteX34" fmla="*/ 639756 w 1066800"/>
                <a:gd name="connsiteY34" fmla="*/ 482639 h 880268"/>
                <a:gd name="connsiteX35" fmla="*/ 494500 w 1066800"/>
                <a:gd name="connsiteY35" fmla="*/ 482639 h 880268"/>
                <a:gd name="connsiteX36" fmla="*/ 45795 w 1066800"/>
                <a:gd name="connsiteY36" fmla="*/ 337383 h 880268"/>
                <a:gd name="connsiteX37" fmla="*/ 127840 w 1066800"/>
                <a:gd name="connsiteY37" fmla="*/ 337383 h 880268"/>
                <a:gd name="connsiteX38" fmla="*/ 127840 w 1066800"/>
                <a:gd name="connsiteY38" fmla="*/ 482639 h 880268"/>
                <a:gd name="connsiteX39" fmla="*/ 45795 w 1066800"/>
                <a:gd name="connsiteY39" fmla="*/ 482639 h 880268"/>
                <a:gd name="connsiteX40" fmla="*/ 876367 w 1066800"/>
                <a:gd name="connsiteY40" fmla="*/ 150077 h 880268"/>
                <a:gd name="connsiteX41" fmla="*/ 1021623 w 1066800"/>
                <a:gd name="connsiteY41" fmla="*/ 150077 h 880268"/>
                <a:gd name="connsiteX42" fmla="*/ 1021623 w 1066800"/>
                <a:gd name="connsiteY42" fmla="*/ 295333 h 880268"/>
                <a:gd name="connsiteX43" fmla="*/ 876367 w 1066800"/>
                <a:gd name="connsiteY43" fmla="*/ 295333 h 880268"/>
                <a:gd name="connsiteX44" fmla="*/ 684243 w 1066800"/>
                <a:gd name="connsiteY44" fmla="*/ 150077 h 880268"/>
                <a:gd name="connsiteX45" fmla="*/ 829499 w 1066800"/>
                <a:gd name="connsiteY45" fmla="*/ 150077 h 880268"/>
                <a:gd name="connsiteX46" fmla="*/ 829499 w 1066800"/>
                <a:gd name="connsiteY46" fmla="*/ 295333 h 880268"/>
                <a:gd name="connsiteX47" fmla="*/ 684243 w 1066800"/>
                <a:gd name="connsiteY47" fmla="*/ 295333 h 880268"/>
                <a:gd name="connsiteX48" fmla="*/ 492119 w 1066800"/>
                <a:gd name="connsiteY48" fmla="*/ 150077 h 880268"/>
                <a:gd name="connsiteX49" fmla="*/ 637375 w 1066800"/>
                <a:gd name="connsiteY49" fmla="*/ 150077 h 880268"/>
                <a:gd name="connsiteX50" fmla="*/ 637375 w 1066800"/>
                <a:gd name="connsiteY50" fmla="*/ 295333 h 880268"/>
                <a:gd name="connsiteX51" fmla="*/ 492119 w 1066800"/>
                <a:gd name="connsiteY51" fmla="*/ 295333 h 880268"/>
                <a:gd name="connsiteX52" fmla="*/ 44450 w 1066800"/>
                <a:gd name="connsiteY52" fmla="*/ 150077 h 880268"/>
                <a:gd name="connsiteX53" fmla="*/ 126495 w 1066800"/>
                <a:gd name="connsiteY53" fmla="*/ 150077 h 880268"/>
                <a:gd name="connsiteX54" fmla="*/ 126495 w 1066800"/>
                <a:gd name="connsiteY54" fmla="*/ 295333 h 880268"/>
                <a:gd name="connsiteX55" fmla="*/ 44450 w 1066800"/>
                <a:gd name="connsiteY55" fmla="*/ 295333 h 880268"/>
                <a:gd name="connsiteX56" fmla="*/ 284976 w 1066800"/>
                <a:gd name="connsiteY56" fmla="*/ 38099 h 880268"/>
                <a:gd name="connsiteX57" fmla="*/ 284976 w 1066800"/>
                <a:gd name="connsiteY57" fmla="*/ 96440 h 880268"/>
                <a:gd name="connsiteX58" fmla="*/ 226635 w 1066800"/>
                <a:gd name="connsiteY58" fmla="*/ 96440 h 880268"/>
                <a:gd name="connsiteX59" fmla="*/ 226635 w 1066800"/>
                <a:gd name="connsiteY59" fmla="*/ 146447 h 880268"/>
                <a:gd name="connsiteX60" fmla="*/ 284976 w 1066800"/>
                <a:gd name="connsiteY60" fmla="*/ 146447 h 880268"/>
                <a:gd name="connsiteX61" fmla="*/ 284976 w 1066800"/>
                <a:gd name="connsiteY61" fmla="*/ 204788 h 880268"/>
                <a:gd name="connsiteX62" fmla="*/ 334983 w 1066800"/>
                <a:gd name="connsiteY62" fmla="*/ 204788 h 880268"/>
                <a:gd name="connsiteX63" fmla="*/ 334983 w 1066800"/>
                <a:gd name="connsiteY63" fmla="*/ 146447 h 880268"/>
                <a:gd name="connsiteX64" fmla="*/ 393324 w 1066800"/>
                <a:gd name="connsiteY64" fmla="*/ 146447 h 880268"/>
                <a:gd name="connsiteX65" fmla="*/ 393324 w 1066800"/>
                <a:gd name="connsiteY65" fmla="*/ 96440 h 880268"/>
                <a:gd name="connsiteX66" fmla="*/ 334983 w 1066800"/>
                <a:gd name="connsiteY66" fmla="*/ 96440 h 880268"/>
                <a:gd name="connsiteX67" fmla="*/ 334983 w 1066800"/>
                <a:gd name="connsiteY67" fmla="*/ 38099 h 880268"/>
                <a:gd name="connsiteX68" fmla="*/ 172327 w 1066800"/>
                <a:gd name="connsiteY68" fmla="*/ 0 h 880268"/>
                <a:gd name="connsiteX69" fmla="*/ 447632 w 1066800"/>
                <a:gd name="connsiteY69" fmla="*/ 0 h 880268"/>
                <a:gd name="connsiteX70" fmla="*/ 447632 w 1066800"/>
                <a:gd name="connsiteY70" fmla="*/ 834549 h 880268"/>
                <a:gd name="connsiteX71" fmla="*/ 492119 w 1066800"/>
                <a:gd name="connsiteY71" fmla="*/ 834549 h 880268"/>
                <a:gd name="connsiteX72" fmla="*/ 492119 w 1066800"/>
                <a:gd name="connsiteY72" fmla="*/ 711994 h 880268"/>
                <a:gd name="connsiteX73" fmla="*/ 932650 w 1066800"/>
                <a:gd name="connsiteY73" fmla="*/ 711994 h 880268"/>
                <a:gd name="connsiteX74" fmla="*/ 932650 w 1066800"/>
                <a:gd name="connsiteY74" fmla="*/ 834549 h 880268"/>
                <a:gd name="connsiteX75" fmla="*/ 1059180 w 1066800"/>
                <a:gd name="connsiteY75" fmla="*/ 834549 h 880268"/>
                <a:gd name="connsiteX76" fmla="*/ 1066800 w 1066800"/>
                <a:gd name="connsiteY76" fmla="*/ 842169 h 880268"/>
                <a:gd name="connsiteX77" fmla="*/ 1066800 w 1066800"/>
                <a:gd name="connsiteY77" fmla="*/ 872648 h 880268"/>
                <a:gd name="connsiteX78" fmla="*/ 1059180 w 1066800"/>
                <a:gd name="connsiteY78" fmla="*/ 880268 h 880268"/>
                <a:gd name="connsiteX79" fmla="*/ 7620 w 1066800"/>
                <a:gd name="connsiteY79" fmla="*/ 880268 h 880268"/>
                <a:gd name="connsiteX80" fmla="*/ 0 w 1066800"/>
                <a:gd name="connsiteY80" fmla="*/ 872648 h 880268"/>
                <a:gd name="connsiteX81" fmla="*/ 0 w 1066800"/>
                <a:gd name="connsiteY81" fmla="*/ 842169 h 880268"/>
                <a:gd name="connsiteX82" fmla="*/ 7620 w 1066800"/>
                <a:gd name="connsiteY82" fmla="*/ 834549 h 880268"/>
                <a:gd name="connsiteX83" fmla="*/ 172327 w 1066800"/>
                <a:gd name="connsiteY83" fmla="*/ 834549 h 880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1066800" h="880268">
                  <a:moveTo>
                    <a:pt x="772347" y="764382"/>
                  </a:moveTo>
                  <a:lnTo>
                    <a:pt x="772347" y="834549"/>
                  </a:lnTo>
                  <a:lnTo>
                    <a:pt x="865215" y="834549"/>
                  </a:lnTo>
                  <a:lnTo>
                    <a:pt x="865215" y="764382"/>
                  </a:lnTo>
                  <a:close/>
                  <a:moveTo>
                    <a:pt x="558795" y="764382"/>
                  </a:moveTo>
                  <a:lnTo>
                    <a:pt x="558795" y="834549"/>
                  </a:lnTo>
                  <a:lnTo>
                    <a:pt x="651663" y="834549"/>
                  </a:lnTo>
                  <a:lnTo>
                    <a:pt x="651663" y="764382"/>
                  </a:lnTo>
                  <a:close/>
                  <a:moveTo>
                    <a:pt x="878748" y="524689"/>
                  </a:moveTo>
                  <a:lnTo>
                    <a:pt x="1024004" y="524689"/>
                  </a:lnTo>
                  <a:lnTo>
                    <a:pt x="1024004" y="669945"/>
                  </a:lnTo>
                  <a:lnTo>
                    <a:pt x="878748" y="669945"/>
                  </a:lnTo>
                  <a:close/>
                  <a:moveTo>
                    <a:pt x="686624" y="524689"/>
                  </a:moveTo>
                  <a:lnTo>
                    <a:pt x="831880" y="524689"/>
                  </a:lnTo>
                  <a:lnTo>
                    <a:pt x="831880" y="669945"/>
                  </a:lnTo>
                  <a:lnTo>
                    <a:pt x="686624" y="669945"/>
                  </a:lnTo>
                  <a:close/>
                  <a:moveTo>
                    <a:pt x="494500" y="524689"/>
                  </a:moveTo>
                  <a:lnTo>
                    <a:pt x="639756" y="524689"/>
                  </a:lnTo>
                  <a:lnTo>
                    <a:pt x="639756" y="669945"/>
                  </a:lnTo>
                  <a:lnTo>
                    <a:pt x="494500" y="669945"/>
                  </a:lnTo>
                  <a:close/>
                  <a:moveTo>
                    <a:pt x="45795" y="524689"/>
                  </a:moveTo>
                  <a:lnTo>
                    <a:pt x="127840" y="524689"/>
                  </a:lnTo>
                  <a:lnTo>
                    <a:pt x="127840" y="669945"/>
                  </a:lnTo>
                  <a:lnTo>
                    <a:pt x="45795" y="669945"/>
                  </a:lnTo>
                  <a:close/>
                  <a:moveTo>
                    <a:pt x="878748" y="337383"/>
                  </a:moveTo>
                  <a:lnTo>
                    <a:pt x="1024004" y="337383"/>
                  </a:lnTo>
                  <a:lnTo>
                    <a:pt x="1024004" y="482639"/>
                  </a:lnTo>
                  <a:lnTo>
                    <a:pt x="878748" y="482639"/>
                  </a:lnTo>
                  <a:close/>
                  <a:moveTo>
                    <a:pt x="686624" y="337383"/>
                  </a:moveTo>
                  <a:lnTo>
                    <a:pt x="831880" y="337383"/>
                  </a:lnTo>
                  <a:lnTo>
                    <a:pt x="831880" y="482639"/>
                  </a:lnTo>
                  <a:lnTo>
                    <a:pt x="686624" y="482639"/>
                  </a:lnTo>
                  <a:close/>
                  <a:moveTo>
                    <a:pt x="494500" y="337383"/>
                  </a:moveTo>
                  <a:lnTo>
                    <a:pt x="639756" y="337383"/>
                  </a:lnTo>
                  <a:lnTo>
                    <a:pt x="639756" y="482639"/>
                  </a:lnTo>
                  <a:lnTo>
                    <a:pt x="494500" y="482639"/>
                  </a:lnTo>
                  <a:close/>
                  <a:moveTo>
                    <a:pt x="45795" y="337383"/>
                  </a:moveTo>
                  <a:lnTo>
                    <a:pt x="127840" y="337383"/>
                  </a:lnTo>
                  <a:lnTo>
                    <a:pt x="127840" y="482639"/>
                  </a:lnTo>
                  <a:lnTo>
                    <a:pt x="45795" y="482639"/>
                  </a:lnTo>
                  <a:close/>
                  <a:moveTo>
                    <a:pt x="876367" y="150077"/>
                  </a:moveTo>
                  <a:lnTo>
                    <a:pt x="1021623" y="150077"/>
                  </a:lnTo>
                  <a:lnTo>
                    <a:pt x="1021623" y="295333"/>
                  </a:lnTo>
                  <a:lnTo>
                    <a:pt x="876367" y="295333"/>
                  </a:lnTo>
                  <a:close/>
                  <a:moveTo>
                    <a:pt x="684243" y="150077"/>
                  </a:moveTo>
                  <a:lnTo>
                    <a:pt x="829499" y="150077"/>
                  </a:lnTo>
                  <a:lnTo>
                    <a:pt x="829499" y="295333"/>
                  </a:lnTo>
                  <a:lnTo>
                    <a:pt x="684243" y="295333"/>
                  </a:lnTo>
                  <a:close/>
                  <a:moveTo>
                    <a:pt x="492119" y="150077"/>
                  </a:moveTo>
                  <a:lnTo>
                    <a:pt x="637375" y="150077"/>
                  </a:lnTo>
                  <a:lnTo>
                    <a:pt x="637375" y="295333"/>
                  </a:lnTo>
                  <a:lnTo>
                    <a:pt x="492119" y="295333"/>
                  </a:lnTo>
                  <a:close/>
                  <a:moveTo>
                    <a:pt x="44450" y="150077"/>
                  </a:moveTo>
                  <a:lnTo>
                    <a:pt x="126495" y="150077"/>
                  </a:lnTo>
                  <a:lnTo>
                    <a:pt x="126495" y="295333"/>
                  </a:lnTo>
                  <a:lnTo>
                    <a:pt x="44450" y="295333"/>
                  </a:lnTo>
                  <a:close/>
                  <a:moveTo>
                    <a:pt x="284976" y="38099"/>
                  </a:moveTo>
                  <a:lnTo>
                    <a:pt x="284976" y="96440"/>
                  </a:lnTo>
                  <a:lnTo>
                    <a:pt x="226635" y="96440"/>
                  </a:lnTo>
                  <a:lnTo>
                    <a:pt x="226635" y="146447"/>
                  </a:lnTo>
                  <a:lnTo>
                    <a:pt x="284976" y="146447"/>
                  </a:lnTo>
                  <a:lnTo>
                    <a:pt x="284976" y="204788"/>
                  </a:lnTo>
                  <a:lnTo>
                    <a:pt x="334983" y="204788"/>
                  </a:lnTo>
                  <a:lnTo>
                    <a:pt x="334983" y="146447"/>
                  </a:lnTo>
                  <a:lnTo>
                    <a:pt x="393324" y="146447"/>
                  </a:lnTo>
                  <a:lnTo>
                    <a:pt x="393324" y="96440"/>
                  </a:lnTo>
                  <a:lnTo>
                    <a:pt x="334983" y="96440"/>
                  </a:lnTo>
                  <a:lnTo>
                    <a:pt x="334983" y="38099"/>
                  </a:lnTo>
                  <a:close/>
                  <a:moveTo>
                    <a:pt x="172327" y="0"/>
                  </a:moveTo>
                  <a:lnTo>
                    <a:pt x="447632" y="0"/>
                  </a:lnTo>
                  <a:lnTo>
                    <a:pt x="447632" y="834549"/>
                  </a:lnTo>
                  <a:lnTo>
                    <a:pt x="492119" y="834549"/>
                  </a:lnTo>
                  <a:lnTo>
                    <a:pt x="492119" y="711994"/>
                  </a:lnTo>
                  <a:lnTo>
                    <a:pt x="932650" y="711994"/>
                  </a:lnTo>
                  <a:lnTo>
                    <a:pt x="932650" y="834549"/>
                  </a:lnTo>
                  <a:lnTo>
                    <a:pt x="1059180" y="834549"/>
                  </a:lnTo>
                  <a:cubicBezTo>
                    <a:pt x="1063388" y="834549"/>
                    <a:pt x="1066800" y="837961"/>
                    <a:pt x="1066800" y="842169"/>
                  </a:cubicBezTo>
                  <a:lnTo>
                    <a:pt x="1066800" y="872648"/>
                  </a:lnTo>
                  <a:cubicBezTo>
                    <a:pt x="1066800" y="876856"/>
                    <a:pt x="1063388" y="880268"/>
                    <a:pt x="1059180" y="880268"/>
                  </a:cubicBezTo>
                  <a:lnTo>
                    <a:pt x="7620" y="880268"/>
                  </a:lnTo>
                  <a:cubicBezTo>
                    <a:pt x="3412" y="880268"/>
                    <a:pt x="0" y="876856"/>
                    <a:pt x="0" y="872648"/>
                  </a:cubicBezTo>
                  <a:lnTo>
                    <a:pt x="0" y="842169"/>
                  </a:lnTo>
                  <a:cubicBezTo>
                    <a:pt x="0" y="837961"/>
                    <a:pt x="3412" y="834549"/>
                    <a:pt x="7620" y="834549"/>
                  </a:cubicBezTo>
                  <a:lnTo>
                    <a:pt x="172327" y="83454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Freeform: Shape 6">
              <a:extLst>
                <a:ext uri="{FF2B5EF4-FFF2-40B4-BE49-F238E27FC236}">
                  <a16:creationId xmlns:a16="http://schemas.microsoft.com/office/drawing/2014/main" id="{1B08F005-0CBB-4DE9-96D2-4E419A7F0123}"/>
                </a:ext>
              </a:extLst>
            </p:cNvPr>
            <p:cNvSpPr/>
            <p:nvPr/>
          </p:nvSpPr>
          <p:spPr>
            <a:xfrm>
              <a:off x="5803742" y="5052199"/>
              <a:ext cx="584516" cy="727018"/>
            </a:xfrm>
            <a:custGeom>
              <a:avLst/>
              <a:gdLst>
                <a:gd name="connsiteX0" fmla="*/ 154636 w 520344"/>
                <a:gd name="connsiteY0" fmla="*/ 517060 h 647201"/>
                <a:gd name="connsiteX1" fmla="*/ 154636 w 520344"/>
                <a:gd name="connsiteY1" fmla="*/ 607838 h 647201"/>
                <a:gd name="connsiteX2" fmla="*/ 363101 w 520344"/>
                <a:gd name="connsiteY2" fmla="*/ 607838 h 647201"/>
                <a:gd name="connsiteX3" fmla="*/ 363101 w 520344"/>
                <a:gd name="connsiteY3" fmla="*/ 517060 h 647201"/>
                <a:gd name="connsiteX4" fmla="*/ 363098 w 520344"/>
                <a:gd name="connsiteY4" fmla="*/ 407346 h 647201"/>
                <a:gd name="connsiteX5" fmla="*/ 363098 w 520344"/>
                <a:gd name="connsiteY5" fmla="*/ 448383 h 647201"/>
                <a:gd name="connsiteX6" fmla="*/ 405777 w 520344"/>
                <a:gd name="connsiteY6" fmla="*/ 448383 h 647201"/>
                <a:gd name="connsiteX7" fmla="*/ 405777 w 520344"/>
                <a:gd name="connsiteY7" fmla="*/ 407346 h 647201"/>
                <a:gd name="connsiteX8" fmla="*/ 279385 w 520344"/>
                <a:gd name="connsiteY8" fmla="*/ 407346 h 647201"/>
                <a:gd name="connsiteX9" fmla="*/ 279385 w 520344"/>
                <a:gd name="connsiteY9" fmla="*/ 448383 h 647201"/>
                <a:gd name="connsiteX10" fmla="*/ 322064 w 520344"/>
                <a:gd name="connsiteY10" fmla="*/ 448383 h 647201"/>
                <a:gd name="connsiteX11" fmla="*/ 322064 w 520344"/>
                <a:gd name="connsiteY11" fmla="*/ 407346 h 647201"/>
                <a:gd name="connsiteX12" fmla="*/ 195671 w 520344"/>
                <a:gd name="connsiteY12" fmla="*/ 407346 h 647201"/>
                <a:gd name="connsiteX13" fmla="*/ 195671 w 520344"/>
                <a:gd name="connsiteY13" fmla="*/ 448383 h 647201"/>
                <a:gd name="connsiteX14" fmla="*/ 238350 w 520344"/>
                <a:gd name="connsiteY14" fmla="*/ 448383 h 647201"/>
                <a:gd name="connsiteX15" fmla="*/ 238350 w 520344"/>
                <a:gd name="connsiteY15" fmla="*/ 407346 h 647201"/>
                <a:gd name="connsiteX16" fmla="*/ 111957 w 520344"/>
                <a:gd name="connsiteY16" fmla="*/ 407346 h 647201"/>
                <a:gd name="connsiteX17" fmla="*/ 111957 w 520344"/>
                <a:gd name="connsiteY17" fmla="*/ 448383 h 647201"/>
                <a:gd name="connsiteX18" fmla="*/ 154636 w 520344"/>
                <a:gd name="connsiteY18" fmla="*/ 448383 h 647201"/>
                <a:gd name="connsiteX19" fmla="*/ 154636 w 520344"/>
                <a:gd name="connsiteY19" fmla="*/ 407346 h 647201"/>
                <a:gd name="connsiteX20" fmla="*/ 363098 w 520344"/>
                <a:gd name="connsiteY20" fmla="*/ 310632 h 647201"/>
                <a:gd name="connsiteX21" fmla="*/ 363098 w 520344"/>
                <a:gd name="connsiteY21" fmla="*/ 351669 h 647201"/>
                <a:gd name="connsiteX22" fmla="*/ 405777 w 520344"/>
                <a:gd name="connsiteY22" fmla="*/ 351669 h 647201"/>
                <a:gd name="connsiteX23" fmla="*/ 405777 w 520344"/>
                <a:gd name="connsiteY23" fmla="*/ 310632 h 647201"/>
                <a:gd name="connsiteX24" fmla="*/ 279385 w 520344"/>
                <a:gd name="connsiteY24" fmla="*/ 310632 h 647201"/>
                <a:gd name="connsiteX25" fmla="*/ 279385 w 520344"/>
                <a:gd name="connsiteY25" fmla="*/ 351669 h 647201"/>
                <a:gd name="connsiteX26" fmla="*/ 322064 w 520344"/>
                <a:gd name="connsiteY26" fmla="*/ 351669 h 647201"/>
                <a:gd name="connsiteX27" fmla="*/ 322064 w 520344"/>
                <a:gd name="connsiteY27" fmla="*/ 310632 h 647201"/>
                <a:gd name="connsiteX28" fmla="*/ 195671 w 520344"/>
                <a:gd name="connsiteY28" fmla="*/ 310632 h 647201"/>
                <a:gd name="connsiteX29" fmla="*/ 195671 w 520344"/>
                <a:gd name="connsiteY29" fmla="*/ 351669 h 647201"/>
                <a:gd name="connsiteX30" fmla="*/ 238350 w 520344"/>
                <a:gd name="connsiteY30" fmla="*/ 351669 h 647201"/>
                <a:gd name="connsiteX31" fmla="*/ 238350 w 520344"/>
                <a:gd name="connsiteY31" fmla="*/ 310632 h 647201"/>
                <a:gd name="connsiteX32" fmla="*/ 111957 w 520344"/>
                <a:gd name="connsiteY32" fmla="*/ 310632 h 647201"/>
                <a:gd name="connsiteX33" fmla="*/ 111957 w 520344"/>
                <a:gd name="connsiteY33" fmla="*/ 351669 h 647201"/>
                <a:gd name="connsiteX34" fmla="*/ 154636 w 520344"/>
                <a:gd name="connsiteY34" fmla="*/ 351669 h 647201"/>
                <a:gd name="connsiteX35" fmla="*/ 154636 w 520344"/>
                <a:gd name="connsiteY35" fmla="*/ 310632 h 647201"/>
                <a:gd name="connsiteX36" fmla="*/ 363098 w 520344"/>
                <a:gd name="connsiteY36" fmla="*/ 213919 h 647201"/>
                <a:gd name="connsiteX37" fmla="*/ 363098 w 520344"/>
                <a:gd name="connsiteY37" fmla="*/ 254955 h 647201"/>
                <a:gd name="connsiteX38" fmla="*/ 405777 w 520344"/>
                <a:gd name="connsiteY38" fmla="*/ 254955 h 647201"/>
                <a:gd name="connsiteX39" fmla="*/ 405777 w 520344"/>
                <a:gd name="connsiteY39" fmla="*/ 213919 h 647201"/>
                <a:gd name="connsiteX40" fmla="*/ 279385 w 520344"/>
                <a:gd name="connsiteY40" fmla="*/ 213919 h 647201"/>
                <a:gd name="connsiteX41" fmla="*/ 279385 w 520344"/>
                <a:gd name="connsiteY41" fmla="*/ 254955 h 647201"/>
                <a:gd name="connsiteX42" fmla="*/ 322064 w 520344"/>
                <a:gd name="connsiteY42" fmla="*/ 254955 h 647201"/>
                <a:gd name="connsiteX43" fmla="*/ 322064 w 520344"/>
                <a:gd name="connsiteY43" fmla="*/ 213919 h 647201"/>
                <a:gd name="connsiteX44" fmla="*/ 195671 w 520344"/>
                <a:gd name="connsiteY44" fmla="*/ 213919 h 647201"/>
                <a:gd name="connsiteX45" fmla="*/ 195671 w 520344"/>
                <a:gd name="connsiteY45" fmla="*/ 254955 h 647201"/>
                <a:gd name="connsiteX46" fmla="*/ 238350 w 520344"/>
                <a:gd name="connsiteY46" fmla="*/ 254955 h 647201"/>
                <a:gd name="connsiteX47" fmla="*/ 238350 w 520344"/>
                <a:gd name="connsiteY47" fmla="*/ 213919 h 647201"/>
                <a:gd name="connsiteX48" fmla="*/ 111957 w 520344"/>
                <a:gd name="connsiteY48" fmla="*/ 213919 h 647201"/>
                <a:gd name="connsiteX49" fmla="*/ 111957 w 520344"/>
                <a:gd name="connsiteY49" fmla="*/ 254955 h 647201"/>
                <a:gd name="connsiteX50" fmla="*/ 154636 w 520344"/>
                <a:gd name="connsiteY50" fmla="*/ 254955 h 647201"/>
                <a:gd name="connsiteX51" fmla="*/ 154636 w 520344"/>
                <a:gd name="connsiteY51" fmla="*/ 213919 h 647201"/>
                <a:gd name="connsiteX52" fmla="*/ 239378 w 520344"/>
                <a:gd name="connsiteY52" fmla="*/ 36508 h 647201"/>
                <a:gd name="connsiteX53" fmla="*/ 239378 w 520344"/>
                <a:gd name="connsiteY53" fmla="*/ 78979 h 647201"/>
                <a:gd name="connsiteX54" fmla="*/ 196907 w 520344"/>
                <a:gd name="connsiteY54" fmla="*/ 78979 h 647201"/>
                <a:gd name="connsiteX55" fmla="*/ 196907 w 520344"/>
                <a:gd name="connsiteY55" fmla="*/ 117960 h 647201"/>
                <a:gd name="connsiteX56" fmla="*/ 239378 w 520344"/>
                <a:gd name="connsiteY56" fmla="*/ 117960 h 647201"/>
                <a:gd name="connsiteX57" fmla="*/ 239378 w 520344"/>
                <a:gd name="connsiteY57" fmla="*/ 160431 h 647201"/>
                <a:gd name="connsiteX58" fmla="*/ 278359 w 520344"/>
                <a:gd name="connsiteY58" fmla="*/ 160431 h 647201"/>
                <a:gd name="connsiteX59" fmla="*/ 278359 w 520344"/>
                <a:gd name="connsiteY59" fmla="*/ 117960 h 647201"/>
                <a:gd name="connsiteX60" fmla="*/ 320830 w 520344"/>
                <a:gd name="connsiteY60" fmla="*/ 117960 h 647201"/>
                <a:gd name="connsiteX61" fmla="*/ 320830 w 520344"/>
                <a:gd name="connsiteY61" fmla="*/ 78979 h 647201"/>
                <a:gd name="connsiteX62" fmla="*/ 278359 w 520344"/>
                <a:gd name="connsiteY62" fmla="*/ 78979 h 647201"/>
                <a:gd name="connsiteX63" fmla="*/ 278359 w 520344"/>
                <a:gd name="connsiteY63" fmla="*/ 36508 h 647201"/>
                <a:gd name="connsiteX64" fmla="*/ 55326 w 520344"/>
                <a:gd name="connsiteY64" fmla="*/ 0 h 647201"/>
                <a:gd name="connsiteX65" fmla="*/ 462408 w 520344"/>
                <a:gd name="connsiteY65" fmla="*/ 0 h 647201"/>
                <a:gd name="connsiteX66" fmla="*/ 462408 w 520344"/>
                <a:gd name="connsiteY66" fmla="*/ 609509 h 647201"/>
                <a:gd name="connsiteX67" fmla="*/ 465246 w 520344"/>
                <a:gd name="connsiteY67" fmla="*/ 609509 h 647201"/>
                <a:gd name="connsiteX68" fmla="*/ 486681 w 520344"/>
                <a:gd name="connsiteY68" fmla="*/ 609509 h 647201"/>
                <a:gd name="connsiteX69" fmla="*/ 514062 w 520344"/>
                <a:gd name="connsiteY69" fmla="*/ 609509 h 647201"/>
                <a:gd name="connsiteX70" fmla="*/ 520344 w 520344"/>
                <a:gd name="connsiteY70" fmla="*/ 615791 h 647201"/>
                <a:gd name="connsiteX71" fmla="*/ 520344 w 520344"/>
                <a:gd name="connsiteY71" fmla="*/ 640919 h 647201"/>
                <a:gd name="connsiteX72" fmla="*/ 514062 w 520344"/>
                <a:gd name="connsiteY72" fmla="*/ 647201 h 647201"/>
                <a:gd name="connsiteX73" fmla="*/ 486681 w 520344"/>
                <a:gd name="connsiteY73" fmla="*/ 647201 h 647201"/>
                <a:gd name="connsiteX74" fmla="*/ 465246 w 520344"/>
                <a:gd name="connsiteY74" fmla="*/ 647201 h 647201"/>
                <a:gd name="connsiteX75" fmla="*/ 53298 w 520344"/>
                <a:gd name="connsiteY75" fmla="*/ 647201 h 647201"/>
                <a:gd name="connsiteX76" fmla="*/ 31863 w 520344"/>
                <a:gd name="connsiteY76" fmla="*/ 647201 h 647201"/>
                <a:gd name="connsiteX77" fmla="*/ 6282 w 520344"/>
                <a:gd name="connsiteY77" fmla="*/ 647201 h 647201"/>
                <a:gd name="connsiteX78" fmla="*/ 0 w 520344"/>
                <a:gd name="connsiteY78" fmla="*/ 640919 h 647201"/>
                <a:gd name="connsiteX79" fmla="*/ 0 w 520344"/>
                <a:gd name="connsiteY79" fmla="*/ 615791 h 647201"/>
                <a:gd name="connsiteX80" fmla="*/ 6282 w 520344"/>
                <a:gd name="connsiteY80" fmla="*/ 609509 h 647201"/>
                <a:gd name="connsiteX81" fmla="*/ 31863 w 520344"/>
                <a:gd name="connsiteY81" fmla="*/ 609509 h 647201"/>
                <a:gd name="connsiteX82" fmla="*/ 53298 w 520344"/>
                <a:gd name="connsiteY82" fmla="*/ 609509 h 647201"/>
                <a:gd name="connsiteX83" fmla="*/ 55326 w 520344"/>
                <a:gd name="connsiteY83" fmla="*/ 609509 h 64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520344" h="647201">
                  <a:moveTo>
                    <a:pt x="154636" y="517060"/>
                  </a:moveTo>
                  <a:lnTo>
                    <a:pt x="154636" y="607838"/>
                  </a:lnTo>
                  <a:lnTo>
                    <a:pt x="363101" y="607838"/>
                  </a:lnTo>
                  <a:lnTo>
                    <a:pt x="363101" y="517060"/>
                  </a:lnTo>
                  <a:close/>
                  <a:moveTo>
                    <a:pt x="363098" y="407346"/>
                  </a:moveTo>
                  <a:lnTo>
                    <a:pt x="363098" y="448383"/>
                  </a:lnTo>
                  <a:lnTo>
                    <a:pt x="405777" y="448383"/>
                  </a:lnTo>
                  <a:lnTo>
                    <a:pt x="405777" y="407346"/>
                  </a:lnTo>
                  <a:close/>
                  <a:moveTo>
                    <a:pt x="279385" y="407346"/>
                  </a:moveTo>
                  <a:lnTo>
                    <a:pt x="279385" y="448383"/>
                  </a:lnTo>
                  <a:lnTo>
                    <a:pt x="322064" y="448383"/>
                  </a:lnTo>
                  <a:lnTo>
                    <a:pt x="322064" y="407346"/>
                  </a:lnTo>
                  <a:close/>
                  <a:moveTo>
                    <a:pt x="195671" y="407346"/>
                  </a:moveTo>
                  <a:lnTo>
                    <a:pt x="195671" y="448383"/>
                  </a:lnTo>
                  <a:lnTo>
                    <a:pt x="238350" y="448383"/>
                  </a:lnTo>
                  <a:lnTo>
                    <a:pt x="238350" y="407346"/>
                  </a:lnTo>
                  <a:close/>
                  <a:moveTo>
                    <a:pt x="111957" y="407346"/>
                  </a:moveTo>
                  <a:lnTo>
                    <a:pt x="111957" y="448383"/>
                  </a:lnTo>
                  <a:lnTo>
                    <a:pt x="154636" y="448383"/>
                  </a:lnTo>
                  <a:lnTo>
                    <a:pt x="154636" y="407346"/>
                  </a:lnTo>
                  <a:close/>
                  <a:moveTo>
                    <a:pt x="363098" y="310632"/>
                  </a:moveTo>
                  <a:lnTo>
                    <a:pt x="363098" y="351669"/>
                  </a:lnTo>
                  <a:lnTo>
                    <a:pt x="405777" y="351669"/>
                  </a:lnTo>
                  <a:lnTo>
                    <a:pt x="405777" y="310632"/>
                  </a:lnTo>
                  <a:close/>
                  <a:moveTo>
                    <a:pt x="279385" y="310632"/>
                  </a:moveTo>
                  <a:lnTo>
                    <a:pt x="279385" y="351669"/>
                  </a:lnTo>
                  <a:lnTo>
                    <a:pt x="322064" y="351669"/>
                  </a:lnTo>
                  <a:lnTo>
                    <a:pt x="322064" y="310632"/>
                  </a:lnTo>
                  <a:close/>
                  <a:moveTo>
                    <a:pt x="195671" y="310632"/>
                  </a:moveTo>
                  <a:lnTo>
                    <a:pt x="195671" y="351669"/>
                  </a:lnTo>
                  <a:lnTo>
                    <a:pt x="238350" y="351669"/>
                  </a:lnTo>
                  <a:lnTo>
                    <a:pt x="238350" y="310632"/>
                  </a:lnTo>
                  <a:close/>
                  <a:moveTo>
                    <a:pt x="111957" y="310632"/>
                  </a:moveTo>
                  <a:lnTo>
                    <a:pt x="111957" y="351669"/>
                  </a:lnTo>
                  <a:lnTo>
                    <a:pt x="154636" y="351669"/>
                  </a:lnTo>
                  <a:lnTo>
                    <a:pt x="154636" y="310632"/>
                  </a:lnTo>
                  <a:close/>
                  <a:moveTo>
                    <a:pt x="363098" y="213919"/>
                  </a:moveTo>
                  <a:lnTo>
                    <a:pt x="363098" y="254955"/>
                  </a:lnTo>
                  <a:lnTo>
                    <a:pt x="405777" y="254955"/>
                  </a:lnTo>
                  <a:lnTo>
                    <a:pt x="405777" y="213919"/>
                  </a:lnTo>
                  <a:close/>
                  <a:moveTo>
                    <a:pt x="279385" y="213919"/>
                  </a:moveTo>
                  <a:lnTo>
                    <a:pt x="279385" y="254955"/>
                  </a:lnTo>
                  <a:lnTo>
                    <a:pt x="322064" y="254955"/>
                  </a:lnTo>
                  <a:lnTo>
                    <a:pt x="322064" y="213919"/>
                  </a:lnTo>
                  <a:close/>
                  <a:moveTo>
                    <a:pt x="195671" y="213919"/>
                  </a:moveTo>
                  <a:lnTo>
                    <a:pt x="195671" y="254955"/>
                  </a:lnTo>
                  <a:lnTo>
                    <a:pt x="238350" y="254955"/>
                  </a:lnTo>
                  <a:lnTo>
                    <a:pt x="238350" y="213919"/>
                  </a:lnTo>
                  <a:close/>
                  <a:moveTo>
                    <a:pt x="111957" y="213919"/>
                  </a:moveTo>
                  <a:lnTo>
                    <a:pt x="111957" y="254955"/>
                  </a:lnTo>
                  <a:lnTo>
                    <a:pt x="154636" y="254955"/>
                  </a:lnTo>
                  <a:lnTo>
                    <a:pt x="154636" y="213919"/>
                  </a:lnTo>
                  <a:close/>
                  <a:moveTo>
                    <a:pt x="239378" y="36508"/>
                  </a:moveTo>
                  <a:lnTo>
                    <a:pt x="239378" y="78979"/>
                  </a:lnTo>
                  <a:lnTo>
                    <a:pt x="196907" y="78979"/>
                  </a:lnTo>
                  <a:lnTo>
                    <a:pt x="196907" y="117960"/>
                  </a:lnTo>
                  <a:lnTo>
                    <a:pt x="239378" y="117960"/>
                  </a:lnTo>
                  <a:lnTo>
                    <a:pt x="239378" y="160431"/>
                  </a:lnTo>
                  <a:lnTo>
                    <a:pt x="278359" y="160431"/>
                  </a:lnTo>
                  <a:lnTo>
                    <a:pt x="278359" y="117960"/>
                  </a:lnTo>
                  <a:lnTo>
                    <a:pt x="320830" y="117960"/>
                  </a:lnTo>
                  <a:lnTo>
                    <a:pt x="320830" y="78979"/>
                  </a:lnTo>
                  <a:lnTo>
                    <a:pt x="278359" y="78979"/>
                  </a:lnTo>
                  <a:lnTo>
                    <a:pt x="278359" y="36508"/>
                  </a:lnTo>
                  <a:close/>
                  <a:moveTo>
                    <a:pt x="55326" y="0"/>
                  </a:moveTo>
                  <a:lnTo>
                    <a:pt x="462408" y="0"/>
                  </a:lnTo>
                  <a:lnTo>
                    <a:pt x="462408" y="609509"/>
                  </a:lnTo>
                  <a:lnTo>
                    <a:pt x="465246" y="609509"/>
                  </a:lnTo>
                  <a:lnTo>
                    <a:pt x="486681" y="609509"/>
                  </a:lnTo>
                  <a:lnTo>
                    <a:pt x="514062" y="609509"/>
                  </a:lnTo>
                  <a:cubicBezTo>
                    <a:pt x="517532" y="609509"/>
                    <a:pt x="520344" y="612322"/>
                    <a:pt x="520344" y="615791"/>
                  </a:cubicBezTo>
                  <a:lnTo>
                    <a:pt x="520344" y="640919"/>
                  </a:lnTo>
                  <a:cubicBezTo>
                    <a:pt x="520344" y="644389"/>
                    <a:pt x="517532" y="647201"/>
                    <a:pt x="514062" y="647201"/>
                  </a:cubicBezTo>
                  <a:lnTo>
                    <a:pt x="486681" y="647201"/>
                  </a:lnTo>
                  <a:lnTo>
                    <a:pt x="465246" y="647201"/>
                  </a:lnTo>
                  <a:lnTo>
                    <a:pt x="53298" y="647201"/>
                  </a:lnTo>
                  <a:lnTo>
                    <a:pt x="31863" y="647201"/>
                  </a:lnTo>
                  <a:lnTo>
                    <a:pt x="6282" y="647201"/>
                  </a:lnTo>
                  <a:cubicBezTo>
                    <a:pt x="2812" y="647201"/>
                    <a:pt x="0" y="644389"/>
                    <a:pt x="0" y="640919"/>
                  </a:cubicBezTo>
                  <a:lnTo>
                    <a:pt x="0" y="615791"/>
                  </a:lnTo>
                  <a:cubicBezTo>
                    <a:pt x="0" y="612322"/>
                    <a:pt x="2812" y="609509"/>
                    <a:pt x="6282" y="609509"/>
                  </a:cubicBezTo>
                  <a:lnTo>
                    <a:pt x="31863" y="609509"/>
                  </a:lnTo>
                  <a:lnTo>
                    <a:pt x="53298" y="609509"/>
                  </a:lnTo>
                  <a:lnTo>
                    <a:pt x="55326" y="60950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Shape 20">
              <a:extLst>
                <a:ext uri="{FF2B5EF4-FFF2-40B4-BE49-F238E27FC236}">
                  <a16:creationId xmlns:a16="http://schemas.microsoft.com/office/drawing/2014/main" id="{067957DC-AC09-4F71-A53D-B58BB4F53069}"/>
                </a:ext>
              </a:extLst>
            </p:cNvPr>
            <p:cNvSpPr/>
            <p:nvPr/>
          </p:nvSpPr>
          <p:spPr>
            <a:xfrm>
              <a:off x="4797669" y="2896955"/>
              <a:ext cx="1014046" cy="2576748"/>
            </a:xfrm>
            <a:custGeom>
              <a:avLst/>
              <a:gdLst>
                <a:gd name="connsiteX0" fmla="*/ 512162 w 1014046"/>
                <a:gd name="connsiteY0" fmla="*/ 0 h 2576748"/>
                <a:gd name="connsiteX1" fmla="*/ 966400 w 1014046"/>
                <a:gd name="connsiteY1" fmla="*/ 148765 h 2576748"/>
                <a:gd name="connsiteX2" fmla="*/ 756551 w 1014046"/>
                <a:gd name="connsiteY2" fmla="*/ 578214 h 2576748"/>
                <a:gd name="connsiteX3" fmla="*/ 671279 w 1014046"/>
                <a:gd name="connsiteY3" fmla="*/ 376464 h 2576748"/>
                <a:gd name="connsiteX4" fmla="*/ 634926 w 1014046"/>
                <a:gd name="connsiteY4" fmla="*/ 399456 h 2576748"/>
                <a:gd name="connsiteX5" fmla="*/ 171328 w 1014046"/>
                <a:gd name="connsiteY5" fmla="*/ 1310612 h 2576748"/>
                <a:gd name="connsiteX6" fmla="*/ 976464 w 1014046"/>
                <a:gd name="connsiteY6" fmla="*/ 2390985 h 2576748"/>
                <a:gd name="connsiteX7" fmla="*/ 1014046 w 1014046"/>
                <a:gd name="connsiteY7" fmla="*/ 2400275 h 2576748"/>
                <a:gd name="connsiteX8" fmla="*/ 1014046 w 1014046"/>
                <a:gd name="connsiteY8" fmla="*/ 2576748 h 2576748"/>
                <a:gd name="connsiteX9" fmla="*/ 912248 w 1014046"/>
                <a:gd name="connsiteY9" fmla="*/ 2550573 h 2576748"/>
                <a:gd name="connsiteX10" fmla="*/ 0 w 1014046"/>
                <a:gd name="connsiteY10" fmla="*/ 1310612 h 2576748"/>
                <a:gd name="connsiteX11" fmla="*/ 534075 w 1014046"/>
                <a:gd name="connsiteY11" fmla="*/ 260941 h 2576748"/>
                <a:gd name="connsiteX12" fmla="*/ 603810 w 1014046"/>
                <a:gd name="connsiteY12" fmla="*/ 216836 h 2576748"/>
                <a:gd name="connsiteX13" fmla="*/ 512162 w 1014046"/>
                <a:gd name="connsiteY13" fmla="*/ 0 h 2576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14046" h="2576748">
                  <a:moveTo>
                    <a:pt x="512162" y="0"/>
                  </a:moveTo>
                  <a:lnTo>
                    <a:pt x="966400" y="148765"/>
                  </a:lnTo>
                  <a:lnTo>
                    <a:pt x="756551" y="578214"/>
                  </a:lnTo>
                  <a:lnTo>
                    <a:pt x="671279" y="376464"/>
                  </a:lnTo>
                  <a:lnTo>
                    <a:pt x="634926" y="399456"/>
                  </a:lnTo>
                  <a:cubicBezTo>
                    <a:pt x="353923" y="604403"/>
                    <a:pt x="171328" y="936184"/>
                    <a:pt x="171328" y="1310612"/>
                  </a:cubicBezTo>
                  <a:cubicBezTo>
                    <a:pt x="171328" y="1821197"/>
                    <a:pt x="510864" y="2252479"/>
                    <a:pt x="976464" y="2390985"/>
                  </a:cubicBezTo>
                  <a:lnTo>
                    <a:pt x="1014046" y="2400275"/>
                  </a:lnTo>
                  <a:lnTo>
                    <a:pt x="1014046" y="2576748"/>
                  </a:lnTo>
                  <a:lnTo>
                    <a:pt x="912248" y="2550573"/>
                  </a:lnTo>
                  <a:cubicBezTo>
                    <a:pt x="383738" y="2386189"/>
                    <a:pt x="0" y="1893214"/>
                    <a:pt x="0" y="1310612"/>
                  </a:cubicBezTo>
                  <a:cubicBezTo>
                    <a:pt x="0" y="879263"/>
                    <a:pt x="210353" y="497044"/>
                    <a:pt x="534075" y="260941"/>
                  </a:cubicBezTo>
                  <a:lnTo>
                    <a:pt x="603810" y="216836"/>
                  </a:lnTo>
                  <a:lnTo>
                    <a:pt x="512162" y="0"/>
                  </a:lnTo>
                  <a:close/>
                </a:path>
              </a:pathLst>
            </a:custGeom>
            <a:gradFill>
              <a:gsLst>
                <a:gs pos="0">
                  <a:schemeClr val="accent1"/>
                </a:gs>
                <a:gs pos="85000">
                  <a:schemeClr val="accent1">
                    <a:lumMod val="75000"/>
                  </a:schemeClr>
                </a:gs>
              </a:gsLst>
              <a:lin ang="5400000" scaled="1"/>
            </a:gra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4000"/>
                </a:lnSpc>
              </a:pPr>
              <a:endParaRPr lang="en-US" sz="1400">
                <a:solidFill>
                  <a:schemeClr val="bg1"/>
                </a:solidFill>
              </a:endParaRPr>
            </a:p>
          </p:txBody>
        </p:sp>
        <p:sp>
          <p:nvSpPr>
            <p:cNvPr id="19" name="Freeform: Shape 18">
              <a:extLst>
                <a:ext uri="{FF2B5EF4-FFF2-40B4-BE49-F238E27FC236}">
                  <a16:creationId xmlns:a16="http://schemas.microsoft.com/office/drawing/2014/main" id="{10F3FE60-A0EC-47D7-8FD0-3BECE45D92B7}"/>
                </a:ext>
              </a:extLst>
            </p:cNvPr>
            <p:cNvSpPr/>
            <p:nvPr/>
          </p:nvSpPr>
          <p:spPr>
            <a:xfrm>
              <a:off x="6252925" y="2982861"/>
              <a:ext cx="1141406" cy="2623045"/>
            </a:xfrm>
            <a:custGeom>
              <a:avLst/>
              <a:gdLst>
                <a:gd name="connsiteX0" fmla="*/ 270967 w 1141406"/>
                <a:gd name="connsiteY0" fmla="*/ 0 h 2623045"/>
                <a:gd name="connsiteX1" fmla="*/ 326500 w 1141406"/>
                <a:gd name="connsiteY1" fmla="*/ 19360 h 2623045"/>
                <a:gd name="connsiteX2" fmla="*/ 1141406 w 1141406"/>
                <a:gd name="connsiteY2" fmla="*/ 1224706 h 2623045"/>
                <a:gd name="connsiteX3" fmla="*/ 516307 w 1141406"/>
                <a:gd name="connsiteY3" fmla="*/ 2335074 h 2623045"/>
                <a:gd name="connsiteX4" fmla="*/ 369531 w 1141406"/>
                <a:gd name="connsiteY4" fmla="*/ 2410213 h 2623045"/>
                <a:gd name="connsiteX5" fmla="*/ 443676 w 1141406"/>
                <a:gd name="connsiteY5" fmla="*/ 2623045 h 2623045"/>
                <a:gd name="connsiteX6" fmla="*/ 0 w 1141406"/>
                <a:gd name="connsiteY6" fmla="*/ 2445239 h 2623045"/>
                <a:gd name="connsiteX7" fmla="*/ 237161 w 1141406"/>
                <a:gd name="connsiteY7" fmla="*/ 2030247 h 2623045"/>
                <a:gd name="connsiteX8" fmla="*/ 312766 w 1141406"/>
                <a:gd name="connsiteY8" fmla="*/ 2247270 h 2623045"/>
                <a:gd name="connsiteX9" fmla="*/ 427468 w 1141406"/>
                <a:gd name="connsiteY9" fmla="*/ 2188550 h 2623045"/>
                <a:gd name="connsiteX10" fmla="*/ 970078 w 1141406"/>
                <a:gd name="connsiteY10" fmla="*/ 1224706 h 2623045"/>
                <a:gd name="connsiteX11" fmla="*/ 356146 w 1141406"/>
                <a:gd name="connsiteY11" fmla="*/ 220997 h 2623045"/>
                <a:gd name="connsiteX12" fmla="*/ 270967 w 1141406"/>
                <a:gd name="connsiteY12" fmla="*/ 182182 h 2623045"/>
                <a:gd name="connsiteX13" fmla="*/ 270967 w 1141406"/>
                <a:gd name="connsiteY13" fmla="*/ 0 h 2623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1406" h="2623045">
                  <a:moveTo>
                    <a:pt x="270967" y="0"/>
                  </a:moveTo>
                  <a:lnTo>
                    <a:pt x="326500" y="19360"/>
                  </a:lnTo>
                  <a:cubicBezTo>
                    <a:pt x="804137" y="211102"/>
                    <a:pt x="1141406" y="678518"/>
                    <a:pt x="1141406" y="1224706"/>
                  </a:cubicBezTo>
                  <a:cubicBezTo>
                    <a:pt x="1141406" y="1695269"/>
                    <a:pt x="891069" y="2107363"/>
                    <a:pt x="516307" y="2335074"/>
                  </a:cubicBezTo>
                  <a:lnTo>
                    <a:pt x="369531" y="2410213"/>
                  </a:lnTo>
                  <a:lnTo>
                    <a:pt x="443676" y="2623045"/>
                  </a:lnTo>
                  <a:lnTo>
                    <a:pt x="0" y="2445239"/>
                  </a:lnTo>
                  <a:lnTo>
                    <a:pt x="237161" y="2030247"/>
                  </a:lnTo>
                  <a:lnTo>
                    <a:pt x="312766" y="2247270"/>
                  </a:lnTo>
                  <a:lnTo>
                    <a:pt x="427468" y="2188550"/>
                  </a:lnTo>
                  <a:cubicBezTo>
                    <a:pt x="752775" y="1990888"/>
                    <a:pt x="970078" y="1633174"/>
                    <a:pt x="970078" y="1224706"/>
                  </a:cubicBezTo>
                  <a:cubicBezTo>
                    <a:pt x="970078" y="787062"/>
                    <a:pt x="720624" y="407682"/>
                    <a:pt x="356146" y="220997"/>
                  </a:cubicBezTo>
                  <a:lnTo>
                    <a:pt x="270967" y="182182"/>
                  </a:lnTo>
                  <a:lnTo>
                    <a:pt x="270967" y="0"/>
                  </a:lnTo>
                  <a:close/>
                </a:path>
              </a:pathLst>
            </a:custGeom>
            <a:gradFill>
              <a:gsLst>
                <a:gs pos="0">
                  <a:schemeClr val="accent1"/>
                </a:gs>
                <a:gs pos="85000">
                  <a:schemeClr val="accent1">
                    <a:lumMod val="75000"/>
                  </a:schemeClr>
                </a:gs>
              </a:gsLst>
              <a:lin ang="16200000" scaled="0"/>
            </a:gra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4000"/>
                </a:lnSpc>
              </a:pPr>
              <a:endParaRPr lang="en-US" sz="1400">
                <a:solidFill>
                  <a:schemeClr val="bg1"/>
                </a:solidFill>
              </a:endParaRPr>
            </a:p>
          </p:txBody>
        </p:sp>
        <p:sp>
          <p:nvSpPr>
            <p:cNvPr id="22" name="TextBox 21">
              <a:extLst>
                <a:ext uri="{FF2B5EF4-FFF2-40B4-BE49-F238E27FC236}">
                  <a16:creationId xmlns:a16="http://schemas.microsoft.com/office/drawing/2014/main" id="{F1EE365C-3AED-49B2-A74F-D8069E2D4C24}"/>
                </a:ext>
              </a:extLst>
            </p:cNvPr>
            <p:cNvSpPr txBox="1"/>
            <p:nvPr/>
          </p:nvSpPr>
          <p:spPr>
            <a:xfrm>
              <a:off x="4493704" y="2638213"/>
              <a:ext cx="746616" cy="553998"/>
            </a:xfrm>
            <a:prstGeom prst="rect">
              <a:avLst/>
            </a:prstGeom>
            <a:noFill/>
          </p:spPr>
          <p:txBody>
            <a:bodyPr wrap="none" tIns="0" bIns="0" rtlCol="0">
              <a:spAutoFit/>
            </a:bodyPr>
            <a:lstStyle/>
            <a:p>
              <a:pPr algn="r">
                <a:spcBef>
                  <a:spcPts val="1000"/>
                </a:spcBef>
              </a:pPr>
              <a:r>
                <a:rPr lang="en-US" dirty="0">
                  <a:latin typeface="+mj-lt"/>
                </a:rPr>
                <a:t>ED </a:t>
              </a:r>
              <a:br>
                <a:rPr lang="en-US" dirty="0">
                  <a:latin typeface="+mj-lt"/>
                </a:rPr>
              </a:br>
              <a:r>
                <a:rPr lang="en-US" dirty="0">
                  <a:latin typeface="+mj-lt"/>
                </a:rPr>
                <a:t>Intake</a:t>
              </a:r>
            </a:p>
          </p:txBody>
        </p:sp>
        <p:sp>
          <p:nvSpPr>
            <p:cNvPr id="23" name="TextBox 22">
              <a:extLst>
                <a:ext uri="{FF2B5EF4-FFF2-40B4-BE49-F238E27FC236}">
                  <a16:creationId xmlns:a16="http://schemas.microsoft.com/office/drawing/2014/main" id="{722885D7-FAE9-4487-B2B2-67DA72EB0747}"/>
                </a:ext>
              </a:extLst>
            </p:cNvPr>
            <p:cNvSpPr txBox="1"/>
            <p:nvPr/>
          </p:nvSpPr>
          <p:spPr>
            <a:xfrm>
              <a:off x="6952409" y="5225219"/>
              <a:ext cx="1090107" cy="553998"/>
            </a:xfrm>
            <a:prstGeom prst="rect">
              <a:avLst/>
            </a:prstGeom>
            <a:noFill/>
          </p:spPr>
          <p:txBody>
            <a:bodyPr wrap="none" tIns="0" bIns="0" rtlCol="0">
              <a:spAutoFit/>
            </a:bodyPr>
            <a:lstStyle/>
            <a:p>
              <a:pPr>
                <a:spcBef>
                  <a:spcPts val="1000"/>
                </a:spcBef>
              </a:pPr>
              <a:r>
                <a:rPr lang="en-US" dirty="0">
                  <a:latin typeface="+mj-lt"/>
                </a:rPr>
                <a:t>ED </a:t>
              </a:r>
              <a:br>
                <a:rPr lang="en-US" dirty="0">
                  <a:latin typeface="+mj-lt"/>
                </a:rPr>
              </a:br>
              <a:r>
                <a:rPr lang="en-US" dirty="0">
                  <a:latin typeface="+mj-lt"/>
                </a:rPr>
                <a:t>Discharge</a:t>
              </a:r>
            </a:p>
          </p:txBody>
        </p:sp>
      </p:grpSp>
      <p:sp>
        <p:nvSpPr>
          <p:cNvPr id="26" name="Google Shape;715;p16">
            <a:extLst>
              <a:ext uri="{FF2B5EF4-FFF2-40B4-BE49-F238E27FC236}">
                <a16:creationId xmlns:a16="http://schemas.microsoft.com/office/drawing/2014/main" id="{35A74D1D-1FCD-48C1-963E-91078A6CBA2C}"/>
              </a:ext>
            </a:extLst>
          </p:cNvPr>
          <p:cNvSpPr txBox="1"/>
          <p:nvPr/>
        </p:nvSpPr>
        <p:spPr>
          <a:xfrm>
            <a:off x="6849951" y="2140558"/>
            <a:ext cx="3009058" cy="408954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4A0C0"/>
              </a:buClr>
              <a:buSzPts val="1800"/>
              <a:buFont typeface="Calibri"/>
              <a:buNone/>
            </a:pPr>
            <a:r>
              <a:rPr lang="en-US" sz="1800" i="0" u="none" strike="noStrike" cap="none" dirty="0">
                <a:solidFill>
                  <a:schemeClr val="accent5">
                    <a:lumMod val="60000"/>
                    <a:lumOff val="40000"/>
                  </a:schemeClr>
                </a:solidFill>
                <a:ea typeface="Calibri"/>
                <a:cs typeface="Calibri"/>
                <a:sym typeface="Calibri"/>
              </a:rPr>
              <a:t>BH Community Partners</a:t>
            </a:r>
            <a:endParaRPr dirty="0">
              <a:solidFill>
                <a:schemeClr val="accent5">
                  <a:lumMod val="60000"/>
                  <a:lumOff val="40000"/>
                </a:schemeClr>
              </a:solidFill>
            </a:endParaRPr>
          </a:p>
          <a:p>
            <a:pPr marL="285750" marR="0" lvl="0" indent="-168275" algn="l" rtl="0">
              <a:lnSpc>
                <a:spcPct val="114000"/>
              </a:lnSpc>
              <a:spcBef>
                <a:spcPts val="300"/>
              </a:spcBef>
              <a:spcAft>
                <a:spcPts val="0"/>
              </a:spcAft>
              <a:buClr>
                <a:srgbClr val="455469"/>
              </a:buClr>
              <a:buSzPts val="1400"/>
              <a:buFont typeface="Arial"/>
              <a:buChar char="•"/>
            </a:pPr>
            <a:r>
              <a:rPr lang="en-US" sz="1400" i="0" u="none" strike="noStrike" cap="none" dirty="0">
                <a:gradFill>
                  <a:gsLst>
                    <a:gs pos="85000">
                      <a:schemeClr val="accent1">
                        <a:lumMod val="75000"/>
                      </a:schemeClr>
                    </a:gs>
                    <a:gs pos="0">
                      <a:schemeClr val="accent1"/>
                    </a:gs>
                  </a:gsLst>
                  <a:lin ang="3600000" scaled="0"/>
                </a:gradFill>
                <a:ea typeface="Calibri"/>
                <a:cs typeface="Calibri"/>
                <a:sym typeface="Calibri"/>
              </a:rPr>
              <a:t>Know when </a:t>
            </a:r>
            <a:r>
              <a:rPr lang="en-US" sz="1400" dirty="0">
                <a:gradFill>
                  <a:gsLst>
                    <a:gs pos="85000">
                      <a:schemeClr val="accent1">
                        <a:lumMod val="75000"/>
                      </a:schemeClr>
                    </a:gs>
                    <a:gs pos="0">
                      <a:schemeClr val="accent1"/>
                    </a:gs>
                  </a:gsLst>
                  <a:lin ang="3600000" scaled="0"/>
                </a:gradFill>
                <a:ea typeface="Calibri"/>
                <a:cs typeface="Calibri"/>
                <a:sym typeface="Calibri"/>
              </a:rPr>
              <a:t>cl</a:t>
            </a:r>
            <a:r>
              <a:rPr lang="en-US" sz="1400" i="0" u="none" strike="noStrike" cap="none" dirty="0">
                <a:gradFill>
                  <a:gsLst>
                    <a:gs pos="85000">
                      <a:schemeClr val="accent1">
                        <a:lumMod val="75000"/>
                      </a:schemeClr>
                    </a:gs>
                    <a:gs pos="0">
                      <a:schemeClr val="accent1"/>
                    </a:gs>
                  </a:gsLst>
                  <a:lin ang="3600000" scaled="0"/>
                </a:gradFill>
                <a:ea typeface="Calibri"/>
                <a:cs typeface="Calibri"/>
                <a:sym typeface="Calibri"/>
              </a:rPr>
              <a:t>ients are in the hospital</a:t>
            </a:r>
            <a:r>
              <a:rPr lang="en-US" sz="1400" i="0" u="none" strike="noStrike" cap="none" dirty="0">
                <a:solidFill>
                  <a:srgbClr val="455469"/>
                </a:solidFill>
                <a:ea typeface="Calibri"/>
                <a:cs typeface="Calibri"/>
                <a:sym typeface="Calibri"/>
              </a:rPr>
              <a:t>—without having to call around or rely on </a:t>
            </a:r>
            <a:r>
              <a:rPr lang="en-US" sz="1400" dirty="0">
                <a:solidFill>
                  <a:srgbClr val="455469"/>
                </a:solidFill>
                <a:ea typeface="Calibri"/>
                <a:cs typeface="Calibri"/>
                <a:sym typeface="Calibri"/>
              </a:rPr>
              <a:t>cl</a:t>
            </a:r>
            <a:r>
              <a:rPr lang="en-US" sz="1400" i="0" u="none" strike="noStrike" cap="none" dirty="0">
                <a:solidFill>
                  <a:srgbClr val="455469"/>
                </a:solidFill>
                <a:ea typeface="Calibri"/>
                <a:cs typeface="Calibri"/>
                <a:sym typeface="Calibri"/>
              </a:rPr>
              <a:t>ients to report the incident</a:t>
            </a:r>
          </a:p>
          <a:p>
            <a:pPr marL="285750" marR="0" lvl="0" indent="-168275" algn="l" rtl="0">
              <a:lnSpc>
                <a:spcPct val="114000"/>
              </a:lnSpc>
              <a:spcBef>
                <a:spcPts val="300"/>
              </a:spcBef>
              <a:spcAft>
                <a:spcPts val="0"/>
              </a:spcAft>
              <a:buClr>
                <a:srgbClr val="455469"/>
              </a:buClr>
              <a:buSzPts val="1400"/>
              <a:buFont typeface="Arial"/>
              <a:buChar char="•"/>
            </a:pPr>
            <a:r>
              <a:rPr lang="en-US" sz="1400" dirty="0">
                <a:solidFill>
                  <a:schemeClr val="accent1"/>
                </a:solidFill>
                <a:cs typeface="Calibri"/>
                <a:sym typeface="Calibri"/>
              </a:rPr>
              <a:t>Increased visibility </a:t>
            </a:r>
            <a:r>
              <a:rPr lang="en-US" sz="1400" dirty="0">
                <a:solidFill>
                  <a:srgbClr val="455469"/>
                </a:solidFill>
                <a:cs typeface="Calibri"/>
                <a:sym typeface="Calibri"/>
              </a:rPr>
              <a:t>into client encounters </a:t>
            </a:r>
            <a:endParaRPr dirty="0"/>
          </a:p>
          <a:p>
            <a:pPr marL="285750" marR="0" lvl="0" indent="-168275" algn="l" rtl="0">
              <a:lnSpc>
                <a:spcPct val="114000"/>
              </a:lnSpc>
              <a:spcBef>
                <a:spcPts val="800"/>
              </a:spcBef>
              <a:spcAft>
                <a:spcPts val="0"/>
              </a:spcAft>
              <a:buClr>
                <a:srgbClr val="455469"/>
              </a:buClr>
              <a:buSzPts val="1400"/>
              <a:buFont typeface="Arial"/>
              <a:buChar char="•"/>
            </a:pPr>
            <a:r>
              <a:rPr lang="en-US" sz="1400" i="0" u="none" strike="noStrike" cap="none" dirty="0">
                <a:solidFill>
                  <a:srgbClr val="455469"/>
                </a:solidFill>
                <a:ea typeface="Calibri"/>
                <a:cs typeface="Calibri"/>
                <a:sym typeface="Calibri"/>
              </a:rPr>
              <a:t>Receive real-time notifications of active encounters for </a:t>
            </a:r>
            <a:r>
              <a:rPr lang="en-US" sz="1400" i="0" u="none" strike="noStrike" cap="none" dirty="0">
                <a:gradFill>
                  <a:gsLst>
                    <a:gs pos="85000">
                      <a:schemeClr val="accent1">
                        <a:lumMod val="75000"/>
                      </a:schemeClr>
                    </a:gs>
                    <a:gs pos="0">
                      <a:schemeClr val="accent1"/>
                    </a:gs>
                  </a:gsLst>
                  <a:lin ang="3600000" scaled="0"/>
                </a:gradFill>
                <a:ea typeface="Calibri"/>
                <a:cs typeface="Calibri"/>
                <a:sym typeface="Calibri"/>
              </a:rPr>
              <a:t>faster follow-up </a:t>
            </a:r>
            <a:endParaRPr dirty="0">
              <a:gradFill>
                <a:gsLst>
                  <a:gs pos="85000">
                    <a:schemeClr val="accent1">
                      <a:lumMod val="75000"/>
                    </a:schemeClr>
                  </a:gs>
                  <a:gs pos="0">
                    <a:schemeClr val="accent1"/>
                  </a:gs>
                </a:gsLst>
                <a:lin ang="3600000" scaled="0"/>
              </a:gradFill>
            </a:endParaRPr>
          </a:p>
          <a:p>
            <a:pPr marL="285750" marR="0" lvl="0" indent="-168275" algn="l" rtl="0">
              <a:lnSpc>
                <a:spcPct val="114000"/>
              </a:lnSpc>
              <a:spcBef>
                <a:spcPts val="800"/>
              </a:spcBef>
              <a:spcAft>
                <a:spcPts val="0"/>
              </a:spcAft>
              <a:buClr>
                <a:srgbClr val="455469"/>
              </a:buClr>
              <a:buSzPts val="1400"/>
              <a:buFont typeface="Arial"/>
              <a:buChar char="•"/>
            </a:pPr>
            <a:r>
              <a:rPr lang="en-US" sz="1400" i="0" u="none" strike="noStrike" cap="none" dirty="0">
                <a:solidFill>
                  <a:srgbClr val="455469"/>
                </a:solidFill>
                <a:ea typeface="Calibri"/>
                <a:cs typeface="Calibri"/>
                <a:sym typeface="Calibri"/>
              </a:rPr>
              <a:t>Add care guidelines and crisis plans to guide emergency physicians and </a:t>
            </a:r>
            <a:r>
              <a:rPr lang="en-US" sz="1400" i="0" u="none" strike="noStrike" cap="none" dirty="0">
                <a:gradFill>
                  <a:gsLst>
                    <a:gs pos="85000">
                      <a:schemeClr val="accent1">
                        <a:lumMod val="75000"/>
                      </a:schemeClr>
                    </a:gs>
                    <a:gs pos="0">
                      <a:schemeClr val="accent1"/>
                    </a:gs>
                  </a:gsLst>
                  <a:lin ang="3600000" scaled="0"/>
                </a:gradFill>
                <a:ea typeface="Calibri"/>
                <a:cs typeface="Calibri"/>
                <a:sym typeface="Calibri"/>
              </a:rPr>
              <a:t>mitigate crisis situations</a:t>
            </a:r>
            <a:r>
              <a:rPr lang="en-US" sz="1400" i="0" u="none" strike="noStrike" cap="none" dirty="0">
                <a:solidFill>
                  <a:srgbClr val="455469"/>
                </a:solidFill>
                <a:ea typeface="Calibri"/>
                <a:cs typeface="Calibri"/>
                <a:sym typeface="Calibri"/>
              </a:rPr>
              <a:t>—whether a case manager is on-site or not.  </a:t>
            </a:r>
            <a:endParaRPr dirty="0"/>
          </a:p>
        </p:txBody>
      </p:sp>
      <p:sp>
        <p:nvSpPr>
          <p:cNvPr id="13" name="Text Placeholder 1">
            <a:extLst>
              <a:ext uri="{FF2B5EF4-FFF2-40B4-BE49-F238E27FC236}">
                <a16:creationId xmlns:a16="http://schemas.microsoft.com/office/drawing/2014/main" id="{0828EEFC-1913-4FF4-A9FA-9F3D6A3E28B4}"/>
              </a:ext>
            </a:extLst>
          </p:cNvPr>
          <p:cNvSpPr txBox="1">
            <a:spLocks/>
          </p:cNvSpPr>
          <p:nvPr/>
        </p:nvSpPr>
        <p:spPr>
          <a:xfrm>
            <a:off x="3511047" y="56108"/>
            <a:ext cx="8574629" cy="900796"/>
          </a:xfrm>
          <a:prstGeom prst="rect">
            <a:avLst/>
          </a:prstGeom>
          <a:solidFill>
            <a:srgbClr val="071E66"/>
          </a:solidFill>
        </p:spPr>
        <p:txBody>
          <a:bodyPr vert="horz" lIns="91440" tIns="45720" rIns="91440" bIns="45720" rtlCol="0" anchor="ctr">
            <a:normAutofit lnSpcReduction="10000"/>
          </a:bodyPr>
          <a:lstStyle>
            <a:lvl1pPr marL="0" indent="0" algn="l" defTabSz="914377" rtl="0" eaLnBrk="1" latinLnBrk="0" hangingPunct="1">
              <a:lnSpc>
                <a:spcPct val="90000"/>
              </a:lnSpc>
              <a:spcBef>
                <a:spcPts val="1000"/>
              </a:spcBef>
              <a:buFont typeface="Arial" panose="020B0604020202020204" pitchFamily="34" charset="0"/>
              <a:buNone/>
              <a:defRPr sz="3200" kern="1200">
                <a:solidFill>
                  <a:schemeClr val="bg1"/>
                </a:solidFill>
                <a:latin typeface="+mj-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Better Care Coordination through Real-Time Network Collaboration</a:t>
            </a:r>
          </a:p>
        </p:txBody>
      </p:sp>
      <p:pic>
        <p:nvPicPr>
          <p:cNvPr id="11" name="Picture 10" descr="Graphical user interface, text&#10;&#10;Description automatically generated">
            <a:extLst>
              <a:ext uri="{FF2B5EF4-FFF2-40B4-BE49-F238E27FC236}">
                <a16:creationId xmlns:a16="http://schemas.microsoft.com/office/drawing/2014/main" id="{EAD1FC6E-C980-A1F8-7274-30916202E6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8833" y="208360"/>
            <a:ext cx="3061194" cy="818773"/>
          </a:xfrm>
          <a:prstGeom prst="rect">
            <a:avLst/>
          </a:prstGeom>
        </p:spPr>
      </p:pic>
    </p:spTree>
    <p:extLst>
      <p:ext uri="{BB962C8B-B14F-4D97-AF65-F5344CB8AC3E}">
        <p14:creationId xmlns:p14="http://schemas.microsoft.com/office/powerpoint/2010/main" val="296279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3">
            <a:extLst>
              <a:ext uri="{FF2B5EF4-FFF2-40B4-BE49-F238E27FC236}">
                <a16:creationId xmlns:a16="http://schemas.microsoft.com/office/drawing/2014/main" id="{7C5A5863-FBFA-367F-3FF2-33E42A7D91B6}"/>
              </a:ext>
            </a:extLst>
          </p:cNvPr>
          <p:cNvGrpSpPr/>
          <p:nvPr/>
        </p:nvGrpSpPr>
        <p:grpSpPr>
          <a:xfrm>
            <a:off x="-12700" y="0"/>
            <a:ext cx="12204700" cy="1174115"/>
            <a:chOff x="-6350" y="0"/>
            <a:chExt cx="12204700" cy="1174115"/>
          </a:xfrm>
          <a:solidFill>
            <a:srgbClr val="002060"/>
          </a:solidFill>
        </p:grpSpPr>
        <p:sp>
          <p:nvSpPr>
            <p:cNvPr id="4" name="object 4">
              <a:extLst>
                <a:ext uri="{FF2B5EF4-FFF2-40B4-BE49-F238E27FC236}">
                  <a16:creationId xmlns:a16="http://schemas.microsoft.com/office/drawing/2014/main" id="{16F91FFF-C96B-96E7-9BE8-A8942B5F03DD}"/>
                </a:ext>
              </a:extLst>
            </p:cNvPr>
            <p:cNvSpPr/>
            <p:nvPr/>
          </p:nvSpPr>
          <p:spPr>
            <a:xfrm>
              <a:off x="0" y="0"/>
              <a:ext cx="12192000" cy="1161415"/>
            </a:xfrm>
            <a:custGeom>
              <a:avLst/>
              <a:gdLst/>
              <a:ahLst/>
              <a:cxnLst/>
              <a:rect l="l" t="t" r="r" b="b"/>
              <a:pathLst>
                <a:path w="12192000" h="1161415">
                  <a:moveTo>
                    <a:pt x="12192000" y="1161142"/>
                  </a:moveTo>
                  <a:lnTo>
                    <a:pt x="0" y="1161142"/>
                  </a:lnTo>
                  <a:lnTo>
                    <a:pt x="0" y="-1"/>
                  </a:lnTo>
                  <a:lnTo>
                    <a:pt x="12192000" y="-1"/>
                  </a:lnTo>
                  <a:lnTo>
                    <a:pt x="12192000" y="1161142"/>
                  </a:lnTo>
                  <a:close/>
                </a:path>
              </a:pathLst>
            </a:custGeom>
            <a:grp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sp>
          <p:nvSpPr>
            <p:cNvPr id="14" name="object 5">
              <a:extLst>
                <a:ext uri="{FF2B5EF4-FFF2-40B4-BE49-F238E27FC236}">
                  <a16:creationId xmlns:a16="http://schemas.microsoft.com/office/drawing/2014/main" id="{5C2CD589-3C89-036B-1B79-C7F8E9657D1D}"/>
                </a:ext>
              </a:extLst>
            </p:cNvPr>
            <p:cNvSpPr/>
            <p:nvPr/>
          </p:nvSpPr>
          <p:spPr>
            <a:xfrm>
              <a:off x="0" y="0"/>
              <a:ext cx="12192000" cy="1161415"/>
            </a:xfrm>
            <a:custGeom>
              <a:avLst/>
              <a:gdLst/>
              <a:ahLst/>
              <a:cxnLst/>
              <a:rect l="l" t="t" r="r" b="b"/>
              <a:pathLst>
                <a:path w="12192000" h="1161415">
                  <a:moveTo>
                    <a:pt x="0" y="-1"/>
                  </a:moveTo>
                  <a:lnTo>
                    <a:pt x="12192000" y="-1"/>
                  </a:lnTo>
                  <a:lnTo>
                    <a:pt x="12192000" y="1161142"/>
                  </a:lnTo>
                  <a:lnTo>
                    <a:pt x="0" y="1161142"/>
                  </a:lnTo>
                  <a:lnTo>
                    <a:pt x="0" y="-1"/>
                  </a:lnTo>
                  <a:close/>
                </a:path>
              </a:pathLst>
            </a:custGeom>
            <a:grpFill/>
            <a:ln w="12700">
              <a:solidFill>
                <a:srgbClr val="34497D"/>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grpSp>
      <p:sp>
        <p:nvSpPr>
          <p:cNvPr id="3" name="Rectangle 2">
            <a:extLst>
              <a:ext uri="{FF2B5EF4-FFF2-40B4-BE49-F238E27FC236}">
                <a16:creationId xmlns:a16="http://schemas.microsoft.com/office/drawing/2014/main" id="{ECE75185-D8D6-4A5C-A2A2-2E06A266B46E}"/>
              </a:ext>
            </a:extLst>
          </p:cNvPr>
          <p:cNvSpPr/>
          <p:nvPr/>
        </p:nvSpPr>
        <p:spPr>
          <a:xfrm>
            <a:off x="3033122" y="3244334"/>
            <a:ext cx="237566" cy="369332"/>
          </a:xfrm>
          <a:prstGeom prst="rect">
            <a:avLst/>
          </a:prstGeom>
        </p:spPr>
        <p:txBody>
          <a:bodyPr wrap="none">
            <a:spAutoFit/>
          </a:bodyPr>
          <a:lstStyle/>
          <a:p>
            <a:r>
              <a:rPr lang="en-US" dirty="0"/>
              <a:t> </a:t>
            </a:r>
          </a:p>
        </p:txBody>
      </p:sp>
      <p:sp>
        <p:nvSpPr>
          <p:cNvPr id="5" name="Google Shape;1431;p125">
            <a:extLst>
              <a:ext uri="{FF2B5EF4-FFF2-40B4-BE49-F238E27FC236}">
                <a16:creationId xmlns:a16="http://schemas.microsoft.com/office/drawing/2014/main" id="{EC41AB7B-3CB0-4298-8815-4516E35F10B9}"/>
              </a:ext>
            </a:extLst>
          </p:cNvPr>
          <p:cNvSpPr/>
          <p:nvPr/>
        </p:nvSpPr>
        <p:spPr>
          <a:xfrm>
            <a:off x="6982113" y="1526844"/>
            <a:ext cx="1023764" cy="982133"/>
          </a:xfrm>
          <a:custGeom>
            <a:avLst/>
            <a:gdLst/>
            <a:ahLst/>
            <a:cxnLst/>
            <a:rect l="l" t="t" r="r" b="b"/>
            <a:pathLst>
              <a:path w="723844" h="723844" extrusionOk="0">
                <a:moveTo>
                  <a:pt x="361922" y="305959"/>
                </a:moveTo>
                <a:cubicBezTo>
                  <a:pt x="392830" y="305959"/>
                  <a:pt x="417885" y="331014"/>
                  <a:pt x="417885" y="361922"/>
                </a:cubicBezTo>
                <a:cubicBezTo>
                  <a:pt x="417885" y="392830"/>
                  <a:pt x="392830" y="417886"/>
                  <a:pt x="361922" y="417886"/>
                </a:cubicBezTo>
                <a:cubicBezTo>
                  <a:pt x="331014" y="417886"/>
                  <a:pt x="305959" y="392830"/>
                  <a:pt x="305959" y="361922"/>
                </a:cubicBezTo>
                <a:cubicBezTo>
                  <a:pt x="305959" y="331014"/>
                  <a:pt x="331014" y="305959"/>
                  <a:pt x="361922" y="305959"/>
                </a:cubicBezTo>
                <a:close/>
                <a:moveTo>
                  <a:pt x="361922" y="202996"/>
                </a:moveTo>
                <a:cubicBezTo>
                  <a:pt x="274149" y="202996"/>
                  <a:pt x="202996" y="274150"/>
                  <a:pt x="202996" y="361922"/>
                </a:cubicBezTo>
                <a:cubicBezTo>
                  <a:pt x="202996" y="449695"/>
                  <a:pt x="274149" y="520848"/>
                  <a:pt x="361922" y="520848"/>
                </a:cubicBezTo>
                <a:cubicBezTo>
                  <a:pt x="449694" y="520848"/>
                  <a:pt x="520848" y="449695"/>
                  <a:pt x="520848" y="361922"/>
                </a:cubicBezTo>
                <a:cubicBezTo>
                  <a:pt x="520848" y="274150"/>
                  <a:pt x="449694" y="202996"/>
                  <a:pt x="361922" y="202996"/>
                </a:cubicBezTo>
                <a:close/>
                <a:moveTo>
                  <a:pt x="361922" y="189602"/>
                </a:moveTo>
                <a:cubicBezTo>
                  <a:pt x="457092" y="189602"/>
                  <a:pt x="534242" y="266752"/>
                  <a:pt x="534242" y="361922"/>
                </a:cubicBezTo>
                <a:cubicBezTo>
                  <a:pt x="534242" y="457092"/>
                  <a:pt x="457092" y="534243"/>
                  <a:pt x="361922" y="534243"/>
                </a:cubicBezTo>
                <a:cubicBezTo>
                  <a:pt x="266752" y="534243"/>
                  <a:pt x="189602" y="457092"/>
                  <a:pt x="189602" y="361922"/>
                </a:cubicBezTo>
                <a:cubicBezTo>
                  <a:pt x="189602" y="266752"/>
                  <a:pt x="266752" y="189602"/>
                  <a:pt x="361922" y="189602"/>
                </a:cubicBezTo>
                <a:close/>
                <a:moveTo>
                  <a:pt x="321866" y="63175"/>
                </a:moveTo>
                <a:lnTo>
                  <a:pt x="302857" y="139211"/>
                </a:lnTo>
                <a:lnTo>
                  <a:pt x="293339" y="141659"/>
                </a:lnTo>
                <a:cubicBezTo>
                  <a:pt x="278895" y="146151"/>
                  <a:pt x="265061" y="152025"/>
                  <a:pt x="251989" y="159126"/>
                </a:cubicBezTo>
                <a:lnTo>
                  <a:pt x="246175" y="162658"/>
                </a:lnTo>
                <a:lnTo>
                  <a:pt x="179000" y="122353"/>
                </a:lnTo>
                <a:lnTo>
                  <a:pt x="122353" y="179000"/>
                </a:lnTo>
                <a:lnTo>
                  <a:pt x="162658" y="246176"/>
                </a:lnTo>
                <a:lnTo>
                  <a:pt x="159126" y="251989"/>
                </a:lnTo>
                <a:cubicBezTo>
                  <a:pt x="152025" y="265061"/>
                  <a:pt x="146151" y="278896"/>
                  <a:pt x="141659" y="293339"/>
                </a:cubicBezTo>
                <a:lnTo>
                  <a:pt x="139211" y="302858"/>
                </a:lnTo>
                <a:lnTo>
                  <a:pt x="63175" y="321867"/>
                </a:lnTo>
                <a:lnTo>
                  <a:pt x="63175" y="401978"/>
                </a:lnTo>
                <a:lnTo>
                  <a:pt x="139211" y="420987"/>
                </a:lnTo>
                <a:lnTo>
                  <a:pt x="141659" y="430505"/>
                </a:lnTo>
                <a:cubicBezTo>
                  <a:pt x="146151" y="444949"/>
                  <a:pt x="152025" y="458784"/>
                  <a:pt x="159126" y="471855"/>
                </a:cubicBezTo>
                <a:lnTo>
                  <a:pt x="162658" y="477669"/>
                </a:lnTo>
                <a:lnTo>
                  <a:pt x="122352" y="544845"/>
                </a:lnTo>
                <a:lnTo>
                  <a:pt x="179000" y="601492"/>
                </a:lnTo>
                <a:lnTo>
                  <a:pt x="246175" y="561186"/>
                </a:lnTo>
                <a:lnTo>
                  <a:pt x="251989" y="564718"/>
                </a:lnTo>
                <a:cubicBezTo>
                  <a:pt x="265061" y="571819"/>
                  <a:pt x="278895" y="577693"/>
                  <a:pt x="293339" y="582186"/>
                </a:cubicBezTo>
                <a:lnTo>
                  <a:pt x="302857" y="584633"/>
                </a:lnTo>
                <a:lnTo>
                  <a:pt x="321866" y="660669"/>
                </a:lnTo>
                <a:lnTo>
                  <a:pt x="401977" y="660669"/>
                </a:lnTo>
                <a:lnTo>
                  <a:pt x="420987" y="584633"/>
                </a:lnTo>
                <a:lnTo>
                  <a:pt x="430505" y="582186"/>
                </a:lnTo>
                <a:cubicBezTo>
                  <a:pt x="444948" y="577693"/>
                  <a:pt x="458783" y="571819"/>
                  <a:pt x="471855" y="564718"/>
                </a:cubicBezTo>
                <a:lnTo>
                  <a:pt x="477669" y="561186"/>
                </a:lnTo>
                <a:lnTo>
                  <a:pt x="544845" y="601492"/>
                </a:lnTo>
                <a:lnTo>
                  <a:pt x="601492" y="544845"/>
                </a:lnTo>
                <a:lnTo>
                  <a:pt x="561186" y="477669"/>
                </a:lnTo>
                <a:lnTo>
                  <a:pt x="564718" y="471855"/>
                </a:lnTo>
                <a:cubicBezTo>
                  <a:pt x="571819" y="458784"/>
                  <a:pt x="577693" y="444949"/>
                  <a:pt x="582185" y="430505"/>
                </a:cubicBezTo>
                <a:lnTo>
                  <a:pt x="584633" y="420987"/>
                </a:lnTo>
                <a:lnTo>
                  <a:pt x="660669" y="401978"/>
                </a:lnTo>
                <a:lnTo>
                  <a:pt x="660669" y="321867"/>
                </a:lnTo>
                <a:lnTo>
                  <a:pt x="584633" y="302858"/>
                </a:lnTo>
                <a:lnTo>
                  <a:pt x="582185" y="293339"/>
                </a:lnTo>
                <a:cubicBezTo>
                  <a:pt x="577693" y="278896"/>
                  <a:pt x="571819" y="265061"/>
                  <a:pt x="564718" y="251989"/>
                </a:cubicBezTo>
                <a:lnTo>
                  <a:pt x="561186" y="246176"/>
                </a:lnTo>
                <a:lnTo>
                  <a:pt x="601492" y="179000"/>
                </a:lnTo>
                <a:lnTo>
                  <a:pt x="544845" y="122353"/>
                </a:lnTo>
                <a:lnTo>
                  <a:pt x="477669" y="162658"/>
                </a:lnTo>
                <a:lnTo>
                  <a:pt x="471855" y="159126"/>
                </a:lnTo>
                <a:cubicBezTo>
                  <a:pt x="458783" y="152025"/>
                  <a:pt x="444948" y="146151"/>
                  <a:pt x="430505" y="141659"/>
                </a:cubicBezTo>
                <a:lnTo>
                  <a:pt x="420987" y="139211"/>
                </a:lnTo>
                <a:lnTo>
                  <a:pt x="401978" y="63175"/>
                </a:lnTo>
                <a:close/>
                <a:moveTo>
                  <a:pt x="361922" y="0"/>
                </a:moveTo>
                <a:cubicBezTo>
                  <a:pt x="561806" y="0"/>
                  <a:pt x="723844" y="162038"/>
                  <a:pt x="723844" y="361922"/>
                </a:cubicBezTo>
                <a:cubicBezTo>
                  <a:pt x="723844" y="561806"/>
                  <a:pt x="561806" y="723844"/>
                  <a:pt x="361922" y="723844"/>
                </a:cubicBezTo>
                <a:cubicBezTo>
                  <a:pt x="162038" y="723844"/>
                  <a:pt x="0" y="561806"/>
                  <a:pt x="0" y="361922"/>
                </a:cubicBezTo>
                <a:cubicBezTo>
                  <a:pt x="0" y="162038"/>
                  <a:pt x="162038" y="0"/>
                  <a:pt x="361922" y="0"/>
                </a:cubicBezTo>
                <a:close/>
              </a:path>
            </a:pathLst>
          </a:custGeom>
          <a:gradFill>
            <a:gsLst>
              <a:gs pos="0">
                <a:schemeClr val="accent3"/>
              </a:gs>
              <a:gs pos="10000">
                <a:schemeClr val="accent3"/>
              </a:gs>
              <a:gs pos="33000">
                <a:schemeClr val="accent1"/>
              </a:gs>
              <a:gs pos="67000">
                <a:schemeClr val="lt2"/>
              </a:gs>
              <a:gs pos="90000">
                <a:schemeClr val="accent2"/>
              </a:gs>
              <a:gs pos="100000">
                <a:schemeClr val="accent2"/>
              </a:gs>
            </a:gsLst>
            <a:lin ang="3600008"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 name="Google Shape;1420;p125">
            <a:extLst>
              <a:ext uri="{FF2B5EF4-FFF2-40B4-BE49-F238E27FC236}">
                <a16:creationId xmlns:a16="http://schemas.microsoft.com/office/drawing/2014/main" id="{FE378F37-72BE-4CD7-9A2D-07A79785B996}"/>
              </a:ext>
            </a:extLst>
          </p:cNvPr>
          <p:cNvSpPr/>
          <p:nvPr/>
        </p:nvSpPr>
        <p:spPr>
          <a:xfrm>
            <a:off x="1242028" y="1526844"/>
            <a:ext cx="1023764" cy="1048439"/>
          </a:xfrm>
          <a:custGeom>
            <a:avLst/>
            <a:gdLst/>
            <a:ahLst/>
            <a:cxnLst/>
            <a:rect l="l" t="t" r="r" b="b"/>
            <a:pathLst>
              <a:path w="723844" h="723844" extrusionOk="0">
                <a:moveTo>
                  <a:pt x="361922" y="427397"/>
                </a:moveTo>
                <a:cubicBezTo>
                  <a:pt x="378291" y="427397"/>
                  <a:pt x="391561" y="440667"/>
                  <a:pt x="391561" y="457035"/>
                </a:cubicBezTo>
                <a:cubicBezTo>
                  <a:pt x="391561" y="473404"/>
                  <a:pt x="378291" y="486674"/>
                  <a:pt x="361922" y="486674"/>
                </a:cubicBezTo>
                <a:cubicBezTo>
                  <a:pt x="345553" y="486674"/>
                  <a:pt x="332283" y="473404"/>
                  <a:pt x="332283" y="457035"/>
                </a:cubicBezTo>
                <a:cubicBezTo>
                  <a:pt x="332283" y="440667"/>
                  <a:pt x="345553" y="427397"/>
                  <a:pt x="361922" y="427397"/>
                </a:cubicBezTo>
                <a:close/>
                <a:moveTo>
                  <a:pt x="361643" y="150394"/>
                </a:moveTo>
                <a:cubicBezTo>
                  <a:pt x="381742" y="150240"/>
                  <a:pt x="398159" y="166407"/>
                  <a:pt x="398313" y="186505"/>
                </a:cubicBezTo>
                <a:lnTo>
                  <a:pt x="385567" y="376191"/>
                </a:lnTo>
                <a:lnTo>
                  <a:pt x="385644" y="376901"/>
                </a:lnTo>
                <a:cubicBezTo>
                  <a:pt x="385738" y="389117"/>
                  <a:pt x="375869" y="399096"/>
                  <a:pt x="363601" y="399190"/>
                </a:cubicBezTo>
                <a:cubicBezTo>
                  <a:pt x="352867" y="399272"/>
                  <a:pt x="343853" y="391759"/>
                  <a:pt x="341704" y="381696"/>
                </a:cubicBezTo>
                <a:lnTo>
                  <a:pt x="341658" y="381276"/>
                </a:lnTo>
                <a:lnTo>
                  <a:pt x="341579" y="381277"/>
                </a:lnTo>
                <a:lnTo>
                  <a:pt x="341330" y="378269"/>
                </a:lnTo>
                <a:lnTo>
                  <a:pt x="341219" y="377242"/>
                </a:lnTo>
                <a:lnTo>
                  <a:pt x="341233" y="377088"/>
                </a:lnTo>
                <a:lnTo>
                  <a:pt x="325532" y="187063"/>
                </a:lnTo>
                <a:cubicBezTo>
                  <a:pt x="325378" y="166966"/>
                  <a:pt x="341546" y="150548"/>
                  <a:pt x="361643" y="150394"/>
                </a:cubicBezTo>
                <a:close/>
                <a:moveTo>
                  <a:pt x="361922" y="59624"/>
                </a:moveTo>
                <a:cubicBezTo>
                  <a:pt x="347990" y="59624"/>
                  <a:pt x="335377" y="65271"/>
                  <a:pt x="326246" y="74402"/>
                </a:cubicBezTo>
                <a:lnTo>
                  <a:pt x="319157" y="84916"/>
                </a:lnTo>
                <a:lnTo>
                  <a:pt x="319113" y="84916"/>
                </a:lnTo>
                <a:lnTo>
                  <a:pt x="318839" y="85389"/>
                </a:lnTo>
                <a:lnTo>
                  <a:pt x="315434" y="90439"/>
                </a:lnTo>
                <a:lnTo>
                  <a:pt x="314886" y="92203"/>
                </a:lnTo>
                <a:lnTo>
                  <a:pt x="95593" y="470294"/>
                </a:lnTo>
                <a:lnTo>
                  <a:pt x="95667" y="470398"/>
                </a:lnTo>
                <a:lnTo>
                  <a:pt x="95055" y="471307"/>
                </a:lnTo>
                <a:cubicBezTo>
                  <a:pt x="92502" y="477343"/>
                  <a:pt x="91090" y="483979"/>
                  <a:pt x="91090" y="490945"/>
                </a:cubicBezTo>
                <a:cubicBezTo>
                  <a:pt x="91090" y="518809"/>
                  <a:pt x="113679" y="541398"/>
                  <a:pt x="141543" y="541398"/>
                </a:cubicBezTo>
                <a:lnTo>
                  <a:pt x="146272" y="540922"/>
                </a:lnTo>
                <a:lnTo>
                  <a:pt x="146614" y="541398"/>
                </a:lnTo>
                <a:lnTo>
                  <a:pt x="582301" y="541398"/>
                </a:lnTo>
                <a:lnTo>
                  <a:pt x="584813" y="541398"/>
                </a:lnTo>
                <a:lnTo>
                  <a:pt x="584969" y="541129"/>
                </a:lnTo>
                <a:lnTo>
                  <a:pt x="592469" y="540373"/>
                </a:lnTo>
                <a:cubicBezTo>
                  <a:pt x="615460" y="535668"/>
                  <a:pt x="632754" y="515326"/>
                  <a:pt x="632754" y="490945"/>
                </a:cubicBezTo>
                <a:cubicBezTo>
                  <a:pt x="632754" y="483979"/>
                  <a:pt x="631343" y="477343"/>
                  <a:pt x="628789" y="471307"/>
                </a:cubicBezTo>
                <a:lnTo>
                  <a:pt x="627121" y="468832"/>
                </a:lnTo>
                <a:lnTo>
                  <a:pt x="627263" y="468588"/>
                </a:lnTo>
                <a:lnTo>
                  <a:pt x="408958" y="92202"/>
                </a:lnTo>
                <a:lnTo>
                  <a:pt x="408410" y="90439"/>
                </a:lnTo>
                <a:lnTo>
                  <a:pt x="405008" y="85393"/>
                </a:lnTo>
                <a:lnTo>
                  <a:pt x="404732" y="84916"/>
                </a:lnTo>
                <a:lnTo>
                  <a:pt x="404687" y="84916"/>
                </a:lnTo>
                <a:lnTo>
                  <a:pt x="397598" y="74402"/>
                </a:lnTo>
                <a:cubicBezTo>
                  <a:pt x="388467" y="65271"/>
                  <a:pt x="375855" y="59624"/>
                  <a:pt x="361922" y="59624"/>
                </a:cubicBezTo>
                <a:close/>
                <a:moveTo>
                  <a:pt x="361922" y="0"/>
                </a:moveTo>
                <a:cubicBezTo>
                  <a:pt x="561806" y="0"/>
                  <a:pt x="723844" y="162038"/>
                  <a:pt x="723844" y="361922"/>
                </a:cubicBezTo>
                <a:cubicBezTo>
                  <a:pt x="723844" y="561806"/>
                  <a:pt x="561806" y="723844"/>
                  <a:pt x="361922" y="723844"/>
                </a:cubicBezTo>
                <a:cubicBezTo>
                  <a:pt x="162038" y="723844"/>
                  <a:pt x="0" y="561806"/>
                  <a:pt x="0" y="361922"/>
                </a:cubicBezTo>
                <a:cubicBezTo>
                  <a:pt x="0" y="162038"/>
                  <a:pt x="162038" y="0"/>
                  <a:pt x="361922" y="0"/>
                </a:cubicBezTo>
                <a:close/>
              </a:path>
            </a:pathLst>
          </a:custGeom>
          <a:gradFill>
            <a:gsLst>
              <a:gs pos="0">
                <a:schemeClr val="accent3"/>
              </a:gs>
              <a:gs pos="10000">
                <a:schemeClr val="accent3"/>
              </a:gs>
              <a:gs pos="33000">
                <a:schemeClr val="accent1"/>
              </a:gs>
              <a:gs pos="67000">
                <a:schemeClr val="lt2"/>
              </a:gs>
              <a:gs pos="90000">
                <a:schemeClr val="accent2"/>
              </a:gs>
              <a:gs pos="100000">
                <a:schemeClr val="accent2"/>
              </a:gs>
            </a:gsLst>
            <a:lin ang="3600008"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 name="Google Shape;1425;p125">
            <a:extLst>
              <a:ext uri="{FF2B5EF4-FFF2-40B4-BE49-F238E27FC236}">
                <a16:creationId xmlns:a16="http://schemas.microsoft.com/office/drawing/2014/main" id="{44ADB72C-7C49-4302-B7D5-8C31ED34AD67}"/>
              </a:ext>
            </a:extLst>
          </p:cNvPr>
          <p:cNvSpPr/>
          <p:nvPr/>
        </p:nvSpPr>
        <p:spPr>
          <a:xfrm>
            <a:off x="4087386" y="1526844"/>
            <a:ext cx="1023764" cy="982133"/>
          </a:xfrm>
          <a:custGeom>
            <a:avLst/>
            <a:gdLst/>
            <a:ahLst/>
            <a:cxnLst/>
            <a:rect l="l" t="t" r="r" b="b"/>
            <a:pathLst>
              <a:path w="723844" h="723844" extrusionOk="0">
                <a:moveTo>
                  <a:pt x="203045" y="531559"/>
                </a:moveTo>
                <a:lnTo>
                  <a:pt x="453105" y="531559"/>
                </a:lnTo>
                <a:lnTo>
                  <a:pt x="453105" y="539951"/>
                </a:lnTo>
                <a:lnTo>
                  <a:pt x="203045" y="539951"/>
                </a:lnTo>
                <a:close/>
                <a:moveTo>
                  <a:pt x="579851" y="521846"/>
                </a:moveTo>
                <a:cubicBezTo>
                  <a:pt x="560260" y="519989"/>
                  <a:pt x="542873" y="534365"/>
                  <a:pt x="541015" y="553956"/>
                </a:cubicBezTo>
                <a:cubicBezTo>
                  <a:pt x="539158" y="573546"/>
                  <a:pt x="553534" y="590933"/>
                  <a:pt x="573125" y="592791"/>
                </a:cubicBezTo>
                <a:cubicBezTo>
                  <a:pt x="592716" y="594648"/>
                  <a:pt x="610103" y="580272"/>
                  <a:pt x="611961" y="560681"/>
                </a:cubicBezTo>
                <a:cubicBezTo>
                  <a:pt x="613818" y="541090"/>
                  <a:pt x="599442" y="523703"/>
                  <a:pt x="579851" y="521846"/>
                </a:cubicBezTo>
                <a:close/>
                <a:moveTo>
                  <a:pt x="203045" y="430276"/>
                </a:moveTo>
                <a:lnTo>
                  <a:pt x="410153" y="430276"/>
                </a:lnTo>
                <a:lnTo>
                  <a:pt x="410153" y="438668"/>
                </a:lnTo>
                <a:lnTo>
                  <a:pt x="203045" y="438668"/>
                </a:lnTo>
                <a:close/>
                <a:moveTo>
                  <a:pt x="203045" y="391520"/>
                </a:moveTo>
                <a:lnTo>
                  <a:pt x="530185" y="391520"/>
                </a:lnTo>
                <a:lnTo>
                  <a:pt x="530185" y="399912"/>
                </a:lnTo>
                <a:lnTo>
                  <a:pt x="203045" y="399912"/>
                </a:lnTo>
                <a:close/>
                <a:moveTo>
                  <a:pt x="203045" y="352763"/>
                </a:moveTo>
                <a:lnTo>
                  <a:pt x="530185" y="352763"/>
                </a:lnTo>
                <a:lnTo>
                  <a:pt x="530185" y="361156"/>
                </a:lnTo>
                <a:lnTo>
                  <a:pt x="203045" y="361156"/>
                </a:lnTo>
                <a:close/>
                <a:moveTo>
                  <a:pt x="203045" y="314007"/>
                </a:moveTo>
                <a:lnTo>
                  <a:pt x="530185" y="314007"/>
                </a:lnTo>
                <a:lnTo>
                  <a:pt x="530185" y="322399"/>
                </a:lnTo>
                <a:lnTo>
                  <a:pt x="203045" y="322399"/>
                </a:lnTo>
                <a:close/>
                <a:moveTo>
                  <a:pt x="203045" y="275251"/>
                </a:moveTo>
                <a:lnTo>
                  <a:pt x="530185" y="275251"/>
                </a:lnTo>
                <a:lnTo>
                  <a:pt x="530185" y="283643"/>
                </a:lnTo>
                <a:lnTo>
                  <a:pt x="203045" y="283643"/>
                </a:lnTo>
                <a:close/>
                <a:moveTo>
                  <a:pt x="203045" y="236494"/>
                </a:moveTo>
                <a:lnTo>
                  <a:pt x="530185" y="236494"/>
                </a:lnTo>
                <a:lnTo>
                  <a:pt x="530185" y="244887"/>
                </a:lnTo>
                <a:lnTo>
                  <a:pt x="203045" y="244887"/>
                </a:lnTo>
                <a:close/>
                <a:moveTo>
                  <a:pt x="607263" y="214539"/>
                </a:moveTo>
                <a:cubicBezTo>
                  <a:pt x="583192" y="212444"/>
                  <a:pt x="561979" y="230258"/>
                  <a:pt x="559883" y="254329"/>
                </a:cubicBezTo>
                <a:lnTo>
                  <a:pt x="557115" y="483538"/>
                </a:lnTo>
                <a:lnTo>
                  <a:pt x="557080" y="483720"/>
                </a:lnTo>
                <a:lnTo>
                  <a:pt x="557098" y="484962"/>
                </a:lnTo>
                <a:lnTo>
                  <a:pt x="557054" y="488590"/>
                </a:lnTo>
                <a:lnTo>
                  <a:pt x="557149" y="488599"/>
                </a:lnTo>
                <a:lnTo>
                  <a:pt x="557156" y="489106"/>
                </a:lnTo>
                <a:cubicBezTo>
                  <a:pt x="558586" y="501394"/>
                  <a:pt x="568522" y="511408"/>
                  <a:pt x="581378" y="512527"/>
                </a:cubicBezTo>
                <a:cubicBezTo>
                  <a:pt x="596072" y="513807"/>
                  <a:pt x="609016" y="502983"/>
                  <a:pt x="610289" y="488353"/>
                </a:cubicBezTo>
                <a:lnTo>
                  <a:pt x="610277" y="487494"/>
                </a:lnTo>
                <a:lnTo>
                  <a:pt x="647054" y="261919"/>
                </a:lnTo>
                <a:cubicBezTo>
                  <a:pt x="649150" y="237848"/>
                  <a:pt x="631335" y="216635"/>
                  <a:pt x="607263" y="214539"/>
                </a:cubicBezTo>
                <a:close/>
                <a:moveTo>
                  <a:pt x="212200" y="138892"/>
                </a:moveTo>
                <a:lnTo>
                  <a:pt x="212200" y="197636"/>
                </a:lnTo>
                <a:lnTo>
                  <a:pt x="405066" y="197636"/>
                </a:lnTo>
                <a:lnTo>
                  <a:pt x="405066" y="138892"/>
                </a:lnTo>
                <a:close/>
                <a:moveTo>
                  <a:pt x="203045" y="130500"/>
                </a:moveTo>
                <a:lnTo>
                  <a:pt x="414221" y="130500"/>
                </a:lnTo>
                <a:lnTo>
                  <a:pt x="414221" y="206130"/>
                </a:lnTo>
                <a:lnTo>
                  <a:pt x="203045" y="206130"/>
                </a:lnTo>
                <a:close/>
                <a:moveTo>
                  <a:pt x="468126" y="86062"/>
                </a:moveTo>
                <a:lnTo>
                  <a:pt x="468126" y="163225"/>
                </a:lnTo>
                <a:cubicBezTo>
                  <a:pt x="468126" y="173977"/>
                  <a:pt x="476842" y="182692"/>
                  <a:pt x="487593" y="182692"/>
                </a:cubicBezTo>
                <a:lnTo>
                  <a:pt x="564756" y="182692"/>
                </a:lnTo>
                <a:close/>
                <a:moveTo>
                  <a:pt x="182390" y="84247"/>
                </a:moveTo>
                <a:cubicBezTo>
                  <a:pt x="169141" y="84247"/>
                  <a:pt x="158400" y="94988"/>
                  <a:pt x="158400" y="108237"/>
                </a:cubicBezTo>
                <a:lnTo>
                  <a:pt x="158400" y="611799"/>
                </a:lnTo>
                <a:cubicBezTo>
                  <a:pt x="158400" y="625048"/>
                  <a:pt x="169141" y="635789"/>
                  <a:pt x="182390" y="635789"/>
                </a:cubicBezTo>
                <a:lnTo>
                  <a:pt x="547393" y="635789"/>
                </a:lnTo>
                <a:cubicBezTo>
                  <a:pt x="560642" y="635789"/>
                  <a:pt x="571383" y="625048"/>
                  <a:pt x="571383" y="611799"/>
                </a:cubicBezTo>
                <a:lnTo>
                  <a:pt x="571383" y="599002"/>
                </a:lnTo>
                <a:lnTo>
                  <a:pt x="569648" y="599013"/>
                </a:lnTo>
                <a:cubicBezTo>
                  <a:pt x="546621" y="596830"/>
                  <a:pt x="529723" y="576393"/>
                  <a:pt x="531906" y="553366"/>
                </a:cubicBezTo>
                <a:cubicBezTo>
                  <a:pt x="533577" y="535736"/>
                  <a:pt x="545949" y="521699"/>
                  <a:pt x="561991" y="517067"/>
                </a:cubicBezTo>
                <a:lnTo>
                  <a:pt x="567726" y="515939"/>
                </a:lnTo>
                <a:lnTo>
                  <a:pt x="566881" y="515654"/>
                </a:lnTo>
                <a:cubicBezTo>
                  <a:pt x="557000" y="511445"/>
                  <a:pt x="549989" y="503049"/>
                  <a:pt x="548666" y="493427"/>
                </a:cubicBezTo>
                <a:lnTo>
                  <a:pt x="548655" y="492898"/>
                </a:lnTo>
                <a:lnTo>
                  <a:pt x="548542" y="492887"/>
                </a:lnTo>
                <a:lnTo>
                  <a:pt x="548576" y="489110"/>
                </a:lnTo>
                <a:lnTo>
                  <a:pt x="548549" y="487816"/>
                </a:lnTo>
                <a:lnTo>
                  <a:pt x="548589" y="487626"/>
                </a:lnTo>
                <a:lnTo>
                  <a:pt x="550722" y="248966"/>
                </a:lnTo>
                <a:cubicBezTo>
                  <a:pt x="551908" y="236454"/>
                  <a:pt x="558790" y="225677"/>
                  <a:pt x="568958" y="218368"/>
                </a:cubicBezTo>
                <a:lnTo>
                  <a:pt x="571383" y="216948"/>
                </a:lnTo>
                <a:lnTo>
                  <a:pt x="571383" y="191644"/>
                </a:lnTo>
                <a:lnTo>
                  <a:pt x="483387" y="191644"/>
                </a:lnTo>
                <a:cubicBezTo>
                  <a:pt x="470138" y="191644"/>
                  <a:pt x="459397" y="180903"/>
                  <a:pt x="459397" y="167654"/>
                </a:cubicBezTo>
                <a:lnTo>
                  <a:pt x="459397" y="84247"/>
                </a:lnTo>
                <a:close/>
                <a:moveTo>
                  <a:pt x="361922" y="0"/>
                </a:moveTo>
                <a:cubicBezTo>
                  <a:pt x="561806" y="0"/>
                  <a:pt x="723844" y="162038"/>
                  <a:pt x="723844" y="361922"/>
                </a:cubicBezTo>
                <a:cubicBezTo>
                  <a:pt x="723844" y="561806"/>
                  <a:pt x="561806" y="723844"/>
                  <a:pt x="361922" y="723844"/>
                </a:cubicBezTo>
                <a:cubicBezTo>
                  <a:pt x="162038" y="723844"/>
                  <a:pt x="0" y="561806"/>
                  <a:pt x="0" y="361922"/>
                </a:cubicBezTo>
                <a:cubicBezTo>
                  <a:pt x="0" y="162038"/>
                  <a:pt x="162038" y="0"/>
                  <a:pt x="361922" y="0"/>
                </a:cubicBezTo>
                <a:close/>
              </a:path>
            </a:pathLst>
          </a:custGeom>
          <a:gradFill>
            <a:gsLst>
              <a:gs pos="0">
                <a:schemeClr val="accent3"/>
              </a:gs>
              <a:gs pos="10000">
                <a:schemeClr val="accent3"/>
              </a:gs>
              <a:gs pos="33000">
                <a:schemeClr val="accent1"/>
              </a:gs>
              <a:gs pos="67000">
                <a:schemeClr val="lt2"/>
              </a:gs>
              <a:gs pos="90000">
                <a:schemeClr val="accent2"/>
              </a:gs>
              <a:gs pos="100000">
                <a:schemeClr val="accent2"/>
              </a:gs>
            </a:gsLst>
            <a:lin ang="3600008"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 name="Title 7">
            <a:extLst>
              <a:ext uri="{FF2B5EF4-FFF2-40B4-BE49-F238E27FC236}">
                <a16:creationId xmlns:a16="http://schemas.microsoft.com/office/drawing/2014/main" id="{5B8FB00B-B96B-4E89-ABCB-7C605B8F9AB7}"/>
              </a:ext>
            </a:extLst>
          </p:cNvPr>
          <p:cNvSpPr>
            <a:spLocks noGrp="1"/>
          </p:cNvSpPr>
          <p:nvPr>
            <p:ph type="title" idx="4294967295"/>
          </p:nvPr>
        </p:nvSpPr>
        <p:spPr>
          <a:xfrm>
            <a:off x="3270688" y="34920"/>
            <a:ext cx="8914962" cy="982663"/>
          </a:xfrm>
        </p:spPr>
        <p:txBody>
          <a:bodyPr>
            <a:normAutofit/>
          </a:bodyPr>
          <a:lstStyle/>
          <a:p>
            <a:r>
              <a:rPr lang="en-US" sz="2800" dirty="0">
                <a:solidFill>
                  <a:schemeClr val="bg1"/>
                </a:solidFill>
              </a:rPr>
              <a:t>How does the Collective Platform benefit care collaboration?</a:t>
            </a:r>
          </a:p>
        </p:txBody>
      </p:sp>
      <p:sp>
        <p:nvSpPr>
          <p:cNvPr id="9" name="Rectangle 8">
            <a:extLst>
              <a:ext uri="{FF2B5EF4-FFF2-40B4-BE49-F238E27FC236}">
                <a16:creationId xmlns:a16="http://schemas.microsoft.com/office/drawing/2014/main" id="{581693D9-1ADA-4462-B794-DDD12C3CF637}"/>
              </a:ext>
            </a:extLst>
          </p:cNvPr>
          <p:cNvSpPr/>
          <p:nvPr/>
        </p:nvSpPr>
        <p:spPr>
          <a:xfrm>
            <a:off x="519470" y="2962959"/>
            <a:ext cx="2468880" cy="1200329"/>
          </a:xfrm>
          <a:prstGeom prst="rect">
            <a:avLst/>
          </a:prstGeom>
        </p:spPr>
        <p:txBody>
          <a:bodyPr wrap="square">
            <a:noAutofit/>
          </a:bodyPr>
          <a:lstStyle/>
          <a:p>
            <a:pPr algn="ctr"/>
            <a:r>
              <a:rPr lang="en-US" b="1" i="1" dirty="0"/>
              <a:t>Risk Identification</a:t>
            </a:r>
          </a:p>
          <a:p>
            <a:pPr algn="ctr"/>
            <a:endParaRPr lang="en-US" b="1" i="1" dirty="0"/>
          </a:p>
          <a:p>
            <a:pPr algn="ctr"/>
            <a:r>
              <a:rPr lang="en-US" sz="1600" dirty="0"/>
              <a:t>Real-time analytics identify high-risk encounters and populations.</a:t>
            </a:r>
          </a:p>
        </p:txBody>
      </p:sp>
      <p:sp>
        <p:nvSpPr>
          <p:cNvPr id="11" name="Rectangle 10">
            <a:extLst>
              <a:ext uri="{FF2B5EF4-FFF2-40B4-BE49-F238E27FC236}">
                <a16:creationId xmlns:a16="http://schemas.microsoft.com/office/drawing/2014/main" id="{6F7BB838-9DF8-481C-85FB-76DAB7E39339}"/>
              </a:ext>
            </a:extLst>
          </p:cNvPr>
          <p:cNvSpPr/>
          <p:nvPr/>
        </p:nvSpPr>
        <p:spPr>
          <a:xfrm>
            <a:off x="3364827" y="2967335"/>
            <a:ext cx="2468880" cy="923330"/>
          </a:xfrm>
          <a:prstGeom prst="rect">
            <a:avLst/>
          </a:prstGeom>
        </p:spPr>
        <p:txBody>
          <a:bodyPr wrap="square">
            <a:noAutofit/>
          </a:bodyPr>
          <a:lstStyle/>
          <a:p>
            <a:pPr algn="ctr"/>
            <a:r>
              <a:rPr lang="en-US" b="1" i="1" dirty="0"/>
              <a:t>Intelligent Notifications</a:t>
            </a:r>
          </a:p>
          <a:p>
            <a:pPr algn="ctr"/>
            <a:endParaRPr lang="en-US" dirty="0"/>
          </a:p>
          <a:p>
            <a:pPr algn="ctr"/>
            <a:r>
              <a:rPr lang="en-US" sz="1600" dirty="0"/>
              <a:t>Risk-based alerts, curated into a consumable format and delivered into existing workflow.</a:t>
            </a:r>
          </a:p>
        </p:txBody>
      </p:sp>
      <p:sp>
        <p:nvSpPr>
          <p:cNvPr id="12" name="Rectangle 11">
            <a:extLst>
              <a:ext uri="{FF2B5EF4-FFF2-40B4-BE49-F238E27FC236}">
                <a16:creationId xmlns:a16="http://schemas.microsoft.com/office/drawing/2014/main" id="{4DC293D5-4980-45A1-A07C-2CFB92049FCF}"/>
              </a:ext>
            </a:extLst>
          </p:cNvPr>
          <p:cNvSpPr/>
          <p:nvPr/>
        </p:nvSpPr>
        <p:spPr>
          <a:xfrm>
            <a:off x="6263912" y="2972409"/>
            <a:ext cx="2468880" cy="923330"/>
          </a:xfrm>
          <a:prstGeom prst="rect">
            <a:avLst/>
          </a:prstGeom>
        </p:spPr>
        <p:txBody>
          <a:bodyPr wrap="square">
            <a:noAutofit/>
          </a:bodyPr>
          <a:lstStyle/>
          <a:p>
            <a:pPr algn="ctr"/>
            <a:r>
              <a:rPr lang="en-US" b="1" i="1" dirty="0"/>
              <a:t>Activate the Care Team</a:t>
            </a:r>
          </a:p>
          <a:p>
            <a:pPr algn="ctr"/>
            <a:endParaRPr lang="en-US" dirty="0"/>
          </a:p>
          <a:p>
            <a:pPr algn="ctr"/>
            <a:r>
              <a:rPr lang="en-US" sz="1400" dirty="0">
                <a:solidFill>
                  <a:srgbClr val="455469"/>
                </a:solidFill>
              </a:rPr>
              <a:t>Dynamically understand who is on the client’s broader care team that needs to be engaged to support the client.</a:t>
            </a:r>
          </a:p>
        </p:txBody>
      </p:sp>
      <p:sp>
        <p:nvSpPr>
          <p:cNvPr id="21" name="Google Shape;1433;p125">
            <a:extLst>
              <a:ext uri="{FF2B5EF4-FFF2-40B4-BE49-F238E27FC236}">
                <a16:creationId xmlns:a16="http://schemas.microsoft.com/office/drawing/2014/main" id="{223075B8-0C1B-48E3-ACB2-E90DC67F63F1}"/>
              </a:ext>
            </a:extLst>
          </p:cNvPr>
          <p:cNvSpPr/>
          <p:nvPr/>
        </p:nvSpPr>
        <p:spPr>
          <a:xfrm>
            <a:off x="9831828" y="1522468"/>
            <a:ext cx="1023763" cy="1048439"/>
          </a:xfrm>
          <a:custGeom>
            <a:avLst/>
            <a:gdLst/>
            <a:ahLst/>
            <a:cxnLst/>
            <a:rect l="l" t="t" r="r" b="b"/>
            <a:pathLst>
              <a:path w="723844" h="721575" extrusionOk="0">
                <a:moveTo>
                  <a:pt x="431914" y="665145"/>
                </a:moveTo>
                <a:lnTo>
                  <a:pt x="293431" y="680770"/>
                </a:lnTo>
                <a:lnTo>
                  <a:pt x="295571" y="687667"/>
                </a:lnTo>
                <a:lnTo>
                  <a:pt x="299146" y="694252"/>
                </a:lnTo>
                <a:lnTo>
                  <a:pt x="430943" y="679382"/>
                </a:lnTo>
                <a:lnTo>
                  <a:pt x="430998" y="679206"/>
                </a:lnTo>
                <a:cubicBezTo>
                  <a:pt x="431598" y="676271"/>
                  <a:pt x="431914" y="673233"/>
                  <a:pt x="431914" y="670121"/>
                </a:cubicBezTo>
                <a:close/>
                <a:moveTo>
                  <a:pt x="431914" y="640773"/>
                </a:moveTo>
                <a:lnTo>
                  <a:pt x="292029" y="656556"/>
                </a:lnTo>
                <a:lnTo>
                  <a:pt x="292029" y="670121"/>
                </a:lnTo>
                <a:lnTo>
                  <a:pt x="292085" y="670677"/>
                </a:lnTo>
                <a:lnTo>
                  <a:pt x="431914" y="654900"/>
                </a:lnTo>
                <a:close/>
                <a:moveTo>
                  <a:pt x="431914" y="616401"/>
                </a:moveTo>
                <a:lnTo>
                  <a:pt x="292029" y="632185"/>
                </a:lnTo>
                <a:lnTo>
                  <a:pt x="292029" y="646312"/>
                </a:lnTo>
                <a:lnTo>
                  <a:pt x="431914" y="630528"/>
                </a:lnTo>
                <a:close/>
                <a:moveTo>
                  <a:pt x="292029" y="606680"/>
                </a:moveTo>
                <a:lnTo>
                  <a:pt x="292029" y="621940"/>
                </a:lnTo>
                <a:lnTo>
                  <a:pt x="427274" y="606680"/>
                </a:lnTo>
                <a:close/>
                <a:moveTo>
                  <a:pt x="201238" y="512885"/>
                </a:moveTo>
                <a:lnTo>
                  <a:pt x="131290" y="582832"/>
                </a:lnTo>
                <a:lnTo>
                  <a:pt x="139867" y="591409"/>
                </a:lnTo>
                <a:lnTo>
                  <a:pt x="209814" y="521461"/>
                </a:lnTo>
                <a:lnTo>
                  <a:pt x="205321" y="517377"/>
                </a:lnTo>
                <a:close/>
                <a:moveTo>
                  <a:pt x="522606" y="512884"/>
                </a:moveTo>
                <a:lnTo>
                  <a:pt x="518522" y="517377"/>
                </a:lnTo>
                <a:lnTo>
                  <a:pt x="514030" y="521461"/>
                </a:lnTo>
                <a:lnTo>
                  <a:pt x="583977" y="591409"/>
                </a:lnTo>
                <a:lnTo>
                  <a:pt x="592554" y="582832"/>
                </a:lnTo>
                <a:close/>
                <a:moveTo>
                  <a:pt x="383092" y="377273"/>
                </a:moveTo>
                <a:lnTo>
                  <a:pt x="379007" y="380227"/>
                </a:lnTo>
                <a:cubicBezTo>
                  <a:pt x="377428" y="381141"/>
                  <a:pt x="375701" y="381931"/>
                  <a:pt x="373845" y="382573"/>
                </a:cubicBezTo>
                <a:cubicBezTo>
                  <a:pt x="370383" y="383771"/>
                  <a:pt x="366669" y="384386"/>
                  <a:pt x="362947" y="384415"/>
                </a:cubicBezTo>
                <a:lnTo>
                  <a:pt x="362391" y="384330"/>
                </a:lnTo>
                <a:lnTo>
                  <a:pt x="361888" y="384415"/>
                </a:lnTo>
                <a:lnTo>
                  <a:pt x="361403" y="384341"/>
                </a:lnTo>
                <a:lnTo>
                  <a:pt x="360965" y="384415"/>
                </a:lnTo>
                <a:lnTo>
                  <a:pt x="360794" y="384388"/>
                </a:lnTo>
                <a:lnTo>
                  <a:pt x="360639" y="384415"/>
                </a:lnTo>
                <a:cubicBezTo>
                  <a:pt x="356917" y="384444"/>
                  <a:pt x="353187" y="383887"/>
                  <a:pt x="349694" y="382743"/>
                </a:cubicBezTo>
                <a:cubicBezTo>
                  <a:pt x="347839" y="382136"/>
                  <a:pt x="346107" y="381382"/>
                  <a:pt x="344517" y="380504"/>
                </a:cubicBezTo>
                <a:lnTo>
                  <a:pt x="340352" y="377632"/>
                </a:lnTo>
                <a:lnTo>
                  <a:pt x="338529" y="379273"/>
                </a:lnTo>
                <a:cubicBezTo>
                  <a:pt x="336559" y="380598"/>
                  <a:pt x="334314" y="381716"/>
                  <a:pt x="331839" y="382573"/>
                </a:cubicBezTo>
                <a:cubicBezTo>
                  <a:pt x="328377" y="383771"/>
                  <a:pt x="324663" y="384386"/>
                  <a:pt x="320941" y="384415"/>
                </a:cubicBezTo>
                <a:lnTo>
                  <a:pt x="320385" y="384330"/>
                </a:lnTo>
                <a:lnTo>
                  <a:pt x="319882" y="384415"/>
                </a:lnTo>
                <a:lnTo>
                  <a:pt x="319397" y="384341"/>
                </a:lnTo>
                <a:lnTo>
                  <a:pt x="318959" y="384415"/>
                </a:lnTo>
                <a:lnTo>
                  <a:pt x="318787" y="384389"/>
                </a:lnTo>
                <a:lnTo>
                  <a:pt x="318633" y="384415"/>
                </a:lnTo>
                <a:cubicBezTo>
                  <a:pt x="314910" y="384444"/>
                  <a:pt x="311181" y="383887"/>
                  <a:pt x="307687" y="382743"/>
                </a:cubicBezTo>
                <a:lnTo>
                  <a:pt x="301498" y="379835"/>
                </a:lnTo>
                <a:lnTo>
                  <a:pt x="302444" y="381889"/>
                </a:lnTo>
                <a:cubicBezTo>
                  <a:pt x="319402" y="424728"/>
                  <a:pt x="330817" y="491793"/>
                  <a:pt x="333888" y="566911"/>
                </a:cubicBezTo>
                <a:lnTo>
                  <a:pt x="334610" y="596500"/>
                </a:lnTo>
                <a:lnTo>
                  <a:pt x="389234" y="596500"/>
                </a:lnTo>
                <a:lnTo>
                  <a:pt x="389957" y="566911"/>
                </a:lnTo>
                <a:cubicBezTo>
                  <a:pt x="393027" y="491793"/>
                  <a:pt x="404442" y="424728"/>
                  <a:pt x="421400" y="381889"/>
                </a:cubicBezTo>
                <a:lnTo>
                  <a:pt x="422385" y="379750"/>
                </a:lnTo>
                <a:lnTo>
                  <a:pt x="416662" y="382573"/>
                </a:lnTo>
                <a:cubicBezTo>
                  <a:pt x="413200" y="383771"/>
                  <a:pt x="409486" y="384386"/>
                  <a:pt x="405764" y="384415"/>
                </a:cubicBezTo>
                <a:lnTo>
                  <a:pt x="405207" y="384330"/>
                </a:lnTo>
                <a:lnTo>
                  <a:pt x="404704" y="384415"/>
                </a:lnTo>
                <a:lnTo>
                  <a:pt x="404219" y="384341"/>
                </a:lnTo>
                <a:lnTo>
                  <a:pt x="403781" y="384415"/>
                </a:lnTo>
                <a:lnTo>
                  <a:pt x="403610" y="384388"/>
                </a:lnTo>
                <a:lnTo>
                  <a:pt x="403455" y="384415"/>
                </a:lnTo>
                <a:cubicBezTo>
                  <a:pt x="399733" y="384444"/>
                  <a:pt x="396003" y="383887"/>
                  <a:pt x="392510" y="382743"/>
                </a:cubicBezTo>
                <a:cubicBezTo>
                  <a:pt x="390038" y="381933"/>
                  <a:pt x="387783" y="380863"/>
                  <a:pt x="385792" y="379586"/>
                </a:cubicBezTo>
                <a:close/>
                <a:moveTo>
                  <a:pt x="583082" y="354712"/>
                </a:moveTo>
                <a:lnTo>
                  <a:pt x="583389" y="360777"/>
                </a:lnTo>
                <a:lnTo>
                  <a:pt x="583082" y="366842"/>
                </a:lnTo>
                <a:lnTo>
                  <a:pt x="682020" y="366842"/>
                </a:lnTo>
                <a:lnTo>
                  <a:pt x="682020" y="354712"/>
                </a:lnTo>
                <a:close/>
                <a:moveTo>
                  <a:pt x="41824" y="354712"/>
                </a:moveTo>
                <a:lnTo>
                  <a:pt x="41824" y="366842"/>
                </a:lnTo>
                <a:lnTo>
                  <a:pt x="140762" y="366842"/>
                </a:lnTo>
                <a:lnTo>
                  <a:pt x="140455" y="360777"/>
                </a:lnTo>
                <a:lnTo>
                  <a:pt x="140762" y="354712"/>
                </a:lnTo>
                <a:close/>
                <a:moveTo>
                  <a:pt x="340489" y="345766"/>
                </a:moveTo>
                <a:lnTo>
                  <a:pt x="339998" y="346242"/>
                </a:lnTo>
                <a:cubicBezTo>
                  <a:pt x="339311" y="347454"/>
                  <a:pt x="338691" y="349407"/>
                  <a:pt x="338218" y="351990"/>
                </a:cubicBezTo>
                <a:lnTo>
                  <a:pt x="337328" y="361375"/>
                </a:lnTo>
                <a:lnTo>
                  <a:pt x="337367" y="363767"/>
                </a:lnTo>
                <a:lnTo>
                  <a:pt x="338309" y="368492"/>
                </a:lnTo>
                <a:lnTo>
                  <a:pt x="340729" y="371698"/>
                </a:lnTo>
                <a:lnTo>
                  <a:pt x="342924" y="367961"/>
                </a:lnTo>
                <a:lnTo>
                  <a:pt x="343680" y="363161"/>
                </a:lnTo>
                <a:lnTo>
                  <a:pt x="343397" y="356753"/>
                </a:lnTo>
                <a:cubicBezTo>
                  <a:pt x="343193" y="354543"/>
                  <a:pt x="342894" y="352500"/>
                  <a:pt x="342510" y="350742"/>
                </a:cubicBezTo>
                <a:cubicBezTo>
                  <a:pt x="342033" y="348561"/>
                  <a:pt x="341486" y="347017"/>
                  <a:pt x="340910" y="346053"/>
                </a:cubicBezTo>
                <a:close/>
                <a:moveTo>
                  <a:pt x="382870" y="345761"/>
                </a:moveTo>
                <a:lnTo>
                  <a:pt x="382573" y="346048"/>
                </a:lnTo>
                <a:cubicBezTo>
                  <a:pt x="381916" y="347249"/>
                  <a:pt x="381323" y="349227"/>
                  <a:pt x="380871" y="351868"/>
                </a:cubicBezTo>
                <a:lnTo>
                  <a:pt x="380030" y="361533"/>
                </a:lnTo>
                <a:lnTo>
                  <a:pt x="380052" y="363105"/>
                </a:lnTo>
                <a:lnTo>
                  <a:pt x="381126" y="368492"/>
                </a:lnTo>
                <a:lnTo>
                  <a:pt x="382743" y="371051"/>
                </a:lnTo>
                <a:lnTo>
                  <a:pt x="384931" y="367960"/>
                </a:lnTo>
                <a:lnTo>
                  <a:pt x="385775" y="362597"/>
                </a:lnTo>
                <a:lnTo>
                  <a:pt x="385560" y="357049"/>
                </a:lnTo>
                <a:cubicBezTo>
                  <a:pt x="385388" y="354922"/>
                  <a:pt x="385135" y="352938"/>
                  <a:pt x="384809" y="351202"/>
                </a:cubicBezTo>
                <a:cubicBezTo>
                  <a:pt x="384372" y="348872"/>
                  <a:pt x="383863" y="347206"/>
                  <a:pt x="383321" y="346144"/>
                </a:cubicBezTo>
                <a:close/>
                <a:moveTo>
                  <a:pt x="361922" y="186377"/>
                </a:moveTo>
                <a:cubicBezTo>
                  <a:pt x="264298" y="186377"/>
                  <a:pt x="185159" y="265516"/>
                  <a:pt x="185159" y="363140"/>
                </a:cubicBezTo>
                <a:cubicBezTo>
                  <a:pt x="185159" y="424154"/>
                  <a:pt x="216073" y="477949"/>
                  <a:pt x="263092" y="509714"/>
                </a:cubicBezTo>
                <a:lnTo>
                  <a:pt x="265828" y="511376"/>
                </a:lnTo>
                <a:lnTo>
                  <a:pt x="265828" y="511541"/>
                </a:lnTo>
                <a:lnTo>
                  <a:pt x="269683" y="513633"/>
                </a:lnTo>
                <a:cubicBezTo>
                  <a:pt x="280507" y="520946"/>
                  <a:pt x="288366" y="532316"/>
                  <a:pt x="291076" y="545562"/>
                </a:cubicBezTo>
                <a:lnTo>
                  <a:pt x="291939" y="554117"/>
                </a:lnTo>
                <a:lnTo>
                  <a:pt x="292110" y="554117"/>
                </a:lnTo>
                <a:lnTo>
                  <a:pt x="292110" y="555813"/>
                </a:lnTo>
                <a:lnTo>
                  <a:pt x="292110" y="596500"/>
                </a:lnTo>
                <a:lnTo>
                  <a:pt x="329935" y="596500"/>
                </a:lnTo>
                <a:lnTo>
                  <a:pt x="329102" y="564163"/>
                </a:lnTo>
                <a:cubicBezTo>
                  <a:pt x="325399" y="480096"/>
                  <a:pt x="311378" y="406603"/>
                  <a:pt x="290958" y="367117"/>
                </a:cubicBezTo>
                <a:lnTo>
                  <a:pt x="291028" y="366607"/>
                </a:lnTo>
                <a:lnTo>
                  <a:pt x="290958" y="366450"/>
                </a:lnTo>
                <a:lnTo>
                  <a:pt x="290989" y="366225"/>
                </a:lnTo>
                <a:lnTo>
                  <a:pt x="290958" y="366156"/>
                </a:lnTo>
                <a:lnTo>
                  <a:pt x="291392" y="362958"/>
                </a:lnTo>
                <a:lnTo>
                  <a:pt x="291392" y="362955"/>
                </a:lnTo>
                <a:lnTo>
                  <a:pt x="291392" y="362955"/>
                </a:lnTo>
                <a:lnTo>
                  <a:pt x="291398" y="362914"/>
                </a:lnTo>
                <a:lnTo>
                  <a:pt x="291417" y="362955"/>
                </a:lnTo>
                <a:lnTo>
                  <a:pt x="291718" y="362955"/>
                </a:lnTo>
                <a:lnTo>
                  <a:pt x="291719" y="362955"/>
                </a:lnTo>
                <a:lnTo>
                  <a:pt x="291724" y="362914"/>
                </a:lnTo>
                <a:lnTo>
                  <a:pt x="291743" y="362955"/>
                </a:lnTo>
                <a:lnTo>
                  <a:pt x="292641" y="362955"/>
                </a:lnTo>
                <a:lnTo>
                  <a:pt x="292641" y="362955"/>
                </a:lnTo>
                <a:lnTo>
                  <a:pt x="292647" y="362914"/>
                </a:lnTo>
                <a:lnTo>
                  <a:pt x="292666" y="362955"/>
                </a:lnTo>
                <a:lnTo>
                  <a:pt x="292890" y="362955"/>
                </a:lnTo>
                <a:lnTo>
                  <a:pt x="293217" y="362955"/>
                </a:lnTo>
                <a:lnTo>
                  <a:pt x="293700" y="362955"/>
                </a:lnTo>
                <a:lnTo>
                  <a:pt x="293701" y="362955"/>
                </a:lnTo>
                <a:lnTo>
                  <a:pt x="293706" y="362914"/>
                </a:lnTo>
                <a:lnTo>
                  <a:pt x="293725" y="362955"/>
                </a:lnTo>
                <a:lnTo>
                  <a:pt x="294140" y="362955"/>
                </a:lnTo>
                <a:lnTo>
                  <a:pt x="295199" y="362955"/>
                </a:lnTo>
                <a:cubicBezTo>
                  <a:pt x="295199" y="370590"/>
                  <a:pt x="301323" y="377482"/>
                  <a:pt x="310747" y="380456"/>
                </a:cubicBezTo>
                <a:lnTo>
                  <a:pt x="319710" y="381776"/>
                </a:lnTo>
                <a:lnTo>
                  <a:pt x="328746" y="380302"/>
                </a:lnTo>
                <a:cubicBezTo>
                  <a:pt x="331107" y="379515"/>
                  <a:pt x="333250" y="378481"/>
                  <a:pt x="335131" y="377253"/>
                </a:cubicBezTo>
                <a:lnTo>
                  <a:pt x="338088" y="374661"/>
                </a:lnTo>
                <a:lnTo>
                  <a:pt x="334553" y="369856"/>
                </a:lnTo>
                <a:lnTo>
                  <a:pt x="333903" y="366516"/>
                </a:lnTo>
                <a:lnTo>
                  <a:pt x="333609" y="366516"/>
                </a:lnTo>
                <a:lnTo>
                  <a:pt x="333565" y="364777"/>
                </a:lnTo>
                <a:lnTo>
                  <a:pt x="333398" y="363917"/>
                </a:lnTo>
                <a:lnTo>
                  <a:pt x="333527" y="363917"/>
                </a:lnTo>
                <a:lnTo>
                  <a:pt x="333398" y="363250"/>
                </a:lnTo>
                <a:lnTo>
                  <a:pt x="333455" y="363250"/>
                </a:lnTo>
                <a:lnTo>
                  <a:pt x="333398" y="362955"/>
                </a:lnTo>
                <a:lnTo>
                  <a:pt x="333519" y="362955"/>
                </a:lnTo>
                <a:lnTo>
                  <a:pt x="333463" y="360717"/>
                </a:lnTo>
                <a:lnTo>
                  <a:pt x="333477" y="360579"/>
                </a:lnTo>
                <a:lnTo>
                  <a:pt x="333463" y="360050"/>
                </a:lnTo>
                <a:lnTo>
                  <a:pt x="333469" y="359989"/>
                </a:lnTo>
                <a:lnTo>
                  <a:pt x="333463" y="359756"/>
                </a:lnTo>
                <a:cubicBezTo>
                  <a:pt x="333894" y="349856"/>
                  <a:pt x="336186" y="343364"/>
                  <a:pt x="338712" y="342401"/>
                </a:cubicBezTo>
                <a:lnTo>
                  <a:pt x="338961" y="342475"/>
                </a:lnTo>
                <a:lnTo>
                  <a:pt x="339039" y="342401"/>
                </a:lnTo>
                <a:lnTo>
                  <a:pt x="339740" y="342610"/>
                </a:lnTo>
                <a:lnTo>
                  <a:pt x="339962" y="342401"/>
                </a:lnTo>
                <a:lnTo>
                  <a:pt x="340767" y="342641"/>
                </a:lnTo>
                <a:lnTo>
                  <a:pt x="341021" y="342401"/>
                </a:lnTo>
                <a:cubicBezTo>
                  <a:pt x="342537" y="341823"/>
                  <a:pt x="344138" y="343235"/>
                  <a:pt x="345472" y="347097"/>
                </a:cubicBezTo>
                <a:cubicBezTo>
                  <a:pt x="346144" y="349045"/>
                  <a:pt x="346675" y="351455"/>
                  <a:pt x="347037" y="354136"/>
                </a:cubicBezTo>
                <a:lnTo>
                  <a:pt x="347562" y="362308"/>
                </a:lnTo>
                <a:lnTo>
                  <a:pt x="347617" y="362307"/>
                </a:lnTo>
                <a:lnTo>
                  <a:pt x="347578" y="362557"/>
                </a:lnTo>
                <a:lnTo>
                  <a:pt x="347581" y="362603"/>
                </a:lnTo>
                <a:lnTo>
                  <a:pt x="347617" y="362602"/>
                </a:lnTo>
                <a:lnTo>
                  <a:pt x="347591" y="362765"/>
                </a:lnTo>
                <a:lnTo>
                  <a:pt x="347594" y="362797"/>
                </a:lnTo>
                <a:lnTo>
                  <a:pt x="347587" y="362797"/>
                </a:lnTo>
                <a:lnTo>
                  <a:pt x="347578" y="362852"/>
                </a:lnTo>
                <a:lnTo>
                  <a:pt x="347594" y="363092"/>
                </a:lnTo>
                <a:lnTo>
                  <a:pt x="347551" y="363092"/>
                </a:lnTo>
                <a:lnTo>
                  <a:pt x="347562" y="363270"/>
                </a:lnTo>
                <a:lnTo>
                  <a:pt x="347617" y="363268"/>
                </a:lnTo>
                <a:lnTo>
                  <a:pt x="347578" y="363518"/>
                </a:lnTo>
                <a:lnTo>
                  <a:pt x="347594" y="363759"/>
                </a:lnTo>
                <a:lnTo>
                  <a:pt x="347541" y="363759"/>
                </a:lnTo>
                <a:lnTo>
                  <a:pt x="346689" y="369290"/>
                </a:lnTo>
                <a:cubicBezTo>
                  <a:pt x="345999" y="371219"/>
                  <a:pt x="344944" y="373053"/>
                  <a:pt x="343569" y="374735"/>
                </a:cubicBezTo>
                <a:lnTo>
                  <a:pt x="343243" y="375029"/>
                </a:lnTo>
                <a:lnTo>
                  <a:pt x="343693" y="375625"/>
                </a:lnTo>
                <a:cubicBezTo>
                  <a:pt x="346150" y="377675"/>
                  <a:pt x="349220" y="379341"/>
                  <a:pt x="352754" y="380455"/>
                </a:cubicBezTo>
                <a:lnTo>
                  <a:pt x="361716" y="381776"/>
                </a:lnTo>
                <a:lnTo>
                  <a:pt x="370753" y="380302"/>
                </a:lnTo>
                <a:cubicBezTo>
                  <a:pt x="374294" y="379122"/>
                  <a:pt x="377344" y="377386"/>
                  <a:pt x="379756" y="375270"/>
                </a:cubicBezTo>
                <a:lnTo>
                  <a:pt x="380264" y="374553"/>
                </a:lnTo>
                <a:lnTo>
                  <a:pt x="377370" y="369856"/>
                </a:lnTo>
                <a:lnTo>
                  <a:pt x="376720" y="366516"/>
                </a:lnTo>
                <a:lnTo>
                  <a:pt x="376716" y="366516"/>
                </a:lnTo>
                <a:lnTo>
                  <a:pt x="376390" y="366516"/>
                </a:lnTo>
                <a:lnTo>
                  <a:pt x="376348" y="364606"/>
                </a:lnTo>
                <a:lnTo>
                  <a:pt x="376214" y="363917"/>
                </a:lnTo>
                <a:lnTo>
                  <a:pt x="376333" y="363917"/>
                </a:lnTo>
                <a:lnTo>
                  <a:pt x="376332" y="363855"/>
                </a:lnTo>
                <a:lnTo>
                  <a:pt x="376214" y="363250"/>
                </a:lnTo>
                <a:lnTo>
                  <a:pt x="376271" y="363250"/>
                </a:lnTo>
                <a:lnTo>
                  <a:pt x="376214" y="362955"/>
                </a:lnTo>
                <a:lnTo>
                  <a:pt x="376312" y="362955"/>
                </a:lnTo>
                <a:lnTo>
                  <a:pt x="376267" y="360920"/>
                </a:lnTo>
                <a:lnTo>
                  <a:pt x="376279" y="360786"/>
                </a:lnTo>
                <a:lnTo>
                  <a:pt x="376267" y="360253"/>
                </a:lnTo>
                <a:lnTo>
                  <a:pt x="376273" y="360194"/>
                </a:lnTo>
                <a:lnTo>
                  <a:pt x="376267" y="359959"/>
                </a:lnTo>
                <a:cubicBezTo>
                  <a:pt x="376652" y="349788"/>
                  <a:pt x="378858" y="343194"/>
                  <a:pt x="381264" y="342364"/>
                </a:cubicBezTo>
                <a:lnTo>
                  <a:pt x="381494" y="342456"/>
                </a:lnTo>
                <a:lnTo>
                  <a:pt x="381590" y="342364"/>
                </a:lnTo>
                <a:lnTo>
                  <a:pt x="382242" y="342624"/>
                </a:lnTo>
                <a:lnTo>
                  <a:pt x="382513" y="342364"/>
                </a:lnTo>
                <a:lnTo>
                  <a:pt x="383261" y="342662"/>
                </a:lnTo>
                <a:lnTo>
                  <a:pt x="383572" y="342364"/>
                </a:lnTo>
                <a:cubicBezTo>
                  <a:pt x="385016" y="341866"/>
                  <a:pt x="386532" y="343443"/>
                  <a:pt x="387769" y="347567"/>
                </a:cubicBezTo>
                <a:cubicBezTo>
                  <a:pt x="388352" y="349511"/>
                  <a:pt x="388809" y="351867"/>
                  <a:pt x="389121" y="354462"/>
                </a:cubicBezTo>
                <a:lnTo>
                  <a:pt x="389572" y="362308"/>
                </a:lnTo>
                <a:lnTo>
                  <a:pt x="389623" y="362307"/>
                </a:lnTo>
                <a:lnTo>
                  <a:pt x="389586" y="362548"/>
                </a:lnTo>
                <a:lnTo>
                  <a:pt x="389589" y="362602"/>
                </a:lnTo>
                <a:lnTo>
                  <a:pt x="389623" y="362602"/>
                </a:lnTo>
                <a:lnTo>
                  <a:pt x="389598" y="362763"/>
                </a:lnTo>
                <a:lnTo>
                  <a:pt x="389600" y="362797"/>
                </a:lnTo>
                <a:lnTo>
                  <a:pt x="389593" y="362797"/>
                </a:lnTo>
                <a:lnTo>
                  <a:pt x="389586" y="362843"/>
                </a:lnTo>
                <a:lnTo>
                  <a:pt x="389600" y="363092"/>
                </a:lnTo>
                <a:lnTo>
                  <a:pt x="389562" y="363092"/>
                </a:lnTo>
                <a:lnTo>
                  <a:pt x="389572" y="363269"/>
                </a:lnTo>
                <a:lnTo>
                  <a:pt x="389623" y="363268"/>
                </a:lnTo>
                <a:lnTo>
                  <a:pt x="389586" y="363510"/>
                </a:lnTo>
                <a:lnTo>
                  <a:pt x="389600" y="363759"/>
                </a:lnTo>
                <a:lnTo>
                  <a:pt x="389547" y="363759"/>
                </a:lnTo>
                <a:lnTo>
                  <a:pt x="388695" y="369290"/>
                </a:lnTo>
                <a:lnTo>
                  <a:pt x="385252" y="374279"/>
                </a:lnTo>
                <a:lnTo>
                  <a:pt x="389165" y="377540"/>
                </a:lnTo>
                <a:cubicBezTo>
                  <a:pt x="391064" y="378724"/>
                  <a:pt x="393214" y="379712"/>
                  <a:pt x="395570" y="380455"/>
                </a:cubicBezTo>
                <a:lnTo>
                  <a:pt x="404532" y="381776"/>
                </a:lnTo>
                <a:lnTo>
                  <a:pt x="413569" y="380302"/>
                </a:lnTo>
                <a:cubicBezTo>
                  <a:pt x="423012" y="377154"/>
                  <a:pt x="428965" y="370056"/>
                  <a:pt x="428632" y="362343"/>
                </a:cubicBezTo>
                <a:lnTo>
                  <a:pt x="430131" y="362307"/>
                </a:lnTo>
                <a:lnTo>
                  <a:pt x="430129" y="362315"/>
                </a:lnTo>
                <a:lnTo>
                  <a:pt x="430457" y="362307"/>
                </a:lnTo>
                <a:lnTo>
                  <a:pt x="430454" y="362329"/>
                </a:lnTo>
                <a:lnTo>
                  <a:pt x="431380" y="362307"/>
                </a:lnTo>
                <a:lnTo>
                  <a:pt x="431376" y="362332"/>
                </a:lnTo>
                <a:lnTo>
                  <a:pt x="432439" y="362307"/>
                </a:lnTo>
                <a:lnTo>
                  <a:pt x="432394" y="362603"/>
                </a:lnTo>
                <a:lnTo>
                  <a:pt x="432439" y="362602"/>
                </a:lnTo>
                <a:lnTo>
                  <a:pt x="432363" y="363094"/>
                </a:lnTo>
                <a:lnTo>
                  <a:pt x="432446" y="362914"/>
                </a:lnTo>
                <a:lnTo>
                  <a:pt x="432886" y="366156"/>
                </a:lnTo>
                <a:lnTo>
                  <a:pt x="432855" y="366225"/>
                </a:lnTo>
                <a:lnTo>
                  <a:pt x="432886" y="366450"/>
                </a:lnTo>
                <a:lnTo>
                  <a:pt x="432817" y="366607"/>
                </a:lnTo>
                <a:lnTo>
                  <a:pt x="432886" y="367117"/>
                </a:lnTo>
                <a:cubicBezTo>
                  <a:pt x="412466" y="406603"/>
                  <a:pt x="398445" y="480096"/>
                  <a:pt x="394742" y="564163"/>
                </a:cubicBezTo>
                <a:lnTo>
                  <a:pt x="393909" y="596500"/>
                </a:lnTo>
                <a:lnTo>
                  <a:pt x="431734" y="596500"/>
                </a:lnTo>
                <a:lnTo>
                  <a:pt x="431734" y="555813"/>
                </a:lnTo>
                <a:lnTo>
                  <a:pt x="431734" y="554965"/>
                </a:lnTo>
                <a:lnTo>
                  <a:pt x="431820" y="554965"/>
                </a:lnTo>
                <a:lnTo>
                  <a:pt x="432768" y="545562"/>
                </a:lnTo>
                <a:cubicBezTo>
                  <a:pt x="435478" y="532316"/>
                  <a:pt x="443336" y="520946"/>
                  <a:pt x="454161" y="513633"/>
                </a:cubicBezTo>
                <a:lnTo>
                  <a:pt x="458015" y="511541"/>
                </a:lnTo>
                <a:lnTo>
                  <a:pt x="458015" y="511376"/>
                </a:lnTo>
                <a:lnTo>
                  <a:pt x="460752" y="509714"/>
                </a:lnTo>
                <a:cubicBezTo>
                  <a:pt x="507771" y="477949"/>
                  <a:pt x="538685" y="424154"/>
                  <a:pt x="538685" y="363140"/>
                </a:cubicBezTo>
                <a:cubicBezTo>
                  <a:pt x="538685" y="265516"/>
                  <a:pt x="459545" y="186377"/>
                  <a:pt x="361922" y="186377"/>
                </a:cubicBezTo>
                <a:close/>
                <a:moveTo>
                  <a:pt x="583977" y="130145"/>
                </a:moveTo>
                <a:lnTo>
                  <a:pt x="514030" y="200093"/>
                </a:lnTo>
                <a:lnTo>
                  <a:pt x="518522" y="204176"/>
                </a:lnTo>
                <a:lnTo>
                  <a:pt x="522606" y="208670"/>
                </a:lnTo>
                <a:lnTo>
                  <a:pt x="592554" y="138722"/>
                </a:lnTo>
                <a:close/>
                <a:moveTo>
                  <a:pt x="139867" y="130145"/>
                </a:moveTo>
                <a:lnTo>
                  <a:pt x="131290" y="138722"/>
                </a:lnTo>
                <a:lnTo>
                  <a:pt x="201238" y="208670"/>
                </a:lnTo>
                <a:lnTo>
                  <a:pt x="205321" y="204176"/>
                </a:lnTo>
                <a:lnTo>
                  <a:pt x="209814" y="200093"/>
                </a:lnTo>
                <a:close/>
                <a:moveTo>
                  <a:pt x="355858" y="40679"/>
                </a:moveTo>
                <a:lnTo>
                  <a:pt x="355858" y="139617"/>
                </a:lnTo>
                <a:lnTo>
                  <a:pt x="361922" y="139311"/>
                </a:lnTo>
                <a:lnTo>
                  <a:pt x="367987" y="139617"/>
                </a:lnTo>
                <a:lnTo>
                  <a:pt x="367987" y="40679"/>
                </a:lnTo>
                <a:close/>
                <a:moveTo>
                  <a:pt x="361922" y="0"/>
                </a:moveTo>
                <a:cubicBezTo>
                  <a:pt x="561806" y="0"/>
                  <a:pt x="723844" y="162038"/>
                  <a:pt x="723844" y="361922"/>
                </a:cubicBezTo>
                <a:cubicBezTo>
                  <a:pt x="723844" y="536821"/>
                  <a:pt x="599784" y="682743"/>
                  <a:pt x="434862" y="716491"/>
                </a:cubicBezTo>
                <a:lnTo>
                  <a:pt x="384436" y="721575"/>
                </a:lnTo>
                <a:lnTo>
                  <a:pt x="385124" y="720904"/>
                </a:lnTo>
                <a:lnTo>
                  <a:pt x="387392" y="715127"/>
                </a:lnTo>
                <a:lnTo>
                  <a:pt x="398104" y="713777"/>
                </a:lnTo>
                <a:cubicBezTo>
                  <a:pt x="408905" y="710998"/>
                  <a:pt x="418140" y="704316"/>
                  <a:pt x="424216" y="695323"/>
                </a:cubicBezTo>
                <a:lnTo>
                  <a:pt x="427071" y="690063"/>
                </a:lnTo>
                <a:lnTo>
                  <a:pt x="307168" y="703592"/>
                </a:lnTo>
                <a:lnTo>
                  <a:pt x="311902" y="707498"/>
                </a:lnTo>
                <a:cubicBezTo>
                  <a:pt x="315499" y="709928"/>
                  <a:pt x="319466" y="711853"/>
                  <a:pt x="323700" y="713170"/>
                </a:cubicBezTo>
                <a:lnTo>
                  <a:pt x="336440" y="715096"/>
                </a:lnTo>
                <a:lnTo>
                  <a:pt x="338720" y="720904"/>
                </a:lnTo>
                <a:lnTo>
                  <a:pt x="339408" y="721575"/>
                </a:lnTo>
                <a:lnTo>
                  <a:pt x="288982" y="716491"/>
                </a:lnTo>
                <a:cubicBezTo>
                  <a:pt x="124060" y="682743"/>
                  <a:pt x="0" y="536821"/>
                  <a:pt x="0" y="361922"/>
                </a:cubicBezTo>
                <a:cubicBezTo>
                  <a:pt x="0" y="162038"/>
                  <a:pt x="162038" y="0"/>
                  <a:pt x="361922" y="0"/>
                </a:cubicBezTo>
                <a:close/>
              </a:path>
            </a:pathLst>
          </a:custGeom>
          <a:gradFill>
            <a:gsLst>
              <a:gs pos="0">
                <a:schemeClr val="accent3"/>
              </a:gs>
              <a:gs pos="10000">
                <a:schemeClr val="accent3"/>
              </a:gs>
              <a:gs pos="33000">
                <a:schemeClr val="accent1"/>
              </a:gs>
              <a:gs pos="67000">
                <a:schemeClr val="lt2"/>
              </a:gs>
              <a:gs pos="90000">
                <a:schemeClr val="accent2"/>
              </a:gs>
              <a:gs pos="100000">
                <a:schemeClr val="accent2"/>
              </a:gs>
            </a:gsLst>
            <a:lin ang="3600008"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6" name="Rectangle 25">
            <a:extLst>
              <a:ext uri="{FF2B5EF4-FFF2-40B4-BE49-F238E27FC236}">
                <a16:creationId xmlns:a16="http://schemas.microsoft.com/office/drawing/2014/main" id="{898502E4-44F3-48FA-BE13-AE9146067057}"/>
              </a:ext>
            </a:extLst>
          </p:cNvPr>
          <p:cNvSpPr/>
          <p:nvPr/>
        </p:nvSpPr>
        <p:spPr>
          <a:xfrm>
            <a:off x="9109269" y="2962959"/>
            <a:ext cx="2468880" cy="2308324"/>
          </a:xfrm>
          <a:prstGeom prst="rect">
            <a:avLst/>
          </a:prstGeom>
        </p:spPr>
        <p:txBody>
          <a:bodyPr wrap="square">
            <a:noAutofit/>
          </a:bodyPr>
          <a:lstStyle/>
          <a:p>
            <a:pPr algn="ctr"/>
            <a:r>
              <a:rPr lang="en-US" b="1" i="1" dirty="0"/>
              <a:t>Share Insights</a:t>
            </a:r>
          </a:p>
          <a:p>
            <a:pPr algn="ctr"/>
            <a:br>
              <a:rPr lang="en-US" b="1" i="1" dirty="0"/>
            </a:br>
            <a:r>
              <a:rPr lang="en-US" sz="1400" dirty="0">
                <a:solidFill>
                  <a:srgbClr val="455469"/>
                </a:solidFill>
              </a:rPr>
              <a:t>Connected care team shares unique client specific insights via shared, virtual collaboration environment; insights follow the client going forward.</a:t>
            </a:r>
          </a:p>
          <a:p>
            <a:pPr algn="ctr"/>
            <a:endParaRPr lang="en-US" dirty="0"/>
          </a:p>
        </p:txBody>
      </p:sp>
      <p:grpSp>
        <p:nvGrpSpPr>
          <p:cNvPr id="10" name="Group 9">
            <a:extLst>
              <a:ext uri="{FF2B5EF4-FFF2-40B4-BE49-F238E27FC236}">
                <a16:creationId xmlns:a16="http://schemas.microsoft.com/office/drawing/2014/main" id="{D4AE8EC7-802E-4B31-9B5F-5BD8552C3213}"/>
              </a:ext>
            </a:extLst>
          </p:cNvPr>
          <p:cNvGrpSpPr/>
          <p:nvPr/>
        </p:nvGrpSpPr>
        <p:grpSpPr>
          <a:xfrm>
            <a:off x="778953" y="4910934"/>
            <a:ext cx="10634098" cy="840444"/>
            <a:chOff x="778951" y="5279673"/>
            <a:chExt cx="10634098" cy="840444"/>
          </a:xfrm>
        </p:grpSpPr>
        <p:sp>
          <p:nvSpPr>
            <p:cNvPr id="25" name="Google Shape;1321;p122">
              <a:extLst>
                <a:ext uri="{FF2B5EF4-FFF2-40B4-BE49-F238E27FC236}">
                  <a16:creationId xmlns:a16="http://schemas.microsoft.com/office/drawing/2014/main" id="{1549CF15-083E-4D34-85AD-FDE70EEE46EC}"/>
                </a:ext>
              </a:extLst>
            </p:cNvPr>
            <p:cNvSpPr/>
            <p:nvPr/>
          </p:nvSpPr>
          <p:spPr>
            <a:xfrm>
              <a:off x="6353949" y="5284049"/>
              <a:ext cx="2138695" cy="836068"/>
            </a:xfrm>
            <a:prstGeom prst="round2DiagRect">
              <a:avLst>
                <a:gd name="adj1" fmla="val 16667"/>
                <a:gd name="adj2" fmla="val 0"/>
              </a:avLst>
            </a:prstGeom>
            <a:ln/>
          </p:spPr>
          <p:style>
            <a:lnRef idx="2">
              <a:schemeClr val="accent4"/>
            </a:lnRef>
            <a:fillRef idx="1">
              <a:schemeClr val="lt1"/>
            </a:fillRef>
            <a:effectRef idx="0">
              <a:schemeClr val="accent4"/>
            </a:effectRef>
            <a:fontRef idx="minor">
              <a:schemeClr val="dk1"/>
            </a:fontRef>
          </p:style>
          <p:txBody>
            <a:bodyPr spcFirstLastPara="1" wrap="square" lIns="91425" tIns="45700" rIns="91425" bIns="45700" anchor="ctr" anchorCtr="0">
              <a:noAutofit/>
            </a:bodyPr>
            <a:lstStyle/>
            <a:p>
              <a:pPr marL="0" marR="0" lvl="0" indent="0" algn="ctr" rtl="0">
                <a:lnSpc>
                  <a:spcPct val="114000"/>
                </a:lnSpc>
                <a:spcBef>
                  <a:spcPts val="0"/>
                </a:spcBef>
                <a:spcAft>
                  <a:spcPts val="0"/>
                </a:spcAft>
                <a:buNone/>
              </a:pPr>
              <a:endParaRPr sz="1400">
                <a:solidFill>
                  <a:schemeClr val="lt1"/>
                </a:solidFill>
                <a:latin typeface="Calibri"/>
                <a:ea typeface="Calibri"/>
                <a:cs typeface="Calibri"/>
                <a:sym typeface="Calibri"/>
              </a:endParaRPr>
            </a:p>
          </p:txBody>
        </p:sp>
        <p:sp>
          <p:nvSpPr>
            <p:cNvPr id="24" name="Google Shape;1321;p122">
              <a:extLst>
                <a:ext uri="{FF2B5EF4-FFF2-40B4-BE49-F238E27FC236}">
                  <a16:creationId xmlns:a16="http://schemas.microsoft.com/office/drawing/2014/main" id="{F7294E6E-0B57-43D3-A6D8-943C3EA23E57}"/>
                </a:ext>
              </a:extLst>
            </p:cNvPr>
            <p:cNvSpPr/>
            <p:nvPr/>
          </p:nvSpPr>
          <p:spPr>
            <a:xfrm>
              <a:off x="3459204" y="5284049"/>
              <a:ext cx="2138695" cy="836068"/>
            </a:xfrm>
            <a:prstGeom prst="round2DiagRect">
              <a:avLst>
                <a:gd name="adj1" fmla="val 16667"/>
                <a:gd name="adj2" fmla="val 0"/>
              </a:avLst>
            </a:prstGeom>
            <a:ln/>
          </p:spPr>
          <p:style>
            <a:lnRef idx="2">
              <a:schemeClr val="accent4"/>
            </a:lnRef>
            <a:fillRef idx="1">
              <a:schemeClr val="lt1"/>
            </a:fillRef>
            <a:effectRef idx="0">
              <a:schemeClr val="accent4"/>
            </a:effectRef>
            <a:fontRef idx="minor">
              <a:schemeClr val="dk1"/>
            </a:fontRef>
          </p:style>
          <p:txBody>
            <a:bodyPr spcFirstLastPara="1" wrap="square" lIns="91425" tIns="45700" rIns="91425" bIns="45700" anchor="ctr" anchorCtr="0">
              <a:noAutofit/>
            </a:bodyPr>
            <a:lstStyle/>
            <a:p>
              <a:pPr marL="0" marR="0" lvl="0" indent="0" algn="ctr" rtl="0">
                <a:lnSpc>
                  <a:spcPct val="114000"/>
                </a:lnSpc>
                <a:spcBef>
                  <a:spcPts val="0"/>
                </a:spcBef>
                <a:spcAft>
                  <a:spcPts val="0"/>
                </a:spcAft>
                <a:buNone/>
              </a:pPr>
              <a:endParaRPr sz="1400">
                <a:solidFill>
                  <a:schemeClr val="lt1"/>
                </a:solidFill>
                <a:latin typeface="Calibri"/>
                <a:ea typeface="Calibri"/>
                <a:cs typeface="Calibri"/>
                <a:sym typeface="Calibri"/>
              </a:endParaRPr>
            </a:p>
          </p:txBody>
        </p:sp>
        <p:sp>
          <p:nvSpPr>
            <p:cNvPr id="22" name="Google Shape;1321;p122">
              <a:extLst>
                <a:ext uri="{FF2B5EF4-FFF2-40B4-BE49-F238E27FC236}">
                  <a16:creationId xmlns:a16="http://schemas.microsoft.com/office/drawing/2014/main" id="{315819A7-96A9-40D4-A73E-CF378AC10B7F}"/>
                </a:ext>
              </a:extLst>
            </p:cNvPr>
            <p:cNvSpPr/>
            <p:nvPr/>
          </p:nvSpPr>
          <p:spPr>
            <a:xfrm>
              <a:off x="778951" y="5284049"/>
              <a:ext cx="2138695" cy="836068"/>
            </a:xfrm>
            <a:prstGeom prst="round2DiagRect">
              <a:avLst>
                <a:gd name="adj1" fmla="val 16667"/>
                <a:gd name="adj2" fmla="val 0"/>
              </a:avLst>
            </a:prstGeom>
            <a:ln/>
          </p:spPr>
          <p:style>
            <a:lnRef idx="2">
              <a:schemeClr val="accent4"/>
            </a:lnRef>
            <a:fillRef idx="1">
              <a:schemeClr val="lt1"/>
            </a:fillRef>
            <a:effectRef idx="0">
              <a:schemeClr val="accent4"/>
            </a:effectRef>
            <a:fontRef idx="minor">
              <a:schemeClr val="dk1"/>
            </a:fontRef>
          </p:style>
          <p:txBody>
            <a:bodyPr spcFirstLastPara="1" wrap="square" lIns="91425" tIns="45700" rIns="91425" bIns="45700" anchor="ctr" anchorCtr="0">
              <a:noAutofit/>
            </a:bodyPr>
            <a:lstStyle/>
            <a:p>
              <a:pPr marL="0" marR="0" lvl="0" indent="0" algn="ctr" rtl="0">
                <a:lnSpc>
                  <a:spcPct val="114000"/>
                </a:lnSpc>
                <a:spcBef>
                  <a:spcPts val="0"/>
                </a:spcBef>
                <a:spcAft>
                  <a:spcPts val="0"/>
                </a:spcAft>
                <a:buNone/>
              </a:pPr>
              <a:endParaRPr sz="1400">
                <a:solidFill>
                  <a:schemeClr val="lt1"/>
                </a:solidFill>
                <a:latin typeface="Calibri"/>
                <a:ea typeface="Calibri"/>
                <a:cs typeface="Calibri"/>
                <a:sym typeface="Calibri"/>
              </a:endParaRPr>
            </a:p>
          </p:txBody>
        </p:sp>
        <p:sp>
          <p:nvSpPr>
            <p:cNvPr id="13" name="TextBox 12">
              <a:extLst>
                <a:ext uri="{FF2B5EF4-FFF2-40B4-BE49-F238E27FC236}">
                  <a16:creationId xmlns:a16="http://schemas.microsoft.com/office/drawing/2014/main" id="{88BC1ECF-5202-4B61-8B77-E919C8B12E7B}"/>
                </a:ext>
              </a:extLst>
            </p:cNvPr>
            <p:cNvSpPr txBox="1"/>
            <p:nvPr/>
          </p:nvSpPr>
          <p:spPr>
            <a:xfrm>
              <a:off x="778953" y="5420221"/>
              <a:ext cx="2138696" cy="584775"/>
            </a:xfrm>
            <a:prstGeom prst="rect">
              <a:avLst/>
            </a:prstGeom>
            <a:noFill/>
          </p:spPr>
          <p:txBody>
            <a:bodyPr wrap="square" rtlCol="0">
              <a:spAutoFit/>
            </a:bodyPr>
            <a:lstStyle/>
            <a:p>
              <a:pPr algn="ctr"/>
              <a:r>
                <a:rPr lang="en-US" sz="1600" dirty="0"/>
                <a:t>What risk factors should I be aware of?</a:t>
              </a:r>
            </a:p>
          </p:txBody>
        </p:sp>
        <p:sp>
          <p:nvSpPr>
            <p:cNvPr id="17" name="TextBox 16">
              <a:extLst>
                <a:ext uri="{FF2B5EF4-FFF2-40B4-BE49-F238E27FC236}">
                  <a16:creationId xmlns:a16="http://schemas.microsoft.com/office/drawing/2014/main" id="{72FDC2A2-3E34-46F9-85DE-B01BA78B2481}"/>
                </a:ext>
              </a:extLst>
            </p:cNvPr>
            <p:cNvSpPr txBox="1"/>
            <p:nvPr/>
          </p:nvSpPr>
          <p:spPr>
            <a:xfrm>
              <a:off x="3459216" y="5429632"/>
              <a:ext cx="2138699" cy="584775"/>
            </a:xfrm>
            <a:prstGeom prst="rect">
              <a:avLst/>
            </a:prstGeom>
            <a:noFill/>
          </p:spPr>
          <p:txBody>
            <a:bodyPr wrap="square" rtlCol="0">
              <a:spAutoFit/>
            </a:bodyPr>
            <a:lstStyle/>
            <a:p>
              <a:pPr algn="ctr"/>
              <a:r>
                <a:rPr lang="en-US" sz="1600" dirty="0"/>
                <a:t>How can I quickly learn what I need to know? </a:t>
              </a:r>
            </a:p>
          </p:txBody>
        </p:sp>
        <p:sp>
          <p:nvSpPr>
            <p:cNvPr id="18" name="TextBox 17">
              <a:extLst>
                <a:ext uri="{FF2B5EF4-FFF2-40B4-BE49-F238E27FC236}">
                  <a16:creationId xmlns:a16="http://schemas.microsoft.com/office/drawing/2014/main" id="{8733BED8-D421-427D-A58F-166AD15A87F5}"/>
                </a:ext>
              </a:extLst>
            </p:cNvPr>
            <p:cNvSpPr txBox="1"/>
            <p:nvPr/>
          </p:nvSpPr>
          <p:spPr>
            <a:xfrm>
              <a:off x="6353945" y="5431364"/>
              <a:ext cx="2138699" cy="584775"/>
            </a:xfrm>
            <a:prstGeom prst="rect">
              <a:avLst/>
            </a:prstGeom>
            <a:noFill/>
          </p:spPr>
          <p:txBody>
            <a:bodyPr wrap="square" rtlCol="0">
              <a:spAutoFit/>
            </a:bodyPr>
            <a:lstStyle/>
            <a:p>
              <a:pPr algn="ctr"/>
              <a:r>
                <a:rPr lang="en-US" sz="1600" dirty="0"/>
                <a:t>How / where can I get the support I need? </a:t>
              </a:r>
            </a:p>
          </p:txBody>
        </p:sp>
        <p:sp>
          <p:nvSpPr>
            <p:cNvPr id="20" name="Google Shape;1321;p122">
              <a:extLst>
                <a:ext uri="{FF2B5EF4-FFF2-40B4-BE49-F238E27FC236}">
                  <a16:creationId xmlns:a16="http://schemas.microsoft.com/office/drawing/2014/main" id="{4B8EA577-13B3-455E-BB9C-6EBAA2A1AEBF}"/>
                </a:ext>
              </a:extLst>
            </p:cNvPr>
            <p:cNvSpPr/>
            <p:nvPr/>
          </p:nvSpPr>
          <p:spPr>
            <a:xfrm>
              <a:off x="9274354" y="5279673"/>
              <a:ext cx="2138695" cy="836068"/>
            </a:xfrm>
            <a:prstGeom prst="round2DiagRect">
              <a:avLst>
                <a:gd name="adj1" fmla="val 16667"/>
                <a:gd name="adj2" fmla="val 0"/>
              </a:avLst>
            </a:prstGeom>
            <a:ln/>
          </p:spPr>
          <p:style>
            <a:lnRef idx="2">
              <a:schemeClr val="accent4"/>
            </a:lnRef>
            <a:fillRef idx="1">
              <a:schemeClr val="lt1"/>
            </a:fillRef>
            <a:effectRef idx="0">
              <a:schemeClr val="accent4"/>
            </a:effectRef>
            <a:fontRef idx="minor">
              <a:schemeClr val="dk1"/>
            </a:fontRef>
          </p:style>
          <p:txBody>
            <a:bodyPr spcFirstLastPara="1" wrap="square" lIns="91425" tIns="45700" rIns="91425" bIns="45700" anchor="ctr" anchorCtr="0">
              <a:noAutofit/>
            </a:bodyPr>
            <a:lstStyle/>
            <a:p>
              <a:pPr marL="0" marR="0" lvl="0" indent="0" algn="ctr" rtl="0">
                <a:lnSpc>
                  <a:spcPct val="114000"/>
                </a:lnSpc>
                <a:spcBef>
                  <a:spcPts val="0"/>
                </a:spcBef>
                <a:spcAft>
                  <a:spcPts val="0"/>
                </a:spcAft>
                <a:buNone/>
              </a:pPr>
              <a:endParaRPr sz="1400">
                <a:solidFill>
                  <a:schemeClr val="lt1"/>
                </a:solidFill>
                <a:latin typeface="Calibri"/>
                <a:ea typeface="Calibri"/>
                <a:cs typeface="Calibri"/>
                <a:sym typeface="Calibri"/>
              </a:endParaRPr>
            </a:p>
          </p:txBody>
        </p:sp>
        <p:sp>
          <p:nvSpPr>
            <p:cNvPr id="27" name="TextBox 26">
              <a:extLst>
                <a:ext uri="{FF2B5EF4-FFF2-40B4-BE49-F238E27FC236}">
                  <a16:creationId xmlns:a16="http://schemas.microsoft.com/office/drawing/2014/main" id="{BFEC4CB6-11D9-4CF2-A14C-E3B74A20D00C}"/>
                </a:ext>
              </a:extLst>
            </p:cNvPr>
            <p:cNvSpPr txBox="1"/>
            <p:nvPr/>
          </p:nvSpPr>
          <p:spPr>
            <a:xfrm>
              <a:off x="9203658" y="5425257"/>
              <a:ext cx="2138699" cy="584775"/>
            </a:xfrm>
            <a:prstGeom prst="rect">
              <a:avLst/>
            </a:prstGeom>
            <a:noFill/>
          </p:spPr>
          <p:txBody>
            <a:bodyPr wrap="square" rtlCol="0">
              <a:spAutoFit/>
            </a:bodyPr>
            <a:lstStyle/>
            <a:p>
              <a:pPr algn="ctr"/>
              <a:r>
                <a:rPr lang="en-US" sz="1600" dirty="0"/>
                <a:t>Who knows what about this client?</a:t>
              </a:r>
            </a:p>
          </p:txBody>
        </p:sp>
      </p:grpSp>
      <p:pic>
        <p:nvPicPr>
          <p:cNvPr id="19" name="Picture 18" descr="Graphical user interface, text&#10;&#10;Description automatically generated">
            <a:extLst>
              <a:ext uri="{FF2B5EF4-FFF2-40B4-BE49-F238E27FC236}">
                <a16:creationId xmlns:a16="http://schemas.microsoft.com/office/drawing/2014/main" id="{C7B4DA90-DEA2-4BF9-A14E-1B2BC2F9D9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8833" y="208360"/>
            <a:ext cx="3061194" cy="818773"/>
          </a:xfrm>
          <a:prstGeom prst="rect">
            <a:avLst/>
          </a:prstGeom>
        </p:spPr>
      </p:pic>
    </p:spTree>
    <p:extLst>
      <p:ext uri="{BB962C8B-B14F-4D97-AF65-F5344CB8AC3E}">
        <p14:creationId xmlns:p14="http://schemas.microsoft.com/office/powerpoint/2010/main" val="37276737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grpSp>
        <p:nvGrpSpPr>
          <p:cNvPr id="2" name="object 3">
            <a:extLst>
              <a:ext uri="{FF2B5EF4-FFF2-40B4-BE49-F238E27FC236}">
                <a16:creationId xmlns:a16="http://schemas.microsoft.com/office/drawing/2014/main" id="{373D8E5D-0725-2EC6-85B0-C49A163B3AEA}"/>
              </a:ext>
            </a:extLst>
          </p:cNvPr>
          <p:cNvGrpSpPr/>
          <p:nvPr/>
        </p:nvGrpSpPr>
        <p:grpSpPr>
          <a:xfrm>
            <a:off x="0" y="0"/>
            <a:ext cx="12204700" cy="1174115"/>
            <a:chOff x="-6350" y="0"/>
            <a:chExt cx="12204700" cy="1174115"/>
          </a:xfrm>
          <a:solidFill>
            <a:srgbClr val="002060"/>
          </a:solidFill>
        </p:grpSpPr>
        <p:sp>
          <p:nvSpPr>
            <p:cNvPr id="3" name="object 4">
              <a:extLst>
                <a:ext uri="{FF2B5EF4-FFF2-40B4-BE49-F238E27FC236}">
                  <a16:creationId xmlns:a16="http://schemas.microsoft.com/office/drawing/2014/main" id="{B0DA2BAF-27BD-B3D5-DA1F-C975A7CF12F2}"/>
                </a:ext>
              </a:extLst>
            </p:cNvPr>
            <p:cNvSpPr/>
            <p:nvPr/>
          </p:nvSpPr>
          <p:spPr>
            <a:xfrm>
              <a:off x="0" y="0"/>
              <a:ext cx="12192000" cy="1161415"/>
            </a:xfrm>
            <a:custGeom>
              <a:avLst/>
              <a:gdLst/>
              <a:ahLst/>
              <a:cxnLst/>
              <a:rect l="l" t="t" r="r" b="b"/>
              <a:pathLst>
                <a:path w="12192000" h="1161415">
                  <a:moveTo>
                    <a:pt x="12192000" y="1161142"/>
                  </a:moveTo>
                  <a:lnTo>
                    <a:pt x="0" y="1161142"/>
                  </a:lnTo>
                  <a:lnTo>
                    <a:pt x="0" y="-1"/>
                  </a:lnTo>
                  <a:lnTo>
                    <a:pt x="12192000" y="-1"/>
                  </a:lnTo>
                  <a:lnTo>
                    <a:pt x="12192000" y="1161142"/>
                  </a:lnTo>
                  <a:close/>
                </a:path>
              </a:pathLst>
            </a:custGeom>
            <a:grp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sp>
          <p:nvSpPr>
            <p:cNvPr id="4" name="object 5">
              <a:extLst>
                <a:ext uri="{FF2B5EF4-FFF2-40B4-BE49-F238E27FC236}">
                  <a16:creationId xmlns:a16="http://schemas.microsoft.com/office/drawing/2014/main" id="{43CA9C2B-C6DC-618A-8A58-7DBF9A469B50}"/>
                </a:ext>
              </a:extLst>
            </p:cNvPr>
            <p:cNvSpPr/>
            <p:nvPr/>
          </p:nvSpPr>
          <p:spPr>
            <a:xfrm>
              <a:off x="0" y="0"/>
              <a:ext cx="12192000" cy="1161415"/>
            </a:xfrm>
            <a:custGeom>
              <a:avLst/>
              <a:gdLst/>
              <a:ahLst/>
              <a:cxnLst/>
              <a:rect l="l" t="t" r="r" b="b"/>
              <a:pathLst>
                <a:path w="12192000" h="1161415">
                  <a:moveTo>
                    <a:pt x="0" y="-1"/>
                  </a:moveTo>
                  <a:lnTo>
                    <a:pt x="12192000" y="-1"/>
                  </a:lnTo>
                  <a:lnTo>
                    <a:pt x="12192000" y="1161142"/>
                  </a:lnTo>
                  <a:lnTo>
                    <a:pt x="0" y="1161142"/>
                  </a:lnTo>
                  <a:lnTo>
                    <a:pt x="0" y="-1"/>
                  </a:lnTo>
                  <a:close/>
                </a:path>
              </a:pathLst>
            </a:custGeom>
            <a:grpFill/>
            <a:ln w="12700">
              <a:solidFill>
                <a:srgbClr val="34497D"/>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grpSp>
      <p:grpSp>
        <p:nvGrpSpPr>
          <p:cNvPr id="234" name="Google Shape;234;p5"/>
          <p:cNvGrpSpPr/>
          <p:nvPr/>
        </p:nvGrpSpPr>
        <p:grpSpPr>
          <a:xfrm>
            <a:off x="2649065" y="3319469"/>
            <a:ext cx="303338" cy="303338"/>
            <a:chOff x="1713237" y="3837633"/>
            <a:chExt cx="614468" cy="614468"/>
          </a:xfrm>
        </p:grpSpPr>
        <p:sp>
          <p:nvSpPr>
            <p:cNvPr id="235" name="Google Shape;235;p5"/>
            <p:cNvSpPr/>
            <p:nvPr/>
          </p:nvSpPr>
          <p:spPr>
            <a:xfrm>
              <a:off x="1713238" y="3837634"/>
              <a:ext cx="614467" cy="614467"/>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14000"/>
                </a:lnSpc>
                <a:spcBef>
                  <a:spcPts val="0"/>
                </a:spcBef>
                <a:spcAft>
                  <a:spcPts val="0"/>
                </a:spcAft>
                <a:buNone/>
              </a:pPr>
              <a:endParaRPr sz="1400">
                <a:solidFill>
                  <a:schemeClr val="lt1"/>
                </a:solidFill>
                <a:latin typeface="Calibri"/>
                <a:ea typeface="Calibri"/>
                <a:cs typeface="Calibri"/>
                <a:sym typeface="Calibri"/>
              </a:endParaRPr>
            </a:p>
          </p:txBody>
        </p:sp>
        <p:sp>
          <p:nvSpPr>
            <p:cNvPr id="236" name="Google Shape;236;p5"/>
            <p:cNvSpPr/>
            <p:nvPr/>
          </p:nvSpPr>
          <p:spPr>
            <a:xfrm>
              <a:off x="1713237" y="3837633"/>
              <a:ext cx="614467" cy="614467"/>
            </a:xfrm>
            <a:custGeom>
              <a:avLst/>
              <a:gdLst/>
              <a:ahLst/>
              <a:cxnLst/>
              <a:rect l="l" t="t" r="r" b="b"/>
              <a:pathLst>
                <a:path w="723844" h="723844" extrusionOk="0">
                  <a:moveTo>
                    <a:pt x="426504" y="670430"/>
                  </a:moveTo>
                  <a:lnTo>
                    <a:pt x="429879" y="679506"/>
                  </a:lnTo>
                  <a:lnTo>
                    <a:pt x="436813" y="677348"/>
                  </a:lnTo>
                  <a:lnTo>
                    <a:pt x="444260" y="670430"/>
                  </a:lnTo>
                  <a:close/>
                  <a:moveTo>
                    <a:pt x="392587" y="581403"/>
                  </a:moveTo>
                  <a:lnTo>
                    <a:pt x="420449" y="657269"/>
                  </a:lnTo>
                  <a:lnTo>
                    <a:pt x="468410" y="657269"/>
                  </a:lnTo>
                  <a:cubicBezTo>
                    <a:pt x="489778" y="657269"/>
                    <a:pt x="507100" y="640286"/>
                    <a:pt x="507100" y="619336"/>
                  </a:cubicBezTo>
                  <a:cubicBezTo>
                    <a:pt x="507100" y="598386"/>
                    <a:pt x="489778" y="581403"/>
                    <a:pt x="468410" y="581403"/>
                  </a:cubicBezTo>
                  <a:close/>
                  <a:moveTo>
                    <a:pt x="245546" y="409325"/>
                  </a:moveTo>
                  <a:lnTo>
                    <a:pt x="232059" y="413430"/>
                  </a:lnTo>
                  <a:cubicBezTo>
                    <a:pt x="180623" y="434760"/>
                    <a:pt x="140695" y="477544"/>
                    <a:pt x="123946" y="530340"/>
                  </a:cubicBezTo>
                  <a:lnTo>
                    <a:pt x="117537" y="571902"/>
                  </a:lnTo>
                  <a:lnTo>
                    <a:pt x="133708" y="591549"/>
                  </a:lnTo>
                  <a:lnTo>
                    <a:pt x="167427" y="619436"/>
                  </a:lnTo>
                  <a:close/>
                  <a:moveTo>
                    <a:pt x="353937" y="398708"/>
                  </a:moveTo>
                  <a:lnTo>
                    <a:pt x="444963" y="568243"/>
                  </a:lnTo>
                  <a:lnTo>
                    <a:pt x="468301" y="568243"/>
                  </a:lnTo>
                  <a:cubicBezTo>
                    <a:pt x="497083" y="568243"/>
                    <a:pt x="520414" y="591118"/>
                    <a:pt x="520414" y="619336"/>
                  </a:cubicBezTo>
                  <a:cubicBezTo>
                    <a:pt x="520414" y="626391"/>
                    <a:pt x="518956" y="633111"/>
                    <a:pt x="516319" y="639224"/>
                  </a:cubicBezTo>
                  <a:lnTo>
                    <a:pt x="508632" y="650403"/>
                  </a:lnTo>
                  <a:lnTo>
                    <a:pt x="543920" y="631203"/>
                  </a:lnTo>
                  <a:cubicBezTo>
                    <a:pt x="561155" y="619532"/>
                    <a:pt x="577209" y="606241"/>
                    <a:pt x="591866" y="591549"/>
                  </a:cubicBezTo>
                  <a:lnTo>
                    <a:pt x="605359" y="575156"/>
                  </a:lnTo>
                  <a:lnTo>
                    <a:pt x="602597" y="548293"/>
                  </a:lnTo>
                  <a:cubicBezTo>
                    <a:pt x="584779" y="462925"/>
                    <a:pt x="507738" y="398708"/>
                    <a:pt x="415398" y="398708"/>
                  </a:cubicBezTo>
                  <a:close/>
                  <a:moveTo>
                    <a:pt x="325479" y="398708"/>
                  </a:moveTo>
                  <a:lnTo>
                    <a:pt x="388512" y="568243"/>
                  </a:lnTo>
                  <a:lnTo>
                    <a:pt x="420553" y="568243"/>
                  </a:lnTo>
                  <a:lnTo>
                    <a:pt x="330090" y="398708"/>
                  </a:lnTo>
                  <a:close/>
                  <a:moveTo>
                    <a:pt x="360917" y="80538"/>
                  </a:moveTo>
                  <a:cubicBezTo>
                    <a:pt x="278498" y="80538"/>
                    <a:pt x="211685" y="146044"/>
                    <a:pt x="211685" y="226850"/>
                  </a:cubicBezTo>
                  <a:cubicBezTo>
                    <a:pt x="211685" y="307656"/>
                    <a:pt x="278498" y="373162"/>
                    <a:pt x="360917" y="373162"/>
                  </a:cubicBezTo>
                  <a:cubicBezTo>
                    <a:pt x="443336" y="373162"/>
                    <a:pt x="510150" y="307656"/>
                    <a:pt x="510150" y="226850"/>
                  </a:cubicBezTo>
                  <a:cubicBezTo>
                    <a:pt x="510150" y="146044"/>
                    <a:pt x="443336" y="80538"/>
                    <a:pt x="360917" y="80538"/>
                  </a:cubicBezTo>
                  <a:close/>
                  <a:moveTo>
                    <a:pt x="361922" y="0"/>
                  </a:moveTo>
                  <a:cubicBezTo>
                    <a:pt x="561806" y="0"/>
                    <a:pt x="723844" y="162038"/>
                    <a:pt x="723844" y="361922"/>
                  </a:cubicBezTo>
                  <a:cubicBezTo>
                    <a:pt x="723844" y="461864"/>
                    <a:pt x="683335" y="552345"/>
                    <a:pt x="617840" y="617840"/>
                  </a:cubicBezTo>
                  <a:lnTo>
                    <a:pt x="606479" y="627213"/>
                  </a:lnTo>
                  <a:lnTo>
                    <a:pt x="606479" y="627213"/>
                  </a:lnTo>
                  <a:lnTo>
                    <a:pt x="564276" y="662034"/>
                  </a:lnTo>
                  <a:cubicBezTo>
                    <a:pt x="506513" y="701058"/>
                    <a:pt x="436879" y="723844"/>
                    <a:pt x="361922" y="723844"/>
                  </a:cubicBezTo>
                  <a:cubicBezTo>
                    <a:pt x="311951" y="723844"/>
                    <a:pt x="264346" y="713717"/>
                    <a:pt x="221046" y="695402"/>
                  </a:cubicBezTo>
                  <a:lnTo>
                    <a:pt x="217825" y="693654"/>
                  </a:lnTo>
                  <a:lnTo>
                    <a:pt x="217824" y="693654"/>
                  </a:lnTo>
                  <a:lnTo>
                    <a:pt x="196029" y="681824"/>
                  </a:lnTo>
                  <a:lnTo>
                    <a:pt x="159568" y="662034"/>
                  </a:lnTo>
                  <a:lnTo>
                    <a:pt x="156646" y="659623"/>
                  </a:lnTo>
                  <a:lnTo>
                    <a:pt x="153462" y="656996"/>
                  </a:lnTo>
                  <a:lnTo>
                    <a:pt x="153462" y="656996"/>
                  </a:lnTo>
                  <a:lnTo>
                    <a:pt x="107767" y="619293"/>
                  </a:lnTo>
                  <a:lnTo>
                    <a:pt x="106005" y="617840"/>
                  </a:lnTo>
                  <a:lnTo>
                    <a:pt x="106005" y="617840"/>
                  </a:lnTo>
                  <a:lnTo>
                    <a:pt x="106005" y="617840"/>
                  </a:lnTo>
                  <a:cubicBezTo>
                    <a:pt x="40510" y="552345"/>
                    <a:pt x="0" y="461864"/>
                    <a:pt x="0" y="361922"/>
                  </a:cubicBezTo>
                  <a:cubicBezTo>
                    <a:pt x="0" y="162038"/>
                    <a:pt x="162038" y="0"/>
                    <a:pt x="361922" y="0"/>
                  </a:cubicBezTo>
                  <a:close/>
                </a:path>
              </a:pathLst>
            </a:custGeom>
            <a:gradFill>
              <a:gsLst>
                <a:gs pos="0">
                  <a:srgbClr val="E9EDF1"/>
                </a:gs>
                <a:gs pos="15000">
                  <a:srgbClr val="E9EDF1"/>
                </a:gs>
                <a:gs pos="85000">
                  <a:srgbClr val="D5DBE5"/>
                </a:gs>
                <a:gs pos="100000">
                  <a:srgbClr val="D5DBE5"/>
                </a:gs>
              </a:gsLst>
              <a:lin ang="36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237" name="Google Shape;237;p5"/>
          <p:cNvSpPr txBox="1">
            <a:spLocks noGrp="1"/>
          </p:cNvSpPr>
          <p:nvPr>
            <p:ph type="sldNum" idx="12"/>
          </p:nvPr>
        </p:nvSpPr>
        <p:spPr>
          <a:xfrm>
            <a:off x="8610599" y="6450468"/>
            <a:ext cx="3192139" cy="148913"/>
          </a:xfrm>
          <a:prstGeom prst="rect">
            <a:avLst/>
          </a:prstGeom>
          <a:noFill/>
          <a:ln>
            <a:noFill/>
          </a:ln>
        </p:spPr>
        <p:txBody>
          <a:bodyPr spcFirstLastPara="1" vert="horz" wrap="square" lIns="91425" tIns="45700" rIns="91425" bIns="45700" rtlCol="0" anchor="ctr" anchorCtr="0">
            <a:noAutofit/>
          </a:bodyPr>
          <a:lstStyle>
            <a:defPPr>
              <a:defRPr lang="en-US"/>
            </a:defPPr>
            <a:lvl1pPr marL="0" lvl="0" indent="0" algn="r" defTabSz="914400" rtl="0" eaLnBrk="1" latinLnBrk="0" hangingPunct="1">
              <a:spcBef>
                <a:spcPts val="0"/>
              </a:spcBef>
              <a:buNone/>
              <a:defRPr sz="1000" kern="1200">
                <a:solidFill>
                  <a:schemeClr val="dk2"/>
                </a:solidFill>
                <a:latin typeface="Calibri"/>
                <a:ea typeface="Calibri"/>
                <a:cs typeface="Calibri"/>
                <a:sym typeface="Calibri"/>
              </a:defRPr>
            </a:lvl1pPr>
            <a:lvl2pPr marL="0" lvl="1" indent="0" algn="r" defTabSz="914400" rtl="0" eaLnBrk="1" latinLnBrk="0" hangingPunct="1">
              <a:spcBef>
                <a:spcPts val="0"/>
              </a:spcBef>
              <a:buNone/>
              <a:defRPr sz="1000" kern="1200">
                <a:solidFill>
                  <a:schemeClr val="dk2"/>
                </a:solidFill>
                <a:latin typeface="Calibri"/>
                <a:ea typeface="Calibri"/>
                <a:cs typeface="Calibri"/>
                <a:sym typeface="Calibri"/>
              </a:defRPr>
            </a:lvl2pPr>
            <a:lvl3pPr marL="0" lvl="2" indent="0" algn="r" defTabSz="914400" rtl="0" eaLnBrk="1" latinLnBrk="0" hangingPunct="1">
              <a:spcBef>
                <a:spcPts val="0"/>
              </a:spcBef>
              <a:buNone/>
              <a:defRPr sz="1000" kern="1200">
                <a:solidFill>
                  <a:schemeClr val="dk2"/>
                </a:solidFill>
                <a:latin typeface="Calibri"/>
                <a:ea typeface="Calibri"/>
                <a:cs typeface="Calibri"/>
                <a:sym typeface="Calibri"/>
              </a:defRPr>
            </a:lvl3pPr>
            <a:lvl4pPr marL="0" lvl="3" indent="0" algn="r" defTabSz="914400" rtl="0" eaLnBrk="1" latinLnBrk="0" hangingPunct="1">
              <a:spcBef>
                <a:spcPts val="0"/>
              </a:spcBef>
              <a:buNone/>
              <a:defRPr sz="1000" kern="1200">
                <a:solidFill>
                  <a:schemeClr val="dk2"/>
                </a:solidFill>
                <a:latin typeface="Calibri"/>
                <a:ea typeface="Calibri"/>
                <a:cs typeface="Calibri"/>
                <a:sym typeface="Calibri"/>
              </a:defRPr>
            </a:lvl4pPr>
            <a:lvl5pPr marL="0" lvl="4" indent="0" algn="r" defTabSz="914400" rtl="0" eaLnBrk="1" latinLnBrk="0" hangingPunct="1">
              <a:spcBef>
                <a:spcPts val="0"/>
              </a:spcBef>
              <a:buNone/>
              <a:defRPr sz="1000" kern="1200">
                <a:solidFill>
                  <a:schemeClr val="dk2"/>
                </a:solidFill>
                <a:latin typeface="Calibri"/>
                <a:ea typeface="Calibri"/>
                <a:cs typeface="Calibri"/>
                <a:sym typeface="Calibri"/>
              </a:defRPr>
            </a:lvl5pPr>
            <a:lvl6pPr marL="0" lvl="5" indent="0" algn="r" defTabSz="914400" rtl="0" eaLnBrk="1" latinLnBrk="0" hangingPunct="1">
              <a:spcBef>
                <a:spcPts val="0"/>
              </a:spcBef>
              <a:buNone/>
              <a:defRPr sz="1000" kern="1200">
                <a:solidFill>
                  <a:schemeClr val="dk2"/>
                </a:solidFill>
                <a:latin typeface="Calibri"/>
                <a:ea typeface="Calibri"/>
                <a:cs typeface="Calibri"/>
                <a:sym typeface="Calibri"/>
              </a:defRPr>
            </a:lvl6pPr>
            <a:lvl7pPr marL="0" lvl="6" indent="0" algn="r" defTabSz="914400" rtl="0" eaLnBrk="1" latinLnBrk="0" hangingPunct="1">
              <a:spcBef>
                <a:spcPts val="0"/>
              </a:spcBef>
              <a:buNone/>
              <a:defRPr sz="1000" kern="1200">
                <a:solidFill>
                  <a:schemeClr val="dk2"/>
                </a:solidFill>
                <a:latin typeface="Calibri"/>
                <a:ea typeface="Calibri"/>
                <a:cs typeface="Calibri"/>
                <a:sym typeface="Calibri"/>
              </a:defRPr>
            </a:lvl7pPr>
            <a:lvl8pPr marL="0" lvl="7" indent="0" algn="r" defTabSz="914400" rtl="0" eaLnBrk="1" latinLnBrk="0" hangingPunct="1">
              <a:spcBef>
                <a:spcPts val="0"/>
              </a:spcBef>
              <a:buNone/>
              <a:defRPr sz="1000" kern="1200">
                <a:solidFill>
                  <a:schemeClr val="dk2"/>
                </a:solidFill>
                <a:latin typeface="Calibri"/>
                <a:ea typeface="Calibri"/>
                <a:cs typeface="Calibri"/>
                <a:sym typeface="Calibri"/>
              </a:defRPr>
            </a:lvl8pPr>
            <a:lvl9pPr marL="0" lvl="8" indent="0" algn="r" defTabSz="914400" rtl="0" eaLnBrk="1" latinLnBrk="0" hangingPunct="1">
              <a:spcBef>
                <a:spcPts val="0"/>
              </a:spcBef>
              <a:buNone/>
              <a:defRPr sz="1000" kern="1200">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16</a:t>
            </a:fld>
            <a:endParaRPr/>
          </a:p>
        </p:txBody>
      </p:sp>
      <p:sp>
        <p:nvSpPr>
          <p:cNvPr id="238" name="Google Shape;238;p5"/>
          <p:cNvSpPr txBox="1"/>
          <p:nvPr/>
        </p:nvSpPr>
        <p:spPr>
          <a:xfrm>
            <a:off x="2202626" y="825577"/>
            <a:ext cx="11389568" cy="525910"/>
          </a:xfrm>
          <a:prstGeom prst="rect">
            <a:avLst/>
          </a:prstGeom>
          <a:noFill/>
          <a:ln>
            <a:noFill/>
          </a:ln>
        </p:spPr>
        <p:txBody>
          <a:bodyPr spcFirstLastPara="1" wrap="square" lIns="91425" tIns="45700" rIns="91425" bIns="45700" anchor="ctr" anchorCtr="0">
            <a:noAutofit/>
          </a:bodyPr>
          <a:lstStyle/>
          <a:p>
            <a:pPr marL="0" marR="0" lvl="0" indent="0" algn="l" rtl="0">
              <a:lnSpc>
                <a:spcPct val="114000"/>
              </a:lnSpc>
              <a:spcBef>
                <a:spcPts val="0"/>
              </a:spcBef>
              <a:spcAft>
                <a:spcPts val="0"/>
              </a:spcAft>
              <a:buClr>
                <a:schemeClr val="dk1"/>
              </a:buClr>
              <a:buSzPts val="3000"/>
              <a:buFont typeface="Arial"/>
              <a:buNone/>
            </a:pPr>
            <a:endParaRPr dirty="0"/>
          </a:p>
        </p:txBody>
      </p:sp>
      <p:cxnSp>
        <p:nvCxnSpPr>
          <p:cNvPr id="239" name="Google Shape;239;p5"/>
          <p:cNvCxnSpPr/>
          <p:nvPr/>
        </p:nvCxnSpPr>
        <p:spPr>
          <a:xfrm rot="10800000" flipH="1">
            <a:off x="2025929" y="3681499"/>
            <a:ext cx="1439392" cy="11363"/>
          </a:xfrm>
          <a:prstGeom prst="straightConnector1">
            <a:avLst/>
          </a:prstGeom>
          <a:noFill/>
          <a:ln w="12700" cap="rnd" cmpd="sng">
            <a:solidFill>
              <a:srgbClr val="D8D8D8"/>
            </a:solidFill>
            <a:prstDash val="dash"/>
            <a:miter lim="800000"/>
            <a:headEnd type="none" w="sm" len="sm"/>
            <a:tailEnd type="none" w="sm" len="sm"/>
          </a:ln>
        </p:spPr>
      </p:cxnSp>
      <p:cxnSp>
        <p:nvCxnSpPr>
          <p:cNvPr id="240" name="Google Shape;240;p5"/>
          <p:cNvCxnSpPr>
            <a:endCxn id="241" idx="80"/>
          </p:cNvCxnSpPr>
          <p:nvPr/>
        </p:nvCxnSpPr>
        <p:spPr>
          <a:xfrm>
            <a:off x="4108484" y="4121094"/>
            <a:ext cx="768300" cy="1002300"/>
          </a:xfrm>
          <a:prstGeom prst="straightConnector1">
            <a:avLst/>
          </a:prstGeom>
          <a:noFill/>
          <a:ln w="12700" cap="rnd" cmpd="sng">
            <a:solidFill>
              <a:srgbClr val="D8D8D8"/>
            </a:solidFill>
            <a:prstDash val="dash"/>
            <a:miter lim="800000"/>
            <a:headEnd type="none" w="sm" len="sm"/>
            <a:tailEnd type="none" w="sm" len="sm"/>
          </a:ln>
        </p:spPr>
      </p:cxnSp>
      <p:cxnSp>
        <p:nvCxnSpPr>
          <p:cNvPr id="242" name="Google Shape;242;p5"/>
          <p:cNvCxnSpPr>
            <a:endCxn id="243" idx="95"/>
          </p:cNvCxnSpPr>
          <p:nvPr/>
        </p:nvCxnSpPr>
        <p:spPr>
          <a:xfrm rot="10800000" flipH="1">
            <a:off x="4108484" y="2281639"/>
            <a:ext cx="599700" cy="1077000"/>
          </a:xfrm>
          <a:prstGeom prst="straightConnector1">
            <a:avLst/>
          </a:prstGeom>
          <a:noFill/>
          <a:ln w="12700" cap="rnd" cmpd="sng">
            <a:solidFill>
              <a:srgbClr val="D8D8D8"/>
            </a:solidFill>
            <a:prstDash val="dash"/>
            <a:miter lim="800000"/>
            <a:headEnd type="none" w="sm" len="sm"/>
            <a:tailEnd type="none" w="sm" len="sm"/>
          </a:ln>
        </p:spPr>
      </p:cxnSp>
      <p:cxnSp>
        <p:nvCxnSpPr>
          <p:cNvPr id="244" name="Google Shape;244;p5"/>
          <p:cNvCxnSpPr>
            <a:endCxn id="245" idx="96"/>
          </p:cNvCxnSpPr>
          <p:nvPr/>
        </p:nvCxnSpPr>
        <p:spPr>
          <a:xfrm>
            <a:off x="4108484" y="3962728"/>
            <a:ext cx="1516500" cy="475800"/>
          </a:xfrm>
          <a:prstGeom prst="straightConnector1">
            <a:avLst/>
          </a:prstGeom>
          <a:noFill/>
          <a:ln w="12700" cap="rnd" cmpd="sng">
            <a:solidFill>
              <a:srgbClr val="D8D8D8"/>
            </a:solidFill>
            <a:prstDash val="dash"/>
            <a:miter lim="800000"/>
            <a:headEnd type="none" w="sm" len="sm"/>
            <a:tailEnd type="none" w="sm" len="sm"/>
          </a:ln>
        </p:spPr>
      </p:cxnSp>
      <p:cxnSp>
        <p:nvCxnSpPr>
          <p:cNvPr id="246" name="Google Shape;246;p5"/>
          <p:cNvCxnSpPr/>
          <p:nvPr/>
        </p:nvCxnSpPr>
        <p:spPr>
          <a:xfrm rot="10800000" flipH="1">
            <a:off x="4102280" y="3033875"/>
            <a:ext cx="1516496" cy="475684"/>
          </a:xfrm>
          <a:prstGeom prst="straightConnector1">
            <a:avLst/>
          </a:prstGeom>
          <a:noFill/>
          <a:ln w="12700" cap="rnd" cmpd="sng">
            <a:solidFill>
              <a:srgbClr val="D8D8D8"/>
            </a:solidFill>
            <a:prstDash val="dash"/>
            <a:miter lim="800000"/>
            <a:headEnd type="none" w="sm" len="sm"/>
            <a:tailEnd type="none" w="sm" len="sm"/>
          </a:ln>
        </p:spPr>
      </p:cxnSp>
      <p:sp>
        <p:nvSpPr>
          <p:cNvPr id="247" name="Google Shape;247;p5"/>
          <p:cNvSpPr/>
          <p:nvPr/>
        </p:nvSpPr>
        <p:spPr>
          <a:xfrm>
            <a:off x="3446751" y="3245055"/>
            <a:ext cx="733380" cy="964650"/>
          </a:xfrm>
          <a:custGeom>
            <a:avLst/>
            <a:gdLst/>
            <a:ahLst/>
            <a:cxnLst/>
            <a:rect l="l" t="t" r="r" b="b"/>
            <a:pathLst>
              <a:path w="806996" h="1061482" extrusionOk="0">
                <a:moveTo>
                  <a:pt x="455790" y="787319"/>
                </a:moveTo>
                <a:lnTo>
                  <a:pt x="447046" y="790392"/>
                </a:lnTo>
                <a:cubicBezTo>
                  <a:pt x="433052" y="793623"/>
                  <a:pt x="418474" y="795330"/>
                  <a:pt x="403498" y="795330"/>
                </a:cubicBezTo>
                <a:lnTo>
                  <a:pt x="365258" y="787610"/>
                </a:lnTo>
                <a:lnTo>
                  <a:pt x="403498" y="788401"/>
                </a:lnTo>
                <a:close/>
                <a:moveTo>
                  <a:pt x="0" y="748738"/>
                </a:moveTo>
                <a:lnTo>
                  <a:pt x="1050" y="749958"/>
                </a:lnTo>
                <a:cubicBezTo>
                  <a:pt x="20203" y="760928"/>
                  <a:pt x="71186" y="770538"/>
                  <a:pt x="142195" y="777407"/>
                </a:cubicBezTo>
                <a:lnTo>
                  <a:pt x="198711" y="781997"/>
                </a:lnTo>
                <a:lnTo>
                  <a:pt x="210145" y="795855"/>
                </a:lnTo>
                <a:cubicBezTo>
                  <a:pt x="259628" y="845338"/>
                  <a:pt x="327989" y="875944"/>
                  <a:pt x="403498" y="875944"/>
                </a:cubicBezTo>
                <a:cubicBezTo>
                  <a:pt x="481367" y="875944"/>
                  <a:pt x="551633" y="843395"/>
                  <a:pt x="601435" y="791161"/>
                </a:cubicBezTo>
                <a:lnTo>
                  <a:pt x="608102" y="782012"/>
                </a:lnTo>
                <a:lnTo>
                  <a:pt x="664801" y="777407"/>
                </a:lnTo>
                <a:cubicBezTo>
                  <a:pt x="735811" y="770538"/>
                  <a:pt x="786794" y="760928"/>
                  <a:pt x="805946" y="749958"/>
                </a:cubicBezTo>
                <a:lnTo>
                  <a:pt x="806995" y="748739"/>
                </a:lnTo>
                <a:lnTo>
                  <a:pt x="806995" y="1013336"/>
                </a:lnTo>
                <a:lnTo>
                  <a:pt x="806996" y="1013337"/>
                </a:lnTo>
                <a:cubicBezTo>
                  <a:pt x="806996" y="1039927"/>
                  <a:pt x="626344" y="1061482"/>
                  <a:pt x="403498" y="1061482"/>
                </a:cubicBezTo>
                <a:cubicBezTo>
                  <a:pt x="180653" y="1061482"/>
                  <a:pt x="1" y="1039927"/>
                  <a:pt x="1" y="1013337"/>
                </a:cubicBezTo>
                <a:lnTo>
                  <a:pt x="1" y="1013336"/>
                </a:lnTo>
                <a:lnTo>
                  <a:pt x="0" y="1013336"/>
                </a:lnTo>
                <a:close/>
                <a:moveTo>
                  <a:pt x="265665" y="736653"/>
                </a:moveTo>
                <a:lnTo>
                  <a:pt x="302658" y="738390"/>
                </a:lnTo>
                <a:cubicBezTo>
                  <a:pt x="334889" y="739380"/>
                  <a:pt x="368679" y="739906"/>
                  <a:pt x="403498" y="739906"/>
                </a:cubicBezTo>
                <a:cubicBezTo>
                  <a:pt x="438318" y="739906"/>
                  <a:pt x="472108" y="739380"/>
                  <a:pt x="504339" y="738390"/>
                </a:cubicBezTo>
                <a:lnTo>
                  <a:pt x="537409" y="736838"/>
                </a:lnTo>
                <a:lnTo>
                  <a:pt x="497970" y="767784"/>
                </a:lnTo>
                <a:lnTo>
                  <a:pt x="403499" y="769923"/>
                </a:lnTo>
                <a:lnTo>
                  <a:pt x="310095" y="767808"/>
                </a:lnTo>
                <a:lnTo>
                  <a:pt x="267148" y="738852"/>
                </a:lnTo>
                <a:close/>
                <a:moveTo>
                  <a:pt x="35425" y="711318"/>
                </a:moveTo>
                <a:lnTo>
                  <a:pt x="68912" y="718679"/>
                </a:lnTo>
                <a:cubicBezTo>
                  <a:pt x="87040" y="721881"/>
                  <a:pt x="108310" y="724808"/>
                  <a:pt x="132196" y="727399"/>
                </a:cubicBezTo>
                <a:lnTo>
                  <a:pt x="162981" y="730009"/>
                </a:lnTo>
                <a:lnTo>
                  <a:pt x="176755" y="755386"/>
                </a:lnTo>
                <a:lnTo>
                  <a:pt x="182408" y="762238"/>
                </a:lnTo>
                <a:lnTo>
                  <a:pt x="126291" y="757045"/>
                </a:lnTo>
                <a:cubicBezTo>
                  <a:pt x="55347" y="749089"/>
                  <a:pt x="11468" y="738097"/>
                  <a:pt x="11468" y="725956"/>
                </a:cubicBezTo>
                <a:cubicBezTo>
                  <a:pt x="11468" y="722921"/>
                  <a:pt x="14210" y="719957"/>
                  <a:pt x="19433" y="717095"/>
                </a:cubicBezTo>
                <a:close/>
                <a:moveTo>
                  <a:pt x="771572" y="711317"/>
                </a:moveTo>
                <a:lnTo>
                  <a:pt x="787565" y="717095"/>
                </a:lnTo>
                <a:cubicBezTo>
                  <a:pt x="792787" y="719957"/>
                  <a:pt x="795529" y="722921"/>
                  <a:pt x="795529" y="725956"/>
                </a:cubicBezTo>
                <a:cubicBezTo>
                  <a:pt x="795529" y="741132"/>
                  <a:pt x="726967" y="754513"/>
                  <a:pt x="622686" y="762414"/>
                </a:cubicBezTo>
                <a:lnTo>
                  <a:pt x="622371" y="762433"/>
                </a:lnTo>
                <a:lnTo>
                  <a:pt x="643938" y="732840"/>
                </a:lnTo>
                <a:lnTo>
                  <a:pt x="645357" y="729895"/>
                </a:lnTo>
                <a:lnTo>
                  <a:pt x="674801" y="727399"/>
                </a:lnTo>
                <a:cubicBezTo>
                  <a:pt x="698687" y="724808"/>
                  <a:pt x="719957" y="721881"/>
                  <a:pt x="738085" y="718679"/>
                </a:cubicBezTo>
                <a:close/>
                <a:moveTo>
                  <a:pt x="403498" y="409672"/>
                </a:moveTo>
                <a:cubicBezTo>
                  <a:pt x="410154" y="409672"/>
                  <a:pt x="416731" y="410009"/>
                  <a:pt x="423214" y="410667"/>
                </a:cubicBezTo>
                <a:lnTo>
                  <a:pt x="440906" y="413368"/>
                </a:lnTo>
                <a:lnTo>
                  <a:pt x="440906" y="428081"/>
                </a:lnTo>
                <a:lnTo>
                  <a:pt x="403499" y="428928"/>
                </a:lnTo>
                <a:lnTo>
                  <a:pt x="364467" y="428044"/>
                </a:lnTo>
                <a:lnTo>
                  <a:pt x="364467" y="413745"/>
                </a:lnTo>
                <a:lnTo>
                  <a:pt x="374132" y="411894"/>
                </a:lnTo>
                <a:cubicBezTo>
                  <a:pt x="383707" y="410431"/>
                  <a:pt x="393514" y="409672"/>
                  <a:pt x="403498" y="409672"/>
                </a:cubicBezTo>
                <a:close/>
                <a:moveTo>
                  <a:pt x="806995" y="407744"/>
                </a:moveTo>
                <a:lnTo>
                  <a:pt x="806995" y="672341"/>
                </a:lnTo>
                <a:lnTo>
                  <a:pt x="806996" y="672342"/>
                </a:lnTo>
                <a:cubicBezTo>
                  <a:pt x="806996" y="698932"/>
                  <a:pt x="626344" y="720487"/>
                  <a:pt x="403498" y="720487"/>
                </a:cubicBezTo>
                <a:lnTo>
                  <a:pt x="252310" y="716845"/>
                </a:lnTo>
                <a:lnTo>
                  <a:pt x="225823" y="677559"/>
                </a:lnTo>
                <a:cubicBezTo>
                  <a:pt x="216065" y="654489"/>
                  <a:pt x="210669" y="629125"/>
                  <a:pt x="210669" y="602501"/>
                </a:cubicBezTo>
                <a:cubicBezTo>
                  <a:pt x="210669" y="582533"/>
                  <a:pt x="213704" y="563274"/>
                  <a:pt x="219338" y="545160"/>
                </a:cubicBezTo>
                <a:lnTo>
                  <a:pt x="224891" y="529988"/>
                </a:lnTo>
                <a:lnTo>
                  <a:pt x="224891" y="442441"/>
                </a:lnTo>
                <a:lnTo>
                  <a:pt x="262253" y="444484"/>
                </a:lnTo>
                <a:lnTo>
                  <a:pt x="286490" y="444986"/>
                </a:lnTo>
                <a:lnTo>
                  <a:pt x="286490" y="449480"/>
                </a:lnTo>
                <a:lnTo>
                  <a:pt x="286490" y="663621"/>
                </a:lnTo>
                <a:lnTo>
                  <a:pt x="364467" y="663621"/>
                </a:lnTo>
                <a:lnTo>
                  <a:pt x="364467" y="446598"/>
                </a:lnTo>
                <a:lnTo>
                  <a:pt x="403498" y="447406"/>
                </a:lnTo>
                <a:lnTo>
                  <a:pt x="440906" y="446632"/>
                </a:lnTo>
                <a:lnTo>
                  <a:pt x="440906" y="663621"/>
                </a:lnTo>
                <a:lnTo>
                  <a:pt x="518881" y="663621"/>
                </a:lnTo>
                <a:lnTo>
                  <a:pt x="518881" y="448266"/>
                </a:lnTo>
                <a:lnTo>
                  <a:pt x="526155" y="453705"/>
                </a:lnTo>
                <a:cubicBezTo>
                  <a:pt x="569011" y="489072"/>
                  <a:pt x="596327" y="542597"/>
                  <a:pt x="596327" y="602501"/>
                </a:cubicBezTo>
                <a:cubicBezTo>
                  <a:pt x="596327" y="622469"/>
                  <a:pt x="593292" y="641728"/>
                  <a:pt x="587658" y="659842"/>
                </a:cubicBezTo>
                <a:lnTo>
                  <a:pt x="586275" y="663621"/>
                </a:lnTo>
                <a:lnTo>
                  <a:pt x="669840" y="663621"/>
                </a:lnTo>
                <a:lnTo>
                  <a:pt x="671386" y="657609"/>
                </a:lnTo>
                <a:cubicBezTo>
                  <a:pt x="675028" y="639809"/>
                  <a:pt x="676941" y="621378"/>
                  <a:pt x="676941" y="602501"/>
                </a:cubicBezTo>
                <a:cubicBezTo>
                  <a:pt x="676941" y="545869"/>
                  <a:pt x="659725" y="493258"/>
                  <a:pt x="630241" y="449617"/>
                </a:cubicBezTo>
                <a:lnTo>
                  <a:pt x="622201" y="439872"/>
                </a:lnTo>
                <a:lnTo>
                  <a:pt x="664801" y="436412"/>
                </a:lnTo>
                <a:cubicBezTo>
                  <a:pt x="735811" y="429544"/>
                  <a:pt x="786794" y="419933"/>
                  <a:pt x="805946" y="408963"/>
                </a:cubicBezTo>
                <a:close/>
                <a:moveTo>
                  <a:pt x="0" y="407743"/>
                </a:moveTo>
                <a:lnTo>
                  <a:pt x="1050" y="408963"/>
                </a:lnTo>
                <a:cubicBezTo>
                  <a:pt x="20203" y="419933"/>
                  <a:pt x="71186" y="429544"/>
                  <a:pt x="142195" y="436412"/>
                </a:cubicBezTo>
                <a:lnTo>
                  <a:pt x="184795" y="439872"/>
                </a:lnTo>
                <a:lnTo>
                  <a:pt x="176755" y="449616"/>
                </a:lnTo>
                <a:cubicBezTo>
                  <a:pt x="147271" y="493258"/>
                  <a:pt x="130055" y="545869"/>
                  <a:pt x="130055" y="602501"/>
                </a:cubicBezTo>
                <a:cubicBezTo>
                  <a:pt x="130055" y="640256"/>
                  <a:pt x="137707" y="676223"/>
                  <a:pt x="151544" y="708937"/>
                </a:cubicBezTo>
                <a:lnTo>
                  <a:pt x="151964" y="709712"/>
                </a:lnTo>
                <a:lnTo>
                  <a:pt x="118182" y="706386"/>
                </a:lnTo>
                <a:cubicBezTo>
                  <a:pt x="45164" y="697673"/>
                  <a:pt x="1" y="685637"/>
                  <a:pt x="1" y="672342"/>
                </a:cubicBezTo>
                <a:lnTo>
                  <a:pt x="1" y="672342"/>
                </a:lnTo>
                <a:lnTo>
                  <a:pt x="0" y="672342"/>
                </a:lnTo>
                <a:close/>
                <a:moveTo>
                  <a:pt x="35425" y="370323"/>
                </a:moveTo>
                <a:lnTo>
                  <a:pt x="68912" y="377684"/>
                </a:lnTo>
                <a:cubicBezTo>
                  <a:pt x="105168" y="384088"/>
                  <a:pt x="153995" y="389394"/>
                  <a:pt x="211168" y="393100"/>
                </a:cubicBezTo>
                <a:lnTo>
                  <a:pt x="286490" y="396636"/>
                </a:lnTo>
                <a:lnTo>
                  <a:pt x="286490" y="426278"/>
                </a:lnTo>
                <a:lnTo>
                  <a:pt x="250902" y="425472"/>
                </a:lnTo>
                <a:lnTo>
                  <a:pt x="224891" y="423889"/>
                </a:lnTo>
                <a:lnTo>
                  <a:pt x="224891" y="395746"/>
                </a:lnTo>
                <a:lnTo>
                  <a:pt x="210145" y="409148"/>
                </a:lnTo>
                <a:lnTo>
                  <a:pt x="199269" y="422329"/>
                </a:lnTo>
                <a:lnTo>
                  <a:pt x="184310" y="421419"/>
                </a:lnTo>
                <a:cubicBezTo>
                  <a:pt x="80029" y="413518"/>
                  <a:pt x="11468" y="400138"/>
                  <a:pt x="11468" y="384961"/>
                </a:cubicBezTo>
                <a:cubicBezTo>
                  <a:pt x="11468" y="381926"/>
                  <a:pt x="14210" y="378963"/>
                  <a:pt x="19433" y="376100"/>
                </a:cubicBezTo>
                <a:close/>
                <a:moveTo>
                  <a:pt x="771572" y="370323"/>
                </a:moveTo>
                <a:lnTo>
                  <a:pt x="787565" y="376100"/>
                </a:lnTo>
                <a:cubicBezTo>
                  <a:pt x="792787" y="378963"/>
                  <a:pt x="795529" y="381926"/>
                  <a:pt x="795529" y="384961"/>
                </a:cubicBezTo>
                <a:cubicBezTo>
                  <a:pt x="795529" y="400138"/>
                  <a:pt x="726967" y="413518"/>
                  <a:pt x="622686" y="421419"/>
                </a:cubicBezTo>
                <a:lnTo>
                  <a:pt x="607727" y="422329"/>
                </a:lnTo>
                <a:lnTo>
                  <a:pt x="596851" y="409148"/>
                </a:lnTo>
                <a:lnTo>
                  <a:pt x="574532" y="394100"/>
                </a:lnTo>
                <a:lnTo>
                  <a:pt x="595830" y="393100"/>
                </a:lnTo>
                <a:cubicBezTo>
                  <a:pt x="653003" y="389394"/>
                  <a:pt x="701830" y="384088"/>
                  <a:pt x="738085" y="377684"/>
                </a:cubicBezTo>
                <a:close/>
                <a:moveTo>
                  <a:pt x="0" y="66748"/>
                </a:moveTo>
                <a:lnTo>
                  <a:pt x="1050" y="67969"/>
                </a:lnTo>
                <a:cubicBezTo>
                  <a:pt x="39355" y="89908"/>
                  <a:pt x="204982" y="106411"/>
                  <a:pt x="403498" y="106411"/>
                </a:cubicBezTo>
                <a:cubicBezTo>
                  <a:pt x="602014" y="106411"/>
                  <a:pt x="767641" y="89908"/>
                  <a:pt x="805946" y="67969"/>
                </a:cubicBezTo>
                <a:lnTo>
                  <a:pt x="806995" y="66749"/>
                </a:lnTo>
                <a:lnTo>
                  <a:pt x="806995" y="331347"/>
                </a:lnTo>
                <a:lnTo>
                  <a:pt x="806996" y="331347"/>
                </a:lnTo>
                <a:cubicBezTo>
                  <a:pt x="806996" y="351290"/>
                  <a:pt x="705379" y="368400"/>
                  <a:pt x="560558" y="375709"/>
                </a:cubicBezTo>
                <a:lnTo>
                  <a:pt x="547714" y="376019"/>
                </a:lnTo>
                <a:lnTo>
                  <a:pt x="509934" y="350547"/>
                </a:lnTo>
                <a:cubicBezTo>
                  <a:pt x="477220" y="336710"/>
                  <a:pt x="441253" y="329058"/>
                  <a:pt x="403498" y="329058"/>
                </a:cubicBezTo>
                <a:cubicBezTo>
                  <a:pt x="365744" y="329058"/>
                  <a:pt x="329776" y="336710"/>
                  <a:pt x="297062" y="350547"/>
                </a:cubicBezTo>
                <a:lnTo>
                  <a:pt x="286490" y="355639"/>
                </a:lnTo>
                <a:lnTo>
                  <a:pt x="286490" y="360147"/>
                </a:lnTo>
                <a:lnTo>
                  <a:pt x="286490" y="376674"/>
                </a:lnTo>
                <a:lnTo>
                  <a:pt x="246439" y="375709"/>
                </a:lnTo>
                <a:cubicBezTo>
                  <a:pt x="101618" y="368400"/>
                  <a:pt x="1" y="351290"/>
                  <a:pt x="1" y="331347"/>
                </a:cubicBezTo>
                <a:lnTo>
                  <a:pt x="1" y="331347"/>
                </a:lnTo>
                <a:lnTo>
                  <a:pt x="0" y="331347"/>
                </a:lnTo>
                <a:close/>
                <a:moveTo>
                  <a:pt x="403499" y="0"/>
                </a:moveTo>
                <a:cubicBezTo>
                  <a:pt x="620011" y="0"/>
                  <a:pt x="795529" y="19684"/>
                  <a:pt x="795529" y="43966"/>
                </a:cubicBezTo>
                <a:cubicBezTo>
                  <a:pt x="795529" y="68248"/>
                  <a:pt x="620011" y="87933"/>
                  <a:pt x="403499" y="87933"/>
                </a:cubicBezTo>
                <a:cubicBezTo>
                  <a:pt x="186986" y="87933"/>
                  <a:pt x="11468" y="68248"/>
                  <a:pt x="11468" y="43966"/>
                </a:cubicBezTo>
                <a:cubicBezTo>
                  <a:pt x="11468" y="19684"/>
                  <a:pt x="186986" y="0"/>
                  <a:pt x="403499" y="0"/>
                </a:cubicBezTo>
                <a:close/>
              </a:path>
            </a:pathLst>
          </a:custGeom>
          <a:gradFill>
            <a:gsLst>
              <a:gs pos="0">
                <a:srgbClr val="F2F2F2"/>
              </a:gs>
              <a:gs pos="1000">
                <a:srgbClr val="F2F2F2"/>
              </a:gs>
              <a:gs pos="85000">
                <a:srgbClr val="D8D8D8"/>
              </a:gs>
              <a:gs pos="100000">
                <a:srgbClr val="D8D8D8"/>
              </a:gs>
            </a:gsLst>
            <a:lin ang="3600000" scaled="0"/>
          </a:grad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48" name="Google Shape;248;p5"/>
          <p:cNvSpPr/>
          <p:nvPr/>
        </p:nvSpPr>
        <p:spPr>
          <a:xfrm>
            <a:off x="3465321" y="3244157"/>
            <a:ext cx="733380" cy="964650"/>
          </a:xfrm>
          <a:custGeom>
            <a:avLst/>
            <a:gdLst/>
            <a:ahLst/>
            <a:cxnLst/>
            <a:rect l="l" t="t" r="r" b="b"/>
            <a:pathLst>
              <a:path w="806996" h="1061482" extrusionOk="0">
                <a:moveTo>
                  <a:pt x="455790" y="787319"/>
                </a:moveTo>
                <a:lnTo>
                  <a:pt x="447046" y="790392"/>
                </a:lnTo>
                <a:cubicBezTo>
                  <a:pt x="433052" y="793623"/>
                  <a:pt x="418474" y="795330"/>
                  <a:pt x="403498" y="795330"/>
                </a:cubicBezTo>
                <a:lnTo>
                  <a:pt x="365258" y="787610"/>
                </a:lnTo>
                <a:lnTo>
                  <a:pt x="403498" y="788401"/>
                </a:lnTo>
                <a:close/>
                <a:moveTo>
                  <a:pt x="0" y="748738"/>
                </a:moveTo>
                <a:lnTo>
                  <a:pt x="1050" y="749958"/>
                </a:lnTo>
                <a:cubicBezTo>
                  <a:pt x="20203" y="760928"/>
                  <a:pt x="71186" y="770538"/>
                  <a:pt x="142195" y="777407"/>
                </a:cubicBezTo>
                <a:lnTo>
                  <a:pt x="198711" y="781997"/>
                </a:lnTo>
                <a:lnTo>
                  <a:pt x="210145" y="795855"/>
                </a:lnTo>
                <a:cubicBezTo>
                  <a:pt x="259628" y="845338"/>
                  <a:pt x="327989" y="875944"/>
                  <a:pt x="403498" y="875944"/>
                </a:cubicBezTo>
                <a:cubicBezTo>
                  <a:pt x="481367" y="875944"/>
                  <a:pt x="551633" y="843395"/>
                  <a:pt x="601435" y="791161"/>
                </a:cubicBezTo>
                <a:lnTo>
                  <a:pt x="608102" y="782012"/>
                </a:lnTo>
                <a:lnTo>
                  <a:pt x="664801" y="777407"/>
                </a:lnTo>
                <a:cubicBezTo>
                  <a:pt x="735811" y="770538"/>
                  <a:pt x="786794" y="760928"/>
                  <a:pt x="805946" y="749958"/>
                </a:cubicBezTo>
                <a:lnTo>
                  <a:pt x="806995" y="748739"/>
                </a:lnTo>
                <a:lnTo>
                  <a:pt x="806995" y="1013336"/>
                </a:lnTo>
                <a:lnTo>
                  <a:pt x="806996" y="1013337"/>
                </a:lnTo>
                <a:cubicBezTo>
                  <a:pt x="806996" y="1039927"/>
                  <a:pt x="626344" y="1061482"/>
                  <a:pt x="403498" y="1061482"/>
                </a:cubicBezTo>
                <a:cubicBezTo>
                  <a:pt x="180653" y="1061482"/>
                  <a:pt x="1" y="1039927"/>
                  <a:pt x="1" y="1013337"/>
                </a:cubicBezTo>
                <a:lnTo>
                  <a:pt x="1" y="1013336"/>
                </a:lnTo>
                <a:lnTo>
                  <a:pt x="0" y="1013336"/>
                </a:lnTo>
                <a:close/>
                <a:moveTo>
                  <a:pt x="265665" y="736653"/>
                </a:moveTo>
                <a:lnTo>
                  <a:pt x="302658" y="738390"/>
                </a:lnTo>
                <a:cubicBezTo>
                  <a:pt x="334889" y="739380"/>
                  <a:pt x="368679" y="739906"/>
                  <a:pt x="403498" y="739906"/>
                </a:cubicBezTo>
                <a:cubicBezTo>
                  <a:pt x="438318" y="739906"/>
                  <a:pt x="472108" y="739380"/>
                  <a:pt x="504339" y="738390"/>
                </a:cubicBezTo>
                <a:lnTo>
                  <a:pt x="537409" y="736838"/>
                </a:lnTo>
                <a:lnTo>
                  <a:pt x="497970" y="767784"/>
                </a:lnTo>
                <a:lnTo>
                  <a:pt x="403499" y="769923"/>
                </a:lnTo>
                <a:lnTo>
                  <a:pt x="310095" y="767808"/>
                </a:lnTo>
                <a:lnTo>
                  <a:pt x="267148" y="738852"/>
                </a:lnTo>
                <a:close/>
                <a:moveTo>
                  <a:pt x="35425" y="711318"/>
                </a:moveTo>
                <a:lnTo>
                  <a:pt x="68912" y="718679"/>
                </a:lnTo>
                <a:cubicBezTo>
                  <a:pt x="87040" y="721881"/>
                  <a:pt x="108310" y="724808"/>
                  <a:pt x="132196" y="727399"/>
                </a:cubicBezTo>
                <a:lnTo>
                  <a:pt x="162981" y="730009"/>
                </a:lnTo>
                <a:lnTo>
                  <a:pt x="176755" y="755386"/>
                </a:lnTo>
                <a:lnTo>
                  <a:pt x="182408" y="762238"/>
                </a:lnTo>
                <a:lnTo>
                  <a:pt x="126291" y="757045"/>
                </a:lnTo>
                <a:cubicBezTo>
                  <a:pt x="55347" y="749089"/>
                  <a:pt x="11468" y="738097"/>
                  <a:pt x="11468" y="725956"/>
                </a:cubicBezTo>
                <a:cubicBezTo>
                  <a:pt x="11468" y="722921"/>
                  <a:pt x="14210" y="719957"/>
                  <a:pt x="19433" y="717095"/>
                </a:cubicBezTo>
                <a:close/>
                <a:moveTo>
                  <a:pt x="771572" y="711317"/>
                </a:moveTo>
                <a:lnTo>
                  <a:pt x="787565" y="717095"/>
                </a:lnTo>
                <a:cubicBezTo>
                  <a:pt x="792787" y="719957"/>
                  <a:pt x="795529" y="722921"/>
                  <a:pt x="795529" y="725956"/>
                </a:cubicBezTo>
                <a:cubicBezTo>
                  <a:pt x="795529" y="741132"/>
                  <a:pt x="726967" y="754513"/>
                  <a:pt x="622686" y="762414"/>
                </a:cubicBezTo>
                <a:lnTo>
                  <a:pt x="622371" y="762433"/>
                </a:lnTo>
                <a:lnTo>
                  <a:pt x="643938" y="732840"/>
                </a:lnTo>
                <a:lnTo>
                  <a:pt x="645357" y="729895"/>
                </a:lnTo>
                <a:lnTo>
                  <a:pt x="674801" y="727399"/>
                </a:lnTo>
                <a:cubicBezTo>
                  <a:pt x="698687" y="724808"/>
                  <a:pt x="719957" y="721881"/>
                  <a:pt x="738085" y="718679"/>
                </a:cubicBezTo>
                <a:close/>
                <a:moveTo>
                  <a:pt x="403498" y="409672"/>
                </a:moveTo>
                <a:cubicBezTo>
                  <a:pt x="410154" y="409672"/>
                  <a:pt x="416731" y="410009"/>
                  <a:pt x="423214" y="410667"/>
                </a:cubicBezTo>
                <a:lnTo>
                  <a:pt x="440906" y="413368"/>
                </a:lnTo>
                <a:lnTo>
                  <a:pt x="440906" y="428081"/>
                </a:lnTo>
                <a:lnTo>
                  <a:pt x="403499" y="428928"/>
                </a:lnTo>
                <a:lnTo>
                  <a:pt x="364467" y="428044"/>
                </a:lnTo>
                <a:lnTo>
                  <a:pt x="364467" y="413745"/>
                </a:lnTo>
                <a:lnTo>
                  <a:pt x="374132" y="411894"/>
                </a:lnTo>
                <a:cubicBezTo>
                  <a:pt x="383707" y="410431"/>
                  <a:pt x="393514" y="409672"/>
                  <a:pt x="403498" y="409672"/>
                </a:cubicBezTo>
                <a:close/>
                <a:moveTo>
                  <a:pt x="806995" y="407744"/>
                </a:moveTo>
                <a:lnTo>
                  <a:pt x="806995" y="672341"/>
                </a:lnTo>
                <a:lnTo>
                  <a:pt x="806996" y="672342"/>
                </a:lnTo>
                <a:cubicBezTo>
                  <a:pt x="806996" y="698932"/>
                  <a:pt x="626344" y="720487"/>
                  <a:pt x="403498" y="720487"/>
                </a:cubicBezTo>
                <a:lnTo>
                  <a:pt x="252310" y="716845"/>
                </a:lnTo>
                <a:lnTo>
                  <a:pt x="225823" y="677559"/>
                </a:lnTo>
                <a:cubicBezTo>
                  <a:pt x="216065" y="654489"/>
                  <a:pt x="210669" y="629125"/>
                  <a:pt x="210669" y="602501"/>
                </a:cubicBezTo>
                <a:cubicBezTo>
                  <a:pt x="210669" y="582533"/>
                  <a:pt x="213704" y="563274"/>
                  <a:pt x="219338" y="545160"/>
                </a:cubicBezTo>
                <a:lnTo>
                  <a:pt x="224891" y="529988"/>
                </a:lnTo>
                <a:lnTo>
                  <a:pt x="224891" y="442441"/>
                </a:lnTo>
                <a:lnTo>
                  <a:pt x="262253" y="444484"/>
                </a:lnTo>
                <a:lnTo>
                  <a:pt x="286490" y="444986"/>
                </a:lnTo>
                <a:lnTo>
                  <a:pt x="286490" y="449480"/>
                </a:lnTo>
                <a:lnTo>
                  <a:pt x="286490" y="663621"/>
                </a:lnTo>
                <a:lnTo>
                  <a:pt x="364467" y="663621"/>
                </a:lnTo>
                <a:lnTo>
                  <a:pt x="364467" y="446598"/>
                </a:lnTo>
                <a:lnTo>
                  <a:pt x="403498" y="447406"/>
                </a:lnTo>
                <a:lnTo>
                  <a:pt x="440906" y="446632"/>
                </a:lnTo>
                <a:lnTo>
                  <a:pt x="440906" y="663621"/>
                </a:lnTo>
                <a:lnTo>
                  <a:pt x="518881" y="663621"/>
                </a:lnTo>
                <a:lnTo>
                  <a:pt x="518881" y="448266"/>
                </a:lnTo>
                <a:lnTo>
                  <a:pt x="526155" y="453705"/>
                </a:lnTo>
                <a:cubicBezTo>
                  <a:pt x="569011" y="489072"/>
                  <a:pt x="596327" y="542597"/>
                  <a:pt x="596327" y="602501"/>
                </a:cubicBezTo>
                <a:cubicBezTo>
                  <a:pt x="596327" y="622469"/>
                  <a:pt x="593292" y="641728"/>
                  <a:pt x="587658" y="659842"/>
                </a:cubicBezTo>
                <a:lnTo>
                  <a:pt x="586275" y="663621"/>
                </a:lnTo>
                <a:lnTo>
                  <a:pt x="669840" y="663621"/>
                </a:lnTo>
                <a:lnTo>
                  <a:pt x="671386" y="657609"/>
                </a:lnTo>
                <a:cubicBezTo>
                  <a:pt x="675028" y="639809"/>
                  <a:pt x="676941" y="621378"/>
                  <a:pt x="676941" y="602501"/>
                </a:cubicBezTo>
                <a:cubicBezTo>
                  <a:pt x="676941" y="545869"/>
                  <a:pt x="659725" y="493258"/>
                  <a:pt x="630241" y="449617"/>
                </a:cubicBezTo>
                <a:lnTo>
                  <a:pt x="622201" y="439872"/>
                </a:lnTo>
                <a:lnTo>
                  <a:pt x="664801" y="436412"/>
                </a:lnTo>
                <a:cubicBezTo>
                  <a:pt x="735811" y="429544"/>
                  <a:pt x="786794" y="419933"/>
                  <a:pt x="805946" y="408963"/>
                </a:cubicBezTo>
                <a:close/>
                <a:moveTo>
                  <a:pt x="0" y="407743"/>
                </a:moveTo>
                <a:lnTo>
                  <a:pt x="1050" y="408963"/>
                </a:lnTo>
                <a:cubicBezTo>
                  <a:pt x="20203" y="419933"/>
                  <a:pt x="71186" y="429544"/>
                  <a:pt x="142195" y="436412"/>
                </a:cubicBezTo>
                <a:lnTo>
                  <a:pt x="184795" y="439872"/>
                </a:lnTo>
                <a:lnTo>
                  <a:pt x="176755" y="449616"/>
                </a:lnTo>
                <a:cubicBezTo>
                  <a:pt x="147271" y="493258"/>
                  <a:pt x="130055" y="545869"/>
                  <a:pt x="130055" y="602501"/>
                </a:cubicBezTo>
                <a:cubicBezTo>
                  <a:pt x="130055" y="640256"/>
                  <a:pt x="137707" y="676223"/>
                  <a:pt x="151544" y="708937"/>
                </a:cubicBezTo>
                <a:lnTo>
                  <a:pt x="151964" y="709712"/>
                </a:lnTo>
                <a:lnTo>
                  <a:pt x="118182" y="706386"/>
                </a:lnTo>
                <a:cubicBezTo>
                  <a:pt x="45164" y="697673"/>
                  <a:pt x="1" y="685637"/>
                  <a:pt x="1" y="672342"/>
                </a:cubicBezTo>
                <a:lnTo>
                  <a:pt x="1" y="672342"/>
                </a:lnTo>
                <a:lnTo>
                  <a:pt x="0" y="672342"/>
                </a:lnTo>
                <a:close/>
                <a:moveTo>
                  <a:pt x="35425" y="370323"/>
                </a:moveTo>
                <a:lnTo>
                  <a:pt x="68912" y="377684"/>
                </a:lnTo>
                <a:cubicBezTo>
                  <a:pt x="105168" y="384088"/>
                  <a:pt x="153995" y="389394"/>
                  <a:pt x="211168" y="393100"/>
                </a:cubicBezTo>
                <a:lnTo>
                  <a:pt x="286490" y="396636"/>
                </a:lnTo>
                <a:lnTo>
                  <a:pt x="286490" y="426278"/>
                </a:lnTo>
                <a:lnTo>
                  <a:pt x="250902" y="425472"/>
                </a:lnTo>
                <a:lnTo>
                  <a:pt x="224891" y="423889"/>
                </a:lnTo>
                <a:lnTo>
                  <a:pt x="224891" y="395746"/>
                </a:lnTo>
                <a:lnTo>
                  <a:pt x="210145" y="409148"/>
                </a:lnTo>
                <a:lnTo>
                  <a:pt x="199269" y="422329"/>
                </a:lnTo>
                <a:lnTo>
                  <a:pt x="184310" y="421419"/>
                </a:lnTo>
                <a:cubicBezTo>
                  <a:pt x="80029" y="413518"/>
                  <a:pt x="11468" y="400138"/>
                  <a:pt x="11468" y="384961"/>
                </a:cubicBezTo>
                <a:cubicBezTo>
                  <a:pt x="11468" y="381926"/>
                  <a:pt x="14210" y="378963"/>
                  <a:pt x="19433" y="376100"/>
                </a:cubicBezTo>
                <a:close/>
                <a:moveTo>
                  <a:pt x="771572" y="370323"/>
                </a:moveTo>
                <a:lnTo>
                  <a:pt x="787565" y="376100"/>
                </a:lnTo>
                <a:cubicBezTo>
                  <a:pt x="792787" y="378963"/>
                  <a:pt x="795529" y="381926"/>
                  <a:pt x="795529" y="384961"/>
                </a:cubicBezTo>
                <a:cubicBezTo>
                  <a:pt x="795529" y="400138"/>
                  <a:pt x="726967" y="413518"/>
                  <a:pt x="622686" y="421419"/>
                </a:cubicBezTo>
                <a:lnTo>
                  <a:pt x="607727" y="422329"/>
                </a:lnTo>
                <a:lnTo>
                  <a:pt x="596851" y="409148"/>
                </a:lnTo>
                <a:lnTo>
                  <a:pt x="574532" y="394100"/>
                </a:lnTo>
                <a:lnTo>
                  <a:pt x="595830" y="393100"/>
                </a:lnTo>
                <a:cubicBezTo>
                  <a:pt x="653003" y="389394"/>
                  <a:pt x="701830" y="384088"/>
                  <a:pt x="738085" y="377684"/>
                </a:cubicBezTo>
                <a:close/>
                <a:moveTo>
                  <a:pt x="0" y="66748"/>
                </a:moveTo>
                <a:lnTo>
                  <a:pt x="1050" y="67969"/>
                </a:lnTo>
                <a:cubicBezTo>
                  <a:pt x="39355" y="89908"/>
                  <a:pt x="204982" y="106411"/>
                  <a:pt x="403498" y="106411"/>
                </a:cubicBezTo>
                <a:cubicBezTo>
                  <a:pt x="602014" y="106411"/>
                  <a:pt x="767641" y="89908"/>
                  <a:pt x="805946" y="67969"/>
                </a:cubicBezTo>
                <a:lnTo>
                  <a:pt x="806995" y="66749"/>
                </a:lnTo>
                <a:lnTo>
                  <a:pt x="806995" y="331347"/>
                </a:lnTo>
                <a:lnTo>
                  <a:pt x="806996" y="331347"/>
                </a:lnTo>
                <a:cubicBezTo>
                  <a:pt x="806996" y="351290"/>
                  <a:pt x="705379" y="368400"/>
                  <a:pt x="560558" y="375709"/>
                </a:cubicBezTo>
                <a:lnTo>
                  <a:pt x="547714" y="376019"/>
                </a:lnTo>
                <a:lnTo>
                  <a:pt x="509934" y="350547"/>
                </a:lnTo>
                <a:cubicBezTo>
                  <a:pt x="477220" y="336710"/>
                  <a:pt x="441253" y="329058"/>
                  <a:pt x="403498" y="329058"/>
                </a:cubicBezTo>
                <a:cubicBezTo>
                  <a:pt x="365744" y="329058"/>
                  <a:pt x="329776" y="336710"/>
                  <a:pt x="297062" y="350547"/>
                </a:cubicBezTo>
                <a:lnTo>
                  <a:pt x="286490" y="355639"/>
                </a:lnTo>
                <a:lnTo>
                  <a:pt x="286490" y="360147"/>
                </a:lnTo>
                <a:lnTo>
                  <a:pt x="286490" y="376674"/>
                </a:lnTo>
                <a:lnTo>
                  <a:pt x="246439" y="375709"/>
                </a:lnTo>
                <a:cubicBezTo>
                  <a:pt x="101618" y="368400"/>
                  <a:pt x="1" y="351290"/>
                  <a:pt x="1" y="331347"/>
                </a:cubicBezTo>
                <a:lnTo>
                  <a:pt x="1" y="331347"/>
                </a:lnTo>
                <a:lnTo>
                  <a:pt x="0" y="331347"/>
                </a:lnTo>
                <a:close/>
                <a:moveTo>
                  <a:pt x="403499" y="0"/>
                </a:moveTo>
                <a:cubicBezTo>
                  <a:pt x="620011" y="0"/>
                  <a:pt x="795529" y="19684"/>
                  <a:pt x="795529" y="43966"/>
                </a:cubicBezTo>
                <a:cubicBezTo>
                  <a:pt x="795529" y="68248"/>
                  <a:pt x="620011" y="87933"/>
                  <a:pt x="403499" y="87933"/>
                </a:cubicBezTo>
                <a:cubicBezTo>
                  <a:pt x="186986" y="87933"/>
                  <a:pt x="11468" y="68248"/>
                  <a:pt x="11468" y="43966"/>
                </a:cubicBezTo>
                <a:cubicBezTo>
                  <a:pt x="11468" y="19684"/>
                  <a:pt x="186986" y="0"/>
                  <a:pt x="403499" y="0"/>
                </a:cubicBezTo>
                <a:close/>
              </a:path>
            </a:pathLst>
          </a:custGeom>
          <a:gradFill>
            <a:gsLst>
              <a:gs pos="0">
                <a:srgbClr val="F2F2F2"/>
              </a:gs>
              <a:gs pos="1000">
                <a:srgbClr val="F2F2F2"/>
              </a:gs>
              <a:gs pos="85000">
                <a:srgbClr val="D8D8D8"/>
              </a:gs>
              <a:gs pos="100000">
                <a:srgbClr val="D8D8D8"/>
              </a:gs>
            </a:gsLst>
            <a:lin ang="36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49" name="Google Shape;249;p5"/>
          <p:cNvSpPr/>
          <p:nvPr/>
        </p:nvSpPr>
        <p:spPr>
          <a:xfrm>
            <a:off x="5566731" y="2699187"/>
            <a:ext cx="862813" cy="646872"/>
          </a:xfrm>
          <a:custGeom>
            <a:avLst/>
            <a:gdLst/>
            <a:ahLst/>
            <a:cxnLst/>
            <a:rect l="l" t="t" r="r" b="b"/>
            <a:pathLst>
              <a:path w="1252310" h="938888" extrusionOk="0">
                <a:moveTo>
                  <a:pt x="473055" y="750094"/>
                </a:moveTo>
                <a:lnTo>
                  <a:pt x="473055" y="881784"/>
                </a:lnTo>
                <a:lnTo>
                  <a:pt x="775473" y="881784"/>
                </a:lnTo>
                <a:lnTo>
                  <a:pt x="775473" y="750094"/>
                </a:lnTo>
                <a:close/>
                <a:moveTo>
                  <a:pt x="775469" y="590933"/>
                </a:moveTo>
                <a:lnTo>
                  <a:pt x="775469" y="650464"/>
                </a:lnTo>
                <a:lnTo>
                  <a:pt x="837383" y="650464"/>
                </a:lnTo>
                <a:lnTo>
                  <a:pt x="837383" y="590933"/>
                </a:lnTo>
                <a:close/>
                <a:moveTo>
                  <a:pt x="654027" y="590933"/>
                </a:moveTo>
                <a:lnTo>
                  <a:pt x="654027" y="650464"/>
                </a:lnTo>
                <a:lnTo>
                  <a:pt x="715941" y="650464"/>
                </a:lnTo>
                <a:lnTo>
                  <a:pt x="715941" y="590933"/>
                </a:lnTo>
                <a:close/>
                <a:moveTo>
                  <a:pt x="532584" y="590933"/>
                </a:moveTo>
                <a:lnTo>
                  <a:pt x="532584" y="650464"/>
                </a:lnTo>
                <a:lnTo>
                  <a:pt x="594498" y="650464"/>
                </a:lnTo>
                <a:lnTo>
                  <a:pt x="594498" y="590933"/>
                </a:lnTo>
                <a:close/>
                <a:moveTo>
                  <a:pt x="411141" y="590933"/>
                </a:moveTo>
                <a:lnTo>
                  <a:pt x="411141" y="650464"/>
                </a:lnTo>
                <a:lnTo>
                  <a:pt x="473055" y="650464"/>
                </a:lnTo>
                <a:lnTo>
                  <a:pt x="473055" y="590933"/>
                </a:lnTo>
                <a:close/>
                <a:moveTo>
                  <a:pt x="1032533" y="587092"/>
                </a:moveTo>
                <a:lnTo>
                  <a:pt x="1032533" y="646623"/>
                </a:lnTo>
                <a:lnTo>
                  <a:pt x="1094447" y="646623"/>
                </a:lnTo>
                <a:lnTo>
                  <a:pt x="1094447" y="587092"/>
                </a:lnTo>
                <a:close/>
                <a:moveTo>
                  <a:pt x="154077" y="586899"/>
                </a:moveTo>
                <a:lnTo>
                  <a:pt x="154077" y="646430"/>
                </a:lnTo>
                <a:lnTo>
                  <a:pt x="215991" y="646430"/>
                </a:lnTo>
                <a:lnTo>
                  <a:pt x="215991" y="586899"/>
                </a:lnTo>
                <a:close/>
                <a:moveTo>
                  <a:pt x="775469" y="450631"/>
                </a:moveTo>
                <a:lnTo>
                  <a:pt x="775469" y="510162"/>
                </a:lnTo>
                <a:lnTo>
                  <a:pt x="837383" y="510162"/>
                </a:lnTo>
                <a:lnTo>
                  <a:pt x="837383" y="450631"/>
                </a:lnTo>
                <a:close/>
                <a:moveTo>
                  <a:pt x="654027" y="450631"/>
                </a:moveTo>
                <a:lnTo>
                  <a:pt x="654027" y="510162"/>
                </a:lnTo>
                <a:lnTo>
                  <a:pt x="715941" y="510162"/>
                </a:lnTo>
                <a:lnTo>
                  <a:pt x="715941" y="450631"/>
                </a:lnTo>
                <a:close/>
                <a:moveTo>
                  <a:pt x="532584" y="450631"/>
                </a:moveTo>
                <a:lnTo>
                  <a:pt x="532584" y="510162"/>
                </a:lnTo>
                <a:lnTo>
                  <a:pt x="594498" y="510162"/>
                </a:lnTo>
                <a:lnTo>
                  <a:pt x="594498" y="450631"/>
                </a:lnTo>
                <a:close/>
                <a:moveTo>
                  <a:pt x="411141" y="450631"/>
                </a:moveTo>
                <a:lnTo>
                  <a:pt x="411141" y="510162"/>
                </a:lnTo>
                <a:lnTo>
                  <a:pt x="473055" y="510162"/>
                </a:lnTo>
                <a:lnTo>
                  <a:pt x="473055" y="450631"/>
                </a:lnTo>
                <a:close/>
                <a:moveTo>
                  <a:pt x="1032533" y="445026"/>
                </a:moveTo>
                <a:lnTo>
                  <a:pt x="1032533" y="504557"/>
                </a:lnTo>
                <a:lnTo>
                  <a:pt x="1094447" y="504557"/>
                </a:lnTo>
                <a:lnTo>
                  <a:pt x="1094447" y="445026"/>
                </a:lnTo>
                <a:close/>
                <a:moveTo>
                  <a:pt x="154077" y="444833"/>
                </a:moveTo>
                <a:lnTo>
                  <a:pt x="154077" y="504364"/>
                </a:lnTo>
                <a:lnTo>
                  <a:pt x="215991" y="504364"/>
                </a:lnTo>
                <a:lnTo>
                  <a:pt x="215991" y="444833"/>
                </a:lnTo>
                <a:close/>
                <a:moveTo>
                  <a:pt x="775469" y="310330"/>
                </a:moveTo>
                <a:lnTo>
                  <a:pt x="775469" y="369861"/>
                </a:lnTo>
                <a:lnTo>
                  <a:pt x="837383" y="369861"/>
                </a:lnTo>
                <a:lnTo>
                  <a:pt x="837383" y="310330"/>
                </a:lnTo>
                <a:close/>
                <a:moveTo>
                  <a:pt x="654027" y="310330"/>
                </a:moveTo>
                <a:lnTo>
                  <a:pt x="654027" y="369861"/>
                </a:lnTo>
                <a:lnTo>
                  <a:pt x="715941" y="369861"/>
                </a:lnTo>
                <a:lnTo>
                  <a:pt x="715941" y="310330"/>
                </a:lnTo>
                <a:close/>
                <a:moveTo>
                  <a:pt x="532584" y="310330"/>
                </a:moveTo>
                <a:lnTo>
                  <a:pt x="532584" y="369861"/>
                </a:lnTo>
                <a:lnTo>
                  <a:pt x="594498" y="369861"/>
                </a:lnTo>
                <a:lnTo>
                  <a:pt x="594498" y="310330"/>
                </a:lnTo>
                <a:close/>
                <a:moveTo>
                  <a:pt x="411141" y="310330"/>
                </a:moveTo>
                <a:lnTo>
                  <a:pt x="411141" y="369861"/>
                </a:lnTo>
                <a:lnTo>
                  <a:pt x="473055" y="369861"/>
                </a:lnTo>
                <a:lnTo>
                  <a:pt x="473055" y="310330"/>
                </a:lnTo>
                <a:close/>
                <a:moveTo>
                  <a:pt x="595989" y="52962"/>
                </a:moveTo>
                <a:lnTo>
                  <a:pt x="595989" y="114574"/>
                </a:lnTo>
                <a:lnTo>
                  <a:pt x="534377" y="114574"/>
                </a:lnTo>
                <a:lnTo>
                  <a:pt x="534377" y="171124"/>
                </a:lnTo>
                <a:lnTo>
                  <a:pt x="595989" y="171124"/>
                </a:lnTo>
                <a:lnTo>
                  <a:pt x="595989" y="232736"/>
                </a:lnTo>
                <a:lnTo>
                  <a:pt x="652539" y="232736"/>
                </a:lnTo>
                <a:lnTo>
                  <a:pt x="652539" y="171124"/>
                </a:lnTo>
                <a:lnTo>
                  <a:pt x="714151" y="171124"/>
                </a:lnTo>
                <a:lnTo>
                  <a:pt x="714151" y="114574"/>
                </a:lnTo>
                <a:lnTo>
                  <a:pt x="652539" y="114574"/>
                </a:lnTo>
                <a:lnTo>
                  <a:pt x="652539" y="52962"/>
                </a:lnTo>
                <a:close/>
                <a:moveTo>
                  <a:pt x="328987" y="0"/>
                </a:moveTo>
                <a:lnTo>
                  <a:pt x="919537" y="0"/>
                </a:lnTo>
                <a:lnTo>
                  <a:pt x="919537" y="884209"/>
                </a:lnTo>
                <a:lnTo>
                  <a:pt x="963001" y="884209"/>
                </a:lnTo>
                <a:lnTo>
                  <a:pt x="963001" y="359761"/>
                </a:lnTo>
                <a:lnTo>
                  <a:pt x="1163979" y="359761"/>
                </a:lnTo>
                <a:lnTo>
                  <a:pt x="1163979" y="884209"/>
                </a:lnTo>
                <a:lnTo>
                  <a:pt x="1243197" y="884209"/>
                </a:lnTo>
                <a:cubicBezTo>
                  <a:pt x="1248230" y="884209"/>
                  <a:pt x="1252310" y="888289"/>
                  <a:pt x="1252310" y="893322"/>
                </a:cubicBezTo>
                <a:lnTo>
                  <a:pt x="1252310" y="929775"/>
                </a:lnTo>
                <a:cubicBezTo>
                  <a:pt x="1252310" y="934808"/>
                  <a:pt x="1248230" y="938888"/>
                  <a:pt x="1243197" y="938888"/>
                </a:cubicBezTo>
                <a:lnTo>
                  <a:pt x="9113" y="938888"/>
                </a:lnTo>
                <a:cubicBezTo>
                  <a:pt x="4080" y="938888"/>
                  <a:pt x="0" y="934808"/>
                  <a:pt x="0" y="929775"/>
                </a:cubicBezTo>
                <a:lnTo>
                  <a:pt x="0" y="893322"/>
                </a:lnTo>
                <a:cubicBezTo>
                  <a:pt x="0" y="888289"/>
                  <a:pt x="4080" y="884209"/>
                  <a:pt x="9113" y="884209"/>
                </a:cubicBezTo>
                <a:lnTo>
                  <a:pt x="84545" y="884209"/>
                </a:lnTo>
                <a:lnTo>
                  <a:pt x="84545" y="359568"/>
                </a:lnTo>
                <a:lnTo>
                  <a:pt x="285523" y="359568"/>
                </a:lnTo>
                <a:lnTo>
                  <a:pt x="285523" y="884209"/>
                </a:lnTo>
                <a:lnTo>
                  <a:pt x="328987" y="884209"/>
                </a:lnTo>
                <a:close/>
              </a:path>
            </a:pathLst>
          </a:custGeom>
          <a:gradFill>
            <a:gsLst>
              <a:gs pos="0">
                <a:srgbClr val="F2F2F2"/>
              </a:gs>
              <a:gs pos="1000">
                <a:srgbClr val="F2F2F2"/>
              </a:gs>
              <a:gs pos="85000">
                <a:srgbClr val="D8D8D8"/>
              </a:gs>
              <a:gs pos="100000">
                <a:srgbClr val="D8D8D8"/>
              </a:gs>
            </a:gsLst>
            <a:lin ang="36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45" name="Google Shape;245;p5"/>
          <p:cNvSpPr/>
          <p:nvPr/>
        </p:nvSpPr>
        <p:spPr>
          <a:xfrm>
            <a:off x="5566730" y="4190678"/>
            <a:ext cx="862813" cy="646872"/>
          </a:xfrm>
          <a:custGeom>
            <a:avLst/>
            <a:gdLst/>
            <a:ahLst/>
            <a:cxnLst/>
            <a:rect l="l" t="t" r="r" b="b"/>
            <a:pathLst>
              <a:path w="1252310" h="938888" extrusionOk="0">
                <a:moveTo>
                  <a:pt x="473055" y="750094"/>
                </a:moveTo>
                <a:lnTo>
                  <a:pt x="473055" y="881784"/>
                </a:lnTo>
                <a:lnTo>
                  <a:pt x="775473" y="881784"/>
                </a:lnTo>
                <a:lnTo>
                  <a:pt x="775473" y="750094"/>
                </a:lnTo>
                <a:close/>
                <a:moveTo>
                  <a:pt x="775469" y="590933"/>
                </a:moveTo>
                <a:lnTo>
                  <a:pt x="775469" y="650464"/>
                </a:lnTo>
                <a:lnTo>
                  <a:pt x="837383" y="650464"/>
                </a:lnTo>
                <a:lnTo>
                  <a:pt x="837383" y="590933"/>
                </a:lnTo>
                <a:close/>
                <a:moveTo>
                  <a:pt x="654027" y="590933"/>
                </a:moveTo>
                <a:lnTo>
                  <a:pt x="654027" y="650464"/>
                </a:lnTo>
                <a:lnTo>
                  <a:pt x="715941" y="650464"/>
                </a:lnTo>
                <a:lnTo>
                  <a:pt x="715941" y="590933"/>
                </a:lnTo>
                <a:close/>
                <a:moveTo>
                  <a:pt x="532584" y="590933"/>
                </a:moveTo>
                <a:lnTo>
                  <a:pt x="532584" y="650464"/>
                </a:lnTo>
                <a:lnTo>
                  <a:pt x="594498" y="650464"/>
                </a:lnTo>
                <a:lnTo>
                  <a:pt x="594498" y="590933"/>
                </a:lnTo>
                <a:close/>
                <a:moveTo>
                  <a:pt x="411141" y="590933"/>
                </a:moveTo>
                <a:lnTo>
                  <a:pt x="411141" y="650464"/>
                </a:lnTo>
                <a:lnTo>
                  <a:pt x="473055" y="650464"/>
                </a:lnTo>
                <a:lnTo>
                  <a:pt x="473055" y="590933"/>
                </a:lnTo>
                <a:close/>
                <a:moveTo>
                  <a:pt x="1032533" y="587092"/>
                </a:moveTo>
                <a:lnTo>
                  <a:pt x="1032533" y="646623"/>
                </a:lnTo>
                <a:lnTo>
                  <a:pt x="1094447" y="646623"/>
                </a:lnTo>
                <a:lnTo>
                  <a:pt x="1094447" y="587092"/>
                </a:lnTo>
                <a:close/>
                <a:moveTo>
                  <a:pt x="154077" y="586899"/>
                </a:moveTo>
                <a:lnTo>
                  <a:pt x="154077" y="646430"/>
                </a:lnTo>
                <a:lnTo>
                  <a:pt x="215991" y="646430"/>
                </a:lnTo>
                <a:lnTo>
                  <a:pt x="215991" y="586899"/>
                </a:lnTo>
                <a:close/>
                <a:moveTo>
                  <a:pt x="775469" y="450631"/>
                </a:moveTo>
                <a:lnTo>
                  <a:pt x="775469" y="510162"/>
                </a:lnTo>
                <a:lnTo>
                  <a:pt x="837383" y="510162"/>
                </a:lnTo>
                <a:lnTo>
                  <a:pt x="837383" y="450631"/>
                </a:lnTo>
                <a:close/>
                <a:moveTo>
                  <a:pt x="654027" y="450631"/>
                </a:moveTo>
                <a:lnTo>
                  <a:pt x="654027" y="510162"/>
                </a:lnTo>
                <a:lnTo>
                  <a:pt x="715941" y="510162"/>
                </a:lnTo>
                <a:lnTo>
                  <a:pt x="715941" y="450631"/>
                </a:lnTo>
                <a:close/>
                <a:moveTo>
                  <a:pt x="532584" y="450631"/>
                </a:moveTo>
                <a:lnTo>
                  <a:pt x="532584" y="510162"/>
                </a:lnTo>
                <a:lnTo>
                  <a:pt x="594498" y="510162"/>
                </a:lnTo>
                <a:lnTo>
                  <a:pt x="594498" y="450631"/>
                </a:lnTo>
                <a:close/>
                <a:moveTo>
                  <a:pt x="411141" y="450631"/>
                </a:moveTo>
                <a:lnTo>
                  <a:pt x="411141" y="510162"/>
                </a:lnTo>
                <a:lnTo>
                  <a:pt x="473055" y="510162"/>
                </a:lnTo>
                <a:lnTo>
                  <a:pt x="473055" y="450631"/>
                </a:lnTo>
                <a:close/>
                <a:moveTo>
                  <a:pt x="1032533" y="445026"/>
                </a:moveTo>
                <a:lnTo>
                  <a:pt x="1032533" y="504557"/>
                </a:lnTo>
                <a:lnTo>
                  <a:pt x="1094447" y="504557"/>
                </a:lnTo>
                <a:lnTo>
                  <a:pt x="1094447" y="445026"/>
                </a:lnTo>
                <a:close/>
                <a:moveTo>
                  <a:pt x="154077" y="444833"/>
                </a:moveTo>
                <a:lnTo>
                  <a:pt x="154077" y="504364"/>
                </a:lnTo>
                <a:lnTo>
                  <a:pt x="215991" y="504364"/>
                </a:lnTo>
                <a:lnTo>
                  <a:pt x="215991" y="444833"/>
                </a:lnTo>
                <a:close/>
                <a:moveTo>
                  <a:pt x="775469" y="310330"/>
                </a:moveTo>
                <a:lnTo>
                  <a:pt x="775469" y="369861"/>
                </a:lnTo>
                <a:lnTo>
                  <a:pt x="837383" y="369861"/>
                </a:lnTo>
                <a:lnTo>
                  <a:pt x="837383" y="310330"/>
                </a:lnTo>
                <a:close/>
                <a:moveTo>
                  <a:pt x="654027" y="310330"/>
                </a:moveTo>
                <a:lnTo>
                  <a:pt x="654027" y="369861"/>
                </a:lnTo>
                <a:lnTo>
                  <a:pt x="715941" y="369861"/>
                </a:lnTo>
                <a:lnTo>
                  <a:pt x="715941" y="310330"/>
                </a:lnTo>
                <a:close/>
                <a:moveTo>
                  <a:pt x="532584" y="310330"/>
                </a:moveTo>
                <a:lnTo>
                  <a:pt x="532584" y="369861"/>
                </a:lnTo>
                <a:lnTo>
                  <a:pt x="594498" y="369861"/>
                </a:lnTo>
                <a:lnTo>
                  <a:pt x="594498" y="310330"/>
                </a:lnTo>
                <a:close/>
                <a:moveTo>
                  <a:pt x="411141" y="310330"/>
                </a:moveTo>
                <a:lnTo>
                  <a:pt x="411141" y="369861"/>
                </a:lnTo>
                <a:lnTo>
                  <a:pt x="473055" y="369861"/>
                </a:lnTo>
                <a:lnTo>
                  <a:pt x="473055" y="310330"/>
                </a:lnTo>
                <a:close/>
                <a:moveTo>
                  <a:pt x="595989" y="52962"/>
                </a:moveTo>
                <a:lnTo>
                  <a:pt x="595989" y="114574"/>
                </a:lnTo>
                <a:lnTo>
                  <a:pt x="534377" y="114574"/>
                </a:lnTo>
                <a:lnTo>
                  <a:pt x="534377" y="171124"/>
                </a:lnTo>
                <a:lnTo>
                  <a:pt x="595989" y="171124"/>
                </a:lnTo>
                <a:lnTo>
                  <a:pt x="595989" y="232736"/>
                </a:lnTo>
                <a:lnTo>
                  <a:pt x="652539" y="232736"/>
                </a:lnTo>
                <a:lnTo>
                  <a:pt x="652539" y="171124"/>
                </a:lnTo>
                <a:lnTo>
                  <a:pt x="714151" y="171124"/>
                </a:lnTo>
                <a:lnTo>
                  <a:pt x="714151" y="114574"/>
                </a:lnTo>
                <a:lnTo>
                  <a:pt x="652539" y="114574"/>
                </a:lnTo>
                <a:lnTo>
                  <a:pt x="652539" y="52962"/>
                </a:lnTo>
                <a:close/>
                <a:moveTo>
                  <a:pt x="328987" y="0"/>
                </a:moveTo>
                <a:lnTo>
                  <a:pt x="919537" y="0"/>
                </a:lnTo>
                <a:lnTo>
                  <a:pt x="919537" y="884209"/>
                </a:lnTo>
                <a:lnTo>
                  <a:pt x="963001" y="884209"/>
                </a:lnTo>
                <a:lnTo>
                  <a:pt x="963001" y="359761"/>
                </a:lnTo>
                <a:lnTo>
                  <a:pt x="1163979" y="359761"/>
                </a:lnTo>
                <a:lnTo>
                  <a:pt x="1163979" y="884209"/>
                </a:lnTo>
                <a:lnTo>
                  <a:pt x="1243197" y="884209"/>
                </a:lnTo>
                <a:cubicBezTo>
                  <a:pt x="1248230" y="884209"/>
                  <a:pt x="1252310" y="888289"/>
                  <a:pt x="1252310" y="893322"/>
                </a:cubicBezTo>
                <a:lnTo>
                  <a:pt x="1252310" y="929775"/>
                </a:lnTo>
                <a:cubicBezTo>
                  <a:pt x="1252310" y="934808"/>
                  <a:pt x="1248230" y="938888"/>
                  <a:pt x="1243197" y="938888"/>
                </a:cubicBezTo>
                <a:lnTo>
                  <a:pt x="9113" y="938888"/>
                </a:lnTo>
                <a:cubicBezTo>
                  <a:pt x="4080" y="938888"/>
                  <a:pt x="0" y="934808"/>
                  <a:pt x="0" y="929775"/>
                </a:cubicBezTo>
                <a:lnTo>
                  <a:pt x="0" y="893322"/>
                </a:lnTo>
                <a:cubicBezTo>
                  <a:pt x="0" y="888289"/>
                  <a:pt x="4080" y="884209"/>
                  <a:pt x="9113" y="884209"/>
                </a:cubicBezTo>
                <a:lnTo>
                  <a:pt x="84545" y="884209"/>
                </a:lnTo>
                <a:lnTo>
                  <a:pt x="84545" y="359568"/>
                </a:lnTo>
                <a:lnTo>
                  <a:pt x="285523" y="359568"/>
                </a:lnTo>
                <a:lnTo>
                  <a:pt x="285523" y="884209"/>
                </a:lnTo>
                <a:lnTo>
                  <a:pt x="328987" y="884209"/>
                </a:lnTo>
                <a:close/>
              </a:path>
            </a:pathLst>
          </a:custGeom>
          <a:gradFill>
            <a:gsLst>
              <a:gs pos="0">
                <a:srgbClr val="F2F2F2"/>
              </a:gs>
              <a:gs pos="1000">
                <a:srgbClr val="F2F2F2"/>
              </a:gs>
              <a:gs pos="85000">
                <a:srgbClr val="D8D8D8"/>
              </a:gs>
              <a:gs pos="100000">
                <a:srgbClr val="D8D8D8"/>
              </a:gs>
            </a:gsLst>
            <a:lin ang="36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43" name="Google Shape;243;p5"/>
          <p:cNvSpPr/>
          <p:nvPr/>
        </p:nvSpPr>
        <p:spPr>
          <a:xfrm>
            <a:off x="4650042" y="1672336"/>
            <a:ext cx="862813" cy="646872"/>
          </a:xfrm>
          <a:custGeom>
            <a:avLst/>
            <a:gdLst/>
            <a:ahLst/>
            <a:cxnLst/>
            <a:rect l="l" t="t" r="r" b="b"/>
            <a:pathLst>
              <a:path w="1252310" h="938888" extrusionOk="0">
                <a:moveTo>
                  <a:pt x="473055" y="750094"/>
                </a:moveTo>
                <a:lnTo>
                  <a:pt x="473055" y="881784"/>
                </a:lnTo>
                <a:lnTo>
                  <a:pt x="775473" y="881784"/>
                </a:lnTo>
                <a:lnTo>
                  <a:pt x="775473" y="750094"/>
                </a:lnTo>
                <a:close/>
                <a:moveTo>
                  <a:pt x="775469" y="590933"/>
                </a:moveTo>
                <a:lnTo>
                  <a:pt x="775469" y="650464"/>
                </a:lnTo>
                <a:lnTo>
                  <a:pt x="837383" y="650464"/>
                </a:lnTo>
                <a:lnTo>
                  <a:pt x="837383" y="590933"/>
                </a:lnTo>
                <a:close/>
                <a:moveTo>
                  <a:pt x="654027" y="590933"/>
                </a:moveTo>
                <a:lnTo>
                  <a:pt x="654027" y="650464"/>
                </a:lnTo>
                <a:lnTo>
                  <a:pt x="715941" y="650464"/>
                </a:lnTo>
                <a:lnTo>
                  <a:pt x="715941" y="590933"/>
                </a:lnTo>
                <a:close/>
                <a:moveTo>
                  <a:pt x="532584" y="590933"/>
                </a:moveTo>
                <a:lnTo>
                  <a:pt x="532584" y="650464"/>
                </a:lnTo>
                <a:lnTo>
                  <a:pt x="594498" y="650464"/>
                </a:lnTo>
                <a:lnTo>
                  <a:pt x="594498" y="590933"/>
                </a:lnTo>
                <a:close/>
                <a:moveTo>
                  <a:pt x="411141" y="590933"/>
                </a:moveTo>
                <a:lnTo>
                  <a:pt x="411141" y="650464"/>
                </a:lnTo>
                <a:lnTo>
                  <a:pt x="473055" y="650464"/>
                </a:lnTo>
                <a:lnTo>
                  <a:pt x="473055" y="590933"/>
                </a:lnTo>
                <a:close/>
                <a:moveTo>
                  <a:pt x="1032533" y="587092"/>
                </a:moveTo>
                <a:lnTo>
                  <a:pt x="1032533" y="646623"/>
                </a:lnTo>
                <a:lnTo>
                  <a:pt x="1094447" y="646623"/>
                </a:lnTo>
                <a:lnTo>
                  <a:pt x="1094447" y="587092"/>
                </a:lnTo>
                <a:close/>
                <a:moveTo>
                  <a:pt x="154077" y="586899"/>
                </a:moveTo>
                <a:lnTo>
                  <a:pt x="154077" y="646430"/>
                </a:lnTo>
                <a:lnTo>
                  <a:pt x="215991" y="646430"/>
                </a:lnTo>
                <a:lnTo>
                  <a:pt x="215991" y="586899"/>
                </a:lnTo>
                <a:close/>
                <a:moveTo>
                  <a:pt x="775469" y="450631"/>
                </a:moveTo>
                <a:lnTo>
                  <a:pt x="775469" y="510162"/>
                </a:lnTo>
                <a:lnTo>
                  <a:pt x="837383" y="510162"/>
                </a:lnTo>
                <a:lnTo>
                  <a:pt x="837383" y="450631"/>
                </a:lnTo>
                <a:close/>
                <a:moveTo>
                  <a:pt x="654027" y="450631"/>
                </a:moveTo>
                <a:lnTo>
                  <a:pt x="654027" y="510162"/>
                </a:lnTo>
                <a:lnTo>
                  <a:pt x="715941" y="510162"/>
                </a:lnTo>
                <a:lnTo>
                  <a:pt x="715941" y="450631"/>
                </a:lnTo>
                <a:close/>
                <a:moveTo>
                  <a:pt x="532584" y="450631"/>
                </a:moveTo>
                <a:lnTo>
                  <a:pt x="532584" y="510162"/>
                </a:lnTo>
                <a:lnTo>
                  <a:pt x="594498" y="510162"/>
                </a:lnTo>
                <a:lnTo>
                  <a:pt x="594498" y="450631"/>
                </a:lnTo>
                <a:close/>
                <a:moveTo>
                  <a:pt x="411141" y="450631"/>
                </a:moveTo>
                <a:lnTo>
                  <a:pt x="411141" y="510162"/>
                </a:lnTo>
                <a:lnTo>
                  <a:pt x="473055" y="510162"/>
                </a:lnTo>
                <a:lnTo>
                  <a:pt x="473055" y="450631"/>
                </a:lnTo>
                <a:close/>
                <a:moveTo>
                  <a:pt x="1032533" y="445026"/>
                </a:moveTo>
                <a:lnTo>
                  <a:pt x="1032533" y="504557"/>
                </a:lnTo>
                <a:lnTo>
                  <a:pt x="1094447" y="504557"/>
                </a:lnTo>
                <a:lnTo>
                  <a:pt x="1094447" y="445026"/>
                </a:lnTo>
                <a:close/>
                <a:moveTo>
                  <a:pt x="154077" y="444833"/>
                </a:moveTo>
                <a:lnTo>
                  <a:pt x="154077" y="504364"/>
                </a:lnTo>
                <a:lnTo>
                  <a:pt x="215991" y="504364"/>
                </a:lnTo>
                <a:lnTo>
                  <a:pt x="215991" y="444833"/>
                </a:lnTo>
                <a:close/>
                <a:moveTo>
                  <a:pt x="775469" y="310330"/>
                </a:moveTo>
                <a:lnTo>
                  <a:pt x="775469" y="369861"/>
                </a:lnTo>
                <a:lnTo>
                  <a:pt x="837383" y="369861"/>
                </a:lnTo>
                <a:lnTo>
                  <a:pt x="837383" y="310330"/>
                </a:lnTo>
                <a:close/>
                <a:moveTo>
                  <a:pt x="654027" y="310330"/>
                </a:moveTo>
                <a:lnTo>
                  <a:pt x="654027" y="369861"/>
                </a:lnTo>
                <a:lnTo>
                  <a:pt x="715941" y="369861"/>
                </a:lnTo>
                <a:lnTo>
                  <a:pt x="715941" y="310330"/>
                </a:lnTo>
                <a:close/>
                <a:moveTo>
                  <a:pt x="532584" y="310330"/>
                </a:moveTo>
                <a:lnTo>
                  <a:pt x="532584" y="369861"/>
                </a:lnTo>
                <a:lnTo>
                  <a:pt x="594498" y="369861"/>
                </a:lnTo>
                <a:lnTo>
                  <a:pt x="594498" y="310330"/>
                </a:lnTo>
                <a:close/>
                <a:moveTo>
                  <a:pt x="411141" y="310330"/>
                </a:moveTo>
                <a:lnTo>
                  <a:pt x="411141" y="369861"/>
                </a:lnTo>
                <a:lnTo>
                  <a:pt x="473055" y="369861"/>
                </a:lnTo>
                <a:lnTo>
                  <a:pt x="473055" y="310330"/>
                </a:lnTo>
                <a:close/>
                <a:moveTo>
                  <a:pt x="595989" y="52962"/>
                </a:moveTo>
                <a:lnTo>
                  <a:pt x="595989" y="114574"/>
                </a:lnTo>
                <a:lnTo>
                  <a:pt x="534377" y="114574"/>
                </a:lnTo>
                <a:lnTo>
                  <a:pt x="534377" y="171124"/>
                </a:lnTo>
                <a:lnTo>
                  <a:pt x="595989" y="171124"/>
                </a:lnTo>
                <a:lnTo>
                  <a:pt x="595989" y="232736"/>
                </a:lnTo>
                <a:lnTo>
                  <a:pt x="652539" y="232736"/>
                </a:lnTo>
                <a:lnTo>
                  <a:pt x="652539" y="171124"/>
                </a:lnTo>
                <a:lnTo>
                  <a:pt x="714151" y="171124"/>
                </a:lnTo>
                <a:lnTo>
                  <a:pt x="714151" y="114574"/>
                </a:lnTo>
                <a:lnTo>
                  <a:pt x="652539" y="114574"/>
                </a:lnTo>
                <a:lnTo>
                  <a:pt x="652539" y="52962"/>
                </a:lnTo>
                <a:close/>
                <a:moveTo>
                  <a:pt x="328987" y="0"/>
                </a:moveTo>
                <a:lnTo>
                  <a:pt x="919537" y="0"/>
                </a:lnTo>
                <a:lnTo>
                  <a:pt x="919537" y="884209"/>
                </a:lnTo>
                <a:lnTo>
                  <a:pt x="963001" y="884209"/>
                </a:lnTo>
                <a:lnTo>
                  <a:pt x="963001" y="359761"/>
                </a:lnTo>
                <a:lnTo>
                  <a:pt x="1163979" y="359761"/>
                </a:lnTo>
                <a:lnTo>
                  <a:pt x="1163979" y="884209"/>
                </a:lnTo>
                <a:lnTo>
                  <a:pt x="1243197" y="884209"/>
                </a:lnTo>
                <a:cubicBezTo>
                  <a:pt x="1248230" y="884209"/>
                  <a:pt x="1252310" y="888289"/>
                  <a:pt x="1252310" y="893322"/>
                </a:cubicBezTo>
                <a:lnTo>
                  <a:pt x="1252310" y="929775"/>
                </a:lnTo>
                <a:cubicBezTo>
                  <a:pt x="1252310" y="934808"/>
                  <a:pt x="1248230" y="938888"/>
                  <a:pt x="1243197" y="938888"/>
                </a:cubicBezTo>
                <a:lnTo>
                  <a:pt x="9113" y="938888"/>
                </a:lnTo>
                <a:cubicBezTo>
                  <a:pt x="4080" y="938888"/>
                  <a:pt x="0" y="934808"/>
                  <a:pt x="0" y="929775"/>
                </a:cubicBezTo>
                <a:lnTo>
                  <a:pt x="0" y="893322"/>
                </a:lnTo>
                <a:cubicBezTo>
                  <a:pt x="0" y="888289"/>
                  <a:pt x="4080" y="884209"/>
                  <a:pt x="9113" y="884209"/>
                </a:cubicBezTo>
                <a:lnTo>
                  <a:pt x="84545" y="884209"/>
                </a:lnTo>
                <a:lnTo>
                  <a:pt x="84545" y="359568"/>
                </a:lnTo>
                <a:lnTo>
                  <a:pt x="285523" y="359568"/>
                </a:lnTo>
                <a:lnTo>
                  <a:pt x="285523" y="884209"/>
                </a:lnTo>
                <a:lnTo>
                  <a:pt x="328987" y="884209"/>
                </a:lnTo>
                <a:close/>
              </a:path>
            </a:pathLst>
          </a:custGeom>
          <a:gradFill>
            <a:gsLst>
              <a:gs pos="0">
                <a:srgbClr val="F2F2F2"/>
              </a:gs>
              <a:gs pos="1000">
                <a:srgbClr val="F2F2F2"/>
              </a:gs>
              <a:gs pos="85000">
                <a:srgbClr val="D8D8D8"/>
              </a:gs>
              <a:gs pos="100000">
                <a:srgbClr val="D8D8D8"/>
              </a:gs>
            </a:gsLst>
            <a:lin ang="36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41" name="Google Shape;241;p5"/>
          <p:cNvSpPr/>
          <p:nvPr/>
        </p:nvSpPr>
        <p:spPr>
          <a:xfrm>
            <a:off x="4650041" y="5123259"/>
            <a:ext cx="862813" cy="646872"/>
          </a:xfrm>
          <a:custGeom>
            <a:avLst/>
            <a:gdLst/>
            <a:ahLst/>
            <a:cxnLst/>
            <a:rect l="l" t="t" r="r" b="b"/>
            <a:pathLst>
              <a:path w="1252310" h="938888" extrusionOk="0">
                <a:moveTo>
                  <a:pt x="473055" y="750094"/>
                </a:moveTo>
                <a:lnTo>
                  <a:pt x="473055" y="881784"/>
                </a:lnTo>
                <a:lnTo>
                  <a:pt x="775473" y="881784"/>
                </a:lnTo>
                <a:lnTo>
                  <a:pt x="775473" y="750094"/>
                </a:lnTo>
                <a:close/>
                <a:moveTo>
                  <a:pt x="775469" y="590933"/>
                </a:moveTo>
                <a:lnTo>
                  <a:pt x="775469" y="650464"/>
                </a:lnTo>
                <a:lnTo>
                  <a:pt x="837383" y="650464"/>
                </a:lnTo>
                <a:lnTo>
                  <a:pt x="837383" y="590933"/>
                </a:lnTo>
                <a:close/>
                <a:moveTo>
                  <a:pt x="654027" y="590933"/>
                </a:moveTo>
                <a:lnTo>
                  <a:pt x="654027" y="650464"/>
                </a:lnTo>
                <a:lnTo>
                  <a:pt x="715941" y="650464"/>
                </a:lnTo>
                <a:lnTo>
                  <a:pt x="715941" y="590933"/>
                </a:lnTo>
                <a:close/>
                <a:moveTo>
                  <a:pt x="532584" y="590933"/>
                </a:moveTo>
                <a:lnTo>
                  <a:pt x="532584" y="650464"/>
                </a:lnTo>
                <a:lnTo>
                  <a:pt x="594498" y="650464"/>
                </a:lnTo>
                <a:lnTo>
                  <a:pt x="594498" y="590933"/>
                </a:lnTo>
                <a:close/>
                <a:moveTo>
                  <a:pt x="411141" y="590933"/>
                </a:moveTo>
                <a:lnTo>
                  <a:pt x="411141" y="650464"/>
                </a:lnTo>
                <a:lnTo>
                  <a:pt x="473055" y="650464"/>
                </a:lnTo>
                <a:lnTo>
                  <a:pt x="473055" y="590933"/>
                </a:lnTo>
                <a:close/>
                <a:moveTo>
                  <a:pt x="1032533" y="587092"/>
                </a:moveTo>
                <a:lnTo>
                  <a:pt x="1032533" y="646623"/>
                </a:lnTo>
                <a:lnTo>
                  <a:pt x="1094447" y="646623"/>
                </a:lnTo>
                <a:lnTo>
                  <a:pt x="1094447" y="587092"/>
                </a:lnTo>
                <a:close/>
                <a:moveTo>
                  <a:pt x="154077" y="586899"/>
                </a:moveTo>
                <a:lnTo>
                  <a:pt x="154077" y="646430"/>
                </a:lnTo>
                <a:lnTo>
                  <a:pt x="215991" y="646430"/>
                </a:lnTo>
                <a:lnTo>
                  <a:pt x="215991" y="586899"/>
                </a:lnTo>
                <a:close/>
                <a:moveTo>
                  <a:pt x="775469" y="450631"/>
                </a:moveTo>
                <a:lnTo>
                  <a:pt x="775469" y="510162"/>
                </a:lnTo>
                <a:lnTo>
                  <a:pt x="837383" y="510162"/>
                </a:lnTo>
                <a:lnTo>
                  <a:pt x="837383" y="450631"/>
                </a:lnTo>
                <a:close/>
                <a:moveTo>
                  <a:pt x="654027" y="450631"/>
                </a:moveTo>
                <a:lnTo>
                  <a:pt x="654027" y="510162"/>
                </a:lnTo>
                <a:lnTo>
                  <a:pt x="715941" y="510162"/>
                </a:lnTo>
                <a:lnTo>
                  <a:pt x="715941" y="450631"/>
                </a:lnTo>
                <a:close/>
                <a:moveTo>
                  <a:pt x="532584" y="450631"/>
                </a:moveTo>
                <a:lnTo>
                  <a:pt x="532584" y="510162"/>
                </a:lnTo>
                <a:lnTo>
                  <a:pt x="594498" y="510162"/>
                </a:lnTo>
                <a:lnTo>
                  <a:pt x="594498" y="450631"/>
                </a:lnTo>
                <a:close/>
                <a:moveTo>
                  <a:pt x="411141" y="450631"/>
                </a:moveTo>
                <a:lnTo>
                  <a:pt x="411141" y="510162"/>
                </a:lnTo>
                <a:lnTo>
                  <a:pt x="473055" y="510162"/>
                </a:lnTo>
                <a:lnTo>
                  <a:pt x="473055" y="450631"/>
                </a:lnTo>
                <a:close/>
                <a:moveTo>
                  <a:pt x="1032533" y="445026"/>
                </a:moveTo>
                <a:lnTo>
                  <a:pt x="1032533" y="504557"/>
                </a:lnTo>
                <a:lnTo>
                  <a:pt x="1094447" y="504557"/>
                </a:lnTo>
                <a:lnTo>
                  <a:pt x="1094447" y="445026"/>
                </a:lnTo>
                <a:close/>
                <a:moveTo>
                  <a:pt x="154077" y="444833"/>
                </a:moveTo>
                <a:lnTo>
                  <a:pt x="154077" y="504364"/>
                </a:lnTo>
                <a:lnTo>
                  <a:pt x="215991" y="504364"/>
                </a:lnTo>
                <a:lnTo>
                  <a:pt x="215991" y="444833"/>
                </a:lnTo>
                <a:close/>
                <a:moveTo>
                  <a:pt x="775469" y="310330"/>
                </a:moveTo>
                <a:lnTo>
                  <a:pt x="775469" y="369861"/>
                </a:lnTo>
                <a:lnTo>
                  <a:pt x="837383" y="369861"/>
                </a:lnTo>
                <a:lnTo>
                  <a:pt x="837383" y="310330"/>
                </a:lnTo>
                <a:close/>
                <a:moveTo>
                  <a:pt x="654027" y="310330"/>
                </a:moveTo>
                <a:lnTo>
                  <a:pt x="654027" y="369861"/>
                </a:lnTo>
                <a:lnTo>
                  <a:pt x="715941" y="369861"/>
                </a:lnTo>
                <a:lnTo>
                  <a:pt x="715941" y="310330"/>
                </a:lnTo>
                <a:close/>
                <a:moveTo>
                  <a:pt x="532584" y="310330"/>
                </a:moveTo>
                <a:lnTo>
                  <a:pt x="532584" y="369861"/>
                </a:lnTo>
                <a:lnTo>
                  <a:pt x="594498" y="369861"/>
                </a:lnTo>
                <a:lnTo>
                  <a:pt x="594498" y="310330"/>
                </a:lnTo>
                <a:close/>
                <a:moveTo>
                  <a:pt x="411141" y="310330"/>
                </a:moveTo>
                <a:lnTo>
                  <a:pt x="411141" y="369861"/>
                </a:lnTo>
                <a:lnTo>
                  <a:pt x="473055" y="369861"/>
                </a:lnTo>
                <a:lnTo>
                  <a:pt x="473055" y="310330"/>
                </a:lnTo>
                <a:close/>
                <a:moveTo>
                  <a:pt x="595989" y="52962"/>
                </a:moveTo>
                <a:lnTo>
                  <a:pt x="595989" y="114574"/>
                </a:lnTo>
                <a:lnTo>
                  <a:pt x="534377" y="114574"/>
                </a:lnTo>
                <a:lnTo>
                  <a:pt x="534377" y="171124"/>
                </a:lnTo>
                <a:lnTo>
                  <a:pt x="595989" y="171124"/>
                </a:lnTo>
                <a:lnTo>
                  <a:pt x="595989" y="232736"/>
                </a:lnTo>
                <a:lnTo>
                  <a:pt x="652539" y="232736"/>
                </a:lnTo>
                <a:lnTo>
                  <a:pt x="652539" y="171124"/>
                </a:lnTo>
                <a:lnTo>
                  <a:pt x="714151" y="171124"/>
                </a:lnTo>
                <a:lnTo>
                  <a:pt x="714151" y="114574"/>
                </a:lnTo>
                <a:lnTo>
                  <a:pt x="652539" y="114574"/>
                </a:lnTo>
                <a:lnTo>
                  <a:pt x="652539" y="52962"/>
                </a:lnTo>
                <a:close/>
                <a:moveTo>
                  <a:pt x="328987" y="0"/>
                </a:moveTo>
                <a:lnTo>
                  <a:pt x="919537" y="0"/>
                </a:lnTo>
                <a:lnTo>
                  <a:pt x="919537" y="884209"/>
                </a:lnTo>
                <a:lnTo>
                  <a:pt x="963001" y="884209"/>
                </a:lnTo>
                <a:lnTo>
                  <a:pt x="963001" y="359761"/>
                </a:lnTo>
                <a:lnTo>
                  <a:pt x="1163979" y="359761"/>
                </a:lnTo>
                <a:lnTo>
                  <a:pt x="1163979" y="884209"/>
                </a:lnTo>
                <a:lnTo>
                  <a:pt x="1243197" y="884209"/>
                </a:lnTo>
                <a:cubicBezTo>
                  <a:pt x="1248230" y="884209"/>
                  <a:pt x="1252310" y="888289"/>
                  <a:pt x="1252310" y="893322"/>
                </a:cubicBezTo>
                <a:lnTo>
                  <a:pt x="1252310" y="929775"/>
                </a:lnTo>
                <a:cubicBezTo>
                  <a:pt x="1252310" y="934808"/>
                  <a:pt x="1248230" y="938888"/>
                  <a:pt x="1243197" y="938888"/>
                </a:cubicBezTo>
                <a:lnTo>
                  <a:pt x="9113" y="938888"/>
                </a:lnTo>
                <a:cubicBezTo>
                  <a:pt x="4080" y="938888"/>
                  <a:pt x="0" y="934808"/>
                  <a:pt x="0" y="929775"/>
                </a:cubicBezTo>
                <a:lnTo>
                  <a:pt x="0" y="893322"/>
                </a:lnTo>
                <a:cubicBezTo>
                  <a:pt x="0" y="888289"/>
                  <a:pt x="4080" y="884209"/>
                  <a:pt x="9113" y="884209"/>
                </a:cubicBezTo>
                <a:lnTo>
                  <a:pt x="84545" y="884209"/>
                </a:lnTo>
                <a:lnTo>
                  <a:pt x="84545" y="359568"/>
                </a:lnTo>
                <a:lnTo>
                  <a:pt x="285523" y="359568"/>
                </a:lnTo>
                <a:lnTo>
                  <a:pt x="285523" y="884209"/>
                </a:lnTo>
                <a:lnTo>
                  <a:pt x="328987" y="884209"/>
                </a:lnTo>
                <a:close/>
              </a:path>
            </a:pathLst>
          </a:custGeom>
          <a:gradFill>
            <a:gsLst>
              <a:gs pos="0">
                <a:srgbClr val="F2F2F2"/>
              </a:gs>
              <a:gs pos="1000">
                <a:srgbClr val="F2F2F2"/>
              </a:gs>
              <a:gs pos="85000">
                <a:srgbClr val="D8D8D8"/>
              </a:gs>
              <a:gs pos="100000">
                <a:srgbClr val="D8D8D8"/>
              </a:gs>
            </a:gsLst>
            <a:lin ang="36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50" name="Google Shape;250;p5"/>
          <p:cNvSpPr txBox="1"/>
          <p:nvPr/>
        </p:nvSpPr>
        <p:spPr>
          <a:xfrm>
            <a:off x="7513888" y="2133632"/>
            <a:ext cx="3582057" cy="175432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dirty="0">
                <a:solidFill>
                  <a:schemeClr val="lt2"/>
                </a:solidFill>
                <a:highlight>
                  <a:srgbClr val="000000"/>
                </a:highlight>
                <a:latin typeface="Calibri"/>
                <a:ea typeface="Calibri"/>
                <a:cs typeface="Calibri"/>
                <a:sym typeface="Calibri"/>
              </a:rPr>
              <a:t>Step 2 – ADT Transmission</a:t>
            </a:r>
            <a:endParaRPr dirty="0">
              <a:highlight>
                <a:srgbClr val="000000"/>
              </a:highlight>
            </a:endParaRP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1800" dirty="0">
                <a:solidFill>
                  <a:schemeClr val="dk1"/>
                </a:solidFill>
                <a:latin typeface="Calibri"/>
                <a:ea typeface="Calibri"/>
                <a:cs typeface="Calibri"/>
                <a:sym typeface="Calibri"/>
              </a:rPr>
              <a:t>Within moments, the hospital’s EHR sends the important information about the encounter to Collective in the form of an ADT message.</a:t>
            </a:r>
            <a:endParaRPr dirty="0"/>
          </a:p>
        </p:txBody>
      </p:sp>
      <p:cxnSp>
        <p:nvCxnSpPr>
          <p:cNvPr id="251" name="Google Shape;251;p5"/>
          <p:cNvCxnSpPr/>
          <p:nvPr/>
        </p:nvCxnSpPr>
        <p:spPr>
          <a:xfrm>
            <a:off x="7587155" y="2490964"/>
            <a:ext cx="3477260" cy="0"/>
          </a:xfrm>
          <a:prstGeom prst="straightConnector1">
            <a:avLst/>
          </a:prstGeom>
          <a:noFill/>
          <a:ln w="12700" cap="flat" cmpd="sng">
            <a:solidFill>
              <a:srgbClr val="D5DBE5"/>
            </a:solidFill>
            <a:prstDash val="solid"/>
            <a:miter lim="800000"/>
            <a:headEnd type="none" w="sm" len="sm"/>
            <a:tailEnd type="none" w="sm" len="sm"/>
          </a:ln>
        </p:spPr>
      </p:cxnSp>
      <p:sp>
        <p:nvSpPr>
          <p:cNvPr id="252" name="Google Shape;252;p5"/>
          <p:cNvSpPr/>
          <p:nvPr/>
        </p:nvSpPr>
        <p:spPr>
          <a:xfrm>
            <a:off x="2074852" y="3509560"/>
            <a:ext cx="1420824" cy="378398"/>
          </a:xfrm>
          <a:prstGeom prst="rightArrow">
            <a:avLst>
              <a:gd name="adj1" fmla="val 50000"/>
              <a:gd name="adj2" fmla="val 50000"/>
            </a:avLst>
          </a:prstGeom>
          <a:gradFill>
            <a:gsLst>
              <a:gs pos="0">
                <a:schemeClr val="accent1"/>
              </a:gs>
              <a:gs pos="100000">
                <a:srgbClr val="189874"/>
              </a:gs>
            </a:gsLst>
            <a:lin ang="10800000" scaled="0"/>
          </a:gradFill>
          <a:ln w="190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14000"/>
              </a:lnSpc>
              <a:spcBef>
                <a:spcPts val="0"/>
              </a:spcBef>
              <a:spcAft>
                <a:spcPts val="0"/>
              </a:spcAft>
              <a:buNone/>
            </a:pPr>
            <a:endParaRPr sz="1400">
              <a:solidFill>
                <a:schemeClr val="lt1"/>
              </a:solidFill>
              <a:latin typeface="Calibri"/>
              <a:ea typeface="Calibri"/>
              <a:cs typeface="Calibri"/>
              <a:sym typeface="Calibri"/>
            </a:endParaRPr>
          </a:p>
        </p:txBody>
      </p:sp>
      <p:sp>
        <p:nvSpPr>
          <p:cNvPr id="253" name="Google Shape;253;p5"/>
          <p:cNvSpPr/>
          <p:nvPr/>
        </p:nvSpPr>
        <p:spPr>
          <a:xfrm>
            <a:off x="1061094" y="3262925"/>
            <a:ext cx="1073904" cy="938888"/>
          </a:xfrm>
          <a:custGeom>
            <a:avLst/>
            <a:gdLst/>
            <a:ahLst/>
            <a:cxnLst/>
            <a:rect l="l" t="t" r="r" b="b"/>
            <a:pathLst>
              <a:path w="1066800" h="880268" extrusionOk="0">
                <a:moveTo>
                  <a:pt x="772347" y="764382"/>
                </a:moveTo>
                <a:lnTo>
                  <a:pt x="772347" y="834549"/>
                </a:lnTo>
                <a:lnTo>
                  <a:pt x="865215" y="834549"/>
                </a:lnTo>
                <a:lnTo>
                  <a:pt x="865215" y="764382"/>
                </a:lnTo>
                <a:close/>
                <a:moveTo>
                  <a:pt x="558795" y="764382"/>
                </a:moveTo>
                <a:lnTo>
                  <a:pt x="558795" y="834549"/>
                </a:lnTo>
                <a:lnTo>
                  <a:pt x="651663" y="834549"/>
                </a:lnTo>
                <a:lnTo>
                  <a:pt x="651663" y="764382"/>
                </a:lnTo>
                <a:close/>
                <a:moveTo>
                  <a:pt x="878748" y="524689"/>
                </a:moveTo>
                <a:lnTo>
                  <a:pt x="1024004" y="524689"/>
                </a:lnTo>
                <a:lnTo>
                  <a:pt x="1024004" y="669945"/>
                </a:lnTo>
                <a:lnTo>
                  <a:pt x="878748" y="669945"/>
                </a:lnTo>
                <a:close/>
                <a:moveTo>
                  <a:pt x="686624" y="524689"/>
                </a:moveTo>
                <a:lnTo>
                  <a:pt x="831880" y="524689"/>
                </a:lnTo>
                <a:lnTo>
                  <a:pt x="831880" y="669945"/>
                </a:lnTo>
                <a:lnTo>
                  <a:pt x="686624" y="669945"/>
                </a:lnTo>
                <a:close/>
                <a:moveTo>
                  <a:pt x="494500" y="524689"/>
                </a:moveTo>
                <a:lnTo>
                  <a:pt x="639756" y="524689"/>
                </a:lnTo>
                <a:lnTo>
                  <a:pt x="639756" y="669945"/>
                </a:lnTo>
                <a:lnTo>
                  <a:pt x="494500" y="669945"/>
                </a:lnTo>
                <a:close/>
                <a:moveTo>
                  <a:pt x="45795" y="524689"/>
                </a:moveTo>
                <a:lnTo>
                  <a:pt x="127840" y="524689"/>
                </a:lnTo>
                <a:lnTo>
                  <a:pt x="127840" y="669945"/>
                </a:lnTo>
                <a:lnTo>
                  <a:pt x="45795" y="669945"/>
                </a:lnTo>
                <a:close/>
                <a:moveTo>
                  <a:pt x="878748" y="337383"/>
                </a:moveTo>
                <a:lnTo>
                  <a:pt x="1024004" y="337383"/>
                </a:lnTo>
                <a:lnTo>
                  <a:pt x="1024004" y="482639"/>
                </a:lnTo>
                <a:lnTo>
                  <a:pt x="878748" y="482639"/>
                </a:lnTo>
                <a:close/>
                <a:moveTo>
                  <a:pt x="686624" y="337383"/>
                </a:moveTo>
                <a:lnTo>
                  <a:pt x="831880" y="337383"/>
                </a:lnTo>
                <a:lnTo>
                  <a:pt x="831880" y="482639"/>
                </a:lnTo>
                <a:lnTo>
                  <a:pt x="686624" y="482639"/>
                </a:lnTo>
                <a:close/>
                <a:moveTo>
                  <a:pt x="494500" y="337383"/>
                </a:moveTo>
                <a:lnTo>
                  <a:pt x="639756" y="337383"/>
                </a:lnTo>
                <a:lnTo>
                  <a:pt x="639756" y="482639"/>
                </a:lnTo>
                <a:lnTo>
                  <a:pt x="494500" y="482639"/>
                </a:lnTo>
                <a:close/>
                <a:moveTo>
                  <a:pt x="45795" y="337383"/>
                </a:moveTo>
                <a:lnTo>
                  <a:pt x="127840" y="337383"/>
                </a:lnTo>
                <a:lnTo>
                  <a:pt x="127840" y="482639"/>
                </a:lnTo>
                <a:lnTo>
                  <a:pt x="45795" y="482639"/>
                </a:lnTo>
                <a:close/>
                <a:moveTo>
                  <a:pt x="876367" y="150077"/>
                </a:moveTo>
                <a:lnTo>
                  <a:pt x="1021623" y="150077"/>
                </a:lnTo>
                <a:lnTo>
                  <a:pt x="1021623" y="295333"/>
                </a:lnTo>
                <a:lnTo>
                  <a:pt x="876367" y="295333"/>
                </a:lnTo>
                <a:close/>
                <a:moveTo>
                  <a:pt x="684243" y="150077"/>
                </a:moveTo>
                <a:lnTo>
                  <a:pt x="829499" y="150077"/>
                </a:lnTo>
                <a:lnTo>
                  <a:pt x="829499" y="295333"/>
                </a:lnTo>
                <a:lnTo>
                  <a:pt x="684243" y="295333"/>
                </a:lnTo>
                <a:close/>
                <a:moveTo>
                  <a:pt x="492119" y="150077"/>
                </a:moveTo>
                <a:lnTo>
                  <a:pt x="637375" y="150077"/>
                </a:lnTo>
                <a:lnTo>
                  <a:pt x="637375" y="295333"/>
                </a:lnTo>
                <a:lnTo>
                  <a:pt x="492119" y="295333"/>
                </a:lnTo>
                <a:close/>
                <a:moveTo>
                  <a:pt x="44450" y="150077"/>
                </a:moveTo>
                <a:lnTo>
                  <a:pt x="126495" y="150077"/>
                </a:lnTo>
                <a:lnTo>
                  <a:pt x="126495" y="295333"/>
                </a:lnTo>
                <a:lnTo>
                  <a:pt x="44450" y="295333"/>
                </a:lnTo>
                <a:close/>
                <a:moveTo>
                  <a:pt x="284976" y="38099"/>
                </a:moveTo>
                <a:lnTo>
                  <a:pt x="284976" y="96440"/>
                </a:lnTo>
                <a:lnTo>
                  <a:pt x="226635" y="96440"/>
                </a:lnTo>
                <a:lnTo>
                  <a:pt x="226635" y="146447"/>
                </a:lnTo>
                <a:lnTo>
                  <a:pt x="284976" y="146447"/>
                </a:lnTo>
                <a:lnTo>
                  <a:pt x="284976" y="204788"/>
                </a:lnTo>
                <a:lnTo>
                  <a:pt x="334983" y="204788"/>
                </a:lnTo>
                <a:lnTo>
                  <a:pt x="334983" y="146447"/>
                </a:lnTo>
                <a:lnTo>
                  <a:pt x="393324" y="146447"/>
                </a:lnTo>
                <a:lnTo>
                  <a:pt x="393324" y="96440"/>
                </a:lnTo>
                <a:lnTo>
                  <a:pt x="334983" y="96440"/>
                </a:lnTo>
                <a:lnTo>
                  <a:pt x="334983" y="38099"/>
                </a:lnTo>
                <a:close/>
                <a:moveTo>
                  <a:pt x="172327" y="0"/>
                </a:moveTo>
                <a:lnTo>
                  <a:pt x="447632" y="0"/>
                </a:lnTo>
                <a:lnTo>
                  <a:pt x="447632" y="834549"/>
                </a:lnTo>
                <a:lnTo>
                  <a:pt x="492119" y="834549"/>
                </a:lnTo>
                <a:lnTo>
                  <a:pt x="492119" y="711994"/>
                </a:lnTo>
                <a:lnTo>
                  <a:pt x="932650" y="711994"/>
                </a:lnTo>
                <a:lnTo>
                  <a:pt x="932650" y="834549"/>
                </a:lnTo>
                <a:lnTo>
                  <a:pt x="1059180" y="834549"/>
                </a:lnTo>
                <a:cubicBezTo>
                  <a:pt x="1063388" y="834549"/>
                  <a:pt x="1066800" y="837961"/>
                  <a:pt x="1066800" y="842169"/>
                </a:cubicBezTo>
                <a:lnTo>
                  <a:pt x="1066800" y="872648"/>
                </a:lnTo>
                <a:cubicBezTo>
                  <a:pt x="1066800" y="876856"/>
                  <a:pt x="1063388" y="880268"/>
                  <a:pt x="1059180" y="880268"/>
                </a:cubicBezTo>
                <a:lnTo>
                  <a:pt x="7620" y="880268"/>
                </a:lnTo>
                <a:cubicBezTo>
                  <a:pt x="3412" y="880268"/>
                  <a:pt x="0" y="876856"/>
                  <a:pt x="0" y="872648"/>
                </a:cubicBezTo>
                <a:lnTo>
                  <a:pt x="0" y="842169"/>
                </a:lnTo>
                <a:cubicBezTo>
                  <a:pt x="0" y="837961"/>
                  <a:pt x="3412" y="834549"/>
                  <a:pt x="7620" y="834549"/>
                </a:cubicBezTo>
                <a:lnTo>
                  <a:pt x="172327" y="834549"/>
                </a:lnTo>
                <a:close/>
              </a:path>
            </a:pathLst>
          </a:custGeom>
          <a:gradFill>
            <a:gsLst>
              <a:gs pos="0">
                <a:schemeClr val="lt2"/>
              </a:gs>
              <a:gs pos="80000">
                <a:srgbClr val="0E7890"/>
              </a:gs>
              <a:gs pos="100000">
                <a:srgbClr val="0E7890"/>
              </a:gs>
            </a:gsLst>
            <a:lin ang="3600000" scaled="0"/>
          </a:gradFill>
          <a:ln>
            <a:noFill/>
          </a:ln>
          <a:effectLst>
            <a:outerShdw blurRad="50800" dist="38100" dir="2700000" algn="tl" rotWithShape="0">
              <a:srgbClr val="000000">
                <a:alpha val="2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54" name="Google Shape;254;p5"/>
          <p:cNvSpPr txBox="1"/>
          <p:nvPr/>
        </p:nvSpPr>
        <p:spPr>
          <a:xfrm>
            <a:off x="2202626" y="3576046"/>
            <a:ext cx="1088886" cy="245580"/>
          </a:xfrm>
          <a:prstGeom prst="rect">
            <a:avLst/>
          </a:prstGeom>
          <a:noFill/>
          <a:ln>
            <a:noFill/>
          </a:ln>
        </p:spPr>
        <p:txBody>
          <a:bodyPr spcFirstLastPara="1" wrap="square" lIns="91425" tIns="0" rIns="91425" bIns="0" anchor="t" anchorCtr="0">
            <a:spAutoFit/>
          </a:bodyPr>
          <a:lstStyle/>
          <a:p>
            <a:pPr marL="0" marR="0" lvl="0" indent="0" algn="l" rtl="0">
              <a:lnSpc>
                <a:spcPct val="114000"/>
              </a:lnSpc>
              <a:spcBef>
                <a:spcPts val="0"/>
              </a:spcBef>
              <a:spcAft>
                <a:spcPts val="0"/>
              </a:spcAft>
              <a:buNone/>
            </a:pPr>
            <a:r>
              <a:rPr lang="en-US" sz="1400" dirty="0">
                <a:solidFill>
                  <a:schemeClr val="lt2"/>
                </a:solidFill>
                <a:latin typeface="Calibri"/>
                <a:ea typeface="Calibri"/>
                <a:cs typeface="Calibri"/>
                <a:sym typeface="Calibri"/>
              </a:rPr>
              <a:t>ADT Data</a:t>
            </a:r>
            <a:endParaRPr dirty="0"/>
          </a:p>
        </p:txBody>
      </p:sp>
      <p:sp>
        <p:nvSpPr>
          <p:cNvPr id="24" name="Text Placeholder 1">
            <a:extLst>
              <a:ext uri="{FF2B5EF4-FFF2-40B4-BE49-F238E27FC236}">
                <a16:creationId xmlns:a16="http://schemas.microsoft.com/office/drawing/2014/main" id="{66B97FFD-5985-4F20-983D-5D7E32020AC3}"/>
              </a:ext>
            </a:extLst>
          </p:cNvPr>
          <p:cNvSpPr txBox="1">
            <a:spLocks/>
          </p:cNvSpPr>
          <p:nvPr/>
        </p:nvSpPr>
        <p:spPr>
          <a:xfrm>
            <a:off x="4198701" y="291886"/>
            <a:ext cx="7927985" cy="567518"/>
          </a:xfrm>
          <a:prstGeom prst="rect">
            <a:avLst/>
          </a:prstGeom>
          <a:solidFill>
            <a:srgbClr val="071E66"/>
          </a:solidFill>
        </p:spPr>
        <p:txBody>
          <a:bodyPr>
            <a:norm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800" dirty="0">
                <a:solidFill>
                  <a:schemeClr val="bg1"/>
                </a:solidFill>
                <a:latin typeface="Calibri"/>
                <a:ea typeface="Calibri"/>
                <a:cs typeface="Calibri"/>
                <a:sym typeface="Calibri"/>
              </a:rPr>
              <a:t>Collective Notifications – Workflow and Process</a:t>
            </a:r>
            <a:endParaRPr lang="en-US" dirty="0">
              <a:solidFill>
                <a:schemeClr val="bg1"/>
              </a:solidFill>
            </a:endParaRPr>
          </a:p>
        </p:txBody>
      </p:sp>
      <p:pic>
        <p:nvPicPr>
          <p:cNvPr id="5" name="Picture 4" descr="Graphical user interface, text&#10;&#10;Description automatically generated">
            <a:extLst>
              <a:ext uri="{FF2B5EF4-FFF2-40B4-BE49-F238E27FC236}">
                <a16:creationId xmlns:a16="http://schemas.microsoft.com/office/drawing/2014/main" id="{C0F2E8C0-489D-8376-3F90-DB8B0C6C97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8833" y="208360"/>
            <a:ext cx="3061194" cy="818773"/>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grpSp>
        <p:nvGrpSpPr>
          <p:cNvPr id="2" name="object 3">
            <a:extLst>
              <a:ext uri="{FF2B5EF4-FFF2-40B4-BE49-F238E27FC236}">
                <a16:creationId xmlns:a16="http://schemas.microsoft.com/office/drawing/2014/main" id="{8966A584-CBF6-BBB1-3837-A54AA28CF7E4}"/>
              </a:ext>
            </a:extLst>
          </p:cNvPr>
          <p:cNvGrpSpPr/>
          <p:nvPr/>
        </p:nvGrpSpPr>
        <p:grpSpPr>
          <a:xfrm>
            <a:off x="-12700" y="0"/>
            <a:ext cx="12204700" cy="1174115"/>
            <a:chOff x="-6350" y="0"/>
            <a:chExt cx="12204700" cy="1174115"/>
          </a:xfrm>
          <a:solidFill>
            <a:srgbClr val="002060"/>
          </a:solidFill>
        </p:grpSpPr>
        <p:sp>
          <p:nvSpPr>
            <p:cNvPr id="3" name="object 4">
              <a:extLst>
                <a:ext uri="{FF2B5EF4-FFF2-40B4-BE49-F238E27FC236}">
                  <a16:creationId xmlns:a16="http://schemas.microsoft.com/office/drawing/2014/main" id="{56DFDD0D-F975-154B-D80A-4A855CA4D780}"/>
                </a:ext>
              </a:extLst>
            </p:cNvPr>
            <p:cNvSpPr/>
            <p:nvPr/>
          </p:nvSpPr>
          <p:spPr>
            <a:xfrm>
              <a:off x="0" y="0"/>
              <a:ext cx="12192000" cy="1161415"/>
            </a:xfrm>
            <a:custGeom>
              <a:avLst/>
              <a:gdLst/>
              <a:ahLst/>
              <a:cxnLst/>
              <a:rect l="l" t="t" r="r" b="b"/>
              <a:pathLst>
                <a:path w="12192000" h="1161415">
                  <a:moveTo>
                    <a:pt x="12192000" y="1161142"/>
                  </a:moveTo>
                  <a:lnTo>
                    <a:pt x="0" y="1161142"/>
                  </a:lnTo>
                  <a:lnTo>
                    <a:pt x="0" y="-1"/>
                  </a:lnTo>
                  <a:lnTo>
                    <a:pt x="12192000" y="-1"/>
                  </a:lnTo>
                  <a:lnTo>
                    <a:pt x="12192000" y="1161142"/>
                  </a:lnTo>
                  <a:close/>
                </a:path>
              </a:pathLst>
            </a:custGeom>
            <a:grp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sp>
          <p:nvSpPr>
            <p:cNvPr id="4" name="object 5">
              <a:extLst>
                <a:ext uri="{FF2B5EF4-FFF2-40B4-BE49-F238E27FC236}">
                  <a16:creationId xmlns:a16="http://schemas.microsoft.com/office/drawing/2014/main" id="{A3413370-6A45-E89D-B994-081FD99A7336}"/>
                </a:ext>
              </a:extLst>
            </p:cNvPr>
            <p:cNvSpPr/>
            <p:nvPr/>
          </p:nvSpPr>
          <p:spPr>
            <a:xfrm>
              <a:off x="0" y="0"/>
              <a:ext cx="12192000" cy="1161415"/>
            </a:xfrm>
            <a:custGeom>
              <a:avLst/>
              <a:gdLst/>
              <a:ahLst/>
              <a:cxnLst/>
              <a:rect l="l" t="t" r="r" b="b"/>
              <a:pathLst>
                <a:path w="12192000" h="1161415">
                  <a:moveTo>
                    <a:pt x="0" y="-1"/>
                  </a:moveTo>
                  <a:lnTo>
                    <a:pt x="12192000" y="-1"/>
                  </a:lnTo>
                  <a:lnTo>
                    <a:pt x="12192000" y="1161142"/>
                  </a:lnTo>
                  <a:lnTo>
                    <a:pt x="0" y="1161142"/>
                  </a:lnTo>
                  <a:lnTo>
                    <a:pt x="0" y="-1"/>
                  </a:lnTo>
                  <a:close/>
                </a:path>
              </a:pathLst>
            </a:custGeom>
            <a:grpFill/>
            <a:ln w="12700">
              <a:solidFill>
                <a:srgbClr val="34497D"/>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grpSp>
      <p:sp>
        <p:nvSpPr>
          <p:cNvPr id="259" name="Google Shape;259;p6"/>
          <p:cNvSpPr txBox="1">
            <a:spLocks noGrp="1"/>
          </p:cNvSpPr>
          <p:nvPr>
            <p:ph type="sldNum" idx="12"/>
          </p:nvPr>
        </p:nvSpPr>
        <p:spPr>
          <a:xfrm>
            <a:off x="8610599" y="6450468"/>
            <a:ext cx="3192139" cy="148913"/>
          </a:xfrm>
          <a:prstGeom prst="rect">
            <a:avLst/>
          </a:prstGeom>
          <a:noFill/>
          <a:ln>
            <a:noFill/>
          </a:ln>
        </p:spPr>
        <p:txBody>
          <a:bodyPr spcFirstLastPara="1" vert="horz" wrap="square" lIns="91425" tIns="45700" rIns="91425" bIns="45700" rtlCol="0" anchor="ctr" anchorCtr="0">
            <a:noAutofit/>
          </a:bodyPr>
          <a:lstStyle>
            <a:defPPr>
              <a:defRPr lang="en-US"/>
            </a:defPPr>
            <a:lvl1pPr marL="0" lvl="0" indent="0" algn="r" defTabSz="914400" rtl="0" eaLnBrk="1" latinLnBrk="0" hangingPunct="1">
              <a:spcBef>
                <a:spcPts val="0"/>
              </a:spcBef>
              <a:buNone/>
              <a:defRPr sz="1000" kern="1200">
                <a:solidFill>
                  <a:schemeClr val="dk2"/>
                </a:solidFill>
                <a:latin typeface="Calibri"/>
                <a:ea typeface="Calibri"/>
                <a:cs typeface="Calibri"/>
                <a:sym typeface="Calibri"/>
              </a:defRPr>
            </a:lvl1pPr>
            <a:lvl2pPr marL="0" lvl="1" indent="0" algn="r" defTabSz="914400" rtl="0" eaLnBrk="1" latinLnBrk="0" hangingPunct="1">
              <a:spcBef>
                <a:spcPts val="0"/>
              </a:spcBef>
              <a:buNone/>
              <a:defRPr sz="1000" kern="1200">
                <a:solidFill>
                  <a:schemeClr val="dk2"/>
                </a:solidFill>
                <a:latin typeface="Calibri"/>
                <a:ea typeface="Calibri"/>
                <a:cs typeface="Calibri"/>
                <a:sym typeface="Calibri"/>
              </a:defRPr>
            </a:lvl2pPr>
            <a:lvl3pPr marL="0" lvl="2" indent="0" algn="r" defTabSz="914400" rtl="0" eaLnBrk="1" latinLnBrk="0" hangingPunct="1">
              <a:spcBef>
                <a:spcPts val="0"/>
              </a:spcBef>
              <a:buNone/>
              <a:defRPr sz="1000" kern="1200">
                <a:solidFill>
                  <a:schemeClr val="dk2"/>
                </a:solidFill>
                <a:latin typeface="Calibri"/>
                <a:ea typeface="Calibri"/>
                <a:cs typeface="Calibri"/>
                <a:sym typeface="Calibri"/>
              </a:defRPr>
            </a:lvl3pPr>
            <a:lvl4pPr marL="0" lvl="3" indent="0" algn="r" defTabSz="914400" rtl="0" eaLnBrk="1" latinLnBrk="0" hangingPunct="1">
              <a:spcBef>
                <a:spcPts val="0"/>
              </a:spcBef>
              <a:buNone/>
              <a:defRPr sz="1000" kern="1200">
                <a:solidFill>
                  <a:schemeClr val="dk2"/>
                </a:solidFill>
                <a:latin typeface="Calibri"/>
                <a:ea typeface="Calibri"/>
                <a:cs typeface="Calibri"/>
                <a:sym typeface="Calibri"/>
              </a:defRPr>
            </a:lvl4pPr>
            <a:lvl5pPr marL="0" lvl="4" indent="0" algn="r" defTabSz="914400" rtl="0" eaLnBrk="1" latinLnBrk="0" hangingPunct="1">
              <a:spcBef>
                <a:spcPts val="0"/>
              </a:spcBef>
              <a:buNone/>
              <a:defRPr sz="1000" kern="1200">
                <a:solidFill>
                  <a:schemeClr val="dk2"/>
                </a:solidFill>
                <a:latin typeface="Calibri"/>
                <a:ea typeface="Calibri"/>
                <a:cs typeface="Calibri"/>
                <a:sym typeface="Calibri"/>
              </a:defRPr>
            </a:lvl5pPr>
            <a:lvl6pPr marL="0" lvl="5" indent="0" algn="r" defTabSz="914400" rtl="0" eaLnBrk="1" latinLnBrk="0" hangingPunct="1">
              <a:spcBef>
                <a:spcPts val="0"/>
              </a:spcBef>
              <a:buNone/>
              <a:defRPr sz="1000" kern="1200">
                <a:solidFill>
                  <a:schemeClr val="dk2"/>
                </a:solidFill>
                <a:latin typeface="Calibri"/>
                <a:ea typeface="Calibri"/>
                <a:cs typeface="Calibri"/>
                <a:sym typeface="Calibri"/>
              </a:defRPr>
            </a:lvl6pPr>
            <a:lvl7pPr marL="0" lvl="6" indent="0" algn="r" defTabSz="914400" rtl="0" eaLnBrk="1" latinLnBrk="0" hangingPunct="1">
              <a:spcBef>
                <a:spcPts val="0"/>
              </a:spcBef>
              <a:buNone/>
              <a:defRPr sz="1000" kern="1200">
                <a:solidFill>
                  <a:schemeClr val="dk2"/>
                </a:solidFill>
                <a:latin typeface="Calibri"/>
                <a:ea typeface="Calibri"/>
                <a:cs typeface="Calibri"/>
                <a:sym typeface="Calibri"/>
              </a:defRPr>
            </a:lvl7pPr>
            <a:lvl8pPr marL="0" lvl="7" indent="0" algn="r" defTabSz="914400" rtl="0" eaLnBrk="1" latinLnBrk="0" hangingPunct="1">
              <a:spcBef>
                <a:spcPts val="0"/>
              </a:spcBef>
              <a:buNone/>
              <a:defRPr sz="1000" kern="1200">
                <a:solidFill>
                  <a:schemeClr val="dk2"/>
                </a:solidFill>
                <a:latin typeface="Calibri"/>
                <a:ea typeface="Calibri"/>
                <a:cs typeface="Calibri"/>
                <a:sym typeface="Calibri"/>
              </a:defRPr>
            </a:lvl8pPr>
            <a:lvl9pPr marL="0" lvl="8" indent="0" algn="r" defTabSz="914400" rtl="0" eaLnBrk="1" latinLnBrk="0" hangingPunct="1">
              <a:spcBef>
                <a:spcPts val="0"/>
              </a:spcBef>
              <a:buNone/>
              <a:defRPr sz="1000" kern="1200">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17</a:t>
            </a:fld>
            <a:endParaRPr/>
          </a:p>
        </p:txBody>
      </p:sp>
      <p:cxnSp>
        <p:nvCxnSpPr>
          <p:cNvPr id="261" name="Google Shape;261;p6"/>
          <p:cNvCxnSpPr/>
          <p:nvPr/>
        </p:nvCxnSpPr>
        <p:spPr>
          <a:xfrm rot="10800000" flipH="1">
            <a:off x="2025929" y="3681499"/>
            <a:ext cx="1439392" cy="11363"/>
          </a:xfrm>
          <a:prstGeom prst="straightConnector1">
            <a:avLst/>
          </a:prstGeom>
          <a:noFill/>
          <a:ln w="12700" cap="rnd" cmpd="sng">
            <a:solidFill>
              <a:srgbClr val="D8D8D8"/>
            </a:solidFill>
            <a:prstDash val="dash"/>
            <a:miter lim="800000"/>
            <a:headEnd type="none" w="sm" len="sm"/>
            <a:tailEnd type="none" w="sm" len="sm"/>
          </a:ln>
        </p:spPr>
      </p:cxnSp>
      <p:cxnSp>
        <p:nvCxnSpPr>
          <p:cNvPr id="262" name="Google Shape;262;p6"/>
          <p:cNvCxnSpPr>
            <a:endCxn id="263" idx="80"/>
          </p:cNvCxnSpPr>
          <p:nvPr/>
        </p:nvCxnSpPr>
        <p:spPr>
          <a:xfrm>
            <a:off x="4108484" y="4121094"/>
            <a:ext cx="768300" cy="1002300"/>
          </a:xfrm>
          <a:prstGeom prst="straightConnector1">
            <a:avLst/>
          </a:prstGeom>
          <a:noFill/>
          <a:ln w="12700" cap="rnd" cmpd="sng">
            <a:solidFill>
              <a:srgbClr val="D8D8D8"/>
            </a:solidFill>
            <a:prstDash val="dash"/>
            <a:miter lim="800000"/>
            <a:headEnd type="none" w="sm" len="sm"/>
            <a:tailEnd type="none" w="sm" len="sm"/>
          </a:ln>
        </p:spPr>
      </p:cxnSp>
      <p:cxnSp>
        <p:nvCxnSpPr>
          <p:cNvPr id="264" name="Google Shape;264;p6"/>
          <p:cNvCxnSpPr>
            <a:endCxn id="265" idx="95"/>
          </p:cNvCxnSpPr>
          <p:nvPr/>
        </p:nvCxnSpPr>
        <p:spPr>
          <a:xfrm rot="10800000" flipH="1">
            <a:off x="4108484" y="2281639"/>
            <a:ext cx="599700" cy="1077000"/>
          </a:xfrm>
          <a:prstGeom prst="straightConnector1">
            <a:avLst/>
          </a:prstGeom>
          <a:noFill/>
          <a:ln w="12700" cap="rnd" cmpd="sng">
            <a:solidFill>
              <a:srgbClr val="D8D8D8"/>
            </a:solidFill>
            <a:prstDash val="dash"/>
            <a:miter lim="800000"/>
            <a:headEnd type="none" w="sm" len="sm"/>
            <a:tailEnd type="none" w="sm" len="sm"/>
          </a:ln>
        </p:spPr>
      </p:cxnSp>
      <p:cxnSp>
        <p:nvCxnSpPr>
          <p:cNvPr id="266" name="Google Shape;266;p6"/>
          <p:cNvCxnSpPr>
            <a:endCxn id="267" idx="96"/>
          </p:cNvCxnSpPr>
          <p:nvPr/>
        </p:nvCxnSpPr>
        <p:spPr>
          <a:xfrm>
            <a:off x="4108484" y="3962728"/>
            <a:ext cx="1516500" cy="475800"/>
          </a:xfrm>
          <a:prstGeom prst="straightConnector1">
            <a:avLst/>
          </a:prstGeom>
          <a:noFill/>
          <a:ln w="12700" cap="rnd" cmpd="sng">
            <a:solidFill>
              <a:srgbClr val="D8D8D8"/>
            </a:solidFill>
            <a:prstDash val="dash"/>
            <a:miter lim="800000"/>
            <a:headEnd type="none" w="sm" len="sm"/>
            <a:tailEnd type="none" w="sm" len="sm"/>
          </a:ln>
        </p:spPr>
      </p:cxnSp>
      <p:cxnSp>
        <p:nvCxnSpPr>
          <p:cNvPr id="268" name="Google Shape;268;p6"/>
          <p:cNvCxnSpPr/>
          <p:nvPr/>
        </p:nvCxnSpPr>
        <p:spPr>
          <a:xfrm rot="10800000" flipH="1">
            <a:off x="4102280" y="3033875"/>
            <a:ext cx="1516496" cy="475684"/>
          </a:xfrm>
          <a:prstGeom prst="straightConnector1">
            <a:avLst/>
          </a:prstGeom>
          <a:noFill/>
          <a:ln w="12700" cap="rnd" cmpd="sng">
            <a:solidFill>
              <a:srgbClr val="D8D8D8"/>
            </a:solidFill>
            <a:prstDash val="dash"/>
            <a:miter lim="800000"/>
            <a:headEnd type="none" w="sm" len="sm"/>
            <a:tailEnd type="none" w="sm" len="sm"/>
          </a:ln>
        </p:spPr>
      </p:cxnSp>
      <p:sp>
        <p:nvSpPr>
          <p:cNvPr id="269" name="Google Shape;269;p6"/>
          <p:cNvSpPr/>
          <p:nvPr/>
        </p:nvSpPr>
        <p:spPr>
          <a:xfrm>
            <a:off x="3446751" y="3245055"/>
            <a:ext cx="733380" cy="964650"/>
          </a:xfrm>
          <a:custGeom>
            <a:avLst/>
            <a:gdLst/>
            <a:ahLst/>
            <a:cxnLst/>
            <a:rect l="l" t="t" r="r" b="b"/>
            <a:pathLst>
              <a:path w="806996" h="1061482" extrusionOk="0">
                <a:moveTo>
                  <a:pt x="455790" y="787319"/>
                </a:moveTo>
                <a:lnTo>
                  <a:pt x="447046" y="790392"/>
                </a:lnTo>
                <a:cubicBezTo>
                  <a:pt x="433052" y="793623"/>
                  <a:pt x="418474" y="795330"/>
                  <a:pt x="403498" y="795330"/>
                </a:cubicBezTo>
                <a:lnTo>
                  <a:pt x="365258" y="787610"/>
                </a:lnTo>
                <a:lnTo>
                  <a:pt x="403498" y="788401"/>
                </a:lnTo>
                <a:close/>
                <a:moveTo>
                  <a:pt x="0" y="748738"/>
                </a:moveTo>
                <a:lnTo>
                  <a:pt x="1050" y="749958"/>
                </a:lnTo>
                <a:cubicBezTo>
                  <a:pt x="20203" y="760928"/>
                  <a:pt x="71186" y="770538"/>
                  <a:pt x="142195" y="777407"/>
                </a:cubicBezTo>
                <a:lnTo>
                  <a:pt x="198711" y="781997"/>
                </a:lnTo>
                <a:lnTo>
                  <a:pt x="210145" y="795855"/>
                </a:lnTo>
                <a:cubicBezTo>
                  <a:pt x="259628" y="845338"/>
                  <a:pt x="327989" y="875944"/>
                  <a:pt x="403498" y="875944"/>
                </a:cubicBezTo>
                <a:cubicBezTo>
                  <a:pt x="481367" y="875944"/>
                  <a:pt x="551633" y="843395"/>
                  <a:pt x="601435" y="791161"/>
                </a:cubicBezTo>
                <a:lnTo>
                  <a:pt x="608102" y="782012"/>
                </a:lnTo>
                <a:lnTo>
                  <a:pt x="664801" y="777407"/>
                </a:lnTo>
                <a:cubicBezTo>
                  <a:pt x="735811" y="770538"/>
                  <a:pt x="786794" y="760928"/>
                  <a:pt x="805946" y="749958"/>
                </a:cubicBezTo>
                <a:lnTo>
                  <a:pt x="806995" y="748739"/>
                </a:lnTo>
                <a:lnTo>
                  <a:pt x="806995" y="1013336"/>
                </a:lnTo>
                <a:lnTo>
                  <a:pt x="806996" y="1013337"/>
                </a:lnTo>
                <a:cubicBezTo>
                  <a:pt x="806996" y="1039927"/>
                  <a:pt x="626344" y="1061482"/>
                  <a:pt x="403498" y="1061482"/>
                </a:cubicBezTo>
                <a:cubicBezTo>
                  <a:pt x="180653" y="1061482"/>
                  <a:pt x="1" y="1039927"/>
                  <a:pt x="1" y="1013337"/>
                </a:cubicBezTo>
                <a:lnTo>
                  <a:pt x="1" y="1013336"/>
                </a:lnTo>
                <a:lnTo>
                  <a:pt x="0" y="1013336"/>
                </a:lnTo>
                <a:close/>
                <a:moveTo>
                  <a:pt x="265665" y="736653"/>
                </a:moveTo>
                <a:lnTo>
                  <a:pt x="302658" y="738390"/>
                </a:lnTo>
                <a:cubicBezTo>
                  <a:pt x="334889" y="739380"/>
                  <a:pt x="368679" y="739906"/>
                  <a:pt x="403498" y="739906"/>
                </a:cubicBezTo>
                <a:cubicBezTo>
                  <a:pt x="438318" y="739906"/>
                  <a:pt x="472108" y="739380"/>
                  <a:pt x="504339" y="738390"/>
                </a:cubicBezTo>
                <a:lnTo>
                  <a:pt x="537409" y="736838"/>
                </a:lnTo>
                <a:lnTo>
                  <a:pt x="497970" y="767784"/>
                </a:lnTo>
                <a:lnTo>
                  <a:pt x="403499" y="769923"/>
                </a:lnTo>
                <a:lnTo>
                  <a:pt x="310095" y="767808"/>
                </a:lnTo>
                <a:lnTo>
                  <a:pt x="267148" y="738852"/>
                </a:lnTo>
                <a:close/>
                <a:moveTo>
                  <a:pt x="35425" y="711318"/>
                </a:moveTo>
                <a:lnTo>
                  <a:pt x="68912" y="718679"/>
                </a:lnTo>
                <a:cubicBezTo>
                  <a:pt x="87040" y="721881"/>
                  <a:pt x="108310" y="724808"/>
                  <a:pt x="132196" y="727399"/>
                </a:cubicBezTo>
                <a:lnTo>
                  <a:pt x="162981" y="730009"/>
                </a:lnTo>
                <a:lnTo>
                  <a:pt x="176755" y="755386"/>
                </a:lnTo>
                <a:lnTo>
                  <a:pt x="182408" y="762238"/>
                </a:lnTo>
                <a:lnTo>
                  <a:pt x="126291" y="757045"/>
                </a:lnTo>
                <a:cubicBezTo>
                  <a:pt x="55347" y="749089"/>
                  <a:pt x="11468" y="738097"/>
                  <a:pt x="11468" y="725956"/>
                </a:cubicBezTo>
                <a:cubicBezTo>
                  <a:pt x="11468" y="722921"/>
                  <a:pt x="14210" y="719957"/>
                  <a:pt x="19433" y="717095"/>
                </a:cubicBezTo>
                <a:close/>
                <a:moveTo>
                  <a:pt x="771572" y="711317"/>
                </a:moveTo>
                <a:lnTo>
                  <a:pt x="787565" y="717095"/>
                </a:lnTo>
                <a:cubicBezTo>
                  <a:pt x="792787" y="719957"/>
                  <a:pt x="795529" y="722921"/>
                  <a:pt x="795529" y="725956"/>
                </a:cubicBezTo>
                <a:cubicBezTo>
                  <a:pt x="795529" y="741132"/>
                  <a:pt x="726967" y="754513"/>
                  <a:pt x="622686" y="762414"/>
                </a:cubicBezTo>
                <a:lnTo>
                  <a:pt x="622371" y="762433"/>
                </a:lnTo>
                <a:lnTo>
                  <a:pt x="643938" y="732840"/>
                </a:lnTo>
                <a:lnTo>
                  <a:pt x="645357" y="729895"/>
                </a:lnTo>
                <a:lnTo>
                  <a:pt x="674801" y="727399"/>
                </a:lnTo>
                <a:cubicBezTo>
                  <a:pt x="698687" y="724808"/>
                  <a:pt x="719957" y="721881"/>
                  <a:pt x="738085" y="718679"/>
                </a:cubicBezTo>
                <a:close/>
                <a:moveTo>
                  <a:pt x="403498" y="409672"/>
                </a:moveTo>
                <a:cubicBezTo>
                  <a:pt x="410154" y="409672"/>
                  <a:pt x="416731" y="410009"/>
                  <a:pt x="423214" y="410667"/>
                </a:cubicBezTo>
                <a:lnTo>
                  <a:pt x="440906" y="413368"/>
                </a:lnTo>
                <a:lnTo>
                  <a:pt x="440906" y="428081"/>
                </a:lnTo>
                <a:lnTo>
                  <a:pt x="403499" y="428928"/>
                </a:lnTo>
                <a:lnTo>
                  <a:pt x="364467" y="428044"/>
                </a:lnTo>
                <a:lnTo>
                  <a:pt x="364467" y="413745"/>
                </a:lnTo>
                <a:lnTo>
                  <a:pt x="374132" y="411894"/>
                </a:lnTo>
                <a:cubicBezTo>
                  <a:pt x="383707" y="410431"/>
                  <a:pt x="393514" y="409672"/>
                  <a:pt x="403498" y="409672"/>
                </a:cubicBezTo>
                <a:close/>
                <a:moveTo>
                  <a:pt x="806995" y="407744"/>
                </a:moveTo>
                <a:lnTo>
                  <a:pt x="806995" y="672341"/>
                </a:lnTo>
                <a:lnTo>
                  <a:pt x="806996" y="672342"/>
                </a:lnTo>
                <a:cubicBezTo>
                  <a:pt x="806996" y="698932"/>
                  <a:pt x="626344" y="720487"/>
                  <a:pt x="403498" y="720487"/>
                </a:cubicBezTo>
                <a:lnTo>
                  <a:pt x="252310" y="716845"/>
                </a:lnTo>
                <a:lnTo>
                  <a:pt x="225823" y="677559"/>
                </a:lnTo>
                <a:cubicBezTo>
                  <a:pt x="216065" y="654489"/>
                  <a:pt x="210669" y="629125"/>
                  <a:pt x="210669" y="602501"/>
                </a:cubicBezTo>
                <a:cubicBezTo>
                  <a:pt x="210669" y="582533"/>
                  <a:pt x="213704" y="563274"/>
                  <a:pt x="219338" y="545160"/>
                </a:cubicBezTo>
                <a:lnTo>
                  <a:pt x="224891" y="529988"/>
                </a:lnTo>
                <a:lnTo>
                  <a:pt x="224891" y="442441"/>
                </a:lnTo>
                <a:lnTo>
                  <a:pt x="262253" y="444484"/>
                </a:lnTo>
                <a:lnTo>
                  <a:pt x="286490" y="444986"/>
                </a:lnTo>
                <a:lnTo>
                  <a:pt x="286490" y="449480"/>
                </a:lnTo>
                <a:lnTo>
                  <a:pt x="286490" y="663621"/>
                </a:lnTo>
                <a:lnTo>
                  <a:pt x="364467" y="663621"/>
                </a:lnTo>
                <a:lnTo>
                  <a:pt x="364467" y="446598"/>
                </a:lnTo>
                <a:lnTo>
                  <a:pt x="403498" y="447406"/>
                </a:lnTo>
                <a:lnTo>
                  <a:pt x="440906" y="446632"/>
                </a:lnTo>
                <a:lnTo>
                  <a:pt x="440906" y="663621"/>
                </a:lnTo>
                <a:lnTo>
                  <a:pt x="518881" y="663621"/>
                </a:lnTo>
                <a:lnTo>
                  <a:pt x="518881" y="448266"/>
                </a:lnTo>
                <a:lnTo>
                  <a:pt x="526155" y="453705"/>
                </a:lnTo>
                <a:cubicBezTo>
                  <a:pt x="569011" y="489072"/>
                  <a:pt x="596327" y="542597"/>
                  <a:pt x="596327" y="602501"/>
                </a:cubicBezTo>
                <a:cubicBezTo>
                  <a:pt x="596327" y="622469"/>
                  <a:pt x="593292" y="641728"/>
                  <a:pt x="587658" y="659842"/>
                </a:cubicBezTo>
                <a:lnTo>
                  <a:pt x="586275" y="663621"/>
                </a:lnTo>
                <a:lnTo>
                  <a:pt x="669840" y="663621"/>
                </a:lnTo>
                <a:lnTo>
                  <a:pt x="671386" y="657609"/>
                </a:lnTo>
                <a:cubicBezTo>
                  <a:pt x="675028" y="639809"/>
                  <a:pt x="676941" y="621378"/>
                  <a:pt x="676941" y="602501"/>
                </a:cubicBezTo>
                <a:cubicBezTo>
                  <a:pt x="676941" y="545869"/>
                  <a:pt x="659725" y="493258"/>
                  <a:pt x="630241" y="449617"/>
                </a:cubicBezTo>
                <a:lnTo>
                  <a:pt x="622201" y="439872"/>
                </a:lnTo>
                <a:lnTo>
                  <a:pt x="664801" y="436412"/>
                </a:lnTo>
                <a:cubicBezTo>
                  <a:pt x="735811" y="429544"/>
                  <a:pt x="786794" y="419933"/>
                  <a:pt x="805946" y="408963"/>
                </a:cubicBezTo>
                <a:close/>
                <a:moveTo>
                  <a:pt x="0" y="407743"/>
                </a:moveTo>
                <a:lnTo>
                  <a:pt x="1050" y="408963"/>
                </a:lnTo>
                <a:cubicBezTo>
                  <a:pt x="20203" y="419933"/>
                  <a:pt x="71186" y="429544"/>
                  <a:pt x="142195" y="436412"/>
                </a:cubicBezTo>
                <a:lnTo>
                  <a:pt x="184795" y="439872"/>
                </a:lnTo>
                <a:lnTo>
                  <a:pt x="176755" y="449616"/>
                </a:lnTo>
                <a:cubicBezTo>
                  <a:pt x="147271" y="493258"/>
                  <a:pt x="130055" y="545869"/>
                  <a:pt x="130055" y="602501"/>
                </a:cubicBezTo>
                <a:cubicBezTo>
                  <a:pt x="130055" y="640256"/>
                  <a:pt x="137707" y="676223"/>
                  <a:pt x="151544" y="708937"/>
                </a:cubicBezTo>
                <a:lnTo>
                  <a:pt x="151964" y="709712"/>
                </a:lnTo>
                <a:lnTo>
                  <a:pt x="118182" y="706386"/>
                </a:lnTo>
                <a:cubicBezTo>
                  <a:pt x="45164" y="697673"/>
                  <a:pt x="1" y="685637"/>
                  <a:pt x="1" y="672342"/>
                </a:cubicBezTo>
                <a:lnTo>
                  <a:pt x="1" y="672342"/>
                </a:lnTo>
                <a:lnTo>
                  <a:pt x="0" y="672342"/>
                </a:lnTo>
                <a:close/>
                <a:moveTo>
                  <a:pt x="35425" y="370323"/>
                </a:moveTo>
                <a:lnTo>
                  <a:pt x="68912" y="377684"/>
                </a:lnTo>
                <a:cubicBezTo>
                  <a:pt x="105168" y="384088"/>
                  <a:pt x="153995" y="389394"/>
                  <a:pt x="211168" y="393100"/>
                </a:cubicBezTo>
                <a:lnTo>
                  <a:pt x="286490" y="396636"/>
                </a:lnTo>
                <a:lnTo>
                  <a:pt x="286490" y="426278"/>
                </a:lnTo>
                <a:lnTo>
                  <a:pt x="250902" y="425472"/>
                </a:lnTo>
                <a:lnTo>
                  <a:pt x="224891" y="423889"/>
                </a:lnTo>
                <a:lnTo>
                  <a:pt x="224891" y="395746"/>
                </a:lnTo>
                <a:lnTo>
                  <a:pt x="210145" y="409148"/>
                </a:lnTo>
                <a:lnTo>
                  <a:pt x="199269" y="422329"/>
                </a:lnTo>
                <a:lnTo>
                  <a:pt x="184310" y="421419"/>
                </a:lnTo>
                <a:cubicBezTo>
                  <a:pt x="80029" y="413518"/>
                  <a:pt x="11468" y="400138"/>
                  <a:pt x="11468" y="384961"/>
                </a:cubicBezTo>
                <a:cubicBezTo>
                  <a:pt x="11468" y="381926"/>
                  <a:pt x="14210" y="378963"/>
                  <a:pt x="19433" y="376100"/>
                </a:cubicBezTo>
                <a:close/>
                <a:moveTo>
                  <a:pt x="771572" y="370323"/>
                </a:moveTo>
                <a:lnTo>
                  <a:pt x="787565" y="376100"/>
                </a:lnTo>
                <a:cubicBezTo>
                  <a:pt x="792787" y="378963"/>
                  <a:pt x="795529" y="381926"/>
                  <a:pt x="795529" y="384961"/>
                </a:cubicBezTo>
                <a:cubicBezTo>
                  <a:pt x="795529" y="400138"/>
                  <a:pt x="726967" y="413518"/>
                  <a:pt x="622686" y="421419"/>
                </a:cubicBezTo>
                <a:lnTo>
                  <a:pt x="607727" y="422329"/>
                </a:lnTo>
                <a:lnTo>
                  <a:pt x="596851" y="409148"/>
                </a:lnTo>
                <a:lnTo>
                  <a:pt x="574532" y="394100"/>
                </a:lnTo>
                <a:lnTo>
                  <a:pt x="595830" y="393100"/>
                </a:lnTo>
                <a:cubicBezTo>
                  <a:pt x="653003" y="389394"/>
                  <a:pt x="701830" y="384088"/>
                  <a:pt x="738085" y="377684"/>
                </a:cubicBezTo>
                <a:close/>
                <a:moveTo>
                  <a:pt x="0" y="66748"/>
                </a:moveTo>
                <a:lnTo>
                  <a:pt x="1050" y="67969"/>
                </a:lnTo>
                <a:cubicBezTo>
                  <a:pt x="39355" y="89908"/>
                  <a:pt x="204982" y="106411"/>
                  <a:pt x="403498" y="106411"/>
                </a:cubicBezTo>
                <a:cubicBezTo>
                  <a:pt x="602014" y="106411"/>
                  <a:pt x="767641" y="89908"/>
                  <a:pt x="805946" y="67969"/>
                </a:cubicBezTo>
                <a:lnTo>
                  <a:pt x="806995" y="66749"/>
                </a:lnTo>
                <a:lnTo>
                  <a:pt x="806995" y="331347"/>
                </a:lnTo>
                <a:lnTo>
                  <a:pt x="806996" y="331347"/>
                </a:lnTo>
                <a:cubicBezTo>
                  <a:pt x="806996" y="351290"/>
                  <a:pt x="705379" y="368400"/>
                  <a:pt x="560558" y="375709"/>
                </a:cubicBezTo>
                <a:lnTo>
                  <a:pt x="547714" y="376019"/>
                </a:lnTo>
                <a:lnTo>
                  <a:pt x="509934" y="350547"/>
                </a:lnTo>
                <a:cubicBezTo>
                  <a:pt x="477220" y="336710"/>
                  <a:pt x="441253" y="329058"/>
                  <a:pt x="403498" y="329058"/>
                </a:cubicBezTo>
                <a:cubicBezTo>
                  <a:pt x="365744" y="329058"/>
                  <a:pt x="329776" y="336710"/>
                  <a:pt x="297062" y="350547"/>
                </a:cubicBezTo>
                <a:lnTo>
                  <a:pt x="286490" y="355639"/>
                </a:lnTo>
                <a:lnTo>
                  <a:pt x="286490" y="360147"/>
                </a:lnTo>
                <a:lnTo>
                  <a:pt x="286490" y="376674"/>
                </a:lnTo>
                <a:lnTo>
                  <a:pt x="246439" y="375709"/>
                </a:lnTo>
                <a:cubicBezTo>
                  <a:pt x="101618" y="368400"/>
                  <a:pt x="1" y="351290"/>
                  <a:pt x="1" y="331347"/>
                </a:cubicBezTo>
                <a:lnTo>
                  <a:pt x="1" y="331347"/>
                </a:lnTo>
                <a:lnTo>
                  <a:pt x="0" y="331347"/>
                </a:lnTo>
                <a:close/>
                <a:moveTo>
                  <a:pt x="403499" y="0"/>
                </a:moveTo>
                <a:cubicBezTo>
                  <a:pt x="620011" y="0"/>
                  <a:pt x="795529" y="19684"/>
                  <a:pt x="795529" y="43966"/>
                </a:cubicBezTo>
                <a:cubicBezTo>
                  <a:pt x="795529" y="68248"/>
                  <a:pt x="620011" y="87933"/>
                  <a:pt x="403499" y="87933"/>
                </a:cubicBezTo>
                <a:cubicBezTo>
                  <a:pt x="186986" y="87933"/>
                  <a:pt x="11468" y="68248"/>
                  <a:pt x="11468" y="43966"/>
                </a:cubicBezTo>
                <a:cubicBezTo>
                  <a:pt x="11468" y="19684"/>
                  <a:pt x="186986" y="0"/>
                  <a:pt x="403499" y="0"/>
                </a:cubicBezTo>
                <a:close/>
              </a:path>
            </a:pathLst>
          </a:custGeom>
          <a:gradFill>
            <a:gsLst>
              <a:gs pos="0">
                <a:srgbClr val="F2F2F2"/>
              </a:gs>
              <a:gs pos="1000">
                <a:srgbClr val="F2F2F2"/>
              </a:gs>
              <a:gs pos="85000">
                <a:srgbClr val="D8D8D8"/>
              </a:gs>
              <a:gs pos="100000">
                <a:srgbClr val="D8D8D8"/>
              </a:gs>
            </a:gsLst>
            <a:lin ang="3600000" scaled="0"/>
          </a:grad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70" name="Google Shape;270;p6"/>
          <p:cNvSpPr/>
          <p:nvPr/>
        </p:nvSpPr>
        <p:spPr>
          <a:xfrm>
            <a:off x="3465321" y="3244157"/>
            <a:ext cx="733380" cy="964650"/>
          </a:xfrm>
          <a:custGeom>
            <a:avLst/>
            <a:gdLst/>
            <a:ahLst/>
            <a:cxnLst/>
            <a:rect l="l" t="t" r="r" b="b"/>
            <a:pathLst>
              <a:path w="806996" h="1061482" extrusionOk="0">
                <a:moveTo>
                  <a:pt x="455790" y="787319"/>
                </a:moveTo>
                <a:lnTo>
                  <a:pt x="447046" y="790392"/>
                </a:lnTo>
                <a:cubicBezTo>
                  <a:pt x="433052" y="793623"/>
                  <a:pt x="418474" y="795330"/>
                  <a:pt x="403498" y="795330"/>
                </a:cubicBezTo>
                <a:lnTo>
                  <a:pt x="365258" y="787610"/>
                </a:lnTo>
                <a:lnTo>
                  <a:pt x="403498" y="788401"/>
                </a:lnTo>
                <a:close/>
                <a:moveTo>
                  <a:pt x="0" y="748738"/>
                </a:moveTo>
                <a:lnTo>
                  <a:pt x="1050" y="749958"/>
                </a:lnTo>
                <a:cubicBezTo>
                  <a:pt x="20203" y="760928"/>
                  <a:pt x="71186" y="770538"/>
                  <a:pt x="142195" y="777407"/>
                </a:cubicBezTo>
                <a:lnTo>
                  <a:pt x="198711" y="781997"/>
                </a:lnTo>
                <a:lnTo>
                  <a:pt x="210145" y="795855"/>
                </a:lnTo>
                <a:cubicBezTo>
                  <a:pt x="259628" y="845338"/>
                  <a:pt x="327989" y="875944"/>
                  <a:pt x="403498" y="875944"/>
                </a:cubicBezTo>
                <a:cubicBezTo>
                  <a:pt x="481367" y="875944"/>
                  <a:pt x="551633" y="843395"/>
                  <a:pt x="601435" y="791161"/>
                </a:cubicBezTo>
                <a:lnTo>
                  <a:pt x="608102" y="782012"/>
                </a:lnTo>
                <a:lnTo>
                  <a:pt x="664801" y="777407"/>
                </a:lnTo>
                <a:cubicBezTo>
                  <a:pt x="735811" y="770538"/>
                  <a:pt x="786794" y="760928"/>
                  <a:pt x="805946" y="749958"/>
                </a:cubicBezTo>
                <a:lnTo>
                  <a:pt x="806995" y="748739"/>
                </a:lnTo>
                <a:lnTo>
                  <a:pt x="806995" y="1013336"/>
                </a:lnTo>
                <a:lnTo>
                  <a:pt x="806996" y="1013337"/>
                </a:lnTo>
                <a:cubicBezTo>
                  <a:pt x="806996" y="1039927"/>
                  <a:pt x="626344" y="1061482"/>
                  <a:pt x="403498" y="1061482"/>
                </a:cubicBezTo>
                <a:cubicBezTo>
                  <a:pt x="180653" y="1061482"/>
                  <a:pt x="1" y="1039927"/>
                  <a:pt x="1" y="1013337"/>
                </a:cubicBezTo>
                <a:lnTo>
                  <a:pt x="1" y="1013336"/>
                </a:lnTo>
                <a:lnTo>
                  <a:pt x="0" y="1013336"/>
                </a:lnTo>
                <a:close/>
                <a:moveTo>
                  <a:pt x="265665" y="736653"/>
                </a:moveTo>
                <a:lnTo>
                  <a:pt x="302658" y="738390"/>
                </a:lnTo>
                <a:cubicBezTo>
                  <a:pt x="334889" y="739380"/>
                  <a:pt x="368679" y="739906"/>
                  <a:pt x="403498" y="739906"/>
                </a:cubicBezTo>
                <a:cubicBezTo>
                  <a:pt x="438318" y="739906"/>
                  <a:pt x="472108" y="739380"/>
                  <a:pt x="504339" y="738390"/>
                </a:cubicBezTo>
                <a:lnTo>
                  <a:pt x="537409" y="736838"/>
                </a:lnTo>
                <a:lnTo>
                  <a:pt x="497970" y="767784"/>
                </a:lnTo>
                <a:lnTo>
                  <a:pt x="403499" y="769923"/>
                </a:lnTo>
                <a:lnTo>
                  <a:pt x="310095" y="767808"/>
                </a:lnTo>
                <a:lnTo>
                  <a:pt x="267148" y="738852"/>
                </a:lnTo>
                <a:close/>
                <a:moveTo>
                  <a:pt x="35425" y="711318"/>
                </a:moveTo>
                <a:lnTo>
                  <a:pt x="68912" y="718679"/>
                </a:lnTo>
                <a:cubicBezTo>
                  <a:pt x="87040" y="721881"/>
                  <a:pt x="108310" y="724808"/>
                  <a:pt x="132196" y="727399"/>
                </a:cubicBezTo>
                <a:lnTo>
                  <a:pt x="162981" y="730009"/>
                </a:lnTo>
                <a:lnTo>
                  <a:pt x="176755" y="755386"/>
                </a:lnTo>
                <a:lnTo>
                  <a:pt x="182408" y="762238"/>
                </a:lnTo>
                <a:lnTo>
                  <a:pt x="126291" y="757045"/>
                </a:lnTo>
                <a:cubicBezTo>
                  <a:pt x="55347" y="749089"/>
                  <a:pt x="11468" y="738097"/>
                  <a:pt x="11468" y="725956"/>
                </a:cubicBezTo>
                <a:cubicBezTo>
                  <a:pt x="11468" y="722921"/>
                  <a:pt x="14210" y="719957"/>
                  <a:pt x="19433" y="717095"/>
                </a:cubicBezTo>
                <a:close/>
                <a:moveTo>
                  <a:pt x="771572" y="711317"/>
                </a:moveTo>
                <a:lnTo>
                  <a:pt x="787565" y="717095"/>
                </a:lnTo>
                <a:cubicBezTo>
                  <a:pt x="792787" y="719957"/>
                  <a:pt x="795529" y="722921"/>
                  <a:pt x="795529" y="725956"/>
                </a:cubicBezTo>
                <a:cubicBezTo>
                  <a:pt x="795529" y="741132"/>
                  <a:pt x="726967" y="754513"/>
                  <a:pt x="622686" y="762414"/>
                </a:cubicBezTo>
                <a:lnTo>
                  <a:pt x="622371" y="762433"/>
                </a:lnTo>
                <a:lnTo>
                  <a:pt x="643938" y="732840"/>
                </a:lnTo>
                <a:lnTo>
                  <a:pt x="645357" y="729895"/>
                </a:lnTo>
                <a:lnTo>
                  <a:pt x="674801" y="727399"/>
                </a:lnTo>
                <a:cubicBezTo>
                  <a:pt x="698687" y="724808"/>
                  <a:pt x="719957" y="721881"/>
                  <a:pt x="738085" y="718679"/>
                </a:cubicBezTo>
                <a:close/>
                <a:moveTo>
                  <a:pt x="403498" y="409672"/>
                </a:moveTo>
                <a:cubicBezTo>
                  <a:pt x="410154" y="409672"/>
                  <a:pt x="416731" y="410009"/>
                  <a:pt x="423214" y="410667"/>
                </a:cubicBezTo>
                <a:lnTo>
                  <a:pt x="440906" y="413368"/>
                </a:lnTo>
                <a:lnTo>
                  <a:pt x="440906" y="428081"/>
                </a:lnTo>
                <a:lnTo>
                  <a:pt x="403499" y="428928"/>
                </a:lnTo>
                <a:lnTo>
                  <a:pt x="364467" y="428044"/>
                </a:lnTo>
                <a:lnTo>
                  <a:pt x="364467" y="413745"/>
                </a:lnTo>
                <a:lnTo>
                  <a:pt x="374132" y="411894"/>
                </a:lnTo>
                <a:cubicBezTo>
                  <a:pt x="383707" y="410431"/>
                  <a:pt x="393514" y="409672"/>
                  <a:pt x="403498" y="409672"/>
                </a:cubicBezTo>
                <a:close/>
                <a:moveTo>
                  <a:pt x="806995" y="407744"/>
                </a:moveTo>
                <a:lnTo>
                  <a:pt x="806995" y="672341"/>
                </a:lnTo>
                <a:lnTo>
                  <a:pt x="806996" y="672342"/>
                </a:lnTo>
                <a:cubicBezTo>
                  <a:pt x="806996" y="698932"/>
                  <a:pt x="626344" y="720487"/>
                  <a:pt x="403498" y="720487"/>
                </a:cubicBezTo>
                <a:lnTo>
                  <a:pt x="252310" y="716845"/>
                </a:lnTo>
                <a:lnTo>
                  <a:pt x="225823" y="677559"/>
                </a:lnTo>
                <a:cubicBezTo>
                  <a:pt x="216065" y="654489"/>
                  <a:pt x="210669" y="629125"/>
                  <a:pt x="210669" y="602501"/>
                </a:cubicBezTo>
                <a:cubicBezTo>
                  <a:pt x="210669" y="582533"/>
                  <a:pt x="213704" y="563274"/>
                  <a:pt x="219338" y="545160"/>
                </a:cubicBezTo>
                <a:lnTo>
                  <a:pt x="224891" y="529988"/>
                </a:lnTo>
                <a:lnTo>
                  <a:pt x="224891" y="442441"/>
                </a:lnTo>
                <a:lnTo>
                  <a:pt x="262253" y="444484"/>
                </a:lnTo>
                <a:lnTo>
                  <a:pt x="286490" y="444986"/>
                </a:lnTo>
                <a:lnTo>
                  <a:pt x="286490" y="449480"/>
                </a:lnTo>
                <a:lnTo>
                  <a:pt x="286490" y="663621"/>
                </a:lnTo>
                <a:lnTo>
                  <a:pt x="364467" y="663621"/>
                </a:lnTo>
                <a:lnTo>
                  <a:pt x="364467" y="446598"/>
                </a:lnTo>
                <a:lnTo>
                  <a:pt x="403498" y="447406"/>
                </a:lnTo>
                <a:lnTo>
                  <a:pt x="440906" y="446632"/>
                </a:lnTo>
                <a:lnTo>
                  <a:pt x="440906" y="663621"/>
                </a:lnTo>
                <a:lnTo>
                  <a:pt x="518881" y="663621"/>
                </a:lnTo>
                <a:lnTo>
                  <a:pt x="518881" y="448266"/>
                </a:lnTo>
                <a:lnTo>
                  <a:pt x="526155" y="453705"/>
                </a:lnTo>
                <a:cubicBezTo>
                  <a:pt x="569011" y="489072"/>
                  <a:pt x="596327" y="542597"/>
                  <a:pt x="596327" y="602501"/>
                </a:cubicBezTo>
                <a:cubicBezTo>
                  <a:pt x="596327" y="622469"/>
                  <a:pt x="593292" y="641728"/>
                  <a:pt x="587658" y="659842"/>
                </a:cubicBezTo>
                <a:lnTo>
                  <a:pt x="586275" y="663621"/>
                </a:lnTo>
                <a:lnTo>
                  <a:pt x="669840" y="663621"/>
                </a:lnTo>
                <a:lnTo>
                  <a:pt x="671386" y="657609"/>
                </a:lnTo>
                <a:cubicBezTo>
                  <a:pt x="675028" y="639809"/>
                  <a:pt x="676941" y="621378"/>
                  <a:pt x="676941" y="602501"/>
                </a:cubicBezTo>
                <a:cubicBezTo>
                  <a:pt x="676941" y="545869"/>
                  <a:pt x="659725" y="493258"/>
                  <a:pt x="630241" y="449617"/>
                </a:cubicBezTo>
                <a:lnTo>
                  <a:pt x="622201" y="439872"/>
                </a:lnTo>
                <a:lnTo>
                  <a:pt x="664801" y="436412"/>
                </a:lnTo>
                <a:cubicBezTo>
                  <a:pt x="735811" y="429544"/>
                  <a:pt x="786794" y="419933"/>
                  <a:pt x="805946" y="408963"/>
                </a:cubicBezTo>
                <a:close/>
                <a:moveTo>
                  <a:pt x="0" y="407743"/>
                </a:moveTo>
                <a:lnTo>
                  <a:pt x="1050" y="408963"/>
                </a:lnTo>
                <a:cubicBezTo>
                  <a:pt x="20203" y="419933"/>
                  <a:pt x="71186" y="429544"/>
                  <a:pt x="142195" y="436412"/>
                </a:cubicBezTo>
                <a:lnTo>
                  <a:pt x="184795" y="439872"/>
                </a:lnTo>
                <a:lnTo>
                  <a:pt x="176755" y="449616"/>
                </a:lnTo>
                <a:cubicBezTo>
                  <a:pt x="147271" y="493258"/>
                  <a:pt x="130055" y="545869"/>
                  <a:pt x="130055" y="602501"/>
                </a:cubicBezTo>
                <a:cubicBezTo>
                  <a:pt x="130055" y="640256"/>
                  <a:pt x="137707" y="676223"/>
                  <a:pt x="151544" y="708937"/>
                </a:cubicBezTo>
                <a:lnTo>
                  <a:pt x="151964" y="709712"/>
                </a:lnTo>
                <a:lnTo>
                  <a:pt x="118182" y="706386"/>
                </a:lnTo>
                <a:cubicBezTo>
                  <a:pt x="45164" y="697673"/>
                  <a:pt x="1" y="685637"/>
                  <a:pt x="1" y="672342"/>
                </a:cubicBezTo>
                <a:lnTo>
                  <a:pt x="1" y="672342"/>
                </a:lnTo>
                <a:lnTo>
                  <a:pt x="0" y="672342"/>
                </a:lnTo>
                <a:close/>
                <a:moveTo>
                  <a:pt x="35425" y="370323"/>
                </a:moveTo>
                <a:lnTo>
                  <a:pt x="68912" y="377684"/>
                </a:lnTo>
                <a:cubicBezTo>
                  <a:pt x="105168" y="384088"/>
                  <a:pt x="153995" y="389394"/>
                  <a:pt x="211168" y="393100"/>
                </a:cubicBezTo>
                <a:lnTo>
                  <a:pt x="286490" y="396636"/>
                </a:lnTo>
                <a:lnTo>
                  <a:pt x="286490" y="426278"/>
                </a:lnTo>
                <a:lnTo>
                  <a:pt x="250902" y="425472"/>
                </a:lnTo>
                <a:lnTo>
                  <a:pt x="224891" y="423889"/>
                </a:lnTo>
                <a:lnTo>
                  <a:pt x="224891" y="395746"/>
                </a:lnTo>
                <a:lnTo>
                  <a:pt x="210145" y="409148"/>
                </a:lnTo>
                <a:lnTo>
                  <a:pt x="199269" y="422329"/>
                </a:lnTo>
                <a:lnTo>
                  <a:pt x="184310" y="421419"/>
                </a:lnTo>
                <a:cubicBezTo>
                  <a:pt x="80029" y="413518"/>
                  <a:pt x="11468" y="400138"/>
                  <a:pt x="11468" y="384961"/>
                </a:cubicBezTo>
                <a:cubicBezTo>
                  <a:pt x="11468" y="381926"/>
                  <a:pt x="14210" y="378963"/>
                  <a:pt x="19433" y="376100"/>
                </a:cubicBezTo>
                <a:close/>
                <a:moveTo>
                  <a:pt x="771572" y="370323"/>
                </a:moveTo>
                <a:lnTo>
                  <a:pt x="787565" y="376100"/>
                </a:lnTo>
                <a:cubicBezTo>
                  <a:pt x="792787" y="378963"/>
                  <a:pt x="795529" y="381926"/>
                  <a:pt x="795529" y="384961"/>
                </a:cubicBezTo>
                <a:cubicBezTo>
                  <a:pt x="795529" y="400138"/>
                  <a:pt x="726967" y="413518"/>
                  <a:pt x="622686" y="421419"/>
                </a:cubicBezTo>
                <a:lnTo>
                  <a:pt x="607727" y="422329"/>
                </a:lnTo>
                <a:lnTo>
                  <a:pt x="596851" y="409148"/>
                </a:lnTo>
                <a:lnTo>
                  <a:pt x="574532" y="394100"/>
                </a:lnTo>
                <a:lnTo>
                  <a:pt x="595830" y="393100"/>
                </a:lnTo>
                <a:cubicBezTo>
                  <a:pt x="653003" y="389394"/>
                  <a:pt x="701830" y="384088"/>
                  <a:pt x="738085" y="377684"/>
                </a:cubicBezTo>
                <a:close/>
                <a:moveTo>
                  <a:pt x="0" y="66748"/>
                </a:moveTo>
                <a:lnTo>
                  <a:pt x="1050" y="67969"/>
                </a:lnTo>
                <a:cubicBezTo>
                  <a:pt x="39355" y="89908"/>
                  <a:pt x="204982" y="106411"/>
                  <a:pt x="403498" y="106411"/>
                </a:cubicBezTo>
                <a:cubicBezTo>
                  <a:pt x="602014" y="106411"/>
                  <a:pt x="767641" y="89908"/>
                  <a:pt x="805946" y="67969"/>
                </a:cubicBezTo>
                <a:lnTo>
                  <a:pt x="806995" y="66749"/>
                </a:lnTo>
                <a:lnTo>
                  <a:pt x="806995" y="331347"/>
                </a:lnTo>
                <a:lnTo>
                  <a:pt x="806996" y="331347"/>
                </a:lnTo>
                <a:cubicBezTo>
                  <a:pt x="806996" y="351290"/>
                  <a:pt x="705379" y="368400"/>
                  <a:pt x="560558" y="375709"/>
                </a:cubicBezTo>
                <a:lnTo>
                  <a:pt x="547714" y="376019"/>
                </a:lnTo>
                <a:lnTo>
                  <a:pt x="509934" y="350547"/>
                </a:lnTo>
                <a:cubicBezTo>
                  <a:pt x="477220" y="336710"/>
                  <a:pt x="441253" y="329058"/>
                  <a:pt x="403498" y="329058"/>
                </a:cubicBezTo>
                <a:cubicBezTo>
                  <a:pt x="365744" y="329058"/>
                  <a:pt x="329776" y="336710"/>
                  <a:pt x="297062" y="350547"/>
                </a:cubicBezTo>
                <a:lnTo>
                  <a:pt x="286490" y="355639"/>
                </a:lnTo>
                <a:lnTo>
                  <a:pt x="286490" y="360147"/>
                </a:lnTo>
                <a:lnTo>
                  <a:pt x="286490" y="376674"/>
                </a:lnTo>
                <a:lnTo>
                  <a:pt x="246439" y="375709"/>
                </a:lnTo>
                <a:cubicBezTo>
                  <a:pt x="101618" y="368400"/>
                  <a:pt x="1" y="351290"/>
                  <a:pt x="1" y="331347"/>
                </a:cubicBezTo>
                <a:lnTo>
                  <a:pt x="1" y="331347"/>
                </a:lnTo>
                <a:lnTo>
                  <a:pt x="0" y="331347"/>
                </a:lnTo>
                <a:close/>
                <a:moveTo>
                  <a:pt x="403499" y="0"/>
                </a:moveTo>
                <a:cubicBezTo>
                  <a:pt x="620011" y="0"/>
                  <a:pt x="795529" y="19684"/>
                  <a:pt x="795529" y="43966"/>
                </a:cubicBezTo>
                <a:cubicBezTo>
                  <a:pt x="795529" y="68248"/>
                  <a:pt x="620011" y="87933"/>
                  <a:pt x="403499" y="87933"/>
                </a:cubicBezTo>
                <a:cubicBezTo>
                  <a:pt x="186986" y="87933"/>
                  <a:pt x="11468" y="68248"/>
                  <a:pt x="11468" y="43966"/>
                </a:cubicBezTo>
                <a:cubicBezTo>
                  <a:pt x="11468" y="19684"/>
                  <a:pt x="186986" y="0"/>
                  <a:pt x="403499" y="0"/>
                </a:cubicBezTo>
                <a:close/>
              </a:path>
            </a:pathLst>
          </a:custGeom>
          <a:gradFill>
            <a:gsLst>
              <a:gs pos="0">
                <a:srgbClr val="F2F2F2"/>
              </a:gs>
              <a:gs pos="1000">
                <a:srgbClr val="F2F2F2"/>
              </a:gs>
              <a:gs pos="85000">
                <a:srgbClr val="D8D8D8"/>
              </a:gs>
              <a:gs pos="100000">
                <a:srgbClr val="D8D8D8"/>
              </a:gs>
            </a:gsLst>
            <a:lin ang="36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71" name="Google Shape;271;p6"/>
          <p:cNvSpPr/>
          <p:nvPr/>
        </p:nvSpPr>
        <p:spPr>
          <a:xfrm>
            <a:off x="1061095" y="3262925"/>
            <a:ext cx="1073904" cy="938888"/>
          </a:xfrm>
          <a:custGeom>
            <a:avLst/>
            <a:gdLst/>
            <a:ahLst/>
            <a:cxnLst/>
            <a:rect l="l" t="t" r="r" b="b"/>
            <a:pathLst>
              <a:path w="1066800" h="880268" extrusionOk="0">
                <a:moveTo>
                  <a:pt x="772347" y="764382"/>
                </a:moveTo>
                <a:lnTo>
                  <a:pt x="772347" y="834549"/>
                </a:lnTo>
                <a:lnTo>
                  <a:pt x="865215" y="834549"/>
                </a:lnTo>
                <a:lnTo>
                  <a:pt x="865215" y="764382"/>
                </a:lnTo>
                <a:close/>
                <a:moveTo>
                  <a:pt x="558795" y="764382"/>
                </a:moveTo>
                <a:lnTo>
                  <a:pt x="558795" y="834549"/>
                </a:lnTo>
                <a:lnTo>
                  <a:pt x="651663" y="834549"/>
                </a:lnTo>
                <a:lnTo>
                  <a:pt x="651663" y="764382"/>
                </a:lnTo>
                <a:close/>
                <a:moveTo>
                  <a:pt x="878748" y="524689"/>
                </a:moveTo>
                <a:lnTo>
                  <a:pt x="1024004" y="524689"/>
                </a:lnTo>
                <a:lnTo>
                  <a:pt x="1024004" y="669945"/>
                </a:lnTo>
                <a:lnTo>
                  <a:pt x="878748" y="669945"/>
                </a:lnTo>
                <a:close/>
                <a:moveTo>
                  <a:pt x="686624" y="524689"/>
                </a:moveTo>
                <a:lnTo>
                  <a:pt x="831880" y="524689"/>
                </a:lnTo>
                <a:lnTo>
                  <a:pt x="831880" y="669945"/>
                </a:lnTo>
                <a:lnTo>
                  <a:pt x="686624" y="669945"/>
                </a:lnTo>
                <a:close/>
                <a:moveTo>
                  <a:pt x="494500" y="524689"/>
                </a:moveTo>
                <a:lnTo>
                  <a:pt x="639756" y="524689"/>
                </a:lnTo>
                <a:lnTo>
                  <a:pt x="639756" y="669945"/>
                </a:lnTo>
                <a:lnTo>
                  <a:pt x="494500" y="669945"/>
                </a:lnTo>
                <a:close/>
                <a:moveTo>
                  <a:pt x="45795" y="524689"/>
                </a:moveTo>
                <a:lnTo>
                  <a:pt x="127840" y="524689"/>
                </a:lnTo>
                <a:lnTo>
                  <a:pt x="127840" y="669945"/>
                </a:lnTo>
                <a:lnTo>
                  <a:pt x="45795" y="669945"/>
                </a:lnTo>
                <a:close/>
                <a:moveTo>
                  <a:pt x="878748" y="337383"/>
                </a:moveTo>
                <a:lnTo>
                  <a:pt x="1024004" y="337383"/>
                </a:lnTo>
                <a:lnTo>
                  <a:pt x="1024004" y="482639"/>
                </a:lnTo>
                <a:lnTo>
                  <a:pt x="878748" y="482639"/>
                </a:lnTo>
                <a:close/>
                <a:moveTo>
                  <a:pt x="686624" y="337383"/>
                </a:moveTo>
                <a:lnTo>
                  <a:pt x="831880" y="337383"/>
                </a:lnTo>
                <a:lnTo>
                  <a:pt x="831880" y="482639"/>
                </a:lnTo>
                <a:lnTo>
                  <a:pt x="686624" y="482639"/>
                </a:lnTo>
                <a:close/>
                <a:moveTo>
                  <a:pt x="494500" y="337383"/>
                </a:moveTo>
                <a:lnTo>
                  <a:pt x="639756" y="337383"/>
                </a:lnTo>
                <a:lnTo>
                  <a:pt x="639756" y="482639"/>
                </a:lnTo>
                <a:lnTo>
                  <a:pt x="494500" y="482639"/>
                </a:lnTo>
                <a:close/>
                <a:moveTo>
                  <a:pt x="45795" y="337383"/>
                </a:moveTo>
                <a:lnTo>
                  <a:pt x="127840" y="337383"/>
                </a:lnTo>
                <a:lnTo>
                  <a:pt x="127840" y="482639"/>
                </a:lnTo>
                <a:lnTo>
                  <a:pt x="45795" y="482639"/>
                </a:lnTo>
                <a:close/>
                <a:moveTo>
                  <a:pt x="876367" y="150077"/>
                </a:moveTo>
                <a:lnTo>
                  <a:pt x="1021623" y="150077"/>
                </a:lnTo>
                <a:lnTo>
                  <a:pt x="1021623" y="295333"/>
                </a:lnTo>
                <a:lnTo>
                  <a:pt x="876367" y="295333"/>
                </a:lnTo>
                <a:close/>
                <a:moveTo>
                  <a:pt x="684243" y="150077"/>
                </a:moveTo>
                <a:lnTo>
                  <a:pt x="829499" y="150077"/>
                </a:lnTo>
                <a:lnTo>
                  <a:pt x="829499" y="295333"/>
                </a:lnTo>
                <a:lnTo>
                  <a:pt x="684243" y="295333"/>
                </a:lnTo>
                <a:close/>
                <a:moveTo>
                  <a:pt x="492119" y="150077"/>
                </a:moveTo>
                <a:lnTo>
                  <a:pt x="637375" y="150077"/>
                </a:lnTo>
                <a:lnTo>
                  <a:pt x="637375" y="295333"/>
                </a:lnTo>
                <a:lnTo>
                  <a:pt x="492119" y="295333"/>
                </a:lnTo>
                <a:close/>
                <a:moveTo>
                  <a:pt x="44450" y="150077"/>
                </a:moveTo>
                <a:lnTo>
                  <a:pt x="126495" y="150077"/>
                </a:lnTo>
                <a:lnTo>
                  <a:pt x="126495" y="295333"/>
                </a:lnTo>
                <a:lnTo>
                  <a:pt x="44450" y="295333"/>
                </a:lnTo>
                <a:close/>
                <a:moveTo>
                  <a:pt x="284976" y="38099"/>
                </a:moveTo>
                <a:lnTo>
                  <a:pt x="284976" y="96440"/>
                </a:lnTo>
                <a:lnTo>
                  <a:pt x="226635" y="96440"/>
                </a:lnTo>
                <a:lnTo>
                  <a:pt x="226635" y="146447"/>
                </a:lnTo>
                <a:lnTo>
                  <a:pt x="284976" y="146447"/>
                </a:lnTo>
                <a:lnTo>
                  <a:pt x="284976" y="204788"/>
                </a:lnTo>
                <a:lnTo>
                  <a:pt x="334983" y="204788"/>
                </a:lnTo>
                <a:lnTo>
                  <a:pt x="334983" y="146447"/>
                </a:lnTo>
                <a:lnTo>
                  <a:pt x="393324" y="146447"/>
                </a:lnTo>
                <a:lnTo>
                  <a:pt x="393324" y="96440"/>
                </a:lnTo>
                <a:lnTo>
                  <a:pt x="334983" y="96440"/>
                </a:lnTo>
                <a:lnTo>
                  <a:pt x="334983" y="38099"/>
                </a:lnTo>
                <a:close/>
                <a:moveTo>
                  <a:pt x="172327" y="0"/>
                </a:moveTo>
                <a:lnTo>
                  <a:pt x="447632" y="0"/>
                </a:lnTo>
                <a:lnTo>
                  <a:pt x="447632" y="834549"/>
                </a:lnTo>
                <a:lnTo>
                  <a:pt x="492119" y="834549"/>
                </a:lnTo>
                <a:lnTo>
                  <a:pt x="492119" y="711994"/>
                </a:lnTo>
                <a:lnTo>
                  <a:pt x="932650" y="711994"/>
                </a:lnTo>
                <a:lnTo>
                  <a:pt x="932650" y="834549"/>
                </a:lnTo>
                <a:lnTo>
                  <a:pt x="1059180" y="834549"/>
                </a:lnTo>
                <a:cubicBezTo>
                  <a:pt x="1063388" y="834549"/>
                  <a:pt x="1066800" y="837961"/>
                  <a:pt x="1066800" y="842169"/>
                </a:cubicBezTo>
                <a:lnTo>
                  <a:pt x="1066800" y="872648"/>
                </a:lnTo>
                <a:cubicBezTo>
                  <a:pt x="1066800" y="876856"/>
                  <a:pt x="1063388" y="880268"/>
                  <a:pt x="1059180" y="880268"/>
                </a:cubicBezTo>
                <a:lnTo>
                  <a:pt x="7620" y="880268"/>
                </a:lnTo>
                <a:cubicBezTo>
                  <a:pt x="3412" y="880268"/>
                  <a:pt x="0" y="876856"/>
                  <a:pt x="0" y="872648"/>
                </a:cubicBezTo>
                <a:lnTo>
                  <a:pt x="0" y="842169"/>
                </a:lnTo>
                <a:cubicBezTo>
                  <a:pt x="0" y="837961"/>
                  <a:pt x="3412" y="834549"/>
                  <a:pt x="7620" y="834549"/>
                </a:cubicBezTo>
                <a:lnTo>
                  <a:pt x="172327" y="834549"/>
                </a:lnTo>
                <a:close/>
              </a:path>
            </a:pathLst>
          </a:custGeom>
          <a:gradFill>
            <a:gsLst>
              <a:gs pos="0">
                <a:srgbClr val="F2F2F2"/>
              </a:gs>
              <a:gs pos="1000">
                <a:srgbClr val="F2F2F2"/>
              </a:gs>
              <a:gs pos="85000">
                <a:srgbClr val="D8D8D8"/>
              </a:gs>
              <a:gs pos="100000">
                <a:srgbClr val="D8D8D8"/>
              </a:gs>
            </a:gsLst>
            <a:lin ang="36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72" name="Google Shape;272;p6"/>
          <p:cNvSpPr/>
          <p:nvPr/>
        </p:nvSpPr>
        <p:spPr>
          <a:xfrm>
            <a:off x="5566731" y="2699187"/>
            <a:ext cx="862813" cy="646872"/>
          </a:xfrm>
          <a:custGeom>
            <a:avLst/>
            <a:gdLst/>
            <a:ahLst/>
            <a:cxnLst/>
            <a:rect l="l" t="t" r="r" b="b"/>
            <a:pathLst>
              <a:path w="1252310" h="938888" extrusionOk="0">
                <a:moveTo>
                  <a:pt x="473055" y="750094"/>
                </a:moveTo>
                <a:lnTo>
                  <a:pt x="473055" y="881784"/>
                </a:lnTo>
                <a:lnTo>
                  <a:pt x="775473" y="881784"/>
                </a:lnTo>
                <a:lnTo>
                  <a:pt x="775473" y="750094"/>
                </a:lnTo>
                <a:close/>
                <a:moveTo>
                  <a:pt x="775469" y="590933"/>
                </a:moveTo>
                <a:lnTo>
                  <a:pt x="775469" y="650464"/>
                </a:lnTo>
                <a:lnTo>
                  <a:pt x="837383" y="650464"/>
                </a:lnTo>
                <a:lnTo>
                  <a:pt x="837383" y="590933"/>
                </a:lnTo>
                <a:close/>
                <a:moveTo>
                  <a:pt x="654027" y="590933"/>
                </a:moveTo>
                <a:lnTo>
                  <a:pt x="654027" y="650464"/>
                </a:lnTo>
                <a:lnTo>
                  <a:pt x="715941" y="650464"/>
                </a:lnTo>
                <a:lnTo>
                  <a:pt x="715941" y="590933"/>
                </a:lnTo>
                <a:close/>
                <a:moveTo>
                  <a:pt x="532584" y="590933"/>
                </a:moveTo>
                <a:lnTo>
                  <a:pt x="532584" y="650464"/>
                </a:lnTo>
                <a:lnTo>
                  <a:pt x="594498" y="650464"/>
                </a:lnTo>
                <a:lnTo>
                  <a:pt x="594498" y="590933"/>
                </a:lnTo>
                <a:close/>
                <a:moveTo>
                  <a:pt x="411141" y="590933"/>
                </a:moveTo>
                <a:lnTo>
                  <a:pt x="411141" y="650464"/>
                </a:lnTo>
                <a:lnTo>
                  <a:pt x="473055" y="650464"/>
                </a:lnTo>
                <a:lnTo>
                  <a:pt x="473055" y="590933"/>
                </a:lnTo>
                <a:close/>
                <a:moveTo>
                  <a:pt x="1032533" y="587092"/>
                </a:moveTo>
                <a:lnTo>
                  <a:pt x="1032533" y="646623"/>
                </a:lnTo>
                <a:lnTo>
                  <a:pt x="1094447" y="646623"/>
                </a:lnTo>
                <a:lnTo>
                  <a:pt x="1094447" y="587092"/>
                </a:lnTo>
                <a:close/>
                <a:moveTo>
                  <a:pt x="154077" y="586899"/>
                </a:moveTo>
                <a:lnTo>
                  <a:pt x="154077" y="646430"/>
                </a:lnTo>
                <a:lnTo>
                  <a:pt x="215991" y="646430"/>
                </a:lnTo>
                <a:lnTo>
                  <a:pt x="215991" y="586899"/>
                </a:lnTo>
                <a:close/>
                <a:moveTo>
                  <a:pt x="775469" y="450631"/>
                </a:moveTo>
                <a:lnTo>
                  <a:pt x="775469" y="510162"/>
                </a:lnTo>
                <a:lnTo>
                  <a:pt x="837383" y="510162"/>
                </a:lnTo>
                <a:lnTo>
                  <a:pt x="837383" y="450631"/>
                </a:lnTo>
                <a:close/>
                <a:moveTo>
                  <a:pt x="654027" y="450631"/>
                </a:moveTo>
                <a:lnTo>
                  <a:pt x="654027" y="510162"/>
                </a:lnTo>
                <a:lnTo>
                  <a:pt x="715941" y="510162"/>
                </a:lnTo>
                <a:lnTo>
                  <a:pt x="715941" y="450631"/>
                </a:lnTo>
                <a:close/>
                <a:moveTo>
                  <a:pt x="532584" y="450631"/>
                </a:moveTo>
                <a:lnTo>
                  <a:pt x="532584" y="510162"/>
                </a:lnTo>
                <a:lnTo>
                  <a:pt x="594498" y="510162"/>
                </a:lnTo>
                <a:lnTo>
                  <a:pt x="594498" y="450631"/>
                </a:lnTo>
                <a:close/>
                <a:moveTo>
                  <a:pt x="411141" y="450631"/>
                </a:moveTo>
                <a:lnTo>
                  <a:pt x="411141" y="510162"/>
                </a:lnTo>
                <a:lnTo>
                  <a:pt x="473055" y="510162"/>
                </a:lnTo>
                <a:lnTo>
                  <a:pt x="473055" y="450631"/>
                </a:lnTo>
                <a:close/>
                <a:moveTo>
                  <a:pt x="1032533" y="445026"/>
                </a:moveTo>
                <a:lnTo>
                  <a:pt x="1032533" y="504557"/>
                </a:lnTo>
                <a:lnTo>
                  <a:pt x="1094447" y="504557"/>
                </a:lnTo>
                <a:lnTo>
                  <a:pt x="1094447" y="445026"/>
                </a:lnTo>
                <a:close/>
                <a:moveTo>
                  <a:pt x="154077" y="444833"/>
                </a:moveTo>
                <a:lnTo>
                  <a:pt x="154077" y="504364"/>
                </a:lnTo>
                <a:lnTo>
                  <a:pt x="215991" y="504364"/>
                </a:lnTo>
                <a:lnTo>
                  <a:pt x="215991" y="444833"/>
                </a:lnTo>
                <a:close/>
                <a:moveTo>
                  <a:pt x="775469" y="310330"/>
                </a:moveTo>
                <a:lnTo>
                  <a:pt x="775469" y="369861"/>
                </a:lnTo>
                <a:lnTo>
                  <a:pt x="837383" y="369861"/>
                </a:lnTo>
                <a:lnTo>
                  <a:pt x="837383" y="310330"/>
                </a:lnTo>
                <a:close/>
                <a:moveTo>
                  <a:pt x="654027" y="310330"/>
                </a:moveTo>
                <a:lnTo>
                  <a:pt x="654027" y="369861"/>
                </a:lnTo>
                <a:lnTo>
                  <a:pt x="715941" y="369861"/>
                </a:lnTo>
                <a:lnTo>
                  <a:pt x="715941" y="310330"/>
                </a:lnTo>
                <a:close/>
                <a:moveTo>
                  <a:pt x="532584" y="310330"/>
                </a:moveTo>
                <a:lnTo>
                  <a:pt x="532584" y="369861"/>
                </a:lnTo>
                <a:lnTo>
                  <a:pt x="594498" y="369861"/>
                </a:lnTo>
                <a:lnTo>
                  <a:pt x="594498" y="310330"/>
                </a:lnTo>
                <a:close/>
                <a:moveTo>
                  <a:pt x="411141" y="310330"/>
                </a:moveTo>
                <a:lnTo>
                  <a:pt x="411141" y="369861"/>
                </a:lnTo>
                <a:lnTo>
                  <a:pt x="473055" y="369861"/>
                </a:lnTo>
                <a:lnTo>
                  <a:pt x="473055" y="310330"/>
                </a:lnTo>
                <a:close/>
                <a:moveTo>
                  <a:pt x="595989" y="52962"/>
                </a:moveTo>
                <a:lnTo>
                  <a:pt x="595989" y="114574"/>
                </a:lnTo>
                <a:lnTo>
                  <a:pt x="534377" y="114574"/>
                </a:lnTo>
                <a:lnTo>
                  <a:pt x="534377" y="171124"/>
                </a:lnTo>
                <a:lnTo>
                  <a:pt x="595989" y="171124"/>
                </a:lnTo>
                <a:lnTo>
                  <a:pt x="595989" y="232736"/>
                </a:lnTo>
                <a:lnTo>
                  <a:pt x="652539" y="232736"/>
                </a:lnTo>
                <a:lnTo>
                  <a:pt x="652539" y="171124"/>
                </a:lnTo>
                <a:lnTo>
                  <a:pt x="714151" y="171124"/>
                </a:lnTo>
                <a:lnTo>
                  <a:pt x="714151" y="114574"/>
                </a:lnTo>
                <a:lnTo>
                  <a:pt x="652539" y="114574"/>
                </a:lnTo>
                <a:lnTo>
                  <a:pt x="652539" y="52962"/>
                </a:lnTo>
                <a:close/>
                <a:moveTo>
                  <a:pt x="328987" y="0"/>
                </a:moveTo>
                <a:lnTo>
                  <a:pt x="919537" y="0"/>
                </a:lnTo>
                <a:lnTo>
                  <a:pt x="919537" y="884209"/>
                </a:lnTo>
                <a:lnTo>
                  <a:pt x="963001" y="884209"/>
                </a:lnTo>
                <a:lnTo>
                  <a:pt x="963001" y="359761"/>
                </a:lnTo>
                <a:lnTo>
                  <a:pt x="1163979" y="359761"/>
                </a:lnTo>
                <a:lnTo>
                  <a:pt x="1163979" y="884209"/>
                </a:lnTo>
                <a:lnTo>
                  <a:pt x="1243197" y="884209"/>
                </a:lnTo>
                <a:cubicBezTo>
                  <a:pt x="1248230" y="884209"/>
                  <a:pt x="1252310" y="888289"/>
                  <a:pt x="1252310" y="893322"/>
                </a:cubicBezTo>
                <a:lnTo>
                  <a:pt x="1252310" y="929775"/>
                </a:lnTo>
                <a:cubicBezTo>
                  <a:pt x="1252310" y="934808"/>
                  <a:pt x="1248230" y="938888"/>
                  <a:pt x="1243197" y="938888"/>
                </a:cubicBezTo>
                <a:lnTo>
                  <a:pt x="9113" y="938888"/>
                </a:lnTo>
                <a:cubicBezTo>
                  <a:pt x="4080" y="938888"/>
                  <a:pt x="0" y="934808"/>
                  <a:pt x="0" y="929775"/>
                </a:cubicBezTo>
                <a:lnTo>
                  <a:pt x="0" y="893322"/>
                </a:lnTo>
                <a:cubicBezTo>
                  <a:pt x="0" y="888289"/>
                  <a:pt x="4080" y="884209"/>
                  <a:pt x="9113" y="884209"/>
                </a:cubicBezTo>
                <a:lnTo>
                  <a:pt x="84545" y="884209"/>
                </a:lnTo>
                <a:lnTo>
                  <a:pt x="84545" y="359568"/>
                </a:lnTo>
                <a:lnTo>
                  <a:pt x="285523" y="359568"/>
                </a:lnTo>
                <a:lnTo>
                  <a:pt x="285523" y="884209"/>
                </a:lnTo>
                <a:lnTo>
                  <a:pt x="328987" y="884209"/>
                </a:lnTo>
                <a:close/>
              </a:path>
            </a:pathLst>
          </a:custGeom>
          <a:gradFill>
            <a:gsLst>
              <a:gs pos="0">
                <a:srgbClr val="F2F2F2"/>
              </a:gs>
              <a:gs pos="1000">
                <a:srgbClr val="F2F2F2"/>
              </a:gs>
              <a:gs pos="85000">
                <a:srgbClr val="D8D8D8"/>
              </a:gs>
              <a:gs pos="100000">
                <a:srgbClr val="D8D8D8"/>
              </a:gs>
            </a:gsLst>
            <a:lin ang="36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67" name="Google Shape;267;p6"/>
          <p:cNvSpPr/>
          <p:nvPr/>
        </p:nvSpPr>
        <p:spPr>
          <a:xfrm>
            <a:off x="5566730" y="4190678"/>
            <a:ext cx="862813" cy="646872"/>
          </a:xfrm>
          <a:custGeom>
            <a:avLst/>
            <a:gdLst/>
            <a:ahLst/>
            <a:cxnLst/>
            <a:rect l="l" t="t" r="r" b="b"/>
            <a:pathLst>
              <a:path w="1252310" h="938888" extrusionOk="0">
                <a:moveTo>
                  <a:pt x="473055" y="750094"/>
                </a:moveTo>
                <a:lnTo>
                  <a:pt x="473055" y="881784"/>
                </a:lnTo>
                <a:lnTo>
                  <a:pt x="775473" y="881784"/>
                </a:lnTo>
                <a:lnTo>
                  <a:pt x="775473" y="750094"/>
                </a:lnTo>
                <a:close/>
                <a:moveTo>
                  <a:pt x="775469" y="590933"/>
                </a:moveTo>
                <a:lnTo>
                  <a:pt x="775469" y="650464"/>
                </a:lnTo>
                <a:lnTo>
                  <a:pt x="837383" y="650464"/>
                </a:lnTo>
                <a:lnTo>
                  <a:pt x="837383" y="590933"/>
                </a:lnTo>
                <a:close/>
                <a:moveTo>
                  <a:pt x="654027" y="590933"/>
                </a:moveTo>
                <a:lnTo>
                  <a:pt x="654027" y="650464"/>
                </a:lnTo>
                <a:lnTo>
                  <a:pt x="715941" y="650464"/>
                </a:lnTo>
                <a:lnTo>
                  <a:pt x="715941" y="590933"/>
                </a:lnTo>
                <a:close/>
                <a:moveTo>
                  <a:pt x="532584" y="590933"/>
                </a:moveTo>
                <a:lnTo>
                  <a:pt x="532584" y="650464"/>
                </a:lnTo>
                <a:lnTo>
                  <a:pt x="594498" y="650464"/>
                </a:lnTo>
                <a:lnTo>
                  <a:pt x="594498" y="590933"/>
                </a:lnTo>
                <a:close/>
                <a:moveTo>
                  <a:pt x="411141" y="590933"/>
                </a:moveTo>
                <a:lnTo>
                  <a:pt x="411141" y="650464"/>
                </a:lnTo>
                <a:lnTo>
                  <a:pt x="473055" y="650464"/>
                </a:lnTo>
                <a:lnTo>
                  <a:pt x="473055" y="590933"/>
                </a:lnTo>
                <a:close/>
                <a:moveTo>
                  <a:pt x="1032533" y="587092"/>
                </a:moveTo>
                <a:lnTo>
                  <a:pt x="1032533" y="646623"/>
                </a:lnTo>
                <a:lnTo>
                  <a:pt x="1094447" y="646623"/>
                </a:lnTo>
                <a:lnTo>
                  <a:pt x="1094447" y="587092"/>
                </a:lnTo>
                <a:close/>
                <a:moveTo>
                  <a:pt x="154077" y="586899"/>
                </a:moveTo>
                <a:lnTo>
                  <a:pt x="154077" y="646430"/>
                </a:lnTo>
                <a:lnTo>
                  <a:pt x="215991" y="646430"/>
                </a:lnTo>
                <a:lnTo>
                  <a:pt x="215991" y="586899"/>
                </a:lnTo>
                <a:close/>
                <a:moveTo>
                  <a:pt x="775469" y="450631"/>
                </a:moveTo>
                <a:lnTo>
                  <a:pt x="775469" y="510162"/>
                </a:lnTo>
                <a:lnTo>
                  <a:pt x="837383" y="510162"/>
                </a:lnTo>
                <a:lnTo>
                  <a:pt x="837383" y="450631"/>
                </a:lnTo>
                <a:close/>
                <a:moveTo>
                  <a:pt x="654027" y="450631"/>
                </a:moveTo>
                <a:lnTo>
                  <a:pt x="654027" y="510162"/>
                </a:lnTo>
                <a:lnTo>
                  <a:pt x="715941" y="510162"/>
                </a:lnTo>
                <a:lnTo>
                  <a:pt x="715941" y="450631"/>
                </a:lnTo>
                <a:close/>
                <a:moveTo>
                  <a:pt x="532584" y="450631"/>
                </a:moveTo>
                <a:lnTo>
                  <a:pt x="532584" y="510162"/>
                </a:lnTo>
                <a:lnTo>
                  <a:pt x="594498" y="510162"/>
                </a:lnTo>
                <a:lnTo>
                  <a:pt x="594498" y="450631"/>
                </a:lnTo>
                <a:close/>
                <a:moveTo>
                  <a:pt x="411141" y="450631"/>
                </a:moveTo>
                <a:lnTo>
                  <a:pt x="411141" y="510162"/>
                </a:lnTo>
                <a:lnTo>
                  <a:pt x="473055" y="510162"/>
                </a:lnTo>
                <a:lnTo>
                  <a:pt x="473055" y="450631"/>
                </a:lnTo>
                <a:close/>
                <a:moveTo>
                  <a:pt x="1032533" y="445026"/>
                </a:moveTo>
                <a:lnTo>
                  <a:pt x="1032533" y="504557"/>
                </a:lnTo>
                <a:lnTo>
                  <a:pt x="1094447" y="504557"/>
                </a:lnTo>
                <a:lnTo>
                  <a:pt x="1094447" y="445026"/>
                </a:lnTo>
                <a:close/>
                <a:moveTo>
                  <a:pt x="154077" y="444833"/>
                </a:moveTo>
                <a:lnTo>
                  <a:pt x="154077" y="504364"/>
                </a:lnTo>
                <a:lnTo>
                  <a:pt x="215991" y="504364"/>
                </a:lnTo>
                <a:lnTo>
                  <a:pt x="215991" y="444833"/>
                </a:lnTo>
                <a:close/>
                <a:moveTo>
                  <a:pt x="775469" y="310330"/>
                </a:moveTo>
                <a:lnTo>
                  <a:pt x="775469" y="369861"/>
                </a:lnTo>
                <a:lnTo>
                  <a:pt x="837383" y="369861"/>
                </a:lnTo>
                <a:lnTo>
                  <a:pt x="837383" y="310330"/>
                </a:lnTo>
                <a:close/>
                <a:moveTo>
                  <a:pt x="654027" y="310330"/>
                </a:moveTo>
                <a:lnTo>
                  <a:pt x="654027" y="369861"/>
                </a:lnTo>
                <a:lnTo>
                  <a:pt x="715941" y="369861"/>
                </a:lnTo>
                <a:lnTo>
                  <a:pt x="715941" y="310330"/>
                </a:lnTo>
                <a:close/>
                <a:moveTo>
                  <a:pt x="532584" y="310330"/>
                </a:moveTo>
                <a:lnTo>
                  <a:pt x="532584" y="369861"/>
                </a:lnTo>
                <a:lnTo>
                  <a:pt x="594498" y="369861"/>
                </a:lnTo>
                <a:lnTo>
                  <a:pt x="594498" y="310330"/>
                </a:lnTo>
                <a:close/>
                <a:moveTo>
                  <a:pt x="411141" y="310330"/>
                </a:moveTo>
                <a:lnTo>
                  <a:pt x="411141" y="369861"/>
                </a:lnTo>
                <a:lnTo>
                  <a:pt x="473055" y="369861"/>
                </a:lnTo>
                <a:lnTo>
                  <a:pt x="473055" y="310330"/>
                </a:lnTo>
                <a:close/>
                <a:moveTo>
                  <a:pt x="595989" y="52962"/>
                </a:moveTo>
                <a:lnTo>
                  <a:pt x="595989" y="114574"/>
                </a:lnTo>
                <a:lnTo>
                  <a:pt x="534377" y="114574"/>
                </a:lnTo>
                <a:lnTo>
                  <a:pt x="534377" y="171124"/>
                </a:lnTo>
                <a:lnTo>
                  <a:pt x="595989" y="171124"/>
                </a:lnTo>
                <a:lnTo>
                  <a:pt x="595989" y="232736"/>
                </a:lnTo>
                <a:lnTo>
                  <a:pt x="652539" y="232736"/>
                </a:lnTo>
                <a:lnTo>
                  <a:pt x="652539" y="171124"/>
                </a:lnTo>
                <a:lnTo>
                  <a:pt x="714151" y="171124"/>
                </a:lnTo>
                <a:lnTo>
                  <a:pt x="714151" y="114574"/>
                </a:lnTo>
                <a:lnTo>
                  <a:pt x="652539" y="114574"/>
                </a:lnTo>
                <a:lnTo>
                  <a:pt x="652539" y="52962"/>
                </a:lnTo>
                <a:close/>
                <a:moveTo>
                  <a:pt x="328987" y="0"/>
                </a:moveTo>
                <a:lnTo>
                  <a:pt x="919537" y="0"/>
                </a:lnTo>
                <a:lnTo>
                  <a:pt x="919537" y="884209"/>
                </a:lnTo>
                <a:lnTo>
                  <a:pt x="963001" y="884209"/>
                </a:lnTo>
                <a:lnTo>
                  <a:pt x="963001" y="359761"/>
                </a:lnTo>
                <a:lnTo>
                  <a:pt x="1163979" y="359761"/>
                </a:lnTo>
                <a:lnTo>
                  <a:pt x="1163979" y="884209"/>
                </a:lnTo>
                <a:lnTo>
                  <a:pt x="1243197" y="884209"/>
                </a:lnTo>
                <a:cubicBezTo>
                  <a:pt x="1248230" y="884209"/>
                  <a:pt x="1252310" y="888289"/>
                  <a:pt x="1252310" y="893322"/>
                </a:cubicBezTo>
                <a:lnTo>
                  <a:pt x="1252310" y="929775"/>
                </a:lnTo>
                <a:cubicBezTo>
                  <a:pt x="1252310" y="934808"/>
                  <a:pt x="1248230" y="938888"/>
                  <a:pt x="1243197" y="938888"/>
                </a:cubicBezTo>
                <a:lnTo>
                  <a:pt x="9113" y="938888"/>
                </a:lnTo>
                <a:cubicBezTo>
                  <a:pt x="4080" y="938888"/>
                  <a:pt x="0" y="934808"/>
                  <a:pt x="0" y="929775"/>
                </a:cubicBezTo>
                <a:lnTo>
                  <a:pt x="0" y="893322"/>
                </a:lnTo>
                <a:cubicBezTo>
                  <a:pt x="0" y="888289"/>
                  <a:pt x="4080" y="884209"/>
                  <a:pt x="9113" y="884209"/>
                </a:cubicBezTo>
                <a:lnTo>
                  <a:pt x="84545" y="884209"/>
                </a:lnTo>
                <a:lnTo>
                  <a:pt x="84545" y="359568"/>
                </a:lnTo>
                <a:lnTo>
                  <a:pt x="285523" y="359568"/>
                </a:lnTo>
                <a:lnTo>
                  <a:pt x="285523" y="884209"/>
                </a:lnTo>
                <a:lnTo>
                  <a:pt x="328987" y="884209"/>
                </a:lnTo>
                <a:close/>
              </a:path>
            </a:pathLst>
          </a:custGeom>
          <a:gradFill>
            <a:gsLst>
              <a:gs pos="0">
                <a:srgbClr val="F2F2F2"/>
              </a:gs>
              <a:gs pos="1000">
                <a:srgbClr val="F2F2F2"/>
              </a:gs>
              <a:gs pos="85000">
                <a:srgbClr val="D8D8D8"/>
              </a:gs>
              <a:gs pos="100000">
                <a:srgbClr val="D8D8D8"/>
              </a:gs>
            </a:gsLst>
            <a:lin ang="36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65" name="Google Shape;265;p6"/>
          <p:cNvSpPr/>
          <p:nvPr/>
        </p:nvSpPr>
        <p:spPr>
          <a:xfrm>
            <a:off x="4650042" y="1672336"/>
            <a:ext cx="862813" cy="646872"/>
          </a:xfrm>
          <a:custGeom>
            <a:avLst/>
            <a:gdLst/>
            <a:ahLst/>
            <a:cxnLst/>
            <a:rect l="l" t="t" r="r" b="b"/>
            <a:pathLst>
              <a:path w="1252310" h="938888" extrusionOk="0">
                <a:moveTo>
                  <a:pt x="473055" y="750094"/>
                </a:moveTo>
                <a:lnTo>
                  <a:pt x="473055" y="881784"/>
                </a:lnTo>
                <a:lnTo>
                  <a:pt x="775473" y="881784"/>
                </a:lnTo>
                <a:lnTo>
                  <a:pt x="775473" y="750094"/>
                </a:lnTo>
                <a:close/>
                <a:moveTo>
                  <a:pt x="775469" y="590933"/>
                </a:moveTo>
                <a:lnTo>
                  <a:pt x="775469" y="650464"/>
                </a:lnTo>
                <a:lnTo>
                  <a:pt x="837383" y="650464"/>
                </a:lnTo>
                <a:lnTo>
                  <a:pt x="837383" y="590933"/>
                </a:lnTo>
                <a:close/>
                <a:moveTo>
                  <a:pt x="654027" y="590933"/>
                </a:moveTo>
                <a:lnTo>
                  <a:pt x="654027" y="650464"/>
                </a:lnTo>
                <a:lnTo>
                  <a:pt x="715941" y="650464"/>
                </a:lnTo>
                <a:lnTo>
                  <a:pt x="715941" y="590933"/>
                </a:lnTo>
                <a:close/>
                <a:moveTo>
                  <a:pt x="532584" y="590933"/>
                </a:moveTo>
                <a:lnTo>
                  <a:pt x="532584" y="650464"/>
                </a:lnTo>
                <a:lnTo>
                  <a:pt x="594498" y="650464"/>
                </a:lnTo>
                <a:lnTo>
                  <a:pt x="594498" y="590933"/>
                </a:lnTo>
                <a:close/>
                <a:moveTo>
                  <a:pt x="411141" y="590933"/>
                </a:moveTo>
                <a:lnTo>
                  <a:pt x="411141" y="650464"/>
                </a:lnTo>
                <a:lnTo>
                  <a:pt x="473055" y="650464"/>
                </a:lnTo>
                <a:lnTo>
                  <a:pt x="473055" y="590933"/>
                </a:lnTo>
                <a:close/>
                <a:moveTo>
                  <a:pt x="1032533" y="587092"/>
                </a:moveTo>
                <a:lnTo>
                  <a:pt x="1032533" y="646623"/>
                </a:lnTo>
                <a:lnTo>
                  <a:pt x="1094447" y="646623"/>
                </a:lnTo>
                <a:lnTo>
                  <a:pt x="1094447" y="587092"/>
                </a:lnTo>
                <a:close/>
                <a:moveTo>
                  <a:pt x="154077" y="586899"/>
                </a:moveTo>
                <a:lnTo>
                  <a:pt x="154077" y="646430"/>
                </a:lnTo>
                <a:lnTo>
                  <a:pt x="215991" y="646430"/>
                </a:lnTo>
                <a:lnTo>
                  <a:pt x="215991" y="586899"/>
                </a:lnTo>
                <a:close/>
                <a:moveTo>
                  <a:pt x="775469" y="450631"/>
                </a:moveTo>
                <a:lnTo>
                  <a:pt x="775469" y="510162"/>
                </a:lnTo>
                <a:lnTo>
                  <a:pt x="837383" y="510162"/>
                </a:lnTo>
                <a:lnTo>
                  <a:pt x="837383" y="450631"/>
                </a:lnTo>
                <a:close/>
                <a:moveTo>
                  <a:pt x="654027" y="450631"/>
                </a:moveTo>
                <a:lnTo>
                  <a:pt x="654027" y="510162"/>
                </a:lnTo>
                <a:lnTo>
                  <a:pt x="715941" y="510162"/>
                </a:lnTo>
                <a:lnTo>
                  <a:pt x="715941" y="450631"/>
                </a:lnTo>
                <a:close/>
                <a:moveTo>
                  <a:pt x="532584" y="450631"/>
                </a:moveTo>
                <a:lnTo>
                  <a:pt x="532584" y="510162"/>
                </a:lnTo>
                <a:lnTo>
                  <a:pt x="594498" y="510162"/>
                </a:lnTo>
                <a:lnTo>
                  <a:pt x="594498" y="450631"/>
                </a:lnTo>
                <a:close/>
                <a:moveTo>
                  <a:pt x="411141" y="450631"/>
                </a:moveTo>
                <a:lnTo>
                  <a:pt x="411141" y="510162"/>
                </a:lnTo>
                <a:lnTo>
                  <a:pt x="473055" y="510162"/>
                </a:lnTo>
                <a:lnTo>
                  <a:pt x="473055" y="450631"/>
                </a:lnTo>
                <a:close/>
                <a:moveTo>
                  <a:pt x="1032533" y="445026"/>
                </a:moveTo>
                <a:lnTo>
                  <a:pt x="1032533" y="504557"/>
                </a:lnTo>
                <a:lnTo>
                  <a:pt x="1094447" y="504557"/>
                </a:lnTo>
                <a:lnTo>
                  <a:pt x="1094447" y="445026"/>
                </a:lnTo>
                <a:close/>
                <a:moveTo>
                  <a:pt x="154077" y="444833"/>
                </a:moveTo>
                <a:lnTo>
                  <a:pt x="154077" y="504364"/>
                </a:lnTo>
                <a:lnTo>
                  <a:pt x="215991" y="504364"/>
                </a:lnTo>
                <a:lnTo>
                  <a:pt x="215991" y="444833"/>
                </a:lnTo>
                <a:close/>
                <a:moveTo>
                  <a:pt x="775469" y="310330"/>
                </a:moveTo>
                <a:lnTo>
                  <a:pt x="775469" y="369861"/>
                </a:lnTo>
                <a:lnTo>
                  <a:pt x="837383" y="369861"/>
                </a:lnTo>
                <a:lnTo>
                  <a:pt x="837383" y="310330"/>
                </a:lnTo>
                <a:close/>
                <a:moveTo>
                  <a:pt x="654027" y="310330"/>
                </a:moveTo>
                <a:lnTo>
                  <a:pt x="654027" y="369861"/>
                </a:lnTo>
                <a:lnTo>
                  <a:pt x="715941" y="369861"/>
                </a:lnTo>
                <a:lnTo>
                  <a:pt x="715941" y="310330"/>
                </a:lnTo>
                <a:close/>
                <a:moveTo>
                  <a:pt x="532584" y="310330"/>
                </a:moveTo>
                <a:lnTo>
                  <a:pt x="532584" y="369861"/>
                </a:lnTo>
                <a:lnTo>
                  <a:pt x="594498" y="369861"/>
                </a:lnTo>
                <a:lnTo>
                  <a:pt x="594498" y="310330"/>
                </a:lnTo>
                <a:close/>
                <a:moveTo>
                  <a:pt x="411141" y="310330"/>
                </a:moveTo>
                <a:lnTo>
                  <a:pt x="411141" y="369861"/>
                </a:lnTo>
                <a:lnTo>
                  <a:pt x="473055" y="369861"/>
                </a:lnTo>
                <a:lnTo>
                  <a:pt x="473055" y="310330"/>
                </a:lnTo>
                <a:close/>
                <a:moveTo>
                  <a:pt x="595989" y="52962"/>
                </a:moveTo>
                <a:lnTo>
                  <a:pt x="595989" y="114574"/>
                </a:lnTo>
                <a:lnTo>
                  <a:pt x="534377" y="114574"/>
                </a:lnTo>
                <a:lnTo>
                  <a:pt x="534377" y="171124"/>
                </a:lnTo>
                <a:lnTo>
                  <a:pt x="595989" y="171124"/>
                </a:lnTo>
                <a:lnTo>
                  <a:pt x="595989" y="232736"/>
                </a:lnTo>
                <a:lnTo>
                  <a:pt x="652539" y="232736"/>
                </a:lnTo>
                <a:lnTo>
                  <a:pt x="652539" y="171124"/>
                </a:lnTo>
                <a:lnTo>
                  <a:pt x="714151" y="171124"/>
                </a:lnTo>
                <a:lnTo>
                  <a:pt x="714151" y="114574"/>
                </a:lnTo>
                <a:lnTo>
                  <a:pt x="652539" y="114574"/>
                </a:lnTo>
                <a:lnTo>
                  <a:pt x="652539" y="52962"/>
                </a:lnTo>
                <a:close/>
                <a:moveTo>
                  <a:pt x="328987" y="0"/>
                </a:moveTo>
                <a:lnTo>
                  <a:pt x="919537" y="0"/>
                </a:lnTo>
                <a:lnTo>
                  <a:pt x="919537" y="884209"/>
                </a:lnTo>
                <a:lnTo>
                  <a:pt x="963001" y="884209"/>
                </a:lnTo>
                <a:lnTo>
                  <a:pt x="963001" y="359761"/>
                </a:lnTo>
                <a:lnTo>
                  <a:pt x="1163979" y="359761"/>
                </a:lnTo>
                <a:lnTo>
                  <a:pt x="1163979" y="884209"/>
                </a:lnTo>
                <a:lnTo>
                  <a:pt x="1243197" y="884209"/>
                </a:lnTo>
                <a:cubicBezTo>
                  <a:pt x="1248230" y="884209"/>
                  <a:pt x="1252310" y="888289"/>
                  <a:pt x="1252310" y="893322"/>
                </a:cubicBezTo>
                <a:lnTo>
                  <a:pt x="1252310" y="929775"/>
                </a:lnTo>
                <a:cubicBezTo>
                  <a:pt x="1252310" y="934808"/>
                  <a:pt x="1248230" y="938888"/>
                  <a:pt x="1243197" y="938888"/>
                </a:cubicBezTo>
                <a:lnTo>
                  <a:pt x="9113" y="938888"/>
                </a:lnTo>
                <a:cubicBezTo>
                  <a:pt x="4080" y="938888"/>
                  <a:pt x="0" y="934808"/>
                  <a:pt x="0" y="929775"/>
                </a:cubicBezTo>
                <a:lnTo>
                  <a:pt x="0" y="893322"/>
                </a:lnTo>
                <a:cubicBezTo>
                  <a:pt x="0" y="888289"/>
                  <a:pt x="4080" y="884209"/>
                  <a:pt x="9113" y="884209"/>
                </a:cubicBezTo>
                <a:lnTo>
                  <a:pt x="84545" y="884209"/>
                </a:lnTo>
                <a:lnTo>
                  <a:pt x="84545" y="359568"/>
                </a:lnTo>
                <a:lnTo>
                  <a:pt x="285523" y="359568"/>
                </a:lnTo>
                <a:lnTo>
                  <a:pt x="285523" y="884209"/>
                </a:lnTo>
                <a:lnTo>
                  <a:pt x="328987" y="884209"/>
                </a:lnTo>
                <a:close/>
              </a:path>
            </a:pathLst>
          </a:custGeom>
          <a:gradFill>
            <a:gsLst>
              <a:gs pos="0">
                <a:srgbClr val="F2F2F2"/>
              </a:gs>
              <a:gs pos="1000">
                <a:srgbClr val="F2F2F2"/>
              </a:gs>
              <a:gs pos="85000">
                <a:srgbClr val="D8D8D8"/>
              </a:gs>
              <a:gs pos="100000">
                <a:srgbClr val="D8D8D8"/>
              </a:gs>
            </a:gsLst>
            <a:lin ang="36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63" name="Google Shape;263;p6"/>
          <p:cNvSpPr/>
          <p:nvPr/>
        </p:nvSpPr>
        <p:spPr>
          <a:xfrm>
            <a:off x="4650041" y="5123259"/>
            <a:ext cx="862813" cy="646872"/>
          </a:xfrm>
          <a:custGeom>
            <a:avLst/>
            <a:gdLst/>
            <a:ahLst/>
            <a:cxnLst/>
            <a:rect l="l" t="t" r="r" b="b"/>
            <a:pathLst>
              <a:path w="1252310" h="938888" extrusionOk="0">
                <a:moveTo>
                  <a:pt x="473055" y="750094"/>
                </a:moveTo>
                <a:lnTo>
                  <a:pt x="473055" y="881784"/>
                </a:lnTo>
                <a:lnTo>
                  <a:pt x="775473" y="881784"/>
                </a:lnTo>
                <a:lnTo>
                  <a:pt x="775473" y="750094"/>
                </a:lnTo>
                <a:close/>
                <a:moveTo>
                  <a:pt x="775469" y="590933"/>
                </a:moveTo>
                <a:lnTo>
                  <a:pt x="775469" y="650464"/>
                </a:lnTo>
                <a:lnTo>
                  <a:pt x="837383" y="650464"/>
                </a:lnTo>
                <a:lnTo>
                  <a:pt x="837383" y="590933"/>
                </a:lnTo>
                <a:close/>
                <a:moveTo>
                  <a:pt x="654027" y="590933"/>
                </a:moveTo>
                <a:lnTo>
                  <a:pt x="654027" y="650464"/>
                </a:lnTo>
                <a:lnTo>
                  <a:pt x="715941" y="650464"/>
                </a:lnTo>
                <a:lnTo>
                  <a:pt x="715941" y="590933"/>
                </a:lnTo>
                <a:close/>
                <a:moveTo>
                  <a:pt x="532584" y="590933"/>
                </a:moveTo>
                <a:lnTo>
                  <a:pt x="532584" y="650464"/>
                </a:lnTo>
                <a:lnTo>
                  <a:pt x="594498" y="650464"/>
                </a:lnTo>
                <a:lnTo>
                  <a:pt x="594498" y="590933"/>
                </a:lnTo>
                <a:close/>
                <a:moveTo>
                  <a:pt x="411141" y="590933"/>
                </a:moveTo>
                <a:lnTo>
                  <a:pt x="411141" y="650464"/>
                </a:lnTo>
                <a:lnTo>
                  <a:pt x="473055" y="650464"/>
                </a:lnTo>
                <a:lnTo>
                  <a:pt x="473055" y="590933"/>
                </a:lnTo>
                <a:close/>
                <a:moveTo>
                  <a:pt x="1032533" y="587092"/>
                </a:moveTo>
                <a:lnTo>
                  <a:pt x="1032533" y="646623"/>
                </a:lnTo>
                <a:lnTo>
                  <a:pt x="1094447" y="646623"/>
                </a:lnTo>
                <a:lnTo>
                  <a:pt x="1094447" y="587092"/>
                </a:lnTo>
                <a:close/>
                <a:moveTo>
                  <a:pt x="154077" y="586899"/>
                </a:moveTo>
                <a:lnTo>
                  <a:pt x="154077" y="646430"/>
                </a:lnTo>
                <a:lnTo>
                  <a:pt x="215991" y="646430"/>
                </a:lnTo>
                <a:lnTo>
                  <a:pt x="215991" y="586899"/>
                </a:lnTo>
                <a:close/>
                <a:moveTo>
                  <a:pt x="775469" y="450631"/>
                </a:moveTo>
                <a:lnTo>
                  <a:pt x="775469" y="510162"/>
                </a:lnTo>
                <a:lnTo>
                  <a:pt x="837383" y="510162"/>
                </a:lnTo>
                <a:lnTo>
                  <a:pt x="837383" y="450631"/>
                </a:lnTo>
                <a:close/>
                <a:moveTo>
                  <a:pt x="654027" y="450631"/>
                </a:moveTo>
                <a:lnTo>
                  <a:pt x="654027" y="510162"/>
                </a:lnTo>
                <a:lnTo>
                  <a:pt x="715941" y="510162"/>
                </a:lnTo>
                <a:lnTo>
                  <a:pt x="715941" y="450631"/>
                </a:lnTo>
                <a:close/>
                <a:moveTo>
                  <a:pt x="532584" y="450631"/>
                </a:moveTo>
                <a:lnTo>
                  <a:pt x="532584" y="510162"/>
                </a:lnTo>
                <a:lnTo>
                  <a:pt x="594498" y="510162"/>
                </a:lnTo>
                <a:lnTo>
                  <a:pt x="594498" y="450631"/>
                </a:lnTo>
                <a:close/>
                <a:moveTo>
                  <a:pt x="411141" y="450631"/>
                </a:moveTo>
                <a:lnTo>
                  <a:pt x="411141" y="510162"/>
                </a:lnTo>
                <a:lnTo>
                  <a:pt x="473055" y="510162"/>
                </a:lnTo>
                <a:lnTo>
                  <a:pt x="473055" y="450631"/>
                </a:lnTo>
                <a:close/>
                <a:moveTo>
                  <a:pt x="1032533" y="445026"/>
                </a:moveTo>
                <a:lnTo>
                  <a:pt x="1032533" y="504557"/>
                </a:lnTo>
                <a:lnTo>
                  <a:pt x="1094447" y="504557"/>
                </a:lnTo>
                <a:lnTo>
                  <a:pt x="1094447" y="445026"/>
                </a:lnTo>
                <a:close/>
                <a:moveTo>
                  <a:pt x="154077" y="444833"/>
                </a:moveTo>
                <a:lnTo>
                  <a:pt x="154077" y="504364"/>
                </a:lnTo>
                <a:lnTo>
                  <a:pt x="215991" y="504364"/>
                </a:lnTo>
                <a:lnTo>
                  <a:pt x="215991" y="444833"/>
                </a:lnTo>
                <a:close/>
                <a:moveTo>
                  <a:pt x="775469" y="310330"/>
                </a:moveTo>
                <a:lnTo>
                  <a:pt x="775469" y="369861"/>
                </a:lnTo>
                <a:lnTo>
                  <a:pt x="837383" y="369861"/>
                </a:lnTo>
                <a:lnTo>
                  <a:pt x="837383" y="310330"/>
                </a:lnTo>
                <a:close/>
                <a:moveTo>
                  <a:pt x="654027" y="310330"/>
                </a:moveTo>
                <a:lnTo>
                  <a:pt x="654027" y="369861"/>
                </a:lnTo>
                <a:lnTo>
                  <a:pt x="715941" y="369861"/>
                </a:lnTo>
                <a:lnTo>
                  <a:pt x="715941" y="310330"/>
                </a:lnTo>
                <a:close/>
                <a:moveTo>
                  <a:pt x="532584" y="310330"/>
                </a:moveTo>
                <a:lnTo>
                  <a:pt x="532584" y="369861"/>
                </a:lnTo>
                <a:lnTo>
                  <a:pt x="594498" y="369861"/>
                </a:lnTo>
                <a:lnTo>
                  <a:pt x="594498" y="310330"/>
                </a:lnTo>
                <a:close/>
                <a:moveTo>
                  <a:pt x="411141" y="310330"/>
                </a:moveTo>
                <a:lnTo>
                  <a:pt x="411141" y="369861"/>
                </a:lnTo>
                <a:lnTo>
                  <a:pt x="473055" y="369861"/>
                </a:lnTo>
                <a:lnTo>
                  <a:pt x="473055" y="310330"/>
                </a:lnTo>
                <a:close/>
                <a:moveTo>
                  <a:pt x="595989" y="52962"/>
                </a:moveTo>
                <a:lnTo>
                  <a:pt x="595989" y="114574"/>
                </a:lnTo>
                <a:lnTo>
                  <a:pt x="534377" y="114574"/>
                </a:lnTo>
                <a:lnTo>
                  <a:pt x="534377" y="171124"/>
                </a:lnTo>
                <a:lnTo>
                  <a:pt x="595989" y="171124"/>
                </a:lnTo>
                <a:lnTo>
                  <a:pt x="595989" y="232736"/>
                </a:lnTo>
                <a:lnTo>
                  <a:pt x="652539" y="232736"/>
                </a:lnTo>
                <a:lnTo>
                  <a:pt x="652539" y="171124"/>
                </a:lnTo>
                <a:lnTo>
                  <a:pt x="714151" y="171124"/>
                </a:lnTo>
                <a:lnTo>
                  <a:pt x="714151" y="114574"/>
                </a:lnTo>
                <a:lnTo>
                  <a:pt x="652539" y="114574"/>
                </a:lnTo>
                <a:lnTo>
                  <a:pt x="652539" y="52962"/>
                </a:lnTo>
                <a:close/>
                <a:moveTo>
                  <a:pt x="328987" y="0"/>
                </a:moveTo>
                <a:lnTo>
                  <a:pt x="919537" y="0"/>
                </a:lnTo>
                <a:lnTo>
                  <a:pt x="919537" y="884209"/>
                </a:lnTo>
                <a:lnTo>
                  <a:pt x="963001" y="884209"/>
                </a:lnTo>
                <a:lnTo>
                  <a:pt x="963001" y="359761"/>
                </a:lnTo>
                <a:lnTo>
                  <a:pt x="1163979" y="359761"/>
                </a:lnTo>
                <a:lnTo>
                  <a:pt x="1163979" y="884209"/>
                </a:lnTo>
                <a:lnTo>
                  <a:pt x="1243197" y="884209"/>
                </a:lnTo>
                <a:cubicBezTo>
                  <a:pt x="1248230" y="884209"/>
                  <a:pt x="1252310" y="888289"/>
                  <a:pt x="1252310" y="893322"/>
                </a:cubicBezTo>
                <a:lnTo>
                  <a:pt x="1252310" y="929775"/>
                </a:lnTo>
                <a:cubicBezTo>
                  <a:pt x="1252310" y="934808"/>
                  <a:pt x="1248230" y="938888"/>
                  <a:pt x="1243197" y="938888"/>
                </a:cubicBezTo>
                <a:lnTo>
                  <a:pt x="9113" y="938888"/>
                </a:lnTo>
                <a:cubicBezTo>
                  <a:pt x="4080" y="938888"/>
                  <a:pt x="0" y="934808"/>
                  <a:pt x="0" y="929775"/>
                </a:cubicBezTo>
                <a:lnTo>
                  <a:pt x="0" y="893322"/>
                </a:lnTo>
                <a:cubicBezTo>
                  <a:pt x="0" y="888289"/>
                  <a:pt x="4080" y="884209"/>
                  <a:pt x="9113" y="884209"/>
                </a:cubicBezTo>
                <a:lnTo>
                  <a:pt x="84545" y="884209"/>
                </a:lnTo>
                <a:lnTo>
                  <a:pt x="84545" y="359568"/>
                </a:lnTo>
                <a:lnTo>
                  <a:pt x="285523" y="359568"/>
                </a:lnTo>
                <a:lnTo>
                  <a:pt x="285523" y="884209"/>
                </a:lnTo>
                <a:lnTo>
                  <a:pt x="328987" y="884209"/>
                </a:lnTo>
                <a:close/>
              </a:path>
            </a:pathLst>
          </a:custGeom>
          <a:gradFill>
            <a:gsLst>
              <a:gs pos="0">
                <a:srgbClr val="F2F2F2"/>
              </a:gs>
              <a:gs pos="1000">
                <a:srgbClr val="F2F2F2"/>
              </a:gs>
              <a:gs pos="85000">
                <a:srgbClr val="D8D8D8"/>
              </a:gs>
              <a:gs pos="100000">
                <a:srgbClr val="D8D8D8"/>
              </a:gs>
            </a:gsLst>
            <a:lin ang="36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73" name="Google Shape;273;p6"/>
          <p:cNvSpPr txBox="1"/>
          <p:nvPr/>
        </p:nvSpPr>
        <p:spPr>
          <a:xfrm>
            <a:off x="7513888" y="2133632"/>
            <a:ext cx="3582057" cy="286232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dirty="0">
                <a:solidFill>
                  <a:schemeClr val="lt2"/>
                </a:solidFill>
                <a:highlight>
                  <a:srgbClr val="000000"/>
                </a:highlight>
                <a:latin typeface="Calibri"/>
                <a:ea typeface="Calibri"/>
                <a:cs typeface="Calibri"/>
                <a:sym typeface="Calibri"/>
              </a:rPr>
              <a:t>Step 3 – Patient Identification</a:t>
            </a:r>
            <a:endParaRPr dirty="0">
              <a:highlight>
                <a:srgbClr val="000000"/>
              </a:highlight>
            </a:endParaRP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1800" dirty="0">
                <a:solidFill>
                  <a:schemeClr val="dk1"/>
                </a:solidFill>
                <a:latin typeface="Calibri"/>
                <a:ea typeface="Calibri"/>
                <a:cs typeface="Calibri"/>
                <a:sym typeface="Calibri"/>
              </a:rPr>
              <a:t>The Collective platform normalizes the new encounter information, identifies the patient’s aggregate </a:t>
            </a:r>
            <a:r>
              <a:rPr lang="en-US" sz="1800" i="1" dirty="0">
                <a:solidFill>
                  <a:schemeClr val="dk1"/>
                </a:solidFill>
                <a:latin typeface="Calibri"/>
                <a:ea typeface="Calibri"/>
                <a:cs typeface="Calibri"/>
                <a:sym typeface="Calibri"/>
              </a:rPr>
              <a:t>profile on the network </a:t>
            </a:r>
            <a:r>
              <a:rPr lang="en-US" sz="1800" dirty="0">
                <a:solidFill>
                  <a:schemeClr val="dk1"/>
                </a:solidFill>
                <a:latin typeface="Calibri"/>
                <a:ea typeface="Calibri"/>
                <a:cs typeface="Calibri"/>
                <a:sym typeface="Calibri"/>
              </a:rPr>
              <a:t>as well as identifies patient’s aggregate profile existing through </a:t>
            </a:r>
            <a:r>
              <a:rPr lang="en-US" sz="1800" i="1" dirty="0" err="1">
                <a:solidFill>
                  <a:schemeClr val="dk1"/>
                </a:solidFill>
                <a:latin typeface="Calibri"/>
                <a:ea typeface="Calibri"/>
                <a:cs typeface="Calibri"/>
                <a:sym typeface="Calibri"/>
              </a:rPr>
              <a:t>Carequality</a:t>
            </a:r>
            <a:r>
              <a:rPr lang="en-US" sz="1800" i="1" dirty="0">
                <a:solidFill>
                  <a:schemeClr val="dk1"/>
                </a:solidFill>
                <a:latin typeface="Calibri"/>
                <a:ea typeface="Calibri"/>
                <a:cs typeface="Calibri"/>
                <a:sym typeface="Calibri"/>
              </a:rPr>
              <a:t> or </a:t>
            </a:r>
            <a:r>
              <a:rPr lang="en-US" sz="1800" i="1" dirty="0" err="1">
                <a:solidFill>
                  <a:schemeClr val="dk1"/>
                </a:solidFill>
                <a:latin typeface="Calibri"/>
                <a:ea typeface="Calibri"/>
                <a:cs typeface="Calibri"/>
                <a:sym typeface="Calibri"/>
              </a:rPr>
              <a:t>CommonWell</a:t>
            </a:r>
            <a:r>
              <a:rPr lang="en-US" sz="1800" i="1" dirty="0">
                <a:solidFill>
                  <a:schemeClr val="dk1"/>
                </a:solidFill>
                <a:latin typeface="Calibri"/>
                <a:ea typeface="Calibri"/>
                <a:cs typeface="Calibri"/>
                <a:sym typeface="Calibri"/>
              </a:rPr>
              <a:t>, </a:t>
            </a:r>
            <a:r>
              <a:rPr lang="en-US" sz="1800" dirty="0">
                <a:solidFill>
                  <a:schemeClr val="dk1"/>
                </a:solidFill>
                <a:latin typeface="Calibri"/>
                <a:ea typeface="Calibri"/>
                <a:cs typeface="Calibri"/>
                <a:sym typeface="Calibri"/>
              </a:rPr>
              <a:t>and merges the new data in.</a:t>
            </a:r>
            <a:endParaRPr dirty="0"/>
          </a:p>
        </p:txBody>
      </p:sp>
      <p:cxnSp>
        <p:nvCxnSpPr>
          <p:cNvPr id="274" name="Google Shape;274;p6"/>
          <p:cNvCxnSpPr/>
          <p:nvPr/>
        </p:nvCxnSpPr>
        <p:spPr>
          <a:xfrm>
            <a:off x="7587155" y="2490964"/>
            <a:ext cx="3477260" cy="0"/>
          </a:xfrm>
          <a:prstGeom prst="straightConnector1">
            <a:avLst/>
          </a:prstGeom>
          <a:noFill/>
          <a:ln w="12700" cap="flat" cmpd="sng">
            <a:solidFill>
              <a:srgbClr val="D5DBE5"/>
            </a:solidFill>
            <a:prstDash val="solid"/>
            <a:miter lim="800000"/>
            <a:headEnd type="none" w="sm" len="sm"/>
            <a:tailEnd type="none" w="sm" len="sm"/>
          </a:ln>
        </p:spPr>
      </p:cxnSp>
      <p:sp>
        <p:nvSpPr>
          <p:cNvPr id="275" name="Google Shape;275;p6"/>
          <p:cNvSpPr/>
          <p:nvPr/>
        </p:nvSpPr>
        <p:spPr>
          <a:xfrm>
            <a:off x="3476759" y="3196004"/>
            <a:ext cx="329202" cy="329202"/>
          </a:xfrm>
          <a:prstGeom prst="ellipse">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14000"/>
              </a:lnSpc>
              <a:spcBef>
                <a:spcPts val="0"/>
              </a:spcBef>
              <a:spcAft>
                <a:spcPts val="0"/>
              </a:spcAft>
              <a:buNone/>
            </a:pPr>
            <a:endParaRPr sz="1400">
              <a:solidFill>
                <a:schemeClr val="lt1"/>
              </a:solidFill>
              <a:latin typeface="Calibri"/>
              <a:ea typeface="Calibri"/>
              <a:cs typeface="Calibri"/>
              <a:sym typeface="Calibri"/>
            </a:endParaRPr>
          </a:p>
        </p:txBody>
      </p:sp>
      <p:sp>
        <p:nvSpPr>
          <p:cNvPr id="276" name="Google Shape;276;p6"/>
          <p:cNvSpPr/>
          <p:nvPr/>
        </p:nvSpPr>
        <p:spPr>
          <a:xfrm>
            <a:off x="3469278" y="3188523"/>
            <a:ext cx="344162" cy="344162"/>
          </a:xfrm>
          <a:custGeom>
            <a:avLst/>
            <a:gdLst/>
            <a:ahLst/>
            <a:cxnLst/>
            <a:rect l="l" t="t" r="r" b="b"/>
            <a:pathLst>
              <a:path w="723844" h="723844" extrusionOk="0">
                <a:moveTo>
                  <a:pt x="426504" y="670430"/>
                </a:moveTo>
                <a:lnTo>
                  <a:pt x="429879" y="679506"/>
                </a:lnTo>
                <a:lnTo>
                  <a:pt x="436813" y="677348"/>
                </a:lnTo>
                <a:lnTo>
                  <a:pt x="444260" y="670430"/>
                </a:lnTo>
                <a:close/>
                <a:moveTo>
                  <a:pt x="392587" y="581403"/>
                </a:moveTo>
                <a:lnTo>
                  <a:pt x="420449" y="657269"/>
                </a:lnTo>
                <a:lnTo>
                  <a:pt x="468410" y="657269"/>
                </a:lnTo>
                <a:cubicBezTo>
                  <a:pt x="489778" y="657269"/>
                  <a:pt x="507100" y="640286"/>
                  <a:pt x="507100" y="619336"/>
                </a:cubicBezTo>
                <a:cubicBezTo>
                  <a:pt x="507100" y="598386"/>
                  <a:pt x="489778" y="581403"/>
                  <a:pt x="468410" y="581403"/>
                </a:cubicBezTo>
                <a:close/>
                <a:moveTo>
                  <a:pt x="245546" y="409325"/>
                </a:moveTo>
                <a:lnTo>
                  <a:pt x="232059" y="413430"/>
                </a:lnTo>
                <a:cubicBezTo>
                  <a:pt x="180623" y="434760"/>
                  <a:pt x="140695" y="477544"/>
                  <a:pt x="123946" y="530340"/>
                </a:cubicBezTo>
                <a:lnTo>
                  <a:pt x="117537" y="571902"/>
                </a:lnTo>
                <a:lnTo>
                  <a:pt x="133708" y="591549"/>
                </a:lnTo>
                <a:lnTo>
                  <a:pt x="167427" y="619436"/>
                </a:lnTo>
                <a:close/>
                <a:moveTo>
                  <a:pt x="353937" y="398708"/>
                </a:moveTo>
                <a:lnTo>
                  <a:pt x="444963" y="568243"/>
                </a:lnTo>
                <a:lnTo>
                  <a:pt x="468301" y="568243"/>
                </a:lnTo>
                <a:cubicBezTo>
                  <a:pt x="497083" y="568243"/>
                  <a:pt x="520414" y="591118"/>
                  <a:pt x="520414" y="619336"/>
                </a:cubicBezTo>
                <a:cubicBezTo>
                  <a:pt x="520414" y="626391"/>
                  <a:pt x="518956" y="633111"/>
                  <a:pt x="516319" y="639224"/>
                </a:cubicBezTo>
                <a:lnTo>
                  <a:pt x="508632" y="650403"/>
                </a:lnTo>
                <a:lnTo>
                  <a:pt x="543920" y="631203"/>
                </a:lnTo>
                <a:cubicBezTo>
                  <a:pt x="561155" y="619532"/>
                  <a:pt x="577209" y="606241"/>
                  <a:pt x="591866" y="591549"/>
                </a:cubicBezTo>
                <a:lnTo>
                  <a:pt x="605359" y="575156"/>
                </a:lnTo>
                <a:lnTo>
                  <a:pt x="602597" y="548293"/>
                </a:lnTo>
                <a:cubicBezTo>
                  <a:pt x="584779" y="462925"/>
                  <a:pt x="507738" y="398708"/>
                  <a:pt x="415398" y="398708"/>
                </a:cubicBezTo>
                <a:close/>
                <a:moveTo>
                  <a:pt x="325479" y="398708"/>
                </a:moveTo>
                <a:lnTo>
                  <a:pt x="388512" y="568243"/>
                </a:lnTo>
                <a:lnTo>
                  <a:pt x="420553" y="568243"/>
                </a:lnTo>
                <a:lnTo>
                  <a:pt x="330090" y="398708"/>
                </a:lnTo>
                <a:close/>
                <a:moveTo>
                  <a:pt x="360917" y="80538"/>
                </a:moveTo>
                <a:cubicBezTo>
                  <a:pt x="278498" y="80538"/>
                  <a:pt x="211685" y="146044"/>
                  <a:pt x="211685" y="226850"/>
                </a:cubicBezTo>
                <a:cubicBezTo>
                  <a:pt x="211685" y="307656"/>
                  <a:pt x="278498" y="373162"/>
                  <a:pt x="360917" y="373162"/>
                </a:cubicBezTo>
                <a:cubicBezTo>
                  <a:pt x="443336" y="373162"/>
                  <a:pt x="510150" y="307656"/>
                  <a:pt x="510150" y="226850"/>
                </a:cubicBezTo>
                <a:cubicBezTo>
                  <a:pt x="510150" y="146044"/>
                  <a:pt x="443336" y="80538"/>
                  <a:pt x="360917" y="80538"/>
                </a:cubicBezTo>
                <a:close/>
                <a:moveTo>
                  <a:pt x="361922" y="0"/>
                </a:moveTo>
                <a:cubicBezTo>
                  <a:pt x="561806" y="0"/>
                  <a:pt x="723844" y="162038"/>
                  <a:pt x="723844" y="361922"/>
                </a:cubicBezTo>
                <a:cubicBezTo>
                  <a:pt x="723844" y="461864"/>
                  <a:pt x="683335" y="552345"/>
                  <a:pt x="617840" y="617840"/>
                </a:cubicBezTo>
                <a:lnTo>
                  <a:pt x="606479" y="627213"/>
                </a:lnTo>
                <a:lnTo>
                  <a:pt x="606479" y="627213"/>
                </a:lnTo>
                <a:lnTo>
                  <a:pt x="564276" y="662034"/>
                </a:lnTo>
                <a:cubicBezTo>
                  <a:pt x="506513" y="701058"/>
                  <a:pt x="436879" y="723844"/>
                  <a:pt x="361922" y="723844"/>
                </a:cubicBezTo>
                <a:cubicBezTo>
                  <a:pt x="311951" y="723844"/>
                  <a:pt x="264346" y="713717"/>
                  <a:pt x="221046" y="695402"/>
                </a:cubicBezTo>
                <a:lnTo>
                  <a:pt x="217825" y="693654"/>
                </a:lnTo>
                <a:lnTo>
                  <a:pt x="217824" y="693654"/>
                </a:lnTo>
                <a:lnTo>
                  <a:pt x="196029" y="681824"/>
                </a:lnTo>
                <a:lnTo>
                  <a:pt x="159568" y="662034"/>
                </a:lnTo>
                <a:lnTo>
                  <a:pt x="156646" y="659623"/>
                </a:lnTo>
                <a:lnTo>
                  <a:pt x="153462" y="656996"/>
                </a:lnTo>
                <a:lnTo>
                  <a:pt x="153462" y="656996"/>
                </a:lnTo>
                <a:lnTo>
                  <a:pt x="107767" y="619293"/>
                </a:lnTo>
                <a:lnTo>
                  <a:pt x="106005" y="617840"/>
                </a:lnTo>
                <a:lnTo>
                  <a:pt x="106005" y="617840"/>
                </a:lnTo>
                <a:lnTo>
                  <a:pt x="106005" y="617840"/>
                </a:lnTo>
                <a:cubicBezTo>
                  <a:pt x="40510" y="552345"/>
                  <a:pt x="0" y="461864"/>
                  <a:pt x="0" y="361922"/>
                </a:cubicBezTo>
                <a:cubicBezTo>
                  <a:pt x="0" y="162038"/>
                  <a:pt x="162038" y="0"/>
                  <a:pt x="361922" y="0"/>
                </a:cubicBezTo>
                <a:close/>
              </a:path>
            </a:pathLst>
          </a:custGeom>
          <a:gradFill>
            <a:gsLst>
              <a:gs pos="0">
                <a:srgbClr val="C1CBD7"/>
              </a:gs>
              <a:gs pos="15000">
                <a:srgbClr val="C1CBD7"/>
              </a:gs>
              <a:gs pos="85000">
                <a:srgbClr val="D5DBE5"/>
              </a:gs>
              <a:gs pos="100000">
                <a:srgbClr val="D5DBE5"/>
              </a:gs>
            </a:gsLst>
            <a:lin ang="36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77" name="Google Shape;277;p6"/>
          <p:cNvSpPr/>
          <p:nvPr/>
        </p:nvSpPr>
        <p:spPr>
          <a:xfrm>
            <a:off x="3862019" y="3196004"/>
            <a:ext cx="329202" cy="329202"/>
          </a:xfrm>
          <a:prstGeom prst="ellipse">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14000"/>
              </a:lnSpc>
              <a:spcBef>
                <a:spcPts val="0"/>
              </a:spcBef>
              <a:spcAft>
                <a:spcPts val="0"/>
              </a:spcAft>
              <a:buNone/>
            </a:pPr>
            <a:endParaRPr sz="1400">
              <a:solidFill>
                <a:schemeClr val="lt1"/>
              </a:solidFill>
              <a:latin typeface="Calibri"/>
              <a:ea typeface="Calibri"/>
              <a:cs typeface="Calibri"/>
              <a:sym typeface="Calibri"/>
            </a:endParaRPr>
          </a:p>
        </p:txBody>
      </p:sp>
      <p:sp>
        <p:nvSpPr>
          <p:cNvPr id="278" name="Google Shape;278;p6"/>
          <p:cNvSpPr/>
          <p:nvPr/>
        </p:nvSpPr>
        <p:spPr>
          <a:xfrm>
            <a:off x="3854538" y="3188523"/>
            <a:ext cx="344162" cy="344162"/>
          </a:xfrm>
          <a:custGeom>
            <a:avLst/>
            <a:gdLst/>
            <a:ahLst/>
            <a:cxnLst/>
            <a:rect l="l" t="t" r="r" b="b"/>
            <a:pathLst>
              <a:path w="723844" h="723844" extrusionOk="0">
                <a:moveTo>
                  <a:pt x="426504" y="670430"/>
                </a:moveTo>
                <a:lnTo>
                  <a:pt x="429879" y="679506"/>
                </a:lnTo>
                <a:lnTo>
                  <a:pt x="436813" y="677348"/>
                </a:lnTo>
                <a:lnTo>
                  <a:pt x="444260" y="670430"/>
                </a:lnTo>
                <a:close/>
                <a:moveTo>
                  <a:pt x="392587" y="581403"/>
                </a:moveTo>
                <a:lnTo>
                  <a:pt x="420449" y="657269"/>
                </a:lnTo>
                <a:lnTo>
                  <a:pt x="468410" y="657269"/>
                </a:lnTo>
                <a:cubicBezTo>
                  <a:pt x="489778" y="657269"/>
                  <a:pt x="507100" y="640286"/>
                  <a:pt x="507100" y="619336"/>
                </a:cubicBezTo>
                <a:cubicBezTo>
                  <a:pt x="507100" y="598386"/>
                  <a:pt x="489778" y="581403"/>
                  <a:pt x="468410" y="581403"/>
                </a:cubicBezTo>
                <a:close/>
                <a:moveTo>
                  <a:pt x="245546" y="409325"/>
                </a:moveTo>
                <a:lnTo>
                  <a:pt x="232059" y="413430"/>
                </a:lnTo>
                <a:cubicBezTo>
                  <a:pt x="180623" y="434760"/>
                  <a:pt x="140695" y="477544"/>
                  <a:pt x="123946" y="530340"/>
                </a:cubicBezTo>
                <a:lnTo>
                  <a:pt x="117537" y="571902"/>
                </a:lnTo>
                <a:lnTo>
                  <a:pt x="133708" y="591549"/>
                </a:lnTo>
                <a:lnTo>
                  <a:pt x="167427" y="619436"/>
                </a:lnTo>
                <a:close/>
                <a:moveTo>
                  <a:pt x="353937" y="398708"/>
                </a:moveTo>
                <a:lnTo>
                  <a:pt x="444963" y="568243"/>
                </a:lnTo>
                <a:lnTo>
                  <a:pt x="468301" y="568243"/>
                </a:lnTo>
                <a:cubicBezTo>
                  <a:pt x="497083" y="568243"/>
                  <a:pt x="520414" y="591118"/>
                  <a:pt x="520414" y="619336"/>
                </a:cubicBezTo>
                <a:cubicBezTo>
                  <a:pt x="520414" y="626391"/>
                  <a:pt x="518956" y="633111"/>
                  <a:pt x="516319" y="639224"/>
                </a:cubicBezTo>
                <a:lnTo>
                  <a:pt x="508632" y="650403"/>
                </a:lnTo>
                <a:lnTo>
                  <a:pt x="543920" y="631203"/>
                </a:lnTo>
                <a:cubicBezTo>
                  <a:pt x="561155" y="619532"/>
                  <a:pt x="577209" y="606241"/>
                  <a:pt x="591866" y="591549"/>
                </a:cubicBezTo>
                <a:lnTo>
                  <a:pt x="605359" y="575156"/>
                </a:lnTo>
                <a:lnTo>
                  <a:pt x="602597" y="548293"/>
                </a:lnTo>
                <a:cubicBezTo>
                  <a:pt x="584779" y="462925"/>
                  <a:pt x="507738" y="398708"/>
                  <a:pt x="415398" y="398708"/>
                </a:cubicBezTo>
                <a:close/>
                <a:moveTo>
                  <a:pt x="325479" y="398708"/>
                </a:moveTo>
                <a:lnTo>
                  <a:pt x="388512" y="568243"/>
                </a:lnTo>
                <a:lnTo>
                  <a:pt x="420553" y="568243"/>
                </a:lnTo>
                <a:lnTo>
                  <a:pt x="330090" y="398708"/>
                </a:lnTo>
                <a:close/>
                <a:moveTo>
                  <a:pt x="360917" y="80538"/>
                </a:moveTo>
                <a:cubicBezTo>
                  <a:pt x="278498" y="80538"/>
                  <a:pt x="211685" y="146044"/>
                  <a:pt x="211685" y="226850"/>
                </a:cubicBezTo>
                <a:cubicBezTo>
                  <a:pt x="211685" y="307656"/>
                  <a:pt x="278498" y="373162"/>
                  <a:pt x="360917" y="373162"/>
                </a:cubicBezTo>
                <a:cubicBezTo>
                  <a:pt x="443336" y="373162"/>
                  <a:pt x="510150" y="307656"/>
                  <a:pt x="510150" y="226850"/>
                </a:cubicBezTo>
                <a:cubicBezTo>
                  <a:pt x="510150" y="146044"/>
                  <a:pt x="443336" y="80538"/>
                  <a:pt x="360917" y="80538"/>
                </a:cubicBezTo>
                <a:close/>
                <a:moveTo>
                  <a:pt x="361922" y="0"/>
                </a:moveTo>
                <a:cubicBezTo>
                  <a:pt x="561806" y="0"/>
                  <a:pt x="723844" y="162038"/>
                  <a:pt x="723844" y="361922"/>
                </a:cubicBezTo>
                <a:cubicBezTo>
                  <a:pt x="723844" y="461864"/>
                  <a:pt x="683335" y="552345"/>
                  <a:pt x="617840" y="617840"/>
                </a:cubicBezTo>
                <a:lnTo>
                  <a:pt x="606479" y="627213"/>
                </a:lnTo>
                <a:lnTo>
                  <a:pt x="606479" y="627213"/>
                </a:lnTo>
                <a:lnTo>
                  <a:pt x="564276" y="662034"/>
                </a:lnTo>
                <a:cubicBezTo>
                  <a:pt x="506513" y="701058"/>
                  <a:pt x="436879" y="723844"/>
                  <a:pt x="361922" y="723844"/>
                </a:cubicBezTo>
                <a:cubicBezTo>
                  <a:pt x="311951" y="723844"/>
                  <a:pt x="264346" y="713717"/>
                  <a:pt x="221046" y="695402"/>
                </a:cubicBezTo>
                <a:lnTo>
                  <a:pt x="217825" y="693654"/>
                </a:lnTo>
                <a:lnTo>
                  <a:pt x="217824" y="693654"/>
                </a:lnTo>
                <a:lnTo>
                  <a:pt x="196029" y="681824"/>
                </a:lnTo>
                <a:lnTo>
                  <a:pt x="159568" y="662034"/>
                </a:lnTo>
                <a:lnTo>
                  <a:pt x="156646" y="659623"/>
                </a:lnTo>
                <a:lnTo>
                  <a:pt x="153462" y="656996"/>
                </a:lnTo>
                <a:lnTo>
                  <a:pt x="153462" y="656996"/>
                </a:lnTo>
                <a:lnTo>
                  <a:pt x="107767" y="619293"/>
                </a:lnTo>
                <a:lnTo>
                  <a:pt x="106005" y="617840"/>
                </a:lnTo>
                <a:lnTo>
                  <a:pt x="106005" y="617840"/>
                </a:lnTo>
                <a:lnTo>
                  <a:pt x="106005" y="617840"/>
                </a:lnTo>
                <a:cubicBezTo>
                  <a:pt x="40510" y="552345"/>
                  <a:pt x="0" y="461864"/>
                  <a:pt x="0" y="361922"/>
                </a:cubicBezTo>
                <a:cubicBezTo>
                  <a:pt x="0" y="162038"/>
                  <a:pt x="162038" y="0"/>
                  <a:pt x="361922" y="0"/>
                </a:cubicBezTo>
                <a:close/>
              </a:path>
            </a:pathLst>
          </a:custGeom>
          <a:gradFill>
            <a:gsLst>
              <a:gs pos="0">
                <a:srgbClr val="C1CBD7"/>
              </a:gs>
              <a:gs pos="15000">
                <a:srgbClr val="C1CBD7"/>
              </a:gs>
              <a:gs pos="85000">
                <a:srgbClr val="D5DBE5"/>
              </a:gs>
              <a:gs pos="100000">
                <a:srgbClr val="D5DBE5"/>
              </a:gs>
            </a:gsLst>
            <a:lin ang="36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79" name="Google Shape;279;p6"/>
          <p:cNvSpPr/>
          <p:nvPr/>
        </p:nvSpPr>
        <p:spPr>
          <a:xfrm>
            <a:off x="3476759" y="3567001"/>
            <a:ext cx="329202" cy="329202"/>
          </a:xfrm>
          <a:prstGeom prst="ellipse">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14000"/>
              </a:lnSpc>
              <a:spcBef>
                <a:spcPts val="0"/>
              </a:spcBef>
              <a:spcAft>
                <a:spcPts val="0"/>
              </a:spcAft>
              <a:buNone/>
            </a:pPr>
            <a:endParaRPr sz="1400">
              <a:solidFill>
                <a:schemeClr val="lt1"/>
              </a:solidFill>
              <a:latin typeface="Calibri"/>
              <a:ea typeface="Calibri"/>
              <a:cs typeface="Calibri"/>
              <a:sym typeface="Calibri"/>
            </a:endParaRPr>
          </a:p>
        </p:txBody>
      </p:sp>
      <p:sp>
        <p:nvSpPr>
          <p:cNvPr id="280" name="Google Shape;280;p6"/>
          <p:cNvSpPr/>
          <p:nvPr/>
        </p:nvSpPr>
        <p:spPr>
          <a:xfrm>
            <a:off x="3469278" y="3559520"/>
            <a:ext cx="344162" cy="344162"/>
          </a:xfrm>
          <a:custGeom>
            <a:avLst/>
            <a:gdLst/>
            <a:ahLst/>
            <a:cxnLst/>
            <a:rect l="l" t="t" r="r" b="b"/>
            <a:pathLst>
              <a:path w="723844" h="723844" extrusionOk="0">
                <a:moveTo>
                  <a:pt x="426504" y="670430"/>
                </a:moveTo>
                <a:lnTo>
                  <a:pt x="429879" y="679506"/>
                </a:lnTo>
                <a:lnTo>
                  <a:pt x="436813" y="677348"/>
                </a:lnTo>
                <a:lnTo>
                  <a:pt x="444260" y="670430"/>
                </a:lnTo>
                <a:close/>
                <a:moveTo>
                  <a:pt x="392587" y="581403"/>
                </a:moveTo>
                <a:lnTo>
                  <a:pt x="420449" y="657269"/>
                </a:lnTo>
                <a:lnTo>
                  <a:pt x="468410" y="657269"/>
                </a:lnTo>
                <a:cubicBezTo>
                  <a:pt x="489778" y="657269"/>
                  <a:pt x="507100" y="640286"/>
                  <a:pt x="507100" y="619336"/>
                </a:cubicBezTo>
                <a:cubicBezTo>
                  <a:pt x="507100" y="598386"/>
                  <a:pt x="489778" y="581403"/>
                  <a:pt x="468410" y="581403"/>
                </a:cubicBezTo>
                <a:close/>
                <a:moveTo>
                  <a:pt x="245546" y="409325"/>
                </a:moveTo>
                <a:lnTo>
                  <a:pt x="232059" y="413430"/>
                </a:lnTo>
                <a:cubicBezTo>
                  <a:pt x="180623" y="434760"/>
                  <a:pt x="140695" y="477544"/>
                  <a:pt x="123946" y="530340"/>
                </a:cubicBezTo>
                <a:lnTo>
                  <a:pt x="117537" y="571902"/>
                </a:lnTo>
                <a:lnTo>
                  <a:pt x="133708" y="591549"/>
                </a:lnTo>
                <a:lnTo>
                  <a:pt x="167427" y="619436"/>
                </a:lnTo>
                <a:close/>
                <a:moveTo>
                  <a:pt x="353937" y="398708"/>
                </a:moveTo>
                <a:lnTo>
                  <a:pt x="444963" y="568243"/>
                </a:lnTo>
                <a:lnTo>
                  <a:pt x="468301" y="568243"/>
                </a:lnTo>
                <a:cubicBezTo>
                  <a:pt x="497083" y="568243"/>
                  <a:pt x="520414" y="591118"/>
                  <a:pt x="520414" y="619336"/>
                </a:cubicBezTo>
                <a:cubicBezTo>
                  <a:pt x="520414" y="626391"/>
                  <a:pt x="518956" y="633111"/>
                  <a:pt x="516319" y="639224"/>
                </a:cubicBezTo>
                <a:lnTo>
                  <a:pt x="508632" y="650403"/>
                </a:lnTo>
                <a:lnTo>
                  <a:pt x="543920" y="631203"/>
                </a:lnTo>
                <a:cubicBezTo>
                  <a:pt x="561155" y="619532"/>
                  <a:pt x="577209" y="606241"/>
                  <a:pt x="591866" y="591549"/>
                </a:cubicBezTo>
                <a:lnTo>
                  <a:pt x="605359" y="575156"/>
                </a:lnTo>
                <a:lnTo>
                  <a:pt x="602597" y="548293"/>
                </a:lnTo>
                <a:cubicBezTo>
                  <a:pt x="584779" y="462925"/>
                  <a:pt x="507738" y="398708"/>
                  <a:pt x="415398" y="398708"/>
                </a:cubicBezTo>
                <a:close/>
                <a:moveTo>
                  <a:pt x="325479" y="398708"/>
                </a:moveTo>
                <a:lnTo>
                  <a:pt x="388512" y="568243"/>
                </a:lnTo>
                <a:lnTo>
                  <a:pt x="420553" y="568243"/>
                </a:lnTo>
                <a:lnTo>
                  <a:pt x="330090" y="398708"/>
                </a:lnTo>
                <a:close/>
                <a:moveTo>
                  <a:pt x="360917" y="80538"/>
                </a:moveTo>
                <a:cubicBezTo>
                  <a:pt x="278498" y="80538"/>
                  <a:pt x="211685" y="146044"/>
                  <a:pt x="211685" y="226850"/>
                </a:cubicBezTo>
                <a:cubicBezTo>
                  <a:pt x="211685" y="307656"/>
                  <a:pt x="278498" y="373162"/>
                  <a:pt x="360917" y="373162"/>
                </a:cubicBezTo>
                <a:cubicBezTo>
                  <a:pt x="443336" y="373162"/>
                  <a:pt x="510150" y="307656"/>
                  <a:pt x="510150" y="226850"/>
                </a:cubicBezTo>
                <a:cubicBezTo>
                  <a:pt x="510150" y="146044"/>
                  <a:pt x="443336" y="80538"/>
                  <a:pt x="360917" y="80538"/>
                </a:cubicBezTo>
                <a:close/>
                <a:moveTo>
                  <a:pt x="361922" y="0"/>
                </a:moveTo>
                <a:cubicBezTo>
                  <a:pt x="561806" y="0"/>
                  <a:pt x="723844" y="162038"/>
                  <a:pt x="723844" y="361922"/>
                </a:cubicBezTo>
                <a:cubicBezTo>
                  <a:pt x="723844" y="461864"/>
                  <a:pt x="683335" y="552345"/>
                  <a:pt x="617840" y="617840"/>
                </a:cubicBezTo>
                <a:lnTo>
                  <a:pt x="606479" y="627213"/>
                </a:lnTo>
                <a:lnTo>
                  <a:pt x="606479" y="627213"/>
                </a:lnTo>
                <a:lnTo>
                  <a:pt x="564276" y="662034"/>
                </a:lnTo>
                <a:cubicBezTo>
                  <a:pt x="506513" y="701058"/>
                  <a:pt x="436879" y="723844"/>
                  <a:pt x="361922" y="723844"/>
                </a:cubicBezTo>
                <a:cubicBezTo>
                  <a:pt x="311951" y="723844"/>
                  <a:pt x="264346" y="713717"/>
                  <a:pt x="221046" y="695402"/>
                </a:cubicBezTo>
                <a:lnTo>
                  <a:pt x="217825" y="693654"/>
                </a:lnTo>
                <a:lnTo>
                  <a:pt x="217824" y="693654"/>
                </a:lnTo>
                <a:lnTo>
                  <a:pt x="196029" y="681824"/>
                </a:lnTo>
                <a:lnTo>
                  <a:pt x="159568" y="662034"/>
                </a:lnTo>
                <a:lnTo>
                  <a:pt x="156646" y="659623"/>
                </a:lnTo>
                <a:lnTo>
                  <a:pt x="153462" y="656996"/>
                </a:lnTo>
                <a:lnTo>
                  <a:pt x="153462" y="656996"/>
                </a:lnTo>
                <a:lnTo>
                  <a:pt x="107767" y="619293"/>
                </a:lnTo>
                <a:lnTo>
                  <a:pt x="106005" y="617840"/>
                </a:lnTo>
                <a:lnTo>
                  <a:pt x="106005" y="617840"/>
                </a:lnTo>
                <a:lnTo>
                  <a:pt x="106005" y="617840"/>
                </a:lnTo>
                <a:cubicBezTo>
                  <a:pt x="40510" y="552345"/>
                  <a:pt x="0" y="461864"/>
                  <a:pt x="0" y="361922"/>
                </a:cubicBezTo>
                <a:cubicBezTo>
                  <a:pt x="0" y="162038"/>
                  <a:pt x="162038" y="0"/>
                  <a:pt x="361922" y="0"/>
                </a:cubicBezTo>
                <a:close/>
              </a:path>
            </a:pathLst>
          </a:custGeom>
          <a:gradFill>
            <a:gsLst>
              <a:gs pos="0">
                <a:srgbClr val="C1CBD7"/>
              </a:gs>
              <a:gs pos="15000">
                <a:srgbClr val="C1CBD7"/>
              </a:gs>
              <a:gs pos="85000">
                <a:srgbClr val="D5DBE5"/>
              </a:gs>
              <a:gs pos="100000">
                <a:srgbClr val="D5DBE5"/>
              </a:gs>
            </a:gsLst>
            <a:lin ang="36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81" name="Google Shape;281;p6"/>
          <p:cNvSpPr/>
          <p:nvPr/>
        </p:nvSpPr>
        <p:spPr>
          <a:xfrm>
            <a:off x="3862019" y="3567001"/>
            <a:ext cx="329202" cy="329202"/>
          </a:xfrm>
          <a:prstGeom prst="ellipse">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14000"/>
              </a:lnSpc>
              <a:spcBef>
                <a:spcPts val="0"/>
              </a:spcBef>
              <a:spcAft>
                <a:spcPts val="0"/>
              </a:spcAft>
              <a:buNone/>
            </a:pPr>
            <a:endParaRPr sz="1400">
              <a:solidFill>
                <a:schemeClr val="lt1"/>
              </a:solidFill>
              <a:latin typeface="Calibri"/>
              <a:ea typeface="Calibri"/>
              <a:cs typeface="Calibri"/>
              <a:sym typeface="Calibri"/>
            </a:endParaRPr>
          </a:p>
        </p:txBody>
      </p:sp>
      <p:sp>
        <p:nvSpPr>
          <p:cNvPr id="282" name="Google Shape;282;p6"/>
          <p:cNvSpPr/>
          <p:nvPr/>
        </p:nvSpPr>
        <p:spPr>
          <a:xfrm>
            <a:off x="3854538" y="3559520"/>
            <a:ext cx="344162" cy="344162"/>
          </a:xfrm>
          <a:custGeom>
            <a:avLst/>
            <a:gdLst/>
            <a:ahLst/>
            <a:cxnLst/>
            <a:rect l="l" t="t" r="r" b="b"/>
            <a:pathLst>
              <a:path w="723844" h="723844" extrusionOk="0">
                <a:moveTo>
                  <a:pt x="426504" y="670430"/>
                </a:moveTo>
                <a:lnTo>
                  <a:pt x="429879" y="679506"/>
                </a:lnTo>
                <a:lnTo>
                  <a:pt x="436813" y="677348"/>
                </a:lnTo>
                <a:lnTo>
                  <a:pt x="444260" y="670430"/>
                </a:lnTo>
                <a:close/>
                <a:moveTo>
                  <a:pt x="392587" y="581403"/>
                </a:moveTo>
                <a:lnTo>
                  <a:pt x="420449" y="657269"/>
                </a:lnTo>
                <a:lnTo>
                  <a:pt x="468410" y="657269"/>
                </a:lnTo>
                <a:cubicBezTo>
                  <a:pt x="489778" y="657269"/>
                  <a:pt x="507100" y="640286"/>
                  <a:pt x="507100" y="619336"/>
                </a:cubicBezTo>
                <a:cubicBezTo>
                  <a:pt x="507100" y="598386"/>
                  <a:pt x="489778" y="581403"/>
                  <a:pt x="468410" y="581403"/>
                </a:cubicBezTo>
                <a:close/>
                <a:moveTo>
                  <a:pt x="245546" y="409325"/>
                </a:moveTo>
                <a:lnTo>
                  <a:pt x="232059" y="413430"/>
                </a:lnTo>
                <a:cubicBezTo>
                  <a:pt x="180623" y="434760"/>
                  <a:pt x="140695" y="477544"/>
                  <a:pt x="123946" y="530340"/>
                </a:cubicBezTo>
                <a:lnTo>
                  <a:pt x="117537" y="571902"/>
                </a:lnTo>
                <a:lnTo>
                  <a:pt x="133708" y="591549"/>
                </a:lnTo>
                <a:lnTo>
                  <a:pt x="167427" y="619436"/>
                </a:lnTo>
                <a:close/>
                <a:moveTo>
                  <a:pt x="353937" y="398708"/>
                </a:moveTo>
                <a:lnTo>
                  <a:pt x="444963" y="568243"/>
                </a:lnTo>
                <a:lnTo>
                  <a:pt x="468301" y="568243"/>
                </a:lnTo>
                <a:cubicBezTo>
                  <a:pt x="497083" y="568243"/>
                  <a:pt x="520414" y="591118"/>
                  <a:pt x="520414" y="619336"/>
                </a:cubicBezTo>
                <a:cubicBezTo>
                  <a:pt x="520414" y="626391"/>
                  <a:pt x="518956" y="633111"/>
                  <a:pt x="516319" y="639224"/>
                </a:cubicBezTo>
                <a:lnTo>
                  <a:pt x="508632" y="650403"/>
                </a:lnTo>
                <a:lnTo>
                  <a:pt x="543920" y="631203"/>
                </a:lnTo>
                <a:cubicBezTo>
                  <a:pt x="561155" y="619532"/>
                  <a:pt x="577209" y="606241"/>
                  <a:pt x="591866" y="591549"/>
                </a:cubicBezTo>
                <a:lnTo>
                  <a:pt x="605359" y="575156"/>
                </a:lnTo>
                <a:lnTo>
                  <a:pt x="602597" y="548293"/>
                </a:lnTo>
                <a:cubicBezTo>
                  <a:pt x="584779" y="462925"/>
                  <a:pt x="507738" y="398708"/>
                  <a:pt x="415398" y="398708"/>
                </a:cubicBezTo>
                <a:close/>
                <a:moveTo>
                  <a:pt x="325479" y="398708"/>
                </a:moveTo>
                <a:lnTo>
                  <a:pt x="388512" y="568243"/>
                </a:lnTo>
                <a:lnTo>
                  <a:pt x="420553" y="568243"/>
                </a:lnTo>
                <a:lnTo>
                  <a:pt x="330090" y="398708"/>
                </a:lnTo>
                <a:close/>
                <a:moveTo>
                  <a:pt x="360917" y="80538"/>
                </a:moveTo>
                <a:cubicBezTo>
                  <a:pt x="278498" y="80538"/>
                  <a:pt x="211685" y="146044"/>
                  <a:pt x="211685" y="226850"/>
                </a:cubicBezTo>
                <a:cubicBezTo>
                  <a:pt x="211685" y="307656"/>
                  <a:pt x="278498" y="373162"/>
                  <a:pt x="360917" y="373162"/>
                </a:cubicBezTo>
                <a:cubicBezTo>
                  <a:pt x="443336" y="373162"/>
                  <a:pt x="510150" y="307656"/>
                  <a:pt x="510150" y="226850"/>
                </a:cubicBezTo>
                <a:cubicBezTo>
                  <a:pt x="510150" y="146044"/>
                  <a:pt x="443336" y="80538"/>
                  <a:pt x="360917" y="80538"/>
                </a:cubicBezTo>
                <a:close/>
                <a:moveTo>
                  <a:pt x="361922" y="0"/>
                </a:moveTo>
                <a:cubicBezTo>
                  <a:pt x="561806" y="0"/>
                  <a:pt x="723844" y="162038"/>
                  <a:pt x="723844" y="361922"/>
                </a:cubicBezTo>
                <a:cubicBezTo>
                  <a:pt x="723844" y="461864"/>
                  <a:pt x="683335" y="552345"/>
                  <a:pt x="617840" y="617840"/>
                </a:cubicBezTo>
                <a:lnTo>
                  <a:pt x="606479" y="627213"/>
                </a:lnTo>
                <a:lnTo>
                  <a:pt x="606479" y="627213"/>
                </a:lnTo>
                <a:lnTo>
                  <a:pt x="564276" y="662034"/>
                </a:lnTo>
                <a:cubicBezTo>
                  <a:pt x="506513" y="701058"/>
                  <a:pt x="436879" y="723844"/>
                  <a:pt x="361922" y="723844"/>
                </a:cubicBezTo>
                <a:cubicBezTo>
                  <a:pt x="311951" y="723844"/>
                  <a:pt x="264346" y="713717"/>
                  <a:pt x="221046" y="695402"/>
                </a:cubicBezTo>
                <a:lnTo>
                  <a:pt x="217825" y="693654"/>
                </a:lnTo>
                <a:lnTo>
                  <a:pt x="217824" y="693654"/>
                </a:lnTo>
                <a:lnTo>
                  <a:pt x="196029" y="681824"/>
                </a:lnTo>
                <a:lnTo>
                  <a:pt x="159568" y="662034"/>
                </a:lnTo>
                <a:lnTo>
                  <a:pt x="156646" y="659623"/>
                </a:lnTo>
                <a:lnTo>
                  <a:pt x="153462" y="656996"/>
                </a:lnTo>
                <a:lnTo>
                  <a:pt x="153462" y="656996"/>
                </a:lnTo>
                <a:lnTo>
                  <a:pt x="107767" y="619293"/>
                </a:lnTo>
                <a:lnTo>
                  <a:pt x="106005" y="617840"/>
                </a:lnTo>
                <a:lnTo>
                  <a:pt x="106005" y="617840"/>
                </a:lnTo>
                <a:lnTo>
                  <a:pt x="106005" y="617840"/>
                </a:lnTo>
                <a:cubicBezTo>
                  <a:pt x="40510" y="552345"/>
                  <a:pt x="0" y="461864"/>
                  <a:pt x="0" y="361922"/>
                </a:cubicBezTo>
                <a:cubicBezTo>
                  <a:pt x="0" y="162038"/>
                  <a:pt x="162038" y="0"/>
                  <a:pt x="361922" y="0"/>
                </a:cubicBezTo>
                <a:close/>
              </a:path>
            </a:pathLst>
          </a:custGeom>
          <a:gradFill>
            <a:gsLst>
              <a:gs pos="0">
                <a:srgbClr val="C1CBD7"/>
              </a:gs>
              <a:gs pos="15000">
                <a:srgbClr val="C1CBD7"/>
              </a:gs>
              <a:gs pos="85000">
                <a:srgbClr val="D5DBE5"/>
              </a:gs>
              <a:gs pos="100000">
                <a:srgbClr val="D5DBE5"/>
              </a:gs>
            </a:gsLst>
            <a:lin ang="36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83" name="Google Shape;283;p6"/>
          <p:cNvSpPr/>
          <p:nvPr/>
        </p:nvSpPr>
        <p:spPr>
          <a:xfrm>
            <a:off x="3476759" y="3937999"/>
            <a:ext cx="329202" cy="329202"/>
          </a:xfrm>
          <a:prstGeom prst="ellipse">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14000"/>
              </a:lnSpc>
              <a:spcBef>
                <a:spcPts val="0"/>
              </a:spcBef>
              <a:spcAft>
                <a:spcPts val="0"/>
              </a:spcAft>
              <a:buNone/>
            </a:pPr>
            <a:endParaRPr sz="1400">
              <a:solidFill>
                <a:schemeClr val="lt1"/>
              </a:solidFill>
              <a:latin typeface="Calibri"/>
              <a:ea typeface="Calibri"/>
              <a:cs typeface="Calibri"/>
              <a:sym typeface="Calibri"/>
            </a:endParaRPr>
          </a:p>
        </p:txBody>
      </p:sp>
      <p:sp>
        <p:nvSpPr>
          <p:cNvPr id="284" name="Google Shape;284;p6"/>
          <p:cNvSpPr/>
          <p:nvPr/>
        </p:nvSpPr>
        <p:spPr>
          <a:xfrm>
            <a:off x="3469278" y="3930518"/>
            <a:ext cx="344162" cy="344162"/>
          </a:xfrm>
          <a:custGeom>
            <a:avLst/>
            <a:gdLst/>
            <a:ahLst/>
            <a:cxnLst/>
            <a:rect l="l" t="t" r="r" b="b"/>
            <a:pathLst>
              <a:path w="723844" h="723844" extrusionOk="0">
                <a:moveTo>
                  <a:pt x="426504" y="670430"/>
                </a:moveTo>
                <a:lnTo>
                  <a:pt x="429879" y="679506"/>
                </a:lnTo>
                <a:lnTo>
                  <a:pt x="436813" y="677348"/>
                </a:lnTo>
                <a:lnTo>
                  <a:pt x="444260" y="670430"/>
                </a:lnTo>
                <a:close/>
                <a:moveTo>
                  <a:pt x="392587" y="581403"/>
                </a:moveTo>
                <a:lnTo>
                  <a:pt x="420449" y="657269"/>
                </a:lnTo>
                <a:lnTo>
                  <a:pt x="468410" y="657269"/>
                </a:lnTo>
                <a:cubicBezTo>
                  <a:pt x="489778" y="657269"/>
                  <a:pt x="507100" y="640286"/>
                  <a:pt x="507100" y="619336"/>
                </a:cubicBezTo>
                <a:cubicBezTo>
                  <a:pt x="507100" y="598386"/>
                  <a:pt x="489778" y="581403"/>
                  <a:pt x="468410" y="581403"/>
                </a:cubicBezTo>
                <a:close/>
                <a:moveTo>
                  <a:pt x="245546" y="409325"/>
                </a:moveTo>
                <a:lnTo>
                  <a:pt x="232059" y="413430"/>
                </a:lnTo>
                <a:cubicBezTo>
                  <a:pt x="180623" y="434760"/>
                  <a:pt x="140695" y="477544"/>
                  <a:pt x="123946" y="530340"/>
                </a:cubicBezTo>
                <a:lnTo>
                  <a:pt x="117537" y="571902"/>
                </a:lnTo>
                <a:lnTo>
                  <a:pt x="133708" y="591549"/>
                </a:lnTo>
                <a:lnTo>
                  <a:pt x="167427" y="619436"/>
                </a:lnTo>
                <a:close/>
                <a:moveTo>
                  <a:pt x="353937" y="398708"/>
                </a:moveTo>
                <a:lnTo>
                  <a:pt x="444963" y="568243"/>
                </a:lnTo>
                <a:lnTo>
                  <a:pt x="468301" y="568243"/>
                </a:lnTo>
                <a:cubicBezTo>
                  <a:pt x="497083" y="568243"/>
                  <a:pt x="520414" y="591118"/>
                  <a:pt x="520414" y="619336"/>
                </a:cubicBezTo>
                <a:cubicBezTo>
                  <a:pt x="520414" y="626391"/>
                  <a:pt x="518956" y="633111"/>
                  <a:pt x="516319" y="639224"/>
                </a:cubicBezTo>
                <a:lnTo>
                  <a:pt x="508632" y="650403"/>
                </a:lnTo>
                <a:lnTo>
                  <a:pt x="543920" y="631203"/>
                </a:lnTo>
                <a:cubicBezTo>
                  <a:pt x="561155" y="619532"/>
                  <a:pt x="577209" y="606241"/>
                  <a:pt x="591866" y="591549"/>
                </a:cubicBezTo>
                <a:lnTo>
                  <a:pt x="605359" y="575156"/>
                </a:lnTo>
                <a:lnTo>
                  <a:pt x="602597" y="548293"/>
                </a:lnTo>
                <a:cubicBezTo>
                  <a:pt x="584779" y="462925"/>
                  <a:pt x="507738" y="398708"/>
                  <a:pt x="415398" y="398708"/>
                </a:cubicBezTo>
                <a:close/>
                <a:moveTo>
                  <a:pt x="325479" y="398708"/>
                </a:moveTo>
                <a:lnTo>
                  <a:pt x="388512" y="568243"/>
                </a:lnTo>
                <a:lnTo>
                  <a:pt x="420553" y="568243"/>
                </a:lnTo>
                <a:lnTo>
                  <a:pt x="330090" y="398708"/>
                </a:lnTo>
                <a:close/>
                <a:moveTo>
                  <a:pt x="360917" y="80538"/>
                </a:moveTo>
                <a:cubicBezTo>
                  <a:pt x="278498" y="80538"/>
                  <a:pt x="211685" y="146044"/>
                  <a:pt x="211685" y="226850"/>
                </a:cubicBezTo>
                <a:cubicBezTo>
                  <a:pt x="211685" y="307656"/>
                  <a:pt x="278498" y="373162"/>
                  <a:pt x="360917" y="373162"/>
                </a:cubicBezTo>
                <a:cubicBezTo>
                  <a:pt x="443336" y="373162"/>
                  <a:pt x="510150" y="307656"/>
                  <a:pt x="510150" y="226850"/>
                </a:cubicBezTo>
                <a:cubicBezTo>
                  <a:pt x="510150" y="146044"/>
                  <a:pt x="443336" y="80538"/>
                  <a:pt x="360917" y="80538"/>
                </a:cubicBezTo>
                <a:close/>
                <a:moveTo>
                  <a:pt x="361922" y="0"/>
                </a:moveTo>
                <a:cubicBezTo>
                  <a:pt x="561806" y="0"/>
                  <a:pt x="723844" y="162038"/>
                  <a:pt x="723844" y="361922"/>
                </a:cubicBezTo>
                <a:cubicBezTo>
                  <a:pt x="723844" y="461864"/>
                  <a:pt x="683335" y="552345"/>
                  <a:pt x="617840" y="617840"/>
                </a:cubicBezTo>
                <a:lnTo>
                  <a:pt x="606479" y="627213"/>
                </a:lnTo>
                <a:lnTo>
                  <a:pt x="606479" y="627213"/>
                </a:lnTo>
                <a:lnTo>
                  <a:pt x="564276" y="662034"/>
                </a:lnTo>
                <a:cubicBezTo>
                  <a:pt x="506513" y="701058"/>
                  <a:pt x="436879" y="723844"/>
                  <a:pt x="361922" y="723844"/>
                </a:cubicBezTo>
                <a:cubicBezTo>
                  <a:pt x="311951" y="723844"/>
                  <a:pt x="264346" y="713717"/>
                  <a:pt x="221046" y="695402"/>
                </a:cubicBezTo>
                <a:lnTo>
                  <a:pt x="217825" y="693654"/>
                </a:lnTo>
                <a:lnTo>
                  <a:pt x="217824" y="693654"/>
                </a:lnTo>
                <a:lnTo>
                  <a:pt x="196029" y="681824"/>
                </a:lnTo>
                <a:lnTo>
                  <a:pt x="159568" y="662034"/>
                </a:lnTo>
                <a:lnTo>
                  <a:pt x="156646" y="659623"/>
                </a:lnTo>
                <a:lnTo>
                  <a:pt x="153462" y="656996"/>
                </a:lnTo>
                <a:lnTo>
                  <a:pt x="153462" y="656996"/>
                </a:lnTo>
                <a:lnTo>
                  <a:pt x="107767" y="619293"/>
                </a:lnTo>
                <a:lnTo>
                  <a:pt x="106005" y="617840"/>
                </a:lnTo>
                <a:lnTo>
                  <a:pt x="106005" y="617840"/>
                </a:lnTo>
                <a:lnTo>
                  <a:pt x="106005" y="617840"/>
                </a:lnTo>
                <a:cubicBezTo>
                  <a:pt x="40510" y="552345"/>
                  <a:pt x="0" y="461864"/>
                  <a:pt x="0" y="361922"/>
                </a:cubicBezTo>
                <a:cubicBezTo>
                  <a:pt x="0" y="162038"/>
                  <a:pt x="162038" y="0"/>
                  <a:pt x="361922" y="0"/>
                </a:cubicBezTo>
                <a:close/>
              </a:path>
            </a:pathLst>
          </a:custGeom>
          <a:gradFill>
            <a:gsLst>
              <a:gs pos="0">
                <a:srgbClr val="C1CBD7"/>
              </a:gs>
              <a:gs pos="15000">
                <a:srgbClr val="C1CBD7"/>
              </a:gs>
              <a:gs pos="85000">
                <a:srgbClr val="D5DBE5"/>
              </a:gs>
              <a:gs pos="100000">
                <a:srgbClr val="D5DBE5"/>
              </a:gs>
            </a:gsLst>
            <a:lin ang="36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85" name="Google Shape;285;p6"/>
          <p:cNvSpPr/>
          <p:nvPr/>
        </p:nvSpPr>
        <p:spPr>
          <a:xfrm>
            <a:off x="3862019" y="3937999"/>
            <a:ext cx="329202" cy="329202"/>
          </a:xfrm>
          <a:prstGeom prst="ellipse">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14000"/>
              </a:lnSpc>
              <a:spcBef>
                <a:spcPts val="0"/>
              </a:spcBef>
              <a:spcAft>
                <a:spcPts val="0"/>
              </a:spcAft>
              <a:buNone/>
            </a:pPr>
            <a:endParaRPr sz="1400">
              <a:solidFill>
                <a:schemeClr val="lt1"/>
              </a:solidFill>
              <a:latin typeface="Calibri"/>
              <a:ea typeface="Calibri"/>
              <a:cs typeface="Calibri"/>
              <a:sym typeface="Calibri"/>
            </a:endParaRPr>
          </a:p>
        </p:txBody>
      </p:sp>
      <p:sp>
        <p:nvSpPr>
          <p:cNvPr id="286" name="Google Shape;286;p6"/>
          <p:cNvSpPr/>
          <p:nvPr/>
        </p:nvSpPr>
        <p:spPr>
          <a:xfrm>
            <a:off x="3854538" y="3930518"/>
            <a:ext cx="344162" cy="344162"/>
          </a:xfrm>
          <a:custGeom>
            <a:avLst/>
            <a:gdLst/>
            <a:ahLst/>
            <a:cxnLst/>
            <a:rect l="l" t="t" r="r" b="b"/>
            <a:pathLst>
              <a:path w="723844" h="723844" extrusionOk="0">
                <a:moveTo>
                  <a:pt x="426504" y="670430"/>
                </a:moveTo>
                <a:lnTo>
                  <a:pt x="429879" y="679506"/>
                </a:lnTo>
                <a:lnTo>
                  <a:pt x="436813" y="677348"/>
                </a:lnTo>
                <a:lnTo>
                  <a:pt x="444260" y="670430"/>
                </a:lnTo>
                <a:close/>
                <a:moveTo>
                  <a:pt x="392587" y="581403"/>
                </a:moveTo>
                <a:lnTo>
                  <a:pt x="420449" y="657269"/>
                </a:lnTo>
                <a:lnTo>
                  <a:pt x="468410" y="657269"/>
                </a:lnTo>
                <a:cubicBezTo>
                  <a:pt x="489778" y="657269"/>
                  <a:pt x="507100" y="640286"/>
                  <a:pt x="507100" y="619336"/>
                </a:cubicBezTo>
                <a:cubicBezTo>
                  <a:pt x="507100" y="598386"/>
                  <a:pt x="489778" y="581403"/>
                  <a:pt x="468410" y="581403"/>
                </a:cubicBezTo>
                <a:close/>
                <a:moveTo>
                  <a:pt x="245546" y="409325"/>
                </a:moveTo>
                <a:lnTo>
                  <a:pt x="232059" y="413430"/>
                </a:lnTo>
                <a:cubicBezTo>
                  <a:pt x="180623" y="434760"/>
                  <a:pt x="140695" y="477544"/>
                  <a:pt x="123946" y="530340"/>
                </a:cubicBezTo>
                <a:lnTo>
                  <a:pt x="117537" y="571902"/>
                </a:lnTo>
                <a:lnTo>
                  <a:pt x="133708" y="591549"/>
                </a:lnTo>
                <a:lnTo>
                  <a:pt x="167427" y="619436"/>
                </a:lnTo>
                <a:close/>
                <a:moveTo>
                  <a:pt x="353937" y="398708"/>
                </a:moveTo>
                <a:lnTo>
                  <a:pt x="444963" y="568243"/>
                </a:lnTo>
                <a:lnTo>
                  <a:pt x="468301" y="568243"/>
                </a:lnTo>
                <a:cubicBezTo>
                  <a:pt x="497083" y="568243"/>
                  <a:pt x="520414" y="591118"/>
                  <a:pt x="520414" y="619336"/>
                </a:cubicBezTo>
                <a:cubicBezTo>
                  <a:pt x="520414" y="626391"/>
                  <a:pt x="518956" y="633111"/>
                  <a:pt x="516319" y="639224"/>
                </a:cubicBezTo>
                <a:lnTo>
                  <a:pt x="508632" y="650403"/>
                </a:lnTo>
                <a:lnTo>
                  <a:pt x="543920" y="631203"/>
                </a:lnTo>
                <a:cubicBezTo>
                  <a:pt x="561155" y="619532"/>
                  <a:pt x="577209" y="606241"/>
                  <a:pt x="591866" y="591549"/>
                </a:cubicBezTo>
                <a:lnTo>
                  <a:pt x="605359" y="575156"/>
                </a:lnTo>
                <a:lnTo>
                  <a:pt x="602597" y="548293"/>
                </a:lnTo>
                <a:cubicBezTo>
                  <a:pt x="584779" y="462925"/>
                  <a:pt x="507738" y="398708"/>
                  <a:pt x="415398" y="398708"/>
                </a:cubicBezTo>
                <a:close/>
                <a:moveTo>
                  <a:pt x="325479" y="398708"/>
                </a:moveTo>
                <a:lnTo>
                  <a:pt x="388512" y="568243"/>
                </a:lnTo>
                <a:lnTo>
                  <a:pt x="420553" y="568243"/>
                </a:lnTo>
                <a:lnTo>
                  <a:pt x="330090" y="398708"/>
                </a:lnTo>
                <a:close/>
                <a:moveTo>
                  <a:pt x="360917" y="80538"/>
                </a:moveTo>
                <a:cubicBezTo>
                  <a:pt x="278498" y="80538"/>
                  <a:pt x="211685" y="146044"/>
                  <a:pt x="211685" y="226850"/>
                </a:cubicBezTo>
                <a:cubicBezTo>
                  <a:pt x="211685" y="307656"/>
                  <a:pt x="278498" y="373162"/>
                  <a:pt x="360917" y="373162"/>
                </a:cubicBezTo>
                <a:cubicBezTo>
                  <a:pt x="443336" y="373162"/>
                  <a:pt x="510150" y="307656"/>
                  <a:pt x="510150" y="226850"/>
                </a:cubicBezTo>
                <a:cubicBezTo>
                  <a:pt x="510150" y="146044"/>
                  <a:pt x="443336" y="80538"/>
                  <a:pt x="360917" y="80538"/>
                </a:cubicBezTo>
                <a:close/>
                <a:moveTo>
                  <a:pt x="361922" y="0"/>
                </a:moveTo>
                <a:cubicBezTo>
                  <a:pt x="561806" y="0"/>
                  <a:pt x="723844" y="162038"/>
                  <a:pt x="723844" y="361922"/>
                </a:cubicBezTo>
                <a:cubicBezTo>
                  <a:pt x="723844" y="461864"/>
                  <a:pt x="683335" y="552345"/>
                  <a:pt x="617840" y="617840"/>
                </a:cubicBezTo>
                <a:lnTo>
                  <a:pt x="606479" y="627213"/>
                </a:lnTo>
                <a:lnTo>
                  <a:pt x="606479" y="627213"/>
                </a:lnTo>
                <a:lnTo>
                  <a:pt x="564276" y="662034"/>
                </a:lnTo>
                <a:cubicBezTo>
                  <a:pt x="506513" y="701058"/>
                  <a:pt x="436879" y="723844"/>
                  <a:pt x="361922" y="723844"/>
                </a:cubicBezTo>
                <a:cubicBezTo>
                  <a:pt x="311951" y="723844"/>
                  <a:pt x="264346" y="713717"/>
                  <a:pt x="221046" y="695402"/>
                </a:cubicBezTo>
                <a:lnTo>
                  <a:pt x="217825" y="693654"/>
                </a:lnTo>
                <a:lnTo>
                  <a:pt x="217824" y="693654"/>
                </a:lnTo>
                <a:lnTo>
                  <a:pt x="196029" y="681824"/>
                </a:lnTo>
                <a:lnTo>
                  <a:pt x="159568" y="662034"/>
                </a:lnTo>
                <a:lnTo>
                  <a:pt x="156646" y="659623"/>
                </a:lnTo>
                <a:lnTo>
                  <a:pt x="153462" y="656996"/>
                </a:lnTo>
                <a:lnTo>
                  <a:pt x="153462" y="656996"/>
                </a:lnTo>
                <a:lnTo>
                  <a:pt x="107767" y="619293"/>
                </a:lnTo>
                <a:lnTo>
                  <a:pt x="106005" y="617840"/>
                </a:lnTo>
                <a:lnTo>
                  <a:pt x="106005" y="617840"/>
                </a:lnTo>
                <a:lnTo>
                  <a:pt x="106005" y="617840"/>
                </a:lnTo>
                <a:cubicBezTo>
                  <a:pt x="40510" y="552345"/>
                  <a:pt x="0" y="461864"/>
                  <a:pt x="0" y="361922"/>
                </a:cubicBezTo>
                <a:cubicBezTo>
                  <a:pt x="0" y="162038"/>
                  <a:pt x="162038" y="0"/>
                  <a:pt x="361922" y="0"/>
                </a:cubicBezTo>
                <a:close/>
              </a:path>
            </a:pathLst>
          </a:custGeom>
          <a:gradFill>
            <a:gsLst>
              <a:gs pos="0">
                <a:schemeClr val="accent1"/>
              </a:gs>
              <a:gs pos="15000">
                <a:schemeClr val="accent1"/>
              </a:gs>
              <a:gs pos="50000">
                <a:schemeClr val="lt2"/>
              </a:gs>
              <a:gs pos="85000">
                <a:schemeClr val="accent2"/>
              </a:gs>
              <a:gs pos="100000">
                <a:schemeClr val="accent2"/>
              </a:gs>
            </a:gsLst>
            <a:lin ang="36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1" name="Text Placeholder 1">
            <a:extLst>
              <a:ext uri="{FF2B5EF4-FFF2-40B4-BE49-F238E27FC236}">
                <a16:creationId xmlns:a16="http://schemas.microsoft.com/office/drawing/2014/main" id="{7815EDC2-6366-4F29-AA0D-C4C550509B1A}"/>
              </a:ext>
            </a:extLst>
          </p:cNvPr>
          <p:cNvSpPr txBox="1">
            <a:spLocks/>
          </p:cNvSpPr>
          <p:nvPr/>
        </p:nvSpPr>
        <p:spPr>
          <a:xfrm>
            <a:off x="3862020" y="291886"/>
            <a:ext cx="8264666" cy="567518"/>
          </a:xfrm>
          <a:prstGeom prst="rect">
            <a:avLst/>
          </a:prstGeom>
          <a:solidFill>
            <a:srgbClr val="071E66"/>
          </a:solidFill>
        </p:spPr>
        <p:txBody>
          <a:bodyPr>
            <a:norm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800" dirty="0">
                <a:solidFill>
                  <a:schemeClr val="bg1"/>
                </a:solidFill>
                <a:latin typeface="Calibri"/>
                <a:ea typeface="Calibri"/>
                <a:cs typeface="Calibri"/>
                <a:sym typeface="Calibri"/>
              </a:rPr>
              <a:t>Collective Notifications – Workflow and Process</a:t>
            </a:r>
            <a:endParaRPr lang="en-US" dirty="0">
              <a:solidFill>
                <a:schemeClr val="bg1"/>
              </a:solidFill>
            </a:endParaRPr>
          </a:p>
        </p:txBody>
      </p:sp>
      <p:pic>
        <p:nvPicPr>
          <p:cNvPr id="5" name="Picture 4" descr="Graphical user interface, text&#10;&#10;Description automatically generated">
            <a:extLst>
              <a:ext uri="{FF2B5EF4-FFF2-40B4-BE49-F238E27FC236}">
                <a16:creationId xmlns:a16="http://schemas.microsoft.com/office/drawing/2014/main" id="{9346BE4A-227E-3812-07CA-94CA4212A3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8833" y="208360"/>
            <a:ext cx="3061194" cy="818773"/>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grpSp>
        <p:nvGrpSpPr>
          <p:cNvPr id="2" name="object 3">
            <a:extLst>
              <a:ext uri="{FF2B5EF4-FFF2-40B4-BE49-F238E27FC236}">
                <a16:creationId xmlns:a16="http://schemas.microsoft.com/office/drawing/2014/main" id="{80276590-A1CC-3458-7E2D-A423822E5A54}"/>
              </a:ext>
            </a:extLst>
          </p:cNvPr>
          <p:cNvGrpSpPr/>
          <p:nvPr/>
        </p:nvGrpSpPr>
        <p:grpSpPr>
          <a:xfrm>
            <a:off x="0" y="0"/>
            <a:ext cx="12204700" cy="1174115"/>
            <a:chOff x="-6350" y="0"/>
            <a:chExt cx="12204700" cy="1174115"/>
          </a:xfrm>
          <a:solidFill>
            <a:srgbClr val="002060"/>
          </a:solidFill>
        </p:grpSpPr>
        <p:sp>
          <p:nvSpPr>
            <p:cNvPr id="3" name="object 4">
              <a:extLst>
                <a:ext uri="{FF2B5EF4-FFF2-40B4-BE49-F238E27FC236}">
                  <a16:creationId xmlns:a16="http://schemas.microsoft.com/office/drawing/2014/main" id="{18FDF41C-1FD9-0D4A-7777-30DAF42E337D}"/>
                </a:ext>
              </a:extLst>
            </p:cNvPr>
            <p:cNvSpPr/>
            <p:nvPr/>
          </p:nvSpPr>
          <p:spPr>
            <a:xfrm>
              <a:off x="0" y="0"/>
              <a:ext cx="12192000" cy="1161415"/>
            </a:xfrm>
            <a:custGeom>
              <a:avLst/>
              <a:gdLst/>
              <a:ahLst/>
              <a:cxnLst/>
              <a:rect l="l" t="t" r="r" b="b"/>
              <a:pathLst>
                <a:path w="12192000" h="1161415">
                  <a:moveTo>
                    <a:pt x="12192000" y="1161142"/>
                  </a:moveTo>
                  <a:lnTo>
                    <a:pt x="0" y="1161142"/>
                  </a:lnTo>
                  <a:lnTo>
                    <a:pt x="0" y="-1"/>
                  </a:lnTo>
                  <a:lnTo>
                    <a:pt x="12192000" y="-1"/>
                  </a:lnTo>
                  <a:lnTo>
                    <a:pt x="12192000" y="1161142"/>
                  </a:lnTo>
                  <a:close/>
                </a:path>
              </a:pathLst>
            </a:custGeom>
            <a:grp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sp>
          <p:nvSpPr>
            <p:cNvPr id="4" name="object 5">
              <a:extLst>
                <a:ext uri="{FF2B5EF4-FFF2-40B4-BE49-F238E27FC236}">
                  <a16:creationId xmlns:a16="http://schemas.microsoft.com/office/drawing/2014/main" id="{0A95BA6B-EF6C-A095-A1BB-E94118D15C3B}"/>
                </a:ext>
              </a:extLst>
            </p:cNvPr>
            <p:cNvSpPr/>
            <p:nvPr/>
          </p:nvSpPr>
          <p:spPr>
            <a:xfrm>
              <a:off x="0" y="0"/>
              <a:ext cx="12192000" cy="1161415"/>
            </a:xfrm>
            <a:custGeom>
              <a:avLst/>
              <a:gdLst/>
              <a:ahLst/>
              <a:cxnLst/>
              <a:rect l="l" t="t" r="r" b="b"/>
              <a:pathLst>
                <a:path w="12192000" h="1161415">
                  <a:moveTo>
                    <a:pt x="0" y="-1"/>
                  </a:moveTo>
                  <a:lnTo>
                    <a:pt x="12192000" y="-1"/>
                  </a:lnTo>
                  <a:lnTo>
                    <a:pt x="12192000" y="1161142"/>
                  </a:lnTo>
                  <a:lnTo>
                    <a:pt x="0" y="1161142"/>
                  </a:lnTo>
                  <a:lnTo>
                    <a:pt x="0" y="-1"/>
                  </a:lnTo>
                  <a:close/>
                </a:path>
              </a:pathLst>
            </a:custGeom>
            <a:grpFill/>
            <a:ln w="12700">
              <a:solidFill>
                <a:srgbClr val="34497D"/>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grpSp>
      <p:cxnSp>
        <p:nvCxnSpPr>
          <p:cNvPr id="291" name="Google Shape;291;p7"/>
          <p:cNvCxnSpPr>
            <a:endCxn id="292" idx="80"/>
          </p:cNvCxnSpPr>
          <p:nvPr/>
        </p:nvCxnSpPr>
        <p:spPr>
          <a:xfrm>
            <a:off x="4108484" y="4121094"/>
            <a:ext cx="768300" cy="1002300"/>
          </a:xfrm>
          <a:prstGeom prst="straightConnector1">
            <a:avLst/>
          </a:prstGeom>
          <a:noFill/>
          <a:ln w="12700" cap="rnd" cmpd="sng">
            <a:solidFill>
              <a:srgbClr val="D8D8D8"/>
            </a:solidFill>
            <a:prstDash val="dash"/>
            <a:miter lim="800000"/>
            <a:headEnd type="none" w="sm" len="sm"/>
            <a:tailEnd type="none" w="sm" len="sm"/>
          </a:ln>
        </p:spPr>
      </p:cxnSp>
      <p:cxnSp>
        <p:nvCxnSpPr>
          <p:cNvPr id="293" name="Google Shape;293;p7"/>
          <p:cNvCxnSpPr>
            <a:endCxn id="294" idx="95"/>
          </p:cNvCxnSpPr>
          <p:nvPr/>
        </p:nvCxnSpPr>
        <p:spPr>
          <a:xfrm rot="10800000" flipH="1">
            <a:off x="4108484" y="2281639"/>
            <a:ext cx="599700" cy="1077000"/>
          </a:xfrm>
          <a:prstGeom prst="straightConnector1">
            <a:avLst/>
          </a:prstGeom>
          <a:noFill/>
          <a:ln w="12700" cap="rnd" cmpd="sng">
            <a:solidFill>
              <a:schemeClr val="accent1"/>
            </a:solidFill>
            <a:prstDash val="solid"/>
            <a:miter lim="800000"/>
            <a:headEnd type="none" w="sm" len="sm"/>
            <a:tailEnd type="none" w="sm" len="sm"/>
          </a:ln>
        </p:spPr>
      </p:cxnSp>
      <p:cxnSp>
        <p:nvCxnSpPr>
          <p:cNvPr id="295" name="Google Shape;295;p7"/>
          <p:cNvCxnSpPr>
            <a:endCxn id="296" idx="96"/>
          </p:cNvCxnSpPr>
          <p:nvPr/>
        </p:nvCxnSpPr>
        <p:spPr>
          <a:xfrm>
            <a:off x="4108484" y="3962728"/>
            <a:ext cx="1516500" cy="475800"/>
          </a:xfrm>
          <a:prstGeom prst="straightConnector1">
            <a:avLst/>
          </a:prstGeom>
          <a:noFill/>
          <a:ln w="12700" cap="rnd" cmpd="sng">
            <a:solidFill>
              <a:schemeClr val="accent1"/>
            </a:solidFill>
            <a:prstDash val="solid"/>
            <a:miter lim="800000"/>
            <a:headEnd type="none" w="sm" len="sm"/>
            <a:tailEnd type="none" w="sm" len="sm"/>
          </a:ln>
        </p:spPr>
      </p:cxnSp>
      <p:cxnSp>
        <p:nvCxnSpPr>
          <p:cNvPr id="297" name="Google Shape;297;p7"/>
          <p:cNvCxnSpPr/>
          <p:nvPr/>
        </p:nvCxnSpPr>
        <p:spPr>
          <a:xfrm rot="10800000" flipH="1">
            <a:off x="4102280" y="3033875"/>
            <a:ext cx="1516496" cy="475684"/>
          </a:xfrm>
          <a:prstGeom prst="straightConnector1">
            <a:avLst/>
          </a:prstGeom>
          <a:noFill/>
          <a:ln w="12700" cap="rnd" cmpd="sng">
            <a:solidFill>
              <a:srgbClr val="D8D8D8"/>
            </a:solidFill>
            <a:prstDash val="dash"/>
            <a:miter lim="800000"/>
            <a:headEnd type="none" w="sm" len="sm"/>
            <a:tailEnd type="none" w="sm" len="sm"/>
          </a:ln>
        </p:spPr>
      </p:cxnSp>
      <p:sp>
        <p:nvSpPr>
          <p:cNvPr id="298" name="Google Shape;298;p7"/>
          <p:cNvSpPr/>
          <p:nvPr/>
        </p:nvSpPr>
        <p:spPr>
          <a:xfrm>
            <a:off x="3446751" y="3245055"/>
            <a:ext cx="733380" cy="964650"/>
          </a:xfrm>
          <a:custGeom>
            <a:avLst/>
            <a:gdLst/>
            <a:ahLst/>
            <a:cxnLst/>
            <a:rect l="l" t="t" r="r" b="b"/>
            <a:pathLst>
              <a:path w="806996" h="1061482" extrusionOk="0">
                <a:moveTo>
                  <a:pt x="455790" y="787319"/>
                </a:moveTo>
                <a:lnTo>
                  <a:pt x="447046" y="790392"/>
                </a:lnTo>
                <a:cubicBezTo>
                  <a:pt x="433052" y="793623"/>
                  <a:pt x="418474" y="795330"/>
                  <a:pt x="403498" y="795330"/>
                </a:cubicBezTo>
                <a:lnTo>
                  <a:pt x="365258" y="787610"/>
                </a:lnTo>
                <a:lnTo>
                  <a:pt x="403498" y="788401"/>
                </a:lnTo>
                <a:close/>
                <a:moveTo>
                  <a:pt x="0" y="748738"/>
                </a:moveTo>
                <a:lnTo>
                  <a:pt x="1050" y="749958"/>
                </a:lnTo>
                <a:cubicBezTo>
                  <a:pt x="20203" y="760928"/>
                  <a:pt x="71186" y="770538"/>
                  <a:pt x="142195" y="777407"/>
                </a:cubicBezTo>
                <a:lnTo>
                  <a:pt x="198711" y="781997"/>
                </a:lnTo>
                <a:lnTo>
                  <a:pt x="210145" y="795855"/>
                </a:lnTo>
                <a:cubicBezTo>
                  <a:pt x="259628" y="845338"/>
                  <a:pt x="327989" y="875944"/>
                  <a:pt x="403498" y="875944"/>
                </a:cubicBezTo>
                <a:cubicBezTo>
                  <a:pt x="481367" y="875944"/>
                  <a:pt x="551633" y="843395"/>
                  <a:pt x="601435" y="791161"/>
                </a:cubicBezTo>
                <a:lnTo>
                  <a:pt x="608102" y="782012"/>
                </a:lnTo>
                <a:lnTo>
                  <a:pt x="664801" y="777407"/>
                </a:lnTo>
                <a:cubicBezTo>
                  <a:pt x="735811" y="770538"/>
                  <a:pt x="786794" y="760928"/>
                  <a:pt x="805946" y="749958"/>
                </a:cubicBezTo>
                <a:lnTo>
                  <a:pt x="806995" y="748739"/>
                </a:lnTo>
                <a:lnTo>
                  <a:pt x="806995" y="1013336"/>
                </a:lnTo>
                <a:lnTo>
                  <a:pt x="806996" y="1013337"/>
                </a:lnTo>
                <a:cubicBezTo>
                  <a:pt x="806996" y="1039927"/>
                  <a:pt x="626344" y="1061482"/>
                  <a:pt x="403498" y="1061482"/>
                </a:cubicBezTo>
                <a:cubicBezTo>
                  <a:pt x="180653" y="1061482"/>
                  <a:pt x="1" y="1039927"/>
                  <a:pt x="1" y="1013337"/>
                </a:cubicBezTo>
                <a:lnTo>
                  <a:pt x="1" y="1013336"/>
                </a:lnTo>
                <a:lnTo>
                  <a:pt x="0" y="1013336"/>
                </a:lnTo>
                <a:close/>
                <a:moveTo>
                  <a:pt x="265665" y="736653"/>
                </a:moveTo>
                <a:lnTo>
                  <a:pt x="302658" y="738390"/>
                </a:lnTo>
                <a:cubicBezTo>
                  <a:pt x="334889" y="739380"/>
                  <a:pt x="368679" y="739906"/>
                  <a:pt x="403498" y="739906"/>
                </a:cubicBezTo>
                <a:cubicBezTo>
                  <a:pt x="438318" y="739906"/>
                  <a:pt x="472108" y="739380"/>
                  <a:pt x="504339" y="738390"/>
                </a:cubicBezTo>
                <a:lnTo>
                  <a:pt x="537409" y="736838"/>
                </a:lnTo>
                <a:lnTo>
                  <a:pt x="497970" y="767784"/>
                </a:lnTo>
                <a:lnTo>
                  <a:pt x="403499" y="769923"/>
                </a:lnTo>
                <a:lnTo>
                  <a:pt x="310095" y="767808"/>
                </a:lnTo>
                <a:lnTo>
                  <a:pt x="267148" y="738852"/>
                </a:lnTo>
                <a:close/>
                <a:moveTo>
                  <a:pt x="35425" y="711318"/>
                </a:moveTo>
                <a:lnTo>
                  <a:pt x="68912" y="718679"/>
                </a:lnTo>
                <a:cubicBezTo>
                  <a:pt x="87040" y="721881"/>
                  <a:pt x="108310" y="724808"/>
                  <a:pt x="132196" y="727399"/>
                </a:cubicBezTo>
                <a:lnTo>
                  <a:pt x="162981" y="730009"/>
                </a:lnTo>
                <a:lnTo>
                  <a:pt x="176755" y="755386"/>
                </a:lnTo>
                <a:lnTo>
                  <a:pt x="182408" y="762238"/>
                </a:lnTo>
                <a:lnTo>
                  <a:pt x="126291" y="757045"/>
                </a:lnTo>
                <a:cubicBezTo>
                  <a:pt x="55347" y="749089"/>
                  <a:pt x="11468" y="738097"/>
                  <a:pt x="11468" y="725956"/>
                </a:cubicBezTo>
                <a:cubicBezTo>
                  <a:pt x="11468" y="722921"/>
                  <a:pt x="14210" y="719957"/>
                  <a:pt x="19433" y="717095"/>
                </a:cubicBezTo>
                <a:close/>
                <a:moveTo>
                  <a:pt x="771572" y="711317"/>
                </a:moveTo>
                <a:lnTo>
                  <a:pt x="787565" y="717095"/>
                </a:lnTo>
                <a:cubicBezTo>
                  <a:pt x="792787" y="719957"/>
                  <a:pt x="795529" y="722921"/>
                  <a:pt x="795529" y="725956"/>
                </a:cubicBezTo>
                <a:cubicBezTo>
                  <a:pt x="795529" y="741132"/>
                  <a:pt x="726967" y="754513"/>
                  <a:pt x="622686" y="762414"/>
                </a:cubicBezTo>
                <a:lnTo>
                  <a:pt x="622371" y="762433"/>
                </a:lnTo>
                <a:lnTo>
                  <a:pt x="643938" y="732840"/>
                </a:lnTo>
                <a:lnTo>
                  <a:pt x="645357" y="729895"/>
                </a:lnTo>
                <a:lnTo>
                  <a:pt x="674801" y="727399"/>
                </a:lnTo>
                <a:cubicBezTo>
                  <a:pt x="698687" y="724808"/>
                  <a:pt x="719957" y="721881"/>
                  <a:pt x="738085" y="718679"/>
                </a:cubicBezTo>
                <a:close/>
                <a:moveTo>
                  <a:pt x="403498" y="409672"/>
                </a:moveTo>
                <a:cubicBezTo>
                  <a:pt x="410154" y="409672"/>
                  <a:pt x="416731" y="410009"/>
                  <a:pt x="423214" y="410667"/>
                </a:cubicBezTo>
                <a:lnTo>
                  <a:pt x="440906" y="413368"/>
                </a:lnTo>
                <a:lnTo>
                  <a:pt x="440906" y="428081"/>
                </a:lnTo>
                <a:lnTo>
                  <a:pt x="403499" y="428928"/>
                </a:lnTo>
                <a:lnTo>
                  <a:pt x="364467" y="428044"/>
                </a:lnTo>
                <a:lnTo>
                  <a:pt x="364467" y="413745"/>
                </a:lnTo>
                <a:lnTo>
                  <a:pt x="374132" y="411894"/>
                </a:lnTo>
                <a:cubicBezTo>
                  <a:pt x="383707" y="410431"/>
                  <a:pt x="393514" y="409672"/>
                  <a:pt x="403498" y="409672"/>
                </a:cubicBezTo>
                <a:close/>
                <a:moveTo>
                  <a:pt x="806995" y="407744"/>
                </a:moveTo>
                <a:lnTo>
                  <a:pt x="806995" y="672341"/>
                </a:lnTo>
                <a:lnTo>
                  <a:pt x="806996" y="672342"/>
                </a:lnTo>
                <a:cubicBezTo>
                  <a:pt x="806996" y="698932"/>
                  <a:pt x="626344" y="720487"/>
                  <a:pt x="403498" y="720487"/>
                </a:cubicBezTo>
                <a:lnTo>
                  <a:pt x="252310" y="716845"/>
                </a:lnTo>
                <a:lnTo>
                  <a:pt x="225823" y="677559"/>
                </a:lnTo>
                <a:cubicBezTo>
                  <a:pt x="216065" y="654489"/>
                  <a:pt x="210669" y="629125"/>
                  <a:pt x="210669" y="602501"/>
                </a:cubicBezTo>
                <a:cubicBezTo>
                  <a:pt x="210669" y="582533"/>
                  <a:pt x="213704" y="563274"/>
                  <a:pt x="219338" y="545160"/>
                </a:cubicBezTo>
                <a:lnTo>
                  <a:pt x="224891" y="529988"/>
                </a:lnTo>
                <a:lnTo>
                  <a:pt x="224891" y="442441"/>
                </a:lnTo>
                <a:lnTo>
                  <a:pt x="262253" y="444484"/>
                </a:lnTo>
                <a:lnTo>
                  <a:pt x="286490" y="444986"/>
                </a:lnTo>
                <a:lnTo>
                  <a:pt x="286490" y="449480"/>
                </a:lnTo>
                <a:lnTo>
                  <a:pt x="286490" y="663621"/>
                </a:lnTo>
                <a:lnTo>
                  <a:pt x="364467" y="663621"/>
                </a:lnTo>
                <a:lnTo>
                  <a:pt x="364467" y="446598"/>
                </a:lnTo>
                <a:lnTo>
                  <a:pt x="403498" y="447406"/>
                </a:lnTo>
                <a:lnTo>
                  <a:pt x="440906" y="446632"/>
                </a:lnTo>
                <a:lnTo>
                  <a:pt x="440906" y="663621"/>
                </a:lnTo>
                <a:lnTo>
                  <a:pt x="518881" y="663621"/>
                </a:lnTo>
                <a:lnTo>
                  <a:pt x="518881" y="448266"/>
                </a:lnTo>
                <a:lnTo>
                  <a:pt x="526155" y="453705"/>
                </a:lnTo>
                <a:cubicBezTo>
                  <a:pt x="569011" y="489072"/>
                  <a:pt x="596327" y="542597"/>
                  <a:pt x="596327" y="602501"/>
                </a:cubicBezTo>
                <a:cubicBezTo>
                  <a:pt x="596327" y="622469"/>
                  <a:pt x="593292" y="641728"/>
                  <a:pt x="587658" y="659842"/>
                </a:cubicBezTo>
                <a:lnTo>
                  <a:pt x="586275" y="663621"/>
                </a:lnTo>
                <a:lnTo>
                  <a:pt x="669840" y="663621"/>
                </a:lnTo>
                <a:lnTo>
                  <a:pt x="671386" y="657609"/>
                </a:lnTo>
                <a:cubicBezTo>
                  <a:pt x="675028" y="639809"/>
                  <a:pt x="676941" y="621378"/>
                  <a:pt x="676941" y="602501"/>
                </a:cubicBezTo>
                <a:cubicBezTo>
                  <a:pt x="676941" y="545869"/>
                  <a:pt x="659725" y="493258"/>
                  <a:pt x="630241" y="449617"/>
                </a:cubicBezTo>
                <a:lnTo>
                  <a:pt x="622201" y="439872"/>
                </a:lnTo>
                <a:lnTo>
                  <a:pt x="664801" y="436412"/>
                </a:lnTo>
                <a:cubicBezTo>
                  <a:pt x="735811" y="429544"/>
                  <a:pt x="786794" y="419933"/>
                  <a:pt x="805946" y="408963"/>
                </a:cubicBezTo>
                <a:close/>
                <a:moveTo>
                  <a:pt x="0" y="407743"/>
                </a:moveTo>
                <a:lnTo>
                  <a:pt x="1050" y="408963"/>
                </a:lnTo>
                <a:cubicBezTo>
                  <a:pt x="20203" y="419933"/>
                  <a:pt x="71186" y="429544"/>
                  <a:pt x="142195" y="436412"/>
                </a:cubicBezTo>
                <a:lnTo>
                  <a:pt x="184795" y="439872"/>
                </a:lnTo>
                <a:lnTo>
                  <a:pt x="176755" y="449616"/>
                </a:lnTo>
                <a:cubicBezTo>
                  <a:pt x="147271" y="493258"/>
                  <a:pt x="130055" y="545869"/>
                  <a:pt x="130055" y="602501"/>
                </a:cubicBezTo>
                <a:cubicBezTo>
                  <a:pt x="130055" y="640256"/>
                  <a:pt x="137707" y="676223"/>
                  <a:pt x="151544" y="708937"/>
                </a:cubicBezTo>
                <a:lnTo>
                  <a:pt x="151964" y="709712"/>
                </a:lnTo>
                <a:lnTo>
                  <a:pt x="118182" y="706386"/>
                </a:lnTo>
                <a:cubicBezTo>
                  <a:pt x="45164" y="697673"/>
                  <a:pt x="1" y="685637"/>
                  <a:pt x="1" y="672342"/>
                </a:cubicBezTo>
                <a:lnTo>
                  <a:pt x="1" y="672342"/>
                </a:lnTo>
                <a:lnTo>
                  <a:pt x="0" y="672342"/>
                </a:lnTo>
                <a:close/>
                <a:moveTo>
                  <a:pt x="35425" y="370323"/>
                </a:moveTo>
                <a:lnTo>
                  <a:pt x="68912" y="377684"/>
                </a:lnTo>
                <a:cubicBezTo>
                  <a:pt x="105168" y="384088"/>
                  <a:pt x="153995" y="389394"/>
                  <a:pt x="211168" y="393100"/>
                </a:cubicBezTo>
                <a:lnTo>
                  <a:pt x="286490" y="396636"/>
                </a:lnTo>
                <a:lnTo>
                  <a:pt x="286490" y="426278"/>
                </a:lnTo>
                <a:lnTo>
                  <a:pt x="250902" y="425472"/>
                </a:lnTo>
                <a:lnTo>
                  <a:pt x="224891" y="423889"/>
                </a:lnTo>
                <a:lnTo>
                  <a:pt x="224891" y="395746"/>
                </a:lnTo>
                <a:lnTo>
                  <a:pt x="210145" y="409148"/>
                </a:lnTo>
                <a:lnTo>
                  <a:pt x="199269" y="422329"/>
                </a:lnTo>
                <a:lnTo>
                  <a:pt x="184310" y="421419"/>
                </a:lnTo>
                <a:cubicBezTo>
                  <a:pt x="80029" y="413518"/>
                  <a:pt x="11468" y="400138"/>
                  <a:pt x="11468" y="384961"/>
                </a:cubicBezTo>
                <a:cubicBezTo>
                  <a:pt x="11468" y="381926"/>
                  <a:pt x="14210" y="378963"/>
                  <a:pt x="19433" y="376100"/>
                </a:cubicBezTo>
                <a:close/>
                <a:moveTo>
                  <a:pt x="771572" y="370323"/>
                </a:moveTo>
                <a:lnTo>
                  <a:pt x="787565" y="376100"/>
                </a:lnTo>
                <a:cubicBezTo>
                  <a:pt x="792787" y="378963"/>
                  <a:pt x="795529" y="381926"/>
                  <a:pt x="795529" y="384961"/>
                </a:cubicBezTo>
                <a:cubicBezTo>
                  <a:pt x="795529" y="400138"/>
                  <a:pt x="726967" y="413518"/>
                  <a:pt x="622686" y="421419"/>
                </a:cubicBezTo>
                <a:lnTo>
                  <a:pt x="607727" y="422329"/>
                </a:lnTo>
                <a:lnTo>
                  <a:pt x="596851" y="409148"/>
                </a:lnTo>
                <a:lnTo>
                  <a:pt x="574532" y="394100"/>
                </a:lnTo>
                <a:lnTo>
                  <a:pt x="595830" y="393100"/>
                </a:lnTo>
                <a:cubicBezTo>
                  <a:pt x="653003" y="389394"/>
                  <a:pt x="701830" y="384088"/>
                  <a:pt x="738085" y="377684"/>
                </a:cubicBezTo>
                <a:close/>
                <a:moveTo>
                  <a:pt x="0" y="66748"/>
                </a:moveTo>
                <a:lnTo>
                  <a:pt x="1050" y="67969"/>
                </a:lnTo>
                <a:cubicBezTo>
                  <a:pt x="39355" y="89908"/>
                  <a:pt x="204982" y="106411"/>
                  <a:pt x="403498" y="106411"/>
                </a:cubicBezTo>
                <a:cubicBezTo>
                  <a:pt x="602014" y="106411"/>
                  <a:pt x="767641" y="89908"/>
                  <a:pt x="805946" y="67969"/>
                </a:cubicBezTo>
                <a:lnTo>
                  <a:pt x="806995" y="66749"/>
                </a:lnTo>
                <a:lnTo>
                  <a:pt x="806995" y="331347"/>
                </a:lnTo>
                <a:lnTo>
                  <a:pt x="806996" y="331347"/>
                </a:lnTo>
                <a:cubicBezTo>
                  <a:pt x="806996" y="351290"/>
                  <a:pt x="705379" y="368400"/>
                  <a:pt x="560558" y="375709"/>
                </a:cubicBezTo>
                <a:lnTo>
                  <a:pt x="547714" y="376019"/>
                </a:lnTo>
                <a:lnTo>
                  <a:pt x="509934" y="350547"/>
                </a:lnTo>
                <a:cubicBezTo>
                  <a:pt x="477220" y="336710"/>
                  <a:pt x="441253" y="329058"/>
                  <a:pt x="403498" y="329058"/>
                </a:cubicBezTo>
                <a:cubicBezTo>
                  <a:pt x="365744" y="329058"/>
                  <a:pt x="329776" y="336710"/>
                  <a:pt x="297062" y="350547"/>
                </a:cubicBezTo>
                <a:lnTo>
                  <a:pt x="286490" y="355639"/>
                </a:lnTo>
                <a:lnTo>
                  <a:pt x="286490" y="360147"/>
                </a:lnTo>
                <a:lnTo>
                  <a:pt x="286490" y="376674"/>
                </a:lnTo>
                <a:lnTo>
                  <a:pt x="246439" y="375709"/>
                </a:lnTo>
                <a:cubicBezTo>
                  <a:pt x="101618" y="368400"/>
                  <a:pt x="1" y="351290"/>
                  <a:pt x="1" y="331347"/>
                </a:cubicBezTo>
                <a:lnTo>
                  <a:pt x="1" y="331347"/>
                </a:lnTo>
                <a:lnTo>
                  <a:pt x="0" y="331347"/>
                </a:lnTo>
                <a:close/>
                <a:moveTo>
                  <a:pt x="403499" y="0"/>
                </a:moveTo>
                <a:cubicBezTo>
                  <a:pt x="620011" y="0"/>
                  <a:pt x="795529" y="19684"/>
                  <a:pt x="795529" y="43966"/>
                </a:cubicBezTo>
                <a:cubicBezTo>
                  <a:pt x="795529" y="68248"/>
                  <a:pt x="620011" y="87933"/>
                  <a:pt x="403499" y="87933"/>
                </a:cubicBezTo>
                <a:cubicBezTo>
                  <a:pt x="186986" y="87933"/>
                  <a:pt x="11468" y="68248"/>
                  <a:pt x="11468" y="43966"/>
                </a:cubicBezTo>
                <a:cubicBezTo>
                  <a:pt x="11468" y="19684"/>
                  <a:pt x="186986" y="0"/>
                  <a:pt x="403499" y="0"/>
                </a:cubicBezTo>
                <a:close/>
              </a:path>
            </a:pathLst>
          </a:custGeom>
          <a:gradFill>
            <a:gsLst>
              <a:gs pos="0">
                <a:srgbClr val="F2F2F2"/>
              </a:gs>
              <a:gs pos="1000">
                <a:srgbClr val="F2F2F2"/>
              </a:gs>
              <a:gs pos="85000">
                <a:srgbClr val="D8D8D8"/>
              </a:gs>
              <a:gs pos="100000">
                <a:srgbClr val="D8D8D8"/>
              </a:gs>
            </a:gsLst>
            <a:lin ang="3600000" scaled="0"/>
          </a:grad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99" name="Google Shape;299;p7"/>
          <p:cNvSpPr txBox="1">
            <a:spLocks noGrp="1"/>
          </p:cNvSpPr>
          <p:nvPr>
            <p:ph type="sldNum" idx="12"/>
          </p:nvPr>
        </p:nvSpPr>
        <p:spPr>
          <a:xfrm>
            <a:off x="8610599" y="6450468"/>
            <a:ext cx="3192139" cy="148913"/>
          </a:xfrm>
          <a:prstGeom prst="rect">
            <a:avLst/>
          </a:prstGeom>
          <a:noFill/>
          <a:ln>
            <a:noFill/>
          </a:ln>
        </p:spPr>
        <p:txBody>
          <a:bodyPr spcFirstLastPara="1" vert="horz" wrap="square" lIns="91425" tIns="45700" rIns="91425" bIns="45700" rtlCol="0" anchor="ctr" anchorCtr="0">
            <a:noAutofit/>
          </a:bodyPr>
          <a:lstStyle>
            <a:defPPr>
              <a:defRPr lang="en-US"/>
            </a:defPPr>
            <a:lvl1pPr marL="0" lvl="0" indent="0" algn="r" defTabSz="914400" rtl="0" eaLnBrk="1" latinLnBrk="0" hangingPunct="1">
              <a:spcBef>
                <a:spcPts val="0"/>
              </a:spcBef>
              <a:buNone/>
              <a:defRPr sz="1000" kern="1200">
                <a:solidFill>
                  <a:schemeClr val="dk2"/>
                </a:solidFill>
                <a:latin typeface="Calibri"/>
                <a:ea typeface="Calibri"/>
                <a:cs typeface="Calibri"/>
                <a:sym typeface="Calibri"/>
              </a:defRPr>
            </a:lvl1pPr>
            <a:lvl2pPr marL="0" lvl="1" indent="0" algn="r" defTabSz="914400" rtl="0" eaLnBrk="1" latinLnBrk="0" hangingPunct="1">
              <a:spcBef>
                <a:spcPts val="0"/>
              </a:spcBef>
              <a:buNone/>
              <a:defRPr sz="1000" kern="1200">
                <a:solidFill>
                  <a:schemeClr val="dk2"/>
                </a:solidFill>
                <a:latin typeface="Calibri"/>
                <a:ea typeface="Calibri"/>
                <a:cs typeface="Calibri"/>
                <a:sym typeface="Calibri"/>
              </a:defRPr>
            </a:lvl2pPr>
            <a:lvl3pPr marL="0" lvl="2" indent="0" algn="r" defTabSz="914400" rtl="0" eaLnBrk="1" latinLnBrk="0" hangingPunct="1">
              <a:spcBef>
                <a:spcPts val="0"/>
              </a:spcBef>
              <a:buNone/>
              <a:defRPr sz="1000" kern="1200">
                <a:solidFill>
                  <a:schemeClr val="dk2"/>
                </a:solidFill>
                <a:latin typeface="Calibri"/>
                <a:ea typeface="Calibri"/>
                <a:cs typeface="Calibri"/>
                <a:sym typeface="Calibri"/>
              </a:defRPr>
            </a:lvl3pPr>
            <a:lvl4pPr marL="0" lvl="3" indent="0" algn="r" defTabSz="914400" rtl="0" eaLnBrk="1" latinLnBrk="0" hangingPunct="1">
              <a:spcBef>
                <a:spcPts val="0"/>
              </a:spcBef>
              <a:buNone/>
              <a:defRPr sz="1000" kern="1200">
                <a:solidFill>
                  <a:schemeClr val="dk2"/>
                </a:solidFill>
                <a:latin typeface="Calibri"/>
                <a:ea typeface="Calibri"/>
                <a:cs typeface="Calibri"/>
                <a:sym typeface="Calibri"/>
              </a:defRPr>
            </a:lvl4pPr>
            <a:lvl5pPr marL="0" lvl="4" indent="0" algn="r" defTabSz="914400" rtl="0" eaLnBrk="1" latinLnBrk="0" hangingPunct="1">
              <a:spcBef>
                <a:spcPts val="0"/>
              </a:spcBef>
              <a:buNone/>
              <a:defRPr sz="1000" kern="1200">
                <a:solidFill>
                  <a:schemeClr val="dk2"/>
                </a:solidFill>
                <a:latin typeface="Calibri"/>
                <a:ea typeface="Calibri"/>
                <a:cs typeface="Calibri"/>
                <a:sym typeface="Calibri"/>
              </a:defRPr>
            </a:lvl5pPr>
            <a:lvl6pPr marL="0" lvl="5" indent="0" algn="r" defTabSz="914400" rtl="0" eaLnBrk="1" latinLnBrk="0" hangingPunct="1">
              <a:spcBef>
                <a:spcPts val="0"/>
              </a:spcBef>
              <a:buNone/>
              <a:defRPr sz="1000" kern="1200">
                <a:solidFill>
                  <a:schemeClr val="dk2"/>
                </a:solidFill>
                <a:latin typeface="Calibri"/>
                <a:ea typeface="Calibri"/>
                <a:cs typeface="Calibri"/>
                <a:sym typeface="Calibri"/>
              </a:defRPr>
            </a:lvl6pPr>
            <a:lvl7pPr marL="0" lvl="6" indent="0" algn="r" defTabSz="914400" rtl="0" eaLnBrk="1" latinLnBrk="0" hangingPunct="1">
              <a:spcBef>
                <a:spcPts val="0"/>
              </a:spcBef>
              <a:buNone/>
              <a:defRPr sz="1000" kern="1200">
                <a:solidFill>
                  <a:schemeClr val="dk2"/>
                </a:solidFill>
                <a:latin typeface="Calibri"/>
                <a:ea typeface="Calibri"/>
                <a:cs typeface="Calibri"/>
                <a:sym typeface="Calibri"/>
              </a:defRPr>
            </a:lvl7pPr>
            <a:lvl8pPr marL="0" lvl="7" indent="0" algn="r" defTabSz="914400" rtl="0" eaLnBrk="1" latinLnBrk="0" hangingPunct="1">
              <a:spcBef>
                <a:spcPts val="0"/>
              </a:spcBef>
              <a:buNone/>
              <a:defRPr sz="1000" kern="1200">
                <a:solidFill>
                  <a:schemeClr val="dk2"/>
                </a:solidFill>
                <a:latin typeface="Calibri"/>
                <a:ea typeface="Calibri"/>
                <a:cs typeface="Calibri"/>
                <a:sym typeface="Calibri"/>
              </a:defRPr>
            </a:lvl8pPr>
            <a:lvl9pPr marL="0" lvl="8" indent="0" algn="r" defTabSz="914400" rtl="0" eaLnBrk="1" latinLnBrk="0" hangingPunct="1">
              <a:spcBef>
                <a:spcPts val="0"/>
              </a:spcBef>
              <a:buNone/>
              <a:defRPr sz="1000" kern="1200">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18</a:t>
            </a:fld>
            <a:endParaRPr dirty="0"/>
          </a:p>
        </p:txBody>
      </p:sp>
      <p:cxnSp>
        <p:nvCxnSpPr>
          <p:cNvPr id="301" name="Google Shape;301;p7"/>
          <p:cNvCxnSpPr/>
          <p:nvPr/>
        </p:nvCxnSpPr>
        <p:spPr>
          <a:xfrm rot="10800000" flipH="1">
            <a:off x="2025929" y="3681499"/>
            <a:ext cx="1439392" cy="11363"/>
          </a:xfrm>
          <a:prstGeom prst="straightConnector1">
            <a:avLst/>
          </a:prstGeom>
          <a:noFill/>
          <a:ln w="12700" cap="rnd" cmpd="sng">
            <a:solidFill>
              <a:schemeClr val="accent1"/>
            </a:solidFill>
            <a:prstDash val="solid"/>
            <a:miter lim="800000"/>
            <a:headEnd type="none" w="sm" len="sm"/>
            <a:tailEnd type="none" w="sm" len="sm"/>
          </a:ln>
        </p:spPr>
      </p:cxnSp>
      <p:sp>
        <p:nvSpPr>
          <p:cNvPr id="302" name="Google Shape;302;p7"/>
          <p:cNvSpPr/>
          <p:nvPr/>
        </p:nvSpPr>
        <p:spPr>
          <a:xfrm>
            <a:off x="3465321" y="3244157"/>
            <a:ext cx="733380" cy="964650"/>
          </a:xfrm>
          <a:custGeom>
            <a:avLst/>
            <a:gdLst/>
            <a:ahLst/>
            <a:cxnLst/>
            <a:rect l="l" t="t" r="r" b="b"/>
            <a:pathLst>
              <a:path w="806996" h="1061482" extrusionOk="0">
                <a:moveTo>
                  <a:pt x="455790" y="787319"/>
                </a:moveTo>
                <a:lnTo>
                  <a:pt x="447046" y="790392"/>
                </a:lnTo>
                <a:cubicBezTo>
                  <a:pt x="433052" y="793623"/>
                  <a:pt x="418474" y="795330"/>
                  <a:pt x="403498" y="795330"/>
                </a:cubicBezTo>
                <a:lnTo>
                  <a:pt x="365258" y="787610"/>
                </a:lnTo>
                <a:lnTo>
                  <a:pt x="403498" y="788401"/>
                </a:lnTo>
                <a:close/>
                <a:moveTo>
                  <a:pt x="0" y="748738"/>
                </a:moveTo>
                <a:lnTo>
                  <a:pt x="1050" y="749958"/>
                </a:lnTo>
                <a:cubicBezTo>
                  <a:pt x="20203" y="760928"/>
                  <a:pt x="71186" y="770538"/>
                  <a:pt x="142195" y="777407"/>
                </a:cubicBezTo>
                <a:lnTo>
                  <a:pt x="198711" y="781997"/>
                </a:lnTo>
                <a:lnTo>
                  <a:pt x="210145" y="795855"/>
                </a:lnTo>
                <a:cubicBezTo>
                  <a:pt x="259628" y="845338"/>
                  <a:pt x="327989" y="875944"/>
                  <a:pt x="403498" y="875944"/>
                </a:cubicBezTo>
                <a:cubicBezTo>
                  <a:pt x="481367" y="875944"/>
                  <a:pt x="551633" y="843395"/>
                  <a:pt x="601435" y="791161"/>
                </a:cubicBezTo>
                <a:lnTo>
                  <a:pt x="608102" y="782012"/>
                </a:lnTo>
                <a:lnTo>
                  <a:pt x="664801" y="777407"/>
                </a:lnTo>
                <a:cubicBezTo>
                  <a:pt x="735811" y="770538"/>
                  <a:pt x="786794" y="760928"/>
                  <a:pt x="805946" y="749958"/>
                </a:cubicBezTo>
                <a:lnTo>
                  <a:pt x="806995" y="748739"/>
                </a:lnTo>
                <a:lnTo>
                  <a:pt x="806995" y="1013336"/>
                </a:lnTo>
                <a:lnTo>
                  <a:pt x="806996" y="1013337"/>
                </a:lnTo>
                <a:cubicBezTo>
                  <a:pt x="806996" y="1039927"/>
                  <a:pt x="626344" y="1061482"/>
                  <a:pt x="403498" y="1061482"/>
                </a:cubicBezTo>
                <a:cubicBezTo>
                  <a:pt x="180653" y="1061482"/>
                  <a:pt x="1" y="1039927"/>
                  <a:pt x="1" y="1013337"/>
                </a:cubicBezTo>
                <a:lnTo>
                  <a:pt x="1" y="1013336"/>
                </a:lnTo>
                <a:lnTo>
                  <a:pt x="0" y="1013336"/>
                </a:lnTo>
                <a:close/>
                <a:moveTo>
                  <a:pt x="265665" y="736653"/>
                </a:moveTo>
                <a:lnTo>
                  <a:pt x="302658" y="738390"/>
                </a:lnTo>
                <a:cubicBezTo>
                  <a:pt x="334889" y="739380"/>
                  <a:pt x="368679" y="739906"/>
                  <a:pt x="403498" y="739906"/>
                </a:cubicBezTo>
                <a:cubicBezTo>
                  <a:pt x="438318" y="739906"/>
                  <a:pt x="472108" y="739380"/>
                  <a:pt x="504339" y="738390"/>
                </a:cubicBezTo>
                <a:lnTo>
                  <a:pt x="537409" y="736838"/>
                </a:lnTo>
                <a:lnTo>
                  <a:pt x="497970" y="767784"/>
                </a:lnTo>
                <a:lnTo>
                  <a:pt x="403499" y="769923"/>
                </a:lnTo>
                <a:lnTo>
                  <a:pt x="310095" y="767808"/>
                </a:lnTo>
                <a:lnTo>
                  <a:pt x="267148" y="738852"/>
                </a:lnTo>
                <a:close/>
                <a:moveTo>
                  <a:pt x="35425" y="711318"/>
                </a:moveTo>
                <a:lnTo>
                  <a:pt x="68912" y="718679"/>
                </a:lnTo>
                <a:cubicBezTo>
                  <a:pt x="87040" y="721881"/>
                  <a:pt x="108310" y="724808"/>
                  <a:pt x="132196" y="727399"/>
                </a:cubicBezTo>
                <a:lnTo>
                  <a:pt x="162981" y="730009"/>
                </a:lnTo>
                <a:lnTo>
                  <a:pt x="176755" y="755386"/>
                </a:lnTo>
                <a:lnTo>
                  <a:pt x="182408" y="762238"/>
                </a:lnTo>
                <a:lnTo>
                  <a:pt x="126291" y="757045"/>
                </a:lnTo>
                <a:cubicBezTo>
                  <a:pt x="55347" y="749089"/>
                  <a:pt x="11468" y="738097"/>
                  <a:pt x="11468" y="725956"/>
                </a:cubicBezTo>
                <a:cubicBezTo>
                  <a:pt x="11468" y="722921"/>
                  <a:pt x="14210" y="719957"/>
                  <a:pt x="19433" y="717095"/>
                </a:cubicBezTo>
                <a:close/>
                <a:moveTo>
                  <a:pt x="771572" y="711317"/>
                </a:moveTo>
                <a:lnTo>
                  <a:pt x="787565" y="717095"/>
                </a:lnTo>
                <a:cubicBezTo>
                  <a:pt x="792787" y="719957"/>
                  <a:pt x="795529" y="722921"/>
                  <a:pt x="795529" y="725956"/>
                </a:cubicBezTo>
                <a:cubicBezTo>
                  <a:pt x="795529" y="741132"/>
                  <a:pt x="726967" y="754513"/>
                  <a:pt x="622686" y="762414"/>
                </a:cubicBezTo>
                <a:lnTo>
                  <a:pt x="622371" y="762433"/>
                </a:lnTo>
                <a:lnTo>
                  <a:pt x="643938" y="732840"/>
                </a:lnTo>
                <a:lnTo>
                  <a:pt x="645357" y="729895"/>
                </a:lnTo>
                <a:lnTo>
                  <a:pt x="674801" y="727399"/>
                </a:lnTo>
                <a:cubicBezTo>
                  <a:pt x="698687" y="724808"/>
                  <a:pt x="719957" y="721881"/>
                  <a:pt x="738085" y="718679"/>
                </a:cubicBezTo>
                <a:close/>
                <a:moveTo>
                  <a:pt x="403498" y="409672"/>
                </a:moveTo>
                <a:cubicBezTo>
                  <a:pt x="410154" y="409672"/>
                  <a:pt x="416731" y="410009"/>
                  <a:pt x="423214" y="410667"/>
                </a:cubicBezTo>
                <a:lnTo>
                  <a:pt x="440906" y="413368"/>
                </a:lnTo>
                <a:lnTo>
                  <a:pt x="440906" y="428081"/>
                </a:lnTo>
                <a:lnTo>
                  <a:pt x="403499" y="428928"/>
                </a:lnTo>
                <a:lnTo>
                  <a:pt x="364467" y="428044"/>
                </a:lnTo>
                <a:lnTo>
                  <a:pt x="364467" y="413745"/>
                </a:lnTo>
                <a:lnTo>
                  <a:pt x="374132" y="411894"/>
                </a:lnTo>
                <a:cubicBezTo>
                  <a:pt x="383707" y="410431"/>
                  <a:pt x="393514" y="409672"/>
                  <a:pt x="403498" y="409672"/>
                </a:cubicBezTo>
                <a:close/>
                <a:moveTo>
                  <a:pt x="806995" y="407744"/>
                </a:moveTo>
                <a:lnTo>
                  <a:pt x="806995" y="672341"/>
                </a:lnTo>
                <a:lnTo>
                  <a:pt x="806996" y="672342"/>
                </a:lnTo>
                <a:cubicBezTo>
                  <a:pt x="806996" y="698932"/>
                  <a:pt x="626344" y="720487"/>
                  <a:pt x="403498" y="720487"/>
                </a:cubicBezTo>
                <a:lnTo>
                  <a:pt x="252310" y="716845"/>
                </a:lnTo>
                <a:lnTo>
                  <a:pt x="225823" y="677559"/>
                </a:lnTo>
                <a:cubicBezTo>
                  <a:pt x="216065" y="654489"/>
                  <a:pt x="210669" y="629125"/>
                  <a:pt x="210669" y="602501"/>
                </a:cubicBezTo>
                <a:cubicBezTo>
                  <a:pt x="210669" y="582533"/>
                  <a:pt x="213704" y="563274"/>
                  <a:pt x="219338" y="545160"/>
                </a:cubicBezTo>
                <a:lnTo>
                  <a:pt x="224891" y="529988"/>
                </a:lnTo>
                <a:lnTo>
                  <a:pt x="224891" y="442441"/>
                </a:lnTo>
                <a:lnTo>
                  <a:pt x="262253" y="444484"/>
                </a:lnTo>
                <a:lnTo>
                  <a:pt x="286490" y="444986"/>
                </a:lnTo>
                <a:lnTo>
                  <a:pt x="286490" y="449480"/>
                </a:lnTo>
                <a:lnTo>
                  <a:pt x="286490" y="663621"/>
                </a:lnTo>
                <a:lnTo>
                  <a:pt x="364467" y="663621"/>
                </a:lnTo>
                <a:lnTo>
                  <a:pt x="364467" y="446598"/>
                </a:lnTo>
                <a:lnTo>
                  <a:pt x="403498" y="447406"/>
                </a:lnTo>
                <a:lnTo>
                  <a:pt x="440906" y="446632"/>
                </a:lnTo>
                <a:lnTo>
                  <a:pt x="440906" y="663621"/>
                </a:lnTo>
                <a:lnTo>
                  <a:pt x="518881" y="663621"/>
                </a:lnTo>
                <a:lnTo>
                  <a:pt x="518881" y="448266"/>
                </a:lnTo>
                <a:lnTo>
                  <a:pt x="526155" y="453705"/>
                </a:lnTo>
                <a:cubicBezTo>
                  <a:pt x="569011" y="489072"/>
                  <a:pt x="596327" y="542597"/>
                  <a:pt x="596327" y="602501"/>
                </a:cubicBezTo>
                <a:cubicBezTo>
                  <a:pt x="596327" y="622469"/>
                  <a:pt x="593292" y="641728"/>
                  <a:pt x="587658" y="659842"/>
                </a:cubicBezTo>
                <a:lnTo>
                  <a:pt x="586275" y="663621"/>
                </a:lnTo>
                <a:lnTo>
                  <a:pt x="669840" y="663621"/>
                </a:lnTo>
                <a:lnTo>
                  <a:pt x="671386" y="657609"/>
                </a:lnTo>
                <a:cubicBezTo>
                  <a:pt x="675028" y="639809"/>
                  <a:pt x="676941" y="621378"/>
                  <a:pt x="676941" y="602501"/>
                </a:cubicBezTo>
                <a:cubicBezTo>
                  <a:pt x="676941" y="545869"/>
                  <a:pt x="659725" y="493258"/>
                  <a:pt x="630241" y="449617"/>
                </a:cubicBezTo>
                <a:lnTo>
                  <a:pt x="622201" y="439872"/>
                </a:lnTo>
                <a:lnTo>
                  <a:pt x="664801" y="436412"/>
                </a:lnTo>
                <a:cubicBezTo>
                  <a:pt x="735811" y="429544"/>
                  <a:pt x="786794" y="419933"/>
                  <a:pt x="805946" y="408963"/>
                </a:cubicBezTo>
                <a:close/>
                <a:moveTo>
                  <a:pt x="0" y="407743"/>
                </a:moveTo>
                <a:lnTo>
                  <a:pt x="1050" y="408963"/>
                </a:lnTo>
                <a:cubicBezTo>
                  <a:pt x="20203" y="419933"/>
                  <a:pt x="71186" y="429544"/>
                  <a:pt x="142195" y="436412"/>
                </a:cubicBezTo>
                <a:lnTo>
                  <a:pt x="184795" y="439872"/>
                </a:lnTo>
                <a:lnTo>
                  <a:pt x="176755" y="449616"/>
                </a:lnTo>
                <a:cubicBezTo>
                  <a:pt x="147271" y="493258"/>
                  <a:pt x="130055" y="545869"/>
                  <a:pt x="130055" y="602501"/>
                </a:cubicBezTo>
                <a:cubicBezTo>
                  <a:pt x="130055" y="640256"/>
                  <a:pt x="137707" y="676223"/>
                  <a:pt x="151544" y="708937"/>
                </a:cubicBezTo>
                <a:lnTo>
                  <a:pt x="151964" y="709712"/>
                </a:lnTo>
                <a:lnTo>
                  <a:pt x="118182" y="706386"/>
                </a:lnTo>
                <a:cubicBezTo>
                  <a:pt x="45164" y="697673"/>
                  <a:pt x="1" y="685637"/>
                  <a:pt x="1" y="672342"/>
                </a:cubicBezTo>
                <a:lnTo>
                  <a:pt x="1" y="672342"/>
                </a:lnTo>
                <a:lnTo>
                  <a:pt x="0" y="672342"/>
                </a:lnTo>
                <a:close/>
                <a:moveTo>
                  <a:pt x="35425" y="370323"/>
                </a:moveTo>
                <a:lnTo>
                  <a:pt x="68912" y="377684"/>
                </a:lnTo>
                <a:cubicBezTo>
                  <a:pt x="105168" y="384088"/>
                  <a:pt x="153995" y="389394"/>
                  <a:pt x="211168" y="393100"/>
                </a:cubicBezTo>
                <a:lnTo>
                  <a:pt x="286490" y="396636"/>
                </a:lnTo>
                <a:lnTo>
                  <a:pt x="286490" y="426278"/>
                </a:lnTo>
                <a:lnTo>
                  <a:pt x="250902" y="425472"/>
                </a:lnTo>
                <a:lnTo>
                  <a:pt x="224891" y="423889"/>
                </a:lnTo>
                <a:lnTo>
                  <a:pt x="224891" y="395746"/>
                </a:lnTo>
                <a:lnTo>
                  <a:pt x="210145" y="409148"/>
                </a:lnTo>
                <a:lnTo>
                  <a:pt x="199269" y="422329"/>
                </a:lnTo>
                <a:lnTo>
                  <a:pt x="184310" y="421419"/>
                </a:lnTo>
                <a:cubicBezTo>
                  <a:pt x="80029" y="413518"/>
                  <a:pt x="11468" y="400138"/>
                  <a:pt x="11468" y="384961"/>
                </a:cubicBezTo>
                <a:cubicBezTo>
                  <a:pt x="11468" y="381926"/>
                  <a:pt x="14210" y="378963"/>
                  <a:pt x="19433" y="376100"/>
                </a:cubicBezTo>
                <a:close/>
                <a:moveTo>
                  <a:pt x="771572" y="370323"/>
                </a:moveTo>
                <a:lnTo>
                  <a:pt x="787565" y="376100"/>
                </a:lnTo>
                <a:cubicBezTo>
                  <a:pt x="792787" y="378963"/>
                  <a:pt x="795529" y="381926"/>
                  <a:pt x="795529" y="384961"/>
                </a:cubicBezTo>
                <a:cubicBezTo>
                  <a:pt x="795529" y="400138"/>
                  <a:pt x="726967" y="413518"/>
                  <a:pt x="622686" y="421419"/>
                </a:cubicBezTo>
                <a:lnTo>
                  <a:pt x="607727" y="422329"/>
                </a:lnTo>
                <a:lnTo>
                  <a:pt x="596851" y="409148"/>
                </a:lnTo>
                <a:lnTo>
                  <a:pt x="574532" y="394100"/>
                </a:lnTo>
                <a:lnTo>
                  <a:pt x="595830" y="393100"/>
                </a:lnTo>
                <a:cubicBezTo>
                  <a:pt x="653003" y="389394"/>
                  <a:pt x="701830" y="384088"/>
                  <a:pt x="738085" y="377684"/>
                </a:cubicBezTo>
                <a:close/>
                <a:moveTo>
                  <a:pt x="0" y="66748"/>
                </a:moveTo>
                <a:lnTo>
                  <a:pt x="1050" y="67969"/>
                </a:lnTo>
                <a:cubicBezTo>
                  <a:pt x="39355" y="89908"/>
                  <a:pt x="204982" y="106411"/>
                  <a:pt x="403498" y="106411"/>
                </a:cubicBezTo>
                <a:cubicBezTo>
                  <a:pt x="602014" y="106411"/>
                  <a:pt x="767641" y="89908"/>
                  <a:pt x="805946" y="67969"/>
                </a:cubicBezTo>
                <a:lnTo>
                  <a:pt x="806995" y="66749"/>
                </a:lnTo>
                <a:lnTo>
                  <a:pt x="806995" y="331347"/>
                </a:lnTo>
                <a:lnTo>
                  <a:pt x="806996" y="331347"/>
                </a:lnTo>
                <a:cubicBezTo>
                  <a:pt x="806996" y="351290"/>
                  <a:pt x="705379" y="368400"/>
                  <a:pt x="560558" y="375709"/>
                </a:cubicBezTo>
                <a:lnTo>
                  <a:pt x="547714" y="376019"/>
                </a:lnTo>
                <a:lnTo>
                  <a:pt x="509934" y="350547"/>
                </a:lnTo>
                <a:cubicBezTo>
                  <a:pt x="477220" y="336710"/>
                  <a:pt x="441253" y="329058"/>
                  <a:pt x="403498" y="329058"/>
                </a:cubicBezTo>
                <a:cubicBezTo>
                  <a:pt x="365744" y="329058"/>
                  <a:pt x="329776" y="336710"/>
                  <a:pt x="297062" y="350547"/>
                </a:cubicBezTo>
                <a:lnTo>
                  <a:pt x="286490" y="355639"/>
                </a:lnTo>
                <a:lnTo>
                  <a:pt x="286490" y="360147"/>
                </a:lnTo>
                <a:lnTo>
                  <a:pt x="286490" y="376674"/>
                </a:lnTo>
                <a:lnTo>
                  <a:pt x="246439" y="375709"/>
                </a:lnTo>
                <a:cubicBezTo>
                  <a:pt x="101618" y="368400"/>
                  <a:pt x="1" y="351290"/>
                  <a:pt x="1" y="331347"/>
                </a:cubicBezTo>
                <a:lnTo>
                  <a:pt x="1" y="331347"/>
                </a:lnTo>
                <a:lnTo>
                  <a:pt x="0" y="331347"/>
                </a:lnTo>
                <a:close/>
                <a:moveTo>
                  <a:pt x="403499" y="0"/>
                </a:moveTo>
                <a:cubicBezTo>
                  <a:pt x="620011" y="0"/>
                  <a:pt x="795529" y="19684"/>
                  <a:pt x="795529" y="43966"/>
                </a:cubicBezTo>
                <a:cubicBezTo>
                  <a:pt x="795529" y="68248"/>
                  <a:pt x="620011" y="87933"/>
                  <a:pt x="403499" y="87933"/>
                </a:cubicBezTo>
                <a:cubicBezTo>
                  <a:pt x="186986" y="87933"/>
                  <a:pt x="11468" y="68248"/>
                  <a:pt x="11468" y="43966"/>
                </a:cubicBezTo>
                <a:cubicBezTo>
                  <a:pt x="11468" y="19684"/>
                  <a:pt x="186986" y="0"/>
                  <a:pt x="403499" y="0"/>
                </a:cubicBezTo>
                <a:close/>
              </a:path>
            </a:pathLst>
          </a:custGeom>
          <a:gradFill>
            <a:gsLst>
              <a:gs pos="0">
                <a:srgbClr val="F2F2F2"/>
              </a:gs>
              <a:gs pos="1000">
                <a:srgbClr val="F2F2F2"/>
              </a:gs>
              <a:gs pos="85000">
                <a:srgbClr val="D8D8D8"/>
              </a:gs>
              <a:gs pos="100000">
                <a:srgbClr val="D8D8D8"/>
              </a:gs>
            </a:gsLst>
            <a:lin ang="36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03" name="Google Shape;303;p7"/>
          <p:cNvSpPr/>
          <p:nvPr/>
        </p:nvSpPr>
        <p:spPr>
          <a:xfrm>
            <a:off x="1061095" y="3262925"/>
            <a:ext cx="1073904" cy="938888"/>
          </a:xfrm>
          <a:custGeom>
            <a:avLst/>
            <a:gdLst/>
            <a:ahLst/>
            <a:cxnLst/>
            <a:rect l="l" t="t" r="r" b="b"/>
            <a:pathLst>
              <a:path w="1066800" h="880268" extrusionOk="0">
                <a:moveTo>
                  <a:pt x="772347" y="764382"/>
                </a:moveTo>
                <a:lnTo>
                  <a:pt x="772347" y="834549"/>
                </a:lnTo>
                <a:lnTo>
                  <a:pt x="865215" y="834549"/>
                </a:lnTo>
                <a:lnTo>
                  <a:pt x="865215" y="764382"/>
                </a:lnTo>
                <a:close/>
                <a:moveTo>
                  <a:pt x="558795" y="764382"/>
                </a:moveTo>
                <a:lnTo>
                  <a:pt x="558795" y="834549"/>
                </a:lnTo>
                <a:lnTo>
                  <a:pt x="651663" y="834549"/>
                </a:lnTo>
                <a:lnTo>
                  <a:pt x="651663" y="764382"/>
                </a:lnTo>
                <a:close/>
                <a:moveTo>
                  <a:pt x="878748" y="524689"/>
                </a:moveTo>
                <a:lnTo>
                  <a:pt x="1024004" y="524689"/>
                </a:lnTo>
                <a:lnTo>
                  <a:pt x="1024004" y="669945"/>
                </a:lnTo>
                <a:lnTo>
                  <a:pt x="878748" y="669945"/>
                </a:lnTo>
                <a:close/>
                <a:moveTo>
                  <a:pt x="686624" y="524689"/>
                </a:moveTo>
                <a:lnTo>
                  <a:pt x="831880" y="524689"/>
                </a:lnTo>
                <a:lnTo>
                  <a:pt x="831880" y="669945"/>
                </a:lnTo>
                <a:lnTo>
                  <a:pt x="686624" y="669945"/>
                </a:lnTo>
                <a:close/>
                <a:moveTo>
                  <a:pt x="494500" y="524689"/>
                </a:moveTo>
                <a:lnTo>
                  <a:pt x="639756" y="524689"/>
                </a:lnTo>
                <a:lnTo>
                  <a:pt x="639756" y="669945"/>
                </a:lnTo>
                <a:lnTo>
                  <a:pt x="494500" y="669945"/>
                </a:lnTo>
                <a:close/>
                <a:moveTo>
                  <a:pt x="45795" y="524689"/>
                </a:moveTo>
                <a:lnTo>
                  <a:pt x="127840" y="524689"/>
                </a:lnTo>
                <a:lnTo>
                  <a:pt x="127840" y="669945"/>
                </a:lnTo>
                <a:lnTo>
                  <a:pt x="45795" y="669945"/>
                </a:lnTo>
                <a:close/>
                <a:moveTo>
                  <a:pt x="878748" y="337383"/>
                </a:moveTo>
                <a:lnTo>
                  <a:pt x="1024004" y="337383"/>
                </a:lnTo>
                <a:lnTo>
                  <a:pt x="1024004" y="482639"/>
                </a:lnTo>
                <a:lnTo>
                  <a:pt x="878748" y="482639"/>
                </a:lnTo>
                <a:close/>
                <a:moveTo>
                  <a:pt x="686624" y="337383"/>
                </a:moveTo>
                <a:lnTo>
                  <a:pt x="831880" y="337383"/>
                </a:lnTo>
                <a:lnTo>
                  <a:pt x="831880" y="482639"/>
                </a:lnTo>
                <a:lnTo>
                  <a:pt x="686624" y="482639"/>
                </a:lnTo>
                <a:close/>
                <a:moveTo>
                  <a:pt x="494500" y="337383"/>
                </a:moveTo>
                <a:lnTo>
                  <a:pt x="639756" y="337383"/>
                </a:lnTo>
                <a:lnTo>
                  <a:pt x="639756" y="482639"/>
                </a:lnTo>
                <a:lnTo>
                  <a:pt x="494500" y="482639"/>
                </a:lnTo>
                <a:close/>
                <a:moveTo>
                  <a:pt x="45795" y="337383"/>
                </a:moveTo>
                <a:lnTo>
                  <a:pt x="127840" y="337383"/>
                </a:lnTo>
                <a:lnTo>
                  <a:pt x="127840" y="482639"/>
                </a:lnTo>
                <a:lnTo>
                  <a:pt x="45795" y="482639"/>
                </a:lnTo>
                <a:close/>
                <a:moveTo>
                  <a:pt x="876367" y="150077"/>
                </a:moveTo>
                <a:lnTo>
                  <a:pt x="1021623" y="150077"/>
                </a:lnTo>
                <a:lnTo>
                  <a:pt x="1021623" y="295333"/>
                </a:lnTo>
                <a:lnTo>
                  <a:pt x="876367" y="295333"/>
                </a:lnTo>
                <a:close/>
                <a:moveTo>
                  <a:pt x="684243" y="150077"/>
                </a:moveTo>
                <a:lnTo>
                  <a:pt x="829499" y="150077"/>
                </a:lnTo>
                <a:lnTo>
                  <a:pt x="829499" y="295333"/>
                </a:lnTo>
                <a:lnTo>
                  <a:pt x="684243" y="295333"/>
                </a:lnTo>
                <a:close/>
                <a:moveTo>
                  <a:pt x="492119" y="150077"/>
                </a:moveTo>
                <a:lnTo>
                  <a:pt x="637375" y="150077"/>
                </a:lnTo>
                <a:lnTo>
                  <a:pt x="637375" y="295333"/>
                </a:lnTo>
                <a:lnTo>
                  <a:pt x="492119" y="295333"/>
                </a:lnTo>
                <a:close/>
                <a:moveTo>
                  <a:pt x="44450" y="150077"/>
                </a:moveTo>
                <a:lnTo>
                  <a:pt x="126495" y="150077"/>
                </a:lnTo>
                <a:lnTo>
                  <a:pt x="126495" y="295333"/>
                </a:lnTo>
                <a:lnTo>
                  <a:pt x="44450" y="295333"/>
                </a:lnTo>
                <a:close/>
                <a:moveTo>
                  <a:pt x="284976" y="38099"/>
                </a:moveTo>
                <a:lnTo>
                  <a:pt x="284976" y="96440"/>
                </a:lnTo>
                <a:lnTo>
                  <a:pt x="226635" y="96440"/>
                </a:lnTo>
                <a:lnTo>
                  <a:pt x="226635" y="146447"/>
                </a:lnTo>
                <a:lnTo>
                  <a:pt x="284976" y="146447"/>
                </a:lnTo>
                <a:lnTo>
                  <a:pt x="284976" y="204788"/>
                </a:lnTo>
                <a:lnTo>
                  <a:pt x="334983" y="204788"/>
                </a:lnTo>
                <a:lnTo>
                  <a:pt x="334983" y="146447"/>
                </a:lnTo>
                <a:lnTo>
                  <a:pt x="393324" y="146447"/>
                </a:lnTo>
                <a:lnTo>
                  <a:pt x="393324" y="96440"/>
                </a:lnTo>
                <a:lnTo>
                  <a:pt x="334983" y="96440"/>
                </a:lnTo>
                <a:lnTo>
                  <a:pt x="334983" y="38099"/>
                </a:lnTo>
                <a:close/>
                <a:moveTo>
                  <a:pt x="172327" y="0"/>
                </a:moveTo>
                <a:lnTo>
                  <a:pt x="447632" y="0"/>
                </a:lnTo>
                <a:lnTo>
                  <a:pt x="447632" y="834549"/>
                </a:lnTo>
                <a:lnTo>
                  <a:pt x="492119" y="834549"/>
                </a:lnTo>
                <a:lnTo>
                  <a:pt x="492119" y="711994"/>
                </a:lnTo>
                <a:lnTo>
                  <a:pt x="932650" y="711994"/>
                </a:lnTo>
                <a:lnTo>
                  <a:pt x="932650" y="834549"/>
                </a:lnTo>
                <a:lnTo>
                  <a:pt x="1059180" y="834549"/>
                </a:lnTo>
                <a:cubicBezTo>
                  <a:pt x="1063388" y="834549"/>
                  <a:pt x="1066800" y="837961"/>
                  <a:pt x="1066800" y="842169"/>
                </a:cubicBezTo>
                <a:lnTo>
                  <a:pt x="1066800" y="872648"/>
                </a:lnTo>
                <a:cubicBezTo>
                  <a:pt x="1066800" y="876856"/>
                  <a:pt x="1063388" y="880268"/>
                  <a:pt x="1059180" y="880268"/>
                </a:cubicBezTo>
                <a:lnTo>
                  <a:pt x="7620" y="880268"/>
                </a:lnTo>
                <a:cubicBezTo>
                  <a:pt x="3412" y="880268"/>
                  <a:pt x="0" y="876856"/>
                  <a:pt x="0" y="872648"/>
                </a:cubicBezTo>
                <a:lnTo>
                  <a:pt x="0" y="842169"/>
                </a:lnTo>
                <a:cubicBezTo>
                  <a:pt x="0" y="837961"/>
                  <a:pt x="3412" y="834549"/>
                  <a:pt x="7620" y="834549"/>
                </a:cubicBezTo>
                <a:lnTo>
                  <a:pt x="172327" y="834549"/>
                </a:lnTo>
                <a:close/>
              </a:path>
            </a:pathLst>
          </a:custGeom>
          <a:gradFill>
            <a:gsLst>
              <a:gs pos="0">
                <a:schemeClr val="lt2"/>
              </a:gs>
              <a:gs pos="1000">
                <a:schemeClr val="lt2"/>
              </a:gs>
              <a:gs pos="85000">
                <a:srgbClr val="0E7890"/>
              </a:gs>
              <a:gs pos="100000">
                <a:srgbClr val="0E7890"/>
              </a:gs>
            </a:gsLst>
            <a:lin ang="3600000" scaled="0"/>
          </a:gradFill>
          <a:ln>
            <a:noFill/>
          </a:ln>
          <a:effectLst>
            <a:outerShdw blurRad="50800" dist="38100" dir="2700000" algn="tl" rotWithShape="0">
              <a:srgbClr val="000000">
                <a:alpha val="2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04" name="Google Shape;304;p7"/>
          <p:cNvSpPr/>
          <p:nvPr/>
        </p:nvSpPr>
        <p:spPr>
          <a:xfrm>
            <a:off x="5566731" y="2699187"/>
            <a:ext cx="862813" cy="646872"/>
          </a:xfrm>
          <a:custGeom>
            <a:avLst/>
            <a:gdLst/>
            <a:ahLst/>
            <a:cxnLst/>
            <a:rect l="l" t="t" r="r" b="b"/>
            <a:pathLst>
              <a:path w="1252310" h="938888" extrusionOk="0">
                <a:moveTo>
                  <a:pt x="473055" y="750094"/>
                </a:moveTo>
                <a:lnTo>
                  <a:pt x="473055" y="881784"/>
                </a:lnTo>
                <a:lnTo>
                  <a:pt x="775473" y="881784"/>
                </a:lnTo>
                <a:lnTo>
                  <a:pt x="775473" y="750094"/>
                </a:lnTo>
                <a:close/>
                <a:moveTo>
                  <a:pt x="775469" y="590933"/>
                </a:moveTo>
                <a:lnTo>
                  <a:pt x="775469" y="650464"/>
                </a:lnTo>
                <a:lnTo>
                  <a:pt x="837383" y="650464"/>
                </a:lnTo>
                <a:lnTo>
                  <a:pt x="837383" y="590933"/>
                </a:lnTo>
                <a:close/>
                <a:moveTo>
                  <a:pt x="654027" y="590933"/>
                </a:moveTo>
                <a:lnTo>
                  <a:pt x="654027" y="650464"/>
                </a:lnTo>
                <a:lnTo>
                  <a:pt x="715941" y="650464"/>
                </a:lnTo>
                <a:lnTo>
                  <a:pt x="715941" y="590933"/>
                </a:lnTo>
                <a:close/>
                <a:moveTo>
                  <a:pt x="532584" y="590933"/>
                </a:moveTo>
                <a:lnTo>
                  <a:pt x="532584" y="650464"/>
                </a:lnTo>
                <a:lnTo>
                  <a:pt x="594498" y="650464"/>
                </a:lnTo>
                <a:lnTo>
                  <a:pt x="594498" y="590933"/>
                </a:lnTo>
                <a:close/>
                <a:moveTo>
                  <a:pt x="411141" y="590933"/>
                </a:moveTo>
                <a:lnTo>
                  <a:pt x="411141" y="650464"/>
                </a:lnTo>
                <a:lnTo>
                  <a:pt x="473055" y="650464"/>
                </a:lnTo>
                <a:lnTo>
                  <a:pt x="473055" y="590933"/>
                </a:lnTo>
                <a:close/>
                <a:moveTo>
                  <a:pt x="1032533" y="587092"/>
                </a:moveTo>
                <a:lnTo>
                  <a:pt x="1032533" y="646623"/>
                </a:lnTo>
                <a:lnTo>
                  <a:pt x="1094447" y="646623"/>
                </a:lnTo>
                <a:lnTo>
                  <a:pt x="1094447" y="587092"/>
                </a:lnTo>
                <a:close/>
                <a:moveTo>
                  <a:pt x="154077" y="586899"/>
                </a:moveTo>
                <a:lnTo>
                  <a:pt x="154077" y="646430"/>
                </a:lnTo>
                <a:lnTo>
                  <a:pt x="215991" y="646430"/>
                </a:lnTo>
                <a:lnTo>
                  <a:pt x="215991" y="586899"/>
                </a:lnTo>
                <a:close/>
                <a:moveTo>
                  <a:pt x="775469" y="450631"/>
                </a:moveTo>
                <a:lnTo>
                  <a:pt x="775469" y="510162"/>
                </a:lnTo>
                <a:lnTo>
                  <a:pt x="837383" y="510162"/>
                </a:lnTo>
                <a:lnTo>
                  <a:pt x="837383" y="450631"/>
                </a:lnTo>
                <a:close/>
                <a:moveTo>
                  <a:pt x="654027" y="450631"/>
                </a:moveTo>
                <a:lnTo>
                  <a:pt x="654027" y="510162"/>
                </a:lnTo>
                <a:lnTo>
                  <a:pt x="715941" y="510162"/>
                </a:lnTo>
                <a:lnTo>
                  <a:pt x="715941" y="450631"/>
                </a:lnTo>
                <a:close/>
                <a:moveTo>
                  <a:pt x="532584" y="450631"/>
                </a:moveTo>
                <a:lnTo>
                  <a:pt x="532584" y="510162"/>
                </a:lnTo>
                <a:lnTo>
                  <a:pt x="594498" y="510162"/>
                </a:lnTo>
                <a:lnTo>
                  <a:pt x="594498" y="450631"/>
                </a:lnTo>
                <a:close/>
                <a:moveTo>
                  <a:pt x="411141" y="450631"/>
                </a:moveTo>
                <a:lnTo>
                  <a:pt x="411141" y="510162"/>
                </a:lnTo>
                <a:lnTo>
                  <a:pt x="473055" y="510162"/>
                </a:lnTo>
                <a:lnTo>
                  <a:pt x="473055" y="450631"/>
                </a:lnTo>
                <a:close/>
                <a:moveTo>
                  <a:pt x="1032533" y="445026"/>
                </a:moveTo>
                <a:lnTo>
                  <a:pt x="1032533" y="504557"/>
                </a:lnTo>
                <a:lnTo>
                  <a:pt x="1094447" y="504557"/>
                </a:lnTo>
                <a:lnTo>
                  <a:pt x="1094447" y="445026"/>
                </a:lnTo>
                <a:close/>
                <a:moveTo>
                  <a:pt x="154077" y="444833"/>
                </a:moveTo>
                <a:lnTo>
                  <a:pt x="154077" y="504364"/>
                </a:lnTo>
                <a:lnTo>
                  <a:pt x="215991" y="504364"/>
                </a:lnTo>
                <a:lnTo>
                  <a:pt x="215991" y="444833"/>
                </a:lnTo>
                <a:close/>
                <a:moveTo>
                  <a:pt x="775469" y="310330"/>
                </a:moveTo>
                <a:lnTo>
                  <a:pt x="775469" y="369861"/>
                </a:lnTo>
                <a:lnTo>
                  <a:pt x="837383" y="369861"/>
                </a:lnTo>
                <a:lnTo>
                  <a:pt x="837383" y="310330"/>
                </a:lnTo>
                <a:close/>
                <a:moveTo>
                  <a:pt x="654027" y="310330"/>
                </a:moveTo>
                <a:lnTo>
                  <a:pt x="654027" y="369861"/>
                </a:lnTo>
                <a:lnTo>
                  <a:pt x="715941" y="369861"/>
                </a:lnTo>
                <a:lnTo>
                  <a:pt x="715941" y="310330"/>
                </a:lnTo>
                <a:close/>
                <a:moveTo>
                  <a:pt x="532584" y="310330"/>
                </a:moveTo>
                <a:lnTo>
                  <a:pt x="532584" y="369861"/>
                </a:lnTo>
                <a:lnTo>
                  <a:pt x="594498" y="369861"/>
                </a:lnTo>
                <a:lnTo>
                  <a:pt x="594498" y="310330"/>
                </a:lnTo>
                <a:close/>
                <a:moveTo>
                  <a:pt x="411141" y="310330"/>
                </a:moveTo>
                <a:lnTo>
                  <a:pt x="411141" y="369861"/>
                </a:lnTo>
                <a:lnTo>
                  <a:pt x="473055" y="369861"/>
                </a:lnTo>
                <a:lnTo>
                  <a:pt x="473055" y="310330"/>
                </a:lnTo>
                <a:close/>
                <a:moveTo>
                  <a:pt x="595989" y="52962"/>
                </a:moveTo>
                <a:lnTo>
                  <a:pt x="595989" y="114574"/>
                </a:lnTo>
                <a:lnTo>
                  <a:pt x="534377" y="114574"/>
                </a:lnTo>
                <a:lnTo>
                  <a:pt x="534377" y="171124"/>
                </a:lnTo>
                <a:lnTo>
                  <a:pt x="595989" y="171124"/>
                </a:lnTo>
                <a:lnTo>
                  <a:pt x="595989" y="232736"/>
                </a:lnTo>
                <a:lnTo>
                  <a:pt x="652539" y="232736"/>
                </a:lnTo>
                <a:lnTo>
                  <a:pt x="652539" y="171124"/>
                </a:lnTo>
                <a:lnTo>
                  <a:pt x="714151" y="171124"/>
                </a:lnTo>
                <a:lnTo>
                  <a:pt x="714151" y="114574"/>
                </a:lnTo>
                <a:lnTo>
                  <a:pt x="652539" y="114574"/>
                </a:lnTo>
                <a:lnTo>
                  <a:pt x="652539" y="52962"/>
                </a:lnTo>
                <a:close/>
                <a:moveTo>
                  <a:pt x="328987" y="0"/>
                </a:moveTo>
                <a:lnTo>
                  <a:pt x="919537" y="0"/>
                </a:lnTo>
                <a:lnTo>
                  <a:pt x="919537" y="884209"/>
                </a:lnTo>
                <a:lnTo>
                  <a:pt x="963001" y="884209"/>
                </a:lnTo>
                <a:lnTo>
                  <a:pt x="963001" y="359761"/>
                </a:lnTo>
                <a:lnTo>
                  <a:pt x="1163979" y="359761"/>
                </a:lnTo>
                <a:lnTo>
                  <a:pt x="1163979" y="884209"/>
                </a:lnTo>
                <a:lnTo>
                  <a:pt x="1243197" y="884209"/>
                </a:lnTo>
                <a:cubicBezTo>
                  <a:pt x="1248230" y="884209"/>
                  <a:pt x="1252310" y="888289"/>
                  <a:pt x="1252310" y="893322"/>
                </a:cubicBezTo>
                <a:lnTo>
                  <a:pt x="1252310" y="929775"/>
                </a:lnTo>
                <a:cubicBezTo>
                  <a:pt x="1252310" y="934808"/>
                  <a:pt x="1248230" y="938888"/>
                  <a:pt x="1243197" y="938888"/>
                </a:cubicBezTo>
                <a:lnTo>
                  <a:pt x="9113" y="938888"/>
                </a:lnTo>
                <a:cubicBezTo>
                  <a:pt x="4080" y="938888"/>
                  <a:pt x="0" y="934808"/>
                  <a:pt x="0" y="929775"/>
                </a:cubicBezTo>
                <a:lnTo>
                  <a:pt x="0" y="893322"/>
                </a:lnTo>
                <a:cubicBezTo>
                  <a:pt x="0" y="888289"/>
                  <a:pt x="4080" y="884209"/>
                  <a:pt x="9113" y="884209"/>
                </a:cubicBezTo>
                <a:lnTo>
                  <a:pt x="84545" y="884209"/>
                </a:lnTo>
                <a:lnTo>
                  <a:pt x="84545" y="359568"/>
                </a:lnTo>
                <a:lnTo>
                  <a:pt x="285523" y="359568"/>
                </a:lnTo>
                <a:lnTo>
                  <a:pt x="285523" y="884209"/>
                </a:lnTo>
                <a:lnTo>
                  <a:pt x="328987" y="884209"/>
                </a:lnTo>
                <a:close/>
              </a:path>
            </a:pathLst>
          </a:custGeom>
          <a:gradFill>
            <a:gsLst>
              <a:gs pos="0">
                <a:srgbClr val="F2F2F2"/>
              </a:gs>
              <a:gs pos="1000">
                <a:srgbClr val="F2F2F2"/>
              </a:gs>
              <a:gs pos="85000">
                <a:srgbClr val="D8D8D8"/>
              </a:gs>
              <a:gs pos="100000">
                <a:srgbClr val="D8D8D8"/>
              </a:gs>
            </a:gsLst>
            <a:lin ang="36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96" name="Google Shape;296;p7"/>
          <p:cNvSpPr/>
          <p:nvPr/>
        </p:nvSpPr>
        <p:spPr>
          <a:xfrm>
            <a:off x="5566730" y="4190678"/>
            <a:ext cx="862813" cy="646872"/>
          </a:xfrm>
          <a:custGeom>
            <a:avLst/>
            <a:gdLst/>
            <a:ahLst/>
            <a:cxnLst/>
            <a:rect l="l" t="t" r="r" b="b"/>
            <a:pathLst>
              <a:path w="1252310" h="938888" extrusionOk="0">
                <a:moveTo>
                  <a:pt x="473055" y="750094"/>
                </a:moveTo>
                <a:lnTo>
                  <a:pt x="473055" y="881784"/>
                </a:lnTo>
                <a:lnTo>
                  <a:pt x="775473" y="881784"/>
                </a:lnTo>
                <a:lnTo>
                  <a:pt x="775473" y="750094"/>
                </a:lnTo>
                <a:close/>
                <a:moveTo>
                  <a:pt x="775469" y="590933"/>
                </a:moveTo>
                <a:lnTo>
                  <a:pt x="775469" y="650464"/>
                </a:lnTo>
                <a:lnTo>
                  <a:pt x="837383" y="650464"/>
                </a:lnTo>
                <a:lnTo>
                  <a:pt x="837383" y="590933"/>
                </a:lnTo>
                <a:close/>
                <a:moveTo>
                  <a:pt x="654027" y="590933"/>
                </a:moveTo>
                <a:lnTo>
                  <a:pt x="654027" y="650464"/>
                </a:lnTo>
                <a:lnTo>
                  <a:pt x="715941" y="650464"/>
                </a:lnTo>
                <a:lnTo>
                  <a:pt x="715941" y="590933"/>
                </a:lnTo>
                <a:close/>
                <a:moveTo>
                  <a:pt x="532584" y="590933"/>
                </a:moveTo>
                <a:lnTo>
                  <a:pt x="532584" y="650464"/>
                </a:lnTo>
                <a:lnTo>
                  <a:pt x="594498" y="650464"/>
                </a:lnTo>
                <a:lnTo>
                  <a:pt x="594498" y="590933"/>
                </a:lnTo>
                <a:close/>
                <a:moveTo>
                  <a:pt x="411141" y="590933"/>
                </a:moveTo>
                <a:lnTo>
                  <a:pt x="411141" y="650464"/>
                </a:lnTo>
                <a:lnTo>
                  <a:pt x="473055" y="650464"/>
                </a:lnTo>
                <a:lnTo>
                  <a:pt x="473055" y="590933"/>
                </a:lnTo>
                <a:close/>
                <a:moveTo>
                  <a:pt x="1032533" y="587092"/>
                </a:moveTo>
                <a:lnTo>
                  <a:pt x="1032533" y="646623"/>
                </a:lnTo>
                <a:lnTo>
                  <a:pt x="1094447" y="646623"/>
                </a:lnTo>
                <a:lnTo>
                  <a:pt x="1094447" y="587092"/>
                </a:lnTo>
                <a:close/>
                <a:moveTo>
                  <a:pt x="154077" y="586899"/>
                </a:moveTo>
                <a:lnTo>
                  <a:pt x="154077" y="646430"/>
                </a:lnTo>
                <a:lnTo>
                  <a:pt x="215991" y="646430"/>
                </a:lnTo>
                <a:lnTo>
                  <a:pt x="215991" y="586899"/>
                </a:lnTo>
                <a:close/>
                <a:moveTo>
                  <a:pt x="775469" y="450631"/>
                </a:moveTo>
                <a:lnTo>
                  <a:pt x="775469" y="510162"/>
                </a:lnTo>
                <a:lnTo>
                  <a:pt x="837383" y="510162"/>
                </a:lnTo>
                <a:lnTo>
                  <a:pt x="837383" y="450631"/>
                </a:lnTo>
                <a:close/>
                <a:moveTo>
                  <a:pt x="654027" y="450631"/>
                </a:moveTo>
                <a:lnTo>
                  <a:pt x="654027" y="510162"/>
                </a:lnTo>
                <a:lnTo>
                  <a:pt x="715941" y="510162"/>
                </a:lnTo>
                <a:lnTo>
                  <a:pt x="715941" y="450631"/>
                </a:lnTo>
                <a:close/>
                <a:moveTo>
                  <a:pt x="532584" y="450631"/>
                </a:moveTo>
                <a:lnTo>
                  <a:pt x="532584" y="510162"/>
                </a:lnTo>
                <a:lnTo>
                  <a:pt x="594498" y="510162"/>
                </a:lnTo>
                <a:lnTo>
                  <a:pt x="594498" y="450631"/>
                </a:lnTo>
                <a:close/>
                <a:moveTo>
                  <a:pt x="411141" y="450631"/>
                </a:moveTo>
                <a:lnTo>
                  <a:pt x="411141" y="510162"/>
                </a:lnTo>
                <a:lnTo>
                  <a:pt x="473055" y="510162"/>
                </a:lnTo>
                <a:lnTo>
                  <a:pt x="473055" y="450631"/>
                </a:lnTo>
                <a:close/>
                <a:moveTo>
                  <a:pt x="1032533" y="445026"/>
                </a:moveTo>
                <a:lnTo>
                  <a:pt x="1032533" y="504557"/>
                </a:lnTo>
                <a:lnTo>
                  <a:pt x="1094447" y="504557"/>
                </a:lnTo>
                <a:lnTo>
                  <a:pt x="1094447" y="445026"/>
                </a:lnTo>
                <a:close/>
                <a:moveTo>
                  <a:pt x="154077" y="444833"/>
                </a:moveTo>
                <a:lnTo>
                  <a:pt x="154077" y="504364"/>
                </a:lnTo>
                <a:lnTo>
                  <a:pt x="215991" y="504364"/>
                </a:lnTo>
                <a:lnTo>
                  <a:pt x="215991" y="444833"/>
                </a:lnTo>
                <a:close/>
                <a:moveTo>
                  <a:pt x="775469" y="310330"/>
                </a:moveTo>
                <a:lnTo>
                  <a:pt x="775469" y="369861"/>
                </a:lnTo>
                <a:lnTo>
                  <a:pt x="837383" y="369861"/>
                </a:lnTo>
                <a:lnTo>
                  <a:pt x="837383" y="310330"/>
                </a:lnTo>
                <a:close/>
                <a:moveTo>
                  <a:pt x="654027" y="310330"/>
                </a:moveTo>
                <a:lnTo>
                  <a:pt x="654027" y="369861"/>
                </a:lnTo>
                <a:lnTo>
                  <a:pt x="715941" y="369861"/>
                </a:lnTo>
                <a:lnTo>
                  <a:pt x="715941" y="310330"/>
                </a:lnTo>
                <a:close/>
                <a:moveTo>
                  <a:pt x="532584" y="310330"/>
                </a:moveTo>
                <a:lnTo>
                  <a:pt x="532584" y="369861"/>
                </a:lnTo>
                <a:lnTo>
                  <a:pt x="594498" y="369861"/>
                </a:lnTo>
                <a:lnTo>
                  <a:pt x="594498" y="310330"/>
                </a:lnTo>
                <a:close/>
                <a:moveTo>
                  <a:pt x="411141" y="310330"/>
                </a:moveTo>
                <a:lnTo>
                  <a:pt x="411141" y="369861"/>
                </a:lnTo>
                <a:lnTo>
                  <a:pt x="473055" y="369861"/>
                </a:lnTo>
                <a:lnTo>
                  <a:pt x="473055" y="310330"/>
                </a:lnTo>
                <a:close/>
                <a:moveTo>
                  <a:pt x="595989" y="52962"/>
                </a:moveTo>
                <a:lnTo>
                  <a:pt x="595989" y="114574"/>
                </a:lnTo>
                <a:lnTo>
                  <a:pt x="534377" y="114574"/>
                </a:lnTo>
                <a:lnTo>
                  <a:pt x="534377" y="171124"/>
                </a:lnTo>
                <a:lnTo>
                  <a:pt x="595989" y="171124"/>
                </a:lnTo>
                <a:lnTo>
                  <a:pt x="595989" y="232736"/>
                </a:lnTo>
                <a:lnTo>
                  <a:pt x="652539" y="232736"/>
                </a:lnTo>
                <a:lnTo>
                  <a:pt x="652539" y="171124"/>
                </a:lnTo>
                <a:lnTo>
                  <a:pt x="714151" y="171124"/>
                </a:lnTo>
                <a:lnTo>
                  <a:pt x="714151" y="114574"/>
                </a:lnTo>
                <a:lnTo>
                  <a:pt x="652539" y="114574"/>
                </a:lnTo>
                <a:lnTo>
                  <a:pt x="652539" y="52962"/>
                </a:lnTo>
                <a:close/>
                <a:moveTo>
                  <a:pt x="328987" y="0"/>
                </a:moveTo>
                <a:lnTo>
                  <a:pt x="919537" y="0"/>
                </a:lnTo>
                <a:lnTo>
                  <a:pt x="919537" y="884209"/>
                </a:lnTo>
                <a:lnTo>
                  <a:pt x="963001" y="884209"/>
                </a:lnTo>
                <a:lnTo>
                  <a:pt x="963001" y="359761"/>
                </a:lnTo>
                <a:lnTo>
                  <a:pt x="1163979" y="359761"/>
                </a:lnTo>
                <a:lnTo>
                  <a:pt x="1163979" y="884209"/>
                </a:lnTo>
                <a:lnTo>
                  <a:pt x="1243197" y="884209"/>
                </a:lnTo>
                <a:cubicBezTo>
                  <a:pt x="1248230" y="884209"/>
                  <a:pt x="1252310" y="888289"/>
                  <a:pt x="1252310" y="893322"/>
                </a:cubicBezTo>
                <a:lnTo>
                  <a:pt x="1252310" y="929775"/>
                </a:lnTo>
                <a:cubicBezTo>
                  <a:pt x="1252310" y="934808"/>
                  <a:pt x="1248230" y="938888"/>
                  <a:pt x="1243197" y="938888"/>
                </a:cubicBezTo>
                <a:lnTo>
                  <a:pt x="9113" y="938888"/>
                </a:lnTo>
                <a:cubicBezTo>
                  <a:pt x="4080" y="938888"/>
                  <a:pt x="0" y="934808"/>
                  <a:pt x="0" y="929775"/>
                </a:cubicBezTo>
                <a:lnTo>
                  <a:pt x="0" y="893322"/>
                </a:lnTo>
                <a:cubicBezTo>
                  <a:pt x="0" y="888289"/>
                  <a:pt x="4080" y="884209"/>
                  <a:pt x="9113" y="884209"/>
                </a:cubicBezTo>
                <a:lnTo>
                  <a:pt x="84545" y="884209"/>
                </a:lnTo>
                <a:lnTo>
                  <a:pt x="84545" y="359568"/>
                </a:lnTo>
                <a:lnTo>
                  <a:pt x="285523" y="359568"/>
                </a:lnTo>
                <a:lnTo>
                  <a:pt x="285523" y="884209"/>
                </a:lnTo>
                <a:lnTo>
                  <a:pt x="328987" y="884209"/>
                </a:lnTo>
                <a:close/>
              </a:path>
            </a:pathLst>
          </a:custGeom>
          <a:gradFill>
            <a:gsLst>
              <a:gs pos="0">
                <a:schemeClr val="lt2"/>
              </a:gs>
              <a:gs pos="1000">
                <a:schemeClr val="lt2"/>
              </a:gs>
              <a:gs pos="85000">
                <a:srgbClr val="0E7890"/>
              </a:gs>
              <a:gs pos="100000">
                <a:srgbClr val="0E7890"/>
              </a:gs>
            </a:gsLst>
            <a:lin ang="3600000" scaled="0"/>
          </a:gradFill>
          <a:ln>
            <a:noFill/>
          </a:ln>
          <a:effectLst>
            <a:outerShdw blurRad="50800" dist="38100" dir="2700000" algn="tl" rotWithShape="0">
              <a:srgbClr val="000000">
                <a:alpha val="2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94" name="Google Shape;294;p7"/>
          <p:cNvSpPr/>
          <p:nvPr/>
        </p:nvSpPr>
        <p:spPr>
          <a:xfrm>
            <a:off x="4650042" y="1672336"/>
            <a:ext cx="862813" cy="646872"/>
          </a:xfrm>
          <a:custGeom>
            <a:avLst/>
            <a:gdLst/>
            <a:ahLst/>
            <a:cxnLst/>
            <a:rect l="l" t="t" r="r" b="b"/>
            <a:pathLst>
              <a:path w="1252310" h="938888" extrusionOk="0">
                <a:moveTo>
                  <a:pt x="473055" y="750094"/>
                </a:moveTo>
                <a:lnTo>
                  <a:pt x="473055" y="881784"/>
                </a:lnTo>
                <a:lnTo>
                  <a:pt x="775473" y="881784"/>
                </a:lnTo>
                <a:lnTo>
                  <a:pt x="775473" y="750094"/>
                </a:lnTo>
                <a:close/>
                <a:moveTo>
                  <a:pt x="775469" y="590933"/>
                </a:moveTo>
                <a:lnTo>
                  <a:pt x="775469" y="650464"/>
                </a:lnTo>
                <a:lnTo>
                  <a:pt x="837383" y="650464"/>
                </a:lnTo>
                <a:lnTo>
                  <a:pt x="837383" y="590933"/>
                </a:lnTo>
                <a:close/>
                <a:moveTo>
                  <a:pt x="654027" y="590933"/>
                </a:moveTo>
                <a:lnTo>
                  <a:pt x="654027" y="650464"/>
                </a:lnTo>
                <a:lnTo>
                  <a:pt x="715941" y="650464"/>
                </a:lnTo>
                <a:lnTo>
                  <a:pt x="715941" y="590933"/>
                </a:lnTo>
                <a:close/>
                <a:moveTo>
                  <a:pt x="532584" y="590933"/>
                </a:moveTo>
                <a:lnTo>
                  <a:pt x="532584" y="650464"/>
                </a:lnTo>
                <a:lnTo>
                  <a:pt x="594498" y="650464"/>
                </a:lnTo>
                <a:lnTo>
                  <a:pt x="594498" y="590933"/>
                </a:lnTo>
                <a:close/>
                <a:moveTo>
                  <a:pt x="411141" y="590933"/>
                </a:moveTo>
                <a:lnTo>
                  <a:pt x="411141" y="650464"/>
                </a:lnTo>
                <a:lnTo>
                  <a:pt x="473055" y="650464"/>
                </a:lnTo>
                <a:lnTo>
                  <a:pt x="473055" y="590933"/>
                </a:lnTo>
                <a:close/>
                <a:moveTo>
                  <a:pt x="1032533" y="587092"/>
                </a:moveTo>
                <a:lnTo>
                  <a:pt x="1032533" y="646623"/>
                </a:lnTo>
                <a:lnTo>
                  <a:pt x="1094447" y="646623"/>
                </a:lnTo>
                <a:lnTo>
                  <a:pt x="1094447" y="587092"/>
                </a:lnTo>
                <a:close/>
                <a:moveTo>
                  <a:pt x="154077" y="586899"/>
                </a:moveTo>
                <a:lnTo>
                  <a:pt x="154077" y="646430"/>
                </a:lnTo>
                <a:lnTo>
                  <a:pt x="215991" y="646430"/>
                </a:lnTo>
                <a:lnTo>
                  <a:pt x="215991" y="586899"/>
                </a:lnTo>
                <a:close/>
                <a:moveTo>
                  <a:pt x="775469" y="450631"/>
                </a:moveTo>
                <a:lnTo>
                  <a:pt x="775469" y="510162"/>
                </a:lnTo>
                <a:lnTo>
                  <a:pt x="837383" y="510162"/>
                </a:lnTo>
                <a:lnTo>
                  <a:pt x="837383" y="450631"/>
                </a:lnTo>
                <a:close/>
                <a:moveTo>
                  <a:pt x="654027" y="450631"/>
                </a:moveTo>
                <a:lnTo>
                  <a:pt x="654027" y="510162"/>
                </a:lnTo>
                <a:lnTo>
                  <a:pt x="715941" y="510162"/>
                </a:lnTo>
                <a:lnTo>
                  <a:pt x="715941" y="450631"/>
                </a:lnTo>
                <a:close/>
                <a:moveTo>
                  <a:pt x="532584" y="450631"/>
                </a:moveTo>
                <a:lnTo>
                  <a:pt x="532584" y="510162"/>
                </a:lnTo>
                <a:lnTo>
                  <a:pt x="594498" y="510162"/>
                </a:lnTo>
                <a:lnTo>
                  <a:pt x="594498" y="450631"/>
                </a:lnTo>
                <a:close/>
                <a:moveTo>
                  <a:pt x="411141" y="450631"/>
                </a:moveTo>
                <a:lnTo>
                  <a:pt x="411141" y="510162"/>
                </a:lnTo>
                <a:lnTo>
                  <a:pt x="473055" y="510162"/>
                </a:lnTo>
                <a:lnTo>
                  <a:pt x="473055" y="450631"/>
                </a:lnTo>
                <a:close/>
                <a:moveTo>
                  <a:pt x="1032533" y="445026"/>
                </a:moveTo>
                <a:lnTo>
                  <a:pt x="1032533" y="504557"/>
                </a:lnTo>
                <a:lnTo>
                  <a:pt x="1094447" y="504557"/>
                </a:lnTo>
                <a:lnTo>
                  <a:pt x="1094447" y="445026"/>
                </a:lnTo>
                <a:close/>
                <a:moveTo>
                  <a:pt x="154077" y="444833"/>
                </a:moveTo>
                <a:lnTo>
                  <a:pt x="154077" y="504364"/>
                </a:lnTo>
                <a:lnTo>
                  <a:pt x="215991" y="504364"/>
                </a:lnTo>
                <a:lnTo>
                  <a:pt x="215991" y="444833"/>
                </a:lnTo>
                <a:close/>
                <a:moveTo>
                  <a:pt x="775469" y="310330"/>
                </a:moveTo>
                <a:lnTo>
                  <a:pt x="775469" y="369861"/>
                </a:lnTo>
                <a:lnTo>
                  <a:pt x="837383" y="369861"/>
                </a:lnTo>
                <a:lnTo>
                  <a:pt x="837383" y="310330"/>
                </a:lnTo>
                <a:close/>
                <a:moveTo>
                  <a:pt x="654027" y="310330"/>
                </a:moveTo>
                <a:lnTo>
                  <a:pt x="654027" y="369861"/>
                </a:lnTo>
                <a:lnTo>
                  <a:pt x="715941" y="369861"/>
                </a:lnTo>
                <a:lnTo>
                  <a:pt x="715941" y="310330"/>
                </a:lnTo>
                <a:close/>
                <a:moveTo>
                  <a:pt x="532584" y="310330"/>
                </a:moveTo>
                <a:lnTo>
                  <a:pt x="532584" y="369861"/>
                </a:lnTo>
                <a:lnTo>
                  <a:pt x="594498" y="369861"/>
                </a:lnTo>
                <a:lnTo>
                  <a:pt x="594498" y="310330"/>
                </a:lnTo>
                <a:close/>
                <a:moveTo>
                  <a:pt x="411141" y="310330"/>
                </a:moveTo>
                <a:lnTo>
                  <a:pt x="411141" y="369861"/>
                </a:lnTo>
                <a:lnTo>
                  <a:pt x="473055" y="369861"/>
                </a:lnTo>
                <a:lnTo>
                  <a:pt x="473055" y="310330"/>
                </a:lnTo>
                <a:close/>
                <a:moveTo>
                  <a:pt x="595989" y="52962"/>
                </a:moveTo>
                <a:lnTo>
                  <a:pt x="595989" y="114574"/>
                </a:lnTo>
                <a:lnTo>
                  <a:pt x="534377" y="114574"/>
                </a:lnTo>
                <a:lnTo>
                  <a:pt x="534377" y="171124"/>
                </a:lnTo>
                <a:lnTo>
                  <a:pt x="595989" y="171124"/>
                </a:lnTo>
                <a:lnTo>
                  <a:pt x="595989" y="232736"/>
                </a:lnTo>
                <a:lnTo>
                  <a:pt x="652539" y="232736"/>
                </a:lnTo>
                <a:lnTo>
                  <a:pt x="652539" y="171124"/>
                </a:lnTo>
                <a:lnTo>
                  <a:pt x="714151" y="171124"/>
                </a:lnTo>
                <a:lnTo>
                  <a:pt x="714151" y="114574"/>
                </a:lnTo>
                <a:lnTo>
                  <a:pt x="652539" y="114574"/>
                </a:lnTo>
                <a:lnTo>
                  <a:pt x="652539" y="52962"/>
                </a:lnTo>
                <a:close/>
                <a:moveTo>
                  <a:pt x="328987" y="0"/>
                </a:moveTo>
                <a:lnTo>
                  <a:pt x="919537" y="0"/>
                </a:lnTo>
                <a:lnTo>
                  <a:pt x="919537" y="884209"/>
                </a:lnTo>
                <a:lnTo>
                  <a:pt x="963001" y="884209"/>
                </a:lnTo>
                <a:lnTo>
                  <a:pt x="963001" y="359761"/>
                </a:lnTo>
                <a:lnTo>
                  <a:pt x="1163979" y="359761"/>
                </a:lnTo>
                <a:lnTo>
                  <a:pt x="1163979" y="884209"/>
                </a:lnTo>
                <a:lnTo>
                  <a:pt x="1243197" y="884209"/>
                </a:lnTo>
                <a:cubicBezTo>
                  <a:pt x="1248230" y="884209"/>
                  <a:pt x="1252310" y="888289"/>
                  <a:pt x="1252310" y="893322"/>
                </a:cubicBezTo>
                <a:lnTo>
                  <a:pt x="1252310" y="929775"/>
                </a:lnTo>
                <a:cubicBezTo>
                  <a:pt x="1252310" y="934808"/>
                  <a:pt x="1248230" y="938888"/>
                  <a:pt x="1243197" y="938888"/>
                </a:cubicBezTo>
                <a:lnTo>
                  <a:pt x="9113" y="938888"/>
                </a:lnTo>
                <a:cubicBezTo>
                  <a:pt x="4080" y="938888"/>
                  <a:pt x="0" y="934808"/>
                  <a:pt x="0" y="929775"/>
                </a:cubicBezTo>
                <a:lnTo>
                  <a:pt x="0" y="893322"/>
                </a:lnTo>
                <a:cubicBezTo>
                  <a:pt x="0" y="888289"/>
                  <a:pt x="4080" y="884209"/>
                  <a:pt x="9113" y="884209"/>
                </a:cubicBezTo>
                <a:lnTo>
                  <a:pt x="84545" y="884209"/>
                </a:lnTo>
                <a:lnTo>
                  <a:pt x="84545" y="359568"/>
                </a:lnTo>
                <a:lnTo>
                  <a:pt x="285523" y="359568"/>
                </a:lnTo>
                <a:lnTo>
                  <a:pt x="285523" y="884209"/>
                </a:lnTo>
                <a:lnTo>
                  <a:pt x="328987" y="884209"/>
                </a:lnTo>
                <a:close/>
              </a:path>
            </a:pathLst>
          </a:custGeom>
          <a:gradFill>
            <a:gsLst>
              <a:gs pos="0">
                <a:schemeClr val="lt2"/>
              </a:gs>
              <a:gs pos="1000">
                <a:schemeClr val="lt2"/>
              </a:gs>
              <a:gs pos="85000">
                <a:srgbClr val="0E7890"/>
              </a:gs>
              <a:gs pos="100000">
                <a:srgbClr val="0E7890"/>
              </a:gs>
            </a:gsLst>
            <a:lin ang="3600000" scaled="0"/>
          </a:gradFill>
          <a:ln>
            <a:noFill/>
          </a:ln>
          <a:effectLst>
            <a:outerShdw blurRad="50800" dist="38100" dir="2700000" algn="tl" rotWithShape="0">
              <a:srgbClr val="000000">
                <a:alpha val="2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92" name="Google Shape;292;p7"/>
          <p:cNvSpPr/>
          <p:nvPr/>
        </p:nvSpPr>
        <p:spPr>
          <a:xfrm>
            <a:off x="4650041" y="5123259"/>
            <a:ext cx="862813" cy="646872"/>
          </a:xfrm>
          <a:custGeom>
            <a:avLst/>
            <a:gdLst/>
            <a:ahLst/>
            <a:cxnLst/>
            <a:rect l="l" t="t" r="r" b="b"/>
            <a:pathLst>
              <a:path w="1252310" h="938888" extrusionOk="0">
                <a:moveTo>
                  <a:pt x="473055" y="750094"/>
                </a:moveTo>
                <a:lnTo>
                  <a:pt x="473055" y="881784"/>
                </a:lnTo>
                <a:lnTo>
                  <a:pt x="775473" y="881784"/>
                </a:lnTo>
                <a:lnTo>
                  <a:pt x="775473" y="750094"/>
                </a:lnTo>
                <a:close/>
                <a:moveTo>
                  <a:pt x="775469" y="590933"/>
                </a:moveTo>
                <a:lnTo>
                  <a:pt x="775469" y="650464"/>
                </a:lnTo>
                <a:lnTo>
                  <a:pt x="837383" y="650464"/>
                </a:lnTo>
                <a:lnTo>
                  <a:pt x="837383" y="590933"/>
                </a:lnTo>
                <a:close/>
                <a:moveTo>
                  <a:pt x="654027" y="590933"/>
                </a:moveTo>
                <a:lnTo>
                  <a:pt x="654027" y="650464"/>
                </a:lnTo>
                <a:lnTo>
                  <a:pt x="715941" y="650464"/>
                </a:lnTo>
                <a:lnTo>
                  <a:pt x="715941" y="590933"/>
                </a:lnTo>
                <a:close/>
                <a:moveTo>
                  <a:pt x="532584" y="590933"/>
                </a:moveTo>
                <a:lnTo>
                  <a:pt x="532584" y="650464"/>
                </a:lnTo>
                <a:lnTo>
                  <a:pt x="594498" y="650464"/>
                </a:lnTo>
                <a:lnTo>
                  <a:pt x="594498" y="590933"/>
                </a:lnTo>
                <a:close/>
                <a:moveTo>
                  <a:pt x="411141" y="590933"/>
                </a:moveTo>
                <a:lnTo>
                  <a:pt x="411141" y="650464"/>
                </a:lnTo>
                <a:lnTo>
                  <a:pt x="473055" y="650464"/>
                </a:lnTo>
                <a:lnTo>
                  <a:pt x="473055" y="590933"/>
                </a:lnTo>
                <a:close/>
                <a:moveTo>
                  <a:pt x="1032533" y="587092"/>
                </a:moveTo>
                <a:lnTo>
                  <a:pt x="1032533" y="646623"/>
                </a:lnTo>
                <a:lnTo>
                  <a:pt x="1094447" y="646623"/>
                </a:lnTo>
                <a:lnTo>
                  <a:pt x="1094447" y="587092"/>
                </a:lnTo>
                <a:close/>
                <a:moveTo>
                  <a:pt x="154077" y="586899"/>
                </a:moveTo>
                <a:lnTo>
                  <a:pt x="154077" y="646430"/>
                </a:lnTo>
                <a:lnTo>
                  <a:pt x="215991" y="646430"/>
                </a:lnTo>
                <a:lnTo>
                  <a:pt x="215991" y="586899"/>
                </a:lnTo>
                <a:close/>
                <a:moveTo>
                  <a:pt x="775469" y="450631"/>
                </a:moveTo>
                <a:lnTo>
                  <a:pt x="775469" y="510162"/>
                </a:lnTo>
                <a:lnTo>
                  <a:pt x="837383" y="510162"/>
                </a:lnTo>
                <a:lnTo>
                  <a:pt x="837383" y="450631"/>
                </a:lnTo>
                <a:close/>
                <a:moveTo>
                  <a:pt x="654027" y="450631"/>
                </a:moveTo>
                <a:lnTo>
                  <a:pt x="654027" y="510162"/>
                </a:lnTo>
                <a:lnTo>
                  <a:pt x="715941" y="510162"/>
                </a:lnTo>
                <a:lnTo>
                  <a:pt x="715941" y="450631"/>
                </a:lnTo>
                <a:close/>
                <a:moveTo>
                  <a:pt x="532584" y="450631"/>
                </a:moveTo>
                <a:lnTo>
                  <a:pt x="532584" y="510162"/>
                </a:lnTo>
                <a:lnTo>
                  <a:pt x="594498" y="510162"/>
                </a:lnTo>
                <a:lnTo>
                  <a:pt x="594498" y="450631"/>
                </a:lnTo>
                <a:close/>
                <a:moveTo>
                  <a:pt x="411141" y="450631"/>
                </a:moveTo>
                <a:lnTo>
                  <a:pt x="411141" y="510162"/>
                </a:lnTo>
                <a:lnTo>
                  <a:pt x="473055" y="510162"/>
                </a:lnTo>
                <a:lnTo>
                  <a:pt x="473055" y="450631"/>
                </a:lnTo>
                <a:close/>
                <a:moveTo>
                  <a:pt x="1032533" y="445026"/>
                </a:moveTo>
                <a:lnTo>
                  <a:pt x="1032533" y="504557"/>
                </a:lnTo>
                <a:lnTo>
                  <a:pt x="1094447" y="504557"/>
                </a:lnTo>
                <a:lnTo>
                  <a:pt x="1094447" y="445026"/>
                </a:lnTo>
                <a:close/>
                <a:moveTo>
                  <a:pt x="154077" y="444833"/>
                </a:moveTo>
                <a:lnTo>
                  <a:pt x="154077" y="504364"/>
                </a:lnTo>
                <a:lnTo>
                  <a:pt x="215991" y="504364"/>
                </a:lnTo>
                <a:lnTo>
                  <a:pt x="215991" y="444833"/>
                </a:lnTo>
                <a:close/>
                <a:moveTo>
                  <a:pt x="775469" y="310330"/>
                </a:moveTo>
                <a:lnTo>
                  <a:pt x="775469" y="369861"/>
                </a:lnTo>
                <a:lnTo>
                  <a:pt x="837383" y="369861"/>
                </a:lnTo>
                <a:lnTo>
                  <a:pt x="837383" y="310330"/>
                </a:lnTo>
                <a:close/>
                <a:moveTo>
                  <a:pt x="654027" y="310330"/>
                </a:moveTo>
                <a:lnTo>
                  <a:pt x="654027" y="369861"/>
                </a:lnTo>
                <a:lnTo>
                  <a:pt x="715941" y="369861"/>
                </a:lnTo>
                <a:lnTo>
                  <a:pt x="715941" y="310330"/>
                </a:lnTo>
                <a:close/>
                <a:moveTo>
                  <a:pt x="532584" y="310330"/>
                </a:moveTo>
                <a:lnTo>
                  <a:pt x="532584" y="369861"/>
                </a:lnTo>
                <a:lnTo>
                  <a:pt x="594498" y="369861"/>
                </a:lnTo>
                <a:lnTo>
                  <a:pt x="594498" y="310330"/>
                </a:lnTo>
                <a:close/>
                <a:moveTo>
                  <a:pt x="411141" y="310330"/>
                </a:moveTo>
                <a:lnTo>
                  <a:pt x="411141" y="369861"/>
                </a:lnTo>
                <a:lnTo>
                  <a:pt x="473055" y="369861"/>
                </a:lnTo>
                <a:lnTo>
                  <a:pt x="473055" y="310330"/>
                </a:lnTo>
                <a:close/>
                <a:moveTo>
                  <a:pt x="595989" y="52962"/>
                </a:moveTo>
                <a:lnTo>
                  <a:pt x="595989" y="114574"/>
                </a:lnTo>
                <a:lnTo>
                  <a:pt x="534377" y="114574"/>
                </a:lnTo>
                <a:lnTo>
                  <a:pt x="534377" y="171124"/>
                </a:lnTo>
                <a:lnTo>
                  <a:pt x="595989" y="171124"/>
                </a:lnTo>
                <a:lnTo>
                  <a:pt x="595989" y="232736"/>
                </a:lnTo>
                <a:lnTo>
                  <a:pt x="652539" y="232736"/>
                </a:lnTo>
                <a:lnTo>
                  <a:pt x="652539" y="171124"/>
                </a:lnTo>
                <a:lnTo>
                  <a:pt x="714151" y="171124"/>
                </a:lnTo>
                <a:lnTo>
                  <a:pt x="714151" y="114574"/>
                </a:lnTo>
                <a:lnTo>
                  <a:pt x="652539" y="114574"/>
                </a:lnTo>
                <a:lnTo>
                  <a:pt x="652539" y="52962"/>
                </a:lnTo>
                <a:close/>
                <a:moveTo>
                  <a:pt x="328987" y="0"/>
                </a:moveTo>
                <a:lnTo>
                  <a:pt x="919537" y="0"/>
                </a:lnTo>
                <a:lnTo>
                  <a:pt x="919537" y="884209"/>
                </a:lnTo>
                <a:lnTo>
                  <a:pt x="963001" y="884209"/>
                </a:lnTo>
                <a:lnTo>
                  <a:pt x="963001" y="359761"/>
                </a:lnTo>
                <a:lnTo>
                  <a:pt x="1163979" y="359761"/>
                </a:lnTo>
                <a:lnTo>
                  <a:pt x="1163979" y="884209"/>
                </a:lnTo>
                <a:lnTo>
                  <a:pt x="1243197" y="884209"/>
                </a:lnTo>
                <a:cubicBezTo>
                  <a:pt x="1248230" y="884209"/>
                  <a:pt x="1252310" y="888289"/>
                  <a:pt x="1252310" y="893322"/>
                </a:cubicBezTo>
                <a:lnTo>
                  <a:pt x="1252310" y="929775"/>
                </a:lnTo>
                <a:cubicBezTo>
                  <a:pt x="1252310" y="934808"/>
                  <a:pt x="1248230" y="938888"/>
                  <a:pt x="1243197" y="938888"/>
                </a:cubicBezTo>
                <a:lnTo>
                  <a:pt x="9113" y="938888"/>
                </a:lnTo>
                <a:cubicBezTo>
                  <a:pt x="4080" y="938888"/>
                  <a:pt x="0" y="934808"/>
                  <a:pt x="0" y="929775"/>
                </a:cubicBezTo>
                <a:lnTo>
                  <a:pt x="0" y="893322"/>
                </a:lnTo>
                <a:cubicBezTo>
                  <a:pt x="0" y="888289"/>
                  <a:pt x="4080" y="884209"/>
                  <a:pt x="9113" y="884209"/>
                </a:cubicBezTo>
                <a:lnTo>
                  <a:pt x="84545" y="884209"/>
                </a:lnTo>
                <a:lnTo>
                  <a:pt x="84545" y="359568"/>
                </a:lnTo>
                <a:lnTo>
                  <a:pt x="285523" y="359568"/>
                </a:lnTo>
                <a:lnTo>
                  <a:pt x="285523" y="884209"/>
                </a:lnTo>
                <a:lnTo>
                  <a:pt x="328987" y="884209"/>
                </a:lnTo>
                <a:close/>
              </a:path>
            </a:pathLst>
          </a:custGeom>
          <a:gradFill>
            <a:gsLst>
              <a:gs pos="0">
                <a:srgbClr val="F2F2F2"/>
              </a:gs>
              <a:gs pos="1000">
                <a:srgbClr val="F2F2F2"/>
              </a:gs>
              <a:gs pos="85000">
                <a:srgbClr val="D8D8D8"/>
              </a:gs>
              <a:gs pos="100000">
                <a:srgbClr val="D8D8D8"/>
              </a:gs>
            </a:gsLst>
            <a:lin ang="36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05" name="Google Shape;305;p7"/>
          <p:cNvSpPr txBox="1"/>
          <p:nvPr/>
        </p:nvSpPr>
        <p:spPr>
          <a:xfrm>
            <a:off x="7513888" y="2133632"/>
            <a:ext cx="3582057" cy="258532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dirty="0">
                <a:solidFill>
                  <a:schemeClr val="lt2"/>
                </a:solidFill>
                <a:highlight>
                  <a:srgbClr val="000000"/>
                </a:highlight>
                <a:latin typeface="Calibri"/>
                <a:ea typeface="Calibri"/>
                <a:cs typeface="Calibri"/>
                <a:sym typeface="Calibri"/>
              </a:rPr>
              <a:t>Step 4 – HIPAA Verification</a:t>
            </a:r>
            <a:endParaRPr dirty="0">
              <a:highlight>
                <a:srgbClr val="000000"/>
              </a:highlight>
            </a:endParaRP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1800" dirty="0">
                <a:solidFill>
                  <a:schemeClr val="dk1"/>
                </a:solidFill>
                <a:latin typeface="Calibri"/>
                <a:ea typeface="Calibri"/>
                <a:cs typeface="Calibri"/>
                <a:sym typeface="Calibri"/>
              </a:rPr>
              <a:t>Collective analyzes its network, and all entities showing a verified HIPAA relationship with the patient are identified, including the facility at which the patient is currently experiencing the triggering encounter.</a:t>
            </a:r>
            <a:endParaRPr dirty="0"/>
          </a:p>
        </p:txBody>
      </p:sp>
      <p:cxnSp>
        <p:nvCxnSpPr>
          <p:cNvPr id="306" name="Google Shape;306;p7"/>
          <p:cNvCxnSpPr/>
          <p:nvPr/>
        </p:nvCxnSpPr>
        <p:spPr>
          <a:xfrm>
            <a:off x="7587155" y="2490964"/>
            <a:ext cx="3477260" cy="0"/>
          </a:xfrm>
          <a:prstGeom prst="straightConnector1">
            <a:avLst/>
          </a:prstGeom>
          <a:noFill/>
          <a:ln w="12700" cap="flat" cmpd="sng">
            <a:solidFill>
              <a:srgbClr val="D5DBE5"/>
            </a:solidFill>
            <a:prstDash val="solid"/>
            <a:miter lim="800000"/>
            <a:headEnd type="none" w="sm" len="sm"/>
            <a:tailEnd type="none" w="sm" len="sm"/>
          </a:ln>
        </p:spPr>
      </p:cxnSp>
      <p:grpSp>
        <p:nvGrpSpPr>
          <p:cNvPr id="307" name="Google Shape;307;p7"/>
          <p:cNvGrpSpPr/>
          <p:nvPr/>
        </p:nvGrpSpPr>
        <p:grpSpPr>
          <a:xfrm>
            <a:off x="3531089" y="3476287"/>
            <a:ext cx="614467" cy="614467"/>
            <a:chOff x="1713237" y="3837633"/>
            <a:chExt cx="614467" cy="614467"/>
          </a:xfrm>
        </p:grpSpPr>
        <p:sp>
          <p:nvSpPr>
            <p:cNvPr id="308" name="Google Shape;308;p7"/>
            <p:cNvSpPr/>
            <p:nvPr/>
          </p:nvSpPr>
          <p:spPr>
            <a:xfrm>
              <a:off x="1734470" y="3858866"/>
              <a:ext cx="572004" cy="572004"/>
            </a:xfrm>
            <a:prstGeom prst="ellipse">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14000"/>
                </a:lnSpc>
                <a:spcBef>
                  <a:spcPts val="0"/>
                </a:spcBef>
                <a:spcAft>
                  <a:spcPts val="0"/>
                </a:spcAft>
                <a:buNone/>
              </a:pPr>
              <a:endParaRPr sz="1400">
                <a:solidFill>
                  <a:schemeClr val="lt1"/>
                </a:solidFill>
                <a:latin typeface="Calibri"/>
                <a:ea typeface="Calibri"/>
                <a:cs typeface="Calibri"/>
                <a:sym typeface="Calibri"/>
              </a:endParaRPr>
            </a:p>
          </p:txBody>
        </p:sp>
        <p:sp>
          <p:nvSpPr>
            <p:cNvPr id="309" name="Google Shape;309;p7"/>
            <p:cNvSpPr/>
            <p:nvPr/>
          </p:nvSpPr>
          <p:spPr>
            <a:xfrm>
              <a:off x="1713237" y="3837633"/>
              <a:ext cx="614467" cy="614467"/>
            </a:xfrm>
            <a:custGeom>
              <a:avLst/>
              <a:gdLst/>
              <a:ahLst/>
              <a:cxnLst/>
              <a:rect l="l" t="t" r="r" b="b"/>
              <a:pathLst>
                <a:path w="723844" h="723844" extrusionOk="0">
                  <a:moveTo>
                    <a:pt x="426504" y="670430"/>
                  </a:moveTo>
                  <a:lnTo>
                    <a:pt x="429879" y="679506"/>
                  </a:lnTo>
                  <a:lnTo>
                    <a:pt x="436813" y="677348"/>
                  </a:lnTo>
                  <a:lnTo>
                    <a:pt x="444260" y="670430"/>
                  </a:lnTo>
                  <a:close/>
                  <a:moveTo>
                    <a:pt x="392587" y="581403"/>
                  </a:moveTo>
                  <a:lnTo>
                    <a:pt x="420449" y="657269"/>
                  </a:lnTo>
                  <a:lnTo>
                    <a:pt x="468410" y="657269"/>
                  </a:lnTo>
                  <a:cubicBezTo>
                    <a:pt x="489778" y="657269"/>
                    <a:pt x="507100" y="640286"/>
                    <a:pt x="507100" y="619336"/>
                  </a:cubicBezTo>
                  <a:cubicBezTo>
                    <a:pt x="507100" y="598386"/>
                    <a:pt x="489778" y="581403"/>
                    <a:pt x="468410" y="581403"/>
                  </a:cubicBezTo>
                  <a:close/>
                  <a:moveTo>
                    <a:pt x="245546" y="409325"/>
                  </a:moveTo>
                  <a:lnTo>
                    <a:pt x="232059" y="413430"/>
                  </a:lnTo>
                  <a:cubicBezTo>
                    <a:pt x="180623" y="434760"/>
                    <a:pt x="140695" y="477544"/>
                    <a:pt x="123946" y="530340"/>
                  </a:cubicBezTo>
                  <a:lnTo>
                    <a:pt x="117537" y="571902"/>
                  </a:lnTo>
                  <a:lnTo>
                    <a:pt x="133708" y="591549"/>
                  </a:lnTo>
                  <a:lnTo>
                    <a:pt x="167427" y="619436"/>
                  </a:lnTo>
                  <a:close/>
                  <a:moveTo>
                    <a:pt x="353937" y="398708"/>
                  </a:moveTo>
                  <a:lnTo>
                    <a:pt x="444963" y="568243"/>
                  </a:lnTo>
                  <a:lnTo>
                    <a:pt x="468301" y="568243"/>
                  </a:lnTo>
                  <a:cubicBezTo>
                    <a:pt x="497083" y="568243"/>
                    <a:pt x="520414" y="591118"/>
                    <a:pt x="520414" y="619336"/>
                  </a:cubicBezTo>
                  <a:cubicBezTo>
                    <a:pt x="520414" y="626391"/>
                    <a:pt x="518956" y="633111"/>
                    <a:pt x="516319" y="639224"/>
                  </a:cubicBezTo>
                  <a:lnTo>
                    <a:pt x="508632" y="650403"/>
                  </a:lnTo>
                  <a:lnTo>
                    <a:pt x="543920" y="631203"/>
                  </a:lnTo>
                  <a:cubicBezTo>
                    <a:pt x="561155" y="619532"/>
                    <a:pt x="577209" y="606241"/>
                    <a:pt x="591866" y="591549"/>
                  </a:cubicBezTo>
                  <a:lnTo>
                    <a:pt x="605359" y="575156"/>
                  </a:lnTo>
                  <a:lnTo>
                    <a:pt x="602597" y="548293"/>
                  </a:lnTo>
                  <a:cubicBezTo>
                    <a:pt x="584779" y="462925"/>
                    <a:pt x="507738" y="398708"/>
                    <a:pt x="415398" y="398708"/>
                  </a:cubicBezTo>
                  <a:close/>
                  <a:moveTo>
                    <a:pt x="325479" y="398708"/>
                  </a:moveTo>
                  <a:lnTo>
                    <a:pt x="388512" y="568243"/>
                  </a:lnTo>
                  <a:lnTo>
                    <a:pt x="420553" y="568243"/>
                  </a:lnTo>
                  <a:lnTo>
                    <a:pt x="330090" y="398708"/>
                  </a:lnTo>
                  <a:close/>
                  <a:moveTo>
                    <a:pt x="360917" y="80538"/>
                  </a:moveTo>
                  <a:cubicBezTo>
                    <a:pt x="278498" y="80538"/>
                    <a:pt x="211685" y="146044"/>
                    <a:pt x="211685" y="226850"/>
                  </a:cubicBezTo>
                  <a:cubicBezTo>
                    <a:pt x="211685" y="307656"/>
                    <a:pt x="278498" y="373162"/>
                    <a:pt x="360917" y="373162"/>
                  </a:cubicBezTo>
                  <a:cubicBezTo>
                    <a:pt x="443336" y="373162"/>
                    <a:pt x="510150" y="307656"/>
                    <a:pt x="510150" y="226850"/>
                  </a:cubicBezTo>
                  <a:cubicBezTo>
                    <a:pt x="510150" y="146044"/>
                    <a:pt x="443336" y="80538"/>
                    <a:pt x="360917" y="80538"/>
                  </a:cubicBezTo>
                  <a:close/>
                  <a:moveTo>
                    <a:pt x="361922" y="0"/>
                  </a:moveTo>
                  <a:cubicBezTo>
                    <a:pt x="561806" y="0"/>
                    <a:pt x="723844" y="162038"/>
                    <a:pt x="723844" y="361922"/>
                  </a:cubicBezTo>
                  <a:cubicBezTo>
                    <a:pt x="723844" y="461864"/>
                    <a:pt x="683335" y="552345"/>
                    <a:pt x="617840" y="617840"/>
                  </a:cubicBezTo>
                  <a:lnTo>
                    <a:pt x="606479" y="627213"/>
                  </a:lnTo>
                  <a:lnTo>
                    <a:pt x="606479" y="627213"/>
                  </a:lnTo>
                  <a:lnTo>
                    <a:pt x="564276" y="662034"/>
                  </a:lnTo>
                  <a:cubicBezTo>
                    <a:pt x="506513" y="701058"/>
                    <a:pt x="436879" y="723844"/>
                    <a:pt x="361922" y="723844"/>
                  </a:cubicBezTo>
                  <a:cubicBezTo>
                    <a:pt x="311951" y="723844"/>
                    <a:pt x="264346" y="713717"/>
                    <a:pt x="221046" y="695402"/>
                  </a:cubicBezTo>
                  <a:lnTo>
                    <a:pt x="217825" y="693654"/>
                  </a:lnTo>
                  <a:lnTo>
                    <a:pt x="217824" y="693654"/>
                  </a:lnTo>
                  <a:lnTo>
                    <a:pt x="196029" y="681824"/>
                  </a:lnTo>
                  <a:lnTo>
                    <a:pt x="159568" y="662034"/>
                  </a:lnTo>
                  <a:lnTo>
                    <a:pt x="156646" y="659623"/>
                  </a:lnTo>
                  <a:lnTo>
                    <a:pt x="153462" y="656996"/>
                  </a:lnTo>
                  <a:lnTo>
                    <a:pt x="153462" y="656996"/>
                  </a:lnTo>
                  <a:lnTo>
                    <a:pt x="107767" y="619293"/>
                  </a:lnTo>
                  <a:lnTo>
                    <a:pt x="106005" y="617840"/>
                  </a:lnTo>
                  <a:lnTo>
                    <a:pt x="106005" y="617840"/>
                  </a:lnTo>
                  <a:lnTo>
                    <a:pt x="106005" y="617840"/>
                  </a:lnTo>
                  <a:cubicBezTo>
                    <a:pt x="40510" y="552345"/>
                    <a:pt x="0" y="461864"/>
                    <a:pt x="0" y="361922"/>
                  </a:cubicBezTo>
                  <a:cubicBezTo>
                    <a:pt x="0" y="162038"/>
                    <a:pt x="162038" y="0"/>
                    <a:pt x="361922" y="0"/>
                  </a:cubicBezTo>
                  <a:close/>
                </a:path>
              </a:pathLst>
            </a:custGeom>
            <a:gradFill>
              <a:gsLst>
                <a:gs pos="0">
                  <a:schemeClr val="accent1"/>
                </a:gs>
                <a:gs pos="15000">
                  <a:schemeClr val="accent1"/>
                </a:gs>
                <a:gs pos="50000">
                  <a:schemeClr val="lt2"/>
                </a:gs>
                <a:gs pos="85000">
                  <a:schemeClr val="accent2"/>
                </a:gs>
                <a:gs pos="100000">
                  <a:schemeClr val="accent2"/>
                </a:gs>
              </a:gsLst>
              <a:lin ang="36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22" name="Text Placeholder 1">
            <a:extLst>
              <a:ext uri="{FF2B5EF4-FFF2-40B4-BE49-F238E27FC236}">
                <a16:creationId xmlns:a16="http://schemas.microsoft.com/office/drawing/2014/main" id="{B5697BC0-A5E8-4F19-8A83-1E561C027A77}"/>
              </a:ext>
            </a:extLst>
          </p:cNvPr>
          <p:cNvSpPr txBox="1">
            <a:spLocks/>
          </p:cNvSpPr>
          <p:nvPr/>
        </p:nvSpPr>
        <p:spPr>
          <a:xfrm>
            <a:off x="3732756" y="291886"/>
            <a:ext cx="8393930" cy="567518"/>
          </a:xfrm>
          <a:prstGeom prst="rect">
            <a:avLst/>
          </a:prstGeom>
          <a:solidFill>
            <a:srgbClr val="071E66"/>
          </a:solidFill>
        </p:spPr>
        <p:txBody>
          <a:bodyPr>
            <a:norm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800" dirty="0">
                <a:solidFill>
                  <a:schemeClr val="bg1"/>
                </a:solidFill>
                <a:latin typeface="Calibri"/>
                <a:ea typeface="Calibri"/>
                <a:cs typeface="Calibri"/>
                <a:sym typeface="Calibri"/>
              </a:rPr>
              <a:t>Collective Notifications – Workflow and Process</a:t>
            </a:r>
            <a:endParaRPr lang="en-US" dirty="0">
              <a:solidFill>
                <a:schemeClr val="bg1"/>
              </a:solidFill>
            </a:endParaRPr>
          </a:p>
        </p:txBody>
      </p:sp>
      <p:pic>
        <p:nvPicPr>
          <p:cNvPr id="5" name="Picture 4" descr="Graphical user interface, text&#10;&#10;Description automatically generated">
            <a:extLst>
              <a:ext uri="{FF2B5EF4-FFF2-40B4-BE49-F238E27FC236}">
                <a16:creationId xmlns:a16="http://schemas.microsoft.com/office/drawing/2014/main" id="{597A2358-A998-8413-0890-27AE135992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8833" y="208360"/>
            <a:ext cx="3061194" cy="818773"/>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grpSp>
        <p:nvGrpSpPr>
          <p:cNvPr id="2" name="object 3">
            <a:extLst>
              <a:ext uri="{FF2B5EF4-FFF2-40B4-BE49-F238E27FC236}">
                <a16:creationId xmlns:a16="http://schemas.microsoft.com/office/drawing/2014/main" id="{1CC40E72-91F3-61B6-01DF-362F058D875B}"/>
              </a:ext>
            </a:extLst>
          </p:cNvPr>
          <p:cNvGrpSpPr/>
          <p:nvPr/>
        </p:nvGrpSpPr>
        <p:grpSpPr>
          <a:xfrm>
            <a:off x="0" y="0"/>
            <a:ext cx="12204700" cy="1174115"/>
            <a:chOff x="-6350" y="0"/>
            <a:chExt cx="12204700" cy="1174115"/>
          </a:xfrm>
          <a:solidFill>
            <a:srgbClr val="002060"/>
          </a:solidFill>
        </p:grpSpPr>
        <p:sp>
          <p:nvSpPr>
            <p:cNvPr id="3" name="object 4">
              <a:extLst>
                <a:ext uri="{FF2B5EF4-FFF2-40B4-BE49-F238E27FC236}">
                  <a16:creationId xmlns:a16="http://schemas.microsoft.com/office/drawing/2014/main" id="{16A8F6D6-8EBD-540F-DA10-69AC5D2498B9}"/>
                </a:ext>
              </a:extLst>
            </p:cNvPr>
            <p:cNvSpPr/>
            <p:nvPr/>
          </p:nvSpPr>
          <p:spPr>
            <a:xfrm>
              <a:off x="0" y="0"/>
              <a:ext cx="12192000" cy="1161415"/>
            </a:xfrm>
            <a:custGeom>
              <a:avLst/>
              <a:gdLst/>
              <a:ahLst/>
              <a:cxnLst/>
              <a:rect l="l" t="t" r="r" b="b"/>
              <a:pathLst>
                <a:path w="12192000" h="1161415">
                  <a:moveTo>
                    <a:pt x="12192000" y="1161142"/>
                  </a:moveTo>
                  <a:lnTo>
                    <a:pt x="0" y="1161142"/>
                  </a:lnTo>
                  <a:lnTo>
                    <a:pt x="0" y="-1"/>
                  </a:lnTo>
                  <a:lnTo>
                    <a:pt x="12192000" y="-1"/>
                  </a:lnTo>
                  <a:lnTo>
                    <a:pt x="12192000" y="1161142"/>
                  </a:lnTo>
                  <a:close/>
                </a:path>
              </a:pathLst>
            </a:custGeom>
            <a:grp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sp>
          <p:nvSpPr>
            <p:cNvPr id="4" name="object 5">
              <a:extLst>
                <a:ext uri="{FF2B5EF4-FFF2-40B4-BE49-F238E27FC236}">
                  <a16:creationId xmlns:a16="http://schemas.microsoft.com/office/drawing/2014/main" id="{0B1E8AFD-A291-21C0-7780-D3D501B94750}"/>
                </a:ext>
              </a:extLst>
            </p:cNvPr>
            <p:cNvSpPr/>
            <p:nvPr/>
          </p:nvSpPr>
          <p:spPr>
            <a:xfrm>
              <a:off x="0" y="0"/>
              <a:ext cx="12192000" cy="1161415"/>
            </a:xfrm>
            <a:custGeom>
              <a:avLst/>
              <a:gdLst/>
              <a:ahLst/>
              <a:cxnLst/>
              <a:rect l="l" t="t" r="r" b="b"/>
              <a:pathLst>
                <a:path w="12192000" h="1161415">
                  <a:moveTo>
                    <a:pt x="0" y="-1"/>
                  </a:moveTo>
                  <a:lnTo>
                    <a:pt x="12192000" y="-1"/>
                  </a:lnTo>
                  <a:lnTo>
                    <a:pt x="12192000" y="1161142"/>
                  </a:lnTo>
                  <a:lnTo>
                    <a:pt x="0" y="1161142"/>
                  </a:lnTo>
                  <a:lnTo>
                    <a:pt x="0" y="-1"/>
                  </a:lnTo>
                  <a:close/>
                </a:path>
              </a:pathLst>
            </a:custGeom>
            <a:grpFill/>
            <a:ln w="12700">
              <a:solidFill>
                <a:srgbClr val="34497D"/>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grpSp>
      <p:cxnSp>
        <p:nvCxnSpPr>
          <p:cNvPr id="314" name="Google Shape;314;p8"/>
          <p:cNvCxnSpPr>
            <a:endCxn id="315" idx="80"/>
          </p:cNvCxnSpPr>
          <p:nvPr/>
        </p:nvCxnSpPr>
        <p:spPr>
          <a:xfrm>
            <a:off x="4108484" y="4121094"/>
            <a:ext cx="768300" cy="1002300"/>
          </a:xfrm>
          <a:prstGeom prst="straightConnector1">
            <a:avLst/>
          </a:prstGeom>
          <a:noFill/>
          <a:ln w="12700" cap="rnd" cmpd="sng">
            <a:solidFill>
              <a:srgbClr val="D8D8D8"/>
            </a:solidFill>
            <a:prstDash val="dash"/>
            <a:miter lim="800000"/>
            <a:headEnd type="none" w="sm" len="sm"/>
            <a:tailEnd type="none" w="sm" len="sm"/>
          </a:ln>
        </p:spPr>
      </p:cxnSp>
      <p:cxnSp>
        <p:nvCxnSpPr>
          <p:cNvPr id="316" name="Google Shape;316;p8"/>
          <p:cNvCxnSpPr>
            <a:endCxn id="317" idx="95"/>
          </p:cNvCxnSpPr>
          <p:nvPr/>
        </p:nvCxnSpPr>
        <p:spPr>
          <a:xfrm rot="10800000" flipH="1">
            <a:off x="4108484" y="2281639"/>
            <a:ext cx="599700" cy="1077000"/>
          </a:xfrm>
          <a:prstGeom prst="straightConnector1">
            <a:avLst/>
          </a:prstGeom>
          <a:noFill/>
          <a:ln w="12700" cap="rnd" cmpd="sng">
            <a:solidFill>
              <a:schemeClr val="accent1"/>
            </a:solidFill>
            <a:prstDash val="solid"/>
            <a:miter lim="800000"/>
            <a:headEnd type="none" w="sm" len="sm"/>
            <a:tailEnd type="none" w="sm" len="sm"/>
          </a:ln>
        </p:spPr>
      </p:cxnSp>
      <p:cxnSp>
        <p:nvCxnSpPr>
          <p:cNvPr id="318" name="Google Shape;318;p8"/>
          <p:cNvCxnSpPr>
            <a:endCxn id="319" idx="96"/>
          </p:cNvCxnSpPr>
          <p:nvPr/>
        </p:nvCxnSpPr>
        <p:spPr>
          <a:xfrm>
            <a:off x="4108484" y="3962728"/>
            <a:ext cx="1516500" cy="475800"/>
          </a:xfrm>
          <a:prstGeom prst="straightConnector1">
            <a:avLst/>
          </a:prstGeom>
          <a:noFill/>
          <a:ln w="12700" cap="rnd" cmpd="sng">
            <a:solidFill>
              <a:schemeClr val="accent1"/>
            </a:solidFill>
            <a:prstDash val="solid"/>
            <a:miter lim="800000"/>
            <a:headEnd type="none" w="sm" len="sm"/>
            <a:tailEnd type="none" w="sm" len="sm"/>
          </a:ln>
        </p:spPr>
      </p:cxnSp>
      <p:cxnSp>
        <p:nvCxnSpPr>
          <p:cNvPr id="320" name="Google Shape;320;p8"/>
          <p:cNvCxnSpPr/>
          <p:nvPr/>
        </p:nvCxnSpPr>
        <p:spPr>
          <a:xfrm rot="10800000" flipH="1">
            <a:off x="4102280" y="3033875"/>
            <a:ext cx="1516496" cy="475684"/>
          </a:xfrm>
          <a:prstGeom prst="straightConnector1">
            <a:avLst/>
          </a:prstGeom>
          <a:noFill/>
          <a:ln w="12700" cap="rnd" cmpd="sng">
            <a:solidFill>
              <a:srgbClr val="D8D8D8"/>
            </a:solidFill>
            <a:prstDash val="dash"/>
            <a:miter lim="800000"/>
            <a:headEnd type="none" w="sm" len="sm"/>
            <a:tailEnd type="none" w="sm" len="sm"/>
          </a:ln>
        </p:spPr>
      </p:cxnSp>
      <p:sp>
        <p:nvSpPr>
          <p:cNvPr id="321" name="Google Shape;321;p8"/>
          <p:cNvSpPr/>
          <p:nvPr/>
        </p:nvSpPr>
        <p:spPr>
          <a:xfrm>
            <a:off x="3446751" y="3245055"/>
            <a:ext cx="733380" cy="964650"/>
          </a:xfrm>
          <a:custGeom>
            <a:avLst/>
            <a:gdLst/>
            <a:ahLst/>
            <a:cxnLst/>
            <a:rect l="l" t="t" r="r" b="b"/>
            <a:pathLst>
              <a:path w="806996" h="1061482" extrusionOk="0">
                <a:moveTo>
                  <a:pt x="455790" y="787319"/>
                </a:moveTo>
                <a:lnTo>
                  <a:pt x="447046" y="790392"/>
                </a:lnTo>
                <a:cubicBezTo>
                  <a:pt x="433052" y="793623"/>
                  <a:pt x="418474" y="795330"/>
                  <a:pt x="403498" y="795330"/>
                </a:cubicBezTo>
                <a:lnTo>
                  <a:pt x="365258" y="787610"/>
                </a:lnTo>
                <a:lnTo>
                  <a:pt x="403498" y="788401"/>
                </a:lnTo>
                <a:close/>
                <a:moveTo>
                  <a:pt x="0" y="748738"/>
                </a:moveTo>
                <a:lnTo>
                  <a:pt x="1050" y="749958"/>
                </a:lnTo>
                <a:cubicBezTo>
                  <a:pt x="20203" y="760928"/>
                  <a:pt x="71186" y="770538"/>
                  <a:pt x="142195" y="777407"/>
                </a:cubicBezTo>
                <a:lnTo>
                  <a:pt x="198711" y="781997"/>
                </a:lnTo>
                <a:lnTo>
                  <a:pt x="210145" y="795855"/>
                </a:lnTo>
                <a:cubicBezTo>
                  <a:pt x="259628" y="845338"/>
                  <a:pt x="327989" y="875944"/>
                  <a:pt x="403498" y="875944"/>
                </a:cubicBezTo>
                <a:cubicBezTo>
                  <a:pt x="481367" y="875944"/>
                  <a:pt x="551633" y="843395"/>
                  <a:pt x="601435" y="791161"/>
                </a:cubicBezTo>
                <a:lnTo>
                  <a:pt x="608102" y="782012"/>
                </a:lnTo>
                <a:lnTo>
                  <a:pt x="664801" y="777407"/>
                </a:lnTo>
                <a:cubicBezTo>
                  <a:pt x="735811" y="770538"/>
                  <a:pt x="786794" y="760928"/>
                  <a:pt x="805946" y="749958"/>
                </a:cubicBezTo>
                <a:lnTo>
                  <a:pt x="806995" y="748739"/>
                </a:lnTo>
                <a:lnTo>
                  <a:pt x="806995" y="1013336"/>
                </a:lnTo>
                <a:lnTo>
                  <a:pt x="806996" y="1013337"/>
                </a:lnTo>
                <a:cubicBezTo>
                  <a:pt x="806996" y="1039927"/>
                  <a:pt x="626344" y="1061482"/>
                  <a:pt x="403498" y="1061482"/>
                </a:cubicBezTo>
                <a:cubicBezTo>
                  <a:pt x="180653" y="1061482"/>
                  <a:pt x="1" y="1039927"/>
                  <a:pt x="1" y="1013337"/>
                </a:cubicBezTo>
                <a:lnTo>
                  <a:pt x="1" y="1013336"/>
                </a:lnTo>
                <a:lnTo>
                  <a:pt x="0" y="1013336"/>
                </a:lnTo>
                <a:close/>
                <a:moveTo>
                  <a:pt x="265665" y="736653"/>
                </a:moveTo>
                <a:lnTo>
                  <a:pt x="302658" y="738390"/>
                </a:lnTo>
                <a:cubicBezTo>
                  <a:pt x="334889" y="739380"/>
                  <a:pt x="368679" y="739906"/>
                  <a:pt x="403498" y="739906"/>
                </a:cubicBezTo>
                <a:cubicBezTo>
                  <a:pt x="438318" y="739906"/>
                  <a:pt x="472108" y="739380"/>
                  <a:pt x="504339" y="738390"/>
                </a:cubicBezTo>
                <a:lnTo>
                  <a:pt x="537409" y="736838"/>
                </a:lnTo>
                <a:lnTo>
                  <a:pt x="497970" y="767784"/>
                </a:lnTo>
                <a:lnTo>
                  <a:pt x="403499" y="769923"/>
                </a:lnTo>
                <a:lnTo>
                  <a:pt x="310095" y="767808"/>
                </a:lnTo>
                <a:lnTo>
                  <a:pt x="267148" y="738852"/>
                </a:lnTo>
                <a:close/>
                <a:moveTo>
                  <a:pt x="35425" y="711318"/>
                </a:moveTo>
                <a:lnTo>
                  <a:pt x="68912" y="718679"/>
                </a:lnTo>
                <a:cubicBezTo>
                  <a:pt x="87040" y="721881"/>
                  <a:pt x="108310" y="724808"/>
                  <a:pt x="132196" y="727399"/>
                </a:cubicBezTo>
                <a:lnTo>
                  <a:pt x="162981" y="730009"/>
                </a:lnTo>
                <a:lnTo>
                  <a:pt x="176755" y="755386"/>
                </a:lnTo>
                <a:lnTo>
                  <a:pt x="182408" y="762238"/>
                </a:lnTo>
                <a:lnTo>
                  <a:pt x="126291" y="757045"/>
                </a:lnTo>
                <a:cubicBezTo>
                  <a:pt x="55347" y="749089"/>
                  <a:pt x="11468" y="738097"/>
                  <a:pt x="11468" y="725956"/>
                </a:cubicBezTo>
                <a:cubicBezTo>
                  <a:pt x="11468" y="722921"/>
                  <a:pt x="14210" y="719957"/>
                  <a:pt x="19433" y="717095"/>
                </a:cubicBezTo>
                <a:close/>
                <a:moveTo>
                  <a:pt x="771572" y="711317"/>
                </a:moveTo>
                <a:lnTo>
                  <a:pt x="787565" y="717095"/>
                </a:lnTo>
                <a:cubicBezTo>
                  <a:pt x="792787" y="719957"/>
                  <a:pt x="795529" y="722921"/>
                  <a:pt x="795529" y="725956"/>
                </a:cubicBezTo>
                <a:cubicBezTo>
                  <a:pt x="795529" y="741132"/>
                  <a:pt x="726967" y="754513"/>
                  <a:pt x="622686" y="762414"/>
                </a:cubicBezTo>
                <a:lnTo>
                  <a:pt x="622371" y="762433"/>
                </a:lnTo>
                <a:lnTo>
                  <a:pt x="643938" y="732840"/>
                </a:lnTo>
                <a:lnTo>
                  <a:pt x="645357" y="729895"/>
                </a:lnTo>
                <a:lnTo>
                  <a:pt x="674801" y="727399"/>
                </a:lnTo>
                <a:cubicBezTo>
                  <a:pt x="698687" y="724808"/>
                  <a:pt x="719957" y="721881"/>
                  <a:pt x="738085" y="718679"/>
                </a:cubicBezTo>
                <a:close/>
                <a:moveTo>
                  <a:pt x="403498" y="409672"/>
                </a:moveTo>
                <a:cubicBezTo>
                  <a:pt x="410154" y="409672"/>
                  <a:pt x="416731" y="410009"/>
                  <a:pt x="423214" y="410667"/>
                </a:cubicBezTo>
                <a:lnTo>
                  <a:pt x="440906" y="413368"/>
                </a:lnTo>
                <a:lnTo>
                  <a:pt x="440906" y="428081"/>
                </a:lnTo>
                <a:lnTo>
                  <a:pt x="403499" y="428928"/>
                </a:lnTo>
                <a:lnTo>
                  <a:pt x="364467" y="428044"/>
                </a:lnTo>
                <a:lnTo>
                  <a:pt x="364467" y="413745"/>
                </a:lnTo>
                <a:lnTo>
                  <a:pt x="374132" y="411894"/>
                </a:lnTo>
                <a:cubicBezTo>
                  <a:pt x="383707" y="410431"/>
                  <a:pt x="393514" y="409672"/>
                  <a:pt x="403498" y="409672"/>
                </a:cubicBezTo>
                <a:close/>
                <a:moveTo>
                  <a:pt x="806995" y="407744"/>
                </a:moveTo>
                <a:lnTo>
                  <a:pt x="806995" y="672341"/>
                </a:lnTo>
                <a:lnTo>
                  <a:pt x="806996" y="672342"/>
                </a:lnTo>
                <a:cubicBezTo>
                  <a:pt x="806996" y="698932"/>
                  <a:pt x="626344" y="720487"/>
                  <a:pt x="403498" y="720487"/>
                </a:cubicBezTo>
                <a:lnTo>
                  <a:pt x="252310" y="716845"/>
                </a:lnTo>
                <a:lnTo>
                  <a:pt x="225823" y="677559"/>
                </a:lnTo>
                <a:cubicBezTo>
                  <a:pt x="216065" y="654489"/>
                  <a:pt x="210669" y="629125"/>
                  <a:pt x="210669" y="602501"/>
                </a:cubicBezTo>
                <a:cubicBezTo>
                  <a:pt x="210669" y="582533"/>
                  <a:pt x="213704" y="563274"/>
                  <a:pt x="219338" y="545160"/>
                </a:cubicBezTo>
                <a:lnTo>
                  <a:pt x="224891" y="529988"/>
                </a:lnTo>
                <a:lnTo>
                  <a:pt x="224891" y="442441"/>
                </a:lnTo>
                <a:lnTo>
                  <a:pt x="262253" y="444484"/>
                </a:lnTo>
                <a:lnTo>
                  <a:pt x="286490" y="444986"/>
                </a:lnTo>
                <a:lnTo>
                  <a:pt x="286490" y="449480"/>
                </a:lnTo>
                <a:lnTo>
                  <a:pt x="286490" y="663621"/>
                </a:lnTo>
                <a:lnTo>
                  <a:pt x="364467" y="663621"/>
                </a:lnTo>
                <a:lnTo>
                  <a:pt x="364467" y="446598"/>
                </a:lnTo>
                <a:lnTo>
                  <a:pt x="403498" y="447406"/>
                </a:lnTo>
                <a:lnTo>
                  <a:pt x="440906" y="446632"/>
                </a:lnTo>
                <a:lnTo>
                  <a:pt x="440906" y="663621"/>
                </a:lnTo>
                <a:lnTo>
                  <a:pt x="518881" y="663621"/>
                </a:lnTo>
                <a:lnTo>
                  <a:pt x="518881" y="448266"/>
                </a:lnTo>
                <a:lnTo>
                  <a:pt x="526155" y="453705"/>
                </a:lnTo>
                <a:cubicBezTo>
                  <a:pt x="569011" y="489072"/>
                  <a:pt x="596327" y="542597"/>
                  <a:pt x="596327" y="602501"/>
                </a:cubicBezTo>
                <a:cubicBezTo>
                  <a:pt x="596327" y="622469"/>
                  <a:pt x="593292" y="641728"/>
                  <a:pt x="587658" y="659842"/>
                </a:cubicBezTo>
                <a:lnTo>
                  <a:pt x="586275" y="663621"/>
                </a:lnTo>
                <a:lnTo>
                  <a:pt x="669840" y="663621"/>
                </a:lnTo>
                <a:lnTo>
                  <a:pt x="671386" y="657609"/>
                </a:lnTo>
                <a:cubicBezTo>
                  <a:pt x="675028" y="639809"/>
                  <a:pt x="676941" y="621378"/>
                  <a:pt x="676941" y="602501"/>
                </a:cubicBezTo>
                <a:cubicBezTo>
                  <a:pt x="676941" y="545869"/>
                  <a:pt x="659725" y="493258"/>
                  <a:pt x="630241" y="449617"/>
                </a:cubicBezTo>
                <a:lnTo>
                  <a:pt x="622201" y="439872"/>
                </a:lnTo>
                <a:lnTo>
                  <a:pt x="664801" y="436412"/>
                </a:lnTo>
                <a:cubicBezTo>
                  <a:pt x="735811" y="429544"/>
                  <a:pt x="786794" y="419933"/>
                  <a:pt x="805946" y="408963"/>
                </a:cubicBezTo>
                <a:close/>
                <a:moveTo>
                  <a:pt x="0" y="407743"/>
                </a:moveTo>
                <a:lnTo>
                  <a:pt x="1050" y="408963"/>
                </a:lnTo>
                <a:cubicBezTo>
                  <a:pt x="20203" y="419933"/>
                  <a:pt x="71186" y="429544"/>
                  <a:pt x="142195" y="436412"/>
                </a:cubicBezTo>
                <a:lnTo>
                  <a:pt x="184795" y="439872"/>
                </a:lnTo>
                <a:lnTo>
                  <a:pt x="176755" y="449616"/>
                </a:lnTo>
                <a:cubicBezTo>
                  <a:pt x="147271" y="493258"/>
                  <a:pt x="130055" y="545869"/>
                  <a:pt x="130055" y="602501"/>
                </a:cubicBezTo>
                <a:cubicBezTo>
                  <a:pt x="130055" y="640256"/>
                  <a:pt x="137707" y="676223"/>
                  <a:pt x="151544" y="708937"/>
                </a:cubicBezTo>
                <a:lnTo>
                  <a:pt x="151964" y="709712"/>
                </a:lnTo>
                <a:lnTo>
                  <a:pt x="118182" y="706386"/>
                </a:lnTo>
                <a:cubicBezTo>
                  <a:pt x="45164" y="697673"/>
                  <a:pt x="1" y="685637"/>
                  <a:pt x="1" y="672342"/>
                </a:cubicBezTo>
                <a:lnTo>
                  <a:pt x="1" y="672342"/>
                </a:lnTo>
                <a:lnTo>
                  <a:pt x="0" y="672342"/>
                </a:lnTo>
                <a:close/>
                <a:moveTo>
                  <a:pt x="35425" y="370323"/>
                </a:moveTo>
                <a:lnTo>
                  <a:pt x="68912" y="377684"/>
                </a:lnTo>
                <a:cubicBezTo>
                  <a:pt x="105168" y="384088"/>
                  <a:pt x="153995" y="389394"/>
                  <a:pt x="211168" y="393100"/>
                </a:cubicBezTo>
                <a:lnTo>
                  <a:pt x="286490" y="396636"/>
                </a:lnTo>
                <a:lnTo>
                  <a:pt x="286490" y="426278"/>
                </a:lnTo>
                <a:lnTo>
                  <a:pt x="250902" y="425472"/>
                </a:lnTo>
                <a:lnTo>
                  <a:pt x="224891" y="423889"/>
                </a:lnTo>
                <a:lnTo>
                  <a:pt x="224891" y="395746"/>
                </a:lnTo>
                <a:lnTo>
                  <a:pt x="210145" y="409148"/>
                </a:lnTo>
                <a:lnTo>
                  <a:pt x="199269" y="422329"/>
                </a:lnTo>
                <a:lnTo>
                  <a:pt x="184310" y="421419"/>
                </a:lnTo>
                <a:cubicBezTo>
                  <a:pt x="80029" y="413518"/>
                  <a:pt x="11468" y="400138"/>
                  <a:pt x="11468" y="384961"/>
                </a:cubicBezTo>
                <a:cubicBezTo>
                  <a:pt x="11468" y="381926"/>
                  <a:pt x="14210" y="378963"/>
                  <a:pt x="19433" y="376100"/>
                </a:cubicBezTo>
                <a:close/>
                <a:moveTo>
                  <a:pt x="771572" y="370323"/>
                </a:moveTo>
                <a:lnTo>
                  <a:pt x="787565" y="376100"/>
                </a:lnTo>
                <a:cubicBezTo>
                  <a:pt x="792787" y="378963"/>
                  <a:pt x="795529" y="381926"/>
                  <a:pt x="795529" y="384961"/>
                </a:cubicBezTo>
                <a:cubicBezTo>
                  <a:pt x="795529" y="400138"/>
                  <a:pt x="726967" y="413518"/>
                  <a:pt x="622686" y="421419"/>
                </a:cubicBezTo>
                <a:lnTo>
                  <a:pt x="607727" y="422329"/>
                </a:lnTo>
                <a:lnTo>
                  <a:pt x="596851" y="409148"/>
                </a:lnTo>
                <a:lnTo>
                  <a:pt x="574532" y="394100"/>
                </a:lnTo>
                <a:lnTo>
                  <a:pt x="595830" y="393100"/>
                </a:lnTo>
                <a:cubicBezTo>
                  <a:pt x="653003" y="389394"/>
                  <a:pt x="701830" y="384088"/>
                  <a:pt x="738085" y="377684"/>
                </a:cubicBezTo>
                <a:close/>
                <a:moveTo>
                  <a:pt x="0" y="66748"/>
                </a:moveTo>
                <a:lnTo>
                  <a:pt x="1050" y="67969"/>
                </a:lnTo>
                <a:cubicBezTo>
                  <a:pt x="39355" y="89908"/>
                  <a:pt x="204982" y="106411"/>
                  <a:pt x="403498" y="106411"/>
                </a:cubicBezTo>
                <a:cubicBezTo>
                  <a:pt x="602014" y="106411"/>
                  <a:pt x="767641" y="89908"/>
                  <a:pt x="805946" y="67969"/>
                </a:cubicBezTo>
                <a:lnTo>
                  <a:pt x="806995" y="66749"/>
                </a:lnTo>
                <a:lnTo>
                  <a:pt x="806995" y="331347"/>
                </a:lnTo>
                <a:lnTo>
                  <a:pt x="806996" y="331347"/>
                </a:lnTo>
                <a:cubicBezTo>
                  <a:pt x="806996" y="351290"/>
                  <a:pt x="705379" y="368400"/>
                  <a:pt x="560558" y="375709"/>
                </a:cubicBezTo>
                <a:lnTo>
                  <a:pt x="547714" y="376019"/>
                </a:lnTo>
                <a:lnTo>
                  <a:pt x="509934" y="350547"/>
                </a:lnTo>
                <a:cubicBezTo>
                  <a:pt x="477220" y="336710"/>
                  <a:pt x="441253" y="329058"/>
                  <a:pt x="403498" y="329058"/>
                </a:cubicBezTo>
                <a:cubicBezTo>
                  <a:pt x="365744" y="329058"/>
                  <a:pt x="329776" y="336710"/>
                  <a:pt x="297062" y="350547"/>
                </a:cubicBezTo>
                <a:lnTo>
                  <a:pt x="286490" y="355639"/>
                </a:lnTo>
                <a:lnTo>
                  <a:pt x="286490" y="360147"/>
                </a:lnTo>
                <a:lnTo>
                  <a:pt x="286490" y="376674"/>
                </a:lnTo>
                <a:lnTo>
                  <a:pt x="246439" y="375709"/>
                </a:lnTo>
                <a:cubicBezTo>
                  <a:pt x="101618" y="368400"/>
                  <a:pt x="1" y="351290"/>
                  <a:pt x="1" y="331347"/>
                </a:cubicBezTo>
                <a:lnTo>
                  <a:pt x="1" y="331347"/>
                </a:lnTo>
                <a:lnTo>
                  <a:pt x="0" y="331347"/>
                </a:lnTo>
                <a:close/>
                <a:moveTo>
                  <a:pt x="403499" y="0"/>
                </a:moveTo>
                <a:cubicBezTo>
                  <a:pt x="620011" y="0"/>
                  <a:pt x="795529" y="19684"/>
                  <a:pt x="795529" y="43966"/>
                </a:cubicBezTo>
                <a:cubicBezTo>
                  <a:pt x="795529" y="68248"/>
                  <a:pt x="620011" y="87933"/>
                  <a:pt x="403499" y="87933"/>
                </a:cubicBezTo>
                <a:cubicBezTo>
                  <a:pt x="186986" y="87933"/>
                  <a:pt x="11468" y="68248"/>
                  <a:pt x="11468" y="43966"/>
                </a:cubicBezTo>
                <a:cubicBezTo>
                  <a:pt x="11468" y="19684"/>
                  <a:pt x="186986" y="0"/>
                  <a:pt x="403499" y="0"/>
                </a:cubicBezTo>
                <a:close/>
              </a:path>
            </a:pathLst>
          </a:custGeom>
          <a:solidFill>
            <a:schemeClr val="lt1"/>
          </a:solid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22" name="Google Shape;322;p8"/>
          <p:cNvSpPr txBox="1">
            <a:spLocks noGrp="1"/>
          </p:cNvSpPr>
          <p:nvPr>
            <p:ph type="sldNum" idx="12"/>
          </p:nvPr>
        </p:nvSpPr>
        <p:spPr>
          <a:xfrm>
            <a:off x="8610599" y="6450468"/>
            <a:ext cx="3192139" cy="148913"/>
          </a:xfrm>
          <a:prstGeom prst="rect">
            <a:avLst/>
          </a:prstGeom>
          <a:noFill/>
          <a:ln>
            <a:noFill/>
          </a:ln>
        </p:spPr>
        <p:txBody>
          <a:bodyPr spcFirstLastPara="1" vert="horz" wrap="square" lIns="91425" tIns="45700" rIns="91425" bIns="45700" rtlCol="0" anchor="ctr" anchorCtr="0">
            <a:noAutofit/>
          </a:bodyPr>
          <a:lstStyle>
            <a:defPPr>
              <a:defRPr lang="en-US"/>
            </a:defPPr>
            <a:lvl1pPr marL="0" lvl="0" indent="0" algn="r" defTabSz="914400" rtl="0" eaLnBrk="1" latinLnBrk="0" hangingPunct="1">
              <a:spcBef>
                <a:spcPts val="0"/>
              </a:spcBef>
              <a:buNone/>
              <a:defRPr sz="1000" kern="1200">
                <a:solidFill>
                  <a:schemeClr val="dk2"/>
                </a:solidFill>
                <a:latin typeface="Calibri"/>
                <a:ea typeface="Calibri"/>
                <a:cs typeface="Calibri"/>
                <a:sym typeface="Calibri"/>
              </a:defRPr>
            </a:lvl1pPr>
            <a:lvl2pPr marL="0" lvl="1" indent="0" algn="r" defTabSz="914400" rtl="0" eaLnBrk="1" latinLnBrk="0" hangingPunct="1">
              <a:spcBef>
                <a:spcPts val="0"/>
              </a:spcBef>
              <a:buNone/>
              <a:defRPr sz="1000" kern="1200">
                <a:solidFill>
                  <a:schemeClr val="dk2"/>
                </a:solidFill>
                <a:latin typeface="Calibri"/>
                <a:ea typeface="Calibri"/>
                <a:cs typeface="Calibri"/>
                <a:sym typeface="Calibri"/>
              </a:defRPr>
            </a:lvl2pPr>
            <a:lvl3pPr marL="0" lvl="2" indent="0" algn="r" defTabSz="914400" rtl="0" eaLnBrk="1" latinLnBrk="0" hangingPunct="1">
              <a:spcBef>
                <a:spcPts val="0"/>
              </a:spcBef>
              <a:buNone/>
              <a:defRPr sz="1000" kern="1200">
                <a:solidFill>
                  <a:schemeClr val="dk2"/>
                </a:solidFill>
                <a:latin typeface="Calibri"/>
                <a:ea typeface="Calibri"/>
                <a:cs typeface="Calibri"/>
                <a:sym typeface="Calibri"/>
              </a:defRPr>
            </a:lvl3pPr>
            <a:lvl4pPr marL="0" lvl="3" indent="0" algn="r" defTabSz="914400" rtl="0" eaLnBrk="1" latinLnBrk="0" hangingPunct="1">
              <a:spcBef>
                <a:spcPts val="0"/>
              </a:spcBef>
              <a:buNone/>
              <a:defRPr sz="1000" kern="1200">
                <a:solidFill>
                  <a:schemeClr val="dk2"/>
                </a:solidFill>
                <a:latin typeface="Calibri"/>
                <a:ea typeface="Calibri"/>
                <a:cs typeface="Calibri"/>
                <a:sym typeface="Calibri"/>
              </a:defRPr>
            </a:lvl4pPr>
            <a:lvl5pPr marL="0" lvl="4" indent="0" algn="r" defTabSz="914400" rtl="0" eaLnBrk="1" latinLnBrk="0" hangingPunct="1">
              <a:spcBef>
                <a:spcPts val="0"/>
              </a:spcBef>
              <a:buNone/>
              <a:defRPr sz="1000" kern="1200">
                <a:solidFill>
                  <a:schemeClr val="dk2"/>
                </a:solidFill>
                <a:latin typeface="Calibri"/>
                <a:ea typeface="Calibri"/>
                <a:cs typeface="Calibri"/>
                <a:sym typeface="Calibri"/>
              </a:defRPr>
            </a:lvl5pPr>
            <a:lvl6pPr marL="0" lvl="5" indent="0" algn="r" defTabSz="914400" rtl="0" eaLnBrk="1" latinLnBrk="0" hangingPunct="1">
              <a:spcBef>
                <a:spcPts val="0"/>
              </a:spcBef>
              <a:buNone/>
              <a:defRPr sz="1000" kern="1200">
                <a:solidFill>
                  <a:schemeClr val="dk2"/>
                </a:solidFill>
                <a:latin typeface="Calibri"/>
                <a:ea typeface="Calibri"/>
                <a:cs typeface="Calibri"/>
                <a:sym typeface="Calibri"/>
              </a:defRPr>
            </a:lvl6pPr>
            <a:lvl7pPr marL="0" lvl="6" indent="0" algn="r" defTabSz="914400" rtl="0" eaLnBrk="1" latinLnBrk="0" hangingPunct="1">
              <a:spcBef>
                <a:spcPts val="0"/>
              </a:spcBef>
              <a:buNone/>
              <a:defRPr sz="1000" kern="1200">
                <a:solidFill>
                  <a:schemeClr val="dk2"/>
                </a:solidFill>
                <a:latin typeface="Calibri"/>
                <a:ea typeface="Calibri"/>
                <a:cs typeface="Calibri"/>
                <a:sym typeface="Calibri"/>
              </a:defRPr>
            </a:lvl7pPr>
            <a:lvl8pPr marL="0" lvl="7" indent="0" algn="r" defTabSz="914400" rtl="0" eaLnBrk="1" latinLnBrk="0" hangingPunct="1">
              <a:spcBef>
                <a:spcPts val="0"/>
              </a:spcBef>
              <a:buNone/>
              <a:defRPr sz="1000" kern="1200">
                <a:solidFill>
                  <a:schemeClr val="dk2"/>
                </a:solidFill>
                <a:latin typeface="Calibri"/>
                <a:ea typeface="Calibri"/>
                <a:cs typeface="Calibri"/>
                <a:sym typeface="Calibri"/>
              </a:defRPr>
            </a:lvl8pPr>
            <a:lvl9pPr marL="0" lvl="8" indent="0" algn="r" defTabSz="914400" rtl="0" eaLnBrk="1" latinLnBrk="0" hangingPunct="1">
              <a:spcBef>
                <a:spcPts val="0"/>
              </a:spcBef>
              <a:buNone/>
              <a:defRPr sz="1000" kern="1200">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19</a:t>
            </a:fld>
            <a:endParaRPr/>
          </a:p>
        </p:txBody>
      </p:sp>
      <p:cxnSp>
        <p:nvCxnSpPr>
          <p:cNvPr id="324" name="Google Shape;324;p8"/>
          <p:cNvCxnSpPr/>
          <p:nvPr/>
        </p:nvCxnSpPr>
        <p:spPr>
          <a:xfrm rot="10800000" flipH="1">
            <a:off x="2025929" y="3681499"/>
            <a:ext cx="1439392" cy="11363"/>
          </a:xfrm>
          <a:prstGeom prst="straightConnector1">
            <a:avLst/>
          </a:prstGeom>
          <a:noFill/>
          <a:ln w="12700" cap="rnd" cmpd="sng">
            <a:solidFill>
              <a:schemeClr val="accent1"/>
            </a:solidFill>
            <a:prstDash val="solid"/>
            <a:miter lim="800000"/>
            <a:headEnd type="none" w="sm" len="sm"/>
            <a:tailEnd type="none" w="sm" len="sm"/>
          </a:ln>
        </p:spPr>
      </p:cxnSp>
      <p:sp>
        <p:nvSpPr>
          <p:cNvPr id="325" name="Google Shape;325;p8"/>
          <p:cNvSpPr/>
          <p:nvPr/>
        </p:nvSpPr>
        <p:spPr>
          <a:xfrm>
            <a:off x="1061095" y="3262925"/>
            <a:ext cx="1073904" cy="938888"/>
          </a:xfrm>
          <a:custGeom>
            <a:avLst/>
            <a:gdLst/>
            <a:ahLst/>
            <a:cxnLst/>
            <a:rect l="l" t="t" r="r" b="b"/>
            <a:pathLst>
              <a:path w="1066800" h="880268" extrusionOk="0">
                <a:moveTo>
                  <a:pt x="772347" y="764382"/>
                </a:moveTo>
                <a:lnTo>
                  <a:pt x="772347" y="834549"/>
                </a:lnTo>
                <a:lnTo>
                  <a:pt x="865215" y="834549"/>
                </a:lnTo>
                <a:lnTo>
                  <a:pt x="865215" y="764382"/>
                </a:lnTo>
                <a:close/>
                <a:moveTo>
                  <a:pt x="558795" y="764382"/>
                </a:moveTo>
                <a:lnTo>
                  <a:pt x="558795" y="834549"/>
                </a:lnTo>
                <a:lnTo>
                  <a:pt x="651663" y="834549"/>
                </a:lnTo>
                <a:lnTo>
                  <a:pt x="651663" y="764382"/>
                </a:lnTo>
                <a:close/>
                <a:moveTo>
                  <a:pt x="878748" y="524689"/>
                </a:moveTo>
                <a:lnTo>
                  <a:pt x="1024004" y="524689"/>
                </a:lnTo>
                <a:lnTo>
                  <a:pt x="1024004" y="669945"/>
                </a:lnTo>
                <a:lnTo>
                  <a:pt x="878748" y="669945"/>
                </a:lnTo>
                <a:close/>
                <a:moveTo>
                  <a:pt x="686624" y="524689"/>
                </a:moveTo>
                <a:lnTo>
                  <a:pt x="831880" y="524689"/>
                </a:lnTo>
                <a:lnTo>
                  <a:pt x="831880" y="669945"/>
                </a:lnTo>
                <a:lnTo>
                  <a:pt x="686624" y="669945"/>
                </a:lnTo>
                <a:close/>
                <a:moveTo>
                  <a:pt x="494500" y="524689"/>
                </a:moveTo>
                <a:lnTo>
                  <a:pt x="639756" y="524689"/>
                </a:lnTo>
                <a:lnTo>
                  <a:pt x="639756" y="669945"/>
                </a:lnTo>
                <a:lnTo>
                  <a:pt x="494500" y="669945"/>
                </a:lnTo>
                <a:close/>
                <a:moveTo>
                  <a:pt x="45795" y="524689"/>
                </a:moveTo>
                <a:lnTo>
                  <a:pt x="127840" y="524689"/>
                </a:lnTo>
                <a:lnTo>
                  <a:pt x="127840" y="669945"/>
                </a:lnTo>
                <a:lnTo>
                  <a:pt x="45795" y="669945"/>
                </a:lnTo>
                <a:close/>
                <a:moveTo>
                  <a:pt x="878748" y="337383"/>
                </a:moveTo>
                <a:lnTo>
                  <a:pt x="1024004" y="337383"/>
                </a:lnTo>
                <a:lnTo>
                  <a:pt x="1024004" y="482639"/>
                </a:lnTo>
                <a:lnTo>
                  <a:pt x="878748" y="482639"/>
                </a:lnTo>
                <a:close/>
                <a:moveTo>
                  <a:pt x="686624" y="337383"/>
                </a:moveTo>
                <a:lnTo>
                  <a:pt x="831880" y="337383"/>
                </a:lnTo>
                <a:lnTo>
                  <a:pt x="831880" y="482639"/>
                </a:lnTo>
                <a:lnTo>
                  <a:pt x="686624" y="482639"/>
                </a:lnTo>
                <a:close/>
                <a:moveTo>
                  <a:pt x="494500" y="337383"/>
                </a:moveTo>
                <a:lnTo>
                  <a:pt x="639756" y="337383"/>
                </a:lnTo>
                <a:lnTo>
                  <a:pt x="639756" y="482639"/>
                </a:lnTo>
                <a:lnTo>
                  <a:pt x="494500" y="482639"/>
                </a:lnTo>
                <a:close/>
                <a:moveTo>
                  <a:pt x="45795" y="337383"/>
                </a:moveTo>
                <a:lnTo>
                  <a:pt x="127840" y="337383"/>
                </a:lnTo>
                <a:lnTo>
                  <a:pt x="127840" y="482639"/>
                </a:lnTo>
                <a:lnTo>
                  <a:pt x="45795" y="482639"/>
                </a:lnTo>
                <a:close/>
                <a:moveTo>
                  <a:pt x="876367" y="150077"/>
                </a:moveTo>
                <a:lnTo>
                  <a:pt x="1021623" y="150077"/>
                </a:lnTo>
                <a:lnTo>
                  <a:pt x="1021623" y="295333"/>
                </a:lnTo>
                <a:lnTo>
                  <a:pt x="876367" y="295333"/>
                </a:lnTo>
                <a:close/>
                <a:moveTo>
                  <a:pt x="684243" y="150077"/>
                </a:moveTo>
                <a:lnTo>
                  <a:pt x="829499" y="150077"/>
                </a:lnTo>
                <a:lnTo>
                  <a:pt x="829499" y="295333"/>
                </a:lnTo>
                <a:lnTo>
                  <a:pt x="684243" y="295333"/>
                </a:lnTo>
                <a:close/>
                <a:moveTo>
                  <a:pt x="492119" y="150077"/>
                </a:moveTo>
                <a:lnTo>
                  <a:pt x="637375" y="150077"/>
                </a:lnTo>
                <a:lnTo>
                  <a:pt x="637375" y="295333"/>
                </a:lnTo>
                <a:lnTo>
                  <a:pt x="492119" y="295333"/>
                </a:lnTo>
                <a:close/>
                <a:moveTo>
                  <a:pt x="44450" y="150077"/>
                </a:moveTo>
                <a:lnTo>
                  <a:pt x="126495" y="150077"/>
                </a:lnTo>
                <a:lnTo>
                  <a:pt x="126495" y="295333"/>
                </a:lnTo>
                <a:lnTo>
                  <a:pt x="44450" y="295333"/>
                </a:lnTo>
                <a:close/>
                <a:moveTo>
                  <a:pt x="284976" y="38099"/>
                </a:moveTo>
                <a:lnTo>
                  <a:pt x="284976" y="96440"/>
                </a:lnTo>
                <a:lnTo>
                  <a:pt x="226635" y="96440"/>
                </a:lnTo>
                <a:lnTo>
                  <a:pt x="226635" y="146447"/>
                </a:lnTo>
                <a:lnTo>
                  <a:pt x="284976" y="146447"/>
                </a:lnTo>
                <a:lnTo>
                  <a:pt x="284976" y="204788"/>
                </a:lnTo>
                <a:lnTo>
                  <a:pt x="334983" y="204788"/>
                </a:lnTo>
                <a:lnTo>
                  <a:pt x="334983" y="146447"/>
                </a:lnTo>
                <a:lnTo>
                  <a:pt x="393324" y="146447"/>
                </a:lnTo>
                <a:lnTo>
                  <a:pt x="393324" y="96440"/>
                </a:lnTo>
                <a:lnTo>
                  <a:pt x="334983" y="96440"/>
                </a:lnTo>
                <a:lnTo>
                  <a:pt x="334983" y="38099"/>
                </a:lnTo>
                <a:close/>
                <a:moveTo>
                  <a:pt x="172327" y="0"/>
                </a:moveTo>
                <a:lnTo>
                  <a:pt x="447632" y="0"/>
                </a:lnTo>
                <a:lnTo>
                  <a:pt x="447632" y="834549"/>
                </a:lnTo>
                <a:lnTo>
                  <a:pt x="492119" y="834549"/>
                </a:lnTo>
                <a:lnTo>
                  <a:pt x="492119" y="711994"/>
                </a:lnTo>
                <a:lnTo>
                  <a:pt x="932650" y="711994"/>
                </a:lnTo>
                <a:lnTo>
                  <a:pt x="932650" y="834549"/>
                </a:lnTo>
                <a:lnTo>
                  <a:pt x="1059180" y="834549"/>
                </a:lnTo>
                <a:cubicBezTo>
                  <a:pt x="1063388" y="834549"/>
                  <a:pt x="1066800" y="837961"/>
                  <a:pt x="1066800" y="842169"/>
                </a:cubicBezTo>
                <a:lnTo>
                  <a:pt x="1066800" y="872648"/>
                </a:lnTo>
                <a:cubicBezTo>
                  <a:pt x="1066800" y="876856"/>
                  <a:pt x="1063388" y="880268"/>
                  <a:pt x="1059180" y="880268"/>
                </a:cubicBezTo>
                <a:lnTo>
                  <a:pt x="7620" y="880268"/>
                </a:lnTo>
                <a:cubicBezTo>
                  <a:pt x="3412" y="880268"/>
                  <a:pt x="0" y="876856"/>
                  <a:pt x="0" y="872648"/>
                </a:cubicBezTo>
                <a:lnTo>
                  <a:pt x="0" y="842169"/>
                </a:lnTo>
                <a:cubicBezTo>
                  <a:pt x="0" y="837961"/>
                  <a:pt x="3412" y="834549"/>
                  <a:pt x="7620" y="834549"/>
                </a:cubicBezTo>
                <a:lnTo>
                  <a:pt x="172327" y="834549"/>
                </a:lnTo>
                <a:close/>
              </a:path>
            </a:pathLst>
          </a:custGeom>
          <a:gradFill>
            <a:gsLst>
              <a:gs pos="0">
                <a:schemeClr val="lt2"/>
              </a:gs>
              <a:gs pos="1000">
                <a:schemeClr val="lt2"/>
              </a:gs>
              <a:gs pos="85000">
                <a:srgbClr val="0E7890"/>
              </a:gs>
              <a:gs pos="100000">
                <a:srgbClr val="0E7890"/>
              </a:gs>
            </a:gsLst>
            <a:lin ang="3600000" scaled="0"/>
          </a:gradFill>
          <a:ln>
            <a:noFill/>
          </a:ln>
          <a:effectLst>
            <a:outerShdw blurRad="50800" dist="38100" dir="2700000" algn="tl" rotWithShape="0">
              <a:srgbClr val="000000">
                <a:alpha val="2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26" name="Google Shape;326;p8"/>
          <p:cNvSpPr/>
          <p:nvPr/>
        </p:nvSpPr>
        <p:spPr>
          <a:xfrm>
            <a:off x="5566731" y="2699187"/>
            <a:ext cx="862813" cy="646872"/>
          </a:xfrm>
          <a:custGeom>
            <a:avLst/>
            <a:gdLst/>
            <a:ahLst/>
            <a:cxnLst/>
            <a:rect l="l" t="t" r="r" b="b"/>
            <a:pathLst>
              <a:path w="1252310" h="938888" extrusionOk="0">
                <a:moveTo>
                  <a:pt x="473055" y="750094"/>
                </a:moveTo>
                <a:lnTo>
                  <a:pt x="473055" y="881784"/>
                </a:lnTo>
                <a:lnTo>
                  <a:pt x="775473" y="881784"/>
                </a:lnTo>
                <a:lnTo>
                  <a:pt x="775473" y="750094"/>
                </a:lnTo>
                <a:close/>
                <a:moveTo>
                  <a:pt x="775469" y="590933"/>
                </a:moveTo>
                <a:lnTo>
                  <a:pt x="775469" y="650464"/>
                </a:lnTo>
                <a:lnTo>
                  <a:pt x="837383" y="650464"/>
                </a:lnTo>
                <a:lnTo>
                  <a:pt x="837383" y="590933"/>
                </a:lnTo>
                <a:close/>
                <a:moveTo>
                  <a:pt x="654027" y="590933"/>
                </a:moveTo>
                <a:lnTo>
                  <a:pt x="654027" y="650464"/>
                </a:lnTo>
                <a:lnTo>
                  <a:pt x="715941" y="650464"/>
                </a:lnTo>
                <a:lnTo>
                  <a:pt x="715941" y="590933"/>
                </a:lnTo>
                <a:close/>
                <a:moveTo>
                  <a:pt x="532584" y="590933"/>
                </a:moveTo>
                <a:lnTo>
                  <a:pt x="532584" y="650464"/>
                </a:lnTo>
                <a:lnTo>
                  <a:pt x="594498" y="650464"/>
                </a:lnTo>
                <a:lnTo>
                  <a:pt x="594498" y="590933"/>
                </a:lnTo>
                <a:close/>
                <a:moveTo>
                  <a:pt x="411141" y="590933"/>
                </a:moveTo>
                <a:lnTo>
                  <a:pt x="411141" y="650464"/>
                </a:lnTo>
                <a:lnTo>
                  <a:pt x="473055" y="650464"/>
                </a:lnTo>
                <a:lnTo>
                  <a:pt x="473055" y="590933"/>
                </a:lnTo>
                <a:close/>
                <a:moveTo>
                  <a:pt x="1032533" y="587092"/>
                </a:moveTo>
                <a:lnTo>
                  <a:pt x="1032533" y="646623"/>
                </a:lnTo>
                <a:lnTo>
                  <a:pt x="1094447" y="646623"/>
                </a:lnTo>
                <a:lnTo>
                  <a:pt x="1094447" y="587092"/>
                </a:lnTo>
                <a:close/>
                <a:moveTo>
                  <a:pt x="154077" y="586899"/>
                </a:moveTo>
                <a:lnTo>
                  <a:pt x="154077" y="646430"/>
                </a:lnTo>
                <a:lnTo>
                  <a:pt x="215991" y="646430"/>
                </a:lnTo>
                <a:lnTo>
                  <a:pt x="215991" y="586899"/>
                </a:lnTo>
                <a:close/>
                <a:moveTo>
                  <a:pt x="775469" y="450631"/>
                </a:moveTo>
                <a:lnTo>
                  <a:pt x="775469" y="510162"/>
                </a:lnTo>
                <a:lnTo>
                  <a:pt x="837383" y="510162"/>
                </a:lnTo>
                <a:lnTo>
                  <a:pt x="837383" y="450631"/>
                </a:lnTo>
                <a:close/>
                <a:moveTo>
                  <a:pt x="654027" y="450631"/>
                </a:moveTo>
                <a:lnTo>
                  <a:pt x="654027" y="510162"/>
                </a:lnTo>
                <a:lnTo>
                  <a:pt x="715941" y="510162"/>
                </a:lnTo>
                <a:lnTo>
                  <a:pt x="715941" y="450631"/>
                </a:lnTo>
                <a:close/>
                <a:moveTo>
                  <a:pt x="532584" y="450631"/>
                </a:moveTo>
                <a:lnTo>
                  <a:pt x="532584" y="510162"/>
                </a:lnTo>
                <a:lnTo>
                  <a:pt x="594498" y="510162"/>
                </a:lnTo>
                <a:lnTo>
                  <a:pt x="594498" y="450631"/>
                </a:lnTo>
                <a:close/>
                <a:moveTo>
                  <a:pt x="411141" y="450631"/>
                </a:moveTo>
                <a:lnTo>
                  <a:pt x="411141" y="510162"/>
                </a:lnTo>
                <a:lnTo>
                  <a:pt x="473055" y="510162"/>
                </a:lnTo>
                <a:lnTo>
                  <a:pt x="473055" y="450631"/>
                </a:lnTo>
                <a:close/>
                <a:moveTo>
                  <a:pt x="1032533" y="445026"/>
                </a:moveTo>
                <a:lnTo>
                  <a:pt x="1032533" y="504557"/>
                </a:lnTo>
                <a:lnTo>
                  <a:pt x="1094447" y="504557"/>
                </a:lnTo>
                <a:lnTo>
                  <a:pt x="1094447" y="445026"/>
                </a:lnTo>
                <a:close/>
                <a:moveTo>
                  <a:pt x="154077" y="444833"/>
                </a:moveTo>
                <a:lnTo>
                  <a:pt x="154077" y="504364"/>
                </a:lnTo>
                <a:lnTo>
                  <a:pt x="215991" y="504364"/>
                </a:lnTo>
                <a:lnTo>
                  <a:pt x="215991" y="444833"/>
                </a:lnTo>
                <a:close/>
                <a:moveTo>
                  <a:pt x="775469" y="310330"/>
                </a:moveTo>
                <a:lnTo>
                  <a:pt x="775469" y="369861"/>
                </a:lnTo>
                <a:lnTo>
                  <a:pt x="837383" y="369861"/>
                </a:lnTo>
                <a:lnTo>
                  <a:pt x="837383" y="310330"/>
                </a:lnTo>
                <a:close/>
                <a:moveTo>
                  <a:pt x="654027" y="310330"/>
                </a:moveTo>
                <a:lnTo>
                  <a:pt x="654027" y="369861"/>
                </a:lnTo>
                <a:lnTo>
                  <a:pt x="715941" y="369861"/>
                </a:lnTo>
                <a:lnTo>
                  <a:pt x="715941" y="310330"/>
                </a:lnTo>
                <a:close/>
                <a:moveTo>
                  <a:pt x="532584" y="310330"/>
                </a:moveTo>
                <a:lnTo>
                  <a:pt x="532584" y="369861"/>
                </a:lnTo>
                <a:lnTo>
                  <a:pt x="594498" y="369861"/>
                </a:lnTo>
                <a:lnTo>
                  <a:pt x="594498" y="310330"/>
                </a:lnTo>
                <a:close/>
                <a:moveTo>
                  <a:pt x="411141" y="310330"/>
                </a:moveTo>
                <a:lnTo>
                  <a:pt x="411141" y="369861"/>
                </a:lnTo>
                <a:lnTo>
                  <a:pt x="473055" y="369861"/>
                </a:lnTo>
                <a:lnTo>
                  <a:pt x="473055" y="310330"/>
                </a:lnTo>
                <a:close/>
                <a:moveTo>
                  <a:pt x="595989" y="52962"/>
                </a:moveTo>
                <a:lnTo>
                  <a:pt x="595989" y="114574"/>
                </a:lnTo>
                <a:lnTo>
                  <a:pt x="534377" y="114574"/>
                </a:lnTo>
                <a:lnTo>
                  <a:pt x="534377" y="171124"/>
                </a:lnTo>
                <a:lnTo>
                  <a:pt x="595989" y="171124"/>
                </a:lnTo>
                <a:lnTo>
                  <a:pt x="595989" y="232736"/>
                </a:lnTo>
                <a:lnTo>
                  <a:pt x="652539" y="232736"/>
                </a:lnTo>
                <a:lnTo>
                  <a:pt x="652539" y="171124"/>
                </a:lnTo>
                <a:lnTo>
                  <a:pt x="714151" y="171124"/>
                </a:lnTo>
                <a:lnTo>
                  <a:pt x="714151" y="114574"/>
                </a:lnTo>
                <a:lnTo>
                  <a:pt x="652539" y="114574"/>
                </a:lnTo>
                <a:lnTo>
                  <a:pt x="652539" y="52962"/>
                </a:lnTo>
                <a:close/>
                <a:moveTo>
                  <a:pt x="328987" y="0"/>
                </a:moveTo>
                <a:lnTo>
                  <a:pt x="919537" y="0"/>
                </a:lnTo>
                <a:lnTo>
                  <a:pt x="919537" y="884209"/>
                </a:lnTo>
                <a:lnTo>
                  <a:pt x="963001" y="884209"/>
                </a:lnTo>
                <a:lnTo>
                  <a:pt x="963001" y="359761"/>
                </a:lnTo>
                <a:lnTo>
                  <a:pt x="1163979" y="359761"/>
                </a:lnTo>
                <a:lnTo>
                  <a:pt x="1163979" y="884209"/>
                </a:lnTo>
                <a:lnTo>
                  <a:pt x="1243197" y="884209"/>
                </a:lnTo>
                <a:cubicBezTo>
                  <a:pt x="1248230" y="884209"/>
                  <a:pt x="1252310" y="888289"/>
                  <a:pt x="1252310" y="893322"/>
                </a:cubicBezTo>
                <a:lnTo>
                  <a:pt x="1252310" y="929775"/>
                </a:lnTo>
                <a:cubicBezTo>
                  <a:pt x="1252310" y="934808"/>
                  <a:pt x="1248230" y="938888"/>
                  <a:pt x="1243197" y="938888"/>
                </a:cubicBezTo>
                <a:lnTo>
                  <a:pt x="9113" y="938888"/>
                </a:lnTo>
                <a:cubicBezTo>
                  <a:pt x="4080" y="938888"/>
                  <a:pt x="0" y="934808"/>
                  <a:pt x="0" y="929775"/>
                </a:cubicBezTo>
                <a:lnTo>
                  <a:pt x="0" y="893322"/>
                </a:lnTo>
                <a:cubicBezTo>
                  <a:pt x="0" y="888289"/>
                  <a:pt x="4080" y="884209"/>
                  <a:pt x="9113" y="884209"/>
                </a:cubicBezTo>
                <a:lnTo>
                  <a:pt x="84545" y="884209"/>
                </a:lnTo>
                <a:lnTo>
                  <a:pt x="84545" y="359568"/>
                </a:lnTo>
                <a:lnTo>
                  <a:pt x="285523" y="359568"/>
                </a:lnTo>
                <a:lnTo>
                  <a:pt x="285523" y="884209"/>
                </a:lnTo>
                <a:lnTo>
                  <a:pt x="328987" y="884209"/>
                </a:lnTo>
                <a:close/>
              </a:path>
            </a:pathLst>
          </a:custGeom>
          <a:gradFill>
            <a:gsLst>
              <a:gs pos="0">
                <a:srgbClr val="F2F2F2"/>
              </a:gs>
              <a:gs pos="1000">
                <a:srgbClr val="F2F2F2"/>
              </a:gs>
              <a:gs pos="85000">
                <a:srgbClr val="D8D8D8"/>
              </a:gs>
              <a:gs pos="100000">
                <a:srgbClr val="D8D8D8"/>
              </a:gs>
            </a:gsLst>
            <a:lin ang="36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19" name="Google Shape;319;p8"/>
          <p:cNvSpPr/>
          <p:nvPr/>
        </p:nvSpPr>
        <p:spPr>
          <a:xfrm>
            <a:off x="5566730" y="4190678"/>
            <a:ext cx="862813" cy="646872"/>
          </a:xfrm>
          <a:custGeom>
            <a:avLst/>
            <a:gdLst/>
            <a:ahLst/>
            <a:cxnLst/>
            <a:rect l="l" t="t" r="r" b="b"/>
            <a:pathLst>
              <a:path w="1252310" h="938888" extrusionOk="0">
                <a:moveTo>
                  <a:pt x="473055" y="750094"/>
                </a:moveTo>
                <a:lnTo>
                  <a:pt x="473055" y="881784"/>
                </a:lnTo>
                <a:lnTo>
                  <a:pt x="775473" y="881784"/>
                </a:lnTo>
                <a:lnTo>
                  <a:pt x="775473" y="750094"/>
                </a:lnTo>
                <a:close/>
                <a:moveTo>
                  <a:pt x="775469" y="590933"/>
                </a:moveTo>
                <a:lnTo>
                  <a:pt x="775469" y="650464"/>
                </a:lnTo>
                <a:lnTo>
                  <a:pt x="837383" y="650464"/>
                </a:lnTo>
                <a:lnTo>
                  <a:pt x="837383" y="590933"/>
                </a:lnTo>
                <a:close/>
                <a:moveTo>
                  <a:pt x="654027" y="590933"/>
                </a:moveTo>
                <a:lnTo>
                  <a:pt x="654027" y="650464"/>
                </a:lnTo>
                <a:lnTo>
                  <a:pt x="715941" y="650464"/>
                </a:lnTo>
                <a:lnTo>
                  <a:pt x="715941" y="590933"/>
                </a:lnTo>
                <a:close/>
                <a:moveTo>
                  <a:pt x="532584" y="590933"/>
                </a:moveTo>
                <a:lnTo>
                  <a:pt x="532584" y="650464"/>
                </a:lnTo>
                <a:lnTo>
                  <a:pt x="594498" y="650464"/>
                </a:lnTo>
                <a:lnTo>
                  <a:pt x="594498" y="590933"/>
                </a:lnTo>
                <a:close/>
                <a:moveTo>
                  <a:pt x="411141" y="590933"/>
                </a:moveTo>
                <a:lnTo>
                  <a:pt x="411141" y="650464"/>
                </a:lnTo>
                <a:lnTo>
                  <a:pt x="473055" y="650464"/>
                </a:lnTo>
                <a:lnTo>
                  <a:pt x="473055" y="590933"/>
                </a:lnTo>
                <a:close/>
                <a:moveTo>
                  <a:pt x="1032533" y="587092"/>
                </a:moveTo>
                <a:lnTo>
                  <a:pt x="1032533" y="646623"/>
                </a:lnTo>
                <a:lnTo>
                  <a:pt x="1094447" y="646623"/>
                </a:lnTo>
                <a:lnTo>
                  <a:pt x="1094447" y="587092"/>
                </a:lnTo>
                <a:close/>
                <a:moveTo>
                  <a:pt x="154077" y="586899"/>
                </a:moveTo>
                <a:lnTo>
                  <a:pt x="154077" y="646430"/>
                </a:lnTo>
                <a:lnTo>
                  <a:pt x="215991" y="646430"/>
                </a:lnTo>
                <a:lnTo>
                  <a:pt x="215991" y="586899"/>
                </a:lnTo>
                <a:close/>
                <a:moveTo>
                  <a:pt x="775469" y="450631"/>
                </a:moveTo>
                <a:lnTo>
                  <a:pt x="775469" y="510162"/>
                </a:lnTo>
                <a:lnTo>
                  <a:pt x="837383" y="510162"/>
                </a:lnTo>
                <a:lnTo>
                  <a:pt x="837383" y="450631"/>
                </a:lnTo>
                <a:close/>
                <a:moveTo>
                  <a:pt x="654027" y="450631"/>
                </a:moveTo>
                <a:lnTo>
                  <a:pt x="654027" y="510162"/>
                </a:lnTo>
                <a:lnTo>
                  <a:pt x="715941" y="510162"/>
                </a:lnTo>
                <a:lnTo>
                  <a:pt x="715941" y="450631"/>
                </a:lnTo>
                <a:close/>
                <a:moveTo>
                  <a:pt x="532584" y="450631"/>
                </a:moveTo>
                <a:lnTo>
                  <a:pt x="532584" y="510162"/>
                </a:lnTo>
                <a:lnTo>
                  <a:pt x="594498" y="510162"/>
                </a:lnTo>
                <a:lnTo>
                  <a:pt x="594498" y="450631"/>
                </a:lnTo>
                <a:close/>
                <a:moveTo>
                  <a:pt x="411141" y="450631"/>
                </a:moveTo>
                <a:lnTo>
                  <a:pt x="411141" y="510162"/>
                </a:lnTo>
                <a:lnTo>
                  <a:pt x="473055" y="510162"/>
                </a:lnTo>
                <a:lnTo>
                  <a:pt x="473055" y="450631"/>
                </a:lnTo>
                <a:close/>
                <a:moveTo>
                  <a:pt x="1032533" y="445026"/>
                </a:moveTo>
                <a:lnTo>
                  <a:pt x="1032533" y="504557"/>
                </a:lnTo>
                <a:lnTo>
                  <a:pt x="1094447" y="504557"/>
                </a:lnTo>
                <a:lnTo>
                  <a:pt x="1094447" y="445026"/>
                </a:lnTo>
                <a:close/>
                <a:moveTo>
                  <a:pt x="154077" y="444833"/>
                </a:moveTo>
                <a:lnTo>
                  <a:pt x="154077" y="504364"/>
                </a:lnTo>
                <a:lnTo>
                  <a:pt x="215991" y="504364"/>
                </a:lnTo>
                <a:lnTo>
                  <a:pt x="215991" y="444833"/>
                </a:lnTo>
                <a:close/>
                <a:moveTo>
                  <a:pt x="775469" y="310330"/>
                </a:moveTo>
                <a:lnTo>
                  <a:pt x="775469" y="369861"/>
                </a:lnTo>
                <a:lnTo>
                  <a:pt x="837383" y="369861"/>
                </a:lnTo>
                <a:lnTo>
                  <a:pt x="837383" y="310330"/>
                </a:lnTo>
                <a:close/>
                <a:moveTo>
                  <a:pt x="654027" y="310330"/>
                </a:moveTo>
                <a:lnTo>
                  <a:pt x="654027" y="369861"/>
                </a:lnTo>
                <a:lnTo>
                  <a:pt x="715941" y="369861"/>
                </a:lnTo>
                <a:lnTo>
                  <a:pt x="715941" y="310330"/>
                </a:lnTo>
                <a:close/>
                <a:moveTo>
                  <a:pt x="532584" y="310330"/>
                </a:moveTo>
                <a:lnTo>
                  <a:pt x="532584" y="369861"/>
                </a:lnTo>
                <a:lnTo>
                  <a:pt x="594498" y="369861"/>
                </a:lnTo>
                <a:lnTo>
                  <a:pt x="594498" y="310330"/>
                </a:lnTo>
                <a:close/>
                <a:moveTo>
                  <a:pt x="411141" y="310330"/>
                </a:moveTo>
                <a:lnTo>
                  <a:pt x="411141" y="369861"/>
                </a:lnTo>
                <a:lnTo>
                  <a:pt x="473055" y="369861"/>
                </a:lnTo>
                <a:lnTo>
                  <a:pt x="473055" y="310330"/>
                </a:lnTo>
                <a:close/>
                <a:moveTo>
                  <a:pt x="595989" y="52962"/>
                </a:moveTo>
                <a:lnTo>
                  <a:pt x="595989" y="114574"/>
                </a:lnTo>
                <a:lnTo>
                  <a:pt x="534377" y="114574"/>
                </a:lnTo>
                <a:lnTo>
                  <a:pt x="534377" y="171124"/>
                </a:lnTo>
                <a:lnTo>
                  <a:pt x="595989" y="171124"/>
                </a:lnTo>
                <a:lnTo>
                  <a:pt x="595989" y="232736"/>
                </a:lnTo>
                <a:lnTo>
                  <a:pt x="652539" y="232736"/>
                </a:lnTo>
                <a:lnTo>
                  <a:pt x="652539" y="171124"/>
                </a:lnTo>
                <a:lnTo>
                  <a:pt x="714151" y="171124"/>
                </a:lnTo>
                <a:lnTo>
                  <a:pt x="714151" y="114574"/>
                </a:lnTo>
                <a:lnTo>
                  <a:pt x="652539" y="114574"/>
                </a:lnTo>
                <a:lnTo>
                  <a:pt x="652539" y="52962"/>
                </a:lnTo>
                <a:close/>
                <a:moveTo>
                  <a:pt x="328987" y="0"/>
                </a:moveTo>
                <a:lnTo>
                  <a:pt x="919537" y="0"/>
                </a:lnTo>
                <a:lnTo>
                  <a:pt x="919537" y="884209"/>
                </a:lnTo>
                <a:lnTo>
                  <a:pt x="963001" y="884209"/>
                </a:lnTo>
                <a:lnTo>
                  <a:pt x="963001" y="359761"/>
                </a:lnTo>
                <a:lnTo>
                  <a:pt x="1163979" y="359761"/>
                </a:lnTo>
                <a:lnTo>
                  <a:pt x="1163979" y="884209"/>
                </a:lnTo>
                <a:lnTo>
                  <a:pt x="1243197" y="884209"/>
                </a:lnTo>
                <a:cubicBezTo>
                  <a:pt x="1248230" y="884209"/>
                  <a:pt x="1252310" y="888289"/>
                  <a:pt x="1252310" y="893322"/>
                </a:cubicBezTo>
                <a:lnTo>
                  <a:pt x="1252310" y="929775"/>
                </a:lnTo>
                <a:cubicBezTo>
                  <a:pt x="1252310" y="934808"/>
                  <a:pt x="1248230" y="938888"/>
                  <a:pt x="1243197" y="938888"/>
                </a:cubicBezTo>
                <a:lnTo>
                  <a:pt x="9113" y="938888"/>
                </a:lnTo>
                <a:cubicBezTo>
                  <a:pt x="4080" y="938888"/>
                  <a:pt x="0" y="934808"/>
                  <a:pt x="0" y="929775"/>
                </a:cubicBezTo>
                <a:lnTo>
                  <a:pt x="0" y="893322"/>
                </a:lnTo>
                <a:cubicBezTo>
                  <a:pt x="0" y="888289"/>
                  <a:pt x="4080" y="884209"/>
                  <a:pt x="9113" y="884209"/>
                </a:cubicBezTo>
                <a:lnTo>
                  <a:pt x="84545" y="884209"/>
                </a:lnTo>
                <a:lnTo>
                  <a:pt x="84545" y="359568"/>
                </a:lnTo>
                <a:lnTo>
                  <a:pt x="285523" y="359568"/>
                </a:lnTo>
                <a:lnTo>
                  <a:pt x="285523" y="884209"/>
                </a:lnTo>
                <a:lnTo>
                  <a:pt x="328987" y="884209"/>
                </a:lnTo>
                <a:close/>
              </a:path>
            </a:pathLst>
          </a:custGeom>
          <a:gradFill>
            <a:gsLst>
              <a:gs pos="0">
                <a:schemeClr val="lt2"/>
              </a:gs>
              <a:gs pos="1000">
                <a:schemeClr val="lt2"/>
              </a:gs>
              <a:gs pos="85000">
                <a:srgbClr val="0E7890"/>
              </a:gs>
              <a:gs pos="100000">
                <a:srgbClr val="0E7890"/>
              </a:gs>
            </a:gsLst>
            <a:lin ang="3600000" scaled="0"/>
          </a:gradFill>
          <a:ln>
            <a:noFill/>
          </a:ln>
          <a:effectLst>
            <a:outerShdw blurRad="50800" dist="38100" dir="2700000" algn="tl" rotWithShape="0">
              <a:srgbClr val="000000">
                <a:alpha val="2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17" name="Google Shape;317;p8"/>
          <p:cNvSpPr/>
          <p:nvPr/>
        </p:nvSpPr>
        <p:spPr>
          <a:xfrm>
            <a:off x="4650042" y="1672336"/>
            <a:ext cx="862813" cy="646872"/>
          </a:xfrm>
          <a:custGeom>
            <a:avLst/>
            <a:gdLst/>
            <a:ahLst/>
            <a:cxnLst/>
            <a:rect l="l" t="t" r="r" b="b"/>
            <a:pathLst>
              <a:path w="1252310" h="938888" extrusionOk="0">
                <a:moveTo>
                  <a:pt x="473055" y="750094"/>
                </a:moveTo>
                <a:lnTo>
                  <a:pt x="473055" y="881784"/>
                </a:lnTo>
                <a:lnTo>
                  <a:pt x="775473" y="881784"/>
                </a:lnTo>
                <a:lnTo>
                  <a:pt x="775473" y="750094"/>
                </a:lnTo>
                <a:close/>
                <a:moveTo>
                  <a:pt x="775469" y="590933"/>
                </a:moveTo>
                <a:lnTo>
                  <a:pt x="775469" y="650464"/>
                </a:lnTo>
                <a:lnTo>
                  <a:pt x="837383" y="650464"/>
                </a:lnTo>
                <a:lnTo>
                  <a:pt x="837383" y="590933"/>
                </a:lnTo>
                <a:close/>
                <a:moveTo>
                  <a:pt x="654027" y="590933"/>
                </a:moveTo>
                <a:lnTo>
                  <a:pt x="654027" y="650464"/>
                </a:lnTo>
                <a:lnTo>
                  <a:pt x="715941" y="650464"/>
                </a:lnTo>
                <a:lnTo>
                  <a:pt x="715941" y="590933"/>
                </a:lnTo>
                <a:close/>
                <a:moveTo>
                  <a:pt x="532584" y="590933"/>
                </a:moveTo>
                <a:lnTo>
                  <a:pt x="532584" y="650464"/>
                </a:lnTo>
                <a:lnTo>
                  <a:pt x="594498" y="650464"/>
                </a:lnTo>
                <a:lnTo>
                  <a:pt x="594498" y="590933"/>
                </a:lnTo>
                <a:close/>
                <a:moveTo>
                  <a:pt x="411141" y="590933"/>
                </a:moveTo>
                <a:lnTo>
                  <a:pt x="411141" y="650464"/>
                </a:lnTo>
                <a:lnTo>
                  <a:pt x="473055" y="650464"/>
                </a:lnTo>
                <a:lnTo>
                  <a:pt x="473055" y="590933"/>
                </a:lnTo>
                <a:close/>
                <a:moveTo>
                  <a:pt x="1032533" y="587092"/>
                </a:moveTo>
                <a:lnTo>
                  <a:pt x="1032533" y="646623"/>
                </a:lnTo>
                <a:lnTo>
                  <a:pt x="1094447" y="646623"/>
                </a:lnTo>
                <a:lnTo>
                  <a:pt x="1094447" y="587092"/>
                </a:lnTo>
                <a:close/>
                <a:moveTo>
                  <a:pt x="154077" y="586899"/>
                </a:moveTo>
                <a:lnTo>
                  <a:pt x="154077" y="646430"/>
                </a:lnTo>
                <a:lnTo>
                  <a:pt x="215991" y="646430"/>
                </a:lnTo>
                <a:lnTo>
                  <a:pt x="215991" y="586899"/>
                </a:lnTo>
                <a:close/>
                <a:moveTo>
                  <a:pt x="775469" y="450631"/>
                </a:moveTo>
                <a:lnTo>
                  <a:pt x="775469" y="510162"/>
                </a:lnTo>
                <a:lnTo>
                  <a:pt x="837383" y="510162"/>
                </a:lnTo>
                <a:lnTo>
                  <a:pt x="837383" y="450631"/>
                </a:lnTo>
                <a:close/>
                <a:moveTo>
                  <a:pt x="654027" y="450631"/>
                </a:moveTo>
                <a:lnTo>
                  <a:pt x="654027" y="510162"/>
                </a:lnTo>
                <a:lnTo>
                  <a:pt x="715941" y="510162"/>
                </a:lnTo>
                <a:lnTo>
                  <a:pt x="715941" y="450631"/>
                </a:lnTo>
                <a:close/>
                <a:moveTo>
                  <a:pt x="532584" y="450631"/>
                </a:moveTo>
                <a:lnTo>
                  <a:pt x="532584" y="510162"/>
                </a:lnTo>
                <a:lnTo>
                  <a:pt x="594498" y="510162"/>
                </a:lnTo>
                <a:lnTo>
                  <a:pt x="594498" y="450631"/>
                </a:lnTo>
                <a:close/>
                <a:moveTo>
                  <a:pt x="411141" y="450631"/>
                </a:moveTo>
                <a:lnTo>
                  <a:pt x="411141" y="510162"/>
                </a:lnTo>
                <a:lnTo>
                  <a:pt x="473055" y="510162"/>
                </a:lnTo>
                <a:lnTo>
                  <a:pt x="473055" y="450631"/>
                </a:lnTo>
                <a:close/>
                <a:moveTo>
                  <a:pt x="1032533" y="445026"/>
                </a:moveTo>
                <a:lnTo>
                  <a:pt x="1032533" y="504557"/>
                </a:lnTo>
                <a:lnTo>
                  <a:pt x="1094447" y="504557"/>
                </a:lnTo>
                <a:lnTo>
                  <a:pt x="1094447" y="445026"/>
                </a:lnTo>
                <a:close/>
                <a:moveTo>
                  <a:pt x="154077" y="444833"/>
                </a:moveTo>
                <a:lnTo>
                  <a:pt x="154077" y="504364"/>
                </a:lnTo>
                <a:lnTo>
                  <a:pt x="215991" y="504364"/>
                </a:lnTo>
                <a:lnTo>
                  <a:pt x="215991" y="444833"/>
                </a:lnTo>
                <a:close/>
                <a:moveTo>
                  <a:pt x="775469" y="310330"/>
                </a:moveTo>
                <a:lnTo>
                  <a:pt x="775469" y="369861"/>
                </a:lnTo>
                <a:lnTo>
                  <a:pt x="837383" y="369861"/>
                </a:lnTo>
                <a:lnTo>
                  <a:pt x="837383" y="310330"/>
                </a:lnTo>
                <a:close/>
                <a:moveTo>
                  <a:pt x="654027" y="310330"/>
                </a:moveTo>
                <a:lnTo>
                  <a:pt x="654027" y="369861"/>
                </a:lnTo>
                <a:lnTo>
                  <a:pt x="715941" y="369861"/>
                </a:lnTo>
                <a:lnTo>
                  <a:pt x="715941" y="310330"/>
                </a:lnTo>
                <a:close/>
                <a:moveTo>
                  <a:pt x="532584" y="310330"/>
                </a:moveTo>
                <a:lnTo>
                  <a:pt x="532584" y="369861"/>
                </a:lnTo>
                <a:lnTo>
                  <a:pt x="594498" y="369861"/>
                </a:lnTo>
                <a:lnTo>
                  <a:pt x="594498" y="310330"/>
                </a:lnTo>
                <a:close/>
                <a:moveTo>
                  <a:pt x="411141" y="310330"/>
                </a:moveTo>
                <a:lnTo>
                  <a:pt x="411141" y="369861"/>
                </a:lnTo>
                <a:lnTo>
                  <a:pt x="473055" y="369861"/>
                </a:lnTo>
                <a:lnTo>
                  <a:pt x="473055" y="310330"/>
                </a:lnTo>
                <a:close/>
                <a:moveTo>
                  <a:pt x="595989" y="52962"/>
                </a:moveTo>
                <a:lnTo>
                  <a:pt x="595989" y="114574"/>
                </a:lnTo>
                <a:lnTo>
                  <a:pt x="534377" y="114574"/>
                </a:lnTo>
                <a:lnTo>
                  <a:pt x="534377" y="171124"/>
                </a:lnTo>
                <a:lnTo>
                  <a:pt x="595989" y="171124"/>
                </a:lnTo>
                <a:lnTo>
                  <a:pt x="595989" y="232736"/>
                </a:lnTo>
                <a:lnTo>
                  <a:pt x="652539" y="232736"/>
                </a:lnTo>
                <a:lnTo>
                  <a:pt x="652539" y="171124"/>
                </a:lnTo>
                <a:lnTo>
                  <a:pt x="714151" y="171124"/>
                </a:lnTo>
                <a:lnTo>
                  <a:pt x="714151" y="114574"/>
                </a:lnTo>
                <a:lnTo>
                  <a:pt x="652539" y="114574"/>
                </a:lnTo>
                <a:lnTo>
                  <a:pt x="652539" y="52962"/>
                </a:lnTo>
                <a:close/>
                <a:moveTo>
                  <a:pt x="328987" y="0"/>
                </a:moveTo>
                <a:lnTo>
                  <a:pt x="919537" y="0"/>
                </a:lnTo>
                <a:lnTo>
                  <a:pt x="919537" y="884209"/>
                </a:lnTo>
                <a:lnTo>
                  <a:pt x="963001" y="884209"/>
                </a:lnTo>
                <a:lnTo>
                  <a:pt x="963001" y="359761"/>
                </a:lnTo>
                <a:lnTo>
                  <a:pt x="1163979" y="359761"/>
                </a:lnTo>
                <a:lnTo>
                  <a:pt x="1163979" y="884209"/>
                </a:lnTo>
                <a:lnTo>
                  <a:pt x="1243197" y="884209"/>
                </a:lnTo>
                <a:cubicBezTo>
                  <a:pt x="1248230" y="884209"/>
                  <a:pt x="1252310" y="888289"/>
                  <a:pt x="1252310" y="893322"/>
                </a:cubicBezTo>
                <a:lnTo>
                  <a:pt x="1252310" y="929775"/>
                </a:lnTo>
                <a:cubicBezTo>
                  <a:pt x="1252310" y="934808"/>
                  <a:pt x="1248230" y="938888"/>
                  <a:pt x="1243197" y="938888"/>
                </a:cubicBezTo>
                <a:lnTo>
                  <a:pt x="9113" y="938888"/>
                </a:lnTo>
                <a:cubicBezTo>
                  <a:pt x="4080" y="938888"/>
                  <a:pt x="0" y="934808"/>
                  <a:pt x="0" y="929775"/>
                </a:cubicBezTo>
                <a:lnTo>
                  <a:pt x="0" y="893322"/>
                </a:lnTo>
                <a:cubicBezTo>
                  <a:pt x="0" y="888289"/>
                  <a:pt x="4080" y="884209"/>
                  <a:pt x="9113" y="884209"/>
                </a:cubicBezTo>
                <a:lnTo>
                  <a:pt x="84545" y="884209"/>
                </a:lnTo>
                <a:lnTo>
                  <a:pt x="84545" y="359568"/>
                </a:lnTo>
                <a:lnTo>
                  <a:pt x="285523" y="359568"/>
                </a:lnTo>
                <a:lnTo>
                  <a:pt x="285523" y="884209"/>
                </a:lnTo>
                <a:lnTo>
                  <a:pt x="328987" y="884209"/>
                </a:lnTo>
                <a:close/>
              </a:path>
            </a:pathLst>
          </a:custGeom>
          <a:gradFill>
            <a:gsLst>
              <a:gs pos="0">
                <a:schemeClr val="lt2"/>
              </a:gs>
              <a:gs pos="1000">
                <a:schemeClr val="lt2"/>
              </a:gs>
              <a:gs pos="85000">
                <a:srgbClr val="0E7890"/>
              </a:gs>
              <a:gs pos="100000">
                <a:srgbClr val="0E7890"/>
              </a:gs>
            </a:gsLst>
            <a:lin ang="3600000" scaled="0"/>
          </a:gradFill>
          <a:ln>
            <a:noFill/>
          </a:ln>
          <a:effectLst>
            <a:outerShdw blurRad="50800" dist="38100" dir="2700000" algn="tl" rotWithShape="0">
              <a:srgbClr val="000000">
                <a:alpha val="2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15" name="Google Shape;315;p8"/>
          <p:cNvSpPr/>
          <p:nvPr/>
        </p:nvSpPr>
        <p:spPr>
          <a:xfrm>
            <a:off x="4650041" y="5123259"/>
            <a:ext cx="862813" cy="646872"/>
          </a:xfrm>
          <a:custGeom>
            <a:avLst/>
            <a:gdLst/>
            <a:ahLst/>
            <a:cxnLst/>
            <a:rect l="l" t="t" r="r" b="b"/>
            <a:pathLst>
              <a:path w="1252310" h="938888" extrusionOk="0">
                <a:moveTo>
                  <a:pt x="473055" y="750094"/>
                </a:moveTo>
                <a:lnTo>
                  <a:pt x="473055" y="881784"/>
                </a:lnTo>
                <a:lnTo>
                  <a:pt x="775473" y="881784"/>
                </a:lnTo>
                <a:lnTo>
                  <a:pt x="775473" y="750094"/>
                </a:lnTo>
                <a:close/>
                <a:moveTo>
                  <a:pt x="775469" y="590933"/>
                </a:moveTo>
                <a:lnTo>
                  <a:pt x="775469" y="650464"/>
                </a:lnTo>
                <a:lnTo>
                  <a:pt x="837383" y="650464"/>
                </a:lnTo>
                <a:lnTo>
                  <a:pt x="837383" y="590933"/>
                </a:lnTo>
                <a:close/>
                <a:moveTo>
                  <a:pt x="654027" y="590933"/>
                </a:moveTo>
                <a:lnTo>
                  <a:pt x="654027" y="650464"/>
                </a:lnTo>
                <a:lnTo>
                  <a:pt x="715941" y="650464"/>
                </a:lnTo>
                <a:lnTo>
                  <a:pt x="715941" y="590933"/>
                </a:lnTo>
                <a:close/>
                <a:moveTo>
                  <a:pt x="532584" y="590933"/>
                </a:moveTo>
                <a:lnTo>
                  <a:pt x="532584" y="650464"/>
                </a:lnTo>
                <a:lnTo>
                  <a:pt x="594498" y="650464"/>
                </a:lnTo>
                <a:lnTo>
                  <a:pt x="594498" y="590933"/>
                </a:lnTo>
                <a:close/>
                <a:moveTo>
                  <a:pt x="411141" y="590933"/>
                </a:moveTo>
                <a:lnTo>
                  <a:pt x="411141" y="650464"/>
                </a:lnTo>
                <a:lnTo>
                  <a:pt x="473055" y="650464"/>
                </a:lnTo>
                <a:lnTo>
                  <a:pt x="473055" y="590933"/>
                </a:lnTo>
                <a:close/>
                <a:moveTo>
                  <a:pt x="1032533" y="587092"/>
                </a:moveTo>
                <a:lnTo>
                  <a:pt x="1032533" y="646623"/>
                </a:lnTo>
                <a:lnTo>
                  <a:pt x="1094447" y="646623"/>
                </a:lnTo>
                <a:lnTo>
                  <a:pt x="1094447" y="587092"/>
                </a:lnTo>
                <a:close/>
                <a:moveTo>
                  <a:pt x="154077" y="586899"/>
                </a:moveTo>
                <a:lnTo>
                  <a:pt x="154077" y="646430"/>
                </a:lnTo>
                <a:lnTo>
                  <a:pt x="215991" y="646430"/>
                </a:lnTo>
                <a:lnTo>
                  <a:pt x="215991" y="586899"/>
                </a:lnTo>
                <a:close/>
                <a:moveTo>
                  <a:pt x="775469" y="450631"/>
                </a:moveTo>
                <a:lnTo>
                  <a:pt x="775469" y="510162"/>
                </a:lnTo>
                <a:lnTo>
                  <a:pt x="837383" y="510162"/>
                </a:lnTo>
                <a:lnTo>
                  <a:pt x="837383" y="450631"/>
                </a:lnTo>
                <a:close/>
                <a:moveTo>
                  <a:pt x="654027" y="450631"/>
                </a:moveTo>
                <a:lnTo>
                  <a:pt x="654027" y="510162"/>
                </a:lnTo>
                <a:lnTo>
                  <a:pt x="715941" y="510162"/>
                </a:lnTo>
                <a:lnTo>
                  <a:pt x="715941" y="450631"/>
                </a:lnTo>
                <a:close/>
                <a:moveTo>
                  <a:pt x="532584" y="450631"/>
                </a:moveTo>
                <a:lnTo>
                  <a:pt x="532584" y="510162"/>
                </a:lnTo>
                <a:lnTo>
                  <a:pt x="594498" y="510162"/>
                </a:lnTo>
                <a:lnTo>
                  <a:pt x="594498" y="450631"/>
                </a:lnTo>
                <a:close/>
                <a:moveTo>
                  <a:pt x="411141" y="450631"/>
                </a:moveTo>
                <a:lnTo>
                  <a:pt x="411141" y="510162"/>
                </a:lnTo>
                <a:lnTo>
                  <a:pt x="473055" y="510162"/>
                </a:lnTo>
                <a:lnTo>
                  <a:pt x="473055" y="450631"/>
                </a:lnTo>
                <a:close/>
                <a:moveTo>
                  <a:pt x="1032533" y="445026"/>
                </a:moveTo>
                <a:lnTo>
                  <a:pt x="1032533" y="504557"/>
                </a:lnTo>
                <a:lnTo>
                  <a:pt x="1094447" y="504557"/>
                </a:lnTo>
                <a:lnTo>
                  <a:pt x="1094447" y="445026"/>
                </a:lnTo>
                <a:close/>
                <a:moveTo>
                  <a:pt x="154077" y="444833"/>
                </a:moveTo>
                <a:lnTo>
                  <a:pt x="154077" y="504364"/>
                </a:lnTo>
                <a:lnTo>
                  <a:pt x="215991" y="504364"/>
                </a:lnTo>
                <a:lnTo>
                  <a:pt x="215991" y="444833"/>
                </a:lnTo>
                <a:close/>
                <a:moveTo>
                  <a:pt x="775469" y="310330"/>
                </a:moveTo>
                <a:lnTo>
                  <a:pt x="775469" y="369861"/>
                </a:lnTo>
                <a:lnTo>
                  <a:pt x="837383" y="369861"/>
                </a:lnTo>
                <a:lnTo>
                  <a:pt x="837383" y="310330"/>
                </a:lnTo>
                <a:close/>
                <a:moveTo>
                  <a:pt x="654027" y="310330"/>
                </a:moveTo>
                <a:lnTo>
                  <a:pt x="654027" y="369861"/>
                </a:lnTo>
                <a:lnTo>
                  <a:pt x="715941" y="369861"/>
                </a:lnTo>
                <a:lnTo>
                  <a:pt x="715941" y="310330"/>
                </a:lnTo>
                <a:close/>
                <a:moveTo>
                  <a:pt x="532584" y="310330"/>
                </a:moveTo>
                <a:lnTo>
                  <a:pt x="532584" y="369861"/>
                </a:lnTo>
                <a:lnTo>
                  <a:pt x="594498" y="369861"/>
                </a:lnTo>
                <a:lnTo>
                  <a:pt x="594498" y="310330"/>
                </a:lnTo>
                <a:close/>
                <a:moveTo>
                  <a:pt x="411141" y="310330"/>
                </a:moveTo>
                <a:lnTo>
                  <a:pt x="411141" y="369861"/>
                </a:lnTo>
                <a:lnTo>
                  <a:pt x="473055" y="369861"/>
                </a:lnTo>
                <a:lnTo>
                  <a:pt x="473055" y="310330"/>
                </a:lnTo>
                <a:close/>
                <a:moveTo>
                  <a:pt x="595989" y="52962"/>
                </a:moveTo>
                <a:lnTo>
                  <a:pt x="595989" y="114574"/>
                </a:lnTo>
                <a:lnTo>
                  <a:pt x="534377" y="114574"/>
                </a:lnTo>
                <a:lnTo>
                  <a:pt x="534377" y="171124"/>
                </a:lnTo>
                <a:lnTo>
                  <a:pt x="595989" y="171124"/>
                </a:lnTo>
                <a:lnTo>
                  <a:pt x="595989" y="232736"/>
                </a:lnTo>
                <a:lnTo>
                  <a:pt x="652539" y="232736"/>
                </a:lnTo>
                <a:lnTo>
                  <a:pt x="652539" y="171124"/>
                </a:lnTo>
                <a:lnTo>
                  <a:pt x="714151" y="171124"/>
                </a:lnTo>
                <a:lnTo>
                  <a:pt x="714151" y="114574"/>
                </a:lnTo>
                <a:lnTo>
                  <a:pt x="652539" y="114574"/>
                </a:lnTo>
                <a:lnTo>
                  <a:pt x="652539" y="52962"/>
                </a:lnTo>
                <a:close/>
                <a:moveTo>
                  <a:pt x="328987" y="0"/>
                </a:moveTo>
                <a:lnTo>
                  <a:pt x="919537" y="0"/>
                </a:lnTo>
                <a:lnTo>
                  <a:pt x="919537" y="884209"/>
                </a:lnTo>
                <a:lnTo>
                  <a:pt x="963001" y="884209"/>
                </a:lnTo>
                <a:lnTo>
                  <a:pt x="963001" y="359761"/>
                </a:lnTo>
                <a:lnTo>
                  <a:pt x="1163979" y="359761"/>
                </a:lnTo>
                <a:lnTo>
                  <a:pt x="1163979" y="884209"/>
                </a:lnTo>
                <a:lnTo>
                  <a:pt x="1243197" y="884209"/>
                </a:lnTo>
                <a:cubicBezTo>
                  <a:pt x="1248230" y="884209"/>
                  <a:pt x="1252310" y="888289"/>
                  <a:pt x="1252310" y="893322"/>
                </a:cubicBezTo>
                <a:lnTo>
                  <a:pt x="1252310" y="929775"/>
                </a:lnTo>
                <a:cubicBezTo>
                  <a:pt x="1252310" y="934808"/>
                  <a:pt x="1248230" y="938888"/>
                  <a:pt x="1243197" y="938888"/>
                </a:cubicBezTo>
                <a:lnTo>
                  <a:pt x="9113" y="938888"/>
                </a:lnTo>
                <a:cubicBezTo>
                  <a:pt x="4080" y="938888"/>
                  <a:pt x="0" y="934808"/>
                  <a:pt x="0" y="929775"/>
                </a:cubicBezTo>
                <a:lnTo>
                  <a:pt x="0" y="893322"/>
                </a:lnTo>
                <a:cubicBezTo>
                  <a:pt x="0" y="888289"/>
                  <a:pt x="4080" y="884209"/>
                  <a:pt x="9113" y="884209"/>
                </a:cubicBezTo>
                <a:lnTo>
                  <a:pt x="84545" y="884209"/>
                </a:lnTo>
                <a:lnTo>
                  <a:pt x="84545" y="359568"/>
                </a:lnTo>
                <a:lnTo>
                  <a:pt x="285523" y="359568"/>
                </a:lnTo>
                <a:lnTo>
                  <a:pt x="285523" y="884209"/>
                </a:lnTo>
                <a:lnTo>
                  <a:pt x="328987" y="884209"/>
                </a:lnTo>
                <a:close/>
              </a:path>
            </a:pathLst>
          </a:custGeom>
          <a:gradFill>
            <a:gsLst>
              <a:gs pos="0">
                <a:srgbClr val="F2F2F2"/>
              </a:gs>
              <a:gs pos="1000">
                <a:srgbClr val="F2F2F2"/>
              </a:gs>
              <a:gs pos="85000">
                <a:srgbClr val="D8D8D8"/>
              </a:gs>
              <a:gs pos="100000">
                <a:srgbClr val="D8D8D8"/>
              </a:gs>
            </a:gsLst>
            <a:lin ang="36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27" name="Google Shape;327;p8"/>
          <p:cNvSpPr txBox="1"/>
          <p:nvPr/>
        </p:nvSpPr>
        <p:spPr>
          <a:xfrm>
            <a:off x="7513888" y="2133632"/>
            <a:ext cx="3582057" cy="258532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dirty="0">
                <a:solidFill>
                  <a:schemeClr val="lt2"/>
                </a:solidFill>
                <a:highlight>
                  <a:srgbClr val="000000"/>
                </a:highlight>
                <a:latin typeface="Calibri"/>
                <a:ea typeface="Calibri"/>
                <a:cs typeface="Calibri"/>
                <a:sym typeface="Calibri"/>
              </a:rPr>
              <a:t>Step 5 – Criteria Analysis</a:t>
            </a:r>
            <a:endParaRPr dirty="0">
              <a:highlight>
                <a:srgbClr val="000000"/>
              </a:highlight>
            </a:endParaRP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1800" dirty="0">
                <a:solidFill>
                  <a:schemeClr val="dk1"/>
                </a:solidFill>
                <a:latin typeface="Calibri"/>
                <a:ea typeface="Calibri"/>
                <a:cs typeface="Calibri"/>
                <a:sym typeface="Calibri"/>
              </a:rPr>
              <a:t>Each of these entities’ Collective profiles are analyzed to identify which—if any—of the members of the patient’s care team should receive notification of the encounter, and curated specifics about the patient’s needs.</a:t>
            </a:r>
            <a:endParaRPr dirty="0"/>
          </a:p>
        </p:txBody>
      </p:sp>
      <p:cxnSp>
        <p:nvCxnSpPr>
          <p:cNvPr id="328" name="Google Shape;328;p8"/>
          <p:cNvCxnSpPr/>
          <p:nvPr/>
        </p:nvCxnSpPr>
        <p:spPr>
          <a:xfrm>
            <a:off x="7587155" y="2490964"/>
            <a:ext cx="3477260" cy="0"/>
          </a:xfrm>
          <a:prstGeom prst="straightConnector1">
            <a:avLst/>
          </a:prstGeom>
          <a:noFill/>
          <a:ln w="12700" cap="flat" cmpd="sng">
            <a:solidFill>
              <a:srgbClr val="D5DBE5"/>
            </a:solidFill>
            <a:prstDash val="solid"/>
            <a:miter lim="800000"/>
            <a:headEnd type="none" w="sm" len="sm"/>
            <a:tailEnd type="none" w="sm" len="sm"/>
          </a:ln>
        </p:spPr>
      </p:cxnSp>
      <p:grpSp>
        <p:nvGrpSpPr>
          <p:cNvPr id="329" name="Google Shape;329;p8"/>
          <p:cNvGrpSpPr/>
          <p:nvPr/>
        </p:nvGrpSpPr>
        <p:grpSpPr>
          <a:xfrm>
            <a:off x="4931589" y="1737825"/>
            <a:ext cx="880404" cy="880404"/>
            <a:chOff x="5904831" y="1652012"/>
            <a:chExt cx="880404" cy="880404"/>
          </a:xfrm>
        </p:grpSpPr>
        <p:sp>
          <p:nvSpPr>
            <p:cNvPr id="330" name="Google Shape;330;p8"/>
            <p:cNvSpPr/>
            <p:nvPr/>
          </p:nvSpPr>
          <p:spPr>
            <a:xfrm>
              <a:off x="6027126" y="1760290"/>
              <a:ext cx="500717" cy="500717"/>
            </a:xfrm>
            <a:prstGeom prst="ellipse">
              <a:avLst/>
            </a:prstGeom>
            <a:solidFill>
              <a:schemeClr val="lt1">
                <a:alpha val="69803"/>
              </a:schemeClr>
            </a:solidFill>
            <a:ln w="12700" cap="flat" cmpd="sng">
              <a:solidFill>
                <a:srgbClr val="18947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31" name="Google Shape;331;p8"/>
            <p:cNvPicPr preferRelativeResize="0"/>
            <p:nvPr/>
          </p:nvPicPr>
          <p:blipFill rotWithShape="1">
            <a:blip r:embed="rId3">
              <a:alphaModFix/>
            </a:blip>
            <a:srcRect/>
            <a:stretch/>
          </p:blipFill>
          <p:spPr>
            <a:xfrm>
              <a:off x="5904831" y="1652012"/>
              <a:ext cx="880404" cy="880404"/>
            </a:xfrm>
            <a:prstGeom prst="rect">
              <a:avLst/>
            </a:prstGeom>
            <a:noFill/>
            <a:ln>
              <a:noFill/>
            </a:ln>
            <a:effectLst>
              <a:outerShdw blurRad="50800" dist="38100" dir="2700000" algn="tl" rotWithShape="0">
                <a:srgbClr val="000000">
                  <a:alpha val="40000"/>
                </a:srgbClr>
              </a:outerShdw>
            </a:effectLst>
          </p:spPr>
        </p:pic>
      </p:grpSp>
      <p:grpSp>
        <p:nvGrpSpPr>
          <p:cNvPr id="332" name="Google Shape;332;p8"/>
          <p:cNvGrpSpPr/>
          <p:nvPr/>
        </p:nvGrpSpPr>
        <p:grpSpPr>
          <a:xfrm>
            <a:off x="5831043" y="4253282"/>
            <a:ext cx="880404" cy="880404"/>
            <a:chOff x="7345167" y="4528445"/>
            <a:chExt cx="880404" cy="880404"/>
          </a:xfrm>
        </p:grpSpPr>
        <p:sp>
          <p:nvSpPr>
            <p:cNvPr id="333" name="Google Shape;333;p8"/>
            <p:cNvSpPr/>
            <p:nvPr/>
          </p:nvSpPr>
          <p:spPr>
            <a:xfrm>
              <a:off x="7496037" y="4636723"/>
              <a:ext cx="500717" cy="500717"/>
            </a:xfrm>
            <a:prstGeom prst="ellipse">
              <a:avLst/>
            </a:prstGeom>
            <a:solidFill>
              <a:schemeClr val="lt1">
                <a:alpha val="69803"/>
              </a:schemeClr>
            </a:solidFill>
            <a:ln w="12700" cap="flat" cmpd="sng">
              <a:solidFill>
                <a:srgbClr val="18947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34" name="Google Shape;334;p8"/>
            <p:cNvPicPr preferRelativeResize="0"/>
            <p:nvPr/>
          </p:nvPicPr>
          <p:blipFill rotWithShape="1">
            <a:blip r:embed="rId3">
              <a:alphaModFix/>
            </a:blip>
            <a:srcRect/>
            <a:stretch/>
          </p:blipFill>
          <p:spPr>
            <a:xfrm>
              <a:off x="7345167" y="4528445"/>
              <a:ext cx="880404" cy="880404"/>
            </a:xfrm>
            <a:prstGeom prst="rect">
              <a:avLst/>
            </a:prstGeom>
            <a:noFill/>
            <a:ln>
              <a:noFill/>
            </a:ln>
            <a:effectLst>
              <a:outerShdw blurRad="50800" dist="38100" dir="2700000" algn="tl" rotWithShape="0">
                <a:srgbClr val="000000">
                  <a:alpha val="40000"/>
                </a:srgbClr>
              </a:outerShdw>
            </a:effectLst>
          </p:spPr>
        </p:pic>
      </p:grpSp>
      <p:grpSp>
        <p:nvGrpSpPr>
          <p:cNvPr id="335" name="Google Shape;335;p8"/>
          <p:cNvGrpSpPr/>
          <p:nvPr/>
        </p:nvGrpSpPr>
        <p:grpSpPr>
          <a:xfrm>
            <a:off x="1450134" y="3494552"/>
            <a:ext cx="1007316" cy="1007316"/>
            <a:chOff x="7345167" y="4528445"/>
            <a:chExt cx="880404" cy="880404"/>
          </a:xfrm>
        </p:grpSpPr>
        <p:sp>
          <p:nvSpPr>
            <p:cNvPr id="336" name="Google Shape;336;p8"/>
            <p:cNvSpPr/>
            <p:nvPr/>
          </p:nvSpPr>
          <p:spPr>
            <a:xfrm>
              <a:off x="7496037" y="4636723"/>
              <a:ext cx="500717" cy="500717"/>
            </a:xfrm>
            <a:prstGeom prst="ellipse">
              <a:avLst/>
            </a:prstGeom>
            <a:solidFill>
              <a:schemeClr val="lt1">
                <a:alpha val="69803"/>
              </a:schemeClr>
            </a:solidFill>
            <a:ln w="12700" cap="flat" cmpd="sng">
              <a:solidFill>
                <a:srgbClr val="18947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37" name="Google Shape;337;p8"/>
            <p:cNvPicPr preferRelativeResize="0"/>
            <p:nvPr/>
          </p:nvPicPr>
          <p:blipFill rotWithShape="1">
            <a:blip r:embed="rId3">
              <a:alphaModFix/>
            </a:blip>
            <a:srcRect/>
            <a:stretch/>
          </p:blipFill>
          <p:spPr>
            <a:xfrm>
              <a:off x="7345167" y="4528445"/>
              <a:ext cx="880404" cy="880404"/>
            </a:xfrm>
            <a:prstGeom prst="rect">
              <a:avLst/>
            </a:prstGeom>
            <a:noFill/>
            <a:ln>
              <a:noFill/>
            </a:ln>
            <a:effectLst>
              <a:outerShdw blurRad="50800" dist="38100" dir="2700000" algn="tl" rotWithShape="0">
                <a:srgbClr val="000000">
                  <a:alpha val="40000"/>
                </a:srgbClr>
              </a:outerShdw>
            </a:effectLst>
          </p:spPr>
        </p:pic>
      </p:grpSp>
      <p:sp>
        <p:nvSpPr>
          <p:cNvPr id="338" name="Google Shape;338;p8"/>
          <p:cNvSpPr/>
          <p:nvPr/>
        </p:nvSpPr>
        <p:spPr>
          <a:xfrm>
            <a:off x="3465320" y="3244157"/>
            <a:ext cx="733380" cy="964650"/>
          </a:xfrm>
          <a:custGeom>
            <a:avLst/>
            <a:gdLst/>
            <a:ahLst/>
            <a:cxnLst/>
            <a:rect l="l" t="t" r="r" b="b"/>
            <a:pathLst>
              <a:path w="806996" h="1061482" extrusionOk="0">
                <a:moveTo>
                  <a:pt x="455790" y="787319"/>
                </a:moveTo>
                <a:lnTo>
                  <a:pt x="447046" y="790392"/>
                </a:lnTo>
                <a:cubicBezTo>
                  <a:pt x="433052" y="793623"/>
                  <a:pt x="418474" y="795330"/>
                  <a:pt x="403498" y="795330"/>
                </a:cubicBezTo>
                <a:lnTo>
                  <a:pt x="365258" y="787610"/>
                </a:lnTo>
                <a:lnTo>
                  <a:pt x="403498" y="788401"/>
                </a:lnTo>
                <a:close/>
                <a:moveTo>
                  <a:pt x="0" y="748738"/>
                </a:moveTo>
                <a:lnTo>
                  <a:pt x="1050" y="749958"/>
                </a:lnTo>
                <a:cubicBezTo>
                  <a:pt x="20203" y="760928"/>
                  <a:pt x="71186" y="770538"/>
                  <a:pt x="142195" y="777407"/>
                </a:cubicBezTo>
                <a:lnTo>
                  <a:pt x="198711" y="781997"/>
                </a:lnTo>
                <a:lnTo>
                  <a:pt x="210145" y="795855"/>
                </a:lnTo>
                <a:cubicBezTo>
                  <a:pt x="259628" y="845338"/>
                  <a:pt x="327989" y="875944"/>
                  <a:pt x="403498" y="875944"/>
                </a:cubicBezTo>
                <a:cubicBezTo>
                  <a:pt x="481367" y="875944"/>
                  <a:pt x="551633" y="843395"/>
                  <a:pt x="601435" y="791161"/>
                </a:cubicBezTo>
                <a:lnTo>
                  <a:pt x="608102" y="782012"/>
                </a:lnTo>
                <a:lnTo>
                  <a:pt x="664801" y="777407"/>
                </a:lnTo>
                <a:cubicBezTo>
                  <a:pt x="735811" y="770538"/>
                  <a:pt x="786794" y="760928"/>
                  <a:pt x="805946" y="749958"/>
                </a:cubicBezTo>
                <a:lnTo>
                  <a:pt x="806995" y="748739"/>
                </a:lnTo>
                <a:lnTo>
                  <a:pt x="806995" y="1013336"/>
                </a:lnTo>
                <a:lnTo>
                  <a:pt x="806996" y="1013337"/>
                </a:lnTo>
                <a:cubicBezTo>
                  <a:pt x="806996" y="1039927"/>
                  <a:pt x="626344" y="1061482"/>
                  <a:pt x="403498" y="1061482"/>
                </a:cubicBezTo>
                <a:cubicBezTo>
                  <a:pt x="180653" y="1061482"/>
                  <a:pt x="1" y="1039927"/>
                  <a:pt x="1" y="1013337"/>
                </a:cubicBezTo>
                <a:lnTo>
                  <a:pt x="1" y="1013336"/>
                </a:lnTo>
                <a:lnTo>
                  <a:pt x="0" y="1013336"/>
                </a:lnTo>
                <a:close/>
                <a:moveTo>
                  <a:pt x="265665" y="736653"/>
                </a:moveTo>
                <a:lnTo>
                  <a:pt x="302658" y="738390"/>
                </a:lnTo>
                <a:cubicBezTo>
                  <a:pt x="334889" y="739380"/>
                  <a:pt x="368679" y="739906"/>
                  <a:pt x="403498" y="739906"/>
                </a:cubicBezTo>
                <a:cubicBezTo>
                  <a:pt x="438318" y="739906"/>
                  <a:pt x="472108" y="739380"/>
                  <a:pt x="504339" y="738390"/>
                </a:cubicBezTo>
                <a:lnTo>
                  <a:pt x="537409" y="736838"/>
                </a:lnTo>
                <a:lnTo>
                  <a:pt x="497970" y="767784"/>
                </a:lnTo>
                <a:lnTo>
                  <a:pt x="403499" y="769923"/>
                </a:lnTo>
                <a:lnTo>
                  <a:pt x="310095" y="767808"/>
                </a:lnTo>
                <a:lnTo>
                  <a:pt x="267148" y="738852"/>
                </a:lnTo>
                <a:close/>
                <a:moveTo>
                  <a:pt x="35425" y="711318"/>
                </a:moveTo>
                <a:lnTo>
                  <a:pt x="68912" y="718679"/>
                </a:lnTo>
                <a:cubicBezTo>
                  <a:pt x="87040" y="721881"/>
                  <a:pt x="108310" y="724808"/>
                  <a:pt x="132196" y="727399"/>
                </a:cubicBezTo>
                <a:lnTo>
                  <a:pt x="162981" y="730009"/>
                </a:lnTo>
                <a:lnTo>
                  <a:pt x="176755" y="755386"/>
                </a:lnTo>
                <a:lnTo>
                  <a:pt x="182408" y="762238"/>
                </a:lnTo>
                <a:lnTo>
                  <a:pt x="126291" y="757045"/>
                </a:lnTo>
                <a:cubicBezTo>
                  <a:pt x="55347" y="749089"/>
                  <a:pt x="11468" y="738097"/>
                  <a:pt x="11468" y="725956"/>
                </a:cubicBezTo>
                <a:cubicBezTo>
                  <a:pt x="11468" y="722921"/>
                  <a:pt x="14210" y="719957"/>
                  <a:pt x="19433" y="717095"/>
                </a:cubicBezTo>
                <a:close/>
                <a:moveTo>
                  <a:pt x="771572" y="711317"/>
                </a:moveTo>
                <a:lnTo>
                  <a:pt x="787565" y="717095"/>
                </a:lnTo>
                <a:cubicBezTo>
                  <a:pt x="792787" y="719957"/>
                  <a:pt x="795529" y="722921"/>
                  <a:pt x="795529" y="725956"/>
                </a:cubicBezTo>
                <a:cubicBezTo>
                  <a:pt x="795529" y="741132"/>
                  <a:pt x="726967" y="754513"/>
                  <a:pt x="622686" y="762414"/>
                </a:cubicBezTo>
                <a:lnTo>
                  <a:pt x="622371" y="762433"/>
                </a:lnTo>
                <a:lnTo>
                  <a:pt x="643938" y="732840"/>
                </a:lnTo>
                <a:lnTo>
                  <a:pt x="645357" y="729895"/>
                </a:lnTo>
                <a:lnTo>
                  <a:pt x="674801" y="727399"/>
                </a:lnTo>
                <a:cubicBezTo>
                  <a:pt x="698687" y="724808"/>
                  <a:pt x="719957" y="721881"/>
                  <a:pt x="738085" y="718679"/>
                </a:cubicBezTo>
                <a:close/>
                <a:moveTo>
                  <a:pt x="403498" y="409672"/>
                </a:moveTo>
                <a:cubicBezTo>
                  <a:pt x="410154" y="409672"/>
                  <a:pt x="416731" y="410009"/>
                  <a:pt x="423214" y="410667"/>
                </a:cubicBezTo>
                <a:lnTo>
                  <a:pt x="440906" y="413368"/>
                </a:lnTo>
                <a:lnTo>
                  <a:pt x="440906" y="428081"/>
                </a:lnTo>
                <a:lnTo>
                  <a:pt x="403499" y="428928"/>
                </a:lnTo>
                <a:lnTo>
                  <a:pt x="364467" y="428044"/>
                </a:lnTo>
                <a:lnTo>
                  <a:pt x="364467" y="413745"/>
                </a:lnTo>
                <a:lnTo>
                  <a:pt x="374132" y="411894"/>
                </a:lnTo>
                <a:cubicBezTo>
                  <a:pt x="383707" y="410431"/>
                  <a:pt x="393514" y="409672"/>
                  <a:pt x="403498" y="409672"/>
                </a:cubicBezTo>
                <a:close/>
                <a:moveTo>
                  <a:pt x="806995" y="407744"/>
                </a:moveTo>
                <a:lnTo>
                  <a:pt x="806995" y="672341"/>
                </a:lnTo>
                <a:lnTo>
                  <a:pt x="806996" y="672342"/>
                </a:lnTo>
                <a:cubicBezTo>
                  <a:pt x="806996" y="698932"/>
                  <a:pt x="626344" y="720487"/>
                  <a:pt x="403498" y="720487"/>
                </a:cubicBezTo>
                <a:lnTo>
                  <a:pt x="252310" y="716845"/>
                </a:lnTo>
                <a:lnTo>
                  <a:pt x="225823" y="677559"/>
                </a:lnTo>
                <a:cubicBezTo>
                  <a:pt x="216065" y="654489"/>
                  <a:pt x="210669" y="629125"/>
                  <a:pt x="210669" y="602501"/>
                </a:cubicBezTo>
                <a:cubicBezTo>
                  <a:pt x="210669" y="582533"/>
                  <a:pt x="213704" y="563274"/>
                  <a:pt x="219338" y="545160"/>
                </a:cubicBezTo>
                <a:lnTo>
                  <a:pt x="224891" y="529988"/>
                </a:lnTo>
                <a:lnTo>
                  <a:pt x="224891" y="442441"/>
                </a:lnTo>
                <a:lnTo>
                  <a:pt x="262253" y="444484"/>
                </a:lnTo>
                <a:lnTo>
                  <a:pt x="286490" y="444986"/>
                </a:lnTo>
                <a:lnTo>
                  <a:pt x="286490" y="449480"/>
                </a:lnTo>
                <a:lnTo>
                  <a:pt x="286490" y="663621"/>
                </a:lnTo>
                <a:lnTo>
                  <a:pt x="364467" y="663621"/>
                </a:lnTo>
                <a:lnTo>
                  <a:pt x="364467" y="446598"/>
                </a:lnTo>
                <a:lnTo>
                  <a:pt x="403498" y="447406"/>
                </a:lnTo>
                <a:lnTo>
                  <a:pt x="440906" y="446632"/>
                </a:lnTo>
                <a:lnTo>
                  <a:pt x="440906" y="663621"/>
                </a:lnTo>
                <a:lnTo>
                  <a:pt x="518881" y="663621"/>
                </a:lnTo>
                <a:lnTo>
                  <a:pt x="518881" y="448266"/>
                </a:lnTo>
                <a:lnTo>
                  <a:pt x="526155" y="453705"/>
                </a:lnTo>
                <a:cubicBezTo>
                  <a:pt x="569011" y="489072"/>
                  <a:pt x="596327" y="542597"/>
                  <a:pt x="596327" y="602501"/>
                </a:cubicBezTo>
                <a:cubicBezTo>
                  <a:pt x="596327" y="622469"/>
                  <a:pt x="593292" y="641728"/>
                  <a:pt x="587658" y="659842"/>
                </a:cubicBezTo>
                <a:lnTo>
                  <a:pt x="586275" y="663621"/>
                </a:lnTo>
                <a:lnTo>
                  <a:pt x="669840" y="663621"/>
                </a:lnTo>
                <a:lnTo>
                  <a:pt x="671386" y="657609"/>
                </a:lnTo>
                <a:cubicBezTo>
                  <a:pt x="675028" y="639809"/>
                  <a:pt x="676941" y="621378"/>
                  <a:pt x="676941" y="602501"/>
                </a:cubicBezTo>
                <a:cubicBezTo>
                  <a:pt x="676941" y="545869"/>
                  <a:pt x="659725" y="493258"/>
                  <a:pt x="630241" y="449617"/>
                </a:cubicBezTo>
                <a:lnTo>
                  <a:pt x="622201" y="439872"/>
                </a:lnTo>
                <a:lnTo>
                  <a:pt x="664801" y="436412"/>
                </a:lnTo>
                <a:cubicBezTo>
                  <a:pt x="735811" y="429544"/>
                  <a:pt x="786794" y="419933"/>
                  <a:pt x="805946" y="408963"/>
                </a:cubicBezTo>
                <a:close/>
                <a:moveTo>
                  <a:pt x="0" y="407743"/>
                </a:moveTo>
                <a:lnTo>
                  <a:pt x="1050" y="408963"/>
                </a:lnTo>
                <a:cubicBezTo>
                  <a:pt x="20203" y="419933"/>
                  <a:pt x="71186" y="429544"/>
                  <a:pt x="142195" y="436412"/>
                </a:cubicBezTo>
                <a:lnTo>
                  <a:pt x="184795" y="439872"/>
                </a:lnTo>
                <a:lnTo>
                  <a:pt x="176755" y="449616"/>
                </a:lnTo>
                <a:cubicBezTo>
                  <a:pt x="147271" y="493258"/>
                  <a:pt x="130055" y="545869"/>
                  <a:pt x="130055" y="602501"/>
                </a:cubicBezTo>
                <a:cubicBezTo>
                  <a:pt x="130055" y="640256"/>
                  <a:pt x="137707" y="676223"/>
                  <a:pt x="151544" y="708937"/>
                </a:cubicBezTo>
                <a:lnTo>
                  <a:pt x="151964" y="709712"/>
                </a:lnTo>
                <a:lnTo>
                  <a:pt x="118182" y="706386"/>
                </a:lnTo>
                <a:cubicBezTo>
                  <a:pt x="45164" y="697673"/>
                  <a:pt x="1" y="685637"/>
                  <a:pt x="1" y="672342"/>
                </a:cubicBezTo>
                <a:lnTo>
                  <a:pt x="1" y="672342"/>
                </a:lnTo>
                <a:lnTo>
                  <a:pt x="0" y="672342"/>
                </a:lnTo>
                <a:close/>
                <a:moveTo>
                  <a:pt x="35425" y="370323"/>
                </a:moveTo>
                <a:lnTo>
                  <a:pt x="68912" y="377684"/>
                </a:lnTo>
                <a:cubicBezTo>
                  <a:pt x="105168" y="384088"/>
                  <a:pt x="153995" y="389394"/>
                  <a:pt x="211168" y="393100"/>
                </a:cubicBezTo>
                <a:lnTo>
                  <a:pt x="286490" y="396636"/>
                </a:lnTo>
                <a:lnTo>
                  <a:pt x="286490" y="426278"/>
                </a:lnTo>
                <a:lnTo>
                  <a:pt x="250902" y="425472"/>
                </a:lnTo>
                <a:lnTo>
                  <a:pt x="224891" y="423889"/>
                </a:lnTo>
                <a:lnTo>
                  <a:pt x="224891" y="395746"/>
                </a:lnTo>
                <a:lnTo>
                  <a:pt x="210145" y="409148"/>
                </a:lnTo>
                <a:lnTo>
                  <a:pt x="199269" y="422329"/>
                </a:lnTo>
                <a:lnTo>
                  <a:pt x="184310" y="421419"/>
                </a:lnTo>
                <a:cubicBezTo>
                  <a:pt x="80029" y="413518"/>
                  <a:pt x="11468" y="400138"/>
                  <a:pt x="11468" y="384961"/>
                </a:cubicBezTo>
                <a:cubicBezTo>
                  <a:pt x="11468" y="381926"/>
                  <a:pt x="14210" y="378963"/>
                  <a:pt x="19433" y="376100"/>
                </a:cubicBezTo>
                <a:close/>
                <a:moveTo>
                  <a:pt x="771572" y="370323"/>
                </a:moveTo>
                <a:lnTo>
                  <a:pt x="787565" y="376100"/>
                </a:lnTo>
                <a:cubicBezTo>
                  <a:pt x="792787" y="378963"/>
                  <a:pt x="795529" y="381926"/>
                  <a:pt x="795529" y="384961"/>
                </a:cubicBezTo>
                <a:cubicBezTo>
                  <a:pt x="795529" y="400138"/>
                  <a:pt x="726967" y="413518"/>
                  <a:pt x="622686" y="421419"/>
                </a:cubicBezTo>
                <a:lnTo>
                  <a:pt x="607727" y="422329"/>
                </a:lnTo>
                <a:lnTo>
                  <a:pt x="596851" y="409148"/>
                </a:lnTo>
                <a:lnTo>
                  <a:pt x="574532" y="394100"/>
                </a:lnTo>
                <a:lnTo>
                  <a:pt x="595830" y="393100"/>
                </a:lnTo>
                <a:cubicBezTo>
                  <a:pt x="653003" y="389394"/>
                  <a:pt x="701830" y="384088"/>
                  <a:pt x="738085" y="377684"/>
                </a:cubicBezTo>
                <a:close/>
                <a:moveTo>
                  <a:pt x="0" y="66748"/>
                </a:moveTo>
                <a:lnTo>
                  <a:pt x="1050" y="67969"/>
                </a:lnTo>
                <a:cubicBezTo>
                  <a:pt x="39355" y="89908"/>
                  <a:pt x="204982" y="106411"/>
                  <a:pt x="403498" y="106411"/>
                </a:cubicBezTo>
                <a:cubicBezTo>
                  <a:pt x="602014" y="106411"/>
                  <a:pt x="767641" y="89908"/>
                  <a:pt x="805946" y="67969"/>
                </a:cubicBezTo>
                <a:lnTo>
                  <a:pt x="806995" y="66749"/>
                </a:lnTo>
                <a:lnTo>
                  <a:pt x="806995" y="331347"/>
                </a:lnTo>
                <a:lnTo>
                  <a:pt x="806996" y="331347"/>
                </a:lnTo>
                <a:cubicBezTo>
                  <a:pt x="806996" y="351290"/>
                  <a:pt x="705379" y="368400"/>
                  <a:pt x="560558" y="375709"/>
                </a:cubicBezTo>
                <a:lnTo>
                  <a:pt x="547714" y="376019"/>
                </a:lnTo>
                <a:lnTo>
                  <a:pt x="509934" y="350547"/>
                </a:lnTo>
                <a:cubicBezTo>
                  <a:pt x="477220" y="336710"/>
                  <a:pt x="441253" y="329058"/>
                  <a:pt x="403498" y="329058"/>
                </a:cubicBezTo>
                <a:cubicBezTo>
                  <a:pt x="365744" y="329058"/>
                  <a:pt x="329776" y="336710"/>
                  <a:pt x="297062" y="350547"/>
                </a:cubicBezTo>
                <a:lnTo>
                  <a:pt x="286490" y="355639"/>
                </a:lnTo>
                <a:lnTo>
                  <a:pt x="286490" y="360147"/>
                </a:lnTo>
                <a:lnTo>
                  <a:pt x="286490" y="376674"/>
                </a:lnTo>
                <a:lnTo>
                  <a:pt x="246439" y="375709"/>
                </a:lnTo>
                <a:cubicBezTo>
                  <a:pt x="101618" y="368400"/>
                  <a:pt x="1" y="351290"/>
                  <a:pt x="1" y="331347"/>
                </a:cubicBezTo>
                <a:lnTo>
                  <a:pt x="1" y="331347"/>
                </a:lnTo>
                <a:lnTo>
                  <a:pt x="0" y="331347"/>
                </a:lnTo>
                <a:close/>
                <a:moveTo>
                  <a:pt x="403499" y="0"/>
                </a:moveTo>
                <a:cubicBezTo>
                  <a:pt x="620011" y="0"/>
                  <a:pt x="795529" y="19684"/>
                  <a:pt x="795529" y="43966"/>
                </a:cubicBezTo>
                <a:cubicBezTo>
                  <a:pt x="795529" y="68248"/>
                  <a:pt x="620011" y="87933"/>
                  <a:pt x="403499" y="87933"/>
                </a:cubicBezTo>
                <a:cubicBezTo>
                  <a:pt x="186986" y="87933"/>
                  <a:pt x="11468" y="68248"/>
                  <a:pt x="11468" y="43966"/>
                </a:cubicBezTo>
                <a:cubicBezTo>
                  <a:pt x="11468" y="19684"/>
                  <a:pt x="186986" y="0"/>
                  <a:pt x="403499" y="0"/>
                </a:cubicBezTo>
                <a:close/>
              </a:path>
            </a:pathLst>
          </a:custGeom>
          <a:gradFill>
            <a:gsLst>
              <a:gs pos="0">
                <a:schemeClr val="accent1"/>
              </a:gs>
              <a:gs pos="1000">
                <a:schemeClr val="accent1"/>
              </a:gs>
              <a:gs pos="50000">
                <a:schemeClr val="lt2"/>
              </a:gs>
              <a:gs pos="99000">
                <a:schemeClr val="accent2"/>
              </a:gs>
              <a:gs pos="100000">
                <a:schemeClr val="accent2"/>
              </a:gs>
            </a:gsLst>
            <a:lin ang="3600000" scaled="0"/>
          </a:gradFill>
          <a:ln>
            <a:noFill/>
          </a:ln>
          <a:effectLst>
            <a:outerShdw blurRad="50800" dist="38100" dir="2700000" algn="tl" rotWithShape="0">
              <a:srgbClr val="000000">
                <a:alpha val="2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8" name="Text Placeholder 1">
            <a:extLst>
              <a:ext uri="{FF2B5EF4-FFF2-40B4-BE49-F238E27FC236}">
                <a16:creationId xmlns:a16="http://schemas.microsoft.com/office/drawing/2014/main" id="{9549CEA3-5290-4F0C-A82D-7D05F487B06B}"/>
              </a:ext>
            </a:extLst>
          </p:cNvPr>
          <p:cNvSpPr txBox="1">
            <a:spLocks/>
          </p:cNvSpPr>
          <p:nvPr/>
        </p:nvSpPr>
        <p:spPr>
          <a:xfrm>
            <a:off x="3845490" y="291886"/>
            <a:ext cx="8281196" cy="567518"/>
          </a:xfrm>
          <a:prstGeom prst="rect">
            <a:avLst/>
          </a:prstGeom>
          <a:solidFill>
            <a:srgbClr val="071E66"/>
          </a:solidFill>
        </p:spPr>
        <p:txBody>
          <a:bodyPr>
            <a:norm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800" dirty="0">
                <a:solidFill>
                  <a:schemeClr val="bg1"/>
                </a:solidFill>
                <a:latin typeface="Calibri"/>
                <a:ea typeface="Calibri"/>
                <a:cs typeface="Calibri"/>
                <a:sym typeface="Calibri"/>
              </a:rPr>
              <a:t>Collective Notifications – Workflow and Process</a:t>
            </a:r>
            <a:endParaRPr lang="en-US" dirty="0">
              <a:solidFill>
                <a:schemeClr val="bg1"/>
              </a:solidFill>
            </a:endParaRPr>
          </a:p>
        </p:txBody>
      </p:sp>
      <p:pic>
        <p:nvPicPr>
          <p:cNvPr id="5" name="Picture 4" descr="Graphical user interface, text&#10;&#10;Description automatically generated">
            <a:extLst>
              <a:ext uri="{FF2B5EF4-FFF2-40B4-BE49-F238E27FC236}">
                <a16:creationId xmlns:a16="http://schemas.microsoft.com/office/drawing/2014/main" id="{BAC80DBB-D821-487F-C158-E5DD855C77C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8833" y="208360"/>
            <a:ext cx="3061194" cy="818773"/>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1EEED5B-A3D8-AF5B-7592-3EED112505D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a:t>
            </a:fld>
            <a:endParaRPr lang="en-US"/>
          </a:p>
        </p:txBody>
      </p:sp>
      <p:grpSp>
        <p:nvGrpSpPr>
          <p:cNvPr id="3" name="object 2">
            <a:extLst>
              <a:ext uri="{FF2B5EF4-FFF2-40B4-BE49-F238E27FC236}">
                <a16:creationId xmlns:a16="http://schemas.microsoft.com/office/drawing/2014/main" id="{7C3988BE-7844-3F30-3616-A0C22E1CFDEA}"/>
              </a:ext>
            </a:extLst>
          </p:cNvPr>
          <p:cNvGrpSpPr/>
          <p:nvPr/>
        </p:nvGrpSpPr>
        <p:grpSpPr>
          <a:xfrm>
            <a:off x="0" y="-18215"/>
            <a:ext cx="4699819" cy="6876215"/>
            <a:chOff x="0" y="0"/>
            <a:chExt cx="12192000" cy="1161415"/>
          </a:xfrm>
          <a:solidFill>
            <a:srgbClr val="002060"/>
          </a:solidFill>
        </p:grpSpPr>
        <p:sp>
          <p:nvSpPr>
            <p:cNvPr id="4" name="object 3">
              <a:extLst>
                <a:ext uri="{FF2B5EF4-FFF2-40B4-BE49-F238E27FC236}">
                  <a16:creationId xmlns:a16="http://schemas.microsoft.com/office/drawing/2014/main" id="{8E99DE8C-0845-5EDC-FAB3-CDACF7487CD0}"/>
                </a:ext>
              </a:extLst>
            </p:cNvPr>
            <p:cNvSpPr/>
            <p:nvPr/>
          </p:nvSpPr>
          <p:spPr>
            <a:xfrm>
              <a:off x="0" y="0"/>
              <a:ext cx="12192000" cy="1161415"/>
            </a:xfrm>
            <a:custGeom>
              <a:avLst/>
              <a:gdLst/>
              <a:ahLst/>
              <a:cxnLst/>
              <a:rect l="l" t="t" r="r" b="b"/>
              <a:pathLst>
                <a:path w="12192000" h="1161415">
                  <a:moveTo>
                    <a:pt x="12192000" y="1161142"/>
                  </a:moveTo>
                  <a:lnTo>
                    <a:pt x="0" y="1161142"/>
                  </a:lnTo>
                  <a:lnTo>
                    <a:pt x="0" y="-1"/>
                  </a:lnTo>
                  <a:lnTo>
                    <a:pt x="12192000" y="-1"/>
                  </a:lnTo>
                  <a:lnTo>
                    <a:pt x="12192000" y="1161142"/>
                  </a:lnTo>
                  <a:close/>
                </a:path>
              </a:pathLst>
            </a:custGeom>
            <a:gr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object 4">
              <a:extLst>
                <a:ext uri="{FF2B5EF4-FFF2-40B4-BE49-F238E27FC236}">
                  <a16:creationId xmlns:a16="http://schemas.microsoft.com/office/drawing/2014/main" id="{5A489927-A50B-D39B-A61F-929DEC18B544}"/>
                </a:ext>
              </a:extLst>
            </p:cNvPr>
            <p:cNvSpPr/>
            <p:nvPr/>
          </p:nvSpPr>
          <p:spPr>
            <a:xfrm>
              <a:off x="0" y="0"/>
              <a:ext cx="12192000" cy="1161415"/>
            </a:xfrm>
            <a:custGeom>
              <a:avLst/>
              <a:gdLst/>
              <a:ahLst/>
              <a:cxnLst/>
              <a:rect l="l" t="t" r="r" b="b"/>
              <a:pathLst>
                <a:path w="12192000" h="1161415">
                  <a:moveTo>
                    <a:pt x="0" y="-1"/>
                  </a:moveTo>
                  <a:lnTo>
                    <a:pt x="12192000" y="-1"/>
                  </a:lnTo>
                  <a:lnTo>
                    <a:pt x="12192000" y="1161142"/>
                  </a:lnTo>
                  <a:lnTo>
                    <a:pt x="0" y="1161142"/>
                  </a:lnTo>
                  <a:lnTo>
                    <a:pt x="0" y="-1"/>
                  </a:lnTo>
                  <a:close/>
                </a:path>
              </a:pathLst>
            </a:custGeom>
            <a:grpFill/>
            <a:ln w="12700">
              <a:solidFill>
                <a:srgbClr val="34497D"/>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pic>
        <p:nvPicPr>
          <p:cNvPr id="6" name="Picture 5" descr="Graphical user interface, text&#10;&#10;Description automatically generated">
            <a:extLst>
              <a:ext uri="{FF2B5EF4-FFF2-40B4-BE49-F238E27FC236}">
                <a16:creationId xmlns:a16="http://schemas.microsoft.com/office/drawing/2014/main" id="{E56467BD-8B01-3B7D-3939-DC7D59A265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8833" y="117314"/>
            <a:ext cx="3464368" cy="926609"/>
          </a:xfrm>
          <a:prstGeom prst="rect">
            <a:avLst/>
          </a:prstGeom>
        </p:spPr>
      </p:pic>
      <p:sp>
        <p:nvSpPr>
          <p:cNvPr id="7" name="TextBox 6">
            <a:extLst>
              <a:ext uri="{FF2B5EF4-FFF2-40B4-BE49-F238E27FC236}">
                <a16:creationId xmlns:a16="http://schemas.microsoft.com/office/drawing/2014/main" id="{B1FE1306-EA1A-583D-07DF-A23112987FCB}"/>
              </a:ext>
            </a:extLst>
          </p:cNvPr>
          <p:cNvSpPr txBox="1"/>
          <p:nvPr/>
        </p:nvSpPr>
        <p:spPr>
          <a:xfrm>
            <a:off x="1504334" y="2650451"/>
            <a:ext cx="2438401" cy="584775"/>
          </a:xfrm>
          <a:prstGeom prst="rect">
            <a:avLst/>
          </a:prstGeom>
          <a:noFill/>
        </p:spPr>
        <p:txBody>
          <a:bodyPr wrap="square" rtlCol="0">
            <a:spAutoFit/>
          </a:bodyPr>
          <a:lstStyle/>
          <a:p>
            <a:r>
              <a:rPr lang="en-US" sz="3200" dirty="0">
                <a:solidFill>
                  <a:schemeClr val="bg1"/>
                </a:solidFill>
              </a:rPr>
              <a:t>AGENDA</a:t>
            </a:r>
          </a:p>
        </p:txBody>
      </p:sp>
      <p:sp>
        <p:nvSpPr>
          <p:cNvPr id="8" name="TextBox 7">
            <a:extLst>
              <a:ext uri="{FF2B5EF4-FFF2-40B4-BE49-F238E27FC236}">
                <a16:creationId xmlns:a16="http://schemas.microsoft.com/office/drawing/2014/main" id="{3F1128F7-2F76-0D6E-74FA-B40A7385C99E}"/>
              </a:ext>
            </a:extLst>
          </p:cNvPr>
          <p:cNvSpPr txBox="1"/>
          <p:nvPr/>
        </p:nvSpPr>
        <p:spPr>
          <a:xfrm>
            <a:off x="5336902" y="873898"/>
            <a:ext cx="6636774" cy="2400657"/>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sz="2400" dirty="0"/>
              <a:t>INTRODUCTIONS</a:t>
            </a:r>
          </a:p>
          <a:p>
            <a:pPr marL="742950" lvl="1" indent="-285750">
              <a:buFont typeface="Arial" panose="020B0604020202020204" pitchFamily="34" charset="0"/>
              <a:buChar char="•"/>
            </a:pPr>
            <a:r>
              <a:rPr lang="en-US" sz="2400" b="1" dirty="0"/>
              <a:t>Dana Wilson, </a:t>
            </a:r>
            <a:r>
              <a:rPr lang="en-US" sz="2400" dirty="0"/>
              <a:t>Medical Programs, HFS</a:t>
            </a:r>
          </a:p>
          <a:p>
            <a:pPr marL="742950" lvl="1" indent="-285750">
              <a:buFont typeface="Arial" panose="020B0604020202020204" pitchFamily="34" charset="0"/>
              <a:buChar char="•"/>
            </a:pPr>
            <a:r>
              <a:rPr lang="en-US" sz="2400" b="1" dirty="0"/>
              <a:t>Nancy Sehy, BSN, RN, CHPCA</a:t>
            </a:r>
            <a:r>
              <a:rPr lang="en-US" sz="2400" dirty="0"/>
              <a:t>, Clinical Solutions Lead, Collective Medical Technologies</a:t>
            </a:r>
          </a:p>
          <a:p>
            <a:pPr marL="742950" lvl="1" indent="-285750">
              <a:buFont typeface="Arial" panose="020B0604020202020204" pitchFamily="34" charset="0"/>
              <a:buChar char="•"/>
            </a:pPr>
            <a:endParaRPr lang="en-US" dirty="0"/>
          </a:p>
        </p:txBody>
      </p:sp>
      <p:sp>
        <p:nvSpPr>
          <p:cNvPr id="9" name="TextBox 8">
            <a:extLst>
              <a:ext uri="{FF2B5EF4-FFF2-40B4-BE49-F238E27FC236}">
                <a16:creationId xmlns:a16="http://schemas.microsoft.com/office/drawing/2014/main" id="{1EB1DF83-DD50-0986-878B-18AFC0A3306B}"/>
              </a:ext>
            </a:extLst>
          </p:cNvPr>
          <p:cNvSpPr txBox="1"/>
          <p:nvPr/>
        </p:nvSpPr>
        <p:spPr>
          <a:xfrm>
            <a:off x="5336902" y="3643887"/>
            <a:ext cx="6522815" cy="1697068"/>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sz="2400" dirty="0"/>
              <a:t>HEALTHCHOICE ILLINOIS ADT OVERVIEW</a:t>
            </a:r>
          </a:p>
          <a:p>
            <a:pPr marL="285750" indent="-285750">
              <a:lnSpc>
                <a:spcPct val="150000"/>
              </a:lnSpc>
              <a:buFont typeface="Arial" panose="020B0604020202020204" pitchFamily="34" charset="0"/>
              <a:buChar char="•"/>
            </a:pPr>
            <a:r>
              <a:rPr lang="en-US" sz="2400" dirty="0"/>
              <a:t>TECHNOLOGY PLATFORM DISCUSSION</a:t>
            </a:r>
          </a:p>
          <a:p>
            <a:pPr marL="285750" indent="-285750">
              <a:lnSpc>
                <a:spcPct val="150000"/>
              </a:lnSpc>
              <a:buFont typeface="Arial" panose="020B0604020202020204" pitchFamily="34" charset="0"/>
              <a:buChar char="•"/>
            </a:pPr>
            <a:r>
              <a:rPr lang="en-US" sz="2400" dirty="0"/>
              <a:t>QUESTIONS AND NEXT STEPS</a:t>
            </a:r>
          </a:p>
        </p:txBody>
      </p:sp>
    </p:spTree>
    <p:extLst>
      <p:ext uri="{BB962C8B-B14F-4D97-AF65-F5344CB8AC3E}">
        <p14:creationId xmlns:p14="http://schemas.microsoft.com/office/powerpoint/2010/main" val="31800670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grpSp>
        <p:nvGrpSpPr>
          <p:cNvPr id="2" name="object 3">
            <a:extLst>
              <a:ext uri="{FF2B5EF4-FFF2-40B4-BE49-F238E27FC236}">
                <a16:creationId xmlns:a16="http://schemas.microsoft.com/office/drawing/2014/main" id="{56A30409-6FCD-5EC7-622E-1561B932D6F4}"/>
              </a:ext>
            </a:extLst>
          </p:cNvPr>
          <p:cNvGrpSpPr/>
          <p:nvPr/>
        </p:nvGrpSpPr>
        <p:grpSpPr>
          <a:xfrm>
            <a:off x="0" y="0"/>
            <a:ext cx="12204700" cy="1174115"/>
            <a:chOff x="-6350" y="0"/>
            <a:chExt cx="12204700" cy="1174115"/>
          </a:xfrm>
          <a:solidFill>
            <a:srgbClr val="002060"/>
          </a:solidFill>
        </p:grpSpPr>
        <p:sp>
          <p:nvSpPr>
            <p:cNvPr id="3" name="object 4">
              <a:extLst>
                <a:ext uri="{FF2B5EF4-FFF2-40B4-BE49-F238E27FC236}">
                  <a16:creationId xmlns:a16="http://schemas.microsoft.com/office/drawing/2014/main" id="{71FC1A7F-33B9-6FEC-A8CD-8646FA5EA1A6}"/>
                </a:ext>
              </a:extLst>
            </p:cNvPr>
            <p:cNvSpPr/>
            <p:nvPr/>
          </p:nvSpPr>
          <p:spPr>
            <a:xfrm>
              <a:off x="0" y="0"/>
              <a:ext cx="12192000" cy="1161415"/>
            </a:xfrm>
            <a:custGeom>
              <a:avLst/>
              <a:gdLst/>
              <a:ahLst/>
              <a:cxnLst/>
              <a:rect l="l" t="t" r="r" b="b"/>
              <a:pathLst>
                <a:path w="12192000" h="1161415">
                  <a:moveTo>
                    <a:pt x="12192000" y="1161142"/>
                  </a:moveTo>
                  <a:lnTo>
                    <a:pt x="0" y="1161142"/>
                  </a:lnTo>
                  <a:lnTo>
                    <a:pt x="0" y="-1"/>
                  </a:lnTo>
                  <a:lnTo>
                    <a:pt x="12192000" y="-1"/>
                  </a:lnTo>
                  <a:lnTo>
                    <a:pt x="12192000" y="1161142"/>
                  </a:lnTo>
                  <a:close/>
                </a:path>
              </a:pathLst>
            </a:custGeom>
            <a:grp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sp>
          <p:nvSpPr>
            <p:cNvPr id="4" name="object 5">
              <a:extLst>
                <a:ext uri="{FF2B5EF4-FFF2-40B4-BE49-F238E27FC236}">
                  <a16:creationId xmlns:a16="http://schemas.microsoft.com/office/drawing/2014/main" id="{E50A8AC5-9E83-64C4-D6B0-1C8A6047465F}"/>
                </a:ext>
              </a:extLst>
            </p:cNvPr>
            <p:cNvSpPr/>
            <p:nvPr/>
          </p:nvSpPr>
          <p:spPr>
            <a:xfrm>
              <a:off x="0" y="0"/>
              <a:ext cx="12192000" cy="1161415"/>
            </a:xfrm>
            <a:custGeom>
              <a:avLst/>
              <a:gdLst/>
              <a:ahLst/>
              <a:cxnLst/>
              <a:rect l="l" t="t" r="r" b="b"/>
              <a:pathLst>
                <a:path w="12192000" h="1161415">
                  <a:moveTo>
                    <a:pt x="0" y="-1"/>
                  </a:moveTo>
                  <a:lnTo>
                    <a:pt x="12192000" y="-1"/>
                  </a:lnTo>
                  <a:lnTo>
                    <a:pt x="12192000" y="1161142"/>
                  </a:lnTo>
                  <a:lnTo>
                    <a:pt x="0" y="1161142"/>
                  </a:lnTo>
                  <a:lnTo>
                    <a:pt x="0" y="-1"/>
                  </a:lnTo>
                  <a:close/>
                </a:path>
              </a:pathLst>
            </a:custGeom>
            <a:grpFill/>
            <a:ln w="12700">
              <a:solidFill>
                <a:srgbClr val="34497D"/>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grpSp>
      <p:sp>
        <p:nvSpPr>
          <p:cNvPr id="343" name="Google Shape;343;p9"/>
          <p:cNvSpPr txBox="1">
            <a:spLocks noGrp="1"/>
          </p:cNvSpPr>
          <p:nvPr>
            <p:ph type="sldNum" idx="12"/>
          </p:nvPr>
        </p:nvSpPr>
        <p:spPr>
          <a:xfrm>
            <a:off x="8610599" y="6450468"/>
            <a:ext cx="3192139" cy="148913"/>
          </a:xfrm>
          <a:prstGeom prst="rect">
            <a:avLst/>
          </a:prstGeom>
          <a:noFill/>
          <a:ln>
            <a:noFill/>
          </a:ln>
        </p:spPr>
        <p:txBody>
          <a:bodyPr spcFirstLastPara="1" vert="horz" wrap="square" lIns="91425" tIns="45700" rIns="91425" bIns="45700" rtlCol="0" anchor="ctr" anchorCtr="0">
            <a:noAutofit/>
          </a:bodyPr>
          <a:lstStyle>
            <a:defPPr>
              <a:defRPr lang="en-US"/>
            </a:defPPr>
            <a:lvl1pPr marL="0" lvl="0" indent="0" algn="r" defTabSz="914400" rtl="0" eaLnBrk="1" latinLnBrk="0" hangingPunct="1">
              <a:spcBef>
                <a:spcPts val="0"/>
              </a:spcBef>
              <a:buNone/>
              <a:defRPr sz="1000" kern="1200">
                <a:solidFill>
                  <a:schemeClr val="dk2"/>
                </a:solidFill>
                <a:latin typeface="Calibri"/>
                <a:ea typeface="Calibri"/>
                <a:cs typeface="Calibri"/>
                <a:sym typeface="Calibri"/>
              </a:defRPr>
            </a:lvl1pPr>
            <a:lvl2pPr marL="0" lvl="1" indent="0" algn="r" defTabSz="914400" rtl="0" eaLnBrk="1" latinLnBrk="0" hangingPunct="1">
              <a:spcBef>
                <a:spcPts val="0"/>
              </a:spcBef>
              <a:buNone/>
              <a:defRPr sz="1000" kern="1200">
                <a:solidFill>
                  <a:schemeClr val="dk2"/>
                </a:solidFill>
                <a:latin typeface="Calibri"/>
                <a:ea typeface="Calibri"/>
                <a:cs typeface="Calibri"/>
                <a:sym typeface="Calibri"/>
              </a:defRPr>
            </a:lvl2pPr>
            <a:lvl3pPr marL="0" lvl="2" indent="0" algn="r" defTabSz="914400" rtl="0" eaLnBrk="1" latinLnBrk="0" hangingPunct="1">
              <a:spcBef>
                <a:spcPts val="0"/>
              </a:spcBef>
              <a:buNone/>
              <a:defRPr sz="1000" kern="1200">
                <a:solidFill>
                  <a:schemeClr val="dk2"/>
                </a:solidFill>
                <a:latin typeface="Calibri"/>
                <a:ea typeface="Calibri"/>
                <a:cs typeface="Calibri"/>
                <a:sym typeface="Calibri"/>
              </a:defRPr>
            </a:lvl3pPr>
            <a:lvl4pPr marL="0" lvl="3" indent="0" algn="r" defTabSz="914400" rtl="0" eaLnBrk="1" latinLnBrk="0" hangingPunct="1">
              <a:spcBef>
                <a:spcPts val="0"/>
              </a:spcBef>
              <a:buNone/>
              <a:defRPr sz="1000" kern="1200">
                <a:solidFill>
                  <a:schemeClr val="dk2"/>
                </a:solidFill>
                <a:latin typeface="Calibri"/>
                <a:ea typeface="Calibri"/>
                <a:cs typeface="Calibri"/>
                <a:sym typeface="Calibri"/>
              </a:defRPr>
            </a:lvl4pPr>
            <a:lvl5pPr marL="0" lvl="4" indent="0" algn="r" defTabSz="914400" rtl="0" eaLnBrk="1" latinLnBrk="0" hangingPunct="1">
              <a:spcBef>
                <a:spcPts val="0"/>
              </a:spcBef>
              <a:buNone/>
              <a:defRPr sz="1000" kern="1200">
                <a:solidFill>
                  <a:schemeClr val="dk2"/>
                </a:solidFill>
                <a:latin typeface="Calibri"/>
                <a:ea typeface="Calibri"/>
                <a:cs typeface="Calibri"/>
                <a:sym typeface="Calibri"/>
              </a:defRPr>
            </a:lvl5pPr>
            <a:lvl6pPr marL="0" lvl="5" indent="0" algn="r" defTabSz="914400" rtl="0" eaLnBrk="1" latinLnBrk="0" hangingPunct="1">
              <a:spcBef>
                <a:spcPts val="0"/>
              </a:spcBef>
              <a:buNone/>
              <a:defRPr sz="1000" kern="1200">
                <a:solidFill>
                  <a:schemeClr val="dk2"/>
                </a:solidFill>
                <a:latin typeface="Calibri"/>
                <a:ea typeface="Calibri"/>
                <a:cs typeface="Calibri"/>
                <a:sym typeface="Calibri"/>
              </a:defRPr>
            </a:lvl6pPr>
            <a:lvl7pPr marL="0" lvl="6" indent="0" algn="r" defTabSz="914400" rtl="0" eaLnBrk="1" latinLnBrk="0" hangingPunct="1">
              <a:spcBef>
                <a:spcPts val="0"/>
              </a:spcBef>
              <a:buNone/>
              <a:defRPr sz="1000" kern="1200">
                <a:solidFill>
                  <a:schemeClr val="dk2"/>
                </a:solidFill>
                <a:latin typeface="Calibri"/>
                <a:ea typeface="Calibri"/>
                <a:cs typeface="Calibri"/>
                <a:sym typeface="Calibri"/>
              </a:defRPr>
            </a:lvl7pPr>
            <a:lvl8pPr marL="0" lvl="7" indent="0" algn="r" defTabSz="914400" rtl="0" eaLnBrk="1" latinLnBrk="0" hangingPunct="1">
              <a:spcBef>
                <a:spcPts val="0"/>
              </a:spcBef>
              <a:buNone/>
              <a:defRPr sz="1000" kern="1200">
                <a:solidFill>
                  <a:schemeClr val="dk2"/>
                </a:solidFill>
                <a:latin typeface="Calibri"/>
                <a:ea typeface="Calibri"/>
                <a:cs typeface="Calibri"/>
                <a:sym typeface="Calibri"/>
              </a:defRPr>
            </a:lvl8pPr>
            <a:lvl9pPr marL="0" lvl="8" indent="0" algn="r" defTabSz="914400" rtl="0" eaLnBrk="1" latinLnBrk="0" hangingPunct="1">
              <a:spcBef>
                <a:spcPts val="0"/>
              </a:spcBef>
              <a:buNone/>
              <a:defRPr sz="1000" kern="1200">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20</a:t>
            </a:fld>
            <a:endParaRPr/>
          </a:p>
        </p:txBody>
      </p:sp>
      <p:cxnSp>
        <p:nvCxnSpPr>
          <p:cNvPr id="345" name="Google Shape;345;p9"/>
          <p:cNvCxnSpPr/>
          <p:nvPr/>
        </p:nvCxnSpPr>
        <p:spPr>
          <a:xfrm rot="10800000" flipH="1">
            <a:off x="2025929" y="3681499"/>
            <a:ext cx="1439392" cy="11363"/>
          </a:xfrm>
          <a:prstGeom prst="straightConnector1">
            <a:avLst/>
          </a:prstGeom>
          <a:noFill/>
          <a:ln w="12700" cap="rnd" cmpd="sng">
            <a:solidFill>
              <a:schemeClr val="accent1"/>
            </a:solidFill>
            <a:prstDash val="solid"/>
            <a:miter lim="800000"/>
            <a:headEnd type="none" w="sm" len="sm"/>
            <a:tailEnd type="none" w="sm" len="sm"/>
          </a:ln>
        </p:spPr>
      </p:cxnSp>
      <p:cxnSp>
        <p:nvCxnSpPr>
          <p:cNvPr id="346" name="Google Shape;346;p9"/>
          <p:cNvCxnSpPr>
            <a:endCxn id="347" idx="80"/>
          </p:cNvCxnSpPr>
          <p:nvPr/>
        </p:nvCxnSpPr>
        <p:spPr>
          <a:xfrm>
            <a:off x="4108484" y="4121094"/>
            <a:ext cx="768300" cy="1002300"/>
          </a:xfrm>
          <a:prstGeom prst="straightConnector1">
            <a:avLst/>
          </a:prstGeom>
          <a:noFill/>
          <a:ln w="12700" cap="rnd" cmpd="sng">
            <a:solidFill>
              <a:srgbClr val="D8D8D8"/>
            </a:solidFill>
            <a:prstDash val="dash"/>
            <a:miter lim="800000"/>
            <a:headEnd type="none" w="sm" len="sm"/>
            <a:tailEnd type="none" w="sm" len="sm"/>
          </a:ln>
        </p:spPr>
      </p:cxnSp>
      <p:cxnSp>
        <p:nvCxnSpPr>
          <p:cNvPr id="348" name="Google Shape;348;p9"/>
          <p:cNvCxnSpPr/>
          <p:nvPr/>
        </p:nvCxnSpPr>
        <p:spPr>
          <a:xfrm rot="10800000" flipH="1">
            <a:off x="4108484" y="2281535"/>
            <a:ext cx="599808" cy="1077104"/>
          </a:xfrm>
          <a:prstGeom prst="straightConnector1">
            <a:avLst/>
          </a:prstGeom>
          <a:noFill/>
          <a:ln w="12700" cap="rnd" cmpd="sng">
            <a:solidFill>
              <a:srgbClr val="D8D8D8"/>
            </a:solidFill>
            <a:prstDash val="dash"/>
            <a:miter lim="800000"/>
            <a:headEnd type="none" w="sm" len="sm"/>
            <a:tailEnd type="none" w="sm" len="sm"/>
          </a:ln>
        </p:spPr>
      </p:cxnSp>
      <p:cxnSp>
        <p:nvCxnSpPr>
          <p:cNvPr id="349" name="Google Shape;349;p9"/>
          <p:cNvCxnSpPr>
            <a:endCxn id="350" idx="96"/>
          </p:cNvCxnSpPr>
          <p:nvPr/>
        </p:nvCxnSpPr>
        <p:spPr>
          <a:xfrm>
            <a:off x="4108484" y="3962728"/>
            <a:ext cx="1516500" cy="475800"/>
          </a:xfrm>
          <a:prstGeom prst="straightConnector1">
            <a:avLst/>
          </a:prstGeom>
          <a:noFill/>
          <a:ln w="12700" cap="rnd" cmpd="sng">
            <a:solidFill>
              <a:schemeClr val="accent1"/>
            </a:solidFill>
            <a:prstDash val="solid"/>
            <a:miter lim="800000"/>
            <a:headEnd type="none" w="sm" len="sm"/>
            <a:tailEnd type="none" w="sm" len="sm"/>
          </a:ln>
        </p:spPr>
      </p:cxnSp>
      <p:cxnSp>
        <p:nvCxnSpPr>
          <p:cNvPr id="351" name="Google Shape;351;p9"/>
          <p:cNvCxnSpPr/>
          <p:nvPr/>
        </p:nvCxnSpPr>
        <p:spPr>
          <a:xfrm rot="10800000" flipH="1">
            <a:off x="4102280" y="3033875"/>
            <a:ext cx="1516496" cy="475684"/>
          </a:xfrm>
          <a:prstGeom prst="straightConnector1">
            <a:avLst/>
          </a:prstGeom>
          <a:noFill/>
          <a:ln w="12700" cap="rnd" cmpd="sng">
            <a:solidFill>
              <a:srgbClr val="D8D8D8"/>
            </a:solidFill>
            <a:prstDash val="dash"/>
            <a:miter lim="800000"/>
            <a:headEnd type="none" w="sm" len="sm"/>
            <a:tailEnd type="none" w="sm" len="sm"/>
          </a:ln>
        </p:spPr>
      </p:cxnSp>
      <p:sp>
        <p:nvSpPr>
          <p:cNvPr id="352" name="Google Shape;352;p9"/>
          <p:cNvSpPr/>
          <p:nvPr/>
        </p:nvSpPr>
        <p:spPr>
          <a:xfrm>
            <a:off x="3446751" y="3245055"/>
            <a:ext cx="733380" cy="964650"/>
          </a:xfrm>
          <a:custGeom>
            <a:avLst/>
            <a:gdLst/>
            <a:ahLst/>
            <a:cxnLst/>
            <a:rect l="l" t="t" r="r" b="b"/>
            <a:pathLst>
              <a:path w="806996" h="1061482" extrusionOk="0">
                <a:moveTo>
                  <a:pt x="455790" y="787319"/>
                </a:moveTo>
                <a:lnTo>
                  <a:pt x="447046" y="790392"/>
                </a:lnTo>
                <a:cubicBezTo>
                  <a:pt x="433052" y="793623"/>
                  <a:pt x="418474" y="795330"/>
                  <a:pt x="403498" y="795330"/>
                </a:cubicBezTo>
                <a:lnTo>
                  <a:pt x="365258" y="787610"/>
                </a:lnTo>
                <a:lnTo>
                  <a:pt x="403498" y="788401"/>
                </a:lnTo>
                <a:close/>
                <a:moveTo>
                  <a:pt x="0" y="748738"/>
                </a:moveTo>
                <a:lnTo>
                  <a:pt x="1050" y="749958"/>
                </a:lnTo>
                <a:cubicBezTo>
                  <a:pt x="20203" y="760928"/>
                  <a:pt x="71186" y="770538"/>
                  <a:pt x="142195" y="777407"/>
                </a:cubicBezTo>
                <a:lnTo>
                  <a:pt x="198711" y="781997"/>
                </a:lnTo>
                <a:lnTo>
                  <a:pt x="210145" y="795855"/>
                </a:lnTo>
                <a:cubicBezTo>
                  <a:pt x="259628" y="845338"/>
                  <a:pt x="327989" y="875944"/>
                  <a:pt x="403498" y="875944"/>
                </a:cubicBezTo>
                <a:cubicBezTo>
                  <a:pt x="481367" y="875944"/>
                  <a:pt x="551633" y="843395"/>
                  <a:pt x="601435" y="791161"/>
                </a:cubicBezTo>
                <a:lnTo>
                  <a:pt x="608102" y="782012"/>
                </a:lnTo>
                <a:lnTo>
                  <a:pt x="664801" y="777407"/>
                </a:lnTo>
                <a:cubicBezTo>
                  <a:pt x="735811" y="770538"/>
                  <a:pt x="786794" y="760928"/>
                  <a:pt x="805946" y="749958"/>
                </a:cubicBezTo>
                <a:lnTo>
                  <a:pt x="806995" y="748739"/>
                </a:lnTo>
                <a:lnTo>
                  <a:pt x="806995" y="1013336"/>
                </a:lnTo>
                <a:lnTo>
                  <a:pt x="806996" y="1013337"/>
                </a:lnTo>
                <a:cubicBezTo>
                  <a:pt x="806996" y="1039927"/>
                  <a:pt x="626344" y="1061482"/>
                  <a:pt x="403498" y="1061482"/>
                </a:cubicBezTo>
                <a:cubicBezTo>
                  <a:pt x="180653" y="1061482"/>
                  <a:pt x="1" y="1039927"/>
                  <a:pt x="1" y="1013337"/>
                </a:cubicBezTo>
                <a:lnTo>
                  <a:pt x="1" y="1013336"/>
                </a:lnTo>
                <a:lnTo>
                  <a:pt x="0" y="1013336"/>
                </a:lnTo>
                <a:close/>
                <a:moveTo>
                  <a:pt x="265665" y="736653"/>
                </a:moveTo>
                <a:lnTo>
                  <a:pt x="302658" y="738390"/>
                </a:lnTo>
                <a:cubicBezTo>
                  <a:pt x="334889" y="739380"/>
                  <a:pt x="368679" y="739906"/>
                  <a:pt x="403498" y="739906"/>
                </a:cubicBezTo>
                <a:cubicBezTo>
                  <a:pt x="438318" y="739906"/>
                  <a:pt x="472108" y="739380"/>
                  <a:pt x="504339" y="738390"/>
                </a:cubicBezTo>
                <a:lnTo>
                  <a:pt x="537409" y="736838"/>
                </a:lnTo>
                <a:lnTo>
                  <a:pt x="497970" y="767784"/>
                </a:lnTo>
                <a:lnTo>
                  <a:pt x="403499" y="769923"/>
                </a:lnTo>
                <a:lnTo>
                  <a:pt x="310095" y="767808"/>
                </a:lnTo>
                <a:lnTo>
                  <a:pt x="267148" y="738852"/>
                </a:lnTo>
                <a:close/>
                <a:moveTo>
                  <a:pt x="35425" y="711318"/>
                </a:moveTo>
                <a:lnTo>
                  <a:pt x="68912" y="718679"/>
                </a:lnTo>
                <a:cubicBezTo>
                  <a:pt x="87040" y="721881"/>
                  <a:pt x="108310" y="724808"/>
                  <a:pt x="132196" y="727399"/>
                </a:cubicBezTo>
                <a:lnTo>
                  <a:pt x="162981" y="730009"/>
                </a:lnTo>
                <a:lnTo>
                  <a:pt x="176755" y="755386"/>
                </a:lnTo>
                <a:lnTo>
                  <a:pt x="182408" y="762238"/>
                </a:lnTo>
                <a:lnTo>
                  <a:pt x="126291" y="757045"/>
                </a:lnTo>
                <a:cubicBezTo>
                  <a:pt x="55347" y="749089"/>
                  <a:pt x="11468" y="738097"/>
                  <a:pt x="11468" y="725956"/>
                </a:cubicBezTo>
                <a:cubicBezTo>
                  <a:pt x="11468" y="722921"/>
                  <a:pt x="14210" y="719957"/>
                  <a:pt x="19433" y="717095"/>
                </a:cubicBezTo>
                <a:close/>
                <a:moveTo>
                  <a:pt x="771572" y="711317"/>
                </a:moveTo>
                <a:lnTo>
                  <a:pt x="787565" y="717095"/>
                </a:lnTo>
                <a:cubicBezTo>
                  <a:pt x="792787" y="719957"/>
                  <a:pt x="795529" y="722921"/>
                  <a:pt x="795529" y="725956"/>
                </a:cubicBezTo>
                <a:cubicBezTo>
                  <a:pt x="795529" y="741132"/>
                  <a:pt x="726967" y="754513"/>
                  <a:pt x="622686" y="762414"/>
                </a:cubicBezTo>
                <a:lnTo>
                  <a:pt x="622371" y="762433"/>
                </a:lnTo>
                <a:lnTo>
                  <a:pt x="643938" y="732840"/>
                </a:lnTo>
                <a:lnTo>
                  <a:pt x="645357" y="729895"/>
                </a:lnTo>
                <a:lnTo>
                  <a:pt x="674801" y="727399"/>
                </a:lnTo>
                <a:cubicBezTo>
                  <a:pt x="698687" y="724808"/>
                  <a:pt x="719957" y="721881"/>
                  <a:pt x="738085" y="718679"/>
                </a:cubicBezTo>
                <a:close/>
                <a:moveTo>
                  <a:pt x="403498" y="409672"/>
                </a:moveTo>
                <a:cubicBezTo>
                  <a:pt x="410154" y="409672"/>
                  <a:pt x="416731" y="410009"/>
                  <a:pt x="423214" y="410667"/>
                </a:cubicBezTo>
                <a:lnTo>
                  <a:pt x="440906" y="413368"/>
                </a:lnTo>
                <a:lnTo>
                  <a:pt x="440906" y="428081"/>
                </a:lnTo>
                <a:lnTo>
                  <a:pt x="403499" y="428928"/>
                </a:lnTo>
                <a:lnTo>
                  <a:pt x="364467" y="428044"/>
                </a:lnTo>
                <a:lnTo>
                  <a:pt x="364467" y="413745"/>
                </a:lnTo>
                <a:lnTo>
                  <a:pt x="374132" y="411894"/>
                </a:lnTo>
                <a:cubicBezTo>
                  <a:pt x="383707" y="410431"/>
                  <a:pt x="393514" y="409672"/>
                  <a:pt x="403498" y="409672"/>
                </a:cubicBezTo>
                <a:close/>
                <a:moveTo>
                  <a:pt x="806995" y="407744"/>
                </a:moveTo>
                <a:lnTo>
                  <a:pt x="806995" y="672341"/>
                </a:lnTo>
                <a:lnTo>
                  <a:pt x="806996" y="672342"/>
                </a:lnTo>
                <a:cubicBezTo>
                  <a:pt x="806996" y="698932"/>
                  <a:pt x="626344" y="720487"/>
                  <a:pt x="403498" y="720487"/>
                </a:cubicBezTo>
                <a:lnTo>
                  <a:pt x="252310" y="716845"/>
                </a:lnTo>
                <a:lnTo>
                  <a:pt x="225823" y="677559"/>
                </a:lnTo>
                <a:cubicBezTo>
                  <a:pt x="216065" y="654489"/>
                  <a:pt x="210669" y="629125"/>
                  <a:pt x="210669" y="602501"/>
                </a:cubicBezTo>
                <a:cubicBezTo>
                  <a:pt x="210669" y="582533"/>
                  <a:pt x="213704" y="563274"/>
                  <a:pt x="219338" y="545160"/>
                </a:cubicBezTo>
                <a:lnTo>
                  <a:pt x="224891" y="529988"/>
                </a:lnTo>
                <a:lnTo>
                  <a:pt x="224891" y="442441"/>
                </a:lnTo>
                <a:lnTo>
                  <a:pt x="262253" y="444484"/>
                </a:lnTo>
                <a:lnTo>
                  <a:pt x="286490" y="444986"/>
                </a:lnTo>
                <a:lnTo>
                  <a:pt x="286490" y="449480"/>
                </a:lnTo>
                <a:lnTo>
                  <a:pt x="286490" y="663621"/>
                </a:lnTo>
                <a:lnTo>
                  <a:pt x="364467" y="663621"/>
                </a:lnTo>
                <a:lnTo>
                  <a:pt x="364467" y="446598"/>
                </a:lnTo>
                <a:lnTo>
                  <a:pt x="403498" y="447406"/>
                </a:lnTo>
                <a:lnTo>
                  <a:pt x="440906" y="446632"/>
                </a:lnTo>
                <a:lnTo>
                  <a:pt x="440906" y="663621"/>
                </a:lnTo>
                <a:lnTo>
                  <a:pt x="518881" y="663621"/>
                </a:lnTo>
                <a:lnTo>
                  <a:pt x="518881" y="448266"/>
                </a:lnTo>
                <a:lnTo>
                  <a:pt x="526155" y="453705"/>
                </a:lnTo>
                <a:cubicBezTo>
                  <a:pt x="569011" y="489072"/>
                  <a:pt x="596327" y="542597"/>
                  <a:pt x="596327" y="602501"/>
                </a:cubicBezTo>
                <a:cubicBezTo>
                  <a:pt x="596327" y="622469"/>
                  <a:pt x="593292" y="641728"/>
                  <a:pt x="587658" y="659842"/>
                </a:cubicBezTo>
                <a:lnTo>
                  <a:pt x="586275" y="663621"/>
                </a:lnTo>
                <a:lnTo>
                  <a:pt x="669840" y="663621"/>
                </a:lnTo>
                <a:lnTo>
                  <a:pt x="671386" y="657609"/>
                </a:lnTo>
                <a:cubicBezTo>
                  <a:pt x="675028" y="639809"/>
                  <a:pt x="676941" y="621378"/>
                  <a:pt x="676941" y="602501"/>
                </a:cubicBezTo>
                <a:cubicBezTo>
                  <a:pt x="676941" y="545869"/>
                  <a:pt x="659725" y="493258"/>
                  <a:pt x="630241" y="449617"/>
                </a:cubicBezTo>
                <a:lnTo>
                  <a:pt x="622201" y="439872"/>
                </a:lnTo>
                <a:lnTo>
                  <a:pt x="664801" y="436412"/>
                </a:lnTo>
                <a:cubicBezTo>
                  <a:pt x="735811" y="429544"/>
                  <a:pt x="786794" y="419933"/>
                  <a:pt x="805946" y="408963"/>
                </a:cubicBezTo>
                <a:close/>
                <a:moveTo>
                  <a:pt x="0" y="407743"/>
                </a:moveTo>
                <a:lnTo>
                  <a:pt x="1050" y="408963"/>
                </a:lnTo>
                <a:cubicBezTo>
                  <a:pt x="20203" y="419933"/>
                  <a:pt x="71186" y="429544"/>
                  <a:pt x="142195" y="436412"/>
                </a:cubicBezTo>
                <a:lnTo>
                  <a:pt x="184795" y="439872"/>
                </a:lnTo>
                <a:lnTo>
                  <a:pt x="176755" y="449616"/>
                </a:lnTo>
                <a:cubicBezTo>
                  <a:pt x="147271" y="493258"/>
                  <a:pt x="130055" y="545869"/>
                  <a:pt x="130055" y="602501"/>
                </a:cubicBezTo>
                <a:cubicBezTo>
                  <a:pt x="130055" y="640256"/>
                  <a:pt x="137707" y="676223"/>
                  <a:pt x="151544" y="708937"/>
                </a:cubicBezTo>
                <a:lnTo>
                  <a:pt x="151964" y="709712"/>
                </a:lnTo>
                <a:lnTo>
                  <a:pt x="118182" y="706386"/>
                </a:lnTo>
                <a:cubicBezTo>
                  <a:pt x="45164" y="697673"/>
                  <a:pt x="1" y="685637"/>
                  <a:pt x="1" y="672342"/>
                </a:cubicBezTo>
                <a:lnTo>
                  <a:pt x="1" y="672342"/>
                </a:lnTo>
                <a:lnTo>
                  <a:pt x="0" y="672342"/>
                </a:lnTo>
                <a:close/>
                <a:moveTo>
                  <a:pt x="35425" y="370323"/>
                </a:moveTo>
                <a:lnTo>
                  <a:pt x="68912" y="377684"/>
                </a:lnTo>
                <a:cubicBezTo>
                  <a:pt x="105168" y="384088"/>
                  <a:pt x="153995" y="389394"/>
                  <a:pt x="211168" y="393100"/>
                </a:cubicBezTo>
                <a:lnTo>
                  <a:pt x="286490" y="396636"/>
                </a:lnTo>
                <a:lnTo>
                  <a:pt x="286490" y="426278"/>
                </a:lnTo>
                <a:lnTo>
                  <a:pt x="250902" y="425472"/>
                </a:lnTo>
                <a:lnTo>
                  <a:pt x="224891" y="423889"/>
                </a:lnTo>
                <a:lnTo>
                  <a:pt x="224891" y="395746"/>
                </a:lnTo>
                <a:lnTo>
                  <a:pt x="210145" y="409148"/>
                </a:lnTo>
                <a:lnTo>
                  <a:pt x="199269" y="422329"/>
                </a:lnTo>
                <a:lnTo>
                  <a:pt x="184310" y="421419"/>
                </a:lnTo>
                <a:cubicBezTo>
                  <a:pt x="80029" y="413518"/>
                  <a:pt x="11468" y="400138"/>
                  <a:pt x="11468" y="384961"/>
                </a:cubicBezTo>
                <a:cubicBezTo>
                  <a:pt x="11468" y="381926"/>
                  <a:pt x="14210" y="378963"/>
                  <a:pt x="19433" y="376100"/>
                </a:cubicBezTo>
                <a:close/>
                <a:moveTo>
                  <a:pt x="771572" y="370323"/>
                </a:moveTo>
                <a:lnTo>
                  <a:pt x="787565" y="376100"/>
                </a:lnTo>
                <a:cubicBezTo>
                  <a:pt x="792787" y="378963"/>
                  <a:pt x="795529" y="381926"/>
                  <a:pt x="795529" y="384961"/>
                </a:cubicBezTo>
                <a:cubicBezTo>
                  <a:pt x="795529" y="400138"/>
                  <a:pt x="726967" y="413518"/>
                  <a:pt x="622686" y="421419"/>
                </a:cubicBezTo>
                <a:lnTo>
                  <a:pt x="607727" y="422329"/>
                </a:lnTo>
                <a:lnTo>
                  <a:pt x="596851" y="409148"/>
                </a:lnTo>
                <a:lnTo>
                  <a:pt x="574532" y="394100"/>
                </a:lnTo>
                <a:lnTo>
                  <a:pt x="595830" y="393100"/>
                </a:lnTo>
                <a:cubicBezTo>
                  <a:pt x="653003" y="389394"/>
                  <a:pt x="701830" y="384088"/>
                  <a:pt x="738085" y="377684"/>
                </a:cubicBezTo>
                <a:close/>
                <a:moveTo>
                  <a:pt x="0" y="66748"/>
                </a:moveTo>
                <a:lnTo>
                  <a:pt x="1050" y="67969"/>
                </a:lnTo>
                <a:cubicBezTo>
                  <a:pt x="39355" y="89908"/>
                  <a:pt x="204982" y="106411"/>
                  <a:pt x="403498" y="106411"/>
                </a:cubicBezTo>
                <a:cubicBezTo>
                  <a:pt x="602014" y="106411"/>
                  <a:pt x="767641" y="89908"/>
                  <a:pt x="805946" y="67969"/>
                </a:cubicBezTo>
                <a:lnTo>
                  <a:pt x="806995" y="66749"/>
                </a:lnTo>
                <a:lnTo>
                  <a:pt x="806995" y="331347"/>
                </a:lnTo>
                <a:lnTo>
                  <a:pt x="806996" y="331347"/>
                </a:lnTo>
                <a:cubicBezTo>
                  <a:pt x="806996" y="351290"/>
                  <a:pt x="705379" y="368400"/>
                  <a:pt x="560558" y="375709"/>
                </a:cubicBezTo>
                <a:lnTo>
                  <a:pt x="547714" y="376019"/>
                </a:lnTo>
                <a:lnTo>
                  <a:pt x="509934" y="350547"/>
                </a:lnTo>
                <a:cubicBezTo>
                  <a:pt x="477220" y="336710"/>
                  <a:pt x="441253" y="329058"/>
                  <a:pt x="403498" y="329058"/>
                </a:cubicBezTo>
                <a:cubicBezTo>
                  <a:pt x="365744" y="329058"/>
                  <a:pt x="329776" y="336710"/>
                  <a:pt x="297062" y="350547"/>
                </a:cubicBezTo>
                <a:lnTo>
                  <a:pt x="286490" y="355639"/>
                </a:lnTo>
                <a:lnTo>
                  <a:pt x="286490" y="360147"/>
                </a:lnTo>
                <a:lnTo>
                  <a:pt x="286490" y="376674"/>
                </a:lnTo>
                <a:lnTo>
                  <a:pt x="246439" y="375709"/>
                </a:lnTo>
                <a:cubicBezTo>
                  <a:pt x="101618" y="368400"/>
                  <a:pt x="1" y="351290"/>
                  <a:pt x="1" y="331347"/>
                </a:cubicBezTo>
                <a:lnTo>
                  <a:pt x="1" y="331347"/>
                </a:lnTo>
                <a:lnTo>
                  <a:pt x="0" y="331347"/>
                </a:lnTo>
                <a:close/>
                <a:moveTo>
                  <a:pt x="403499" y="0"/>
                </a:moveTo>
                <a:cubicBezTo>
                  <a:pt x="620011" y="0"/>
                  <a:pt x="795529" y="19684"/>
                  <a:pt x="795529" y="43966"/>
                </a:cubicBezTo>
                <a:cubicBezTo>
                  <a:pt x="795529" y="68248"/>
                  <a:pt x="620011" y="87933"/>
                  <a:pt x="403499" y="87933"/>
                </a:cubicBezTo>
                <a:cubicBezTo>
                  <a:pt x="186986" y="87933"/>
                  <a:pt x="11468" y="68248"/>
                  <a:pt x="11468" y="43966"/>
                </a:cubicBezTo>
                <a:cubicBezTo>
                  <a:pt x="11468" y="19684"/>
                  <a:pt x="186986" y="0"/>
                  <a:pt x="403499" y="0"/>
                </a:cubicBezTo>
                <a:close/>
              </a:path>
            </a:pathLst>
          </a:custGeom>
          <a:solidFill>
            <a:schemeClr val="lt1"/>
          </a:solid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53" name="Google Shape;353;p9"/>
          <p:cNvSpPr/>
          <p:nvPr/>
        </p:nvSpPr>
        <p:spPr>
          <a:xfrm>
            <a:off x="1061095" y="3262925"/>
            <a:ext cx="1073904" cy="938888"/>
          </a:xfrm>
          <a:custGeom>
            <a:avLst/>
            <a:gdLst/>
            <a:ahLst/>
            <a:cxnLst/>
            <a:rect l="l" t="t" r="r" b="b"/>
            <a:pathLst>
              <a:path w="1066800" h="880268" extrusionOk="0">
                <a:moveTo>
                  <a:pt x="772347" y="764382"/>
                </a:moveTo>
                <a:lnTo>
                  <a:pt x="772347" y="834549"/>
                </a:lnTo>
                <a:lnTo>
                  <a:pt x="865215" y="834549"/>
                </a:lnTo>
                <a:lnTo>
                  <a:pt x="865215" y="764382"/>
                </a:lnTo>
                <a:close/>
                <a:moveTo>
                  <a:pt x="558795" y="764382"/>
                </a:moveTo>
                <a:lnTo>
                  <a:pt x="558795" y="834549"/>
                </a:lnTo>
                <a:lnTo>
                  <a:pt x="651663" y="834549"/>
                </a:lnTo>
                <a:lnTo>
                  <a:pt x="651663" y="764382"/>
                </a:lnTo>
                <a:close/>
                <a:moveTo>
                  <a:pt x="878748" y="524689"/>
                </a:moveTo>
                <a:lnTo>
                  <a:pt x="1024004" y="524689"/>
                </a:lnTo>
                <a:lnTo>
                  <a:pt x="1024004" y="669945"/>
                </a:lnTo>
                <a:lnTo>
                  <a:pt x="878748" y="669945"/>
                </a:lnTo>
                <a:close/>
                <a:moveTo>
                  <a:pt x="686624" y="524689"/>
                </a:moveTo>
                <a:lnTo>
                  <a:pt x="831880" y="524689"/>
                </a:lnTo>
                <a:lnTo>
                  <a:pt x="831880" y="669945"/>
                </a:lnTo>
                <a:lnTo>
                  <a:pt x="686624" y="669945"/>
                </a:lnTo>
                <a:close/>
                <a:moveTo>
                  <a:pt x="494500" y="524689"/>
                </a:moveTo>
                <a:lnTo>
                  <a:pt x="639756" y="524689"/>
                </a:lnTo>
                <a:lnTo>
                  <a:pt x="639756" y="669945"/>
                </a:lnTo>
                <a:lnTo>
                  <a:pt x="494500" y="669945"/>
                </a:lnTo>
                <a:close/>
                <a:moveTo>
                  <a:pt x="45795" y="524689"/>
                </a:moveTo>
                <a:lnTo>
                  <a:pt x="127840" y="524689"/>
                </a:lnTo>
                <a:lnTo>
                  <a:pt x="127840" y="669945"/>
                </a:lnTo>
                <a:lnTo>
                  <a:pt x="45795" y="669945"/>
                </a:lnTo>
                <a:close/>
                <a:moveTo>
                  <a:pt x="878748" y="337383"/>
                </a:moveTo>
                <a:lnTo>
                  <a:pt x="1024004" y="337383"/>
                </a:lnTo>
                <a:lnTo>
                  <a:pt x="1024004" y="482639"/>
                </a:lnTo>
                <a:lnTo>
                  <a:pt x="878748" y="482639"/>
                </a:lnTo>
                <a:close/>
                <a:moveTo>
                  <a:pt x="686624" y="337383"/>
                </a:moveTo>
                <a:lnTo>
                  <a:pt x="831880" y="337383"/>
                </a:lnTo>
                <a:lnTo>
                  <a:pt x="831880" y="482639"/>
                </a:lnTo>
                <a:lnTo>
                  <a:pt x="686624" y="482639"/>
                </a:lnTo>
                <a:close/>
                <a:moveTo>
                  <a:pt x="494500" y="337383"/>
                </a:moveTo>
                <a:lnTo>
                  <a:pt x="639756" y="337383"/>
                </a:lnTo>
                <a:lnTo>
                  <a:pt x="639756" y="482639"/>
                </a:lnTo>
                <a:lnTo>
                  <a:pt x="494500" y="482639"/>
                </a:lnTo>
                <a:close/>
                <a:moveTo>
                  <a:pt x="45795" y="337383"/>
                </a:moveTo>
                <a:lnTo>
                  <a:pt x="127840" y="337383"/>
                </a:lnTo>
                <a:lnTo>
                  <a:pt x="127840" y="482639"/>
                </a:lnTo>
                <a:lnTo>
                  <a:pt x="45795" y="482639"/>
                </a:lnTo>
                <a:close/>
                <a:moveTo>
                  <a:pt x="876367" y="150077"/>
                </a:moveTo>
                <a:lnTo>
                  <a:pt x="1021623" y="150077"/>
                </a:lnTo>
                <a:lnTo>
                  <a:pt x="1021623" y="295333"/>
                </a:lnTo>
                <a:lnTo>
                  <a:pt x="876367" y="295333"/>
                </a:lnTo>
                <a:close/>
                <a:moveTo>
                  <a:pt x="684243" y="150077"/>
                </a:moveTo>
                <a:lnTo>
                  <a:pt x="829499" y="150077"/>
                </a:lnTo>
                <a:lnTo>
                  <a:pt x="829499" y="295333"/>
                </a:lnTo>
                <a:lnTo>
                  <a:pt x="684243" y="295333"/>
                </a:lnTo>
                <a:close/>
                <a:moveTo>
                  <a:pt x="492119" y="150077"/>
                </a:moveTo>
                <a:lnTo>
                  <a:pt x="637375" y="150077"/>
                </a:lnTo>
                <a:lnTo>
                  <a:pt x="637375" y="295333"/>
                </a:lnTo>
                <a:lnTo>
                  <a:pt x="492119" y="295333"/>
                </a:lnTo>
                <a:close/>
                <a:moveTo>
                  <a:pt x="44450" y="150077"/>
                </a:moveTo>
                <a:lnTo>
                  <a:pt x="126495" y="150077"/>
                </a:lnTo>
                <a:lnTo>
                  <a:pt x="126495" y="295333"/>
                </a:lnTo>
                <a:lnTo>
                  <a:pt x="44450" y="295333"/>
                </a:lnTo>
                <a:close/>
                <a:moveTo>
                  <a:pt x="284976" y="38099"/>
                </a:moveTo>
                <a:lnTo>
                  <a:pt x="284976" y="96440"/>
                </a:lnTo>
                <a:lnTo>
                  <a:pt x="226635" y="96440"/>
                </a:lnTo>
                <a:lnTo>
                  <a:pt x="226635" y="146447"/>
                </a:lnTo>
                <a:lnTo>
                  <a:pt x="284976" y="146447"/>
                </a:lnTo>
                <a:lnTo>
                  <a:pt x="284976" y="204788"/>
                </a:lnTo>
                <a:lnTo>
                  <a:pt x="334983" y="204788"/>
                </a:lnTo>
                <a:lnTo>
                  <a:pt x="334983" y="146447"/>
                </a:lnTo>
                <a:lnTo>
                  <a:pt x="393324" y="146447"/>
                </a:lnTo>
                <a:lnTo>
                  <a:pt x="393324" y="96440"/>
                </a:lnTo>
                <a:lnTo>
                  <a:pt x="334983" y="96440"/>
                </a:lnTo>
                <a:lnTo>
                  <a:pt x="334983" y="38099"/>
                </a:lnTo>
                <a:close/>
                <a:moveTo>
                  <a:pt x="172327" y="0"/>
                </a:moveTo>
                <a:lnTo>
                  <a:pt x="447632" y="0"/>
                </a:lnTo>
                <a:lnTo>
                  <a:pt x="447632" y="834549"/>
                </a:lnTo>
                <a:lnTo>
                  <a:pt x="492119" y="834549"/>
                </a:lnTo>
                <a:lnTo>
                  <a:pt x="492119" y="711994"/>
                </a:lnTo>
                <a:lnTo>
                  <a:pt x="932650" y="711994"/>
                </a:lnTo>
                <a:lnTo>
                  <a:pt x="932650" y="834549"/>
                </a:lnTo>
                <a:lnTo>
                  <a:pt x="1059180" y="834549"/>
                </a:lnTo>
                <a:cubicBezTo>
                  <a:pt x="1063388" y="834549"/>
                  <a:pt x="1066800" y="837961"/>
                  <a:pt x="1066800" y="842169"/>
                </a:cubicBezTo>
                <a:lnTo>
                  <a:pt x="1066800" y="872648"/>
                </a:lnTo>
                <a:cubicBezTo>
                  <a:pt x="1066800" y="876856"/>
                  <a:pt x="1063388" y="880268"/>
                  <a:pt x="1059180" y="880268"/>
                </a:cubicBezTo>
                <a:lnTo>
                  <a:pt x="7620" y="880268"/>
                </a:lnTo>
                <a:cubicBezTo>
                  <a:pt x="3412" y="880268"/>
                  <a:pt x="0" y="876856"/>
                  <a:pt x="0" y="872648"/>
                </a:cubicBezTo>
                <a:lnTo>
                  <a:pt x="0" y="842169"/>
                </a:lnTo>
                <a:cubicBezTo>
                  <a:pt x="0" y="837961"/>
                  <a:pt x="3412" y="834549"/>
                  <a:pt x="7620" y="834549"/>
                </a:cubicBezTo>
                <a:lnTo>
                  <a:pt x="172327" y="834549"/>
                </a:lnTo>
                <a:close/>
              </a:path>
            </a:pathLst>
          </a:custGeom>
          <a:gradFill>
            <a:gsLst>
              <a:gs pos="0">
                <a:schemeClr val="lt2"/>
              </a:gs>
              <a:gs pos="1000">
                <a:schemeClr val="lt2"/>
              </a:gs>
              <a:gs pos="85000">
                <a:srgbClr val="0E7890"/>
              </a:gs>
              <a:gs pos="100000">
                <a:srgbClr val="0E7890"/>
              </a:gs>
            </a:gsLst>
            <a:lin ang="3600000" scaled="0"/>
          </a:gradFill>
          <a:ln>
            <a:noFill/>
          </a:ln>
          <a:effectLst>
            <a:outerShdw blurRad="50800" dist="38100" dir="2700000" algn="tl" rotWithShape="0">
              <a:srgbClr val="000000">
                <a:alpha val="2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54" name="Google Shape;354;p9"/>
          <p:cNvSpPr/>
          <p:nvPr/>
        </p:nvSpPr>
        <p:spPr>
          <a:xfrm>
            <a:off x="5566731" y="2699187"/>
            <a:ext cx="862813" cy="646872"/>
          </a:xfrm>
          <a:custGeom>
            <a:avLst/>
            <a:gdLst/>
            <a:ahLst/>
            <a:cxnLst/>
            <a:rect l="l" t="t" r="r" b="b"/>
            <a:pathLst>
              <a:path w="1252310" h="938888" extrusionOk="0">
                <a:moveTo>
                  <a:pt x="473055" y="750094"/>
                </a:moveTo>
                <a:lnTo>
                  <a:pt x="473055" y="881784"/>
                </a:lnTo>
                <a:lnTo>
                  <a:pt x="775473" y="881784"/>
                </a:lnTo>
                <a:lnTo>
                  <a:pt x="775473" y="750094"/>
                </a:lnTo>
                <a:close/>
                <a:moveTo>
                  <a:pt x="775469" y="590933"/>
                </a:moveTo>
                <a:lnTo>
                  <a:pt x="775469" y="650464"/>
                </a:lnTo>
                <a:lnTo>
                  <a:pt x="837383" y="650464"/>
                </a:lnTo>
                <a:lnTo>
                  <a:pt x="837383" y="590933"/>
                </a:lnTo>
                <a:close/>
                <a:moveTo>
                  <a:pt x="654027" y="590933"/>
                </a:moveTo>
                <a:lnTo>
                  <a:pt x="654027" y="650464"/>
                </a:lnTo>
                <a:lnTo>
                  <a:pt x="715941" y="650464"/>
                </a:lnTo>
                <a:lnTo>
                  <a:pt x="715941" y="590933"/>
                </a:lnTo>
                <a:close/>
                <a:moveTo>
                  <a:pt x="532584" y="590933"/>
                </a:moveTo>
                <a:lnTo>
                  <a:pt x="532584" y="650464"/>
                </a:lnTo>
                <a:lnTo>
                  <a:pt x="594498" y="650464"/>
                </a:lnTo>
                <a:lnTo>
                  <a:pt x="594498" y="590933"/>
                </a:lnTo>
                <a:close/>
                <a:moveTo>
                  <a:pt x="411141" y="590933"/>
                </a:moveTo>
                <a:lnTo>
                  <a:pt x="411141" y="650464"/>
                </a:lnTo>
                <a:lnTo>
                  <a:pt x="473055" y="650464"/>
                </a:lnTo>
                <a:lnTo>
                  <a:pt x="473055" y="590933"/>
                </a:lnTo>
                <a:close/>
                <a:moveTo>
                  <a:pt x="1032533" y="587092"/>
                </a:moveTo>
                <a:lnTo>
                  <a:pt x="1032533" y="646623"/>
                </a:lnTo>
                <a:lnTo>
                  <a:pt x="1094447" y="646623"/>
                </a:lnTo>
                <a:lnTo>
                  <a:pt x="1094447" y="587092"/>
                </a:lnTo>
                <a:close/>
                <a:moveTo>
                  <a:pt x="154077" y="586899"/>
                </a:moveTo>
                <a:lnTo>
                  <a:pt x="154077" y="646430"/>
                </a:lnTo>
                <a:lnTo>
                  <a:pt x="215991" y="646430"/>
                </a:lnTo>
                <a:lnTo>
                  <a:pt x="215991" y="586899"/>
                </a:lnTo>
                <a:close/>
                <a:moveTo>
                  <a:pt x="775469" y="450631"/>
                </a:moveTo>
                <a:lnTo>
                  <a:pt x="775469" y="510162"/>
                </a:lnTo>
                <a:lnTo>
                  <a:pt x="837383" y="510162"/>
                </a:lnTo>
                <a:lnTo>
                  <a:pt x="837383" y="450631"/>
                </a:lnTo>
                <a:close/>
                <a:moveTo>
                  <a:pt x="654027" y="450631"/>
                </a:moveTo>
                <a:lnTo>
                  <a:pt x="654027" y="510162"/>
                </a:lnTo>
                <a:lnTo>
                  <a:pt x="715941" y="510162"/>
                </a:lnTo>
                <a:lnTo>
                  <a:pt x="715941" y="450631"/>
                </a:lnTo>
                <a:close/>
                <a:moveTo>
                  <a:pt x="532584" y="450631"/>
                </a:moveTo>
                <a:lnTo>
                  <a:pt x="532584" y="510162"/>
                </a:lnTo>
                <a:lnTo>
                  <a:pt x="594498" y="510162"/>
                </a:lnTo>
                <a:lnTo>
                  <a:pt x="594498" y="450631"/>
                </a:lnTo>
                <a:close/>
                <a:moveTo>
                  <a:pt x="411141" y="450631"/>
                </a:moveTo>
                <a:lnTo>
                  <a:pt x="411141" y="510162"/>
                </a:lnTo>
                <a:lnTo>
                  <a:pt x="473055" y="510162"/>
                </a:lnTo>
                <a:lnTo>
                  <a:pt x="473055" y="450631"/>
                </a:lnTo>
                <a:close/>
                <a:moveTo>
                  <a:pt x="1032533" y="445026"/>
                </a:moveTo>
                <a:lnTo>
                  <a:pt x="1032533" y="504557"/>
                </a:lnTo>
                <a:lnTo>
                  <a:pt x="1094447" y="504557"/>
                </a:lnTo>
                <a:lnTo>
                  <a:pt x="1094447" y="445026"/>
                </a:lnTo>
                <a:close/>
                <a:moveTo>
                  <a:pt x="154077" y="444833"/>
                </a:moveTo>
                <a:lnTo>
                  <a:pt x="154077" y="504364"/>
                </a:lnTo>
                <a:lnTo>
                  <a:pt x="215991" y="504364"/>
                </a:lnTo>
                <a:lnTo>
                  <a:pt x="215991" y="444833"/>
                </a:lnTo>
                <a:close/>
                <a:moveTo>
                  <a:pt x="775469" y="310330"/>
                </a:moveTo>
                <a:lnTo>
                  <a:pt x="775469" y="369861"/>
                </a:lnTo>
                <a:lnTo>
                  <a:pt x="837383" y="369861"/>
                </a:lnTo>
                <a:lnTo>
                  <a:pt x="837383" y="310330"/>
                </a:lnTo>
                <a:close/>
                <a:moveTo>
                  <a:pt x="654027" y="310330"/>
                </a:moveTo>
                <a:lnTo>
                  <a:pt x="654027" y="369861"/>
                </a:lnTo>
                <a:lnTo>
                  <a:pt x="715941" y="369861"/>
                </a:lnTo>
                <a:lnTo>
                  <a:pt x="715941" y="310330"/>
                </a:lnTo>
                <a:close/>
                <a:moveTo>
                  <a:pt x="532584" y="310330"/>
                </a:moveTo>
                <a:lnTo>
                  <a:pt x="532584" y="369861"/>
                </a:lnTo>
                <a:lnTo>
                  <a:pt x="594498" y="369861"/>
                </a:lnTo>
                <a:lnTo>
                  <a:pt x="594498" y="310330"/>
                </a:lnTo>
                <a:close/>
                <a:moveTo>
                  <a:pt x="411141" y="310330"/>
                </a:moveTo>
                <a:lnTo>
                  <a:pt x="411141" y="369861"/>
                </a:lnTo>
                <a:lnTo>
                  <a:pt x="473055" y="369861"/>
                </a:lnTo>
                <a:lnTo>
                  <a:pt x="473055" y="310330"/>
                </a:lnTo>
                <a:close/>
                <a:moveTo>
                  <a:pt x="595989" y="52962"/>
                </a:moveTo>
                <a:lnTo>
                  <a:pt x="595989" y="114574"/>
                </a:lnTo>
                <a:lnTo>
                  <a:pt x="534377" y="114574"/>
                </a:lnTo>
                <a:lnTo>
                  <a:pt x="534377" y="171124"/>
                </a:lnTo>
                <a:lnTo>
                  <a:pt x="595989" y="171124"/>
                </a:lnTo>
                <a:lnTo>
                  <a:pt x="595989" y="232736"/>
                </a:lnTo>
                <a:lnTo>
                  <a:pt x="652539" y="232736"/>
                </a:lnTo>
                <a:lnTo>
                  <a:pt x="652539" y="171124"/>
                </a:lnTo>
                <a:lnTo>
                  <a:pt x="714151" y="171124"/>
                </a:lnTo>
                <a:lnTo>
                  <a:pt x="714151" y="114574"/>
                </a:lnTo>
                <a:lnTo>
                  <a:pt x="652539" y="114574"/>
                </a:lnTo>
                <a:lnTo>
                  <a:pt x="652539" y="52962"/>
                </a:lnTo>
                <a:close/>
                <a:moveTo>
                  <a:pt x="328987" y="0"/>
                </a:moveTo>
                <a:lnTo>
                  <a:pt x="919537" y="0"/>
                </a:lnTo>
                <a:lnTo>
                  <a:pt x="919537" y="884209"/>
                </a:lnTo>
                <a:lnTo>
                  <a:pt x="963001" y="884209"/>
                </a:lnTo>
                <a:lnTo>
                  <a:pt x="963001" y="359761"/>
                </a:lnTo>
                <a:lnTo>
                  <a:pt x="1163979" y="359761"/>
                </a:lnTo>
                <a:lnTo>
                  <a:pt x="1163979" y="884209"/>
                </a:lnTo>
                <a:lnTo>
                  <a:pt x="1243197" y="884209"/>
                </a:lnTo>
                <a:cubicBezTo>
                  <a:pt x="1248230" y="884209"/>
                  <a:pt x="1252310" y="888289"/>
                  <a:pt x="1252310" y="893322"/>
                </a:cubicBezTo>
                <a:lnTo>
                  <a:pt x="1252310" y="929775"/>
                </a:lnTo>
                <a:cubicBezTo>
                  <a:pt x="1252310" y="934808"/>
                  <a:pt x="1248230" y="938888"/>
                  <a:pt x="1243197" y="938888"/>
                </a:cubicBezTo>
                <a:lnTo>
                  <a:pt x="9113" y="938888"/>
                </a:lnTo>
                <a:cubicBezTo>
                  <a:pt x="4080" y="938888"/>
                  <a:pt x="0" y="934808"/>
                  <a:pt x="0" y="929775"/>
                </a:cubicBezTo>
                <a:lnTo>
                  <a:pt x="0" y="893322"/>
                </a:lnTo>
                <a:cubicBezTo>
                  <a:pt x="0" y="888289"/>
                  <a:pt x="4080" y="884209"/>
                  <a:pt x="9113" y="884209"/>
                </a:cubicBezTo>
                <a:lnTo>
                  <a:pt x="84545" y="884209"/>
                </a:lnTo>
                <a:lnTo>
                  <a:pt x="84545" y="359568"/>
                </a:lnTo>
                <a:lnTo>
                  <a:pt x="285523" y="359568"/>
                </a:lnTo>
                <a:lnTo>
                  <a:pt x="285523" y="884209"/>
                </a:lnTo>
                <a:lnTo>
                  <a:pt x="328987" y="884209"/>
                </a:lnTo>
                <a:close/>
              </a:path>
            </a:pathLst>
          </a:custGeom>
          <a:gradFill>
            <a:gsLst>
              <a:gs pos="0">
                <a:srgbClr val="F2F2F2"/>
              </a:gs>
              <a:gs pos="1000">
                <a:srgbClr val="F2F2F2"/>
              </a:gs>
              <a:gs pos="85000">
                <a:srgbClr val="D8D8D8"/>
              </a:gs>
              <a:gs pos="100000">
                <a:srgbClr val="D8D8D8"/>
              </a:gs>
            </a:gsLst>
            <a:lin ang="36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50" name="Google Shape;350;p9"/>
          <p:cNvSpPr/>
          <p:nvPr/>
        </p:nvSpPr>
        <p:spPr>
          <a:xfrm>
            <a:off x="5566730" y="4190678"/>
            <a:ext cx="862813" cy="646872"/>
          </a:xfrm>
          <a:custGeom>
            <a:avLst/>
            <a:gdLst/>
            <a:ahLst/>
            <a:cxnLst/>
            <a:rect l="l" t="t" r="r" b="b"/>
            <a:pathLst>
              <a:path w="1252310" h="938888" extrusionOk="0">
                <a:moveTo>
                  <a:pt x="473055" y="750094"/>
                </a:moveTo>
                <a:lnTo>
                  <a:pt x="473055" y="881784"/>
                </a:lnTo>
                <a:lnTo>
                  <a:pt x="775473" y="881784"/>
                </a:lnTo>
                <a:lnTo>
                  <a:pt x="775473" y="750094"/>
                </a:lnTo>
                <a:close/>
                <a:moveTo>
                  <a:pt x="775469" y="590933"/>
                </a:moveTo>
                <a:lnTo>
                  <a:pt x="775469" y="650464"/>
                </a:lnTo>
                <a:lnTo>
                  <a:pt x="837383" y="650464"/>
                </a:lnTo>
                <a:lnTo>
                  <a:pt x="837383" y="590933"/>
                </a:lnTo>
                <a:close/>
                <a:moveTo>
                  <a:pt x="654027" y="590933"/>
                </a:moveTo>
                <a:lnTo>
                  <a:pt x="654027" y="650464"/>
                </a:lnTo>
                <a:lnTo>
                  <a:pt x="715941" y="650464"/>
                </a:lnTo>
                <a:lnTo>
                  <a:pt x="715941" y="590933"/>
                </a:lnTo>
                <a:close/>
                <a:moveTo>
                  <a:pt x="532584" y="590933"/>
                </a:moveTo>
                <a:lnTo>
                  <a:pt x="532584" y="650464"/>
                </a:lnTo>
                <a:lnTo>
                  <a:pt x="594498" y="650464"/>
                </a:lnTo>
                <a:lnTo>
                  <a:pt x="594498" y="590933"/>
                </a:lnTo>
                <a:close/>
                <a:moveTo>
                  <a:pt x="411141" y="590933"/>
                </a:moveTo>
                <a:lnTo>
                  <a:pt x="411141" y="650464"/>
                </a:lnTo>
                <a:lnTo>
                  <a:pt x="473055" y="650464"/>
                </a:lnTo>
                <a:lnTo>
                  <a:pt x="473055" y="590933"/>
                </a:lnTo>
                <a:close/>
                <a:moveTo>
                  <a:pt x="1032533" y="587092"/>
                </a:moveTo>
                <a:lnTo>
                  <a:pt x="1032533" y="646623"/>
                </a:lnTo>
                <a:lnTo>
                  <a:pt x="1094447" y="646623"/>
                </a:lnTo>
                <a:lnTo>
                  <a:pt x="1094447" y="587092"/>
                </a:lnTo>
                <a:close/>
                <a:moveTo>
                  <a:pt x="154077" y="586899"/>
                </a:moveTo>
                <a:lnTo>
                  <a:pt x="154077" y="646430"/>
                </a:lnTo>
                <a:lnTo>
                  <a:pt x="215991" y="646430"/>
                </a:lnTo>
                <a:lnTo>
                  <a:pt x="215991" y="586899"/>
                </a:lnTo>
                <a:close/>
                <a:moveTo>
                  <a:pt x="775469" y="450631"/>
                </a:moveTo>
                <a:lnTo>
                  <a:pt x="775469" y="510162"/>
                </a:lnTo>
                <a:lnTo>
                  <a:pt x="837383" y="510162"/>
                </a:lnTo>
                <a:lnTo>
                  <a:pt x="837383" y="450631"/>
                </a:lnTo>
                <a:close/>
                <a:moveTo>
                  <a:pt x="654027" y="450631"/>
                </a:moveTo>
                <a:lnTo>
                  <a:pt x="654027" y="510162"/>
                </a:lnTo>
                <a:lnTo>
                  <a:pt x="715941" y="510162"/>
                </a:lnTo>
                <a:lnTo>
                  <a:pt x="715941" y="450631"/>
                </a:lnTo>
                <a:close/>
                <a:moveTo>
                  <a:pt x="532584" y="450631"/>
                </a:moveTo>
                <a:lnTo>
                  <a:pt x="532584" y="510162"/>
                </a:lnTo>
                <a:lnTo>
                  <a:pt x="594498" y="510162"/>
                </a:lnTo>
                <a:lnTo>
                  <a:pt x="594498" y="450631"/>
                </a:lnTo>
                <a:close/>
                <a:moveTo>
                  <a:pt x="411141" y="450631"/>
                </a:moveTo>
                <a:lnTo>
                  <a:pt x="411141" y="510162"/>
                </a:lnTo>
                <a:lnTo>
                  <a:pt x="473055" y="510162"/>
                </a:lnTo>
                <a:lnTo>
                  <a:pt x="473055" y="450631"/>
                </a:lnTo>
                <a:close/>
                <a:moveTo>
                  <a:pt x="1032533" y="445026"/>
                </a:moveTo>
                <a:lnTo>
                  <a:pt x="1032533" y="504557"/>
                </a:lnTo>
                <a:lnTo>
                  <a:pt x="1094447" y="504557"/>
                </a:lnTo>
                <a:lnTo>
                  <a:pt x="1094447" y="445026"/>
                </a:lnTo>
                <a:close/>
                <a:moveTo>
                  <a:pt x="154077" y="444833"/>
                </a:moveTo>
                <a:lnTo>
                  <a:pt x="154077" y="504364"/>
                </a:lnTo>
                <a:lnTo>
                  <a:pt x="215991" y="504364"/>
                </a:lnTo>
                <a:lnTo>
                  <a:pt x="215991" y="444833"/>
                </a:lnTo>
                <a:close/>
                <a:moveTo>
                  <a:pt x="775469" y="310330"/>
                </a:moveTo>
                <a:lnTo>
                  <a:pt x="775469" y="369861"/>
                </a:lnTo>
                <a:lnTo>
                  <a:pt x="837383" y="369861"/>
                </a:lnTo>
                <a:lnTo>
                  <a:pt x="837383" y="310330"/>
                </a:lnTo>
                <a:close/>
                <a:moveTo>
                  <a:pt x="654027" y="310330"/>
                </a:moveTo>
                <a:lnTo>
                  <a:pt x="654027" y="369861"/>
                </a:lnTo>
                <a:lnTo>
                  <a:pt x="715941" y="369861"/>
                </a:lnTo>
                <a:lnTo>
                  <a:pt x="715941" y="310330"/>
                </a:lnTo>
                <a:close/>
                <a:moveTo>
                  <a:pt x="532584" y="310330"/>
                </a:moveTo>
                <a:lnTo>
                  <a:pt x="532584" y="369861"/>
                </a:lnTo>
                <a:lnTo>
                  <a:pt x="594498" y="369861"/>
                </a:lnTo>
                <a:lnTo>
                  <a:pt x="594498" y="310330"/>
                </a:lnTo>
                <a:close/>
                <a:moveTo>
                  <a:pt x="411141" y="310330"/>
                </a:moveTo>
                <a:lnTo>
                  <a:pt x="411141" y="369861"/>
                </a:lnTo>
                <a:lnTo>
                  <a:pt x="473055" y="369861"/>
                </a:lnTo>
                <a:lnTo>
                  <a:pt x="473055" y="310330"/>
                </a:lnTo>
                <a:close/>
                <a:moveTo>
                  <a:pt x="595989" y="52962"/>
                </a:moveTo>
                <a:lnTo>
                  <a:pt x="595989" y="114574"/>
                </a:lnTo>
                <a:lnTo>
                  <a:pt x="534377" y="114574"/>
                </a:lnTo>
                <a:lnTo>
                  <a:pt x="534377" y="171124"/>
                </a:lnTo>
                <a:lnTo>
                  <a:pt x="595989" y="171124"/>
                </a:lnTo>
                <a:lnTo>
                  <a:pt x="595989" y="232736"/>
                </a:lnTo>
                <a:lnTo>
                  <a:pt x="652539" y="232736"/>
                </a:lnTo>
                <a:lnTo>
                  <a:pt x="652539" y="171124"/>
                </a:lnTo>
                <a:lnTo>
                  <a:pt x="714151" y="171124"/>
                </a:lnTo>
                <a:lnTo>
                  <a:pt x="714151" y="114574"/>
                </a:lnTo>
                <a:lnTo>
                  <a:pt x="652539" y="114574"/>
                </a:lnTo>
                <a:lnTo>
                  <a:pt x="652539" y="52962"/>
                </a:lnTo>
                <a:close/>
                <a:moveTo>
                  <a:pt x="328987" y="0"/>
                </a:moveTo>
                <a:lnTo>
                  <a:pt x="919537" y="0"/>
                </a:lnTo>
                <a:lnTo>
                  <a:pt x="919537" y="884209"/>
                </a:lnTo>
                <a:lnTo>
                  <a:pt x="963001" y="884209"/>
                </a:lnTo>
                <a:lnTo>
                  <a:pt x="963001" y="359761"/>
                </a:lnTo>
                <a:lnTo>
                  <a:pt x="1163979" y="359761"/>
                </a:lnTo>
                <a:lnTo>
                  <a:pt x="1163979" y="884209"/>
                </a:lnTo>
                <a:lnTo>
                  <a:pt x="1243197" y="884209"/>
                </a:lnTo>
                <a:cubicBezTo>
                  <a:pt x="1248230" y="884209"/>
                  <a:pt x="1252310" y="888289"/>
                  <a:pt x="1252310" y="893322"/>
                </a:cubicBezTo>
                <a:lnTo>
                  <a:pt x="1252310" y="929775"/>
                </a:lnTo>
                <a:cubicBezTo>
                  <a:pt x="1252310" y="934808"/>
                  <a:pt x="1248230" y="938888"/>
                  <a:pt x="1243197" y="938888"/>
                </a:cubicBezTo>
                <a:lnTo>
                  <a:pt x="9113" y="938888"/>
                </a:lnTo>
                <a:cubicBezTo>
                  <a:pt x="4080" y="938888"/>
                  <a:pt x="0" y="934808"/>
                  <a:pt x="0" y="929775"/>
                </a:cubicBezTo>
                <a:lnTo>
                  <a:pt x="0" y="893322"/>
                </a:lnTo>
                <a:cubicBezTo>
                  <a:pt x="0" y="888289"/>
                  <a:pt x="4080" y="884209"/>
                  <a:pt x="9113" y="884209"/>
                </a:cubicBezTo>
                <a:lnTo>
                  <a:pt x="84545" y="884209"/>
                </a:lnTo>
                <a:lnTo>
                  <a:pt x="84545" y="359568"/>
                </a:lnTo>
                <a:lnTo>
                  <a:pt x="285523" y="359568"/>
                </a:lnTo>
                <a:lnTo>
                  <a:pt x="285523" y="884209"/>
                </a:lnTo>
                <a:lnTo>
                  <a:pt x="328987" y="884209"/>
                </a:lnTo>
                <a:close/>
              </a:path>
            </a:pathLst>
          </a:custGeom>
          <a:gradFill>
            <a:gsLst>
              <a:gs pos="0">
                <a:schemeClr val="lt2"/>
              </a:gs>
              <a:gs pos="1000">
                <a:schemeClr val="lt2"/>
              </a:gs>
              <a:gs pos="85000">
                <a:srgbClr val="0E7890"/>
              </a:gs>
              <a:gs pos="100000">
                <a:srgbClr val="0E7890"/>
              </a:gs>
            </a:gsLst>
            <a:lin ang="3600000" scaled="0"/>
          </a:gradFill>
          <a:ln>
            <a:noFill/>
          </a:ln>
          <a:effectLst>
            <a:outerShdw blurRad="50800" dist="38100" dir="2700000" algn="tl" rotWithShape="0">
              <a:srgbClr val="000000">
                <a:alpha val="2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47" name="Google Shape;347;p9"/>
          <p:cNvSpPr/>
          <p:nvPr/>
        </p:nvSpPr>
        <p:spPr>
          <a:xfrm>
            <a:off x="4650041" y="5123259"/>
            <a:ext cx="862813" cy="646872"/>
          </a:xfrm>
          <a:custGeom>
            <a:avLst/>
            <a:gdLst/>
            <a:ahLst/>
            <a:cxnLst/>
            <a:rect l="l" t="t" r="r" b="b"/>
            <a:pathLst>
              <a:path w="1252310" h="938888" extrusionOk="0">
                <a:moveTo>
                  <a:pt x="473055" y="750094"/>
                </a:moveTo>
                <a:lnTo>
                  <a:pt x="473055" y="881784"/>
                </a:lnTo>
                <a:lnTo>
                  <a:pt x="775473" y="881784"/>
                </a:lnTo>
                <a:lnTo>
                  <a:pt x="775473" y="750094"/>
                </a:lnTo>
                <a:close/>
                <a:moveTo>
                  <a:pt x="775469" y="590933"/>
                </a:moveTo>
                <a:lnTo>
                  <a:pt x="775469" y="650464"/>
                </a:lnTo>
                <a:lnTo>
                  <a:pt x="837383" y="650464"/>
                </a:lnTo>
                <a:lnTo>
                  <a:pt x="837383" y="590933"/>
                </a:lnTo>
                <a:close/>
                <a:moveTo>
                  <a:pt x="654027" y="590933"/>
                </a:moveTo>
                <a:lnTo>
                  <a:pt x="654027" y="650464"/>
                </a:lnTo>
                <a:lnTo>
                  <a:pt x="715941" y="650464"/>
                </a:lnTo>
                <a:lnTo>
                  <a:pt x="715941" y="590933"/>
                </a:lnTo>
                <a:close/>
                <a:moveTo>
                  <a:pt x="532584" y="590933"/>
                </a:moveTo>
                <a:lnTo>
                  <a:pt x="532584" y="650464"/>
                </a:lnTo>
                <a:lnTo>
                  <a:pt x="594498" y="650464"/>
                </a:lnTo>
                <a:lnTo>
                  <a:pt x="594498" y="590933"/>
                </a:lnTo>
                <a:close/>
                <a:moveTo>
                  <a:pt x="411141" y="590933"/>
                </a:moveTo>
                <a:lnTo>
                  <a:pt x="411141" y="650464"/>
                </a:lnTo>
                <a:lnTo>
                  <a:pt x="473055" y="650464"/>
                </a:lnTo>
                <a:lnTo>
                  <a:pt x="473055" y="590933"/>
                </a:lnTo>
                <a:close/>
                <a:moveTo>
                  <a:pt x="1032533" y="587092"/>
                </a:moveTo>
                <a:lnTo>
                  <a:pt x="1032533" y="646623"/>
                </a:lnTo>
                <a:lnTo>
                  <a:pt x="1094447" y="646623"/>
                </a:lnTo>
                <a:lnTo>
                  <a:pt x="1094447" y="587092"/>
                </a:lnTo>
                <a:close/>
                <a:moveTo>
                  <a:pt x="154077" y="586899"/>
                </a:moveTo>
                <a:lnTo>
                  <a:pt x="154077" y="646430"/>
                </a:lnTo>
                <a:lnTo>
                  <a:pt x="215991" y="646430"/>
                </a:lnTo>
                <a:lnTo>
                  <a:pt x="215991" y="586899"/>
                </a:lnTo>
                <a:close/>
                <a:moveTo>
                  <a:pt x="775469" y="450631"/>
                </a:moveTo>
                <a:lnTo>
                  <a:pt x="775469" y="510162"/>
                </a:lnTo>
                <a:lnTo>
                  <a:pt x="837383" y="510162"/>
                </a:lnTo>
                <a:lnTo>
                  <a:pt x="837383" y="450631"/>
                </a:lnTo>
                <a:close/>
                <a:moveTo>
                  <a:pt x="654027" y="450631"/>
                </a:moveTo>
                <a:lnTo>
                  <a:pt x="654027" y="510162"/>
                </a:lnTo>
                <a:lnTo>
                  <a:pt x="715941" y="510162"/>
                </a:lnTo>
                <a:lnTo>
                  <a:pt x="715941" y="450631"/>
                </a:lnTo>
                <a:close/>
                <a:moveTo>
                  <a:pt x="532584" y="450631"/>
                </a:moveTo>
                <a:lnTo>
                  <a:pt x="532584" y="510162"/>
                </a:lnTo>
                <a:lnTo>
                  <a:pt x="594498" y="510162"/>
                </a:lnTo>
                <a:lnTo>
                  <a:pt x="594498" y="450631"/>
                </a:lnTo>
                <a:close/>
                <a:moveTo>
                  <a:pt x="411141" y="450631"/>
                </a:moveTo>
                <a:lnTo>
                  <a:pt x="411141" y="510162"/>
                </a:lnTo>
                <a:lnTo>
                  <a:pt x="473055" y="510162"/>
                </a:lnTo>
                <a:lnTo>
                  <a:pt x="473055" y="450631"/>
                </a:lnTo>
                <a:close/>
                <a:moveTo>
                  <a:pt x="1032533" y="445026"/>
                </a:moveTo>
                <a:lnTo>
                  <a:pt x="1032533" y="504557"/>
                </a:lnTo>
                <a:lnTo>
                  <a:pt x="1094447" y="504557"/>
                </a:lnTo>
                <a:lnTo>
                  <a:pt x="1094447" y="445026"/>
                </a:lnTo>
                <a:close/>
                <a:moveTo>
                  <a:pt x="154077" y="444833"/>
                </a:moveTo>
                <a:lnTo>
                  <a:pt x="154077" y="504364"/>
                </a:lnTo>
                <a:lnTo>
                  <a:pt x="215991" y="504364"/>
                </a:lnTo>
                <a:lnTo>
                  <a:pt x="215991" y="444833"/>
                </a:lnTo>
                <a:close/>
                <a:moveTo>
                  <a:pt x="775469" y="310330"/>
                </a:moveTo>
                <a:lnTo>
                  <a:pt x="775469" y="369861"/>
                </a:lnTo>
                <a:lnTo>
                  <a:pt x="837383" y="369861"/>
                </a:lnTo>
                <a:lnTo>
                  <a:pt x="837383" y="310330"/>
                </a:lnTo>
                <a:close/>
                <a:moveTo>
                  <a:pt x="654027" y="310330"/>
                </a:moveTo>
                <a:lnTo>
                  <a:pt x="654027" y="369861"/>
                </a:lnTo>
                <a:lnTo>
                  <a:pt x="715941" y="369861"/>
                </a:lnTo>
                <a:lnTo>
                  <a:pt x="715941" y="310330"/>
                </a:lnTo>
                <a:close/>
                <a:moveTo>
                  <a:pt x="532584" y="310330"/>
                </a:moveTo>
                <a:lnTo>
                  <a:pt x="532584" y="369861"/>
                </a:lnTo>
                <a:lnTo>
                  <a:pt x="594498" y="369861"/>
                </a:lnTo>
                <a:lnTo>
                  <a:pt x="594498" y="310330"/>
                </a:lnTo>
                <a:close/>
                <a:moveTo>
                  <a:pt x="411141" y="310330"/>
                </a:moveTo>
                <a:lnTo>
                  <a:pt x="411141" y="369861"/>
                </a:lnTo>
                <a:lnTo>
                  <a:pt x="473055" y="369861"/>
                </a:lnTo>
                <a:lnTo>
                  <a:pt x="473055" y="310330"/>
                </a:lnTo>
                <a:close/>
                <a:moveTo>
                  <a:pt x="595989" y="52962"/>
                </a:moveTo>
                <a:lnTo>
                  <a:pt x="595989" y="114574"/>
                </a:lnTo>
                <a:lnTo>
                  <a:pt x="534377" y="114574"/>
                </a:lnTo>
                <a:lnTo>
                  <a:pt x="534377" y="171124"/>
                </a:lnTo>
                <a:lnTo>
                  <a:pt x="595989" y="171124"/>
                </a:lnTo>
                <a:lnTo>
                  <a:pt x="595989" y="232736"/>
                </a:lnTo>
                <a:lnTo>
                  <a:pt x="652539" y="232736"/>
                </a:lnTo>
                <a:lnTo>
                  <a:pt x="652539" y="171124"/>
                </a:lnTo>
                <a:lnTo>
                  <a:pt x="714151" y="171124"/>
                </a:lnTo>
                <a:lnTo>
                  <a:pt x="714151" y="114574"/>
                </a:lnTo>
                <a:lnTo>
                  <a:pt x="652539" y="114574"/>
                </a:lnTo>
                <a:lnTo>
                  <a:pt x="652539" y="52962"/>
                </a:lnTo>
                <a:close/>
                <a:moveTo>
                  <a:pt x="328987" y="0"/>
                </a:moveTo>
                <a:lnTo>
                  <a:pt x="919537" y="0"/>
                </a:lnTo>
                <a:lnTo>
                  <a:pt x="919537" y="884209"/>
                </a:lnTo>
                <a:lnTo>
                  <a:pt x="963001" y="884209"/>
                </a:lnTo>
                <a:lnTo>
                  <a:pt x="963001" y="359761"/>
                </a:lnTo>
                <a:lnTo>
                  <a:pt x="1163979" y="359761"/>
                </a:lnTo>
                <a:lnTo>
                  <a:pt x="1163979" y="884209"/>
                </a:lnTo>
                <a:lnTo>
                  <a:pt x="1243197" y="884209"/>
                </a:lnTo>
                <a:cubicBezTo>
                  <a:pt x="1248230" y="884209"/>
                  <a:pt x="1252310" y="888289"/>
                  <a:pt x="1252310" y="893322"/>
                </a:cubicBezTo>
                <a:lnTo>
                  <a:pt x="1252310" y="929775"/>
                </a:lnTo>
                <a:cubicBezTo>
                  <a:pt x="1252310" y="934808"/>
                  <a:pt x="1248230" y="938888"/>
                  <a:pt x="1243197" y="938888"/>
                </a:cubicBezTo>
                <a:lnTo>
                  <a:pt x="9113" y="938888"/>
                </a:lnTo>
                <a:cubicBezTo>
                  <a:pt x="4080" y="938888"/>
                  <a:pt x="0" y="934808"/>
                  <a:pt x="0" y="929775"/>
                </a:cubicBezTo>
                <a:lnTo>
                  <a:pt x="0" y="893322"/>
                </a:lnTo>
                <a:cubicBezTo>
                  <a:pt x="0" y="888289"/>
                  <a:pt x="4080" y="884209"/>
                  <a:pt x="9113" y="884209"/>
                </a:cubicBezTo>
                <a:lnTo>
                  <a:pt x="84545" y="884209"/>
                </a:lnTo>
                <a:lnTo>
                  <a:pt x="84545" y="359568"/>
                </a:lnTo>
                <a:lnTo>
                  <a:pt x="285523" y="359568"/>
                </a:lnTo>
                <a:lnTo>
                  <a:pt x="285523" y="884209"/>
                </a:lnTo>
                <a:lnTo>
                  <a:pt x="328987" y="884209"/>
                </a:lnTo>
                <a:close/>
              </a:path>
            </a:pathLst>
          </a:custGeom>
          <a:gradFill>
            <a:gsLst>
              <a:gs pos="0">
                <a:srgbClr val="F2F2F2"/>
              </a:gs>
              <a:gs pos="1000">
                <a:srgbClr val="F2F2F2"/>
              </a:gs>
              <a:gs pos="85000">
                <a:srgbClr val="D8D8D8"/>
              </a:gs>
              <a:gs pos="100000">
                <a:srgbClr val="D8D8D8"/>
              </a:gs>
            </a:gsLst>
            <a:lin ang="36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55" name="Google Shape;355;p9"/>
          <p:cNvSpPr txBox="1"/>
          <p:nvPr/>
        </p:nvSpPr>
        <p:spPr>
          <a:xfrm>
            <a:off x="7513888" y="2133632"/>
            <a:ext cx="3582057" cy="258532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dirty="0">
                <a:solidFill>
                  <a:schemeClr val="lt2"/>
                </a:solidFill>
                <a:highlight>
                  <a:srgbClr val="000000"/>
                </a:highlight>
                <a:latin typeface="Calibri"/>
                <a:ea typeface="Calibri"/>
                <a:cs typeface="Calibri"/>
                <a:sym typeface="Calibri"/>
              </a:rPr>
              <a:t>Step 6 – Care Team Notification</a:t>
            </a:r>
            <a:endParaRPr dirty="0">
              <a:highlight>
                <a:srgbClr val="000000"/>
              </a:highlight>
            </a:endParaRP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1800" dirty="0">
                <a:solidFill>
                  <a:schemeClr val="dk1"/>
                </a:solidFill>
                <a:latin typeface="Calibri"/>
                <a:ea typeface="Calibri"/>
                <a:cs typeface="Calibri"/>
                <a:sym typeface="Calibri"/>
              </a:rPr>
              <a:t>Within seconds of the patient’s initial presentation at the triggering facility, real-time notifications are delivered to the members of the patient’s care team identified as being best placed to intervene and impact outcomes.</a:t>
            </a:r>
            <a:endParaRPr dirty="0"/>
          </a:p>
        </p:txBody>
      </p:sp>
      <p:cxnSp>
        <p:nvCxnSpPr>
          <p:cNvPr id="356" name="Google Shape;356;p9"/>
          <p:cNvCxnSpPr/>
          <p:nvPr/>
        </p:nvCxnSpPr>
        <p:spPr>
          <a:xfrm>
            <a:off x="7587155" y="2490964"/>
            <a:ext cx="3477260" cy="0"/>
          </a:xfrm>
          <a:prstGeom prst="straightConnector1">
            <a:avLst/>
          </a:prstGeom>
          <a:noFill/>
          <a:ln w="12700" cap="flat" cmpd="sng">
            <a:solidFill>
              <a:srgbClr val="D5DBE5"/>
            </a:solidFill>
            <a:prstDash val="solid"/>
            <a:miter lim="800000"/>
            <a:headEnd type="none" w="sm" len="sm"/>
            <a:tailEnd type="none" w="sm" len="sm"/>
          </a:ln>
        </p:spPr>
      </p:cxnSp>
      <p:sp>
        <p:nvSpPr>
          <p:cNvPr id="357" name="Google Shape;357;p9"/>
          <p:cNvSpPr/>
          <p:nvPr/>
        </p:nvSpPr>
        <p:spPr>
          <a:xfrm>
            <a:off x="4650042" y="1672336"/>
            <a:ext cx="862813" cy="646872"/>
          </a:xfrm>
          <a:custGeom>
            <a:avLst/>
            <a:gdLst/>
            <a:ahLst/>
            <a:cxnLst/>
            <a:rect l="l" t="t" r="r" b="b"/>
            <a:pathLst>
              <a:path w="1252310" h="938888" extrusionOk="0">
                <a:moveTo>
                  <a:pt x="473055" y="750094"/>
                </a:moveTo>
                <a:lnTo>
                  <a:pt x="473055" y="881784"/>
                </a:lnTo>
                <a:lnTo>
                  <a:pt x="775473" y="881784"/>
                </a:lnTo>
                <a:lnTo>
                  <a:pt x="775473" y="750094"/>
                </a:lnTo>
                <a:close/>
                <a:moveTo>
                  <a:pt x="775469" y="590933"/>
                </a:moveTo>
                <a:lnTo>
                  <a:pt x="775469" y="650464"/>
                </a:lnTo>
                <a:lnTo>
                  <a:pt x="837383" y="650464"/>
                </a:lnTo>
                <a:lnTo>
                  <a:pt x="837383" y="590933"/>
                </a:lnTo>
                <a:close/>
                <a:moveTo>
                  <a:pt x="654027" y="590933"/>
                </a:moveTo>
                <a:lnTo>
                  <a:pt x="654027" y="650464"/>
                </a:lnTo>
                <a:lnTo>
                  <a:pt x="715941" y="650464"/>
                </a:lnTo>
                <a:lnTo>
                  <a:pt x="715941" y="590933"/>
                </a:lnTo>
                <a:close/>
                <a:moveTo>
                  <a:pt x="532584" y="590933"/>
                </a:moveTo>
                <a:lnTo>
                  <a:pt x="532584" y="650464"/>
                </a:lnTo>
                <a:lnTo>
                  <a:pt x="594498" y="650464"/>
                </a:lnTo>
                <a:lnTo>
                  <a:pt x="594498" y="590933"/>
                </a:lnTo>
                <a:close/>
                <a:moveTo>
                  <a:pt x="411141" y="590933"/>
                </a:moveTo>
                <a:lnTo>
                  <a:pt x="411141" y="650464"/>
                </a:lnTo>
                <a:lnTo>
                  <a:pt x="473055" y="650464"/>
                </a:lnTo>
                <a:lnTo>
                  <a:pt x="473055" y="590933"/>
                </a:lnTo>
                <a:close/>
                <a:moveTo>
                  <a:pt x="1032533" y="587092"/>
                </a:moveTo>
                <a:lnTo>
                  <a:pt x="1032533" y="646623"/>
                </a:lnTo>
                <a:lnTo>
                  <a:pt x="1094447" y="646623"/>
                </a:lnTo>
                <a:lnTo>
                  <a:pt x="1094447" y="587092"/>
                </a:lnTo>
                <a:close/>
                <a:moveTo>
                  <a:pt x="154077" y="586899"/>
                </a:moveTo>
                <a:lnTo>
                  <a:pt x="154077" y="646430"/>
                </a:lnTo>
                <a:lnTo>
                  <a:pt x="215991" y="646430"/>
                </a:lnTo>
                <a:lnTo>
                  <a:pt x="215991" y="586899"/>
                </a:lnTo>
                <a:close/>
                <a:moveTo>
                  <a:pt x="775469" y="450631"/>
                </a:moveTo>
                <a:lnTo>
                  <a:pt x="775469" y="510162"/>
                </a:lnTo>
                <a:lnTo>
                  <a:pt x="837383" y="510162"/>
                </a:lnTo>
                <a:lnTo>
                  <a:pt x="837383" y="450631"/>
                </a:lnTo>
                <a:close/>
                <a:moveTo>
                  <a:pt x="654027" y="450631"/>
                </a:moveTo>
                <a:lnTo>
                  <a:pt x="654027" y="510162"/>
                </a:lnTo>
                <a:lnTo>
                  <a:pt x="715941" y="510162"/>
                </a:lnTo>
                <a:lnTo>
                  <a:pt x="715941" y="450631"/>
                </a:lnTo>
                <a:close/>
                <a:moveTo>
                  <a:pt x="532584" y="450631"/>
                </a:moveTo>
                <a:lnTo>
                  <a:pt x="532584" y="510162"/>
                </a:lnTo>
                <a:lnTo>
                  <a:pt x="594498" y="510162"/>
                </a:lnTo>
                <a:lnTo>
                  <a:pt x="594498" y="450631"/>
                </a:lnTo>
                <a:close/>
                <a:moveTo>
                  <a:pt x="411141" y="450631"/>
                </a:moveTo>
                <a:lnTo>
                  <a:pt x="411141" y="510162"/>
                </a:lnTo>
                <a:lnTo>
                  <a:pt x="473055" y="510162"/>
                </a:lnTo>
                <a:lnTo>
                  <a:pt x="473055" y="450631"/>
                </a:lnTo>
                <a:close/>
                <a:moveTo>
                  <a:pt x="1032533" y="445026"/>
                </a:moveTo>
                <a:lnTo>
                  <a:pt x="1032533" y="504557"/>
                </a:lnTo>
                <a:lnTo>
                  <a:pt x="1094447" y="504557"/>
                </a:lnTo>
                <a:lnTo>
                  <a:pt x="1094447" y="445026"/>
                </a:lnTo>
                <a:close/>
                <a:moveTo>
                  <a:pt x="154077" y="444833"/>
                </a:moveTo>
                <a:lnTo>
                  <a:pt x="154077" y="504364"/>
                </a:lnTo>
                <a:lnTo>
                  <a:pt x="215991" y="504364"/>
                </a:lnTo>
                <a:lnTo>
                  <a:pt x="215991" y="444833"/>
                </a:lnTo>
                <a:close/>
                <a:moveTo>
                  <a:pt x="775469" y="310330"/>
                </a:moveTo>
                <a:lnTo>
                  <a:pt x="775469" y="369861"/>
                </a:lnTo>
                <a:lnTo>
                  <a:pt x="837383" y="369861"/>
                </a:lnTo>
                <a:lnTo>
                  <a:pt x="837383" y="310330"/>
                </a:lnTo>
                <a:close/>
                <a:moveTo>
                  <a:pt x="654027" y="310330"/>
                </a:moveTo>
                <a:lnTo>
                  <a:pt x="654027" y="369861"/>
                </a:lnTo>
                <a:lnTo>
                  <a:pt x="715941" y="369861"/>
                </a:lnTo>
                <a:lnTo>
                  <a:pt x="715941" y="310330"/>
                </a:lnTo>
                <a:close/>
                <a:moveTo>
                  <a:pt x="532584" y="310330"/>
                </a:moveTo>
                <a:lnTo>
                  <a:pt x="532584" y="369861"/>
                </a:lnTo>
                <a:lnTo>
                  <a:pt x="594498" y="369861"/>
                </a:lnTo>
                <a:lnTo>
                  <a:pt x="594498" y="310330"/>
                </a:lnTo>
                <a:close/>
                <a:moveTo>
                  <a:pt x="411141" y="310330"/>
                </a:moveTo>
                <a:lnTo>
                  <a:pt x="411141" y="369861"/>
                </a:lnTo>
                <a:lnTo>
                  <a:pt x="473055" y="369861"/>
                </a:lnTo>
                <a:lnTo>
                  <a:pt x="473055" y="310330"/>
                </a:lnTo>
                <a:close/>
                <a:moveTo>
                  <a:pt x="595989" y="52962"/>
                </a:moveTo>
                <a:lnTo>
                  <a:pt x="595989" y="114574"/>
                </a:lnTo>
                <a:lnTo>
                  <a:pt x="534377" y="114574"/>
                </a:lnTo>
                <a:lnTo>
                  <a:pt x="534377" y="171124"/>
                </a:lnTo>
                <a:lnTo>
                  <a:pt x="595989" y="171124"/>
                </a:lnTo>
                <a:lnTo>
                  <a:pt x="595989" y="232736"/>
                </a:lnTo>
                <a:lnTo>
                  <a:pt x="652539" y="232736"/>
                </a:lnTo>
                <a:lnTo>
                  <a:pt x="652539" y="171124"/>
                </a:lnTo>
                <a:lnTo>
                  <a:pt x="714151" y="171124"/>
                </a:lnTo>
                <a:lnTo>
                  <a:pt x="714151" y="114574"/>
                </a:lnTo>
                <a:lnTo>
                  <a:pt x="652539" y="114574"/>
                </a:lnTo>
                <a:lnTo>
                  <a:pt x="652539" y="52962"/>
                </a:lnTo>
                <a:close/>
                <a:moveTo>
                  <a:pt x="328987" y="0"/>
                </a:moveTo>
                <a:lnTo>
                  <a:pt x="919537" y="0"/>
                </a:lnTo>
                <a:lnTo>
                  <a:pt x="919537" y="884209"/>
                </a:lnTo>
                <a:lnTo>
                  <a:pt x="963001" y="884209"/>
                </a:lnTo>
                <a:lnTo>
                  <a:pt x="963001" y="359761"/>
                </a:lnTo>
                <a:lnTo>
                  <a:pt x="1163979" y="359761"/>
                </a:lnTo>
                <a:lnTo>
                  <a:pt x="1163979" y="884209"/>
                </a:lnTo>
                <a:lnTo>
                  <a:pt x="1243197" y="884209"/>
                </a:lnTo>
                <a:cubicBezTo>
                  <a:pt x="1248230" y="884209"/>
                  <a:pt x="1252310" y="888289"/>
                  <a:pt x="1252310" y="893322"/>
                </a:cubicBezTo>
                <a:lnTo>
                  <a:pt x="1252310" y="929775"/>
                </a:lnTo>
                <a:cubicBezTo>
                  <a:pt x="1252310" y="934808"/>
                  <a:pt x="1248230" y="938888"/>
                  <a:pt x="1243197" y="938888"/>
                </a:cubicBezTo>
                <a:lnTo>
                  <a:pt x="9113" y="938888"/>
                </a:lnTo>
                <a:cubicBezTo>
                  <a:pt x="4080" y="938888"/>
                  <a:pt x="0" y="934808"/>
                  <a:pt x="0" y="929775"/>
                </a:cubicBezTo>
                <a:lnTo>
                  <a:pt x="0" y="893322"/>
                </a:lnTo>
                <a:cubicBezTo>
                  <a:pt x="0" y="888289"/>
                  <a:pt x="4080" y="884209"/>
                  <a:pt x="9113" y="884209"/>
                </a:cubicBezTo>
                <a:lnTo>
                  <a:pt x="84545" y="884209"/>
                </a:lnTo>
                <a:lnTo>
                  <a:pt x="84545" y="359568"/>
                </a:lnTo>
                <a:lnTo>
                  <a:pt x="285523" y="359568"/>
                </a:lnTo>
                <a:lnTo>
                  <a:pt x="285523" y="884209"/>
                </a:lnTo>
                <a:lnTo>
                  <a:pt x="328987" y="884209"/>
                </a:lnTo>
                <a:close/>
              </a:path>
            </a:pathLst>
          </a:custGeom>
          <a:gradFill>
            <a:gsLst>
              <a:gs pos="0">
                <a:srgbClr val="F2F2F2"/>
              </a:gs>
              <a:gs pos="1000">
                <a:srgbClr val="F2F2F2"/>
              </a:gs>
              <a:gs pos="85000">
                <a:srgbClr val="D8D8D8"/>
              </a:gs>
              <a:gs pos="100000">
                <a:srgbClr val="D8D8D8"/>
              </a:gs>
            </a:gsLst>
            <a:lin ang="36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58" name="Google Shape;358;p9"/>
          <p:cNvSpPr/>
          <p:nvPr/>
        </p:nvSpPr>
        <p:spPr>
          <a:xfrm rot="10800000">
            <a:off x="2055998" y="3564255"/>
            <a:ext cx="1420824" cy="269162"/>
          </a:xfrm>
          <a:prstGeom prst="rightArrow">
            <a:avLst>
              <a:gd name="adj1" fmla="val 50000"/>
              <a:gd name="adj2" fmla="val 50000"/>
            </a:avLst>
          </a:prstGeom>
          <a:gradFill>
            <a:gsLst>
              <a:gs pos="0">
                <a:schemeClr val="accent1"/>
              </a:gs>
              <a:gs pos="100000">
                <a:srgbClr val="189874"/>
              </a:gs>
            </a:gsLst>
            <a:lin ang="10800000" scaled="0"/>
          </a:gradFill>
          <a:ln w="190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14000"/>
              </a:lnSpc>
              <a:spcBef>
                <a:spcPts val="0"/>
              </a:spcBef>
              <a:spcAft>
                <a:spcPts val="0"/>
              </a:spcAft>
              <a:buNone/>
            </a:pPr>
            <a:endParaRPr sz="1400">
              <a:solidFill>
                <a:schemeClr val="lt1"/>
              </a:solidFill>
              <a:latin typeface="Calibri"/>
              <a:ea typeface="Calibri"/>
              <a:cs typeface="Calibri"/>
              <a:sym typeface="Calibri"/>
            </a:endParaRPr>
          </a:p>
        </p:txBody>
      </p:sp>
      <p:sp>
        <p:nvSpPr>
          <p:cNvPr id="359" name="Google Shape;359;p9"/>
          <p:cNvSpPr/>
          <p:nvPr/>
        </p:nvSpPr>
        <p:spPr>
          <a:xfrm rot="1026657">
            <a:off x="4116511" y="4104136"/>
            <a:ext cx="1572369" cy="269162"/>
          </a:xfrm>
          <a:prstGeom prst="rightArrow">
            <a:avLst>
              <a:gd name="adj1" fmla="val 50000"/>
              <a:gd name="adj2" fmla="val 50000"/>
            </a:avLst>
          </a:prstGeom>
          <a:gradFill>
            <a:gsLst>
              <a:gs pos="0">
                <a:schemeClr val="accent1"/>
              </a:gs>
              <a:gs pos="100000">
                <a:srgbClr val="189874"/>
              </a:gs>
            </a:gsLst>
            <a:lin ang="10800000" scaled="0"/>
          </a:gradFill>
          <a:ln w="190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14000"/>
              </a:lnSpc>
              <a:spcBef>
                <a:spcPts val="0"/>
              </a:spcBef>
              <a:spcAft>
                <a:spcPts val="0"/>
              </a:spcAft>
              <a:buNone/>
            </a:pPr>
            <a:endParaRPr sz="1400">
              <a:solidFill>
                <a:schemeClr val="lt1"/>
              </a:solidFill>
              <a:latin typeface="Calibri"/>
              <a:ea typeface="Calibri"/>
              <a:cs typeface="Calibri"/>
              <a:sym typeface="Calibri"/>
            </a:endParaRPr>
          </a:p>
        </p:txBody>
      </p:sp>
      <p:sp>
        <p:nvSpPr>
          <p:cNvPr id="360" name="Google Shape;360;p9"/>
          <p:cNvSpPr/>
          <p:nvPr/>
        </p:nvSpPr>
        <p:spPr>
          <a:xfrm>
            <a:off x="3465320" y="3244157"/>
            <a:ext cx="733380" cy="964650"/>
          </a:xfrm>
          <a:custGeom>
            <a:avLst/>
            <a:gdLst/>
            <a:ahLst/>
            <a:cxnLst/>
            <a:rect l="l" t="t" r="r" b="b"/>
            <a:pathLst>
              <a:path w="806996" h="1061482" extrusionOk="0">
                <a:moveTo>
                  <a:pt x="455790" y="787319"/>
                </a:moveTo>
                <a:lnTo>
                  <a:pt x="447046" y="790392"/>
                </a:lnTo>
                <a:cubicBezTo>
                  <a:pt x="433052" y="793623"/>
                  <a:pt x="418474" y="795330"/>
                  <a:pt x="403498" y="795330"/>
                </a:cubicBezTo>
                <a:lnTo>
                  <a:pt x="365258" y="787610"/>
                </a:lnTo>
                <a:lnTo>
                  <a:pt x="403498" y="788401"/>
                </a:lnTo>
                <a:close/>
                <a:moveTo>
                  <a:pt x="0" y="748738"/>
                </a:moveTo>
                <a:lnTo>
                  <a:pt x="1050" y="749958"/>
                </a:lnTo>
                <a:cubicBezTo>
                  <a:pt x="20203" y="760928"/>
                  <a:pt x="71186" y="770538"/>
                  <a:pt x="142195" y="777407"/>
                </a:cubicBezTo>
                <a:lnTo>
                  <a:pt x="198711" y="781997"/>
                </a:lnTo>
                <a:lnTo>
                  <a:pt x="210145" y="795855"/>
                </a:lnTo>
                <a:cubicBezTo>
                  <a:pt x="259628" y="845338"/>
                  <a:pt x="327989" y="875944"/>
                  <a:pt x="403498" y="875944"/>
                </a:cubicBezTo>
                <a:cubicBezTo>
                  <a:pt x="481367" y="875944"/>
                  <a:pt x="551633" y="843395"/>
                  <a:pt x="601435" y="791161"/>
                </a:cubicBezTo>
                <a:lnTo>
                  <a:pt x="608102" y="782012"/>
                </a:lnTo>
                <a:lnTo>
                  <a:pt x="664801" y="777407"/>
                </a:lnTo>
                <a:cubicBezTo>
                  <a:pt x="735811" y="770538"/>
                  <a:pt x="786794" y="760928"/>
                  <a:pt x="805946" y="749958"/>
                </a:cubicBezTo>
                <a:lnTo>
                  <a:pt x="806995" y="748739"/>
                </a:lnTo>
                <a:lnTo>
                  <a:pt x="806995" y="1013336"/>
                </a:lnTo>
                <a:lnTo>
                  <a:pt x="806996" y="1013337"/>
                </a:lnTo>
                <a:cubicBezTo>
                  <a:pt x="806996" y="1039927"/>
                  <a:pt x="626344" y="1061482"/>
                  <a:pt x="403498" y="1061482"/>
                </a:cubicBezTo>
                <a:cubicBezTo>
                  <a:pt x="180653" y="1061482"/>
                  <a:pt x="1" y="1039927"/>
                  <a:pt x="1" y="1013337"/>
                </a:cubicBezTo>
                <a:lnTo>
                  <a:pt x="1" y="1013336"/>
                </a:lnTo>
                <a:lnTo>
                  <a:pt x="0" y="1013336"/>
                </a:lnTo>
                <a:close/>
                <a:moveTo>
                  <a:pt x="265665" y="736653"/>
                </a:moveTo>
                <a:lnTo>
                  <a:pt x="302658" y="738390"/>
                </a:lnTo>
                <a:cubicBezTo>
                  <a:pt x="334889" y="739380"/>
                  <a:pt x="368679" y="739906"/>
                  <a:pt x="403498" y="739906"/>
                </a:cubicBezTo>
                <a:cubicBezTo>
                  <a:pt x="438318" y="739906"/>
                  <a:pt x="472108" y="739380"/>
                  <a:pt x="504339" y="738390"/>
                </a:cubicBezTo>
                <a:lnTo>
                  <a:pt x="537409" y="736838"/>
                </a:lnTo>
                <a:lnTo>
                  <a:pt x="497970" y="767784"/>
                </a:lnTo>
                <a:lnTo>
                  <a:pt x="403499" y="769923"/>
                </a:lnTo>
                <a:lnTo>
                  <a:pt x="310095" y="767808"/>
                </a:lnTo>
                <a:lnTo>
                  <a:pt x="267148" y="738852"/>
                </a:lnTo>
                <a:close/>
                <a:moveTo>
                  <a:pt x="35425" y="711318"/>
                </a:moveTo>
                <a:lnTo>
                  <a:pt x="68912" y="718679"/>
                </a:lnTo>
                <a:cubicBezTo>
                  <a:pt x="87040" y="721881"/>
                  <a:pt x="108310" y="724808"/>
                  <a:pt x="132196" y="727399"/>
                </a:cubicBezTo>
                <a:lnTo>
                  <a:pt x="162981" y="730009"/>
                </a:lnTo>
                <a:lnTo>
                  <a:pt x="176755" y="755386"/>
                </a:lnTo>
                <a:lnTo>
                  <a:pt x="182408" y="762238"/>
                </a:lnTo>
                <a:lnTo>
                  <a:pt x="126291" y="757045"/>
                </a:lnTo>
                <a:cubicBezTo>
                  <a:pt x="55347" y="749089"/>
                  <a:pt x="11468" y="738097"/>
                  <a:pt x="11468" y="725956"/>
                </a:cubicBezTo>
                <a:cubicBezTo>
                  <a:pt x="11468" y="722921"/>
                  <a:pt x="14210" y="719957"/>
                  <a:pt x="19433" y="717095"/>
                </a:cubicBezTo>
                <a:close/>
                <a:moveTo>
                  <a:pt x="771572" y="711317"/>
                </a:moveTo>
                <a:lnTo>
                  <a:pt x="787565" y="717095"/>
                </a:lnTo>
                <a:cubicBezTo>
                  <a:pt x="792787" y="719957"/>
                  <a:pt x="795529" y="722921"/>
                  <a:pt x="795529" y="725956"/>
                </a:cubicBezTo>
                <a:cubicBezTo>
                  <a:pt x="795529" y="741132"/>
                  <a:pt x="726967" y="754513"/>
                  <a:pt x="622686" y="762414"/>
                </a:cubicBezTo>
                <a:lnTo>
                  <a:pt x="622371" y="762433"/>
                </a:lnTo>
                <a:lnTo>
                  <a:pt x="643938" y="732840"/>
                </a:lnTo>
                <a:lnTo>
                  <a:pt x="645357" y="729895"/>
                </a:lnTo>
                <a:lnTo>
                  <a:pt x="674801" y="727399"/>
                </a:lnTo>
                <a:cubicBezTo>
                  <a:pt x="698687" y="724808"/>
                  <a:pt x="719957" y="721881"/>
                  <a:pt x="738085" y="718679"/>
                </a:cubicBezTo>
                <a:close/>
                <a:moveTo>
                  <a:pt x="403498" y="409672"/>
                </a:moveTo>
                <a:cubicBezTo>
                  <a:pt x="410154" y="409672"/>
                  <a:pt x="416731" y="410009"/>
                  <a:pt x="423214" y="410667"/>
                </a:cubicBezTo>
                <a:lnTo>
                  <a:pt x="440906" y="413368"/>
                </a:lnTo>
                <a:lnTo>
                  <a:pt x="440906" y="428081"/>
                </a:lnTo>
                <a:lnTo>
                  <a:pt x="403499" y="428928"/>
                </a:lnTo>
                <a:lnTo>
                  <a:pt x="364467" y="428044"/>
                </a:lnTo>
                <a:lnTo>
                  <a:pt x="364467" y="413745"/>
                </a:lnTo>
                <a:lnTo>
                  <a:pt x="374132" y="411894"/>
                </a:lnTo>
                <a:cubicBezTo>
                  <a:pt x="383707" y="410431"/>
                  <a:pt x="393514" y="409672"/>
                  <a:pt x="403498" y="409672"/>
                </a:cubicBezTo>
                <a:close/>
                <a:moveTo>
                  <a:pt x="806995" y="407744"/>
                </a:moveTo>
                <a:lnTo>
                  <a:pt x="806995" y="672341"/>
                </a:lnTo>
                <a:lnTo>
                  <a:pt x="806996" y="672342"/>
                </a:lnTo>
                <a:cubicBezTo>
                  <a:pt x="806996" y="698932"/>
                  <a:pt x="626344" y="720487"/>
                  <a:pt x="403498" y="720487"/>
                </a:cubicBezTo>
                <a:lnTo>
                  <a:pt x="252310" y="716845"/>
                </a:lnTo>
                <a:lnTo>
                  <a:pt x="225823" y="677559"/>
                </a:lnTo>
                <a:cubicBezTo>
                  <a:pt x="216065" y="654489"/>
                  <a:pt x="210669" y="629125"/>
                  <a:pt x="210669" y="602501"/>
                </a:cubicBezTo>
                <a:cubicBezTo>
                  <a:pt x="210669" y="582533"/>
                  <a:pt x="213704" y="563274"/>
                  <a:pt x="219338" y="545160"/>
                </a:cubicBezTo>
                <a:lnTo>
                  <a:pt x="224891" y="529988"/>
                </a:lnTo>
                <a:lnTo>
                  <a:pt x="224891" y="442441"/>
                </a:lnTo>
                <a:lnTo>
                  <a:pt x="262253" y="444484"/>
                </a:lnTo>
                <a:lnTo>
                  <a:pt x="286490" y="444986"/>
                </a:lnTo>
                <a:lnTo>
                  <a:pt x="286490" y="449480"/>
                </a:lnTo>
                <a:lnTo>
                  <a:pt x="286490" y="663621"/>
                </a:lnTo>
                <a:lnTo>
                  <a:pt x="364467" y="663621"/>
                </a:lnTo>
                <a:lnTo>
                  <a:pt x="364467" y="446598"/>
                </a:lnTo>
                <a:lnTo>
                  <a:pt x="403498" y="447406"/>
                </a:lnTo>
                <a:lnTo>
                  <a:pt x="440906" y="446632"/>
                </a:lnTo>
                <a:lnTo>
                  <a:pt x="440906" y="663621"/>
                </a:lnTo>
                <a:lnTo>
                  <a:pt x="518881" y="663621"/>
                </a:lnTo>
                <a:lnTo>
                  <a:pt x="518881" y="448266"/>
                </a:lnTo>
                <a:lnTo>
                  <a:pt x="526155" y="453705"/>
                </a:lnTo>
                <a:cubicBezTo>
                  <a:pt x="569011" y="489072"/>
                  <a:pt x="596327" y="542597"/>
                  <a:pt x="596327" y="602501"/>
                </a:cubicBezTo>
                <a:cubicBezTo>
                  <a:pt x="596327" y="622469"/>
                  <a:pt x="593292" y="641728"/>
                  <a:pt x="587658" y="659842"/>
                </a:cubicBezTo>
                <a:lnTo>
                  <a:pt x="586275" y="663621"/>
                </a:lnTo>
                <a:lnTo>
                  <a:pt x="669840" y="663621"/>
                </a:lnTo>
                <a:lnTo>
                  <a:pt x="671386" y="657609"/>
                </a:lnTo>
                <a:cubicBezTo>
                  <a:pt x="675028" y="639809"/>
                  <a:pt x="676941" y="621378"/>
                  <a:pt x="676941" y="602501"/>
                </a:cubicBezTo>
                <a:cubicBezTo>
                  <a:pt x="676941" y="545869"/>
                  <a:pt x="659725" y="493258"/>
                  <a:pt x="630241" y="449617"/>
                </a:cubicBezTo>
                <a:lnTo>
                  <a:pt x="622201" y="439872"/>
                </a:lnTo>
                <a:lnTo>
                  <a:pt x="664801" y="436412"/>
                </a:lnTo>
                <a:cubicBezTo>
                  <a:pt x="735811" y="429544"/>
                  <a:pt x="786794" y="419933"/>
                  <a:pt x="805946" y="408963"/>
                </a:cubicBezTo>
                <a:close/>
                <a:moveTo>
                  <a:pt x="0" y="407743"/>
                </a:moveTo>
                <a:lnTo>
                  <a:pt x="1050" y="408963"/>
                </a:lnTo>
                <a:cubicBezTo>
                  <a:pt x="20203" y="419933"/>
                  <a:pt x="71186" y="429544"/>
                  <a:pt x="142195" y="436412"/>
                </a:cubicBezTo>
                <a:lnTo>
                  <a:pt x="184795" y="439872"/>
                </a:lnTo>
                <a:lnTo>
                  <a:pt x="176755" y="449616"/>
                </a:lnTo>
                <a:cubicBezTo>
                  <a:pt x="147271" y="493258"/>
                  <a:pt x="130055" y="545869"/>
                  <a:pt x="130055" y="602501"/>
                </a:cubicBezTo>
                <a:cubicBezTo>
                  <a:pt x="130055" y="640256"/>
                  <a:pt x="137707" y="676223"/>
                  <a:pt x="151544" y="708937"/>
                </a:cubicBezTo>
                <a:lnTo>
                  <a:pt x="151964" y="709712"/>
                </a:lnTo>
                <a:lnTo>
                  <a:pt x="118182" y="706386"/>
                </a:lnTo>
                <a:cubicBezTo>
                  <a:pt x="45164" y="697673"/>
                  <a:pt x="1" y="685637"/>
                  <a:pt x="1" y="672342"/>
                </a:cubicBezTo>
                <a:lnTo>
                  <a:pt x="1" y="672342"/>
                </a:lnTo>
                <a:lnTo>
                  <a:pt x="0" y="672342"/>
                </a:lnTo>
                <a:close/>
                <a:moveTo>
                  <a:pt x="35425" y="370323"/>
                </a:moveTo>
                <a:lnTo>
                  <a:pt x="68912" y="377684"/>
                </a:lnTo>
                <a:cubicBezTo>
                  <a:pt x="105168" y="384088"/>
                  <a:pt x="153995" y="389394"/>
                  <a:pt x="211168" y="393100"/>
                </a:cubicBezTo>
                <a:lnTo>
                  <a:pt x="286490" y="396636"/>
                </a:lnTo>
                <a:lnTo>
                  <a:pt x="286490" y="426278"/>
                </a:lnTo>
                <a:lnTo>
                  <a:pt x="250902" y="425472"/>
                </a:lnTo>
                <a:lnTo>
                  <a:pt x="224891" y="423889"/>
                </a:lnTo>
                <a:lnTo>
                  <a:pt x="224891" y="395746"/>
                </a:lnTo>
                <a:lnTo>
                  <a:pt x="210145" y="409148"/>
                </a:lnTo>
                <a:lnTo>
                  <a:pt x="199269" y="422329"/>
                </a:lnTo>
                <a:lnTo>
                  <a:pt x="184310" y="421419"/>
                </a:lnTo>
                <a:cubicBezTo>
                  <a:pt x="80029" y="413518"/>
                  <a:pt x="11468" y="400138"/>
                  <a:pt x="11468" y="384961"/>
                </a:cubicBezTo>
                <a:cubicBezTo>
                  <a:pt x="11468" y="381926"/>
                  <a:pt x="14210" y="378963"/>
                  <a:pt x="19433" y="376100"/>
                </a:cubicBezTo>
                <a:close/>
                <a:moveTo>
                  <a:pt x="771572" y="370323"/>
                </a:moveTo>
                <a:lnTo>
                  <a:pt x="787565" y="376100"/>
                </a:lnTo>
                <a:cubicBezTo>
                  <a:pt x="792787" y="378963"/>
                  <a:pt x="795529" y="381926"/>
                  <a:pt x="795529" y="384961"/>
                </a:cubicBezTo>
                <a:cubicBezTo>
                  <a:pt x="795529" y="400138"/>
                  <a:pt x="726967" y="413518"/>
                  <a:pt x="622686" y="421419"/>
                </a:cubicBezTo>
                <a:lnTo>
                  <a:pt x="607727" y="422329"/>
                </a:lnTo>
                <a:lnTo>
                  <a:pt x="596851" y="409148"/>
                </a:lnTo>
                <a:lnTo>
                  <a:pt x="574532" y="394100"/>
                </a:lnTo>
                <a:lnTo>
                  <a:pt x="595830" y="393100"/>
                </a:lnTo>
                <a:cubicBezTo>
                  <a:pt x="653003" y="389394"/>
                  <a:pt x="701830" y="384088"/>
                  <a:pt x="738085" y="377684"/>
                </a:cubicBezTo>
                <a:close/>
                <a:moveTo>
                  <a:pt x="0" y="66748"/>
                </a:moveTo>
                <a:lnTo>
                  <a:pt x="1050" y="67969"/>
                </a:lnTo>
                <a:cubicBezTo>
                  <a:pt x="39355" y="89908"/>
                  <a:pt x="204982" y="106411"/>
                  <a:pt x="403498" y="106411"/>
                </a:cubicBezTo>
                <a:cubicBezTo>
                  <a:pt x="602014" y="106411"/>
                  <a:pt x="767641" y="89908"/>
                  <a:pt x="805946" y="67969"/>
                </a:cubicBezTo>
                <a:lnTo>
                  <a:pt x="806995" y="66749"/>
                </a:lnTo>
                <a:lnTo>
                  <a:pt x="806995" y="331347"/>
                </a:lnTo>
                <a:lnTo>
                  <a:pt x="806996" y="331347"/>
                </a:lnTo>
                <a:cubicBezTo>
                  <a:pt x="806996" y="351290"/>
                  <a:pt x="705379" y="368400"/>
                  <a:pt x="560558" y="375709"/>
                </a:cubicBezTo>
                <a:lnTo>
                  <a:pt x="547714" y="376019"/>
                </a:lnTo>
                <a:lnTo>
                  <a:pt x="509934" y="350547"/>
                </a:lnTo>
                <a:cubicBezTo>
                  <a:pt x="477220" y="336710"/>
                  <a:pt x="441253" y="329058"/>
                  <a:pt x="403498" y="329058"/>
                </a:cubicBezTo>
                <a:cubicBezTo>
                  <a:pt x="365744" y="329058"/>
                  <a:pt x="329776" y="336710"/>
                  <a:pt x="297062" y="350547"/>
                </a:cubicBezTo>
                <a:lnTo>
                  <a:pt x="286490" y="355639"/>
                </a:lnTo>
                <a:lnTo>
                  <a:pt x="286490" y="360147"/>
                </a:lnTo>
                <a:lnTo>
                  <a:pt x="286490" y="376674"/>
                </a:lnTo>
                <a:lnTo>
                  <a:pt x="246439" y="375709"/>
                </a:lnTo>
                <a:cubicBezTo>
                  <a:pt x="101618" y="368400"/>
                  <a:pt x="1" y="351290"/>
                  <a:pt x="1" y="331347"/>
                </a:cubicBezTo>
                <a:lnTo>
                  <a:pt x="1" y="331347"/>
                </a:lnTo>
                <a:lnTo>
                  <a:pt x="0" y="331347"/>
                </a:lnTo>
                <a:close/>
                <a:moveTo>
                  <a:pt x="403499" y="0"/>
                </a:moveTo>
                <a:cubicBezTo>
                  <a:pt x="620011" y="0"/>
                  <a:pt x="795529" y="19684"/>
                  <a:pt x="795529" y="43966"/>
                </a:cubicBezTo>
                <a:cubicBezTo>
                  <a:pt x="795529" y="68248"/>
                  <a:pt x="620011" y="87933"/>
                  <a:pt x="403499" y="87933"/>
                </a:cubicBezTo>
                <a:cubicBezTo>
                  <a:pt x="186986" y="87933"/>
                  <a:pt x="11468" y="68248"/>
                  <a:pt x="11468" y="43966"/>
                </a:cubicBezTo>
                <a:cubicBezTo>
                  <a:pt x="11468" y="19684"/>
                  <a:pt x="186986" y="0"/>
                  <a:pt x="403499" y="0"/>
                </a:cubicBezTo>
                <a:close/>
              </a:path>
            </a:pathLst>
          </a:custGeom>
          <a:gradFill>
            <a:gsLst>
              <a:gs pos="0">
                <a:schemeClr val="accent1"/>
              </a:gs>
              <a:gs pos="1000">
                <a:schemeClr val="accent1"/>
              </a:gs>
              <a:gs pos="50000">
                <a:schemeClr val="lt2"/>
              </a:gs>
              <a:gs pos="99000">
                <a:schemeClr val="accent2"/>
              </a:gs>
              <a:gs pos="100000">
                <a:schemeClr val="accent2"/>
              </a:gs>
            </a:gsLst>
            <a:lin ang="3600000" scaled="0"/>
          </a:gradFill>
          <a:ln>
            <a:noFill/>
          </a:ln>
          <a:effectLst>
            <a:outerShdw blurRad="50800" dist="38100" dir="2700000" algn="tl" rotWithShape="0">
              <a:srgbClr val="000000">
                <a:alpha val="2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361" name="Google Shape;361;p9"/>
          <p:cNvGrpSpPr/>
          <p:nvPr/>
        </p:nvGrpSpPr>
        <p:grpSpPr>
          <a:xfrm>
            <a:off x="2582397" y="3082566"/>
            <a:ext cx="455888" cy="510280"/>
            <a:chOff x="7289136" y="380877"/>
            <a:chExt cx="5149393" cy="5763804"/>
          </a:xfrm>
        </p:grpSpPr>
        <p:sp>
          <p:nvSpPr>
            <p:cNvPr id="362" name="Google Shape;362;p9"/>
            <p:cNvSpPr/>
            <p:nvPr/>
          </p:nvSpPr>
          <p:spPr>
            <a:xfrm>
              <a:off x="7289136" y="380877"/>
              <a:ext cx="4315793" cy="5763804"/>
            </a:xfrm>
            <a:custGeom>
              <a:avLst/>
              <a:gdLst/>
              <a:ahLst/>
              <a:cxnLst/>
              <a:rect l="l" t="t" r="r" b="b"/>
              <a:pathLst>
                <a:path w="4315793" h="5763804" extrusionOk="0">
                  <a:moveTo>
                    <a:pt x="466551" y="4674561"/>
                  </a:moveTo>
                  <a:lnTo>
                    <a:pt x="466551" y="4762262"/>
                  </a:lnTo>
                  <a:lnTo>
                    <a:pt x="3079748" y="4762262"/>
                  </a:lnTo>
                  <a:lnTo>
                    <a:pt x="3079748" y="4674561"/>
                  </a:lnTo>
                  <a:close/>
                  <a:moveTo>
                    <a:pt x="466554" y="3616121"/>
                  </a:moveTo>
                  <a:lnTo>
                    <a:pt x="466554" y="3703822"/>
                  </a:lnTo>
                  <a:lnTo>
                    <a:pt x="2630887" y="3703822"/>
                  </a:lnTo>
                  <a:lnTo>
                    <a:pt x="2630887" y="3616121"/>
                  </a:lnTo>
                  <a:close/>
                  <a:moveTo>
                    <a:pt x="466554" y="3211104"/>
                  </a:moveTo>
                  <a:lnTo>
                    <a:pt x="466554" y="3298805"/>
                  </a:lnTo>
                  <a:lnTo>
                    <a:pt x="3885264" y="3298805"/>
                  </a:lnTo>
                  <a:lnTo>
                    <a:pt x="3885264" y="3211104"/>
                  </a:lnTo>
                  <a:close/>
                  <a:moveTo>
                    <a:pt x="466552" y="2806087"/>
                  </a:moveTo>
                  <a:lnTo>
                    <a:pt x="466552" y="2893788"/>
                  </a:lnTo>
                  <a:lnTo>
                    <a:pt x="3885264" y="2893788"/>
                  </a:lnTo>
                  <a:lnTo>
                    <a:pt x="3885264" y="2806087"/>
                  </a:lnTo>
                  <a:close/>
                  <a:moveTo>
                    <a:pt x="466554" y="2401070"/>
                  </a:moveTo>
                  <a:lnTo>
                    <a:pt x="466554" y="2488771"/>
                  </a:lnTo>
                  <a:lnTo>
                    <a:pt x="3885264" y="2488771"/>
                  </a:lnTo>
                  <a:lnTo>
                    <a:pt x="3885264" y="2401070"/>
                  </a:lnTo>
                  <a:close/>
                  <a:moveTo>
                    <a:pt x="466554" y="1996053"/>
                  </a:moveTo>
                  <a:lnTo>
                    <a:pt x="466554" y="2083754"/>
                  </a:lnTo>
                  <a:lnTo>
                    <a:pt x="3885264" y="2083754"/>
                  </a:lnTo>
                  <a:lnTo>
                    <a:pt x="3885264" y="1996053"/>
                  </a:lnTo>
                  <a:close/>
                  <a:moveTo>
                    <a:pt x="466554" y="1591036"/>
                  </a:moveTo>
                  <a:lnTo>
                    <a:pt x="466554" y="1678737"/>
                  </a:lnTo>
                  <a:lnTo>
                    <a:pt x="3885264" y="1678737"/>
                  </a:lnTo>
                  <a:lnTo>
                    <a:pt x="3885264" y="1591036"/>
                  </a:lnTo>
                  <a:close/>
                  <a:moveTo>
                    <a:pt x="562227" y="571058"/>
                  </a:moveTo>
                  <a:lnTo>
                    <a:pt x="2577735" y="571058"/>
                  </a:lnTo>
                  <a:lnTo>
                    <a:pt x="2577735" y="1184958"/>
                  </a:lnTo>
                  <a:lnTo>
                    <a:pt x="562227" y="1184958"/>
                  </a:lnTo>
                  <a:close/>
                  <a:moveTo>
                    <a:pt x="466554" y="483357"/>
                  </a:moveTo>
                  <a:lnTo>
                    <a:pt x="466554" y="1273720"/>
                  </a:lnTo>
                  <a:lnTo>
                    <a:pt x="2673408" y="1273720"/>
                  </a:lnTo>
                  <a:lnTo>
                    <a:pt x="2673408" y="483357"/>
                  </a:lnTo>
                  <a:close/>
                  <a:moveTo>
                    <a:pt x="3236727" y="18971"/>
                  </a:moveTo>
                  <a:lnTo>
                    <a:pt x="4246541" y="1028784"/>
                  </a:lnTo>
                  <a:lnTo>
                    <a:pt x="3440162" y="1028784"/>
                  </a:lnTo>
                  <a:cubicBezTo>
                    <a:pt x="3327809" y="1028784"/>
                    <a:pt x="3236727" y="937703"/>
                    <a:pt x="3236727" y="825350"/>
                  </a:cubicBezTo>
                  <a:close/>
                  <a:moveTo>
                    <a:pt x="250705" y="0"/>
                  </a:moveTo>
                  <a:lnTo>
                    <a:pt x="3145504" y="0"/>
                  </a:lnTo>
                  <a:lnTo>
                    <a:pt x="3145504" y="871630"/>
                  </a:lnTo>
                  <a:cubicBezTo>
                    <a:pt x="3145504" y="1010090"/>
                    <a:pt x="3257749" y="1122334"/>
                    <a:pt x="3396209" y="1122334"/>
                  </a:cubicBezTo>
                  <a:lnTo>
                    <a:pt x="4315793" y="1122334"/>
                  </a:lnTo>
                  <a:lnTo>
                    <a:pt x="4315793" y="1386770"/>
                  </a:lnTo>
                  <a:lnTo>
                    <a:pt x="4290454" y="1401609"/>
                  </a:lnTo>
                  <a:cubicBezTo>
                    <a:pt x="4184195" y="1477993"/>
                    <a:pt x="4112276" y="1590614"/>
                    <a:pt x="4099880" y="1721368"/>
                  </a:cubicBezTo>
                  <a:lnTo>
                    <a:pt x="4077591" y="4215451"/>
                  </a:lnTo>
                  <a:lnTo>
                    <a:pt x="4077169" y="4217429"/>
                  </a:lnTo>
                  <a:lnTo>
                    <a:pt x="4077453" y="4230953"/>
                  </a:lnTo>
                  <a:lnTo>
                    <a:pt x="4077099" y="4270431"/>
                  </a:lnTo>
                  <a:lnTo>
                    <a:pt x="4078281" y="4270543"/>
                  </a:lnTo>
                  <a:lnTo>
                    <a:pt x="4078396" y="4276067"/>
                  </a:lnTo>
                  <a:cubicBezTo>
                    <a:pt x="4092221" y="4376619"/>
                    <a:pt x="4165490" y="4464365"/>
                    <a:pt x="4268744" y="4508350"/>
                  </a:cubicBezTo>
                  <a:lnTo>
                    <a:pt x="4277576" y="4511328"/>
                  </a:lnTo>
                  <a:lnTo>
                    <a:pt x="4217638" y="4523116"/>
                  </a:lnTo>
                  <a:cubicBezTo>
                    <a:pt x="4049996" y="4571519"/>
                    <a:pt x="3920711" y="4718212"/>
                    <a:pt x="3903245" y="4902453"/>
                  </a:cubicBezTo>
                  <a:cubicBezTo>
                    <a:pt x="3880433" y="5143094"/>
                    <a:pt x="4057018" y="5356665"/>
                    <a:pt x="4297660" y="5379478"/>
                  </a:cubicBezTo>
                  <a:lnTo>
                    <a:pt x="4315793" y="5379370"/>
                  </a:lnTo>
                  <a:lnTo>
                    <a:pt x="4315793" y="5513099"/>
                  </a:lnTo>
                  <a:cubicBezTo>
                    <a:pt x="4315793" y="5651560"/>
                    <a:pt x="4203549" y="5763804"/>
                    <a:pt x="4065089" y="5763804"/>
                  </a:cubicBezTo>
                  <a:lnTo>
                    <a:pt x="250705" y="5763804"/>
                  </a:lnTo>
                  <a:cubicBezTo>
                    <a:pt x="112245" y="5763804"/>
                    <a:pt x="0" y="5651560"/>
                    <a:pt x="0" y="5513099"/>
                  </a:cubicBezTo>
                  <a:lnTo>
                    <a:pt x="0" y="250705"/>
                  </a:lnTo>
                  <a:cubicBezTo>
                    <a:pt x="0" y="112245"/>
                    <a:pt x="112245" y="0"/>
                    <a:pt x="250705" y="0"/>
                  </a:cubicBezTo>
                  <a:close/>
                </a:path>
              </a:pathLst>
            </a:custGeom>
            <a:gradFill>
              <a:gsLst>
                <a:gs pos="0">
                  <a:schemeClr val="accent1"/>
                </a:gs>
                <a:gs pos="1000">
                  <a:schemeClr val="accent1"/>
                </a:gs>
                <a:gs pos="50000">
                  <a:schemeClr val="lt2"/>
                </a:gs>
                <a:gs pos="99000">
                  <a:schemeClr val="accent2"/>
                </a:gs>
                <a:gs pos="100000">
                  <a:schemeClr val="accent2"/>
                </a:gs>
              </a:gsLst>
              <a:lin ang="3600000" scaled="0"/>
            </a:gradFill>
            <a:ln>
              <a:noFill/>
            </a:ln>
            <a:effectLst>
              <a:outerShdw blurRad="50800" dist="38100" dir="2700000" algn="tl" rotWithShape="0">
                <a:srgbClr val="000000">
                  <a:alpha val="2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63" name="Google Shape;363;p9"/>
            <p:cNvSpPr/>
            <p:nvPr/>
          </p:nvSpPr>
          <p:spPr>
            <a:xfrm rot="324921">
              <a:off x="11338899" y="1733936"/>
              <a:ext cx="914388" cy="3968896"/>
            </a:xfrm>
            <a:custGeom>
              <a:avLst/>
              <a:gdLst/>
              <a:ahLst/>
              <a:cxnLst/>
              <a:rect l="l" t="t" r="r" b="b"/>
              <a:pathLst>
                <a:path w="914386" h="3968897" extrusionOk="0">
                  <a:moveTo>
                    <a:pt x="471583" y="3224179"/>
                  </a:moveTo>
                  <a:cubicBezTo>
                    <a:pt x="677231" y="3224179"/>
                    <a:pt x="843942" y="3390890"/>
                    <a:pt x="843942" y="3596538"/>
                  </a:cubicBezTo>
                  <a:cubicBezTo>
                    <a:pt x="843942" y="3802186"/>
                    <a:pt x="677231" y="3968897"/>
                    <a:pt x="471583" y="3968897"/>
                  </a:cubicBezTo>
                  <a:cubicBezTo>
                    <a:pt x="265935" y="3968897"/>
                    <a:pt x="99224" y="3802186"/>
                    <a:pt x="99224" y="3596538"/>
                  </a:cubicBezTo>
                  <a:cubicBezTo>
                    <a:pt x="99224" y="3390890"/>
                    <a:pt x="265935" y="3224179"/>
                    <a:pt x="471583" y="3224179"/>
                  </a:cubicBezTo>
                  <a:close/>
                  <a:moveTo>
                    <a:pt x="453693" y="13"/>
                  </a:moveTo>
                  <a:cubicBezTo>
                    <a:pt x="706191" y="-1924"/>
                    <a:pt x="912450" y="201195"/>
                    <a:pt x="914386" y="453693"/>
                  </a:cubicBezTo>
                  <a:lnTo>
                    <a:pt x="754250" y="2836786"/>
                  </a:lnTo>
                  <a:lnTo>
                    <a:pt x="755222" y="2845704"/>
                  </a:lnTo>
                  <a:cubicBezTo>
                    <a:pt x="756399" y="2999171"/>
                    <a:pt x="632410" y="3124540"/>
                    <a:pt x="478286" y="3125723"/>
                  </a:cubicBezTo>
                  <a:cubicBezTo>
                    <a:pt x="343426" y="3126757"/>
                    <a:pt x="230179" y="3032369"/>
                    <a:pt x="203185" y="2905944"/>
                  </a:cubicBezTo>
                  <a:lnTo>
                    <a:pt x="202611" y="2900672"/>
                  </a:lnTo>
                  <a:lnTo>
                    <a:pt x="201614" y="2900680"/>
                  </a:lnTo>
                  <a:lnTo>
                    <a:pt x="198493" y="2862892"/>
                  </a:lnTo>
                  <a:lnTo>
                    <a:pt x="197086" y="2849985"/>
                  </a:lnTo>
                  <a:lnTo>
                    <a:pt x="197267" y="2848053"/>
                  </a:lnTo>
                  <a:lnTo>
                    <a:pt x="13" y="460707"/>
                  </a:lnTo>
                  <a:cubicBezTo>
                    <a:pt x="-1923" y="208209"/>
                    <a:pt x="201196" y="1950"/>
                    <a:pt x="453693" y="13"/>
                  </a:cubicBezTo>
                  <a:close/>
                </a:path>
              </a:pathLst>
            </a:custGeom>
            <a:gradFill>
              <a:gsLst>
                <a:gs pos="0">
                  <a:schemeClr val="accent1"/>
                </a:gs>
                <a:gs pos="1000">
                  <a:schemeClr val="accent1"/>
                </a:gs>
                <a:gs pos="50000">
                  <a:schemeClr val="lt2"/>
                </a:gs>
                <a:gs pos="99000">
                  <a:schemeClr val="accent2"/>
                </a:gs>
                <a:gs pos="100000">
                  <a:schemeClr val="accent2"/>
                </a:gs>
              </a:gsLst>
              <a:lin ang="3600000" scaled="0"/>
            </a:gradFill>
            <a:ln>
              <a:noFill/>
            </a:ln>
            <a:effectLst>
              <a:outerShdw blurRad="50800" dist="38100" dir="2700000" algn="tl" rotWithShape="0">
                <a:srgbClr val="000000">
                  <a:alpha val="2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364" name="Google Shape;364;p9"/>
          <p:cNvGrpSpPr/>
          <p:nvPr/>
        </p:nvGrpSpPr>
        <p:grpSpPr>
          <a:xfrm rot="1059884">
            <a:off x="4775561" y="3631130"/>
            <a:ext cx="455888" cy="510280"/>
            <a:chOff x="7289136" y="380877"/>
            <a:chExt cx="5149393" cy="5763804"/>
          </a:xfrm>
        </p:grpSpPr>
        <p:sp>
          <p:nvSpPr>
            <p:cNvPr id="365" name="Google Shape;365;p9"/>
            <p:cNvSpPr/>
            <p:nvPr/>
          </p:nvSpPr>
          <p:spPr>
            <a:xfrm>
              <a:off x="7289136" y="380877"/>
              <a:ext cx="4315793" cy="5763804"/>
            </a:xfrm>
            <a:custGeom>
              <a:avLst/>
              <a:gdLst/>
              <a:ahLst/>
              <a:cxnLst/>
              <a:rect l="l" t="t" r="r" b="b"/>
              <a:pathLst>
                <a:path w="4315793" h="5763804" extrusionOk="0">
                  <a:moveTo>
                    <a:pt x="466551" y="4674561"/>
                  </a:moveTo>
                  <a:lnTo>
                    <a:pt x="466551" y="4762262"/>
                  </a:lnTo>
                  <a:lnTo>
                    <a:pt x="3079748" y="4762262"/>
                  </a:lnTo>
                  <a:lnTo>
                    <a:pt x="3079748" y="4674561"/>
                  </a:lnTo>
                  <a:close/>
                  <a:moveTo>
                    <a:pt x="466554" y="3616121"/>
                  </a:moveTo>
                  <a:lnTo>
                    <a:pt x="466554" y="3703822"/>
                  </a:lnTo>
                  <a:lnTo>
                    <a:pt x="2630887" y="3703822"/>
                  </a:lnTo>
                  <a:lnTo>
                    <a:pt x="2630887" y="3616121"/>
                  </a:lnTo>
                  <a:close/>
                  <a:moveTo>
                    <a:pt x="466554" y="3211104"/>
                  </a:moveTo>
                  <a:lnTo>
                    <a:pt x="466554" y="3298805"/>
                  </a:lnTo>
                  <a:lnTo>
                    <a:pt x="3885264" y="3298805"/>
                  </a:lnTo>
                  <a:lnTo>
                    <a:pt x="3885264" y="3211104"/>
                  </a:lnTo>
                  <a:close/>
                  <a:moveTo>
                    <a:pt x="466552" y="2806087"/>
                  </a:moveTo>
                  <a:lnTo>
                    <a:pt x="466552" y="2893788"/>
                  </a:lnTo>
                  <a:lnTo>
                    <a:pt x="3885264" y="2893788"/>
                  </a:lnTo>
                  <a:lnTo>
                    <a:pt x="3885264" y="2806087"/>
                  </a:lnTo>
                  <a:close/>
                  <a:moveTo>
                    <a:pt x="466554" y="2401070"/>
                  </a:moveTo>
                  <a:lnTo>
                    <a:pt x="466554" y="2488771"/>
                  </a:lnTo>
                  <a:lnTo>
                    <a:pt x="3885264" y="2488771"/>
                  </a:lnTo>
                  <a:lnTo>
                    <a:pt x="3885264" y="2401070"/>
                  </a:lnTo>
                  <a:close/>
                  <a:moveTo>
                    <a:pt x="466554" y="1996053"/>
                  </a:moveTo>
                  <a:lnTo>
                    <a:pt x="466554" y="2083754"/>
                  </a:lnTo>
                  <a:lnTo>
                    <a:pt x="3885264" y="2083754"/>
                  </a:lnTo>
                  <a:lnTo>
                    <a:pt x="3885264" y="1996053"/>
                  </a:lnTo>
                  <a:close/>
                  <a:moveTo>
                    <a:pt x="466554" y="1591036"/>
                  </a:moveTo>
                  <a:lnTo>
                    <a:pt x="466554" y="1678737"/>
                  </a:lnTo>
                  <a:lnTo>
                    <a:pt x="3885264" y="1678737"/>
                  </a:lnTo>
                  <a:lnTo>
                    <a:pt x="3885264" y="1591036"/>
                  </a:lnTo>
                  <a:close/>
                  <a:moveTo>
                    <a:pt x="562227" y="571058"/>
                  </a:moveTo>
                  <a:lnTo>
                    <a:pt x="2577735" y="571058"/>
                  </a:lnTo>
                  <a:lnTo>
                    <a:pt x="2577735" y="1184958"/>
                  </a:lnTo>
                  <a:lnTo>
                    <a:pt x="562227" y="1184958"/>
                  </a:lnTo>
                  <a:close/>
                  <a:moveTo>
                    <a:pt x="466554" y="483357"/>
                  </a:moveTo>
                  <a:lnTo>
                    <a:pt x="466554" y="1273720"/>
                  </a:lnTo>
                  <a:lnTo>
                    <a:pt x="2673408" y="1273720"/>
                  </a:lnTo>
                  <a:lnTo>
                    <a:pt x="2673408" y="483357"/>
                  </a:lnTo>
                  <a:close/>
                  <a:moveTo>
                    <a:pt x="3236727" y="18971"/>
                  </a:moveTo>
                  <a:lnTo>
                    <a:pt x="4246541" y="1028784"/>
                  </a:lnTo>
                  <a:lnTo>
                    <a:pt x="3440162" y="1028784"/>
                  </a:lnTo>
                  <a:cubicBezTo>
                    <a:pt x="3327809" y="1028784"/>
                    <a:pt x="3236727" y="937703"/>
                    <a:pt x="3236727" y="825350"/>
                  </a:cubicBezTo>
                  <a:close/>
                  <a:moveTo>
                    <a:pt x="250705" y="0"/>
                  </a:moveTo>
                  <a:lnTo>
                    <a:pt x="3145504" y="0"/>
                  </a:lnTo>
                  <a:lnTo>
                    <a:pt x="3145504" y="871630"/>
                  </a:lnTo>
                  <a:cubicBezTo>
                    <a:pt x="3145504" y="1010090"/>
                    <a:pt x="3257749" y="1122334"/>
                    <a:pt x="3396209" y="1122334"/>
                  </a:cubicBezTo>
                  <a:lnTo>
                    <a:pt x="4315793" y="1122334"/>
                  </a:lnTo>
                  <a:lnTo>
                    <a:pt x="4315793" y="1386770"/>
                  </a:lnTo>
                  <a:lnTo>
                    <a:pt x="4290454" y="1401609"/>
                  </a:lnTo>
                  <a:cubicBezTo>
                    <a:pt x="4184195" y="1477993"/>
                    <a:pt x="4112276" y="1590614"/>
                    <a:pt x="4099880" y="1721368"/>
                  </a:cubicBezTo>
                  <a:lnTo>
                    <a:pt x="4077591" y="4215451"/>
                  </a:lnTo>
                  <a:lnTo>
                    <a:pt x="4077169" y="4217429"/>
                  </a:lnTo>
                  <a:lnTo>
                    <a:pt x="4077453" y="4230953"/>
                  </a:lnTo>
                  <a:lnTo>
                    <a:pt x="4077099" y="4270431"/>
                  </a:lnTo>
                  <a:lnTo>
                    <a:pt x="4078281" y="4270543"/>
                  </a:lnTo>
                  <a:lnTo>
                    <a:pt x="4078396" y="4276067"/>
                  </a:lnTo>
                  <a:cubicBezTo>
                    <a:pt x="4092221" y="4376619"/>
                    <a:pt x="4165490" y="4464365"/>
                    <a:pt x="4268744" y="4508350"/>
                  </a:cubicBezTo>
                  <a:lnTo>
                    <a:pt x="4277576" y="4511328"/>
                  </a:lnTo>
                  <a:lnTo>
                    <a:pt x="4217638" y="4523116"/>
                  </a:lnTo>
                  <a:cubicBezTo>
                    <a:pt x="4049996" y="4571519"/>
                    <a:pt x="3920711" y="4718212"/>
                    <a:pt x="3903245" y="4902453"/>
                  </a:cubicBezTo>
                  <a:cubicBezTo>
                    <a:pt x="3880433" y="5143094"/>
                    <a:pt x="4057018" y="5356665"/>
                    <a:pt x="4297660" y="5379478"/>
                  </a:cubicBezTo>
                  <a:lnTo>
                    <a:pt x="4315793" y="5379370"/>
                  </a:lnTo>
                  <a:lnTo>
                    <a:pt x="4315793" y="5513099"/>
                  </a:lnTo>
                  <a:cubicBezTo>
                    <a:pt x="4315793" y="5651560"/>
                    <a:pt x="4203549" y="5763804"/>
                    <a:pt x="4065089" y="5763804"/>
                  </a:cubicBezTo>
                  <a:lnTo>
                    <a:pt x="250705" y="5763804"/>
                  </a:lnTo>
                  <a:cubicBezTo>
                    <a:pt x="112245" y="5763804"/>
                    <a:pt x="0" y="5651560"/>
                    <a:pt x="0" y="5513099"/>
                  </a:cubicBezTo>
                  <a:lnTo>
                    <a:pt x="0" y="250705"/>
                  </a:lnTo>
                  <a:cubicBezTo>
                    <a:pt x="0" y="112245"/>
                    <a:pt x="112245" y="0"/>
                    <a:pt x="250705" y="0"/>
                  </a:cubicBezTo>
                  <a:close/>
                </a:path>
              </a:pathLst>
            </a:custGeom>
            <a:gradFill>
              <a:gsLst>
                <a:gs pos="0">
                  <a:schemeClr val="accent1"/>
                </a:gs>
                <a:gs pos="1000">
                  <a:schemeClr val="accent1"/>
                </a:gs>
                <a:gs pos="50000">
                  <a:schemeClr val="lt2"/>
                </a:gs>
                <a:gs pos="99000">
                  <a:schemeClr val="accent2"/>
                </a:gs>
                <a:gs pos="100000">
                  <a:schemeClr val="accent2"/>
                </a:gs>
              </a:gsLst>
              <a:lin ang="3600000" scaled="0"/>
            </a:gradFill>
            <a:ln>
              <a:noFill/>
            </a:ln>
            <a:effectLst>
              <a:outerShdw blurRad="50800" dist="38100" dir="2700000" algn="tl" rotWithShape="0">
                <a:srgbClr val="000000">
                  <a:alpha val="2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66" name="Google Shape;366;p9"/>
            <p:cNvSpPr/>
            <p:nvPr/>
          </p:nvSpPr>
          <p:spPr>
            <a:xfrm rot="324921">
              <a:off x="11338899" y="1733936"/>
              <a:ext cx="914388" cy="3968896"/>
            </a:xfrm>
            <a:custGeom>
              <a:avLst/>
              <a:gdLst/>
              <a:ahLst/>
              <a:cxnLst/>
              <a:rect l="l" t="t" r="r" b="b"/>
              <a:pathLst>
                <a:path w="914386" h="3968897" extrusionOk="0">
                  <a:moveTo>
                    <a:pt x="471583" y="3224179"/>
                  </a:moveTo>
                  <a:cubicBezTo>
                    <a:pt x="677231" y="3224179"/>
                    <a:pt x="843942" y="3390890"/>
                    <a:pt x="843942" y="3596538"/>
                  </a:cubicBezTo>
                  <a:cubicBezTo>
                    <a:pt x="843942" y="3802186"/>
                    <a:pt x="677231" y="3968897"/>
                    <a:pt x="471583" y="3968897"/>
                  </a:cubicBezTo>
                  <a:cubicBezTo>
                    <a:pt x="265935" y="3968897"/>
                    <a:pt x="99224" y="3802186"/>
                    <a:pt x="99224" y="3596538"/>
                  </a:cubicBezTo>
                  <a:cubicBezTo>
                    <a:pt x="99224" y="3390890"/>
                    <a:pt x="265935" y="3224179"/>
                    <a:pt x="471583" y="3224179"/>
                  </a:cubicBezTo>
                  <a:close/>
                  <a:moveTo>
                    <a:pt x="453693" y="13"/>
                  </a:moveTo>
                  <a:cubicBezTo>
                    <a:pt x="706191" y="-1924"/>
                    <a:pt x="912450" y="201195"/>
                    <a:pt x="914386" y="453693"/>
                  </a:cubicBezTo>
                  <a:lnTo>
                    <a:pt x="754250" y="2836786"/>
                  </a:lnTo>
                  <a:lnTo>
                    <a:pt x="755222" y="2845704"/>
                  </a:lnTo>
                  <a:cubicBezTo>
                    <a:pt x="756399" y="2999171"/>
                    <a:pt x="632410" y="3124540"/>
                    <a:pt x="478286" y="3125723"/>
                  </a:cubicBezTo>
                  <a:cubicBezTo>
                    <a:pt x="343426" y="3126757"/>
                    <a:pt x="230179" y="3032369"/>
                    <a:pt x="203185" y="2905944"/>
                  </a:cubicBezTo>
                  <a:lnTo>
                    <a:pt x="202611" y="2900672"/>
                  </a:lnTo>
                  <a:lnTo>
                    <a:pt x="201614" y="2900680"/>
                  </a:lnTo>
                  <a:lnTo>
                    <a:pt x="198493" y="2862892"/>
                  </a:lnTo>
                  <a:lnTo>
                    <a:pt x="197086" y="2849985"/>
                  </a:lnTo>
                  <a:lnTo>
                    <a:pt x="197267" y="2848053"/>
                  </a:lnTo>
                  <a:lnTo>
                    <a:pt x="13" y="460707"/>
                  </a:lnTo>
                  <a:cubicBezTo>
                    <a:pt x="-1923" y="208209"/>
                    <a:pt x="201196" y="1950"/>
                    <a:pt x="453693" y="13"/>
                  </a:cubicBezTo>
                  <a:close/>
                </a:path>
              </a:pathLst>
            </a:custGeom>
            <a:gradFill>
              <a:gsLst>
                <a:gs pos="0">
                  <a:schemeClr val="accent1"/>
                </a:gs>
                <a:gs pos="1000">
                  <a:schemeClr val="accent1"/>
                </a:gs>
                <a:gs pos="50000">
                  <a:schemeClr val="lt2"/>
                </a:gs>
                <a:gs pos="99000">
                  <a:schemeClr val="accent2"/>
                </a:gs>
                <a:gs pos="100000">
                  <a:schemeClr val="accent2"/>
                </a:gs>
              </a:gsLst>
              <a:lin ang="3600000" scaled="0"/>
            </a:gradFill>
            <a:ln>
              <a:noFill/>
            </a:ln>
            <a:effectLst>
              <a:outerShdw blurRad="50800" dist="38100" dir="2700000" algn="tl" rotWithShape="0">
                <a:srgbClr val="000000">
                  <a:alpha val="2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27" name="Text Placeholder 1">
            <a:extLst>
              <a:ext uri="{FF2B5EF4-FFF2-40B4-BE49-F238E27FC236}">
                <a16:creationId xmlns:a16="http://schemas.microsoft.com/office/drawing/2014/main" id="{87A073A0-5BD2-4808-8A72-6F4BBF7B53F3}"/>
              </a:ext>
            </a:extLst>
          </p:cNvPr>
          <p:cNvSpPr txBox="1">
            <a:spLocks/>
          </p:cNvSpPr>
          <p:nvPr/>
        </p:nvSpPr>
        <p:spPr>
          <a:xfrm>
            <a:off x="3807912" y="291886"/>
            <a:ext cx="8318774" cy="567518"/>
          </a:xfrm>
          <a:prstGeom prst="rect">
            <a:avLst/>
          </a:prstGeom>
          <a:solidFill>
            <a:srgbClr val="071E66"/>
          </a:solidFill>
        </p:spPr>
        <p:txBody>
          <a:bodyPr>
            <a:norm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800" dirty="0">
                <a:solidFill>
                  <a:schemeClr val="bg1"/>
                </a:solidFill>
                <a:latin typeface="Calibri"/>
                <a:ea typeface="Calibri"/>
                <a:cs typeface="Calibri"/>
                <a:sym typeface="Calibri"/>
              </a:rPr>
              <a:t>Collective Notifications – Workflow and Process</a:t>
            </a:r>
            <a:endParaRPr lang="en-US" dirty="0">
              <a:solidFill>
                <a:schemeClr val="bg1"/>
              </a:solidFill>
            </a:endParaRPr>
          </a:p>
        </p:txBody>
      </p:sp>
      <p:pic>
        <p:nvPicPr>
          <p:cNvPr id="5" name="Picture 4" descr="Graphical user interface, text&#10;&#10;Description automatically generated">
            <a:extLst>
              <a:ext uri="{FF2B5EF4-FFF2-40B4-BE49-F238E27FC236}">
                <a16:creationId xmlns:a16="http://schemas.microsoft.com/office/drawing/2014/main" id="{19BBBCD2-CDB2-6851-4E40-FEFC63E3F1A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8833" y="208360"/>
            <a:ext cx="3061194" cy="818773"/>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3">
            <a:extLst>
              <a:ext uri="{FF2B5EF4-FFF2-40B4-BE49-F238E27FC236}">
                <a16:creationId xmlns:a16="http://schemas.microsoft.com/office/drawing/2014/main" id="{92E8FC31-D28E-4CC5-8F6B-E714F36119DE}"/>
              </a:ext>
            </a:extLst>
          </p:cNvPr>
          <p:cNvGrpSpPr/>
          <p:nvPr/>
        </p:nvGrpSpPr>
        <p:grpSpPr>
          <a:xfrm>
            <a:off x="-6350" y="0"/>
            <a:ext cx="12204700" cy="1174115"/>
            <a:chOff x="-6350" y="0"/>
            <a:chExt cx="12204700" cy="1174115"/>
          </a:xfrm>
          <a:solidFill>
            <a:srgbClr val="002060"/>
          </a:solidFill>
        </p:grpSpPr>
        <p:sp>
          <p:nvSpPr>
            <p:cNvPr id="3" name="object 4">
              <a:extLst>
                <a:ext uri="{FF2B5EF4-FFF2-40B4-BE49-F238E27FC236}">
                  <a16:creationId xmlns:a16="http://schemas.microsoft.com/office/drawing/2014/main" id="{AF78EB23-A8F7-4E55-AD4C-E32925AE36FA}"/>
                </a:ext>
              </a:extLst>
            </p:cNvPr>
            <p:cNvSpPr/>
            <p:nvPr/>
          </p:nvSpPr>
          <p:spPr>
            <a:xfrm>
              <a:off x="0" y="0"/>
              <a:ext cx="12192000" cy="1161415"/>
            </a:xfrm>
            <a:custGeom>
              <a:avLst/>
              <a:gdLst/>
              <a:ahLst/>
              <a:cxnLst/>
              <a:rect l="l" t="t" r="r" b="b"/>
              <a:pathLst>
                <a:path w="12192000" h="1161415">
                  <a:moveTo>
                    <a:pt x="12192000" y="1161142"/>
                  </a:moveTo>
                  <a:lnTo>
                    <a:pt x="0" y="1161142"/>
                  </a:lnTo>
                  <a:lnTo>
                    <a:pt x="0" y="-1"/>
                  </a:lnTo>
                  <a:lnTo>
                    <a:pt x="12192000" y="-1"/>
                  </a:lnTo>
                  <a:lnTo>
                    <a:pt x="12192000" y="1161142"/>
                  </a:lnTo>
                  <a:close/>
                </a:path>
              </a:pathLst>
            </a:custGeom>
            <a:gr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object 5">
              <a:extLst>
                <a:ext uri="{FF2B5EF4-FFF2-40B4-BE49-F238E27FC236}">
                  <a16:creationId xmlns:a16="http://schemas.microsoft.com/office/drawing/2014/main" id="{FE3C8007-A6F3-44CE-A975-BDF269B41E15}"/>
                </a:ext>
              </a:extLst>
            </p:cNvPr>
            <p:cNvSpPr/>
            <p:nvPr/>
          </p:nvSpPr>
          <p:spPr>
            <a:xfrm>
              <a:off x="0" y="0"/>
              <a:ext cx="12192000" cy="1161415"/>
            </a:xfrm>
            <a:custGeom>
              <a:avLst/>
              <a:gdLst/>
              <a:ahLst/>
              <a:cxnLst/>
              <a:rect l="l" t="t" r="r" b="b"/>
              <a:pathLst>
                <a:path w="12192000" h="1161415">
                  <a:moveTo>
                    <a:pt x="0" y="-1"/>
                  </a:moveTo>
                  <a:lnTo>
                    <a:pt x="12192000" y="-1"/>
                  </a:lnTo>
                  <a:lnTo>
                    <a:pt x="12192000" y="1161142"/>
                  </a:lnTo>
                  <a:lnTo>
                    <a:pt x="0" y="1161142"/>
                  </a:lnTo>
                  <a:lnTo>
                    <a:pt x="0" y="-1"/>
                  </a:lnTo>
                  <a:close/>
                </a:path>
              </a:pathLst>
            </a:custGeom>
            <a:grpFill/>
            <a:ln w="12700">
              <a:solidFill>
                <a:srgbClr val="34497D"/>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pic>
        <p:nvPicPr>
          <p:cNvPr id="10" name="Picture 9" descr="Graphical user interface, text&#10;&#10;Description automatically generated">
            <a:extLst>
              <a:ext uri="{FF2B5EF4-FFF2-40B4-BE49-F238E27FC236}">
                <a16:creationId xmlns:a16="http://schemas.microsoft.com/office/drawing/2014/main" id="{55EADF50-3A35-4183-8C05-26515917794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8833" y="208360"/>
            <a:ext cx="3061194" cy="818773"/>
          </a:xfrm>
          <a:prstGeom prst="rect">
            <a:avLst/>
          </a:prstGeom>
        </p:spPr>
      </p:pic>
      <p:sp>
        <p:nvSpPr>
          <p:cNvPr id="5" name="Text Placeholder 1">
            <a:extLst>
              <a:ext uri="{FF2B5EF4-FFF2-40B4-BE49-F238E27FC236}">
                <a16:creationId xmlns:a16="http://schemas.microsoft.com/office/drawing/2014/main" id="{A35FBAD4-136F-A9C6-C4D9-EBA7A5BEAE35}"/>
              </a:ext>
            </a:extLst>
          </p:cNvPr>
          <p:cNvSpPr txBox="1">
            <a:spLocks/>
          </p:cNvSpPr>
          <p:nvPr/>
        </p:nvSpPr>
        <p:spPr>
          <a:xfrm>
            <a:off x="4102280" y="291886"/>
            <a:ext cx="8024406" cy="567518"/>
          </a:xfrm>
          <a:prstGeom prst="rect">
            <a:avLst/>
          </a:prstGeom>
          <a:solidFill>
            <a:srgbClr val="071E66"/>
          </a:solidFill>
        </p:spPr>
        <p:txBody>
          <a:bodyPr>
            <a:norm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srgbClr val="FFFFFF"/>
                </a:solidFill>
                <a:effectLst/>
                <a:uLnTx/>
                <a:uFillTx/>
                <a:latin typeface="Calibri" panose="020F0502020204030204"/>
                <a:ea typeface="Calibri"/>
                <a:cs typeface="Calibri"/>
                <a:sym typeface="Calibri"/>
              </a:rPr>
              <a:t>Collective Notifications – Workflow and Process</a:t>
            </a:r>
            <a:endParaRPr kumimoji="0" lang="en-US" sz="2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cxnSp>
        <p:nvCxnSpPr>
          <p:cNvPr id="7" name="Google Shape;375;p10">
            <a:extLst>
              <a:ext uri="{FF2B5EF4-FFF2-40B4-BE49-F238E27FC236}">
                <a16:creationId xmlns:a16="http://schemas.microsoft.com/office/drawing/2014/main" id="{BC63201B-09B2-7A15-2D2B-82A02C868FA6}"/>
              </a:ext>
            </a:extLst>
          </p:cNvPr>
          <p:cNvCxnSpPr/>
          <p:nvPr/>
        </p:nvCxnSpPr>
        <p:spPr>
          <a:xfrm rot="10800000" flipH="1">
            <a:off x="2025929" y="3681499"/>
            <a:ext cx="1439392" cy="11363"/>
          </a:xfrm>
          <a:prstGeom prst="straightConnector1">
            <a:avLst/>
          </a:prstGeom>
          <a:noFill/>
          <a:ln w="12700" cap="rnd" cmpd="sng">
            <a:solidFill>
              <a:srgbClr val="D8D8D8"/>
            </a:solidFill>
            <a:prstDash val="dash"/>
            <a:miter lim="800000"/>
            <a:headEnd type="none" w="sm" len="sm"/>
            <a:tailEnd type="none" w="sm" len="sm"/>
          </a:ln>
        </p:spPr>
      </p:cxnSp>
      <p:cxnSp>
        <p:nvCxnSpPr>
          <p:cNvPr id="11" name="Google Shape;376;p10">
            <a:extLst>
              <a:ext uri="{FF2B5EF4-FFF2-40B4-BE49-F238E27FC236}">
                <a16:creationId xmlns:a16="http://schemas.microsoft.com/office/drawing/2014/main" id="{AD6EE070-8E10-9736-0110-C46EF3D60C61}"/>
              </a:ext>
            </a:extLst>
          </p:cNvPr>
          <p:cNvCxnSpPr>
            <a:endCxn id="20" idx="80"/>
          </p:cNvCxnSpPr>
          <p:nvPr/>
        </p:nvCxnSpPr>
        <p:spPr>
          <a:xfrm>
            <a:off x="4108484" y="4121094"/>
            <a:ext cx="768300" cy="1002300"/>
          </a:xfrm>
          <a:prstGeom prst="straightConnector1">
            <a:avLst/>
          </a:prstGeom>
          <a:noFill/>
          <a:ln w="12700" cap="rnd" cmpd="sng">
            <a:solidFill>
              <a:srgbClr val="D8D8D8"/>
            </a:solidFill>
            <a:prstDash val="dash"/>
            <a:miter lim="800000"/>
            <a:headEnd type="none" w="sm" len="sm"/>
            <a:tailEnd type="none" w="sm" len="sm"/>
          </a:ln>
        </p:spPr>
      </p:cxnSp>
      <p:cxnSp>
        <p:nvCxnSpPr>
          <p:cNvPr id="12" name="Google Shape;378;p10">
            <a:extLst>
              <a:ext uri="{FF2B5EF4-FFF2-40B4-BE49-F238E27FC236}">
                <a16:creationId xmlns:a16="http://schemas.microsoft.com/office/drawing/2014/main" id="{F9A9EACA-2B25-C2A7-0CCD-A2BB4A25FF86}"/>
              </a:ext>
            </a:extLst>
          </p:cNvPr>
          <p:cNvCxnSpPr>
            <a:endCxn id="19" idx="95"/>
          </p:cNvCxnSpPr>
          <p:nvPr/>
        </p:nvCxnSpPr>
        <p:spPr>
          <a:xfrm rot="10800000" flipH="1">
            <a:off x="4108484" y="2281639"/>
            <a:ext cx="599700" cy="1077000"/>
          </a:xfrm>
          <a:prstGeom prst="straightConnector1">
            <a:avLst/>
          </a:prstGeom>
          <a:noFill/>
          <a:ln w="12700" cap="rnd" cmpd="sng">
            <a:solidFill>
              <a:srgbClr val="D8D8D8"/>
            </a:solidFill>
            <a:prstDash val="dash"/>
            <a:miter lim="800000"/>
            <a:headEnd type="none" w="sm" len="sm"/>
            <a:tailEnd type="none" w="sm" len="sm"/>
          </a:ln>
        </p:spPr>
      </p:cxnSp>
      <p:cxnSp>
        <p:nvCxnSpPr>
          <p:cNvPr id="13" name="Google Shape;380;p10">
            <a:extLst>
              <a:ext uri="{FF2B5EF4-FFF2-40B4-BE49-F238E27FC236}">
                <a16:creationId xmlns:a16="http://schemas.microsoft.com/office/drawing/2014/main" id="{E010E86A-9AEC-4345-A916-7A2658F0DDCB}"/>
              </a:ext>
            </a:extLst>
          </p:cNvPr>
          <p:cNvCxnSpPr>
            <a:endCxn id="18" idx="96"/>
          </p:cNvCxnSpPr>
          <p:nvPr/>
        </p:nvCxnSpPr>
        <p:spPr>
          <a:xfrm>
            <a:off x="4108484" y="3962728"/>
            <a:ext cx="1516500" cy="475800"/>
          </a:xfrm>
          <a:prstGeom prst="straightConnector1">
            <a:avLst/>
          </a:prstGeom>
          <a:noFill/>
          <a:ln w="12700" cap="rnd" cmpd="sng">
            <a:solidFill>
              <a:srgbClr val="D8D8D8"/>
            </a:solidFill>
            <a:prstDash val="dash"/>
            <a:miter lim="800000"/>
            <a:headEnd type="none" w="sm" len="sm"/>
            <a:tailEnd type="none" w="sm" len="sm"/>
          </a:ln>
        </p:spPr>
      </p:cxnSp>
      <p:cxnSp>
        <p:nvCxnSpPr>
          <p:cNvPr id="14" name="Google Shape;382;p10">
            <a:extLst>
              <a:ext uri="{FF2B5EF4-FFF2-40B4-BE49-F238E27FC236}">
                <a16:creationId xmlns:a16="http://schemas.microsoft.com/office/drawing/2014/main" id="{0E2E90BF-84A4-9979-A4A0-4B9C3C1B2F3D}"/>
              </a:ext>
            </a:extLst>
          </p:cNvPr>
          <p:cNvCxnSpPr/>
          <p:nvPr/>
        </p:nvCxnSpPr>
        <p:spPr>
          <a:xfrm rot="10800000" flipH="1">
            <a:off x="4102280" y="3033875"/>
            <a:ext cx="1516496" cy="475684"/>
          </a:xfrm>
          <a:prstGeom prst="straightConnector1">
            <a:avLst/>
          </a:prstGeom>
          <a:noFill/>
          <a:ln w="12700" cap="rnd" cmpd="sng">
            <a:solidFill>
              <a:srgbClr val="D8D8D8"/>
            </a:solidFill>
            <a:prstDash val="dash"/>
            <a:miter lim="800000"/>
            <a:headEnd type="none" w="sm" len="sm"/>
            <a:tailEnd type="none" w="sm" len="sm"/>
          </a:ln>
        </p:spPr>
      </p:cxnSp>
      <p:sp>
        <p:nvSpPr>
          <p:cNvPr id="15" name="Google Shape;384;p10">
            <a:extLst>
              <a:ext uri="{FF2B5EF4-FFF2-40B4-BE49-F238E27FC236}">
                <a16:creationId xmlns:a16="http://schemas.microsoft.com/office/drawing/2014/main" id="{86FC1236-6508-5D16-243F-8DEE9F6C2546}"/>
              </a:ext>
            </a:extLst>
          </p:cNvPr>
          <p:cNvSpPr/>
          <p:nvPr/>
        </p:nvSpPr>
        <p:spPr>
          <a:xfrm>
            <a:off x="3465321" y="3244157"/>
            <a:ext cx="733380" cy="964650"/>
          </a:xfrm>
          <a:custGeom>
            <a:avLst/>
            <a:gdLst/>
            <a:ahLst/>
            <a:cxnLst/>
            <a:rect l="l" t="t" r="r" b="b"/>
            <a:pathLst>
              <a:path w="806996" h="1061482" extrusionOk="0">
                <a:moveTo>
                  <a:pt x="455790" y="787319"/>
                </a:moveTo>
                <a:lnTo>
                  <a:pt x="447046" y="790392"/>
                </a:lnTo>
                <a:cubicBezTo>
                  <a:pt x="433052" y="793623"/>
                  <a:pt x="418474" y="795330"/>
                  <a:pt x="403498" y="795330"/>
                </a:cubicBezTo>
                <a:lnTo>
                  <a:pt x="365258" y="787610"/>
                </a:lnTo>
                <a:lnTo>
                  <a:pt x="403498" y="788401"/>
                </a:lnTo>
                <a:close/>
                <a:moveTo>
                  <a:pt x="0" y="748738"/>
                </a:moveTo>
                <a:lnTo>
                  <a:pt x="1050" y="749958"/>
                </a:lnTo>
                <a:cubicBezTo>
                  <a:pt x="20203" y="760928"/>
                  <a:pt x="71186" y="770538"/>
                  <a:pt x="142195" y="777407"/>
                </a:cubicBezTo>
                <a:lnTo>
                  <a:pt x="198711" y="781997"/>
                </a:lnTo>
                <a:lnTo>
                  <a:pt x="210145" y="795855"/>
                </a:lnTo>
                <a:cubicBezTo>
                  <a:pt x="259628" y="845338"/>
                  <a:pt x="327989" y="875944"/>
                  <a:pt x="403498" y="875944"/>
                </a:cubicBezTo>
                <a:cubicBezTo>
                  <a:pt x="481367" y="875944"/>
                  <a:pt x="551633" y="843395"/>
                  <a:pt x="601435" y="791161"/>
                </a:cubicBezTo>
                <a:lnTo>
                  <a:pt x="608102" y="782012"/>
                </a:lnTo>
                <a:lnTo>
                  <a:pt x="664801" y="777407"/>
                </a:lnTo>
                <a:cubicBezTo>
                  <a:pt x="735811" y="770538"/>
                  <a:pt x="786794" y="760928"/>
                  <a:pt x="805946" y="749958"/>
                </a:cubicBezTo>
                <a:lnTo>
                  <a:pt x="806995" y="748739"/>
                </a:lnTo>
                <a:lnTo>
                  <a:pt x="806995" y="1013336"/>
                </a:lnTo>
                <a:lnTo>
                  <a:pt x="806996" y="1013337"/>
                </a:lnTo>
                <a:cubicBezTo>
                  <a:pt x="806996" y="1039927"/>
                  <a:pt x="626344" y="1061482"/>
                  <a:pt x="403498" y="1061482"/>
                </a:cubicBezTo>
                <a:cubicBezTo>
                  <a:pt x="180653" y="1061482"/>
                  <a:pt x="1" y="1039927"/>
                  <a:pt x="1" y="1013337"/>
                </a:cubicBezTo>
                <a:lnTo>
                  <a:pt x="1" y="1013336"/>
                </a:lnTo>
                <a:lnTo>
                  <a:pt x="0" y="1013336"/>
                </a:lnTo>
                <a:close/>
                <a:moveTo>
                  <a:pt x="265665" y="736653"/>
                </a:moveTo>
                <a:lnTo>
                  <a:pt x="302658" y="738390"/>
                </a:lnTo>
                <a:cubicBezTo>
                  <a:pt x="334889" y="739380"/>
                  <a:pt x="368679" y="739906"/>
                  <a:pt x="403498" y="739906"/>
                </a:cubicBezTo>
                <a:cubicBezTo>
                  <a:pt x="438318" y="739906"/>
                  <a:pt x="472108" y="739380"/>
                  <a:pt x="504339" y="738390"/>
                </a:cubicBezTo>
                <a:lnTo>
                  <a:pt x="537409" y="736838"/>
                </a:lnTo>
                <a:lnTo>
                  <a:pt x="497970" y="767784"/>
                </a:lnTo>
                <a:lnTo>
                  <a:pt x="403499" y="769923"/>
                </a:lnTo>
                <a:lnTo>
                  <a:pt x="310095" y="767808"/>
                </a:lnTo>
                <a:lnTo>
                  <a:pt x="267148" y="738852"/>
                </a:lnTo>
                <a:close/>
                <a:moveTo>
                  <a:pt x="35425" y="711318"/>
                </a:moveTo>
                <a:lnTo>
                  <a:pt x="68912" y="718679"/>
                </a:lnTo>
                <a:cubicBezTo>
                  <a:pt x="87040" y="721881"/>
                  <a:pt x="108310" y="724808"/>
                  <a:pt x="132196" y="727399"/>
                </a:cubicBezTo>
                <a:lnTo>
                  <a:pt x="162981" y="730009"/>
                </a:lnTo>
                <a:lnTo>
                  <a:pt x="176755" y="755386"/>
                </a:lnTo>
                <a:lnTo>
                  <a:pt x="182408" y="762238"/>
                </a:lnTo>
                <a:lnTo>
                  <a:pt x="126291" y="757045"/>
                </a:lnTo>
                <a:cubicBezTo>
                  <a:pt x="55347" y="749089"/>
                  <a:pt x="11468" y="738097"/>
                  <a:pt x="11468" y="725956"/>
                </a:cubicBezTo>
                <a:cubicBezTo>
                  <a:pt x="11468" y="722921"/>
                  <a:pt x="14210" y="719957"/>
                  <a:pt x="19433" y="717095"/>
                </a:cubicBezTo>
                <a:close/>
                <a:moveTo>
                  <a:pt x="771572" y="711317"/>
                </a:moveTo>
                <a:lnTo>
                  <a:pt x="787565" y="717095"/>
                </a:lnTo>
                <a:cubicBezTo>
                  <a:pt x="792787" y="719957"/>
                  <a:pt x="795529" y="722921"/>
                  <a:pt x="795529" y="725956"/>
                </a:cubicBezTo>
                <a:cubicBezTo>
                  <a:pt x="795529" y="741132"/>
                  <a:pt x="726967" y="754513"/>
                  <a:pt x="622686" y="762414"/>
                </a:cubicBezTo>
                <a:lnTo>
                  <a:pt x="622371" y="762433"/>
                </a:lnTo>
                <a:lnTo>
                  <a:pt x="643938" y="732840"/>
                </a:lnTo>
                <a:lnTo>
                  <a:pt x="645357" y="729895"/>
                </a:lnTo>
                <a:lnTo>
                  <a:pt x="674801" y="727399"/>
                </a:lnTo>
                <a:cubicBezTo>
                  <a:pt x="698687" y="724808"/>
                  <a:pt x="719957" y="721881"/>
                  <a:pt x="738085" y="718679"/>
                </a:cubicBezTo>
                <a:close/>
                <a:moveTo>
                  <a:pt x="403498" y="409672"/>
                </a:moveTo>
                <a:cubicBezTo>
                  <a:pt x="410154" y="409672"/>
                  <a:pt x="416731" y="410009"/>
                  <a:pt x="423214" y="410667"/>
                </a:cubicBezTo>
                <a:lnTo>
                  <a:pt x="440906" y="413368"/>
                </a:lnTo>
                <a:lnTo>
                  <a:pt x="440906" y="428081"/>
                </a:lnTo>
                <a:lnTo>
                  <a:pt x="403499" y="428928"/>
                </a:lnTo>
                <a:lnTo>
                  <a:pt x="364467" y="428044"/>
                </a:lnTo>
                <a:lnTo>
                  <a:pt x="364467" y="413745"/>
                </a:lnTo>
                <a:lnTo>
                  <a:pt x="374132" y="411894"/>
                </a:lnTo>
                <a:cubicBezTo>
                  <a:pt x="383707" y="410431"/>
                  <a:pt x="393514" y="409672"/>
                  <a:pt x="403498" y="409672"/>
                </a:cubicBezTo>
                <a:close/>
                <a:moveTo>
                  <a:pt x="806995" y="407744"/>
                </a:moveTo>
                <a:lnTo>
                  <a:pt x="806995" y="672341"/>
                </a:lnTo>
                <a:lnTo>
                  <a:pt x="806996" y="672342"/>
                </a:lnTo>
                <a:cubicBezTo>
                  <a:pt x="806996" y="698932"/>
                  <a:pt x="626344" y="720487"/>
                  <a:pt x="403498" y="720487"/>
                </a:cubicBezTo>
                <a:lnTo>
                  <a:pt x="252310" y="716845"/>
                </a:lnTo>
                <a:lnTo>
                  <a:pt x="225823" y="677559"/>
                </a:lnTo>
                <a:cubicBezTo>
                  <a:pt x="216065" y="654489"/>
                  <a:pt x="210669" y="629125"/>
                  <a:pt x="210669" y="602501"/>
                </a:cubicBezTo>
                <a:cubicBezTo>
                  <a:pt x="210669" y="582533"/>
                  <a:pt x="213704" y="563274"/>
                  <a:pt x="219338" y="545160"/>
                </a:cubicBezTo>
                <a:lnTo>
                  <a:pt x="224891" y="529988"/>
                </a:lnTo>
                <a:lnTo>
                  <a:pt x="224891" y="442441"/>
                </a:lnTo>
                <a:lnTo>
                  <a:pt x="262253" y="444484"/>
                </a:lnTo>
                <a:lnTo>
                  <a:pt x="286490" y="444986"/>
                </a:lnTo>
                <a:lnTo>
                  <a:pt x="286490" y="449480"/>
                </a:lnTo>
                <a:lnTo>
                  <a:pt x="286490" y="663621"/>
                </a:lnTo>
                <a:lnTo>
                  <a:pt x="364467" y="663621"/>
                </a:lnTo>
                <a:lnTo>
                  <a:pt x="364467" y="446598"/>
                </a:lnTo>
                <a:lnTo>
                  <a:pt x="403498" y="447406"/>
                </a:lnTo>
                <a:lnTo>
                  <a:pt x="440906" y="446632"/>
                </a:lnTo>
                <a:lnTo>
                  <a:pt x="440906" y="663621"/>
                </a:lnTo>
                <a:lnTo>
                  <a:pt x="518881" y="663621"/>
                </a:lnTo>
                <a:lnTo>
                  <a:pt x="518881" y="448266"/>
                </a:lnTo>
                <a:lnTo>
                  <a:pt x="526155" y="453705"/>
                </a:lnTo>
                <a:cubicBezTo>
                  <a:pt x="569011" y="489072"/>
                  <a:pt x="596327" y="542597"/>
                  <a:pt x="596327" y="602501"/>
                </a:cubicBezTo>
                <a:cubicBezTo>
                  <a:pt x="596327" y="622469"/>
                  <a:pt x="593292" y="641728"/>
                  <a:pt x="587658" y="659842"/>
                </a:cubicBezTo>
                <a:lnTo>
                  <a:pt x="586275" y="663621"/>
                </a:lnTo>
                <a:lnTo>
                  <a:pt x="669840" y="663621"/>
                </a:lnTo>
                <a:lnTo>
                  <a:pt x="671386" y="657609"/>
                </a:lnTo>
                <a:cubicBezTo>
                  <a:pt x="675028" y="639809"/>
                  <a:pt x="676941" y="621378"/>
                  <a:pt x="676941" y="602501"/>
                </a:cubicBezTo>
                <a:cubicBezTo>
                  <a:pt x="676941" y="545869"/>
                  <a:pt x="659725" y="493258"/>
                  <a:pt x="630241" y="449617"/>
                </a:cubicBezTo>
                <a:lnTo>
                  <a:pt x="622201" y="439872"/>
                </a:lnTo>
                <a:lnTo>
                  <a:pt x="664801" y="436412"/>
                </a:lnTo>
                <a:cubicBezTo>
                  <a:pt x="735811" y="429544"/>
                  <a:pt x="786794" y="419933"/>
                  <a:pt x="805946" y="408963"/>
                </a:cubicBezTo>
                <a:close/>
                <a:moveTo>
                  <a:pt x="0" y="407743"/>
                </a:moveTo>
                <a:lnTo>
                  <a:pt x="1050" y="408963"/>
                </a:lnTo>
                <a:cubicBezTo>
                  <a:pt x="20203" y="419933"/>
                  <a:pt x="71186" y="429544"/>
                  <a:pt x="142195" y="436412"/>
                </a:cubicBezTo>
                <a:lnTo>
                  <a:pt x="184795" y="439872"/>
                </a:lnTo>
                <a:lnTo>
                  <a:pt x="176755" y="449616"/>
                </a:lnTo>
                <a:cubicBezTo>
                  <a:pt x="147271" y="493258"/>
                  <a:pt x="130055" y="545869"/>
                  <a:pt x="130055" y="602501"/>
                </a:cubicBezTo>
                <a:cubicBezTo>
                  <a:pt x="130055" y="640256"/>
                  <a:pt x="137707" y="676223"/>
                  <a:pt x="151544" y="708937"/>
                </a:cubicBezTo>
                <a:lnTo>
                  <a:pt x="151964" y="709712"/>
                </a:lnTo>
                <a:lnTo>
                  <a:pt x="118182" y="706386"/>
                </a:lnTo>
                <a:cubicBezTo>
                  <a:pt x="45164" y="697673"/>
                  <a:pt x="1" y="685637"/>
                  <a:pt x="1" y="672342"/>
                </a:cubicBezTo>
                <a:lnTo>
                  <a:pt x="1" y="672342"/>
                </a:lnTo>
                <a:lnTo>
                  <a:pt x="0" y="672342"/>
                </a:lnTo>
                <a:close/>
                <a:moveTo>
                  <a:pt x="35425" y="370323"/>
                </a:moveTo>
                <a:lnTo>
                  <a:pt x="68912" y="377684"/>
                </a:lnTo>
                <a:cubicBezTo>
                  <a:pt x="105168" y="384088"/>
                  <a:pt x="153995" y="389394"/>
                  <a:pt x="211168" y="393100"/>
                </a:cubicBezTo>
                <a:lnTo>
                  <a:pt x="286490" y="396636"/>
                </a:lnTo>
                <a:lnTo>
                  <a:pt x="286490" y="426278"/>
                </a:lnTo>
                <a:lnTo>
                  <a:pt x="250902" y="425472"/>
                </a:lnTo>
                <a:lnTo>
                  <a:pt x="224891" y="423889"/>
                </a:lnTo>
                <a:lnTo>
                  <a:pt x="224891" y="395746"/>
                </a:lnTo>
                <a:lnTo>
                  <a:pt x="210145" y="409148"/>
                </a:lnTo>
                <a:lnTo>
                  <a:pt x="199269" y="422329"/>
                </a:lnTo>
                <a:lnTo>
                  <a:pt x="184310" y="421419"/>
                </a:lnTo>
                <a:cubicBezTo>
                  <a:pt x="80029" y="413518"/>
                  <a:pt x="11468" y="400138"/>
                  <a:pt x="11468" y="384961"/>
                </a:cubicBezTo>
                <a:cubicBezTo>
                  <a:pt x="11468" y="381926"/>
                  <a:pt x="14210" y="378963"/>
                  <a:pt x="19433" y="376100"/>
                </a:cubicBezTo>
                <a:close/>
                <a:moveTo>
                  <a:pt x="771572" y="370323"/>
                </a:moveTo>
                <a:lnTo>
                  <a:pt x="787565" y="376100"/>
                </a:lnTo>
                <a:cubicBezTo>
                  <a:pt x="792787" y="378963"/>
                  <a:pt x="795529" y="381926"/>
                  <a:pt x="795529" y="384961"/>
                </a:cubicBezTo>
                <a:cubicBezTo>
                  <a:pt x="795529" y="400138"/>
                  <a:pt x="726967" y="413518"/>
                  <a:pt x="622686" y="421419"/>
                </a:cubicBezTo>
                <a:lnTo>
                  <a:pt x="607727" y="422329"/>
                </a:lnTo>
                <a:lnTo>
                  <a:pt x="596851" y="409148"/>
                </a:lnTo>
                <a:lnTo>
                  <a:pt x="574532" y="394100"/>
                </a:lnTo>
                <a:lnTo>
                  <a:pt x="595830" y="393100"/>
                </a:lnTo>
                <a:cubicBezTo>
                  <a:pt x="653003" y="389394"/>
                  <a:pt x="701830" y="384088"/>
                  <a:pt x="738085" y="377684"/>
                </a:cubicBezTo>
                <a:close/>
                <a:moveTo>
                  <a:pt x="0" y="66748"/>
                </a:moveTo>
                <a:lnTo>
                  <a:pt x="1050" y="67969"/>
                </a:lnTo>
                <a:cubicBezTo>
                  <a:pt x="39355" y="89908"/>
                  <a:pt x="204982" y="106411"/>
                  <a:pt x="403498" y="106411"/>
                </a:cubicBezTo>
                <a:cubicBezTo>
                  <a:pt x="602014" y="106411"/>
                  <a:pt x="767641" y="89908"/>
                  <a:pt x="805946" y="67969"/>
                </a:cubicBezTo>
                <a:lnTo>
                  <a:pt x="806995" y="66749"/>
                </a:lnTo>
                <a:lnTo>
                  <a:pt x="806995" y="331347"/>
                </a:lnTo>
                <a:lnTo>
                  <a:pt x="806996" y="331347"/>
                </a:lnTo>
                <a:cubicBezTo>
                  <a:pt x="806996" y="351290"/>
                  <a:pt x="705379" y="368400"/>
                  <a:pt x="560558" y="375709"/>
                </a:cubicBezTo>
                <a:lnTo>
                  <a:pt x="547714" y="376019"/>
                </a:lnTo>
                <a:lnTo>
                  <a:pt x="509934" y="350547"/>
                </a:lnTo>
                <a:cubicBezTo>
                  <a:pt x="477220" y="336710"/>
                  <a:pt x="441253" y="329058"/>
                  <a:pt x="403498" y="329058"/>
                </a:cubicBezTo>
                <a:cubicBezTo>
                  <a:pt x="365744" y="329058"/>
                  <a:pt x="329776" y="336710"/>
                  <a:pt x="297062" y="350547"/>
                </a:cubicBezTo>
                <a:lnTo>
                  <a:pt x="286490" y="355639"/>
                </a:lnTo>
                <a:lnTo>
                  <a:pt x="286490" y="360147"/>
                </a:lnTo>
                <a:lnTo>
                  <a:pt x="286490" y="376674"/>
                </a:lnTo>
                <a:lnTo>
                  <a:pt x="246439" y="375709"/>
                </a:lnTo>
                <a:cubicBezTo>
                  <a:pt x="101618" y="368400"/>
                  <a:pt x="1" y="351290"/>
                  <a:pt x="1" y="331347"/>
                </a:cubicBezTo>
                <a:lnTo>
                  <a:pt x="1" y="331347"/>
                </a:lnTo>
                <a:lnTo>
                  <a:pt x="0" y="331347"/>
                </a:lnTo>
                <a:close/>
                <a:moveTo>
                  <a:pt x="403499" y="0"/>
                </a:moveTo>
                <a:cubicBezTo>
                  <a:pt x="620011" y="0"/>
                  <a:pt x="795529" y="19684"/>
                  <a:pt x="795529" y="43966"/>
                </a:cubicBezTo>
                <a:cubicBezTo>
                  <a:pt x="795529" y="68248"/>
                  <a:pt x="620011" y="87933"/>
                  <a:pt x="403499" y="87933"/>
                </a:cubicBezTo>
                <a:cubicBezTo>
                  <a:pt x="186986" y="87933"/>
                  <a:pt x="11468" y="68248"/>
                  <a:pt x="11468" y="43966"/>
                </a:cubicBezTo>
                <a:cubicBezTo>
                  <a:pt x="11468" y="19684"/>
                  <a:pt x="186986" y="0"/>
                  <a:pt x="403499" y="0"/>
                </a:cubicBezTo>
                <a:close/>
              </a:path>
            </a:pathLst>
          </a:custGeom>
          <a:gradFill>
            <a:gsLst>
              <a:gs pos="0">
                <a:srgbClr val="F2F2F2"/>
              </a:gs>
              <a:gs pos="1000">
                <a:srgbClr val="F2F2F2"/>
              </a:gs>
              <a:gs pos="85000">
                <a:srgbClr val="D8D8D8"/>
              </a:gs>
              <a:gs pos="100000">
                <a:srgbClr val="D8D8D8"/>
              </a:gs>
            </a:gsLst>
            <a:lin ang="36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6" name="Google Shape;385;p10">
            <a:extLst>
              <a:ext uri="{FF2B5EF4-FFF2-40B4-BE49-F238E27FC236}">
                <a16:creationId xmlns:a16="http://schemas.microsoft.com/office/drawing/2014/main" id="{4FB6C478-F372-972B-1651-335183EBDA12}"/>
              </a:ext>
            </a:extLst>
          </p:cNvPr>
          <p:cNvSpPr/>
          <p:nvPr/>
        </p:nvSpPr>
        <p:spPr>
          <a:xfrm>
            <a:off x="1061095" y="3262925"/>
            <a:ext cx="1073904" cy="938888"/>
          </a:xfrm>
          <a:custGeom>
            <a:avLst/>
            <a:gdLst/>
            <a:ahLst/>
            <a:cxnLst/>
            <a:rect l="l" t="t" r="r" b="b"/>
            <a:pathLst>
              <a:path w="1066800" h="880268" extrusionOk="0">
                <a:moveTo>
                  <a:pt x="772347" y="764382"/>
                </a:moveTo>
                <a:lnTo>
                  <a:pt x="772347" y="834549"/>
                </a:lnTo>
                <a:lnTo>
                  <a:pt x="865215" y="834549"/>
                </a:lnTo>
                <a:lnTo>
                  <a:pt x="865215" y="764382"/>
                </a:lnTo>
                <a:close/>
                <a:moveTo>
                  <a:pt x="558795" y="764382"/>
                </a:moveTo>
                <a:lnTo>
                  <a:pt x="558795" y="834549"/>
                </a:lnTo>
                <a:lnTo>
                  <a:pt x="651663" y="834549"/>
                </a:lnTo>
                <a:lnTo>
                  <a:pt x="651663" y="764382"/>
                </a:lnTo>
                <a:close/>
                <a:moveTo>
                  <a:pt x="878748" y="524689"/>
                </a:moveTo>
                <a:lnTo>
                  <a:pt x="1024004" y="524689"/>
                </a:lnTo>
                <a:lnTo>
                  <a:pt x="1024004" y="669945"/>
                </a:lnTo>
                <a:lnTo>
                  <a:pt x="878748" y="669945"/>
                </a:lnTo>
                <a:close/>
                <a:moveTo>
                  <a:pt x="686624" y="524689"/>
                </a:moveTo>
                <a:lnTo>
                  <a:pt x="831880" y="524689"/>
                </a:lnTo>
                <a:lnTo>
                  <a:pt x="831880" y="669945"/>
                </a:lnTo>
                <a:lnTo>
                  <a:pt x="686624" y="669945"/>
                </a:lnTo>
                <a:close/>
                <a:moveTo>
                  <a:pt x="494500" y="524689"/>
                </a:moveTo>
                <a:lnTo>
                  <a:pt x="639756" y="524689"/>
                </a:lnTo>
                <a:lnTo>
                  <a:pt x="639756" y="669945"/>
                </a:lnTo>
                <a:lnTo>
                  <a:pt x="494500" y="669945"/>
                </a:lnTo>
                <a:close/>
                <a:moveTo>
                  <a:pt x="45795" y="524689"/>
                </a:moveTo>
                <a:lnTo>
                  <a:pt x="127840" y="524689"/>
                </a:lnTo>
                <a:lnTo>
                  <a:pt x="127840" y="669945"/>
                </a:lnTo>
                <a:lnTo>
                  <a:pt x="45795" y="669945"/>
                </a:lnTo>
                <a:close/>
                <a:moveTo>
                  <a:pt x="878748" y="337383"/>
                </a:moveTo>
                <a:lnTo>
                  <a:pt x="1024004" y="337383"/>
                </a:lnTo>
                <a:lnTo>
                  <a:pt x="1024004" y="482639"/>
                </a:lnTo>
                <a:lnTo>
                  <a:pt x="878748" y="482639"/>
                </a:lnTo>
                <a:close/>
                <a:moveTo>
                  <a:pt x="686624" y="337383"/>
                </a:moveTo>
                <a:lnTo>
                  <a:pt x="831880" y="337383"/>
                </a:lnTo>
                <a:lnTo>
                  <a:pt x="831880" y="482639"/>
                </a:lnTo>
                <a:lnTo>
                  <a:pt x="686624" y="482639"/>
                </a:lnTo>
                <a:close/>
                <a:moveTo>
                  <a:pt x="494500" y="337383"/>
                </a:moveTo>
                <a:lnTo>
                  <a:pt x="639756" y="337383"/>
                </a:lnTo>
                <a:lnTo>
                  <a:pt x="639756" y="482639"/>
                </a:lnTo>
                <a:lnTo>
                  <a:pt x="494500" y="482639"/>
                </a:lnTo>
                <a:close/>
                <a:moveTo>
                  <a:pt x="45795" y="337383"/>
                </a:moveTo>
                <a:lnTo>
                  <a:pt x="127840" y="337383"/>
                </a:lnTo>
                <a:lnTo>
                  <a:pt x="127840" y="482639"/>
                </a:lnTo>
                <a:lnTo>
                  <a:pt x="45795" y="482639"/>
                </a:lnTo>
                <a:close/>
                <a:moveTo>
                  <a:pt x="876367" y="150077"/>
                </a:moveTo>
                <a:lnTo>
                  <a:pt x="1021623" y="150077"/>
                </a:lnTo>
                <a:lnTo>
                  <a:pt x="1021623" y="295333"/>
                </a:lnTo>
                <a:lnTo>
                  <a:pt x="876367" y="295333"/>
                </a:lnTo>
                <a:close/>
                <a:moveTo>
                  <a:pt x="684243" y="150077"/>
                </a:moveTo>
                <a:lnTo>
                  <a:pt x="829499" y="150077"/>
                </a:lnTo>
                <a:lnTo>
                  <a:pt x="829499" y="295333"/>
                </a:lnTo>
                <a:lnTo>
                  <a:pt x="684243" y="295333"/>
                </a:lnTo>
                <a:close/>
                <a:moveTo>
                  <a:pt x="492119" y="150077"/>
                </a:moveTo>
                <a:lnTo>
                  <a:pt x="637375" y="150077"/>
                </a:lnTo>
                <a:lnTo>
                  <a:pt x="637375" y="295333"/>
                </a:lnTo>
                <a:lnTo>
                  <a:pt x="492119" y="295333"/>
                </a:lnTo>
                <a:close/>
                <a:moveTo>
                  <a:pt x="44450" y="150077"/>
                </a:moveTo>
                <a:lnTo>
                  <a:pt x="126495" y="150077"/>
                </a:lnTo>
                <a:lnTo>
                  <a:pt x="126495" y="295333"/>
                </a:lnTo>
                <a:lnTo>
                  <a:pt x="44450" y="295333"/>
                </a:lnTo>
                <a:close/>
                <a:moveTo>
                  <a:pt x="284976" y="38099"/>
                </a:moveTo>
                <a:lnTo>
                  <a:pt x="284976" y="96440"/>
                </a:lnTo>
                <a:lnTo>
                  <a:pt x="226635" y="96440"/>
                </a:lnTo>
                <a:lnTo>
                  <a:pt x="226635" y="146447"/>
                </a:lnTo>
                <a:lnTo>
                  <a:pt x="284976" y="146447"/>
                </a:lnTo>
                <a:lnTo>
                  <a:pt x="284976" y="204788"/>
                </a:lnTo>
                <a:lnTo>
                  <a:pt x="334983" y="204788"/>
                </a:lnTo>
                <a:lnTo>
                  <a:pt x="334983" y="146447"/>
                </a:lnTo>
                <a:lnTo>
                  <a:pt x="393324" y="146447"/>
                </a:lnTo>
                <a:lnTo>
                  <a:pt x="393324" y="96440"/>
                </a:lnTo>
                <a:lnTo>
                  <a:pt x="334983" y="96440"/>
                </a:lnTo>
                <a:lnTo>
                  <a:pt x="334983" y="38099"/>
                </a:lnTo>
                <a:close/>
                <a:moveTo>
                  <a:pt x="172327" y="0"/>
                </a:moveTo>
                <a:lnTo>
                  <a:pt x="447632" y="0"/>
                </a:lnTo>
                <a:lnTo>
                  <a:pt x="447632" y="834549"/>
                </a:lnTo>
                <a:lnTo>
                  <a:pt x="492119" y="834549"/>
                </a:lnTo>
                <a:lnTo>
                  <a:pt x="492119" y="711994"/>
                </a:lnTo>
                <a:lnTo>
                  <a:pt x="932650" y="711994"/>
                </a:lnTo>
                <a:lnTo>
                  <a:pt x="932650" y="834549"/>
                </a:lnTo>
                <a:lnTo>
                  <a:pt x="1059180" y="834549"/>
                </a:lnTo>
                <a:cubicBezTo>
                  <a:pt x="1063388" y="834549"/>
                  <a:pt x="1066800" y="837961"/>
                  <a:pt x="1066800" y="842169"/>
                </a:cubicBezTo>
                <a:lnTo>
                  <a:pt x="1066800" y="872648"/>
                </a:lnTo>
                <a:cubicBezTo>
                  <a:pt x="1066800" y="876856"/>
                  <a:pt x="1063388" y="880268"/>
                  <a:pt x="1059180" y="880268"/>
                </a:cubicBezTo>
                <a:lnTo>
                  <a:pt x="7620" y="880268"/>
                </a:lnTo>
                <a:cubicBezTo>
                  <a:pt x="3412" y="880268"/>
                  <a:pt x="0" y="876856"/>
                  <a:pt x="0" y="872648"/>
                </a:cubicBezTo>
                <a:lnTo>
                  <a:pt x="0" y="842169"/>
                </a:lnTo>
                <a:cubicBezTo>
                  <a:pt x="0" y="837961"/>
                  <a:pt x="3412" y="834549"/>
                  <a:pt x="7620" y="834549"/>
                </a:cubicBezTo>
                <a:lnTo>
                  <a:pt x="172327" y="834549"/>
                </a:lnTo>
                <a:close/>
              </a:path>
            </a:pathLst>
          </a:custGeom>
          <a:gradFill>
            <a:gsLst>
              <a:gs pos="0">
                <a:srgbClr val="F2F2F2"/>
              </a:gs>
              <a:gs pos="1000">
                <a:srgbClr val="F2F2F2"/>
              </a:gs>
              <a:gs pos="85000">
                <a:srgbClr val="D8D8D8"/>
              </a:gs>
              <a:gs pos="100000">
                <a:srgbClr val="D8D8D8"/>
              </a:gs>
            </a:gsLst>
            <a:lin ang="36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 name="Google Shape;386;p10">
            <a:extLst>
              <a:ext uri="{FF2B5EF4-FFF2-40B4-BE49-F238E27FC236}">
                <a16:creationId xmlns:a16="http://schemas.microsoft.com/office/drawing/2014/main" id="{37535512-AE7A-88A0-B710-25ADEDAB8AE7}"/>
              </a:ext>
            </a:extLst>
          </p:cNvPr>
          <p:cNvSpPr/>
          <p:nvPr/>
        </p:nvSpPr>
        <p:spPr>
          <a:xfrm>
            <a:off x="5566731" y="2699187"/>
            <a:ext cx="862813" cy="646872"/>
          </a:xfrm>
          <a:custGeom>
            <a:avLst/>
            <a:gdLst/>
            <a:ahLst/>
            <a:cxnLst/>
            <a:rect l="l" t="t" r="r" b="b"/>
            <a:pathLst>
              <a:path w="1252310" h="938888" extrusionOk="0">
                <a:moveTo>
                  <a:pt x="473055" y="750094"/>
                </a:moveTo>
                <a:lnTo>
                  <a:pt x="473055" y="881784"/>
                </a:lnTo>
                <a:lnTo>
                  <a:pt x="775473" y="881784"/>
                </a:lnTo>
                <a:lnTo>
                  <a:pt x="775473" y="750094"/>
                </a:lnTo>
                <a:close/>
                <a:moveTo>
                  <a:pt x="775469" y="590933"/>
                </a:moveTo>
                <a:lnTo>
                  <a:pt x="775469" y="650464"/>
                </a:lnTo>
                <a:lnTo>
                  <a:pt x="837383" y="650464"/>
                </a:lnTo>
                <a:lnTo>
                  <a:pt x="837383" y="590933"/>
                </a:lnTo>
                <a:close/>
                <a:moveTo>
                  <a:pt x="654027" y="590933"/>
                </a:moveTo>
                <a:lnTo>
                  <a:pt x="654027" y="650464"/>
                </a:lnTo>
                <a:lnTo>
                  <a:pt x="715941" y="650464"/>
                </a:lnTo>
                <a:lnTo>
                  <a:pt x="715941" y="590933"/>
                </a:lnTo>
                <a:close/>
                <a:moveTo>
                  <a:pt x="532584" y="590933"/>
                </a:moveTo>
                <a:lnTo>
                  <a:pt x="532584" y="650464"/>
                </a:lnTo>
                <a:lnTo>
                  <a:pt x="594498" y="650464"/>
                </a:lnTo>
                <a:lnTo>
                  <a:pt x="594498" y="590933"/>
                </a:lnTo>
                <a:close/>
                <a:moveTo>
                  <a:pt x="411141" y="590933"/>
                </a:moveTo>
                <a:lnTo>
                  <a:pt x="411141" y="650464"/>
                </a:lnTo>
                <a:lnTo>
                  <a:pt x="473055" y="650464"/>
                </a:lnTo>
                <a:lnTo>
                  <a:pt x="473055" y="590933"/>
                </a:lnTo>
                <a:close/>
                <a:moveTo>
                  <a:pt x="1032533" y="587092"/>
                </a:moveTo>
                <a:lnTo>
                  <a:pt x="1032533" y="646623"/>
                </a:lnTo>
                <a:lnTo>
                  <a:pt x="1094447" y="646623"/>
                </a:lnTo>
                <a:lnTo>
                  <a:pt x="1094447" y="587092"/>
                </a:lnTo>
                <a:close/>
                <a:moveTo>
                  <a:pt x="154077" y="586899"/>
                </a:moveTo>
                <a:lnTo>
                  <a:pt x="154077" y="646430"/>
                </a:lnTo>
                <a:lnTo>
                  <a:pt x="215991" y="646430"/>
                </a:lnTo>
                <a:lnTo>
                  <a:pt x="215991" y="586899"/>
                </a:lnTo>
                <a:close/>
                <a:moveTo>
                  <a:pt x="775469" y="450631"/>
                </a:moveTo>
                <a:lnTo>
                  <a:pt x="775469" y="510162"/>
                </a:lnTo>
                <a:lnTo>
                  <a:pt x="837383" y="510162"/>
                </a:lnTo>
                <a:lnTo>
                  <a:pt x="837383" y="450631"/>
                </a:lnTo>
                <a:close/>
                <a:moveTo>
                  <a:pt x="654027" y="450631"/>
                </a:moveTo>
                <a:lnTo>
                  <a:pt x="654027" y="510162"/>
                </a:lnTo>
                <a:lnTo>
                  <a:pt x="715941" y="510162"/>
                </a:lnTo>
                <a:lnTo>
                  <a:pt x="715941" y="450631"/>
                </a:lnTo>
                <a:close/>
                <a:moveTo>
                  <a:pt x="532584" y="450631"/>
                </a:moveTo>
                <a:lnTo>
                  <a:pt x="532584" y="510162"/>
                </a:lnTo>
                <a:lnTo>
                  <a:pt x="594498" y="510162"/>
                </a:lnTo>
                <a:lnTo>
                  <a:pt x="594498" y="450631"/>
                </a:lnTo>
                <a:close/>
                <a:moveTo>
                  <a:pt x="411141" y="450631"/>
                </a:moveTo>
                <a:lnTo>
                  <a:pt x="411141" y="510162"/>
                </a:lnTo>
                <a:lnTo>
                  <a:pt x="473055" y="510162"/>
                </a:lnTo>
                <a:lnTo>
                  <a:pt x="473055" y="450631"/>
                </a:lnTo>
                <a:close/>
                <a:moveTo>
                  <a:pt x="1032533" y="445026"/>
                </a:moveTo>
                <a:lnTo>
                  <a:pt x="1032533" y="504557"/>
                </a:lnTo>
                <a:lnTo>
                  <a:pt x="1094447" y="504557"/>
                </a:lnTo>
                <a:lnTo>
                  <a:pt x="1094447" y="445026"/>
                </a:lnTo>
                <a:close/>
                <a:moveTo>
                  <a:pt x="154077" y="444833"/>
                </a:moveTo>
                <a:lnTo>
                  <a:pt x="154077" y="504364"/>
                </a:lnTo>
                <a:lnTo>
                  <a:pt x="215991" y="504364"/>
                </a:lnTo>
                <a:lnTo>
                  <a:pt x="215991" y="444833"/>
                </a:lnTo>
                <a:close/>
                <a:moveTo>
                  <a:pt x="775469" y="310330"/>
                </a:moveTo>
                <a:lnTo>
                  <a:pt x="775469" y="369861"/>
                </a:lnTo>
                <a:lnTo>
                  <a:pt x="837383" y="369861"/>
                </a:lnTo>
                <a:lnTo>
                  <a:pt x="837383" y="310330"/>
                </a:lnTo>
                <a:close/>
                <a:moveTo>
                  <a:pt x="654027" y="310330"/>
                </a:moveTo>
                <a:lnTo>
                  <a:pt x="654027" y="369861"/>
                </a:lnTo>
                <a:lnTo>
                  <a:pt x="715941" y="369861"/>
                </a:lnTo>
                <a:lnTo>
                  <a:pt x="715941" y="310330"/>
                </a:lnTo>
                <a:close/>
                <a:moveTo>
                  <a:pt x="532584" y="310330"/>
                </a:moveTo>
                <a:lnTo>
                  <a:pt x="532584" y="369861"/>
                </a:lnTo>
                <a:lnTo>
                  <a:pt x="594498" y="369861"/>
                </a:lnTo>
                <a:lnTo>
                  <a:pt x="594498" y="310330"/>
                </a:lnTo>
                <a:close/>
                <a:moveTo>
                  <a:pt x="411141" y="310330"/>
                </a:moveTo>
                <a:lnTo>
                  <a:pt x="411141" y="369861"/>
                </a:lnTo>
                <a:lnTo>
                  <a:pt x="473055" y="369861"/>
                </a:lnTo>
                <a:lnTo>
                  <a:pt x="473055" y="310330"/>
                </a:lnTo>
                <a:close/>
                <a:moveTo>
                  <a:pt x="595989" y="52962"/>
                </a:moveTo>
                <a:lnTo>
                  <a:pt x="595989" y="114574"/>
                </a:lnTo>
                <a:lnTo>
                  <a:pt x="534377" y="114574"/>
                </a:lnTo>
                <a:lnTo>
                  <a:pt x="534377" y="171124"/>
                </a:lnTo>
                <a:lnTo>
                  <a:pt x="595989" y="171124"/>
                </a:lnTo>
                <a:lnTo>
                  <a:pt x="595989" y="232736"/>
                </a:lnTo>
                <a:lnTo>
                  <a:pt x="652539" y="232736"/>
                </a:lnTo>
                <a:lnTo>
                  <a:pt x="652539" y="171124"/>
                </a:lnTo>
                <a:lnTo>
                  <a:pt x="714151" y="171124"/>
                </a:lnTo>
                <a:lnTo>
                  <a:pt x="714151" y="114574"/>
                </a:lnTo>
                <a:lnTo>
                  <a:pt x="652539" y="114574"/>
                </a:lnTo>
                <a:lnTo>
                  <a:pt x="652539" y="52962"/>
                </a:lnTo>
                <a:close/>
                <a:moveTo>
                  <a:pt x="328987" y="0"/>
                </a:moveTo>
                <a:lnTo>
                  <a:pt x="919537" y="0"/>
                </a:lnTo>
                <a:lnTo>
                  <a:pt x="919537" y="884209"/>
                </a:lnTo>
                <a:lnTo>
                  <a:pt x="963001" y="884209"/>
                </a:lnTo>
                <a:lnTo>
                  <a:pt x="963001" y="359761"/>
                </a:lnTo>
                <a:lnTo>
                  <a:pt x="1163979" y="359761"/>
                </a:lnTo>
                <a:lnTo>
                  <a:pt x="1163979" y="884209"/>
                </a:lnTo>
                <a:lnTo>
                  <a:pt x="1243197" y="884209"/>
                </a:lnTo>
                <a:cubicBezTo>
                  <a:pt x="1248230" y="884209"/>
                  <a:pt x="1252310" y="888289"/>
                  <a:pt x="1252310" y="893322"/>
                </a:cubicBezTo>
                <a:lnTo>
                  <a:pt x="1252310" y="929775"/>
                </a:lnTo>
                <a:cubicBezTo>
                  <a:pt x="1252310" y="934808"/>
                  <a:pt x="1248230" y="938888"/>
                  <a:pt x="1243197" y="938888"/>
                </a:cubicBezTo>
                <a:lnTo>
                  <a:pt x="9113" y="938888"/>
                </a:lnTo>
                <a:cubicBezTo>
                  <a:pt x="4080" y="938888"/>
                  <a:pt x="0" y="934808"/>
                  <a:pt x="0" y="929775"/>
                </a:cubicBezTo>
                <a:lnTo>
                  <a:pt x="0" y="893322"/>
                </a:lnTo>
                <a:cubicBezTo>
                  <a:pt x="0" y="888289"/>
                  <a:pt x="4080" y="884209"/>
                  <a:pt x="9113" y="884209"/>
                </a:cubicBezTo>
                <a:lnTo>
                  <a:pt x="84545" y="884209"/>
                </a:lnTo>
                <a:lnTo>
                  <a:pt x="84545" y="359568"/>
                </a:lnTo>
                <a:lnTo>
                  <a:pt x="285523" y="359568"/>
                </a:lnTo>
                <a:lnTo>
                  <a:pt x="285523" y="884209"/>
                </a:lnTo>
                <a:lnTo>
                  <a:pt x="328987" y="884209"/>
                </a:lnTo>
                <a:close/>
              </a:path>
            </a:pathLst>
          </a:custGeom>
          <a:gradFill>
            <a:gsLst>
              <a:gs pos="0">
                <a:srgbClr val="F2F2F2"/>
              </a:gs>
              <a:gs pos="1000">
                <a:srgbClr val="F2F2F2"/>
              </a:gs>
              <a:gs pos="85000">
                <a:srgbClr val="D8D8D8"/>
              </a:gs>
              <a:gs pos="100000">
                <a:srgbClr val="D8D8D8"/>
              </a:gs>
            </a:gsLst>
            <a:lin ang="36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8" name="Google Shape;381;p10">
            <a:extLst>
              <a:ext uri="{FF2B5EF4-FFF2-40B4-BE49-F238E27FC236}">
                <a16:creationId xmlns:a16="http://schemas.microsoft.com/office/drawing/2014/main" id="{BC5FAB76-0C84-7B5F-518F-EE4E86E8646A}"/>
              </a:ext>
            </a:extLst>
          </p:cNvPr>
          <p:cNvSpPr/>
          <p:nvPr/>
        </p:nvSpPr>
        <p:spPr>
          <a:xfrm>
            <a:off x="5566730" y="4190678"/>
            <a:ext cx="862813" cy="646872"/>
          </a:xfrm>
          <a:custGeom>
            <a:avLst/>
            <a:gdLst/>
            <a:ahLst/>
            <a:cxnLst/>
            <a:rect l="l" t="t" r="r" b="b"/>
            <a:pathLst>
              <a:path w="1252310" h="938888" extrusionOk="0">
                <a:moveTo>
                  <a:pt x="473055" y="750094"/>
                </a:moveTo>
                <a:lnTo>
                  <a:pt x="473055" y="881784"/>
                </a:lnTo>
                <a:lnTo>
                  <a:pt x="775473" y="881784"/>
                </a:lnTo>
                <a:lnTo>
                  <a:pt x="775473" y="750094"/>
                </a:lnTo>
                <a:close/>
                <a:moveTo>
                  <a:pt x="775469" y="590933"/>
                </a:moveTo>
                <a:lnTo>
                  <a:pt x="775469" y="650464"/>
                </a:lnTo>
                <a:lnTo>
                  <a:pt x="837383" y="650464"/>
                </a:lnTo>
                <a:lnTo>
                  <a:pt x="837383" y="590933"/>
                </a:lnTo>
                <a:close/>
                <a:moveTo>
                  <a:pt x="654027" y="590933"/>
                </a:moveTo>
                <a:lnTo>
                  <a:pt x="654027" y="650464"/>
                </a:lnTo>
                <a:lnTo>
                  <a:pt x="715941" y="650464"/>
                </a:lnTo>
                <a:lnTo>
                  <a:pt x="715941" y="590933"/>
                </a:lnTo>
                <a:close/>
                <a:moveTo>
                  <a:pt x="532584" y="590933"/>
                </a:moveTo>
                <a:lnTo>
                  <a:pt x="532584" y="650464"/>
                </a:lnTo>
                <a:lnTo>
                  <a:pt x="594498" y="650464"/>
                </a:lnTo>
                <a:lnTo>
                  <a:pt x="594498" y="590933"/>
                </a:lnTo>
                <a:close/>
                <a:moveTo>
                  <a:pt x="411141" y="590933"/>
                </a:moveTo>
                <a:lnTo>
                  <a:pt x="411141" y="650464"/>
                </a:lnTo>
                <a:lnTo>
                  <a:pt x="473055" y="650464"/>
                </a:lnTo>
                <a:lnTo>
                  <a:pt x="473055" y="590933"/>
                </a:lnTo>
                <a:close/>
                <a:moveTo>
                  <a:pt x="1032533" y="587092"/>
                </a:moveTo>
                <a:lnTo>
                  <a:pt x="1032533" y="646623"/>
                </a:lnTo>
                <a:lnTo>
                  <a:pt x="1094447" y="646623"/>
                </a:lnTo>
                <a:lnTo>
                  <a:pt x="1094447" y="587092"/>
                </a:lnTo>
                <a:close/>
                <a:moveTo>
                  <a:pt x="154077" y="586899"/>
                </a:moveTo>
                <a:lnTo>
                  <a:pt x="154077" y="646430"/>
                </a:lnTo>
                <a:lnTo>
                  <a:pt x="215991" y="646430"/>
                </a:lnTo>
                <a:lnTo>
                  <a:pt x="215991" y="586899"/>
                </a:lnTo>
                <a:close/>
                <a:moveTo>
                  <a:pt x="775469" y="450631"/>
                </a:moveTo>
                <a:lnTo>
                  <a:pt x="775469" y="510162"/>
                </a:lnTo>
                <a:lnTo>
                  <a:pt x="837383" y="510162"/>
                </a:lnTo>
                <a:lnTo>
                  <a:pt x="837383" y="450631"/>
                </a:lnTo>
                <a:close/>
                <a:moveTo>
                  <a:pt x="654027" y="450631"/>
                </a:moveTo>
                <a:lnTo>
                  <a:pt x="654027" y="510162"/>
                </a:lnTo>
                <a:lnTo>
                  <a:pt x="715941" y="510162"/>
                </a:lnTo>
                <a:lnTo>
                  <a:pt x="715941" y="450631"/>
                </a:lnTo>
                <a:close/>
                <a:moveTo>
                  <a:pt x="532584" y="450631"/>
                </a:moveTo>
                <a:lnTo>
                  <a:pt x="532584" y="510162"/>
                </a:lnTo>
                <a:lnTo>
                  <a:pt x="594498" y="510162"/>
                </a:lnTo>
                <a:lnTo>
                  <a:pt x="594498" y="450631"/>
                </a:lnTo>
                <a:close/>
                <a:moveTo>
                  <a:pt x="411141" y="450631"/>
                </a:moveTo>
                <a:lnTo>
                  <a:pt x="411141" y="510162"/>
                </a:lnTo>
                <a:lnTo>
                  <a:pt x="473055" y="510162"/>
                </a:lnTo>
                <a:lnTo>
                  <a:pt x="473055" y="450631"/>
                </a:lnTo>
                <a:close/>
                <a:moveTo>
                  <a:pt x="1032533" y="445026"/>
                </a:moveTo>
                <a:lnTo>
                  <a:pt x="1032533" y="504557"/>
                </a:lnTo>
                <a:lnTo>
                  <a:pt x="1094447" y="504557"/>
                </a:lnTo>
                <a:lnTo>
                  <a:pt x="1094447" y="445026"/>
                </a:lnTo>
                <a:close/>
                <a:moveTo>
                  <a:pt x="154077" y="444833"/>
                </a:moveTo>
                <a:lnTo>
                  <a:pt x="154077" y="504364"/>
                </a:lnTo>
                <a:lnTo>
                  <a:pt x="215991" y="504364"/>
                </a:lnTo>
                <a:lnTo>
                  <a:pt x="215991" y="444833"/>
                </a:lnTo>
                <a:close/>
                <a:moveTo>
                  <a:pt x="775469" y="310330"/>
                </a:moveTo>
                <a:lnTo>
                  <a:pt x="775469" y="369861"/>
                </a:lnTo>
                <a:lnTo>
                  <a:pt x="837383" y="369861"/>
                </a:lnTo>
                <a:lnTo>
                  <a:pt x="837383" y="310330"/>
                </a:lnTo>
                <a:close/>
                <a:moveTo>
                  <a:pt x="654027" y="310330"/>
                </a:moveTo>
                <a:lnTo>
                  <a:pt x="654027" y="369861"/>
                </a:lnTo>
                <a:lnTo>
                  <a:pt x="715941" y="369861"/>
                </a:lnTo>
                <a:lnTo>
                  <a:pt x="715941" y="310330"/>
                </a:lnTo>
                <a:close/>
                <a:moveTo>
                  <a:pt x="532584" y="310330"/>
                </a:moveTo>
                <a:lnTo>
                  <a:pt x="532584" y="369861"/>
                </a:lnTo>
                <a:lnTo>
                  <a:pt x="594498" y="369861"/>
                </a:lnTo>
                <a:lnTo>
                  <a:pt x="594498" y="310330"/>
                </a:lnTo>
                <a:close/>
                <a:moveTo>
                  <a:pt x="411141" y="310330"/>
                </a:moveTo>
                <a:lnTo>
                  <a:pt x="411141" y="369861"/>
                </a:lnTo>
                <a:lnTo>
                  <a:pt x="473055" y="369861"/>
                </a:lnTo>
                <a:lnTo>
                  <a:pt x="473055" y="310330"/>
                </a:lnTo>
                <a:close/>
                <a:moveTo>
                  <a:pt x="595989" y="52962"/>
                </a:moveTo>
                <a:lnTo>
                  <a:pt x="595989" y="114574"/>
                </a:lnTo>
                <a:lnTo>
                  <a:pt x="534377" y="114574"/>
                </a:lnTo>
                <a:lnTo>
                  <a:pt x="534377" y="171124"/>
                </a:lnTo>
                <a:lnTo>
                  <a:pt x="595989" y="171124"/>
                </a:lnTo>
                <a:lnTo>
                  <a:pt x="595989" y="232736"/>
                </a:lnTo>
                <a:lnTo>
                  <a:pt x="652539" y="232736"/>
                </a:lnTo>
                <a:lnTo>
                  <a:pt x="652539" y="171124"/>
                </a:lnTo>
                <a:lnTo>
                  <a:pt x="714151" y="171124"/>
                </a:lnTo>
                <a:lnTo>
                  <a:pt x="714151" y="114574"/>
                </a:lnTo>
                <a:lnTo>
                  <a:pt x="652539" y="114574"/>
                </a:lnTo>
                <a:lnTo>
                  <a:pt x="652539" y="52962"/>
                </a:lnTo>
                <a:close/>
                <a:moveTo>
                  <a:pt x="328987" y="0"/>
                </a:moveTo>
                <a:lnTo>
                  <a:pt x="919537" y="0"/>
                </a:lnTo>
                <a:lnTo>
                  <a:pt x="919537" y="884209"/>
                </a:lnTo>
                <a:lnTo>
                  <a:pt x="963001" y="884209"/>
                </a:lnTo>
                <a:lnTo>
                  <a:pt x="963001" y="359761"/>
                </a:lnTo>
                <a:lnTo>
                  <a:pt x="1163979" y="359761"/>
                </a:lnTo>
                <a:lnTo>
                  <a:pt x="1163979" y="884209"/>
                </a:lnTo>
                <a:lnTo>
                  <a:pt x="1243197" y="884209"/>
                </a:lnTo>
                <a:cubicBezTo>
                  <a:pt x="1248230" y="884209"/>
                  <a:pt x="1252310" y="888289"/>
                  <a:pt x="1252310" y="893322"/>
                </a:cubicBezTo>
                <a:lnTo>
                  <a:pt x="1252310" y="929775"/>
                </a:lnTo>
                <a:cubicBezTo>
                  <a:pt x="1252310" y="934808"/>
                  <a:pt x="1248230" y="938888"/>
                  <a:pt x="1243197" y="938888"/>
                </a:cubicBezTo>
                <a:lnTo>
                  <a:pt x="9113" y="938888"/>
                </a:lnTo>
                <a:cubicBezTo>
                  <a:pt x="4080" y="938888"/>
                  <a:pt x="0" y="934808"/>
                  <a:pt x="0" y="929775"/>
                </a:cubicBezTo>
                <a:lnTo>
                  <a:pt x="0" y="893322"/>
                </a:lnTo>
                <a:cubicBezTo>
                  <a:pt x="0" y="888289"/>
                  <a:pt x="4080" y="884209"/>
                  <a:pt x="9113" y="884209"/>
                </a:cubicBezTo>
                <a:lnTo>
                  <a:pt x="84545" y="884209"/>
                </a:lnTo>
                <a:lnTo>
                  <a:pt x="84545" y="359568"/>
                </a:lnTo>
                <a:lnTo>
                  <a:pt x="285523" y="359568"/>
                </a:lnTo>
                <a:lnTo>
                  <a:pt x="285523" y="884209"/>
                </a:lnTo>
                <a:lnTo>
                  <a:pt x="328987" y="884209"/>
                </a:lnTo>
                <a:close/>
              </a:path>
            </a:pathLst>
          </a:custGeom>
          <a:gradFill>
            <a:gsLst>
              <a:gs pos="0">
                <a:srgbClr val="F2F2F2"/>
              </a:gs>
              <a:gs pos="1000">
                <a:srgbClr val="F2F2F2"/>
              </a:gs>
              <a:gs pos="85000">
                <a:srgbClr val="D8D8D8"/>
              </a:gs>
              <a:gs pos="100000">
                <a:srgbClr val="D8D8D8"/>
              </a:gs>
            </a:gsLst>
            <a:lin ang="36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 name="Google Shape;379;p10">
            <a:extLst>
              <a:ext uri="{FF2B5EF4-FFF2-40B4-BE49-F238E27FC236}">
                <a16:creationId xmlns:a16="http://schemas.microsoft.com/office/drawing/2014/main" id="{F2A8D3DF-941E-52E7-5C27-D1BD5A6C5845}"/>
              </a:ext>
            </a:extLst>
          </p:cNvPr>
          <p:cNvSpPr/>
          <p:nvPr/>
        </p:nvSpPr>
        <p:spPr>
          <a:xfrm>
            <a:off x="4650042" y="1672336"/>
            <a:ext cx="862813" cy="646872"/>
          </a:xfrm>
          <a:custGeom>
            <a:avLst/>
            <a:gdLst/>
            <a:ahLst/>
            <a:cxnLst/>
            <a:rect l="l" t="t" r="r" b="b"/>
            <a:pathLst>
              <a:path w="1252310" h="938888" extrusionOk="0">
                <a:moveTo>
                  <a:pt x="473055" y="750094"/>
                </a:moveTo>
                <a:lnTo>
                  <a:pt x="473055" y="881784"/>
                </a:lnTo>
                <a:lnTo>
                  <a:pt x="775473" y="881784"/>
                </a:lnTo>
                <a:lnTo>
                  <a:pt x="775473" y="750094"/>
                </a:lnTo>
                <a:close/>
                <a:moveTo>
                  <a:pt x="775469" y="590933"/>
                </a:moveTo>
                <a:lnTo>
                  <a:pt x="775469" y="650464"/>
                </a:lnTo>
                <a:lnTo>
                  <a:pt x="837383" y="650464"/>
                </a:lnTo>
                <a:lnTo>
                  <a:pt x="837383" y="590933"/>
                </a:lnTo>
                <a:close/>
                <a:moveTo>
                  <a:pt x="654027" y="590933"/>
                </a:moveTo>
                <a:lnTo>
                  <a:pt x="654027" y="650464"/>
                </a:lnTo>
                <a:lnTo>
                  <a:pt x="715941" y="650464"/>
                </a:lnTo>
                <a:lnTo>
                  <a:pt x="715941" y="590933"/>
                </a:lnTo>
                <a:close/>
                <a:moveTo>
                  <a:pt x="532584" y="590933"/>
                </a:moveTo>
                <a:lnTo>
                  <a:pt x="532584" y="650464"/>
                </a:lnTo>
                <a:lnTo>
                  <a:pt x="594498" y="650464"/>
                </a:lnTo>
                <a:lnTo>
                  <a:pt x="594498" y="590933"/>
                </a:lnTo>
                <a:close/>
                <a:moveTo>
                  <a:pt x="411141" y="590933"/>
                </a:moveTo>
                <a:lnTo>
                  <a:pt x="411141" y="650464"/>
                </a:lnTo>
                <a:lnTo>
                  <a:pt x="473055" y="650464"/>
                </a:lnTo>
                <a:lnTo>
                  <a:pt x="473055" y="590933"/>
                </a:lnTo>
                <a:close/>
                <a:moveTo>
                  <a:pt x="1032533" y="587092"/>
                </a:moveTo>
                <a:lnTo>
                  <a:pt x="1032533" y="646623"/>
                </a:lnTo>
                <a:lnTo>
                  <a:pt x="1094447" y="646623"/>
                </a:lnTo>
                <a:lnTo>
                  <a:pt x="1094447" y="587092"/>
                </a:lnTo>
                <a:close/>
                <a:moveTo>
                  <a:pt x="154077" y="586899"/>
                </a:moveTo>
                <a:lnTo>
                  <a:pt x="154077" y="646430"/>
                </a:lnTo>
                <a:lnTo>
                  <a:pt x="215991" y="646430"/>
                </a:lnTo>
                <a:lnTo>
                  <a:pt x="215991" y="586899"/>
                </a:lnTo>
                <a:close/>
                <a:moveTo>
                  <a:pt x="775469" y="450631"/>
                </a:moveTo>
                <a:lnTo>
                  <a:pt x="775469" y="510162"/>
                </a:lnTo>
                <a:lnTo>
                  <a:pt x="837383" y="510162"/>
                </a:lnTo>
                <a:lnTo>
                  <a:pt x="837383" y="450631"/>
                </a:lnTo>
                <a:close/>
                <a:moveTo>
                  <a:pt x="654027" y="450631"/>
                </a:moveTo>
                <a:lnTo>
                  <a:pt x="654027" y="510162"/>
                </a:lnTo>
                <a:lnTo>
                  <a:pt x="715941" y="510162"/>
                </a:lnTo>
                <a:lnTo>
                  <a:pt x="715941" y="450631"/>
                </a:lnTo>
                <a:close/>
                <a:moveTo>
                  <a:pt x="532584" y="450631"/>
                </a:moveTo>
                <a:lnTo>
                  <a:pt x="532584" y="510162"/>
                </a:lnTo>
                <a:lnTo>
                  <a:pt x="594498" y="510162"/>
                </a:lnTo>
                <a:lnTo>
                  <a:pt x="594498" y="450631"/>
                </a:lnTo>
                <a:close/>
                <a:moveTo>
                  <a:pt x="411141" y="450631"/>
                </a:moveTo>
                <a:lnTo>
                  <a:pt x="411141" y="510162"/>
                </a:lnTo>
                <a:lnTo>
                  <a:pt x="473055" y="510162"/>
                </a:lnTo>
                <a:lnTo>
                  <a:pt x="473055" y="450631"/>
                </a:lnTo>
                <a:close/>
                <a:moveTo>
                  <a:pt x="1032533" y="445026"/>
                </a:moveTo>
                <a:lnTo>
                  <a:pt x="1032533" y="504557"/>
                </a:lnTo>
                <a:lnTo>
                  <a:pt x="1094447" y="504557"/>
                </a:lnTo>
                <a:lnTo>
                  <a:pt x="1094447" y="445026"/>
                </a:lnTo>
                <a:close/>
                <a:moveTo>
                  <a:pt x="154077" y="444833"/>
                </a:moveTo>
                <a:lnTo>
                  <a:pt x="154077" y="504364"/>
                </a:lnTo>
                <a:lnTo>
                  <a:pt x="215991" y="504364"/>
                </a:lnTo>
                <a:lnTo>
                  <a:pt x="215991" y="444833"/>
                </a:lnTo>
                <a:close/>
                <a:moveTo>
                  <a:pt x="775469" y="310330"/>
                </a:moveTo>
                <a:lnTo>
                  <a:pt x="775469" y="369861"/>
                </a:lnTo>
                <a:lnTo>
                  <a:pt x="837383" y="369861"/>
                </a:lnTo>
                <a:lnTo>
                  <a:pt x="837383" y="310330"/>
                </a:lnTo>
                <a:close/>
                <a:moveTo>
                  <a:pt x="654027" y="310330"/>
                </a:moveTo>
                <a:lnTo>
                  <a:pt x="654027" y="369861"/>
                </a:lnTo>
                <a:lnTo>
                  <a:pt x="715941" y="369861"/>
                </a:lnTo>
                <a:lnTo>
                  <a:pt x="715941" y="310330"/>
                </a:lnTo>
                <a:close/>
                <a:moveTo>
                  <a:pt x="532584" y="310330"/>
                </a:moveTo>
                <a:lnTo>
                  <a:pt x="532584" y="369861"/>
                </a:lnTo>
                <a:lnTo>
                  <a:pt x="594498" y="369861"/>
                </a:lnTo>
                <a:lnTo>
                  <a:pt x="594498" y="310330"/>
                </a:lnTo>
                <a:close/>
                <a:moveTo>
                  <a:pt x="411141" y="310330"/>
                </a:moveTo>
                <a:lnTo>
                  <a:pt x="411141" y="369861"/>
                </a:lnTo>
                <a:lnTo>
                  <a:pt x="473055" y="369861"/>
                </a:lnTo>
                <a:lnTo>
                  <a:pt x="473055" y="310330"/>
                </a:lnTo>
                <a:close/>
                <a:moveTo>
                  <a:pt x="595989" y="52962"/>
                </a:moveTo>
                <a:lnTo>
                  <a:pt x="595989" y="114574"/>
                </a:lnTo>
                <a:lnTo>
                  <a:pt x="534377" y="114574"/>
                </a:lnTo>
                <a:lnTo>
                  <a:pt x="534377" y="171124"/>
                </a:lnTo>
                <a:lnTo>
                  <a:pt x="595989" y="171124"/>
                </a:lnTo>
                <a:lnTo>
                  <a:pt x="595989" y="232736"/>
                </a:lnTo>
                <a:lnTo>
                  <a:pt x="652539" y="232736"/>
                </a:lnTo>
                <a:lnTo>
                  <a:pt x="652539" y="171124"/>
                </a:lnTo>
                <a:lnTo>
                  <a:pt x="714151" y="171124"/>
                </a:lnTo>
                <a:lnTo>
                  <a:pt x="714151" y="114574"/>
                </a:lnTo>
                <a:lnTo>
                  <a:pt x="652539" y="114574"/>
                </a:lnTo>
                <a:lnTo>
                  <a:pt x="652539" y="52962"/>
                </a:lnTo>
                <a:close/>
                <a:moveTo>
                  <a:pt x="328987" y="0"/>
                </a:moveTo>
                <a:lnTo>
                  <a:pt x="919537" y="0"/>
                </a:lnTo>
                <a:lnTo>
                  <a:pt x="919537" y="884209"/>
                </a:lnTo>
                <a:lnTo>
                  <a:pt x="963001" y="884209"/>
                </a:lnTo>
                <a:lnTo>
                  <a:pt x="963001" y="359761"/>
                </a:lnTo>
                <a:lnTo>
                  <a:pt x="1163979" y="359761"/>
                </a:lnTo>
                <a:lnTo>
                  <a:pt x="1163979" y="884209"/>
                </a:lnTo>
                <a:lnTo>
                  <a:pt x="1243197" y="884209"/>
                </a:lnTo>
                <a:cubicBezTo>
                  <a:pt x="1248230" y="884209"/>
                  <a:pt x="1252310" y="888289"/>
                  <a:pt x="1252310" y="893322"/>
                </a:cubicBezTo>
                <a:lnTo>
                  <a:pt x="1252310" y="929775"/>
                </a:lnTo>
                <a:cubicBezTo>
                  <a:pt x="1252310" y="934808"/>
                  <a:pt x="1248230" y="938888"/>
                  <a:pt x="1243197" y="938888"/>
                </a:cubicBezTo>
                <a:lnTo>
                  <a:pt x="9113" y="938888"/>
                </a:lnTo>
                <a:cubicBezTo>
                  <a:pt x="4080" y="938888"/>
                  <a:pt x="0" y="934808"/>
                  <a:pt x="0" y="929775"/>
                </a:cubicBezTo>
                <a:lnTo>
                  <a:pt x="0" y="893322"/>
                </a:lnTo>
                <a:cubicBezTo>
                  <a:pt x="0" y="888289"/>
                  <a:pt x="4080" y="884209"/>
                  <a:pt x="9113" y="884209"/>
                </a:cubicBezTo>
                <a:lnTo>
                  <a:pt x="84545" y="884209"/>
                </a:lnTo>
                <a:lnTo>
                  <a:pt x="84545" y="359568"/>
                </a:lnTo>
                <a:lnTo>
                  <a:pt x="285523" y="359568"/>
                </a:lnTo>
                <a:lnTo>
                  <a:pt x="285523" y="884209"/>
                </a:lnTo>
                <a:lnTo>
                  <a:pt x="328987" y="884209"/>
                </a:lnTo>
                <a:close/>
              </a:path>
            </a:pathLst>
          </a:custGeom>
          <a:gradFill>
            <a:gsLst>
              <a:gs pos="0">
                <a:srgbClr val="F2F2F2"/>
              </a:gs>
              <a:gs pos="1000">
                <a:srgbClr val="F2F2F2"/>
              </a:gs>
              <a:gs pos="85000">
                <a:srgbClr val="D8D8D8"/>
              </a:gs>
              <a:gs pos="100000">
                <a:srgbClr val="D8D8D8"/>
              </a:gs>
            </a:gsLst>
            <a:lin ang="36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 name="Google Shape;377;p10">
            <a:extLst>
              <a:ext uri="{FF2B5EF4-FFF2-40B4-BE49-F238E27FC236}">
                <a16:creationId xmlns:a16="http://schemas.microsoft.com/office/drawing/2014/main" id="{83526F63-F525-F6EF-27B5-F0409742D242}"/>
              </a:ext>
            </a:extLst>
          </p:cNvPr>
          <p:cNvSpPr/>
          <p:nvPr/>
        </p:nvSpPr>
        <p:spPr>
          <a:xfrm>
            <a:off x="4650041" y="5123259"/>
            <a:ext cx="862813" cy="646872"/>
          </a:xfrm>
          <a:custGeom>
            <a:avLst/>
            <a:gdLst/>
            <a:ahLst/>
            <a:cxnLst/>
            <a:rect l="l" t="t" r="r" b="b"/>
            <a:pathLst>
              <a:path w="1252310" h="938888" extrusionOk="0">
                <a:moveTo>
                  <a:pt x="473055" y="750094"/>
                </a:moveTo>
                <a:lnTo>
                  <a:pt x="473055" y="881784"/>
                </a:lnTo>
                <a:lnTo>
                  <a:pt x="775473" y="881784"/>
                </a:lnTo>
                <a:lnTo>
                  <a:pt x="775473" y="750094"/>
                </a:lnTo>
                <a:close/>
                <a:moveTo>
                  <a:pt x="775469" y="590933"/>
                </a:moveTo>
                <a:lnTo>
                  <a:pt x="775469" y="650464"/>
                </a:lnTo>
                <a:lnTo>
                  <a:pt x="837383" y="650464"/>
                </a:lnTo>
                <a:lnTo>
                  <a:pt x="837383" y="590933"/>
                </a:lnTo>
                <a:close/>
                <a:moveTo>
                  <a:pt x="654027" y="590933"/>
                </a:moveTo>
                <a:lnTo>
                  <a:pt x="654027" y="650464"/>
                </a:lnTo>
                <a:lnTo>
                  <a:pt x="715941" y="650464"/>
                </a:lnTo>
                <a:lnTo>
                  <a:pt x="715941" y="590933"/>
                </a:lnTo>
                <a:close/>
                <a:moveTo>
                  <a:pt x="532584" y="590933"/>
                </a:moveTo>
                <a:lnTo>
                  <a:pt x="532584" y="650464"/>
                </a:lnTo>
                <a:lnTo>
                  <a:pt x="594498" y="650464"/>
                </a:lnTo>
                <a:lnTo>
                  <a:pt x="594498" y="590933"/>
                </a:lnTo>
                <a:close/>
                <a:moveTo>
                  <a:pt x="411141" y="590933"/>
                </a:moveTo>
                <a:lnTo>
                  <a:pt x="411141" y="650464"/>
                </a:lnTo>
                <a:lnTo>
                  <a:pt x="473055" y="650464"/>
                </a:lnTo>
                <a:lnTo>
                  <a:pt x="473055" y="590933"/>
                </a:lnTo>
                <a:close/>
                <a:moveTo>
                  <a:pt x="1032533" y="587092"/>
                </a:moveTo>
                <a:lnTo>
                  <a:pt x="1032533" y="646623"/>
                </a:lnTo>
                <a:lnTo>
                  <a:pt x="1094447" y="646623"/>
                </a:lnTo>
                <a:lnTo>
                  <a:pt x="1094447" y="587092"/>
                </a:lnTo>
                <a:close/>
                <a:moveTo>
                  <a:pt x="154077" y="586899"/>
                </a:moveTo>
                <a:lnTo>
                  <a:pt x="154077" y="646430"/>
                </a:lnTo>
                <a:lnTo>
                  <a:pt x="215991" y="646430"/>
                </a:lnTo>
                <a:lnTo>
                  <a:pt x="215991" y="586899"/>
                </a:lnTo>
                <a:close/>
                <a:moveTo>
                  <a:pt x="775469" y="450631"/>
                </a:moveTo>
                <a:lnTo>
                  <a:pt x="775469" y="510162"/>
                </a:lnTo>
                <a:lnTo>
                  <a:pt x="837383" y="510162"/>
                </a:lnTo>
                <a:lnTo>
                  <a:pt x="837383" y="450631"/>
                </a:lnTo>
                <a:close/>
                <a:moveTo>
                  <a:pt x="654027" y="450631"/>
                </a:moveTo>
                <a:lnTo>
                  <a:pt x="654027" y="510162"/>
                </a:lnTo>
                <a:lnTo>
                  <a:pt x="715941" y="510162"/>
                </a:lnTo>
                <a:lnTo>
                  <a:pt x="715941" y="450631"/>
                </a:lnTo>
                <a:close/>
                <a:moveTo>
                  <a:pt x="532584" y="450631"/>
                </a:moveTo>
                <a:lnTo>
                  <a:pt x="532584" y="510162"/>
                </a:lnTo>
                <a:lnTo>
                  <a:pt x="594498" y="510162"/>
                </a:lnTo>
                <a:lnTo>
                  <a:pt x="594498" y="450631"/>
                </a:lnTo>
                <a:close/>
                <a:moveTo>
                  <a:pt x="411141" y="450631"/>
                </a:moveTo>
                <a:lnTo>
                  <a:pt x="411141" y="510162"/>
                </a:lnTo>
                <a:lnTo>
                  <a:pt x="473055" y="510162"/>
                </a:lnTo>
                <a:lnTo>
                  <a:pt x="473055" y="450631"/>
                </a:lnTo>
                <a:close/>
                <a:moveTo>
                  <a:pt x="1032533" y="445026"/>
                </a:moveTo>
                <a:lnTo>
                  <a:pt x="1032533" y="504557"/>
                </a:lnTo>
                <a:lnTo>
                  <a:pt x="1094447" y="504557"/>
                </a:lnTo>
                <a:lnTo>
                  <a:pt x="1094447" y="445026"/>
                </a:lnTo>
                <a:close/>
                <a:moveTo>
                  <a:pt x="154077" y="444833"/>
                </a:moveTo>
                <a:lnTo>
                  <a:pt x="154077" y="504364"/>
                </a:lnTo>
                <a:lnTo>
                  <a:pt x="215991" y="504364"/>
                </a:lnTo>
                <a:lnTo>
                  <a:pt x="215991" y="444833"/>
                </a:lnTo>
                <a:close/>
                <a:moveTo>
                  <a:pt x="775469" y="310330"/>
                </a:moveTo>
                <a:lnTo>
                  <a:pt x="775469" y="369861"/>
                </a:lnTo>
                <a:lnTo>
                  <a:pt x="837383" y="369861"/>
                </a:lnTo>
                <a:lnTo>
                  <a:pt x="837383" y="310330"/>
                </a:lnTo>
                <a:close/>
                <a:moveTo>
                  <a:pt x="654027" y="310330"/>
                </a:moveTo>
                <a:lnTo>
                  <a:pt x="654027" y="369861"/>
                </a:lnTo>
                <a:lnTo>
                  <a:pt x="715941" y="369861"/>
                </a:lnTo>
                <a:lnTo>
                  <a:pt x="715941" y="310330"/>
                </a:lnTo>
                <a:close/>
                <a:moveTo>
                  <a:pt x="532584" y="310330"/>
                </a:moveTo>
                <a:lnTo>
                  <a:pt x="532584" y="369861"/>
                </a:lnTo>
                <a:lnTo>
                  <a:pt x="594498" y="369861"/>
                </a:lnTo>
                <a:lnTo>
                  <a:pt x="594498" y="310330"/>
                </a:lnTo>
                <a:close/>
                <a:moveTo>
                  <a:pt x="411141" y="310330"/>
                </a:moveTo>
                <a:lnTo>
                  <a:pt x="411141" y="369861"/>
                </a:lnTo>
                <a:lnTo>
                  <a:pt x="473055" y="369861"/>
                </a:lnTo>
                <a:lnTo>
                  <a:pt x="473055" y="310330"/>
                </a:lnTo>
                <a:close/>
                <a:moveTo>
                  <a:pt x="595989" y="52962"/>
                </a:moveTo>
                <a:lnTo>
                  <a:pt x="595989" y="114574"/>
                </a:lnTo>
                <a:lnTo>
                  <a:pt x="534377" y="114574"/>
                </a:lnTo>
                <a:lnTo>
                  <a:pt x="534377" y="171124"/>
                </a:lnTo>
                <a:lnTo>
                  <a:pt x="595989" y="171124"/>
                </a:lnTo>
                <a:lnTo>
                  <a:pt x="595989" y="232736"/>
                </a:lnTo>
                <a:lnTo>
                  <a:pt x="652539" y="232736"/>
                </a:lnTo>
                <a:lnTo>
                  <a:pt x="652539" y="171124"/>
                </a:lnTo>
                <a:lnTo>
                  <a:pt x="714151" y="171124"/>
                </a:lnTo>
                <a:lnTo>
                  <a:pt x="714151" y="114574"/>
                </a:lnTo>
                <a:lnTo>
                  <a:pt x="652539" y="114574"/>
                </a:lnTo>
                <a:lnTo>
                  <a:pt x="652539" y="52962"/>
                </a:lnTo>
                <a:close/>
                <a:moveTo>
                  <a:pt x="328987" y="0"/>
                </a:moveTo>
                <a:lnTo>
                  <a:pt x="919537" y="0"/>
                </a:lnTo>
                <a:lnTo>
                  <a:pt x="919537" y="884209"/>
                </a:lnTo>
                <a:lnTo>
                  <a:pt x="963001" y="884209"/>
                </a:lnTo>
                <a:lnTo>
                  <a:pt x="963001" y="359761"/>
                </a:lnTo>
                <a:lnTo>
                  <a:pt x="1163979" y="359761"/>
                </a:lnTo>
                <a:lnTo>
                  <a:pt x="1163979" y="884209"/>
                </a:lnTo>
                <a:lnTo>
                  <a:pt x="1243197" y="884209"/>
                </a:lnTo>
                <a:cubicBezTo>
                  <a:pt x="1248230" y="884209"/>
                  <a:pt x="1252310" y="888289"/>
                  <a:pt x="1252310" y="893322"/>
                </a:cubicBezTo>
                <a:lnTo>
                  <a:pt x="1252310" y="929775"/>
                </a:lnTo>
                <a:cubicBezTo>
                  <a:pt x="1252310" y="934808"/>
                  <a:pt x="1248230" y="938888"/>
                  <a:pt x="1243197" y="938888"/>
                </a:cubicBezTo>
                <a:lnTo>
                  <a:pt x="9113" y="938888"/>
                </a:lnTo>
                <a:cubicBezTo>
                  <a:pt x="4080" y="938888"/>
                  <a:pt x="0" y="934808"/>
                  <a:pt x="0" y="929775"/>
                </a:cubicBezTo>
                <a:lnTo>
                  <a:pt x="0" y="893322"/>
                </a:lnTo>
                <a:cubicBezTo>
                  <a:pt x="0" y="888289"/>
                  <a:pt x="4080" y="884209"/>
                  <a:pt x="9113" y="884209"/>
                </a:cubicBezTo>
                <a:lnTo>
                  <a:pt x="84545" y="884209"/>
                </a:lnTo>
                <a:lnTo>
                  <a:pt x="84545" y="359568"/>
                </a:lnTo>
                <a:lnTo>
                  <a:pt x="285523" y="359568"/>
                </a:lnTo>
                <a:lnTo>
                  <a:pt x="285523" y="884209"/>
                </a:lnTo>
                <a:lnTo>
                  <a:pt x="328987" y="884209"/>
                </a:lnTo>
                <a:close/>
              </a:path>
            </a:pathLst>
          </a:custGeom>
          <a:gradFill>
            <a:gsLst>
              <a:gs pos="0">
                <a:srgbClr val="F2F2F2"/>
              </a:gs>
              <a:gs pos="1000">
                <a:srgbClr val="F2F2F2"/>
              </a:gs>
              <a:gs pos="85000">
                <a:srgbClr val="D8D8D8"/>
              </a:gs>
              <a:gs pos="100000">
                <a:srgbClr val="D8D8D8"/>
              </a:gs>
            </a:gsLst>
            <a:lin ang="36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7" name="Google Shape;373;p10">
            <a:extLst>
              <a:ext uri="{FF2B5EF4-FFF2-40B4-BE49-F238E27FC236}">
                <a16:creationId xmlns:a16="http://schemas.microsoft.com/office/drawing/2014/main" id="{52D198D7-8D03-1596-65B4-11DFEA9D7611}"/>
              </a:ext>
            </a:extLst>
          </p:cNvPr>
          <p:cNvSpPr txBox="1"/>
          <p:nvPr/>
        </p:nvSpPr>
        <p:spPr>
          <a:xfrm>
            <a:off x="7513888" y="2133632"/>
            <a:ext cx="3582057" cy="3600986"/>
          </a:xfrm>
          <a:prstGeom prst="rect">
            <a:avLst/>
          </a:prstGeom>
          <a:noFill/>
          <a:ln>
            <a:noFill/>
          </a:ln>
        </p:spPr>
        <p:txBody>
          <a:bodyPr spcFirstLastPara="1" wrap="square" lIns="91425" tIns="45700" rIns="91425" bIns="45700" anchor="t" anchorCtr="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E7E6E6"/>
                </a:solidFill>
                <a:effectLst/>
                <a:highlight>
                  <a:srgbClr val="000000"/>
                </a:highlight>
                <a:uLnTx/>
                <a:uFillTx/>
                <a:ea typeface="Calibri"/>
                <a:cs typeface="Calibri"/>
                <a:sym typeface="Calibri"/>
              </a:rPr>
              <a:t>Step 7 – Provider Action</a:t>
            </a:r>
            <a:endParaRPr kumimoji="0" sz="1800" b="0" i="0" u="none" strike="noStrike" kern="0" cap="none" spc="0" normalizeH="0" baseline="0" noProof="0" dirty="0">
              <a:ln>
                <a:noFill/>
              </a:ln>
              <a:solidFill>
                <a:srgbClr val="404041"/>
              </a:solidFill>
              <a:effectLst/>
              <a:highlight>
                <a:srgbClr val="000000"/>
              </a:highligh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rgbClr val="404041"/>
              </a:solidFill>
              <a:effectLst/>
              <a:uLnTx/>
              <a:uFillTx/>
              <a:ea typeface="Calibri"/>
              <a:cs typeface="Calibri"/>
              <a:sym typeface="Calibri"/>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404041"/>
                </a:solidFill>
                <a:effectLst/>
                <a:uLnTx/>
                <a:uFillTx/>
                <a:ea typeface="Calibri"/>
                <a:cs typeface="Calibri"/>
                <a:sym typeface="Calibri"/>
              </a:rPr>
              <a:t>All members of the patient’s care team are now empowered to take action to influence better outcomes for the patient.</a:t>
            </a:r>
            <a:endParaRPr kumimoji="0" sz="1800" b="0" i="0" u="none" strike="noStrike" kern="0" cap="none" spc="0" normalizeH="0" baseline="0" noProof="0" dirty="0">
              <a:ln>
                <a:noFill/>
              </a:ln>
              <a:solidFill>
                <a:srgbClr val="404041"/>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sz="600" b="0" i="0" u="none" strike="noStrike" kern="0" cap="none" spc="0" normalizeH="0" baseline="0" noProof="0" dirty="0">
              <a:ln>
                <a:noFill/>
              </a:ln>
              <a:solidFill>
                <a:srgbClr val="404041"/>
              </a:solidFill>
              <a:effectLst/>
              <a:uLnTx/>
              <a:uFillTx/>
              <a:ea typeface="Calibri"/>
              <a:cs typeface="Calibri"/>
              <a:sym typeface="Calibri"/>
            </a:endParaRPr>
          </a:p>
          <a:p>
            <a:pPr marL="346075" marR="0" lvl="0" indent="-177800" defTabSz="914400" eaLnBrk="1" fontAlgn="auto" latinLnBrk="0" hangingPunct="1">
              <a:lnSpc>
                <a:spcPct val="100000"/>
              </a:lnSpc>
              <a:spcBef>
                <a:spcPts val="0"/>
              </a:spcBef>
              <a:spcAft>
                <a:spcPts val="0"/>
              </a:spcAft>
              <a:buClr>
                <a:srgbClr val="404041"/>
              </a:buClr>
              <a:buSzPts val="1800"/>
              <a:buFont typeface="Arial"/>
              <a:buChar char="•"/>
              <a:tabLst/>
              <a:defRPr/>
            </a:pPr>
            <a:r>
              <a:rPr kumimoji="0" lang="en-US" sz="1800" b="0" i="0" u="none" strike="noStrike" kern="0" cap="none" spc="0" normalizeH="0" baseline="0" noProof="0" dirty="0">
                <a:ln>
                  <a:noFill/>
                </a:ln>
                <a:solidFill>
                  <a:srgbClr val="404041"/>
                </a:solidFill>
                <a:effectLst/>
                <a:uLnTx/>
                <a:uFillTx/>
                <a:ea typeface="Calibri"/>
                <a:cs typeface="Calibri"/>
                <a:sym typeface="Calibri"/>
              </a:rPr>
              <a:t>ED providers are empowered to act quickly from a position of knowledge</a:t>
            </a:r>
            <a:br>
              <a:rPr kumimoji="0" lang="en-US" sz="1800" b="0" i="0" u="none" strike="noStrike" kern="0" cap="none" spc="0" normalizeH="0" baseline="0" noProof="0" dirty="0">
                <a:ln>
                  <a:noFill/>
                </a:ln>
                <a:solidFill>
                  <a:srgbClr val="404041"/>
                </a:solidFill>
                <a:effectLst/>
                <a:uLnTx/>
                <a:uFillTx/>
                <a:ea typeface="Calibri"/>
                <a:cs typeface="Calibri"/>
                <a:sym typeface="Calibri"/>
              </a:rPr>
            </a:br>
            <a:endParaRPr kumimoji="0" sz="600" b="0" i="0" u="none" strike="noStrike" kern="0" cap="none" spc="0" normalizeH="0" baseline="0" noProof="0" dirty="0">
              <a:ln>
                <a:noFill/>
              </a:ln>
              <a:solidFill>
                <a:srgbClr val="404041"/>
              </a:solidFill>
              <a:effectLst/>
              <a:uLnTx/>
              <a:uFillTx/>
              <a:ea typeface="Calibri"/>
              <a:cs typeface="Calibri"/>
              <a:sym typeface="Calibri"/>
            </a:endParaRPr>
          </a:p>
          <a:p>
            <a:pPr marL="346075" marR="0" lvl="0" indent="-177800" defTabSz="914400" eaLnBrk="1" fontAlgn="auto" latinLnBrk="0" hangingPunct="1">
              <a:lnSpc>
                <a:spcPct val="100000"/>
              </a:lnSpc>
              <a:spcBef>
                <a:spcPts val="0"/>
              </a:spcBef>
              <a:spcAft>
                <a:spcPts val="0"/>
              </a:spcAft>
              <a:buClr>
                <a:srgbClr val="404041"/>
              </a:buClr>
              <a:buSzPts val="1800"/>
              <a:buFont typeface="Arial"/>
              <a:buChar char="•"/>
              <a:tabLst/>
              <a:defRPr/>
            </a:pPr>
            <a:r>
              <a:rPr kumimoji="0" lang="en-US" sz="1800" b="0" i="0" u="none" strike="noStrike" kern="0" cap="none" spc="0" normalizeH="0" baseline="0" noProof="0" dirty="0">
                <a:ln>
                  <a:noFill/>
                </a:ln>
                <a:solidFill>
                  <a:srgbClr val="404041"/>
                </a:solidFill>
                <a:effectLst/>
                <a:uLnTx/>
                <a:uFillTx/>
                <a:ea typeface="Calibri"/>
                <a:cs typeface="Calibri"/>
                <a:sym typeface="Calibri"/>
              </a:rPr>
              <a:t>primary care and specialists can proactively involve themselves when necessary</a:t>
            </a:r>
            <a:endParaRPr kumimoji="0" sz="1800" b="0" i="0" u="none" strike="noStrike" kern="0" cap="none" spc="0" normalizeH="0" baseline="0" noProof="0" dirty="0">
              <a:ln>
                <a:noFill/>
              </a:ln>
              <a:solidFill>
                <a:srgbClr val="404041"/>
              </a:solidFill>
              <a:effectLst/>
              <a:uLnTx/>
              <a:uFillTx/>
            </a:endParaRPr>
          </a:p>
        </p:txBody>
      </p:sp>
      <p:grpSp>
        <p:nvGrpSpPr>
          <p:cNvPr id="28" name="Google Shape;387;p10">
            <a:extLst>
              <a:ext uri="{FF2B5EF4-FFF2-40B4-BE49-F238E27FC236}">
                <a16:creationId xmlns:a16="http://schemas.microsoft.com/office/drawing/2014/main" id="{6CCAE9F6-E8A1-72A6-F6E2-D6CED7562F11}"/>
              </a:ext>
            </a:extLst>
          </p:cNvPr>
          <p:cNvGrpSpPr/>
          <p:nvPr/>
        </p:nvGrpSpPr>
        <p:grpSpPr>
          <a:xfrm>
            <a:off x="1716888" y="3837634"/>
            <a:ext cx="614467" cy="614467"/>
            <a:chOff x="1718695" y="3837634"/>
            <a:chExt cx="614467" cy="614467"/>
          </a:xfrm>
        </p:grpSpPr>
        <p:sp>
          <p:nvSpPr>
            <p:cNvPr id="29" name="Google Shape;388;p10">
              <a:extLst>
                <a:ext uri="{FF2B5EF4-FFF2-40B4-BE49-F238E27FC236}">
                  <a16:creationId xmlns:a16="http://schemas.microsoft.com/office/drawing/2014/main" id="{C7AAE32A-1A51-4A92-651C-038D0AB83281}"/>
                </a:ext>
              </a:extLst>
            </p:cNvPr>
            <p:cNvSpPr/>
            <p:nvPr/>
          </p:nvSpPr>
          <p:spPr>
            <a:xfrm>
              <a:off x="1741349" y="3860288"/>
              <a:ext cx="569158" cy="569158"/>
            </a:xfrm>
            <a:prstGeom prst="ellipse">
              <a:avLst/>
            </a:prstGeom>
            <a:solidFill>
              <a:srgbClr val="FFFFFF"/>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defTabSz="914400" eaLnBrk="1" fontAlgn="auto" latinLnBrk="0" hangingPunct="1">
                <a:lnSpc>
                  <a:spcPct val="114000"/>
                </a:lnSpc>
                <a:spcBef>
                  <a:spcPts val="0"/>
                </a:spcBef>
                <a:spcAft>
                  <a:spcPts val="0"/>
                </a:spcAft>
                <a:buClrTx/>
                <a:buSzTx/>
                <a:buFontTx/>
                <a:buNone/>
                <a:tabLst/>
                <a:defRPr/>
              </a:pPr>
              <a:endParaRPr kumimoji="0" sz="1400" b="0" i="0" u="none" strike="noStrike" kern="0" cap="none" spc="0" normalizeH="0" baseline="0" noProof="0">
                <a:ln>
                  <a:noFill/>
                </a:ln>
                <a:solidFill>
                  <a:srgbClr val="FFFFFF"/>
                </a:solidFill>
                <a:effectLst/>
                <a:uLnTx/>
                <a:uFillTx/>
                <a:ea typeface="Calibri"/>
                <a:cs typeface="Calibri"/>
                <a:sym typeface="Calibri"/>
              </a:endParaRPr>
            </a:p>
          </p:txBody>
        </p:sp>
        <p:sp>
          <p:nvSpPr>
            <p:cNvPr id="30" name="Google Shape;389;p10">
              <a:extLst>
                <a:ext uri="{FF2B5EF4-FFF2-40B4-BE49-F238E27FC236}">
                  <a16:creationId xmlns:a16="http://schemas.microsoft.com/office/drawing/2014/main" id="{E1948B7A-8FDD-72EE-4AA3-FB79E7EF8634}"/>
                </a:ext>
              </a:extLst>
            </p:cNvPr>
            <p:cNvSpPr/>
            <p:nvPr/>
          </p:nvSpPr>
          <p:spPr>
            <a:xfrm>
              <a:off x="1718695" y="3837634"/>
              <a:ext cx="614467" cy="614467"/>
            </a:xfrm>
            <a:custGeom>
              <a:avLst/>
              <a:gdLst/>
              <a:ahLst/>
              <a:cxnLst/>
              <a:rect l="l" t="t" r="r" b="b"/>
              <a:pathLst>
                <a:path w="723844" h="723844" extrusionOk="0">
                  <a:moveTo>
                    <a:pt x="492548" y="529529"/>
                  </a:moveTo>
                  <a:cubicBezTo>
                    <a:pt x="479935" y="528197"/>
                    <a:pt x="468630" y="537343"/>
                    <a:pt x="467298" y="549956"/>
                  </a:cubicBezTo>
                  <a:cubicBezTo>
                    <a:pt x="465967" y="562569"/>
                    <a:pt x="475112" y="573873"/>
                    <a:pt x="487725" y="575205"/>
                  </a:cubicBezTo>
                  <a:cubicBezTo>
                    <a:pt x="500338" y="576537"/>
                    <a:pt x="511643" y="567391"/>
                    <a:pt x="512974" y="554778"/>
                  </a:cubicBezTo>
                  <a:cubicBezTo>
                    <a:pt x="514306" y="542165"/>
                    <a:pt x="505161" y="530860"/>
                    <a:pt x="492548" y="529529"/>
                  </a:cubicBezTo>
                  <a:close/>
                  <a:moveTo>
                    <a:pt x="203761" y="430111"/>
                  </a:moveTo>
                  <a:lnTo>
                    <a:pt x="200167" y="432061"/>
                  </a:lnTo>
                  <a:cubicBezTo>
                    <a:pt x="162244" y="457682"/>
                    <a:pt x="134063" y="496628"/>
                    <a:pt x="122343" y="542181"/>
                  </a:cubicBezTo>
                  <a:lnTo>
                    <a:pt x="118458" y="573021"/>
                  </a:lnTo>
                  <a:lnTo>
                    <a:pt x="133708" y="591549"/>
                  </a:lnTo>
                  <a:cubicBezTo>
                    <a:pt x="148365" y="606241"/>
                    <a:pt x="164419" y="619532"/>
                    <a:pt x="181654" y="631203"/>
                  </a:cubicBezTo>
                  <a:lnTo>
                    <a:pt x="221966" y="653136"/>
                  </a:lnTo>
                  <a:lnTo>
                    <a:pt x="205909" y="612936"/>
                  </a:lnTo>
                  <a:lnTo>
                    <a:pt x="201853" y="614556"/>
                  </a:lnTo>
                  <a:cubicBezTo>
                    <a:pt x="186724" y="576677"/>
                    <a:pt x="195869" y="535277"/>
                    <a:pt x="221910" y="508579"/>
                  </a:cubicBezTo>
                  <a:lnTo>
                    <a:pt x="232763" y="499503"/>
                  </a:lnTo>
                  <a:lnTo>
                    <a:pt x="218785" y="475213"/>
                  </a:lnTo>
                  <a:cubicBezTo>
                    <a:pt x="215180" y="467401"/>
                    <a:pt x="211960" y="459108"/>
                    <a:pt x="209133" y="450371"/>
                  </a:cubicBezTo>
                  <a:close/>
                  <a:moveTo>
                    <a:pt x="306449" y="399597"/>
                  </a:moveTo>
                  <a:cubicBezTo>
                    <a:pt x="280203" y="399597"/>
                    <a:pt x="255200" y="404916"/>
                    <a:pt x="232457" y="414535"/>
                  </a:cubicBezTo>
                  <a:lnTo>
                    <a:pt x="222073" y="420171"/>
                  </a:lnTo>
                  <a:lnTo>
                    <a:pt x="228867" y="446755"/>
                  </a:lnTo>
                  <a:cubicBezTo>
                    <a:pt x="231604" y="455312"/>
                    <a:pt x="234762" y="463361"/>
                    <a:pt x="238332" y="470855"/>
                  </a:cubicBezTo>
                  <a:lnTo>
                    <a:pt x="250773" y="488813"/>
                  </a:lnTo>
                  <a:lnTo>
                    <a:pt x="253311" y="487458"/>
                  </a:lnTo>
                  <a:cubicBezTo>
                    <a:pt x="265481" y="482498"/>
                    <a:pt x="278116" y="480315"/>
                    <a:pt x="290546" y="480615"/>
                  </a:cubicBezTo>
                  <a:cubicBezTo>
                    <a:pt x="327839" y="481518"/>
                    <a:pt x="363302" y="504777"/>
                    <a:pt x="378903" y="542493"/>
                  </a:cubicBezTo>
                  <a:lnTo>
                    <a:pt x="374826" y="544184"/>
                  </a:lnTo>
                  <a:lnTo>
                    <a:pt x="397557" y="601097"/>
                  </a:lnTo>
                  <a:cubicBezTo>
                    <a:pt x="400363" y="608120"/>
                    <a:pt x="396344" y="616328"/>
                    <a:pt x="388580" y="619429"/>
                  </a:cubicBezTo>
                  <a:cubicBezTo>
                    <a:pt x="380817" y="622530"/>
                    <a:pt x="372249" y="619350"/>
                    <a:pt x="369444" y="612326"/>
                  </a:cubicBezTo>
                  <a:cubicBezTo>
                    <a:pt x="366638" y="605302"/>
                    <a:pt x="370657" y="597094"/>
                    <a:pt x="378421" y="593993"/>
                  </a:cubicBezTo>
                  <a:lnTo>
                    <a:pt x="379714" y="593732"/>
                  </a:lnTo>
                  <a:lnTo>
                    <a:pt x="362041" y="549485"/>
                  </a:lnTo>
                  <a:lnTo>
                    <a:pt x="358310" y="551032"/>
                  </a:lnTo>
                  <a:cubicBezTo>
                    <a:pt x="342203" y="512065"/>
                    <a:pt x="299044" y="492885"/>
                    <a:pt x="261716" y="508106"/>
                  </a:cubicBezTo>
                  <a:cubicBezTo>
                    <a:pt x="224418" y="523313"/>
                    <a:pt x="206928" y="567163"/>
                    <a:pt x="222556" y="606287"/>
                  </a:cubicBezTo>
                  <a:lnTo>
                    <a:pt x="218761" y="607803"/>
                  </a:lnTo>
                  <a:lnTo>
                    <a:pt x="236154" y="651349"/>
                  </a:lnTo>
                  <a:lnTo>
                    <a:pt x="237179" y="650417"/>
                  </a:lnTo>
                  <a:cubicBezTo>
                    <a:pt x="244943" y="647316"/>
                    <a:pt x="253510" y="650496"/>
                    <a:pt x="256316" y="657520"/>
                  </a:cubicBezTo>
                  <a:lnTo>
                    <a:pt x="255843" y="667105"/>
                  </a:lnTo>
                  <a:lnTo>
                    <a:pt x="297497" y="680067"/>
                  </a:lnTo>
                  <a:cubicBezTo>
                    <a:pt x="318586" y="684392"/>
                    <a:pt x="340422" y="686664"/>
                    <a:pt x="362787" y="686664"/>
                  </a:cubicBezTo>
                  <a:cubicBezTo>
                    <a:pt x="452248" y="686664"/>
                    <a:pt x="533240" y="650316"/>
                    <a:pt x="591866" y="591549"/>
                  </a:cubicBezTo>
                  <a:lnTo>
                    <a:pt x="605949" y="574439"/>
                  </a:lnTo>
                  <a:lnTo>
                    <a:pt x="603624" y="551377"/>
                  </a:lnTo>
                  <a:cubicBezTo>
                    <a:pt x="596028" y="514254"/>
                    <a:pt x="577610" y="481073"/>
                    <a:pt x="551810" y="455273"/>
                  </a:cubicBezTo>
                  <a:lnTo>
                    <a:pt x="531216" y="438281"/>
                  </a:lnTo>
                  <a:lnTo>
                    <a:pt x="526199" y="463825"/>
                  </a:lnTo>
                  <a:cubicBezTo>
                    <a:pt x="523973" y="472797"/>
                    <a:pt x="521231" y="482042"/>
                    <a:pt x="517982" y="491522"/>
                  </a:cubicBezTo>
                  <a:lnTo>
                    <a:pt x="507424" y="517853"/>
                  </a:lnTo>
                  <a:lnTo>
                    <a:pt x="508947" y="518332"/>
                  </a:lnTo>
                  <a:cubicBezTo>
                    <a:pt x="522204" y="525666"/>
                    <a:pt x="530490" y="540435"/>
                    <a:pt x="528799" y="556449"/>
                  </a:cubicBezTo>
                  <a:cubicBezTo>
                    <a:pt x="526545" y="577802"/>
                    <a:pt x="507407" y="593284"/>
                    <a:pt x="486055" y="591029"/>
                  </a:cubicBezTo>
                  <a:cubicBezTo>
                    <a:pt x="464702" y="588775"/>
                    <a:pt x="449219" y="569638"/>
                    <a:pt x="451474" y="548285"/>
                  </a:cubicBezTo>
                  <a:cubicBezTo>
                    <a:pt x="453165" y="532270"/>
                    <a:pt x="464352" y="519558"/>
                    <a:pt x="478848" y="515154"/>
                  </a:cubicBezTo>
                  <a:lnTo>
                    <a:pt x="488584" y="514236"/>
                  </a:lnTo>
                  <a:lnTo>
                    <a:pt x="505699" y="470612"/>
                  </a:lnTo>
                  <a:cubicBezTo>
                    <a:pt x="508364" y="461549"/>
                    <a:pt x="510467" y="452792"/>
                    <a:pt x="511996" y="444383"/>
                  </a:cubicBezTo>
                  <a:lnTo>
                    <a:pt x="514064" y="426844"/>
                  </a:lnTo>
                  <a:lnTo>
                    <a:pt x="491387" y="414535"/>
                  </a:lnTo>
                  <a:cubicBezTo>
                    <a:pt x="468645" y="404916"/>
                    <a:pt x="443641" y="399597"/>
                    <a:pt x="417395" y="399597"/>
                  </a:cubicBezTo>
                  <a:close/>
                  <a:moveTo>
                    <a:pt x="361922" y="79868"/>
                  </a:moveTo>
                  <a:cubicBezTo>
                    <a:pt x="280098" y="79868"/>
                    <a:pt x="213766" y="146200"/>
                    <a:pt x="213766" y="228024"/>
                  </a:cubicBezTo>
                  <a:cubicBezTo>
                    <a:pt x="213766" y="309848"/>
                    <a:pt x="280098" y="376179"/>
                    <a:pt x="361922" y="376179"/>
                  </a:cubicBezTo>
                  <a:cubicBezTo>
                    <a:pt x="443746" y="376179"/>
                    <a:pt x="510078" y="309848"/>
                    <a:pt x="510078" y="228024"/>
                  </a:cubicBezTo>
                  <a:cubicBezTo>
                    <a:pt x="510078" y="146200"/>
                    <a:pt x="443746" y="79868"/>
                    <a:pt x="361922" y="79868"/>
                  </a:cubicBezTo>
                  <a:close/>
                  <a:moveTo>
                    <a:pt x="361922" y="0"/>
                  </a:moveTo>
                  <a:cubicBezTo>
                    <a:pt x="561806" y="0"/>
                    <a:pt x="723844" y="162038"/>
                    <a:pt x="723844" y="361922"/>
                  </a:cubicBezTo>
                  <a:cubicBezTo>
                    <a:pt x="723844" y="461864"/>
                    <a:pt x="683335" y="552345"/>
                    <a:pt x="617840" y="617840"/>
                  </a:cubicBezTo>
                  <a:lnTo>
                    <a:pt x="607486" y="626382"/>
                  </a:lnTo>
                  <a:lnTo>
                    <a:pt x="607486" y="626382"/>
                  </a:lnTo>
                  <a:lnTo>
                    <a:pt x="564276" y="662034"/>
                  </a:lnTo>
                  <a:cubicBezTo>
                    <a:pt x="506513" y="701058"/>
                    <a:pt x="436879" y="723844"/>
                    <a:pt x="361922" y="723844"/>
                  </a:cubicBezTo>
                  <a:cubicBezTo>
                    <a:pt x="286966" y="723844"/>
                    <a:pt x="217331" y="701058"/>
                    <a:pt x="159568" y="662034"/>
                  </a:cubicBezTo>
                  <a:lnTo>
                    <a:pt x="116358" y="626382"/>
                  </a:lnTo>
                  <a:lnTo>
                    <a:pt x="116358" y="626382"/>
                  </a:lnTo>
                  <a:lnTo>
                    <a:pt x="106005" y="617840"/>
                  </a:lnTo>
                  <a:lnTo>
                    <a:pt x="106005" y="617840"/>
                  </a:lnTo>
                  <a:lnTo>
                    <a:pt x="106005" y="617840"/>
                  </a:lnTo>
                  <a:cubicBezTo>
                    <a:pt x="40510" y="552345"/>
                    <a:pt x="0" y="461864"/>
                    <a:pt x="0" y="361922"/>
                  </a:cubicBezTo>
                  <a:cubicBezTo>
                    <a:pt x="0" y="162038"/>
                    <a:pt x="162038" y="0"/>
                    <a:pt x="361922" y="0"/>
                  </a:cubicBezTo>
                  <a:close/>
                </a:path>
              </a:pathLst>
            </a:custGeom>
            <a:gradFill>
              <a:gsLst>
                <a:gs pos="0">
                  <a:srgbClr val="97CC00"/>
                </a:gs>
                <a:gs pos="15000">
                  <a:srgbClr val="97CC00"/>
                </a:gs>
                <a:gs pos="50000">
                  <a:srgbClr val="E7E6E6"/>
                </a:gs>
                <a:gs pos="85000">
                  <a:srgbClr val="198BDA"/>
                </a:gs>
                <a:gs pos="100000">
                  <a:srgbClr val="198BDA"/>
                </a:gs>
              </a:gsLst>
              <a:lin ang="3600000" scaled="0"/>
            </a:gradFill>
            <a:ln>
              <a:noFill/>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FFFFFF"/>
                </a:solidFill>
                <a:effectLst/>
                <a:uLnTx/>
                <a:uFillTx/>
                <a:ea typeface="Calibri"/>
                <a:cs typeface="Calibri"/>
                <a:sym typeface="Calibri"/>
              </a:endParaRPr>
            </a:p>
          </p:txBody>
        </p:sp>
      </p:grpSp>
      <p:grpSp>
        <p:nvGrpSpPr>
          <p:cNvPr id="31" name="Google Shape;390;p10">
            <a:extLst>
              <a:ext uri="{FF2B5EF4-FFF2-40B4-BE49-F238E27FC236}">
                <a16:creationId xmlns:a16="http://schemas.microsoft.com/office/drawing/2014/main" id="{AD51EA07-C866-73FC-290D-CBEB50111077}"/>
              </a:ext>
            </a:extLst>
          </p:cNvPr>
          <p:cNvGrpSpPr/>
          <p:nvPr/>
        </p:nvGrpSpPr>
        <p:grpSpPr>
          <a:xfrm>
            <a:off x="6058227" y="4498159"/>
            <a:ext cx="494974" cy="494974"/>
            <a:chOff x="1718695" y="3837634"/>
            <a:chExt cx="614467" cy="614467"/>
          </a:xfrm>
        </p:grpSpPr>
        <p:sp>
          <p:nvSpPr>
            <p:cNvPr id="32" name="Google Shape;391;p10">
              <a:extLst>
                <a:ext uri="{FF2B5EF4-FFF2-40B4-BE49-F238E27FC236}">
                  <a16:creationId xmlns:a16="http://schemas.microsoft.com/office/drawing/2014/main" id="{1C586B90-A9B9-0097-61C9-E4DB1ABAFD47}"/>
                </a:ext>
              </a:extLst>
            </p:cNvPr>
            <p:cNvSpPr/>
            <p:nvPr/>
          </p:nvSpPr>
          <p:spPr>
            <a:xfrm>
              <a:off x="1741349" y="3860288"/>
              <a:ext cx="569158" cy="569158"/>
            </a:xfrm>
            <a:prstGeom prst="ellipse">
              <a:avLst/>
            </a:prstGeom>
            <a:solidFill>
              <a:srgbClr val="FFFFFF"/>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defTabSz="914400" eaLnBrk="1" fontAlgn="auto" latinLnBrk="0" hangingPunct="1">
                <a:lnSpc>
                  <a:spcPct val="114000"/>
                </a:lnSpc>
                <a:spcBef>
                  <a:spcPts val="0"/>
                </a:spcBef>
                <a:spcAft>
                  <a:spcPts val="0"/>
                </a:spcAft>
                <a:buClrTx/>
                <a:buSzTx/>
                <a:buFontTx/>
                <a:buNone/>
                <a:tabLst/>
                <a:defRPr/>
              </a:pPr>
              <a:endParaRPr kumimoji="0" sz="1400" b="0" i="0" u="none" strike="noStrike" kern="0" cap="none" spc="0" normalizeH="0" baseline="0" noProof="0">
                <a:ln>
                  <a:noFill/>
                </a:ln>
                <a:solidFill>
                  <a:srgbClr val="FFFFFF"/>
                </a:solidFill>
                <a:effectLst/>
                <a:uLnTx/>
                <a:uFillTx/>
                <a:ea typeface="Calibri"/>
                <a:cs typeface="Calibri"/>
                <a:sym typeface="Calibri"/>
              </a:endParaRPr>
            </a:p>
          </p:txBody>
        </p:sp>
        <p:sp>
          <p:nvSpPr>
            <p:cNvPr id="33" name="Google Shape;392;p10">
              <a:extLst>
                <a:ext uri="{FF2B5EF4-FFF2-40B4-BE49-F238E27FC236}">
                  <a16:creationId xmlns:a16="http://schemas.microsoft.com/office/drawing/2014/main" id="{3F373D03-EF34-85B2-0D6B-61B2E2974EAA}"/>
                </a:ext>
              </a:extLst>
            </p:cNvPr>
            <p:cNvSpPr/>
            <p:nvPr/>
          </p:nvSpPr>
          <p:spPr>
            <a:xfrm>
              <a:off x="1718695" y="3837634"/>
              <a:ext cx="614467" cy="614467"/>
            </a:xfrm>
            <a:custGeom>
              <a:avLst/>
              <a:gdLst/>
              <a:ahLst/>
              <a:cxnLst/>
              <a:rect l="l" t="t" r="r" b="b"/>
              <a:pathLst>
                <a:path w="723844" h="723844" extrusionOk="0">
                  <a:moveTo>
                    <a:pt x="492548" y="529529"/>
                  </a:moveTo>
                  <a:cubicBezTo>
                    <a:pt x="479935" y="528197"/>
                    <a:pt x="468630" y="537343"/>
                    <a:pt x="467298" y="549956"/>
                  </a:cubicBezTo>
                  <a:cubicBezTo>
                    <a:pt x="465967" y="562569"/>
                    <a:pt x="475112" y="573873"/>
                    <a:pt x="487725" y="575205"/>
                  </a:cubicBezTo>
                  <a:cubicBezTo>
                    <a:pt x="500338" y="576537"/>
                    <a:pt x="511643" y="567391"/>
                    <a:pt x="512974" y="554778"/>
                  </a:cubicBezTo>
                  <a:cubicBezTo>
                    <a:pt x="514306" y="542165"/>
                    <a:pt x="505161" y="530860"/>
                    <a:pt x="492548" y="529529"/>
                  </a:cubicBezTo>
                  <a:close/>
                  <a:moveTo>
                    <a:pt x="203761" y="430111"/>
                  </a:moveTo>
                  <a:lnTo>
                    <a:pt x="200167" y="432061"/>
                  </a:lnTo>
                  <a:cubicBezTo>
                    <a:pt x="162244" y="457682"/>
                    <a:pt x="134063" y="496628"/>
                    <a:pt x="122343" y="542181"/>
                  </a:cubicBezTo>
                  <a:lnTo>
                    <a:pt x="118458" y="573021"/>
                  </a:lnTo>
                  <a:lnTo>
                    <a:pt x="133708" y="591549"/>
                  </a:lnTo>
                  <a:cubicBezTo>
                    <a:pt x="148365" y="606241"/>
                    <a:pt x="164419" y="619532"/>
                    <a:pt x="181654" y="631203"/>
                  </a:cubicBezTo>
                  <a:lnTo>
                    <a:pt x="221966" y="653136"/>
                  </a:lnTo>
                  <a:lnTo>
                    <a:pt x="205909" y="612936"/>
                  </a:lnTo>
                  <a:lnTo>
                    <a:pt x="201853" y="614556"/>
                  </a:lnTo>
                  <a:cubicBezTo>
                    <a:pt x="186724" y="576677"/>
                    <a:pt x="195869" y="535277"/>
                    <a:pt x="221910" y="508579"/>
                  </a:cubicBezTo>
                  <a:lnTo>
                    <a:pt x="232763" y="499503"/>
                  </a:lnTo>
                  <a:lnTo>
                    <a:pt x="218785" y="475213"/>
                  </a:lnTo>
                  <a:cubicBezTo>
                    <a:pt x="215180" y="467401"/>
                    <a:pt x="211960" y="459108"/>
                    <a:pt x="209133" y="450371"/>
                  </a:cubicBezTo>
                  <a:close/>
                  <a:moveTo>
                    <a:pt x="306449" y="399597"/>
                  </a:moveTo>
                  <a:cubicBezTo>
                    <a:pt x="280203" y="399597"/>
                    <a:pt x="255200" y="404916"/>
                    <a:pt x="232457" y="414535"/>
                  </a:cubicBezTo>
                  <a:lnTo>
                    <a:pt x="222073" y="420171"/>
                  </a:lnTo>
                  <a:lnTo>
                    <a:pt x="228867" y="446755"/>
                  </a:lnTo>
                  <a:cubicBezTo>
                    <a:pt x="231604" y="455312"/>
                    <a:pt x="234762" y="463361"/>
                    <a:pt x="238332" y="470855"/>
                  </a:cubicBezTo>
                  <a:lnTo>
                    <a:pt x="250773" y="488813"/>
                  </a:lnTo>
                  <a:lnTo>
                    <a:pt x="253311" y="487458"/>
                  </a:lnTo>
                  <a:cubicBezTo>
                    <a:pt x="265481" y="482498"/>
                    <a:pt x="278116" y="480315"/>
                    <a:pt x="290546" y="480615"/>
                  </a:cubicBezTo>
                  <a:cubicBezTo>
                    <a:pt x="327839" y="481518"/>
                    <a:pt x="363302" y="504777"/>
                    <a:pt x="378903" y="542493"/>
                  </a:cubicBezTo>
                  <a:lnTo>
                    <a:pt x="374826" y="544184"/>
                  </a:lnTo>
                  <a:lnTo>
                    <a:pt x="397557" y="601097"/>
                  </a:lnTo>
                  <a:cubicBezTo>
                    <a:pt x="400363" y="608120"/>
                    <a:pt x="396344" y="616328"/>
                    <a:pt x="388580" y="619429"/>
                  </a:cubicBezTo>
                  <a:cubicBezTo>
                    <a:pt x="380817" y="622530"/>
                    <a:pt x="372249" y="619350"/>
                    <a:pt x="369444" y="612326"/>
                  </a:cubicBezTo>
                  <a:cubicBezTo>
                    <a:pt x="366638" y="605302"/>
                    <a:pt x="370657" y="597094"/>
                    <a:pt x="378421" y="593993"/>
                  </a:cubicBezTo>
                  <a:lnTo>
                    <a:pt x="379714" y="593732"/>
                  </a:lnTo>
                  <a:lnTo>
                    <a:pt x="362041" y="549485"/>
                  </a:lnTo>
                  <a:lnTo>
                    <a:pt x="358310" y="551032"/>
                  </a:lnTo>
                  <a:cubicBezTo>
                    <a:pt x="342203" y="512065"/>
                    <a:pt x="299044" y="492885"/>
                    <a:pt x="261716" y="508106"/>
                  </a:cubicBezTo>
                  <a:cubicBezTo>
                    <a:pt x="224418" y="523313"/>
                    <a:pt x="206928" y="567163"/>
                    <a:pt x="222556" y="606287"/>
                  </a:cubicBezTo>
                  <a:lnTo>
                    <a:pt x="218761" y="607803"/>
                  </a:lnTo>
                  <a:lnTo>
                    <a:pt x="236154" y="651349"/>
                  </a:lnTo>
                  <a:lnTo>
                    <a:pt x="237179" y="650417"/>
                  </a:lnTo>
                  <a:cubicBezTo>
                    <a:pt x="244943" y="647316"/>
                    <a:pt x="253510" y="650496"/>
                    <a:pt x="256316" y="657520"/>
                  </a:cubicBezTo>
                  <a:lnTo>
                    <a:pt x="255843" y="667105"/>
                  </a:lnTo>
                  <a:lnTo>
                    <a:pt x="297497" y="680067"/>
                  </a:lnTo>
                  <a:cubicBezTo>
                    <a:pt x="318586" y="684392"/>
                    <a:pt x="340422" y="686664"/>
                    <a:pt x="362787" y="686664"/>
                  </a:cubicBezTo>
                  <a:cubicBezTo>
                    <a:pt x="452248" y="686664"/>
                    <a:pt x="533240" y="650316"/>
                    <a:pt x="591866" y="591549"/>
                  </a:cubicBezTo>
                  <a:lnTo>
                    <a:pt x="605949" y="574439"/>
                  </a:lnTo>
                  <a:lnTo>
                    <a:pt x="603624" y="551377"/>
                  </a:lnTo>
                  <a:cubicBezTo>
                    <a:pt x="596028" y="514254"/>
                    <a:pt x="577610" y="481073"/>
                    <a:pt x="551810" y="455273"/>
                  </a:cubicBezTo>
                  <a:lnTo>
                    <a:pt x="531216" y="438281"/>
                  </a:lnTo>
                  <a:lnTo>
                    <a:pt x="526199" y="463825"/>
                  </a:lnTo>
                  <a:cubicBezTo>
                    <a:pt x="523973" y="472797"/>
                    <a:pt x="521231" y="482042"/>
                    <a:pt x="517982" y="491522"/>
                  </a:cubicBezTo>
                  <a:lnTo>
                    <a:pt x="507424" y="517853"/>
                  </a:lnTo>
                  <a:lnTo>
                    <a:pt x="508947" y="518332"/>
                  </a:lnTo>
                  <a:cubicBezTo>
                    <a:pt x="522204" y="525666"/>
                    <a:pt x="530490" y="540435"/>
                    <a:pt x="528799" y="556449"/>
                  </a:cubicBezTo>
                  <a:cubicBezTo>
                    <a:pt x="526545" y="577802"/>
                    <a:pt x="507407" y="593284"/>
                    <a:pt x="486055" y="591029"/>
                  </a:cubicBezTo>
                  <a:cubicBezTo>
                    <a:pt x="464702" y="588775"/>
                    <a:pt x="449219" y="569638"/>
                    <a:pt x="451474" y="548285"/>
                  </a:cubicBezTo>
                  <a:cubicBezTo>
                    <a:pt x="453165" y="532270"/>
                    <a:pt x="464352" y="519558"/>
                    <a:pt x="478848" y="515154"/>
                  </a:cubicBezTo>
                  <a:lnTo>
                    <a:pt x="488584" y="514236"/>
                  </a:lnTo>
                  <a:lnTo>
                    <a:pt x="505699" y="470612"/>
                  </a:lnTo>
                  <a:cubicBezTo>
                    <a:pt x="508364" y="461549"/>
                    <a:pt x="510467" y="452792"/>
                    <a:pt x="511996" y="444383"/>
                  </a:cubicBezTo>
                  <a:lnTo>
                    <a:pt x="514064" y="426844"/>
                  </a:lnTo>
                  <a:lnTo>
                    <a:pt x="491387" y="414535"/>
                  </a:lnTo>
                  <a:cubicBezTo>
                    <a:pt x="468645" y="404916"/>
                    <a:pt x="443641" y="399597"/>
                    <a:pt x="417395" y="399597"/>
                  </a:cubicBezTo>
                  <a:close/>
                  <a:moveTo>
                    <a:pt x="361922" y="79868"/>
                  </a:moveTo>
                  <a:cubicBezTo>
                    <a:pt x="280098" y="79868"/>
                    <a:pt x="213766" y="146200"/>
                    <a:pt x="213766" y="228024"/>
                  </a:cubicBezTo>
                  <a:cubicBezTo>
                    <a:pt x="213766" y="309848"/>
                    <a:pt x="280098" y="376179"/>
                    <a:pt x="361922" y="376179"/>
                  </a:cubicBezTo>
                  <a:cubicBezTo>
                    <a:pt x="443746" y="376179"/>
                    <a:pt x="510078" y="309848"/>
                    <a:pt x="510078" y="228024"/>
                  </a:cubicBezTo>
                  <a:cubicBezTo>
                    <a:pt x="510078" y="146200"/>
                    <a:pt x="443746" y="79868"/>
                    <a:pt x="361922" y="79868"/>
                  </a:cubicBezTo>
                  <a:close/>
                  <a:moveTo>
                    <a:pt x="361922" y="0"/>
                  </a:moveTo>
                  <a:cubicBezTo>
                    <a:pt x="561806" y="0"/>
                    <a:pt x="723844" y="162038"/>
                    <a:pt x="723844" y="361922"/>
                  </a:cubicBezTo>
                  <a:cubicBezTo>
                    <a:pt x="723844" y="461864"/>
                    <a:pt x="683335" y="552345"/>
                    <a:pt x="617840" y="617840"/>
                  </a:cubicBezTo>
                  <a:lnTo>
                    <a:pt x="607486" y="626382"/>
                  </a:lnTo>
                  <a:lnTo>
                    <a:pt x="607486" y="626382"/>
                  </a:lnTo>
                  <a:lnTo>
                    <a:pt x="564276" y="662034"/>
                  </a:lnTo>
                  <a:cubicBezTo>
                    <a:pt x="506513" y="701058"/>
                    <a:pt x="436879" y="723844"/>
                    <a:pt x="361922" y="723844"/>
                  </a:cubicBezTo>
                  <a:cubicBezTo>
                    <a:pt x="286966" y="723844"/>
                    <a:pt x="217331" y="701058"/>
                    <a:pt x="159568" y="662034"/>
                  </a:cubicBezTo>
                  <a:lnTo>
                    <a:pt x="116358" y="626382"/>
                  </a:lnTo>
                  <a:lnTo>
                    <a:pt x="116358" y="626382"/>
                  </a:lnTo>
                  <a:lnTo>
                    <a:pt x="106005" y="617840"/>
                  </a:lnTo>
                  <a:lnTo>
                    <a:pt x="106005" y="617840"/>
                  </a:lnTo>
                  <a:lnTo>
                    <a:pt x="106005" y="617840"/>
                  </a:lnTo>
                  <a:cubicBezTo>
                    <a:pt x="40510" y="552345"/>
                    <a:pt x="0" y="461864"/>
                    <a:pt x="0" y="361922"/>
                  </a:cubicBezTo>
                  <a:cubicBezTo>
                    <a:pt x="0" y="162038"/>
                    <a:pt x="162038" y="0"/>
                    <a:pt x="361922" y="0"/>
                  </a:cubicBezTo>
                  <a:close/>
                </a:path>
              </a:pathLst>
            </a:custGeom>
            <a:gradFill>
              <a:gsLst>
                <a:gs pos="0">
                  <a:srgbClr val="97CC00"/>
                </a:gs>
                <a:gs pos="15000">
                  <a:srgbClr val="97CC00"/>
                </a:gs>
                <a:gs pos="50000">
                  <a:srgbClr val="E7E6E6"/>
                </a:gs>
                <a:gs pos="85000">
                  <a:srgbClr val="198BDA"/>
                </a:gs>
                <a:gs pos="100000">
                  <a:srgbClr val="198BDA"/>
                </a:gs>
              </a:gsLst>
              <a:lin ang="3600000" scaled="0"/>
            </a:gradFill>
            <a:ln>
              <a:noFill/>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FFFFFF"/>
                </a:solidFill>
                <a:effectLst/>
                <a:uLnTx/>
                <a:uFillTx/>
                <a:ea typeface="Calibri"/>
                <a:cs typeface="Calibri"/>
                <a:sym typeface="Calibri"/>
              </a:endParaRPr>
            </a:p>
          </p:txBody>
        </p:sp>
      </p:grpSp>
    </p:spTree>
    <p:extLst>
      <p:ext uri="{BB962C8B-B14F-4D97-AF65-F5344CB8AC3E}">
        <p14:creationId xmlns:p14="http://schemas.microsoft.com/office/powerpoint/2010/main" val="7578051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Google Shape;397;p11">
            <a:extLst>
              <a:ext uri="{FF2B5EF4-FFF2-40B4-BE49-F238E27FC236}">
                <a16:creationId xmlns:a16="http://schemas.microsoft.com/office/drawing/2014/main" id="{BD759E9B-7B21-B3CA-F060-D9F7B52CDC1D}"/>
              </a:ext>
            </a:extLst>
          </p:cNvPr>
          <p:cNvSpPr/>
          <p:nvPr/>
        </p:nvSpPr>
        <p:spPr>
          <a:xfrm>
            <a:off x="0" y="1298448"/>
            <a:ext cx="12192000" cy="4692080"/>
          </a:xfrm>
          <a:prstGeom prst="rect">
            <a:avLst/>
          </a:prstGeom>
          <a:solidFill>
            <a:srgbClr val="404041"/>
          </a:solidFill>
          <a:ln>
            <a:noFill/>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FFFFFF"/>
              </a:solidFill>
              <a:effectLst/>
              <a:uLnTx/>
              <a:uFillTx/>
              <a:ea typeface="Calibri"/>
              <a:cs typeface="Calibri"/>
              <a:sym typeface="Calibri"/>
            </a:endParaRPr>
          </a:p>
        </p:txBody>
      </p:sp>
      <p:grpSp>
        <p:nvGrpSpPr>
          <p:cNvPr id="2" name="object 3">
            <a:extLst>
              <a:ext uri="{FF2B5EF4-FFF2-40B4-BE49-F238E27FC236}">
                <a16:creationId xmlns:a16="http://schemas.microsoft.com/office/drawing/2014/main" id="{92E8FC31-D28E-4CC5-8F6B-E714F36119DE}"/>
              </a:ext>
            </a:extLst>
          </p:cNvPr>
          <p:cNvGrpSpPr/>
          <p:nvPr/>
        </p:nvGrpSpPr>
        <p:grpSpPr>
          <a:xfrm>
            <a:off x="-6350" y="0"/>
            <a:ext cx="12204700" cy="1174115"/>
            <a:chOff x="-6350" y="0"/>
            <a:chExt cx="12204700" cy="1174115"/>
          </a:xfrm>
          <a:solidFill>
            <a:srgbClr val="002060"/>
          </a:solidFill>
        </p:grpSpPr>
        <p:sp>
          <p:nvSpPr>
            <p:cNvPr id="3" name="object 4">
              <a:extLst>
                <a:ext uri="{FF2B5EF4-FFF2-40B4-BE49-F238E27FC236}">
                  <a16:creationId xmlns:a16="http://schemas.microsoft.com/office/drawing/2014/main" id="{AF78EB23-A8F7-4E55-AD4C-E32925AE36FA}"/>
                </a:ext>
              </a:extLst>
            </p:cNvPr>
            <p:cNvSpPr/>
            <p:nvPr/>
          </p:nvSpPr>
          <p:spPr>
            <a:xfrm>
              <a:off x="0" y="0"/>
              <a:ext cx="12192000" cy="1161415"/>
            </a:xfrm>
            <a:custGeom>
              <a:avLst/>
              <a:gdLst/>
              <a:ahLst/>
              <a:cxnLst/>
              <a:rect l="l" t="t" r="r" b="b"/>
              <a:pathLst>
                <a:path w="12192000" h="1161415">
                  <a:moveTo>
                    <a:pt x="12192000" y="1161142"/>
                  </a:moveTo>
                  <a:lnTo>
                    <a:pt x="0" y="1161142"/>
                  </a:lnTo>
                  <a:lnTo>
                    <a:pt x="0" y="-1"/>
                  </a:lnTo>
                  <a:lnTo>
                    <a:pt x="12192000" y="-1"/>
                  </a:lnTo>
                  <a:lnTo>
                    <a:pt x="12192000" y="1161142"/>
                  </a:lnTo>
                  <a:close/>
                </a:path>
              </a:pathLst>
            </a:custGeom>
            <a:gr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object 5">
              <a:extLst>
                <a:ext uri="{FF2B5EF4-FFF2-40B4-BE49-F238E27FC236}">
                  <a16:creationId xmlns:a16="http://schemas.microsoft.com/office/drawing/2014/main" id="{FE3C8007-A6F3-44CE-A975-BDF269B41E15}"/>
                </a:ext>
              </a:extLst>
            </p:cNvPr>
            <p:cNvSpPr/>
            <p:nvPr/>
          </p:nvSpPr>
          <p:spPr>
            <a:xfrm>
              <a:off x="0" y="0"/>
              <a:ext cx="12192000" cy="1161415"/>
            </a:xfrm>
            <a:custGeom>
              <a:avLst/>
              <a:gdLst/>
              <a:ahLst/>
              <a:cxnLst/>
              <a:rect l="l" t="t" r="r" b="b"/>
              <a:pathLst>
                <a:path w="12192000" h="1161415">
                  <a:moveTo>
                    <a:pt x="0" y="-1"/>
                  </a:moveTo>
                  <a:lnTo>
                    <a:pt x="12192000" y="-1"/>
                  </a:lnTo>
                  <a:lnTo>
                    <a:pt x="12192000" y="1161142"/>
                  </a:lnTo>
                  <a:lnTo>
                    <a:pt x="0" y="1161142"/>
                  </a:lnTo>
                  <a:lnTo>
                    <a:pt x="0" y="-1"/>
                  </a:lnTo>
                  <a:close/>
                </a:path>
              </a:pathLst>
            </a:custGeom>
            <a:grpFill/>
            <a:ln w="12700">
              <a:solidFill>
                <a:srgbClr val="34497D"/>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pic>
        <p:nvPicPr>
          <p:cNvPr id="10" name="Picture 9" descr="Graphical user interface, text&#10;&#10;Description automatically generated">
            <a:extLst>
              <a:ext uri="{FF2B5EF4-FFF2-40B4-BE49-F238E27FC236}">
                <a16:creationId xmlns:a16="http://schemas.microsoft.com/office/drawing/2014/main" id="{55EADF50-3A35-4183-8C05-26515917794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8833" y="145422"/>
            <a:ext cx="3070428" cy="821243"/>
          </a:xfrm>
          <a:prstGeom prst="rect">
            <a:avLst/>
          </a:prstGeom>
        </p:spPr>
      </p:pic>
      <p:sp>
        <p:nvSpPr>
          <p:cNvPr id="6" name="Text Placeholder 1">
            <a:extLst>
              <a:ext uri="{FF2B5EF4-FFF2-40B4-BE49-F238E27FC236}">
                <a16:creationId xmlns:a16="http://schemas.microsoft.com/office/drawing/2014/main" id="{5043A134-034F-73AB-515A-FB8CE88DBC95}"/>
              </a:ext>
            </a:extLst>
          </p:cNvPr>
          <p:cNvSpPr txBox="1">
            <a:spLocks/>
          </p:cNvSpPr>
          <p:nvPr/>
        </p:nvSpPr>
        <p:spPr>
          <a:xfrm>
            <a:off x="3807912" y="269533"/>
            <a:ext cx="8384088" cy="700375"/>
          </a:xfrm>
          <a:prstGeom prst="rect">
            <a:avLst/>
          </a:prstGeom>
          <a:solidFill>
            <a:srgbClr val="071E66"/>
          </a:solidFill>
        </p:spPr>
        <p:txBody>
          <a:bodyPr>
            <a:no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600" b="0" i="0" u="none" strike="noStrike" kern="1200" cap="none" spc="0" normalizeH="0" baseline="0" noProof="0" dirty="0">
                <a:ln>
                  <a:noFill/>
                </a:ln>
                <a:solidFill>
                  <a:srgbClr val="FFFFFF"/>
                </a:solidFill>
                <a:effectLst/>
                <a:uLnTx/>
                <a:uFillTx/>
                <a:latin typeface="Calibri" panose="020F0502020204030204"/>
                <a:ea typeface="+mn-ea"/>
                <a:cs typeface="+mn-cs"/>
              </a:rPr>
              <a:t>Notifications– When does a BH clinic Receive Notifications?</a:t>
            </a:r>
          </a:p>
        </p:txBody>
      </p:sp>
      <p:pic>
        <p:nvPicPr>
          <p:cNvPr id="43" name="Google Shape;401;p11">
            <a:extLst>
              <a:ext uri="{FF2B5EF4-FFF2-40B4-BE49-F238E27FC236}">
                <a16:creationId xmlns:a16="http://schemas.microsoft.com/office/drawing/2014/main" id="{F222E778-9892-7726-03F3-2C6DB8661B9B}"/>
              </a:ext>
            </a:extLst>
          </p:cNvPr>
          <p:cNvPicPr preferRelativeResize="0"/>
          <p:nvPr/>
        </p:nvPicPr>
        <p:blipFill rotWithShape="1">
          <a:blip r:embed="rId4">
            <a:alphaModFix/>
          </a:blip>
          <a:srcRect/>
          <a:stretch/>
        </p:blipFill>
        <p:spPr>
          <a:xfrm>
            <a:off x="1170709" y="1298448"/>
            <a:ext cx="4108978" cy="4987250"/>
          </a:xfrm>
          <a:prstGeom prst="rect">
            <a:avLst/>
          </a:prstGeom>
          <a:noFill/>
          <a:ln>
            <a:noFill/>
          </a:ln>
          <a:effectLst>
            <a:outerShdw blurRad="50800" dist="38100" dir="5400000" algn="t" rotWithShape="0">
              <a:srgbClr val="000000">
                <a:alpha val="40000"/>
              </a:srgbClr>
            </a:outerShdw>
          </a:effectLst>
        </p:spPr>
      </p:pic>
      <p:sp>
        <p:nvSpPr>
          <p:cNvPr id="44" name="Google Shape;400;p11">
            <a:extLst>
              <a:ext uri="{FF2B5EF4-FFF2-40B4-BE49-F238E27FC236}">
                <a16:creationId xmlns:a16="http://schemas.microsoft.com/office/drawing/2014/main" id="{A46720ED-CAEE-D07F-689D-8937285752D8}"/>
              </a:ext>
            </a:extLst>
          </p:cNvPr>
          <p:cNvSpPr txBox="1"/>
          <p:nvPr/>
        </p:nvSpPr>
        <p:spPr>
          <a:xfrm>
            <a:off x="6274151" y="2121278"/>
            <a:ext cx="4684500" cy="3796097"/>
          </a:xfrm>
          <a:prstGeom prst="rect">
            <a:avLst/>
          </a:prstGeom>
          <a:noFill/>
          <a:ln>
            <a:noFill/>
          </a:ln>
        </p:spPr>
        <p:txBody>
          <a:bodyPr spcFirstLastPara="1" wrap="square" lIns="91425" tIns="45700" rIns="91425" bIns="45700" anchor="t" anchorCtr="0">
            <a:noAutofit/>
          </a:bodyPr>
          <a:lstStyle/>
          <a:p>
            <a:pPr marL="342900" indent="-342900">
              <a:lnSpc>
                <a:spcPct val="90000"/>
              </a:lnSpc>
              <a:buClr>
                <a:srgbClr val="FFFFFF"/>
              </a:buClr>
              <a:buSzPts val="2000"/>
              <a:buFont typeface="Calibri"/>
              <a:buAutoNum type="arabicPeriod"/>
            </a:pPr>
            <a:r>
              <a:rPr lang="en-US" sz="2000" dirty="0">
                <a:solidFill>
                  <a:schemeClr val="bg1"/>
                </a:solidFill>
                <a:latin typeface="Calibri Light" panose="020F0302020204030204"/>
                <a:ea typeface="Calibri"/>
                <a:cs typeface="Calibri"/>
                <a:sym typeface="Calibri"/>
              </a:rPr>
              <a:t>ED Visits</a:t>
            </a:r>
          </a:p>
          <a:p>
            <a:pPr marL="342900" indent="-342900">
              <a:lnSpc>
                <a:spcPct val="90000"/>
              </a:lnSpc>
              <a:buClr>
                <a:srgbClr val="FFFFFF"/>
              </a:buClr>
              <a:buSzPts val="2000"/>
              <a:buFont typeface="Calibri"/>
              <a:buAutoNum type="arabicPeriod"/>
            </a:pPr>
            <a:endParaRPr lang="en-US" sz="2000" dirty="0">
              <a:solidFill>
                <a:schemeClr val="bg1"/>
              </a:solidFill>
              <a:latin typeface="Calibri Light" panose="020F0302020204030204"/>
              <a:ea typeface="Calibri"/>
              <a:cs typeface="Calibri"/>
              <a:sym typeface="Calibri"/>
            </a:endParaRPr>
          </a:p>
          <a:p>
            <a:pPr marL="342900" indent="-342900">
              <a:lnSpc>
                <a:spcPct val="90000"/>
              </a:lnSpc>
              <a:buClr>
                <a:srgbClr val="FFFFFF"/>
              </a:buClr>
              <a:buSzPts val="2000"/>
              <a:buFont typeface="Calibri"/>
              <a:buAutoNum type="arabicPeriod"/>
            </a:pPr>
            <a:r>
              <a:rPr lang="en-US" sz="2000" dirty="0">
                <a:solidFill>
                  <a:schemeClr val="bg1"/>
                </a:solidFill>
                <a:latin typeface="Calibri Light" panose="020F0302020204030204"/>
                <a:cs typeface="Calibri"/>
                <a:sym typeface="Calibri"/>
              </a:rPr>
              <a:t>ED Discharges</a:t>
            </a:r>
          </a:p>
          <a:p>
            <a:pPr marL="342900" indent="-342900">
              <a:lnSpc>
                <a:spcPct val="90000"/>
              </a:lnSpc>
              <a:buClr>
                <a:srgbClr val="FFFFFF"/>
              </a:buClr>
              <a:buSzPts val="2000"/>
              <a:buFont typeface="Calibri"/>
              <a:buAutoNum type="arabicPeriod"/>
            </a:pPr>
            <a:endParaRPr lang="en-US" sz="2000" dirty="0">
              <a:solidFill>
                <a:schemeClr val="bg1"/>
              </a:solidFill>
              <a:latin typeface="Calibri Light" panose="020F0302020204030204"/>
              <a:cs typeface="Calibri"/>
              <a:sym typeface="Calibri"/>
            </a:endParaRPr>
          </a:p>
          <a:p>
            <a:pPr marL="342900" indent="-342900">
              <a:lnSpc>
                <a:spcPct val="90000"/>
              </a:lnSpc>
              <a:buClr>
                <a:srgbClr val="FFFFFF"/>
              </a:buClr>
              <a:buSzPts val="2000"/>
              <a:buFont typeface="Calibri"/>
              <a:buAutoNum type="arabicPeriod"/>
            </a:pPr>
            <a:r>
              <a:rPr lang="en-US" sz="2000" dirty="0">
                <a:solidFill>
                  <a:schemeClr val="bg1"/>
                </a:solidFill>
                <a:latin typeface="Calibri Light" panose="020F0302020204030204"/>
                <a:cs typeface="Calibri"/>
                <a:sym typeface="Calibri"/>
              </a:rPr>
              <a:t>Inpatient Admissions</a:t>
            </a:r>
          </a:p>
          <a:p>
            <a:pPr marL="342900" indent="-342900">
              <a:lnSpc>
                <a:spcPct val="90000"/>
              </a:lnSpc>
              <a:buClr>
                <a:srgbClr val="FFFFFF"/>
              </a:buClr>
              <a:buSzPts val="2000"/>
              <a:buFont typeface="Calibri"/>
              <a:buAutoNum type="arabicPeriod"/>
            </a:pPr>
            <a:endParaRPr lang="en-US" sz="2000" dirty="0">
              <a:solidFill>
                <a:schemeClr val="bg1"/>
              </a:solidFill>
              <a:latin typeface="Calibri Light" panose="020F0302020204030204"/>
              <a:cs typeface="Calibri"/>
              <a:sym typeface="Calibri"/>
            </a:endParaRPr>
          </a:p>
          <a:p>
            <a:pPr marL="342900" indent="-342900">
              <a:lnSpc>
                <a:spcPct val="90000"/>
              </a:lnSpc>
              <a:buClr>
                <a:srgbClr val="FFFFFF"/>
              </a:buClr>
              <a:buSzPts val="2000"/>
              <a:buFont typeface="Calibri"/>
              <a:buAutoNum type="arabicPeriod"/>
            </a:pPr>
            <a:r>
              <a:rPr lang="en-US" sz="2000" dirty="0">
                <a:solidFill>
                  <a:schemeClr val="bg1"/>
                </a:solidFill>
                <a:latin typeface="Calibri Light" panose="020F0302020204030204"/>
                <a:cs typeface="Calibri"/>
                <a:sym typeface="Calibri"/>
              </a:rPr>
              <a:t>Inpatient Discharges</a:t>
            </a:r>
            <a:endParaRPr lang="en-US" sz="2000" dirty="0">
              <a:solidFill>
                <a:schemeClr val="bg1"/>
              </a:solidFill>
              <a:latin typeface="Calibri Light" panose="020F0302020204030204"/>
              <a:sym typeface="Calibri"/>
            </a:endParaRPr>
          </a:p>
          <a:p>
            <a:pPr marL="342900" indent="-342900">
              <a:lnSpc>
                <a:spcPct val="90000"/>
              </a:lnSpc>
              <a:buClr>
                <a:srgbClr val="FFFFFF"/>
              </a:buClr>
              <a:buSzPts val="2000"/>
              <a:buFont typeface="Calibri"/>
              <a:buAutoNum type="arabicPeriod"/>
            </a:pPr>
            <a:endParaRPr lang="en-US" sz="2000" dirty="0">
              <a:solidFill>
                <a:schemeClr val="bg1"/>
              </a:solidFill>
              <a:latin typeface="Calibri Light" panose="020F0302020204030204"/>
              <a:ea typeface="Calibri"/>
              <a:cs typeface="Calibri"/>
              <a:sym typeface="Calibri"/>
            </a:endParaRPr>
          </a:p>
          <a:p>
            <a:pPr marL="342900" indent="-342900">
              <a:lnSpc>
                <a:spcPct val="90000"/>
              </a:lnSpc>
              <a:buClr>
                <a:srgbClr val="FFFFFF"/>
              </a:buClr>
              <a:buSzPts val="2000"/>
              <a:buFont typeface="Calibri"/>
              <a:buAutoNum type="arabicPeriod"/>
            </a:pPr>
            <a:r>
              <a:rPr lang="en-US" sz="2000" dirty="0">
                <a:solidFill>
                  <a:schemeClr val="bg1"/>
                </a:solidFill>
                <a:latin typeface="Calibri Light" panose="020F0302020204030204"/>
                <a:ea typeface="Calibri"/>
                <a:cs typeface="Calibri"/>
                <a:sym typeface="Calibri"/>
              </a:rPr>
              <a:t>5 or more ED visits within 12 months </a:t>
            </a:r>
            <a:endParaRPr lang="en-US" sz="2000" dirty="0">
              <a:solidFill>
                <a:schemeClr val="bg1"/>
              </a:solidFill>
              <a:latin typeface="Calibri Light" panose="020F0302020204030204"/>
              <a:sym typeface="Calibri"/>
            </a:endParaRPr>
          </a:p>
          <a:p>
            <a:pPr marL="342900" indent="-342900">
              <a:lnSpc>
                <a:spcPct val="90000"/>
              </a:lnSpc>
              <a:buClr>
                <a:srgbClr val="FFFFFF"/>
              </a:buClr>
              <a:buSzPts val="2000"/>
              <a:buFont typeface="Calibri"/>
              <a:buAutoNum type="arabicPeriod"/>
            </a:pPr>
            <a:endParaRPr lang="en-US" sz="2000" dirty="0">
              <a:solidFill>
                <a:schemeClr val="bg1"/>
              </a:solidFill>
              <a:latin typeface="Calibri Light" panose="020F0302020204030204"/>
              <a:ea typeface="Calibri"/>
              <a:cs typeface="Calibri"/>
              <a:sym typeface="Calibri"/>
            </a:endParaRPr>
          </a:p>
          <a:p>
            <a:pPr marL="342900" indent="-342900">
              <a:lnSpc>
                <a:spcPct val="90000"/>
              </a:lnSpc>
              <a:buClr>
                <a:srgbClr val="FFFFFF"/>
              </a:buClr>
              <a:buSzPts val="2000"/>
              <a:buFont typeface="Calibri"/>
              <a:buAutoNum type="arabicPeriod"/>
            </a:pPr>
            <a:r>
              <a:rPr lang="en-US" sz="2000" dirty="0">
                <a:solidFill>
                  <a:schemeClr val="bg1"/>
                </a:solidFill>
                <a:latin typeface="Calibri Light" panose="020F0302020204030204"/>
                <a:ea typeface="Calibri"/>
                <a:cs typeface="Calibri"/>
                <a:sym typeface="Calibri"/>
              </a:rPr>
              <a:t>3 Different EDs  within 90 days</a:t>
            </a:r>
          </a:p>
          <a:p>
            <a:pPr marL="342900" indent="-342900">
              <a:lnSpc>
                <a:spcPct val="90000"/>
              </a:lnSpc>
              <a:buClr>
                <a:srgbClr val="FFFFFF"/>
              </a:buClr>
              <a:buSzPts val="2000"/>
              <a:buFont typeface="Calibri"/>
              <a:buAutoNum type="arabicPeriod"/>
            </a:pPr>
            <a:endParaRPr lang="en-US" sz="2000" dirty="0">
              <a:solidFill>
                <a:schemeClr val="bg1"/>
              </a:solidFill>
              <a:latin typeface="Calibri Light" panose="020F0302020204030204"/>
              <a:ea typeface="Calibri"/>
              <a:cs typeface="Calibri"/>
              <a:sym typeface="Calibri"/>
            </a:endParaRPr>
          </a:p>
          <a:p>
            <a:pPr marL="342900" indent="-342900">
              <a:lnSpc>
                <a:spcPct val="90000"/>
              </a:lnSpc>
              <a:buClr>
                <a:srgbClr val="FFFFFF"/>
              </a:buClr>
              <a:buSzPts val="2000"/>
              <a:buFont typeface="Calibri"/>
              <a:buAutoNum type="arabicPeriod"/>
            </a:pPr>
            <a:r>
              <a:rPr lang="en-US" sz="2000" dirty="0">
                <a:solidFill>
                  <a:schemeClr val="bg1"/>
                </a:solidFill>
                <a:latin typeface="Calibri Light" panose="020F0302020204030204"/>
                <a:ea typeface="Calibri"/>
                <a:cs typeface="Calibri"/>
                <a:sym typeface="Calibri"/>
              </a:rPr>
              <a:t>Behavioral Health Related ED Visits</a:t>
            </a:r>
            <a:br>
              <a:rPr lang="en-US" sz="2000" dirty="0">
                <a:solidFill>
                  <a:schemeClr val="bg1"/>
                </a:solidFill>
                <a:ea typeface="Calibri"/>
                <a:cs typeface="Calibri"/>
                <a:sym typeface="Calibri"/>
              </a:rPr>
            </a:br>
            <a:endParaRPr sz="2000" dirty="0">
              <a:solidFill>
                <a:schemeClr val="bg1"/>
              </a:solidFill>
              <a:ea typeface="Calibri"/>
              <a:cs typeface="Calibri"/>
              <a:sym typeface="Calibri"/>
            </a:endParaRPr>
          </a:p>
        </p:txBody>
      </p:sp>
      <p:sp>
        <p:nvSpPr>
          <p:cNvPr id="46" name="Google Shape;399;p11">
            <a:extLst>
              <a:ext uri="{FF2B5EF4-FFF2-40B4-BE49-F238E27FC236}">
                <a16:creationId xmlns:a16="http://schemas.microsoft.com/office/drawing/2014/main" id="{987F82C0-57A6-D248-B9BB-39735DE4EBEC}"/>
              </a:ext>
            </a:extLst>
          </p:cNvPr>
          <p:cNvSpPr txBox="1"/>
          <p:nvPr/>
        </p:nvSpPr>
        <p:spPr>
          <a:xfrm>
            <a:off x="6096000" y="1456190"/>
            <a:ext cx="5815693" cy="528056"/>
          </a:xfrm>
          <a:prstGeom prst="rect">
            <a:avLst/>
          </a:prstGeom>
          <a:noFill/>
          <a:ln>
            <a:noFill/>
          </a:ln>
        </p:spPr>
        <p:txBody>
          <a:bodyPr spcFirstLastPara="1" wrap="square" lIns="91425" tIns="45700" rIns="91425" bIns="45700" anchor="ctr" anchorCtr="0">
            <a:noAutofit/>
          </a:bodyPr>
          <a:lstStyle/>
          <a:p>
            <a:pPr marL="0" marR="0" lvl="0" indent="0" defTabSz="914400" eaLnBrk="1" fontAlgn="auto" latinLnBrk="0" hangingPunct="1">
              <a:lnSpc>
                <a:spcPct val="90000"/>
              </a:lnSpc>
              <a:spcBef>
                <a:spcPts val="0"/>
              </a:spcBef>
              <a:spcAft>
                <a:spcPts val="0"/>
              </a:spcAft>
              <a:buClr>
                <a:srgbClr val="97CC00"/>
              </a:buClr>
              <a:buSzPts val="2800"/>
              <a:buFont typeface="Calibri"/>
              <a:buNone/>
              <a:tabLst/>
              <a:defRPr/>
            </a:pPr>
            <a:r>
              <a:rPr kumimoji="0" lang="en-US" sz="2800" b="0" i="0" u="none" strike="noStrike" kern="0" cap="none" spc="0" normalizeH="0" baseline="0" noProof="0" dirty="0">
                <a:ln>
                  <a:noFill/>
                </a:ln>
                <a:solidFill>
                  <a:srgbClr val="97CC00"/>
                </a:solidFill>
                <a:effectLst/>
                <a:uLnTx/>
                <a:uFillTx/>
                <a:ea typeface="Calibri"/>
                <a:cs typeface="Calibri"/>
                <a:sym typeface="Calibri"/>
              </a:rPr>
              <a:t>Standard BH Clinic Notification Criteria</a:t>
            </a:r>
            <a:endParaRPr kumimoji="0" sz="1800" b="0" i="0" u="none" strike="noStrike" kern="0" cap="none" spc="0" normalizeH="0" baseline="0" noProof="0" dirty="0">
              <a:ln>
                <a:noFill/>
              </a:ln>
              <a:solidFill>
                <a:srgbClr val="404041"/>
              </a:solidFill>
              <a:effectLst/>
              <a:uLnTx/>
              <a:uFillTx/>
            </a:endParaRPr>
          </a:p>
        </p:txBody>
      </p:sp>
    </p:spTree>
    <p:extLst>
      <p:ext uri="{BB962C8B-B14F-4D97-AF65-F5344CB8AC3E}">
        <p14:creationId xmlns:p14="http://schemas.microsoft.com/office/powerpoint/2010/main" val="2377961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3">
            <a:extLst>
              <a:ext uri="{FF2B5EF4-FFF2-40B4-BE49-F238E27FC236}">
                <a16:creationId xmlns:a16="http://schemas.microsoft.com/office/drawing/2014/main" id="{92E8FC31-D28E-4CC5-8F6B-E714F36119DE}"/>
              </a:ext>
            </a:extLst>
          </p:cNvPr>
          <p:cNvGrpSpPr/>
          <p:nvPr/>
        </p:nvGrpSpPr>
        <p:grpSpPr>
          <a:xfrm>
            <a:off x="-6350" y="0"/>
            <a:ext cx="12204700" cy="1174115"/>
            <a:chOff x="-6350" y="0"/>
            <a:chExt cx="12204700" cy="1174115"/>
          </a:xfrm>
          <a:solidFill>
            <a:srgbClr val="002060"/>
          </a:solidFill>
        </p:grpSpPr>
        <p:sp>
          <p:nvSpPr>
            <p:cNvPr id="3" name="object 4">
              <a:extLst>
                <a:ext uri="{FF2B5EF4-FFF2-40B4-BE49-F238E27FC236}">
                  <a16:creationId xmlns:a16="http://schemas.microsoft.com/office/drawing/2014/main" id="{AF78EB23-A8F7-4E55-AD4C-E32925AE36FA}"/>
                </a:ext>
              </a:extLst>
            </p:cNvPr>
            <p:cNvSpPr/>
            <p:nvPr/>
          </p:nvSpPr>
          <p:spPr>
            <a:xfrm>
              <a:off x="0" y="0"/>
              <a:ext cx="12192000" cy="1161415"/>
            </a:xfrm>
            <a:custGeom>
              <a:avLst/>
              <a:gdLst/>
              <a:ahLst/>
              <a:cxnLst/>
              <a:rect l="l" t="t" r="r" b="b"/>
              <a:pathLst>
                <a:path w="12192000" h="1161415">
                  <a:moveTo>
                    <a:pt x="12192000" y="1161142"/>
                  </a:moveTo>
                  <a:lnTo>
                    <a:pt x="0" y="1161142"/>
                  </a:lnTo>
                  <a:lnTo>
                    <a:pt x="0" y="-1"/>
                  </a:lnTo>
                  <a:lnTo>
                    <a:pt x="12192000" y="-1"/>
                  </a:lnTo>
                  <a:lnTo>
                    <a:pt x="12192000" y="1161142"/>
                  </a:lnTo>
                  <a:close/>
                </a:path>
              </a:pathLst>
            </a:custGeom>
            <a:gr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object 5">
              <a:extLst>
                <a:ext uri="{FF2B5EF4-FFF2-40B4-BE49-F238E27FC236}">
                  <a16:creationId xmlns:a16="http://schemas.microsoft.com/office/drawing/2014/main" id="{FE3C8007-A6F3-44CE-A975-BDF269B41E15}"/>
                </a:ext>
              </a:extLst>
            </p:cNvPr>
            <p:cNvSpPr/>
            <p:nvPr/>
          </p:nvSpPr>
          <p:spPr>
            <a:xfrm>
              <a:off x="0" y="0"/>
              <a:ext cx="12192000" cy="1161415"/>
            </a:xfrm>
            <a:custGeom>
              <a:avLst/>
              <a:gdLst/>
              <a:ahLst/>
              <a:cxnLst/>
              <a:rect l="l" t="t" r="r" b="b"/>
              <a:pathLst>
                <a:path w="12192000" h="1161415">
                  <a:moveTo>
                    <a:pt x="0" y="-1"/>
                  </a:moveTo>
                  <a:lnTo>
                    <a:pt x="12192000" y="-1"/>
                  </a:lnTo>
                  <a:lnTo>
                    <a:pt x="12192000" y="1161142"/>
                  </a:lnTo>
                  <a:lnTo>
                    <a:pt x="0" y="1161142"/>
                  </a:lnTo>
                  <a:lnTo>
                    <a:pt x="0" y="-1"/>
                  </a:lnTo>
                  <a:close/>
                </a:path>
              </a:pathLst>
            </a:custGeom>
            <a:grpFill/>
            <a:ln w="12700">
              <a:solidFill>
                <a:srgbClr val="34497D"/>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pic>
        <p:nvPicPr>
          <p:cNvPr id="10" name="Picture 9" descr="Graphical user interface, text&#10;&#10;Description automatically generated">
            <a:extLst>
              <a:ext uri="{FF2B5EF4-FFF2-40B4-BE49-F238E27FC236}">
                <a16:creationId xmlns:a16="http://schemas.microsoft.com/office/drawing/2014/main" id="{55EADF50-3A35-4183-8C05-26515917794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2117" y="115073"/>
            <a:ext cx="3146860" cy="841686"/>
          </a:xfrm>
          <a:prstGeom prst="rect">
            <a:avLst/>
          </a:prstGeom>
        </p:spPr>
      </p:pic>
      <p:sp>
        <p:nvSpPr>
          <p:cNvPr id="5" name="Text Placeholder 2">
            <a:extLst>
              <a:ext uri="{FF2B5EF4-FFF2-40B4-BE49-F238E27FC236}">
                <a16:creationId xmlns:a16="http://schemas.microsoft.com/office/drawing/2014/main" id="{E92E69A8-92D9-B23A-4228-82D58E59A998}"/>
              </a:ext>
            </a:extLst>
          </p:cNvPr>
          <p:cNvSpPr txBox="1">
            <a:spLocks/>
          </p:cNvSpPr>
          <p:nvPr/>
        </p:nvSpPr>
        <p:spPr>
          <a:xfrm>
            <a:off x="781051" y="1294404"/>
            <a:ext cx="10629900" cy="4600579"/>
          </a:xfrm>
          <a:prstGeom prst="rect">
            <a:avLst/>
          </a:prstGeom>
        </p:spPr>
        <p:txBody>
          <a:bodyPr vert="horz" lIns="91440" tIns="45720" rIns="91440" bIns="45720" rtlCol="0">
            <a:normAutofit/>
          </a:bodyPr>
          <a:lstStyle>
            <a:lvl1pPr marL="228594" indent="-228594" algn="l" defTabSz="914377" rtl="0" eaLnBrk="1" latinLnBrk="0" hangingPunct="1">
              <a:lnSpc>
                <a:spcPct val="90000"/>
              </a:lnSpc>
              <a:spcBef>
                <a:spcPts val="1000"/>
              </a:spcBef>
              <a:buClr>
                <a:schemeClr val="accent1"/>
              </a:buClr>
              <a:buFont typeface="Arial" panose="020B0604020202020204" pitchFamily="34" charset="0"/>
              <a:buChar char="•"/>
              <a:defRPr sz="2400" kern="1200">
                <a:solidFill>
                  <a:schemeClr val="tx2"/>
                </a:solidFill>
                <a:latin typeface="+mn-lt"/>
                <a:ea typeface="+mn-ea"/>
                <a:cs typeface="+mn-cs"/>
              </a:defRPr>
            </a:lvl1pPr>
            <a:lvl2pPr marL="685783" indent="-228594" algn="l" defTabSz="914377" rtl="0" eaLnBrk="1" latinLnBrk="0" hangingPunct="1">
              <a:lnSpc>
                <a:spcPct val="90000"/>
              </a:lnSpc>
              <a:spcBef>
                <a:spcPts val="500"/>
              </a:spcBef>
              <a:buClr>
                <a:schemeClr val="accent1"/>
              </a:buClr>
              <a:buFont typeface="Arial" panose="020B0604020202020204" pitchFamily="34" charset="0"/>
              <a:buChar char="•"/>
              <a:defRPr sz="2000" kern="1200">
                <a:solidFill>
                  <a:schemeClr val="tx2"/>
                </a:solidFill>
                <a:latin typeface="+mn-lt"/>
                <a:ea typeface="+mn-ea"/>
                <a:cs typeface="+mn-cs"/>
              </a:defRPr>
            </a:lvl2pPr>
            <a:lvl3pPr marL="1142971" indent="-228594" algn="l" defTabSz="914377"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mj-lt"/>
                <a:ea typeface="+mn-ea"/>
                <a:cs typeface="+mn-cs"/>
              </a:defRPr>
            </a:lvl3pPr>
            <a:lvl4pPr marL="1600160" indent="-228594" algn="l" defTabSz="914377"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j-lt"/>
                <a:ea typeface="+mn-ea"/>
                <a:cs typeface="+mn-cs"/>
              </a:defRPr>
            </a:lvl4pPr>
            <a:lvl5pPr marL="2057349" indent="-228594" algn="l" defTabSz="914377"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j-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377" rtl="0" eaLnBrk="1" fontAlgn="auto" latinLnBrk="0" hangingPunct="1">
              <a:lnSpc>
                <a:spcPct val="90000"/>
              </a:lnSpc>
              <a:spcBef>
                <a:spcPts val="1000"/>
              </a:spcBef>
              <a:spcAft>
                <a:spcPts val="0"/>
              </a:spcAft>
              <a:buClr>
                <a:srgbClr val="97CC00"/>
              </a:buClr>
              <a:buSzTx/>
              <a:buFont typeface="Arial" panose="020B0604020202020204" pitchFamily="34" charset="0"/>
              <a:buNone/>
              <a:tabLst/>
              <a:defRPr/>
            </a:pPr>
            <a:r>
              <a:rPr kumimoji="0" lang="en-US" sz="2400" b="0" i="0" u="none" strike="noStrike" kern="1200" cap="none" spc="0" normalizeH="0" baseline="0" noProof="0" dirty="0">
                <a:ln>
                  <a:noFill/>
                </a:ln>
                <a:solidFill>
                  <a:srgbClr val="404041"/>
                </a:solidFill>
                <a:effectLst/>
                <a:uLnTx/>
                <a:uFillTx/>
                <a:latin typeface="Calibri" panose="020F0502020204030204"/>
                <a:ea typeface="+mn-ea"/>
                <a:cs typeface="+mn-cs"/>
              </a:rPr>
              <a:t>Information from each of these sources can be accessed by care team members in one of two ways:</a:t>
            </a:r>
          </a:p>
          <a:p>
            <a:pPr marL="228594" marR="0" lvl="0" indent="-228594" algn="l" defTabSz="914377" rtl="0" eaLnBrk="1" fontAlgn="auto" latinLnBrk="0" hangingPunct="1">
              <a:lnSpc>
                <a:spcPct val="90000"/>
              </a:lnSpc>
              <a:spcBef>
                <a:spcPts val="1000"/>
              </a:spcBef>
              <a:spcAft>
                <a:spcPts val="0"/>
              </a:spcAft>
              <a:buClr>
                <a:srgbClr val="97CC00"/>
              </a:buClr>
              <a:buSzTx/>
              <a:buFont typeface="Arial" panose="020B0604020202020204" pitchFamily="34" charset="0"/>
              <a:buChar char="•"/>
              <a:tabLst/>
              <a:defRPr/>
            </a:pPr>
            <a:endParaRPr kumimoji="0" lang="en-US" sz="2400" b="0" i="0" u="none" strike="noStrike" kern="1200" cap="none" spc="0" normalizeH="0" baseline="0" noProof="0" dirty="0">
              <a:ln>
                <a:noFill/>
              </a:ln>
              <a:solidFill>
                <a:srgbClr val="58595B"/>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C465A12C-D7C7-2684-3384-B07FDD34562F}"/>
              </a:ext>
            </a:extLst>
          </p:cNvPr>
          <p:cNvPicPr>
            <a:picLocks noChangeAspect="1"/>
          </p:cNvPicPr>
          <p:nvPr/>
        </p:nvPicPr>
        <p:blipFill>
          <a:blip r:embed="rId4"/>
          <a:stretch>
            <a:fillRect/>
          </a:stretch>
        </p:blipFill>
        <p:spPr>
          <a:xfrm>
            <a:off x="767286" y="2376535"/>
            <a:ext cx="948261" cy="1052465"/>
          </a:xfrm>
          <a:prstGeom prst="rect">
            <a:avLst/>
          </a:prstGeom>
        </p:spPr>
      </p:pic>
      <p:sp>
        <p:nvSpPr>
          <p:cNvPr id="11" name="Freeform: Shape 10">
            <a:extLst>
              <a:ext uri="{FF2B5EF4-FFF2-40B4-BE49-F238E27FC236}">
                <a16:creationId xmlns:a16="http://schemas.microsoft.com/office/drawing/2014/main" id="{8AA1F26F-113B-1C29-6B1B-3577240DBBDF}"/>
              </a:ext>
            </a:extLst>
          </p:cNvPr>
          <p:cNvSpPr/>
          <p:nvPr/>
        </p:nvSpPr>
        <p:spPr>
          <a:xfrm>
            <a:off x="646527" y="5368751"/>
            <a:ext cx="1171575" cy="1052464"/>
          </a:xfrm>
          <a:custGeom>
            <a:avLst/>
            <a:gdLst>
              <a:gd name="connsiteX0" fmla="*/ 1 w 3596926"/>
              <a:gd name="connsiteY0" fmla="*/ 2580692 h 2748332"/>
              <a:gd name="connsiteX1" fmla="*/ 3596926 w 3596926"/>
              <a:gd name="connsiteY1" fmla="*/ 2580692 h 2748332"/>
              <a:gd name="connsiteX2" fmla="*/ 3596926 w 3596926"/>
              <a:gd name="connsiteY2" fmla="*/ 2748332 h 2748332"/>
              <a:gd name="connsiteX3" fmla="*/ 1 w 3596926"/>
              <a:gd name="connsiteY3" fmla="*/ 2748332 h 2748332"/>
              <a:gd name="connsiteX4" fmla="*/ 3059149 w 3596926"/>
              <a:gd name="connsiteY4" fmla="*/ 2278997 h 2748332"/>
              <a:gd name="connsiteX5" fmla="*/ 3124007 w 3596926"/>
              <a:gd name="connsiteY5" fmla="*/ 2461039 h 2748332"/>
              <a:gd name="connsiteX6" fmla="*/ 3465864 w 3596926"/>
              <a:gd name="connsiteY6" fmla="*/ 2461039 h 2748332"/>
              <a:gd name="connsiteX7" fmla="*/ 3390488 w 3596926"/>
              <a:gd name="connsiteY7" fmla="*/ 2278997 h 2748332"/>
              <a:gd name="connsiteX8" fmla="*/ 2641705 w 3596926"/>
              <a:gd name="connsiteY8" fmla="*/ 2278997 h 2748332"/>
              <a:gd name="connsiteX9" fmla="*/ 2690483 w 3596926"/>
              <a:gd name="connsiteY9" fmla="*/ 2461039 h 2748332"/>
              <a:gd name="connsiteX10" fmla="*/ 3075472 w 3596926"/>
              <a:gd name="connsiteY10" fmla="*/ 2461039 h 2748332"/>
              <a:gd name="connsiteX11" fmla="*/ 3010614 w 3596926"/>
              <a:gd name="connsiteY11" fmla="*/ 2278997 h 2748332"/>
              <a:gd name="connsiteX12" fmla="*/ 2229282 w 3596926"/>
              <a:gd name="connsiteY12" fmla="*/ 2278997 h 2748332"/>
              <a:gd name="connsiteX13" fmla="*/ 2257463 w 3596926"/>
              <a:gd name="connsiteY13" fmla="*/ 2461039 h 2748332"/>
              <a:gd name="connsiteX14" fmla="*/ 2643151 w 3596926"/>
              <a:gd name="connsiteY14" fmla="*/ 2461039 h 2748332"/>
              <a:gd name="connsiteX15" fmla="*/ 2594373 w 3596926"/>
              <a:gd name="connsiteY15" fmla="*/ 2278997 h 2748332"/>
              <a:gd name="connsiteX16" fmla="*/ 1821324 w 3596926"/>
              <a:gd name="connsiteY16" fmla="*/ 2278997 h 2748332"/>
              <a:gd name="connsiteX17" fmla="*/ 1821324 w 3596926"/>
              <a:gd name="connsiteY17" fmla="*/ 2461039 h 2748332"/>
              <a:gd name="connsiteX18" fmla="*/ 2211199 w 3596926"/>
              <a:gd name="connsiteY18" fmla="*/ 2461039 h 2748332"/>
              <a:gd name="connsiteX19" fmla="*/ 2183018 w 3596926"/>
              <a:gd name="connsiteY19" fmla="*/ 2278997 h 2748332"/>
              <a:gd name="connsiteX20" fmla="*/ 1413402 w 3596926"/>
              <a:gd name="connsiteY20" fmla="*/ 2278997 h 2748332"/>
              <a:gd name="connsiteX21" fmla="*/ 1385220 w 3596926"/>
              <a:gd name="connsiteY21" fmla="*/ 2461039 h 2748332"/>
              <a:gd name="connsiteX22" fmla="*/ 1775605 w 3596926"/>
              <a:gd name="connsiteY22" fmla="*/ 2461039 h 2748332"/>
              <a:gd name="connsiteX23" fmla="*/ 1775605 w 3596926"/>
              <a:gd name="connsiteY23" fmla="*/ 2278997 h 2748332"/>
              <a:gd name="connsiteX24" fmla="*/ 1002555 w 3596926"/>
              <a:gd name="connsiteY24" fmla="*/ 2278997 h 2748332"/>
              <a:gd name="connsiteX25" fmla="*/ 953777 w 3596926"/>
              <a:gd name="connsiteY25" fmla="*/ 2461039 h 2748332"/>
              <a:gd name="connsiteX26" fmla="*/ 1338957 w 3596926"/>
              <a:gd name="connsiteY26" fmla="*/ 2461039 h 2748332"/>
              <a:gd name="connsiteX27" fmla="*/ 1367139 w 3596926"/>
              <a:gd name="connsiteY27" fmla="*/ 2278997 h 2748332"/>
              <a:gd name="connsiteX28" fmla="*/ 594334 w 3596926"/>
              <a:gd name="connsiteY28" fmla="*/ 2278997 h 2748332"/>
              <a:gd name="connsiteX29" fmla="*/ 529476 w 3596926"/>
              <a:gd name="connsiteY29" fmla="*/ 2461039 h 2748332"/>
              <a:gd name="connsiteX30" fmla="*/ 906446 w 3596926"/>
              <a:gd name="connsiteY30" fmla="*/ 2461039 h 2748332"/>
              <a:gd name="connsiteX31" fmla="*/ 955224 w 3596926"/>
              <a:gd name="connsiteY31" fmla="*/ 2278997 h 2748332"/>
              <a:gd name="connsiteX32" fmla="*/ 206441 w 3596926"/>
              <a:gd name="connsiteY32" fmla="*/ 2278997 h 2748332"/>
              <a:gd name="connsiteX33" fmla="*/ 131064 w 3596926"/>
              <a:gd name="connsiteY33" fmla="*/ 2461039 h 2748332"/>
              <a:gd name="connsiteX34" fmla="*/ 480942 w 3596926"/>
              <a:gd name="connsiteY34" fmla="*/ 2461039 h 2748332"/>
              <a:gd name="connsiteX35" fmla="*/ 545800 w 3596926"/>
              <a:gd name="connsiteY35" fmla="*/ 2278997 h 2748332"/>
              <a:gd name="connsiteX36" fmla="*/ 2983034 w 3596926"/>
              <a:gd name="connsiteY36" fmla="*/ 2065358 h 2748332"/>
              <a:gd name="connsiteX37" fmla="*/ 3042860 w 3596926"/>
              <a:gd name="connsiteY37" fmla="*/ 2233278 h 2748332"/>
              <a:gd name="connsiteX38" fmla="*/ 3371557 w 3596926"/>
              <a:gd name="connsiteY38" fmla="*/ 2233278 h 2748332"/>
              <a:gd name="connsiteX39" fmla="*/ 3302028 w 3596926"/>
              <a:gd name="connsiteY39" fmla="*/ 2065358 h 2748332"/>
              <a:gd name="connsiteX40" fmla="*/ 2584461 w 3596926"/>
              <a:gd name="connsiteY40" fmla="*/ 2065358 h 2748332"/>
              <a:gd name="connsiteX41" fmla="*/ 2629455 w 3596926"/>
              <a:gd name="connsiteY41" fmla="*/ 2233278 h 2748332"/>
              <a:gd name="connsiteX42" fmla="*/ 2994325 w 3596926"/>
              <a:gd name="connsiteY42" fmla="*/ 2233278 h 2748332"/>
              <a:gd name="connsiteX43" fmla="*/ 2934499 w 3596926"/>
              <a:gd name="connsiteY43" fmla="*/ 2065358 h 2748332"/>
              <a:gd name="connsiteX44" fmla="*/ 2196209 w 3596926"/>
              <a:gd name="connsiteY44" fmla="*/ 2065358 h 2748332"/>
              <a:gd name="connsiteX45" fmla="*/ 2222204 w 3596926"/>
              <a:gd name="connsiteY45" fmla="*/ 2233278 h 2748332"/>
              <a:gd name="connsiteX46" fmla="*/ 2582123 w 3596926"/>
              <a:gd name="connsiteY46" fmla="*/ 2233278 h 2748332"/>
              <a:gd name="connsiteX47" fmla="*/ 2537129 w 3596926"/>
              <a:gd name="connsiteY47" fmla="*/ 2065358 h 2748332"/>
              <a:gd name="connsiteX48" fmla="*/ 1821324 w 3596926"/>
              <a:gd name="connsiteY48" fmla="*/ 2065358 h 2748332"/>
              <a:gd name="connsiteX49" fmla="*/ 1821324 w 3596926"/>
              <a:gd name="connsiteY49" fmla="*/ 2233278 h 2748332"/>
              <a:gd name="connsiteX50" fmla="*/ 2175941 w 3596926"/>
              <a:gd name="connsiteY50" fmla="*/ 2233278 h 2748332"/>
              <a:gd name="connsiteX51" fmla="*/ 2149946 w 3596926"/>
              <a:gd name="connsiteY51" fmla="*/ 2065358 h 2748332"/>
              <a:gd name="connsiteX52" fmla="*/ 1446474 w 3596926"/>
              <a:gd name="connsiteY52" fmla="*/ 2065358 h 2748332"/>
              <a:gd name="connsiteX53" fmla="*/ 1420479 w 3596926"/>
              <a:gd name="connsiteY53" fmla="*/ 2233278 h 2748332"/>
              <a:gd name="connsiteX54" fmla="*/ 1775605 w 3596926"/>
              <a:gd name="connsiteY54" fmla="*/ 2233278 h 2748332"/>
              <a:gd name="connsiteX55" fmla="*/ 1775605 w 3596926"/>
              <a:gd name="connsiteY55" fmla="*/ 2065358 h 2748332"/>
              <a:gd name="connsiteX56" fmla="*/ 1059800 w 3596926"/>
              <a:gd name="connsiteY56" fmla="*/ 2065358 h 2748332"/>
              <a:gd name="connsiteX57" fmla="*/ 1014806 w 3596926"/>
              <a:gd name="connsiteY57" fmla="*/ 2233278 h 2748332"/>
              <a:gd name="connsiteX58" fmla="*/ 1374216 w 3596926"/>
              <a:gd name="connsiteY58" fmla="*/ 2233278 h 2748332"/>
              <a:gd name="connsiteX59" fmla="*/ 1400211 w 3596926"/>
              <a:gd name="connsiteY59" fmla="*/ 2065358 h 2748332"/>
              <a:gd name="connsiteX60" fmla="*/ 670449 w 3596926"/>
              <a:gd name="connsiteY60" fmla="*/ 2065358 h 2748332"/>
              <a:gd name="connsiteX61" fmla="*/ 610623 w 3596926"/>
              <a:gd name="connsiteY61" fmla="*/ 2233278 h 2748332"/>
              <a:gd name="connsiteX62" fmla="*/ 967475 w 3596926"/>
              <a:gd name="connsiteY62" fmla="*/ 2233278 h 2748332"/>
              <a:gd name="connsiteX63" fmla="*/ 1012469 w 3596926"/>
              <a:gd name="connsiteY63" fmla="*/ 2065358 h 2748332"/>
              <a:gd name="connsiteX64" fmla="*/ 294900 w 3596926"/>
              <a:gd name="connsiteY64" fmla="*/ 2065358 h 2748332"/>
              <a:gd name="connsiteX65" fmla="*/ 225371 w 3596926"/>
              <a:gd name="connsiteY65" fmla="*/ 2233278 h 2748332"/>
              <a:gd name="connsiteX66" fmla="*/ 562089 w 3596926"/>
              <a:gd name="connsiteY66" fmla="*/ 2233278 h 2748332"/>
              <a:gd name="connsiteX67" fmla="*/ 621915 w 3596926"/>
              <a:gd name="connsiteY67" fmla="*/ 2065358 h 2748332"/>
              <a:gd name="connsiteX68" fmla="*/ 2917678 w 3596926"/>
              <a:gd name="connsiteY68" fmla="*/ 1881918 h 2748332"/>
              <a:gd name="connsiteX69" fmla="*/ 2966745 w 3596926"/>
              <a:gd name="connsiteY69" fmla="*/ 2019639 h 2748332"/>
              <a:gd name="connsiteX70" fmla="*/ 3283098 w 3596926"/>
              <a:gd name="connsiteY70" fmla="*/ 2019639 h 2748332"/>
              <a:gd name="connsiteX71" fmla="*/ 3226073 w 3596926"/>
              <a:gd name="connsiteY71" fmla="*/ 1881918 h 2748332"/>
              <a:gd name="connsiteX72" fmla="*/ 2535308 w 3596926"/>
              <a:gd name="connsiteY72" fmla="*/ 1881918 h 2748332"/>
              <a:gd name="connsiteX73" fmla="*/ 2572210 w 3596926"/>
              <a:gd name="connsiteY73" fmla="*/ 2019639 h 2748332"/>
              <a:gd name="connsiteX74" fmla="*/ 2918210 w 3596926"/>
              <a:gd name="connsiteY74" fmla="*/ 2019639 h 2748332"/>
              <a:gd name="connsiteX75" fmla="*/ 2869143 w 3596926"/>
              <a:gd name="connsiteY75" fmla="*/ 1881918 h 2748332"/>
              <a:gd name="connsiteX76" fmla="*/ 2167811 w 3596926"/>
              <a:gd name="connsiteY76" fmla="*/ 1881918 h 2748332"/>
              <a:gd name="connsiteX77" fmla="*/ 2189131 w 3596926"/>
              <a:gd name="connsiteY77" fmla="*/ 2019639 h 2748332"/>
              <a:gd name="connsiteX78" fmla="*/ 2524878 w 3596926"/>
              <a:gd name="connsiteY78" fmla="*/ 2019639 h 2748332"/>
              <a:gd name="connsiteX79" fmla="*/ 2487976 w 3596926"/>
              <a:gd name="connsiteY79" fmla="*/ 1881918 h 2748332"/>
              <a:gd name="connsiteX80" fmla="*/ 1821324 w 3596926"/>
              <a:gd name="connsiteY80" fmla="*/ 1881918 h 2748332"/>
              <a:gd name="connsiteX81" fmla="*/ 1821324 w 3596926"/>
              <a:gd name="connsiteY81" fmla="*/ 2019639 h 2748332"/>
              <a:gd name="connsiteX82" fmla="*/ 2142868 w 3596926"/>
              <a:gd name="connsiteY82" fmla="*/ 2019639 h 2748332"/>
              <a:gd name="connsiteX83" fmla="*/ 2121548 w 3596926"/>
              <a:gd name="connsiteY83" fmla="*/ 1881918 h 2748332"/>
              <a:gd name="connsiteX84" fmla="*/ 1474872 w 3596926"/>
              <a:gd name="connsiteY84" fmla="*/ 1881918 h 2748332"/>
              <a:gd name="connsiteX85" fmla="*/ 1453552 w 3596926"/>
              <a:gd name="connsiteY85" fmla="*/ 2019639 h 2748332"/>
              <a:gd name="connsiteX86" fmla="*/ 1775605 w 3596926"/>
              <a:gd name="connsiteY86" fmla="*/ 2019639 h 2748332"/>
              <a:gd name="connsiteX87" fmla="*/ 1775605 w 3596926"/>
              <a:gd name="connsiteY87" fmla="*/ 1881918 h 2748332"/>
              <a:gd name="connsiteX88" fmla="*/ 1108952 w 3596926"/>
              <a:gd name="connsiteY88" fmla="*/ 1881918 h 2748332"/>
              <a:gd name="connsiteX89" fmla="*/ 1072050 w 3596926"/>
              <a:gd name="connsiteY89" fmla="*/ 2019639 h 2748332"/>
              <a:gd name="connsiteX90" fmla="*/ 1407289 w 3596926"/>
              <a:gd name="connsiteY90" fmla="*/ 2019639 h 2748332"/>
              <a:gd name="connsiteX91" fmla="*/ 1428609 w 3596926"/>
              <a:gd name="connsiteY91" fmla="*/ 1881918 h 2748332"/>
              <a:gd name="connsiteX92" fmla="*/ 735805 w 3596926"/>
              <a:gd name="connsiteY92" fmla="*/ 1881918 h 2748332"/>
              <a:gd name="connsiteX93" fmla="*/ 686738 w 3596926"/>
              <a:gd name="connsiteY93" fmla="*/ 2019639 h 2748332"/>
              <a:gd name="connsiteX94" fmla="*/ 1024719 w 3596926"/>
              <a:gd name="connsiteY94" fmla="*/ 2019639 h 2748332"/>
              <a:gd name="connsiteX95" fmla="*/ 1061621 w 3596926"/>
              <a:gd name="connsiteY95" fmla="*/ 1881918 h 2748332"/>
              <a:gd name="connsiteX96" fmla="*/ 370855 w 3596926"/>
              <a:gd name="connsiteY96" fmla="*/ 1881918 h 2748332"/>
              <a:gd name="connsiteX97" fmla="*/ 313830 w 3596926"/>
              <a:gd name="connsiteY97" fmla="*/ 2019639 h 2748332"/>
              <a:gd name="connsiteX98" fmla="*/ 638204 w 3596926"/>
              <a:gd name="connsiteY98" fmla="*/ 2019639 h 2748332"/>
              <a:gd name="connsiteX99" fmla="*/ 687271 w 3596926"/>
              <a:gd name="connsiteY99" fmla="*/ 1881918 h 2748332"/>
              <a:gd name="connsiteX100" fmla="*/ 301931 w 3596926"/>
              <a:gd name="connsiteY100" fmla="*/ 1806881 h 2748332"/>
              <a:gd name="connsiteX101" fmla="*/ 3294995 w 3596926"/>
              <a:gd name="connsiteY101" fmla="*/ 1806881 h 2748332"/>
              <a:gd name="connsiteX102" fmla="*/ 3596926 w 3596926"/>
              <a:gd name="connsiteY102" fmla="*/ 2536077 h 2748332"/>
              <a:gd name="connsiteX103" fmla="*/ 0 w 3596926"/>
              <a:gd name="connsiteY103" fmla="*/ 2536077 h 2748332"/>
              <a:gd name="connsiteX104" fmla="*/ 1918825 w 3596926"/>
              <a:gd name="connsiteY104" fmla="*/ 834499 h 2748332"/>
              <a:gd name="connsiteX105" fmla="*/ 2162094 w 3596926"/>
              <a:gd name="connsiteY105" fmla="*/ 1109190 h 2748332"/>
              <a:gd name="connsiteX106" fmla="*/ 2055222 w 3596926"/>
              <a:gd name="connsiteY106" fmla="*/ 1120388 h 2748332"/>
              <a:gd name="connsiteX107" fmla="*/ 2109466 w 3596926"/>
              <a:gd name="connsiteY107" fmla="*/ 1263584 h 2748332"/>
              <a:gd name="connsiteX108" fmla="*/ 2060316 w 3596926"/>
              <a:gd name="connsiteY108" fmla="*/ 1282203 h 2748332"/>
              <a:gd name="connsiteX109" fmla="*/ 2006073 w 3596926"/>
              <a:gd name="connsiteY109" fmla="*/ 1139006 h 2748332"/>
              <a:gd name="connsiteX110" fmla="*/ 1918604 w 3596926"/>
              <a:gd name="connsiteY110" fmla="*/ 1201425 h 2748332"/>
              <a:gd name="connsiteX111" fmla="*/ 647149 w 3596926"/>
              <a:gd name="connsiteY111" fmla="*/ 398707 h 2748332"/>
              <a:gd name="connsiteX112" fmla="*/ 647149 w 3596926"/>
              <a:gd name="connsiteY112" fmla="*/ 1447197 h 2748332"/>
              <a:gd name="connsiteX113" fmla="*/ 2302583 w 3596926"/>
              <a:gd name="connsiteY113" fmla="*/ 1447197 h 2748332"/>
              <a:gd name="connsiteX114" fmla="*/ 2302583 w 3596926"/>
              <a:gd name="connsiteY114" fmla="*/ 398707 h 2748332"/>
              <a:gd name="connsiteX115" fmla="*/ 859603 w 3596926"/>
              <a:gd name="connsiteY115" fmla="*/ 311641 h 2748332"/>
              <a:gd name="connsiteX116" fmla="*/ 828909 w 3596926"/>
              <a:gd name="connsiteY116" fmla="*/ 342335 h 2748332"/>
              <a:gd name="connsiteX117" fmla="*/ 859603 w 3596926"/>
              <a:gd name="connsiteY117" fmla="*/ 373029 h 2748332"/>
              <a:gd name="connsiteX118" fmla="*/ 890297 w 3596926"/>
              <a:gd name="connsiteY118" fmla="*/ 342335 h 2748332"/>
              <a:gd name="connsiteX119" fmla="*/ 859603 w 3596926"/>
              <a:gd name="connsiteY119" fmla="*/ 311641 h 2748332"/>
              <a:gd name="connsiteX120" fmla="*/ 677843 w 3596926"/>
              <a:gd name="connsiteY120" fmla="*/ 311641 h 2748332"/>
              <a:gd name="connsiteX121" fmla="*/ 647149 w 3596926"/>
              <a:gd name="connsiteY121" fmla="*/ 342335 h 2748332"/>
              <a:gd name="connsiteX122" fmla="*/ 677843 w 3596926"/>
              <a:gd name="connsiteY122" fmla="*/ 373029 h 2748332"/>
              <a:gd name="connsiteX123" fmla="*/ 708537 w 3596926"/>
              <a:gd name="connsiteY123" fmla="*/ 342335 h 2748332"/>
              <a:gd name="connsiteX124" fmla="*/ 677843 w 3596926"/>
              <a:gd name="connsiteY124" fmla="*/ 311641 h 2748332"/>
              <a:gd name="connsiteX125" fmla="*/ 768723 w 3596926"/>
              <a:gd name="connsiteY125" fmla="*/ 311210 h 2748332"/>
              <a:gd name="connsiteX126" fmla="*/ 738029 w 3596926"/>
              <a:gd name="connsiteY126" fmla="*/ 341904 h 2748332"/>
              <a:gd name="connsiteX127" fmla="*/ 768723 w 3596926"/>
              <a:gd name="connsiteY127" fmla="*/ 372598 h 2748332"/>
              <a:gd name="connsiteX128" fmla="*/ 799417 w 3596926"/>
              <a:gd name="connsiteY128" fmla="*/ 341904 h 2748332"/>
              <a:gd name="connsiteX129" fmla="*/ 768723 w 3596926"/>
              <a:gd name="connsiteY129" fmla="*/ 311210 h 2748332"/>
              <a:gd name="connsiteX130" fmla="*/ 617657 w 3596926"/>
              <a:gd name="connsiteY130" fmla="*/ 285101 h 2748332"/>
              <a:gd name="connsiteX131" fmla="*/ 2332075 w 3596926"/>
              <a:gd name="connsiteY131" fmla="*/ 285101 h 2748332"/>
              <a:gd name="connsiteX132" fmla="*/ 2332075 w 3596926"/>
              <a:gd name="connsiteY132" fmla="*/ 1477965 h 2748332"/>
              <a:gd name="connsiteX133" fmla="*/ 617657 w 3596926"/>
              <a:gd name="connsiteY133" fmla="*/ 1477965 h 2748332"/>
              <a:gd name="connsiteX134" fmla="*/ 381572 w 3596926"/>
              <a:gd name="connsiteY134" fmla="*/ 72379 h 2748332"/>
              <a:gd name="connsiteX135" fmla="*/ 381572 w 3596926"/>
              <a:gd name="connsiteY135" fmla="*/ 1690687 h 2748332"/>
              <a:gd name="connsiteX136" fmla="*/ 3215352 w 3596926"/>
              <a:gd name="connsiteY136" fmla="*/ 1690687 h 2748332"/>
              <a:gd name="connsiteX137" fmla="*/ 3215352 w 3596926"/>
              <a:gd name="connsiteY137" fmla="*/ 72379 h 2748332"/>
              <a:gd name="connsiteX138" fmla="*/ 307800 w 3596926"/>
              <a:gd name="connsiteY138" fmla="*/ 0 h 2748332"/>
              <a:gd name="connsiteX139" fmla="*/ 3289125 w 3596926"/>
              <a:gd name="connsiteY139" fmla="*/ 0 h 2748332"/>
              <a:gd name="connsiteX140" fmla="*/ 3289125 w 3596926"/>
              <a:gd name="connsiteY140" fmla="*/ 1763066 h 2748332"/>
              <a:gd name="connsiteX141" fmla="*/ 307800 w 3596926"/>
              <a:gd name="connsiteY141" fmla="*/ 1763066 h 2748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3596926" h="2748332">
                <a:moveTo>
                  <a:pt x="1" y="2580692"/>
                </a:moveTo>
                <a:lnTo>
                  <a:pt x="3596926" y="2580692"/>
                </a:lnTo>
                <a:lnTo>
                  <a:pt x="3596926" y="2748332"/>
                </a:lnTo>
                <a:lnTo>
                  <a:pt x="1" y="2748332"/>
                </a:lnTo>
                <a:close/>
                <a:moveTo>
                  <a:pt x="3059149" y="2278997"/>
                </a:moveTo>
                <a:lnTo>
                  <a:pt x="3124007" y="2461039"/>
                </a:lnTo>
                <a:lnTo>
                  <a:pt x="3465864" y="2461039"/>
                </a:lnTo>
                <a:lnTo>
                  <a:pt x="3390488" y="2278997"/>
                </a:lnTo>
                <a:close/>
                <a:moveTo>
                  <a:pt x="2641705" y="2278997"/>
                </a:moveTo>
                <a:lnTo>
                  <a:pt x="2690483" y="2461039"/>
                </a:lnTo>
                <a:lnTo>
                  <a:pt x="3075472" y="2461039"/>
                </a:lnTo>
                <a:lnTo>
                  <a:pt x="3010614" y="2278997"/>
                </a:lnTo>
                <a:close/>
                <a:moveTo>
                  <a:pt x="2229282" y="2278997"/>
                </a:moveTo>
                <a:lnTo>
                  <a:pt x="2257463" y="2461039"/>
                </a:lnTo>
                <a:lnTo>
                  <a:pt x="2643151" y="2461039"/>
                </a:lnTo>
                <a:lnTo>
                  <a:pt x="2594373" y="2278997"/>
                </a:lnTo>
                <a:close/>
                <a:moveTo>
                  <a:pt x="1821324" y="2278997"/>
                </a:moveTo>
                <a:lnTo>
                  <a:pt x="1821324" y="2461039"/>
                </a:lnTo>
                <a:lnTo>
                  <a:pt x="2211199" y="2461039"/>
                </a:lnTo>
                <a:lnTo>
                  <a:pt x="2183018" y="2278997"/>
                </a:lnTo>
                <a:close/>
                <a:moveTo>
                  <a:pt x="1413402" y="2278997"/>
                </a:moveTo>
                <a:lnTo>
                  <a:pt x="1385220" y="2461039"/>
                </a:lnTo>
                <a:lnTo>
                  <a:pt x="1775605" y="2461039"/>
                </a:lnTo>
                <a:lnTo>
                  <a:pt x="1775605" y="2278997"/>
                </a:lnTo>
                <a:close/>
                <a:moveTo>
                  <a:pt x="1002555" y="2278997"/>
                </a:moveTo>
                <a:lnTo>
                  <a:pt x="953777" y="2461039"/>
                </a:lnTo>
                <a:lnTo>
                  <a:pt x="1338957" y="2461039"/>
                </a:lnTo>
                <a:lnTo>
                  <a:pt x="1367139" y="2278997"/>
                </a:lnTo>
                <a:close/>
                <a:moveTo>
                  <a:pt x="594334" y="2278997"/>
                </a:moveTo>
                <a:lnTo>
                  <a:pt x="529476" y="2461039"/>
                </a:lnTo>
                <a:lnTo>
                  <a:pt x="906446" y="2461039"/>
                </a:lnTo>
                <a:lnTo>
                  <a:pt x="955224" y="2278997"/>
                </a:lnTo>
                <a:close/>
                <a:moveTo>
                  <a:pt x="206441" y="2278997"/>
                </a:moveTo>
                <a:lnTo>
                  <a:pt x="131064" y="2461039"/>
                </a:lnTo>
                <a:lnTo>
                  <a:pt x="480942" y="2461039"/>
                </a:lnTo>
                <a:lnTo>
                  <a:pt x="545800" y="2278997"/>
                </a:lnTo>
                <a:close/>
                <a:moveTo>
                  <a:pt x="2983034" y="2065358"/>
                </a:moveTo>
                <a:lnTo>
                  <a:pt x="3042860" y="2233278"/>
                </a:lnTo>
                <a:lnTo>
                  <a:pt x="3371557" y="2233278"/>
                </a:lnTo>
                <a:lnTo>
                  <a:pt x="3302028" y="2065358"/>
                </a:lnTo>
                <a:close/>
                <a:moveTo>
                  <a:pt x="2584461" y="2065358"/>
                </a:moveTo>
                <a:lnTo>
                  <a:pt x="2629455" y="2233278"/>
                </a:lnTo>
                <a:lnTo>
                  <a:pt x="2994325" y="2233278"/>
                </a:lnTo>
                <a:lnTo>
                  <a:pt x="2934499" y="2065358"/>
                </a:lnTo>
                <a:close/>
                <a:moveTo>
                  <a:pt x="2196209" y="2065358"/>
                </a:moveTo>
                <a:lnTo>
                  <a:pt x="2222204" y="2233278"/>
                </a:lnTo>
                <a:lnTo>
                  <a:pt x="2582123" y="2233278"/>
                </a:lnTo>
                <a:lnTo>
                  <a:pt x="2537129" y="2065358"/>
                </a:lnTo>
                <a:close/>
                <a:moveTo>
                  <a:pt x="1821324" y="2065358"/>
                </a:moveTo>
                <a:lnTo>
                  <a:pt x="1821324" y="2233278"/>
                </a:lnTo>
                <a:lnTo>
                  <a:pt x="2175941" y="2233278"/>
                </a:lnTo>
                <a:lnTo>
                  <a:pt x="2149946" y="2065358"/>
                </a:lnTo>
                <a:close/>
                <a:moveTo>
                  <a:pt x="1446474" y="2065358"/>
                </a:moveTo>
                <a:lnTo>
                  <a:pt x="1420479" y="2233278"/>
                </a:lnTo>
                <a:lnTo>
                  <a:pt x="1775605" y="2233278"/>
                </a:lnTo>
                <a:lnTo>
                  <a:pt x="1775605" y="2065358"/>
                </a:lnTo>
                <a:close/>
                <a:moveTo>
                  <a:pt x="1059800" y="2065358"/>
                </a:moveTo>
                <a:lnTo>
                  <a:pt x="1014806" y="2233278"/>
                </a:lnTo>
                <a:lnTo>
                  <a:pt x="1374216" y="2233278"/>
                </a:lnTo>
                <a:lnTo>
                  <a:pt x="1400211" y="2065358"/>
                </a:lnTo>
                <a:close/>
                <a:moveTo>
                  <a:pt x="670449" y="2065358"/>
                </a:moveTo>
                <a:lnTo>
                  <a:pt x="610623" y="2233278"/>
                </a:lnTo>
                <a:lnTo>
                  <a:pt x="967475" y="2233278"/>
                </a:lnTo>
                <a:lnTo>
                  <a:pt x="1012469" y="2065358"/>
                </a:lnTo>
                <a:close/>
                <a:moveTo>
                  <a:pt x="294900" y="2065358"/>
                </a:moveTo>
                <a:lnTo>
                  <a:pt x="225371" y="2233278"/>
                </a:lnTo>
                <a:lnTo>
                  <a:pt x="562089" y="2233278"/>
                </a:lnTo>
                <a:lnTo>
                  <a:pt x="621915" y="2065358"/>
                </a:lnTo>
                <a:close/>
                <a:moveTo>
                  <a:pt x="2917678" y="1881918"/>
                </a:moveTo>
                <a:lnTo>
                  <a:pt x="2966745" y="2019639"/>
                </a:lnTo>
                <a:lnTo>
                  <a:pt x="3283098" y="2019639"/>
                </a:lnTo>
                <a:lnTo>
                  <a:pt x="3226073" y="1881918"/>
                </a:lnTo>
                <a:close/>
                <a:moveTo>
                  <a:pt x="2535308" y="1881918"/>
                </a:moveTo>
                <a:lnTo>
                  <a:pt x="2572210" y="2019639"/>
                </a:lnTo>
                <a:lnTo>
                  <a:pt x="2918210" y="2019639"/>
                </a:lnTo>
                <a:lnTo>
                  <a:pt x="2869143" y="1881918"/>
                </a:lnTo>
                <a:close/>
                <a:moveTo>
                  <a:pt x="2167811" y="1881918"/>
                </a:moveTo>
                <a:lnTo>
                  <a:pt x="2189131" y="2019639"/>
                </a:lnTo>
                <a:lnTo>
                  <a:pt x="2524878" y="2019639"/>
                </a:lnTo>
                <a:lnTo>
                  <a:pt x="2487976" y="1881918"/>
                </a:lnTo>
                <a:close/>
                <a:moveTo>
                  <a:pt x="1821324" y="1881918"/>
                </a:moveTo>
                <a:lnTo>
                  <a:pt x="1821324" y="2019639"/>
                </a:lnTo>
                <a:lnTo>
                  <a:pt x="2142868" y="2019639"/>
                </a:lnTo>
                <a:lnTo>
                  <a:pt x="2121548" y="1881918"/>
                </a:lnTo>
                <a:close/>
                <a:moveTo>
                  <a:pt x="1474872" y="1881918"/>
                </a:moveTo>
                <a:lnTo>
                  <a:pt x="1453552" y="2019639"/>
                </a:lnTo>
                <a:lnTo>
                  <a:pt x="1775605" y="2019639"/>
                </a:lnTo>
                <a:lnTo>
                  <a:pt x="1775605" y="1881918"/>
                </a:lnTo>
                <a:close/>
                <a:moveTo>
                  <a:pt x="1108952" y="1881918"/>
                </a:moveTo>
                <a:lnTo>
                  <a:pt x="1072050" y="2019639"/>
                </a:lnTo>
                <a:lnTo>
                  <a:pt x="1407289" y="2019639"/>
                </a:lnTo>
                <a:lnTo>
                  <a:pt x="1428609" y="1881918"/>
                </a:lnTo>
                <a:close/>
                <a:moveTo>
                  <a:pt x="735805" y="1881918"/>
                </a:moveTo>
                <a:lnTo>
                  <a:pt x="686738" y="2019639"/>
                </a:lnTo>
                <a:lnTo>
                  <a:pt x="1024719" y="2019639"/>
                </a:lnTo>
                <a:lnTo>
                  <a:pt x="1061621" y="1881918"/>
                </a:lnTo>
                <a:close/>
                <a:moveTo>
                  <a:pt x="370855" y="1881918"/>
                </a:moveTo>
                <a:lnTo>
                  <a:pt x="313830" y="2019639"/>
                </a:lnTo>
                <a:lnTo>
                  <a:pt x="638204" y="2019639"/>
                </a:lnTo>
                <a:lnTo>
                  <a:pt x="687271" y="1881918"/>
                </a:lnTo>
                <a:close/>
                <a:moveTo>
                  <a:pt x="301931" y="1806881"/>
                </a:moveTo>
                <a:lnTo>
                  <a:pt x="3294995" y="1806881"/>
                </a:lnTo>
                <a:lnTo>
                  <a:pt x="3596926" y="2536077"/>
                </a:lnTo>
                <a:lnTo>
                  <a:pt x="0" y="2536077"/>
                </a:lnTo>
                <a:close/>
                <a:moveTo>
                  <a:pt x="1918825" y="834499"/>
                </a:moveTo>
                <a:lnTo>
                  <a:pt x="2162094" y="1109190"/>
                </a:lnTo>
                <a:lnTo>
                  <a:pt x="2055222" y="1120388"/>
                </a:lnTo>
                <a:lnTo>
                  <a:pt x="2109466" y="1263584"/>
                </a:lnTo>
                <a:lnTo>
                  <a:pt x="2060316" y="1282203"/>
                </a:lnTo>
                <a:lnTo>
                  <a:pt x="2006073" y="1139006"/>
                </a:lnTo>
                <a:lnTo>
                  <a:pt x="1918604" y="1201425"/>
                </a:lnTo>
                <a:close/>
                <a:moveTo>
                  <a:pt x="647149" y="398707"/>
                </a:moveTo>
                <a:lnTo>
                  <a:pt x="647149" y="1447197"/>
                </a:lnTo>
                <a:lnTo>
                  <a:pt x="2302583" y="1447197"/>
                </a:lnTo>
                <a:lnTo>
                  <a:pt x="2302583" y="398707"/>
                </a:lnTo>
                <a:close/>
                <a:moveTo>
                  <a:pt x="859603" y="311641"/>
                </a:moveTo>
                <a:cubicBezTo>
                  <a:pt x="842652" y="311641"/>
                  <a:pt x="828909" y="325384"/>
                  <a:pt x="828909" y="342335"/>
                </a:cubicBezTo>
                <a:cubicBezTo>
                  <a:pt x="828909" y="359287"/>
                  <a:pt x="842652" y="373029"/>
                  <a:pt x="859603" y="373029"/>
                </a:cubicBezTo>
                <a:cubicBezTo>
                  <a:pt x="876554" y="373029"/>
                  <a:pt x="890297" y="359287"/>
                  <a:pt x="890297" y="342335"/>
                </a:cubicBezTo>
                <a:cubicBezTo>
                  <a:pt x="890297" y="325384"/>
                  <a:pt x="876554" y="311641"/>
                  <a:pt x="859603" y="311641"/>
                </a:cubicBezTo>
                <a:close/>
                <a:moveTo>
                  <a:pt x="677843" y="311641"/>
                </a:moveTo>
                <a:cubicBezTo>
                  <a:pt x="660892" y="311641"/>
                  <a:pt x="647149" y="325384"/>
                  <a:pt x="647149" y="342335"/>
                </a:cubicBezTo>
                <a:cubicBezTo>
                  <a:pt x="647149" y="359287"/>
                  <a:pt x="660892" y="373029"/>
                  <a:pt x="677843" y="373029"/>
                </a:cubicBezTo>
                <a:cubicBezTo>
                  <a:pt x="694795" y="373029"/>
                  <a:pt x="708537" y="359287"/>
                  <a:pt x="708537" y="342335"/>
                </a:cubicBezTo>
                <a:cubicBezTo>
                  <a:pt x="708537" y="325384"/>
                  <a:pt x="694795" y="311641"/>
                  <a:pt x="677843" y="311641"/>
                </a:cubicBezTo>
                <a:close/>
                <a:moveTo>
                  <a:pt x="768723" y="311210"/>
                </a:moveTo>
                <a:cubicBezTo>
                  <a:pt x="751772" y="311210"/>
                  <a:pt x="738029" y="324953"/>
                  <a:pt x="738029" y="341904"/>
                </a:cubicBezTo>
                <a:cubicBezTo>
                  <a:pt x="738029" y="358856"/>
                  <a:pt x="751772" y="372598"/>
                  <a:pt x="768723" y="372598"/>
                </a:cubicBezTo>
                <a:cubicBezTo>
                  <a:pt x="785674" y="372598"/>
                  <a:pt x="799417" y="358856"/>
                  <a:pt x="799417" y="341904"/>
                </a:cubicBezTo>
                <a:cubicBezTo>
                  <a:pt x="799417" y="324953"/>
                  <a:pt x="785674" y="311210"/>
                  <a:pt x="768723" y="311210"/>
                </a:cubicBezTo>
                <a:close/>
                <a:moveTo>
                  <a:pt x="617657" y="285101"/>
                </a:moveTo>
                <a:lnTo>
                  <a:pt x="2332075" y="285101"/>
                </a:lnTo>
                <a:lnTo>
                  <a:pt x="2332075" y="1477965"/>
                </a:lnTo>
                <a:lnTo>
                  <a:pt x="617657" y="1477965"/>
                </a:lnTo>
                <a:close/>
                <a:moveTo>
                  <a:pt x="381572" y="72379"/>
                </a:moveTo>
                <a:lnTo>
                  <a:pt x="381572" y="1690687"/>
                </a:lnTo>
                <a:lnTo>
                  <a:pt x="3215352" y="1690687"/>
                </a:lnTo>
                <a:lnTo>
                  <a:pt x="3215352" y="72379"/>
                </a:lnTo>
                <a:close/>
                <a:moveTo>
                  <a:pt x="307800" y="0"/>
                </a:moveTo>
                <a:lnTo>
                  <a:pt x="3289125" y="0"/>
                </a:lnTo>
                <a:lnTo>
                  <a:pt x="3289125" y="1763066"/>
                </a:lnTo>
                <a:lnTo>
                  <a:pt x="307800" y="1763066"/>
                </a:lnTo>
                <a:close/>
              </a:path>
            </a:pathLst>
          </a:custGeom>
          <a:gradFill>
            <a:gsLst>
              <a:gs pos="100000">
                <a:srgbClr val="198BDA"/>
              </a:gs>
              <a:gs pos="67000">
                <a:srgbClr val="E7E6E6"/>
              </a:gs>
              <a:gs pos="33000">
                <a:srgbClr val="97CC00"/>
              </a:gs>
              <a:gs pos="0">
                <a:srgbClr val="B14AED"/>
              </a:gs>
            </a:gsLst>
            <a:lin ang="3600000" scaled="0"/>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sp>
        <p:nvSpPr>
          <p:cNvPr id="12" name="Text Placeholder 3">
            <a:extLst>
              <a:ext uri="{FF2B5EF4-FFF2-40B4-BE49-F238E27FC236}">
                <a16:creationId xmlns:a16="http://schemas.microsoft.com/office/drawing/2014/main" id="{872A0E69-FB7C-E9CB-074D-ECED1FD06E91}"/>
              </a:ext>
            </a:extLst>
          </p:cNvPr>
          <p:cNvSpPr txBox="1">
            <a:spLocks/>
          </p:cNvSpPr>
          <p:nvPr/>
        </p:nvSpPr>
        <p:spPr>
          <a:xfrm>
            <a:off x="1834086" y="2242066"/>
            <a:ext cx="10165848" cy="1524698"/>
          </a:xfrm>
          <a:prstGeom prst="rect">
            <a:avLst/>
          </a:prstGeom>
        </p:spPr>
        <p:txBody>
          <a:bodyPr vert="horz" lIns="91440" tIns="45720" rIns="91440" bIns="45720" rtlCol="0">
            <a:normAutofit/>
          </a:bodyPr>
          <a:lstStyle>
            <a:lvl1pPr marL="0" indent="0" algn="l" defTabSz="914400" rtl="0" eaLnBrk="1" latinLnBrk="0" hangingPunct="1">
              <a:lnSpc>
                <a:spcPct val="114000"/>
              </a:lnSpc>
              <a:spcBef>
                <a:spcPts val="1000"/>
              </a:spcBef>
              <a:buFont typeface="Arial"/>
              <a:buNone/>
              <a:defRPr sz="1400" kern="1200">
                <a:solidFill>
                  <a:schemeClr val="tx1"/>
                </a:solidFill>
                <a:latin typeface="+mj-lt"/>
                <a:ea typeface="+mn-ea"/>
                <a:cs typeface="+mn-cs"/>
              </a:defRPr>
            </a:lvl1pPr>
            <a:lvl2pPr marL="396875" indent="-168275" algn="l" defTabSz="914400" rtl="0" eaLnBrk="1" latinLnBrk="0" hangingPunct="1">
              <a:lnSpc>
                <a:spcPct val="114000"/>
              </a:lnSpc>
              <a:spcBef>
                <a:spcPts val="500"/>
              </a:spcBef>
              <a:buFont typeface="Arial"/>
              <a:buChar char="•"/>
              <a:defRPr sz="1400" kern="1200">
                <a:solidFill>
                  <a:schemeClr val="tx1"/>
                </a:solidFill>
                <a:latin typeface="+mj-lt"/>
                <a:ea typeface="+mn-ea"/>
                <a:cs typeface="+mn-cs"/>
              </a:defRPr>
            </a:lvl2pPr>
            <a:lvl3pPr marL="625475" indent="-173038" algn="l" defTabSz="914400" rtl="0" eaLnBrk="1" latinLnBrk="0" hangingPunct="1">
              <a:lnSpc>
                <a:spcPct val="114000"/>
              </a:lnSpc>
              <a:spcBef>
                <a:spcPts val="500"/>
              </a:spcBef>
              <a:buSzPct val="65000"/>
              <a:buFont typeface="Courier New" panose="02070309020205020404" pitchFamily="49" charset="0"/>
              <a:buChar char="o"/>
              <a:defRPr sz="1400" kern="1200">
                <a:solidFill>
                  <a:schemeClr val="tx1"/>
                </a:solidFill>
                <a:latin typeface="+mj-lt"/>
                <a:ea typeface="+mn-ea"/>
                <a:cs typeface="+mn-cs"/>
              </a:defRPr>
            </a:lvl3pPr>
            <a:lvl4pPr marL="854075" indent="-169863" algn="l" defTabSz="914400" rtl="0" eaLnBrk="1" latinLnBrk="0" hangingPunct="1">
              <a:lnSpc>
                <a:spcPct val="114000"/>
              </a:lnSpc>
              <a:spcBef>
                <a:spcPts val="500"/>
              </a:spcBef>
              <a:buSzPct val="75000"/>
              <a:buFont typeface="Wingdings" panose="05000000000000000000" pitchFamily="2" charset="2"/>
              <a:buChar char="§"/>
              <a:defRPr sz="1400" kern="1200">
                <a:solidFill>
                  <a:schemeClr val="tx1"/>
                </a:solidFill>
                <a:latin typeface="+mj-lt"/>
                <a:ea typeface="+mn-ea"/>
                <a:cs typeface="+mn-cs"/>
              </a:defRPr>
            </a:lvl4pPr>
            <a:lvl5pPr marL="1087438" indent="-171450" algn="l" defTabSz="914400" rtl="0" eaLnBrk="1" latinLnBrk="0" hangingPunct="1">
              <a:lnSpc>
                <a:spcPct val="114000"/>
              </a:lnSpc>
              <a:spcBef>
                <a:spcPts val="500"/>
              </a:spcBef>
              <a:buFont typeface="Arial"/>
              <a:buChar char="•"/>
              <a:defRPr sz="14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457200" marR="0" lvl="1" indent="0" algn="l" defTabSz="914400" rtl="0" eaLnBrk="1" fontAlgn="auto" latinLnBrk="0" hangingPunct="1">
              <a:lnSpc>
                <a:spcPct val="114000"/>
              </a:lnSpc>
              <a:spcBef>
                <a:spcPts val="500"/>
              </a:spcBef>
              <a:spcAft>
                <a:spcPts val="0"/>
              </a:spcAft>
              <a:buClrTx/>
              <a:buSzTx/>
              <a:buFont typeface="Arial"/>
              <a:buNone/>
              <a:tabLst/>
              <a:defRPr/>
            </a:pPr>
            <a:r>
              <a:rPr kumimoji="0" lang="en-US" sz="2100" b="1" i="0" u="none" strike="noStrike" kern="1200" cap="none" spc="0" normalizeH="0" baseline="0" noProof="0" dirty="0">
                <a:ln>
                  <a:noFill/>
                </a:ln>
                <a:solidFill>
                  <a:srgbClr val="455469"/>
                </a:solidFill>
                <a:effectLst/>
                <a:uLnTx/>
                <a:uFillTx/>
                <a:latin typeface="Calibri" panose="020F0502020204030204" pitchFamily="34" charset="0"/>
                <a:cs typeface="Calibri" panose="020F0502020204030204" pitchFamily="34" charset="0"/>
              </a:rPr>
              <a:t>Real-time Collective notifications, delivered directly to providers at the point of care</a:t>
            </a:r>
          </a:p>
          <a:p>
            <a:pPr marL="971550" marR="0" lvl="2" indent="-285750" algn="l" defTabSz="914400" rtl="0" eaLnBrk="1" fontAlgn="auto" latinLnBrk="0" hangingPunct="1">
              <a:lnSpc>
                <a:spcPct val="114000"/>
              </a:lnSpc>
              <a:spcBef>
                <a:spcPts val="500"/>
              </a:spcBef>
              <a:spcAft>
                <a:spcPts val="0"/>
              </a:spcAft>
              <a:buClrTx/>
              <a:buSzPct val="65000"/>
              <a:buFont typeface="Courier New" panose="02070309020205020404" pitchFamily="49" charset="0"/>
              <a:buChar char="o"/>
              <a:tabLst/>
              <a:defRPr/>
            </a:pPr>
            <a:r>
              <a:rPr kumimoji="0" lang="en-US" sz="1700" b="0" i="0" u="none" strike="noStrike" kern="1200" cap="none" spc="0" normalizeH="0" baseline="0" noProof="0" dirty="0">
                <a:ln>
                  <a:noFill/>
                </a:ln>
                <a:solidFill>
                  <a:srgbClr val="455469"/>
                </a:solidFill>
                <a:effectLst/>
                <a:uLnTx/>
                <a:uFillTx/>
                <a:latin typeface="Calibri Light" panose="020F0302020204030204"/>
                <a:ea typeface="+mn-ea"/>
                <a:cs typeface="+mn-cs"/>
              </a:rPr>
              <a:t>Case managers, social workers, and/or community partners receive a notification within workflow (text, email, printer, or EHR)</a:t>
            </a:r>
          </a:p>
        </p:txBody>
      </p:sp>
      <p:sp>
        <p:nvSpPr>
          <p:cNvPr id="13" name="Text Placeholder 3">
            <a:extLst>
              <a:ext uri="{FF2B5EF4-FFF2-40B4-BE49-F238E27FC236}">
                <a16:creationId xmlns:a16="http://schemas.microsoft.com/office/drawing/2014/main" id="{A6A7259C-723E-294F-6E92-9EB1AD4D7A9C}"/>
              </a:ext>
            </a:extLst>
          </p:cNvPr>
          <p:cNvSpPr txBox="1">
            <a:spLocks/>
          </p:cNvSpPr>
          <p:nvPr/>
        </p:nvSpPr>
        <p:spPr>
          <a:xfrm>
            <a:off x="1827203" y="5037436"/>
            <a:ext cx="9678988" cy="1524698"/>
          </a:xfrm>
          <a:prstGeom prst="rect">
            <a:avLst/>
          </a:prstGeom>
        </p:spPr>
        <p:txBody>
          <a:bodyPr vert="horz" lIns="91440" tIns="45720" rIns="91440" bIns="45720" rtlCol="0">
            <a:normAutofit/>
          </a:bodyPr>
          <a:lstStyle>
            <a:lvl1pPr marL="0" indent="0" algn="l" defTabSz="914400" rtl="0" eaLnBrk="1" latinLnBrk="0" hangingPunct="1">
              <a:lnSpc>
                <a:spcPct val="114000"/>
              </a:lnSpc>
              <a:spcBef>
                <a:spcPts val="1000"/>
              </a:spcBef>
              <a:buFont typeface="Arial"/>
              <a:buNone/>
              <a:defRPr sz="1400" kern="1200">
                <a:solidFill>
                  <a:schemeClr val="tx1"/>
                </a:solidFill>
                <a:latin typeface="+mj-lt"/>
                <a:ea typeface="+mn-ea"/>
                <a:cs typeface="+mn-cs"/>
              </a:defRPr>
            </a:lvl1pPr>
            <a:lvl2pPr marL="396875" indent="-168275" algn="l" defTabSz="914400" rtl="0" eaLnBrk="1" latinLnBrk="0" hangingPunct="1">
              <a:lnSpc>
                <a:spcPct val="114000"/>
              </a:lnSpc>
              <a:spcBef>
                <a:spcPts val="500"/>
              </a:spcBef>
              <a:buFont typeface="Arial"/>
              <a:buChar char="•"/>
              <a:defRPr sz="1400" kern="1200">
                <a:solidFill>
                  <a:schemeClr val="tx1"/>
                </a:solidFill>
                <a:latin typeface="+mj-lt"/>
                <a:ea typeface="+mn-ea"/>
                <a:cs typeface="+mn-cs"/>
              </a:defRPr>
            </a:lvl2pPr>
            <a:lvl3pPr marL="625475" indent="-173038" algn="l" defTabSz="914400" rtl="0" eaLnBrk="1" latinLnBrk="0" hangingPunct="1">
              <a:lnSpc>
                <a:spcPct val="114000"/>
              </a:lnSpc>
              <a:spcBef>
                <a:spcPts val="500"/>
              </a:spcBef>
              <a:buSzPct val="65000"/>
              <a:buFont typeface="Courier New" panose="02070309020205020404" pitchFamily="49" charset="0"/>
              <a:buChar char="o"/>
              <a:defRPr sz="1400" kern="1200">
                <a:solidFill>
                  <a:schemeClr val="tx1"/>
                </a:solidFill>
                <a:latin typeface="+mj-lt"/>
                <a:ea typeface="+mn-ea"/>
                <a:cs typeface="+mn-cs"/>
              </a:defRPr>
            </a:lvl3pPr>
            <a:lvl4pPr marL="854075" indent="-169863" algn="l" defTabSz="914400" rtl="0" eaLnBrk="1" latinLnBrk="0" hangingPunct="1">
              <a:lnSpc>
                <a:spcPct val="114000"/>
              </a:lnSpc>
              <a:spcBef>
                <a:spcPts val="500"/>
              </a:spcBef>
              <a:buSzPct val="75000"/>
              <a:buFont typeface="Wingdings" panose="05000000000000000000" pitchFamily="2" charset="2"/>
              <a:buChar char="§"/>
              <a:defRPr sz="1400" kern="1200">
                <a:solidFill>
                  <a:schemeClr val="tx1"/>
                </a:solidFill>
                <a:latin typeface="+mj-lt"/>
                <a:ea typeface="+mn-ea"/>
                <a:cs typeface="+mn-cs"/>
              </a:defRPr>
            </a:lvl4pPr>
            <a:lvl5pPr marL="1087438" indent="-171450" algn="l" defTabSz="914400" rtl="0" eaLnBrk="1" latinLnBrk="0" hangingPunct="1">
              <a:lnSpc>
                <a:spcPct val="114000"/>
              </a:lnSpc>
              <a:spcBef>
                <a:spcPts val="500"/>
              </a:spcBef>
              <a:buFont typeface="Arial"/>
              <a:buChar char="•"/>
              <a:defRPr sz="14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457200" marR="0" lvl="1" indent="0" algn="l" defTabSz="914400" rtl="0" eaLnBrk="1" fontAlgn="auto" latinLnBrk="0" hangingPunct="1">
              <a:lnSpc>
                <a:spcPct val="114000"/>
              </a:lnSpc>
              <a:spcBef>
                <a:spcPts val="500"/>
              </a:spcBef>
              <a:spcAft>
                <a:spcPts val="0"/>
              </a:spcAft>
              <a:buClrTx/>
              <a:buSzTx/>
              <a:buFont typeface="Arial"/>
              <a:buNone/>
              <a:tabLst/>
              <a:defRPr/>
            </a:pPr>
            <a:r>
              <a:rPr kumimoji="0" lang="en-US" sz="2100" b="1" i="0" u="none" strike="noStrike" kern="1200" cap="none" spc="0" normalizeH="0" baseline="0" noProof="0" dirty="0">
                <a:ln>
                  <a:noFill/>
                </a:ln>
                <a:solidFill>
                  <a:srgbClr val="455469"/>
                </a:solidFill>
                <a:effectLst/>
                <a:uLnTx/>
                <a:uFillTx/>
                <a:latin typeface="Calibri" panose="020F0502020204030204"/>
                <a:ea typeface="+mn-ea"/>
                <a:cs typeface="+mn-cs"/>
              </a:rPr>
              <a:t>Logging into the web-based Collective platform</a:t>
            </a:r>
          </a:p>
          <a:p>
            <a:pPr marL="971550" marR="0" lvl="2" indent="-285750" algn="l" defTabSz="914400" rtl="0" eaLnBrk="1" fontAlgn="auto" latinLnBrk="0" hangingPunct="1">
              <a:lnSpc>
                <a:spcPct val="114000"/>
              </a:lnSpc>
              <a:spcBef>
                <a:spcPts val="500"/>
              </a:spcBef>
              <a:spcAft>
                <a:spcPts val="0"/>
              </a:spcAft>
              <a:buClrTx/>
              <a:buSzPct val="65000"/>
              <a:buFont typeface="Courier New" panose="02070309020205020404" pitchFamily="49" charset="0"/>
              <a:buChar char="o"/>
              <a:tabLst/>
              <a:defRPr/>
            </a:pPr>
            <a:r>
              <a:rPr kumimoji="0" lang="en-US" sz="1700" b="0" i="0" u="none" strike="noStrike" kern="1200" cap="none" spc="0" normalizeH="0" baseline="0" noProof="0" dirty="0">
                <a:ln>
                  <a:noFill/>
                </a:ln>
                <a:solidFill>
                  <a:srgbClr val="455469"/>
                </a:solidFill>
                <a:effectLst/>
                <a:uLnTx/>
                <a:uFillTx/>
                <a:latin typeface="Calibri Light" panose="020F0302020204030204"/>
                <a:ea typeface="+mn-ea"/>
                <a:cs typeface="+mn-cs"/>
              </a:rPr>
              <a:t>Login to the portal for patient information, documentation and update care insights</a:t>
            </a:r>
          </a:p>
          <a:p>
            <a:pPr marL="971550" marR="0" lvl="2" indent="-285750" algn="l" defTabSz="914400" rtl="0" eaLnBrk="1" fontAlgn="auto" latinLnBrk="0" hangingPunct="1">
              <a:lnSpc>
                <a:spcPct val="114000"/>
              </a:lnSpc>
              <a:spcBef>
                <a:spcPts val="500"/>
              </a:spcBef>
              <a:spcAft>
                <a:spcPts val="0"/>
              </a:spcAft>
              <a:buClrTx/>
              <a:buSzPct val="65000"/>
              <a:buFont typeface="Courier New" panose="02070309020205020404" pitchFamily="49" charset="0"/>
              <a:buChar char="o"/>
              <a:tabLst/>
              <a:defRPr/>
            </a:pPr>
            <a:r>
              <a:rPr kumimoji="0" lang="en-US" sz="1700" b="0" i="0" u="none" strike="noStrike" kern="1200" cap="none" spc="0" normalizeH="0" baseline="0" noProof="0" dirty="0">
                <a:ln>
                  <a:noFill/>
                </a:ln>
                <a:solidFill>
                  <a:srgbClr val="455469"/>
                </a:solidFill>
                <a:effectLst/>
                <a:uLnTx/>
                <a:uFillTx/>
                <a:latin typeface="Calibri Light" panose="020F0302020204030204"/>
                <a:ea typeface="+mn-ea"/>
                <a:cs typeface="+mn-cs"/>
              </a:rPr>
              <a:t>Information shared on network and shared on the notification that is surfaced to the providers at the point of care</a:t>
            </a:r>
          </a:p>
        </p:txBody>
      </p:sp>
      <p:pic>
        <p:nvPicPr>
          <p:cNvPr id="14" name="Graphic 13" descr="Email with solid fill">
            <a:extLst>
              <a:ext uri="{FF2B5EF4-FFF2-40B4-BE49-F238E27FC236}">
                <a16:creationId xmlns:a16="http://schemas.microsoft.com/office/drawing/2014/main" id="{D0B86720-1873-1CE6-2ED5-53C694EBEC6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393870" y="3561937"/>
            <a:ext cx="914400" cy="914400"/>
          </a:xfrm>
          <a:prstGeom prst="rect">
            <a:avLst/>
          </a:prstGeom>
        </p:spPr>
      </p:pic>
      <p:pic>
        <p:nvPicPr>
          <p:cNvPr id="15" name="Graphic 14" descr="Photocopier with solid fill">
            <a:extLst>
              <a:ext uri="{FF2B5EF4-FFF2-40B4-BE49-F238E27FC236}">
                <a16:creationId xmlns:a16="http://schemas.microsoft.com/office/drawing/2014/main" id="{01B9F793-3998-F46E-2723-E79F85BC7142}"/>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377347" y="3561937"/>
            <a:ext cx="914400" cy="914400"/>
          </a:xfrm>
          <a:prstGeom prst="rect">
            <a:avLst/>
          </a:prstGeom>
        </p:spPr>
      </p:pic>
      <p:pic>
        <p:nvPicPr>
          <p:cNvPr id="16" name="Graphic 15" descr="Smart Phone with solid fill">
            <a:extLst>
              <a:ext uri="{FF2B5EF4-FFF2-40B4-BE49-F238E27FC236}">
                <a16:creationId xmlns:a16="http://schemas.microsoft.com/office/drawing/2014/main" id="{35ABF650-AA1F-9F61-5B2B-55DC71638367}"/>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4296756" y="3610852"/>
            <a:ext cx="914400" cy="914400"/>
          </a:xfrm>
          <a:prstGeom prst="rect">
            <a:avLst/>
          </a:prstGeom>
        </p:spPr>
      </p:pic>
      <p:pic>
        <p:nvPicPr>
          <p:cNvPr id="17" name="Graphic 16" descr="Computer with solid fill">
            <a:extLst>
              <a:ext uri="{FF2B5EF4-FFF2-40B4-BE49-F238E27FC236}">
                <a16:creationId xmlns:a16="http://schemas.microsoft.com/office/drawing/2014/main" id="{79EB3238-18B3-D45C-F3CA-EF93E3D2A942}"/>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5163130" y="3603619"/>
            <a:ext cx="1053035" cy="1053035"/>
          </a:xfrm>
          <a:prstGeom prst="rect">
            <a:avLst/>
          </a:prstGeom>
        </p:spPr>
      </p:pic>
      <p:sp>
        <p:nvSpPr>
          <p:cNvPr id="18" name="TextBox 17">
            <a:extLst>
              <a:ext uri="{FF2B5EF4-FFF2-40B4-BE49-F238E27FC236}">
                <a16:creationId xmlns:a16="http://schemas.microsoft.com/office/drawing/2014/main" id="{C687F95E-3500-B85E-B2D8-AFC6D865E45D}"/>
              </a:ext>
            </a:extLst>
          </p:cNvPr>
          <p:cNvSpPr txBox="1"/>
          <p:nvPr/>
        </p:nvSpPr>
        <p:spPr>
          <a:xfrm>
            <a:off x="5204199" y="3844879"/>
            <a:ext cx="1337310" cy="369332"/>
          </a:xfrm>
          <a:prstGeom prst="rect">
            <a:avLst/>
          </a:prstGeom>
          <a:noFill/>
        </p:spPr>
        <p:txBody>
          <a:bodyPr wrap="square" rtlCol="0">
            <a:spAutoFit/>
          </a:bodyPr>
          <a:lstStyle/>
          <a:p>
            <a:r>
              <a:rPr lang="en-US" dirty="0"/>
              <a:t>EMR</a:t>
            </a:r>
          </a:p>
        </p:txBody>
      </p:sp>
    </p:spTree>
    <p:extLst>
      <p:ext uri="{BB962C8B-B14F-4D97-AF65-F5344CB8AC3E}">
        <p14:creationId xmlns:p14="http://schemas.microsoft.com/office/powerpoint/2010/main" val="30013657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804"/>
        <p:cNvGrpSpPr/>
        <p:nvPr/>
      </p:nvGrpSpPr>
      <p:grpSpPr>
        <a:xfrm>
          <a:off x="0" y="0"/>
          <a:ext cx="0" cy="0"/>
          <a:chOff x="0" y="0"/>
          <a:chExt cx="0" cy="0"/>
        </a:xfrm>
      </p:grpSpPr>
      <p:sp>
        <p:nvSpPr>
          <p:cNvPr id="805" name="Google Shape;805;p22"/>
          <p:cNvSpPr txBox="1">
            <a:spLocks noGrp="1"/>
          </p:cNvSpPr>
          <p:nvPr>
            <p:ph type="body" idx="1"/>
          </p:nvPr>
        </p:nvSpPr>
        <p:spPr>
          <a:xfrm>
            <a:off x="401216" y="474215"/>
            <a:ext cx="11389568" cy="525910"/>
          </a:xfrm>
          <a:prstGeom prst="rect">
            <a:avLst/>
          </a:prstGeom>
          <a:noFill/>
          <a:ln>
            <a:noFill/>
          </a:ln>
        </p:spPr>
        <p:txBody>
          <a:bodyPr spcFirstLastPara="1" wrap="square" lIns="91425" tIns="0" rIns="91425" bIns="0" anchor="ctr" anchorCtr="0">
            <a:normAutofit/>
          </a:bodyPr>
          <a:lstStyle/>
          <a:p>
            <a:pPr marL="0" lvl="0" indent="0" algn="l" rtl="0">
              <a:lnSpc>
                <a:spcPct val="90000"/>
              </a:lnSpc>
              <a:spcBef>
                <a:spcPts val="0"/>
              </a:spcBef>
              <a:spcAft>
                <a:spcPts val="0"/>
              </a:spcAft>
              <a:buClr>
                <a:schemeClr val="dk1"/>
              </a:buClr>
              <a:buSzPts val="3000"/>
              <a:buNone/>
            </a:pPr>
            <a:r>
              <a:rPr lang="en-US"/>
              <a:t>Collective Maximizes the Effectiveness of Intensive Case Management</a:t>
            </a:r>
            <a:endParaRPr/>
          </a:p>
        </p:txBody>
      </p:sp>
      <p:sp>
        <p:nvSpPr>
          <p:cNvPr id="806" name="Google Shape;806;p22"/>
          <p:cNvSpPr txBox="1">
            <a:spLocks noGrp="1"/>
          </p:cNvSpPr>
          <p:nvPr>
            <p:ph type="sldNum" idx="12"/>
          </p:nvPr>
        </p:nvSpPr>
        <p:spPr>
          <a:xfrm>
            <a:off x="8610599" y="6450468"/>
            <a:ext cx="3192139" cy="148913"/>
          </a:xfrm>
          <a:prstGeom prst="rect">
            <a:avLst/>
          </a:prstGeom>
          <a:noFill/>
          <a:ln>
            <a:noFill/>
          </a:ln>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US" sz="1000" b="0" i="0" u="none" strike="noStrike" kern="1200" cap="none" spc="0" normalizeH="0" baseline="0" noProof="0">
                <a:ln>
                  <a:noFill/>
                </a:ln>
                <a:solidFill>
                  <a:srgbClr val="58595B"/>
                </a:solidFill>
                <a:effectLst/>
                <a:uLnTx/>
                <a:uFillTx/>
                <a:latin typeface="Calibri"/>
                <a:cs typeface="Calibri"/>
                <a:sym typeface="Calibri"/>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sz="1000" b="0" i="0" u="none" strike="noStrike" kern="1200" cap="none" spc="0" normalizeH="0" baseline="0" noProof="0">
              <a:ln>
                <a:noFill/>
              </a:ln>
              <a:solidFill>
                <a:srgbClr val="58595B"/>
              </a:solidFill>
              <a:effectLst/>
              <a:uLnTx/>
              <a:uFillTx/>
              <a:latin typeface="Calibri"/>
              <a:cs typeface="Calibri"/>
              <a:sym typeface="Calibri"/>
            </a:endParaRPr>
          </a:p>
        </p:txBody>
      </p:sp>
      <p:sp>
        <p:nvSpPr>
          <p:cNvPr id="807" name="Google Shape;807;p22"/>
          <p:cNvSpPr txBox="1"/>
          <p:nvPr/>
        </p:nvSpPr>
        <p:spPr>
          <a:xfrm>
            <a:off x="560388" y="1483567"/>
            <a:ext cx="11071225" cy="1032590"/>
          </a:xfrm>
          <a:prstGeom prst="rect">
            <a:avLst/>
          </a:prstGeom>
          <a:noFill/>
          <a:ln>
            <a:noFill/>
          </a:ln>
        </p:spPr>
        <p:txBody>
          <a:bodyPr spcFirstLastPara="1" wrap="square" lIns="91425" tIns="0" rIns="91425" bIns="0" anchor="t" anchorCtr="0">
            <a:spAutoFit/>
          </a:bodyPr>
          <a:lstStyle/>
          <a:p>
            <a:pPr marL="0" marR="0" lvl="0" indent="0" algn="l" defTabSz="914400" rtl="0" eaLnBrk="1" fontAlgn="auto" latinLnBrk="0" hangingPunct="1">
              <a:lnSpc>
                <a:spcPct val="114000"/>
              </a:lnSpc>
              <a:spcBef>
                <a:spcPts val="0"/>
              </a:spcBef>
              <a:spcAft>
                <a:spcPts val="0"/>
              </a:spcAft>
              <a:buClrTx/>
              <a:buSzTx/>
              <a:buFontTx/>
              <a:buNone/>
              <a:tabLst/>
              <a:defRPr/>
            </a:pPr>
            <a:r>
              <a:rPr kumimoji="0" lang="en-US" sz="2000" b="0" i="0" u="none" strike="noStrike" kern="1200" cap="none" spc="0" normalizeH="0" baseline="0" noProof="0">
                <a:ln>
                  <a:noFill/>
                </a:ln>
                <a:solidFill>
                  <a:srgbClr val="404041"/>
                </a:solidFill>
                <a:effectLst/>
                <a:uLnTx/>
                <a:uFillTx/>
                <a:latin typeface="Calibri"/>
                <a:ea typeface="Calibri"/>
                <a:cs typeface="Calibri"/>
                <a:sym typeface="Calibri"/>
              </a:rPr>
              <a:t>Collective’s real-time alert functionality maximizes the effectiveness of ACT and other BH/SUD intensive case management teams by facilitating coordination that provides valuable BH/SUD clinical collateral information to the Emergency Department.</a:t>
            </a:r>
            <a:endParaRPr kumimoji="0" sz="1800" b="0" i="0" u="none" strike="noStrike" kern="1200" cap="none" spc="0" normalizeH="0" baseline="0" noProof="0">
              <a:ln>
                <a:noFill/>
              </a:ln>
              <a:solidFill>
                <a:srgbClr val="404041"/>
              </a:solidFill>
              <a:effectLst/>
              <a:uLnTx/>
              <a:uFillTx/>
              <a:latin typeface="Arial"/>
              <a:ea typeface="+mn-ea"/>
              <a:cs typeface="+mn-cs"/>
            </a:endParaRPr>
          </a:p>
        </p:txBody>
      </p:sp>
      <p:grpSp>
        <p:nvGrpSpPr>
          <p:cNvPr id="808" name="Google Shape;808;p22"/>
          <p:cNvGrpSpPr/>
          <p:nvPr/>
        </p:nvGrpSpPr>
        <p:grpSpPr>
          <a:xfrm>
            <a:off x="2191720" y="2949656"/>
            <a:ext cx="562178" cy="3021209"/>
            <a:chOff x="2191720" y="2949656"/>
            <a:chExt cx="562178" cy="3021209"/>
          </a:xfrm>
        </p:grpSpPr>
        <p:sp>
          <p:nvSpPr>
            <p:cNvPr id="809" name="Google Shape;809;p22"/>
            <p:cNvSpPr/>
            <p:nvPr/>
          </p:nvSpPr>
          <p:spPr>
            <a:xfrm>
              <a:off x="2191720" y="2949656"/>
              <a:ext cx="559819" cy="559819"/>
            </a:xfrm>
            <a:custGeom>
              <a:avLst/>
              <a:gdLst/>
              <a:ahLst/>
              <a:cxnLst/>
              <a:rect l="l" t="t" r="r" b="b"/>
              <a:pathLst>
                <a:path w="723844" h="723844" extrusionOk="0">
                  <a:moveTo>
                    <a:pt x="205114" y="532505"/>
                  </a:moveTo>
                  <a:lnTo>
                    <a:pt x="477088" y="532505"/>
                  </a:lnTo>
                  <a:lnTo>
                    <a:pt x="485433" y="540851"/>
                  </a:lnTo>
                  <a:lnTo>
                    <a:pt x="205114" y="540851"/>
                  </a:lnTo>
                  <a:close/>
                  <a:moveTo>
                    <a:pt x="596204" y="449178"/>
                  </a:moveTo>
                  <a:lnTo>
                    <a:pt x="526809" y="518572"/>
                  </a:lnTo>
                  <a:lnTo>
                    <a:pt x="485884" y="477646"/>
                  </a:lnTo>
                  <a:lnTo>
                    <a:pt x="468017" y="495513"/>
                  </a:lnTo>
                  <a:lnTo>
                    <a:pt x="508943" y="536439"/>
                  </a:lnTo>
                  <a:lnTo>
                    <a:pt x="508731" y="536650"/>
                  </a:lnTo>
                  <a:lnTo>
                    <a:pt x="526599" y="554517"/>
                  </a:lnTo>
                  <a:lnTo>
                    <a:pt x="526809" y="554306"/>
                  </a:lnTo>
                  <a:lnTo>
                    <a:pt x="527020" y="554517"/>
                  </a:lnTo>
                  <a:lnTo>
                    <a:pt x="544887" y="536650"/>
                  </a:lnTo>
                  <a:lnTo>
                    <a:pt x="544677" y="536439"/>
                  </a:lnTo>
                  <a:lnTo>
                    <a:pt x="614071" y="467045"/>
                  </a:lnTo>
                  <a:close/>
                  <a:moveTo>
                    <a:pt x="205115" y="431788"/>
                  </a:moveTo>
                  <a:lnTo>
                    <a:pt x="411066" y="431788"/>
                  </a:lnTo>
                  <a:lnTo>
                    <a:pt x="411066" y="440133"/>
                  </a:lnTo>
                  <a:lnTo>
                    <a:pt x="205115" y="440133"/>
                  </a:lnTo>
                  <a:close/>
                  <a:moveTo>
                    <a:pt x="205115" y="393248"/>
                  </a:moveTo>
                  <a:lnTo>
                    <a:pt x="530428" y="393248"/>
                  </a:lnTo>
                  <a:lnTo>
                    <a:pt x="530428" y="401593"/>
                  </a:lnTo>
                  <a:lnTo>
                    <a:pt x="205115" y="401593"/>
                  </a:lnTo>
                  <a:close/>
                  <a:moveTo>
                    <a:pt x="205115" y="354708"/>
                  </a:moveTo>
                  <a:lnTo>
                    <a:pt x="530428" y="354708"/>
                  </a:lnTo>
                  <a:lnTo>
                    <a:pt x="530428" y="363053"/>
                  </a:lnTo>
                  <a:lnTo>
                    <a:pt x="205115" y="363053"/>
                  </a:lnTo>
                  <a:close/>
                  <a:moveTo>
                    <a:pt x="205115" y="316168"/>
                  </a:moveTo>
                  <a:lnTo>
                    <a:pt x="530428" y="316168"/>
                  </a:lnTo>
                  <a:lnTo>
                    <a:pt x="530428" y="324513"/>
                  </a:lnTo>
                  <a:lnTo>
                    <a:pt x="205115" y="324513"/>
                  </a:lnTo>
                  <a:close/>
                  <a:moveTo>
                    <a:pt x="205115" y="277628"/>
                  </a:moveTo>
                  <a:lnTo>
                    <a:pt x="530428" y="277628"/>
                  </a:lnTo>
                  <a:lnTo>
                    <a:pt x="530428" y="285973"/>
                  </a:lnTo>
                  <a:lnTo>
                    <a:pt x="205115" y="285973"/>
                  </a:lnTo>
                  <a:close/>
                  <a:moveTo>
                    <a:pt x="205115" y="239088"/>
                  </a:moveTo>
                  <a:lnTo>
                    <a:pt x="530428" y="239088"/>
                  </a:lnTo>
                  <a:lnTo>
                    <a:pt x="530428" y="247433"/>
                  </a:lnTo>
                  <a:lnTo>
                    <a:pt x="205115" y="247433"/>
                  </a:lnTo>
                  <a:close/>
                  <a:moveTo>
                    <a:pt x="214219" y="142030"/>
                  </a:moveTo>
                  <a:lnTo>
                    <a:pt x="214219" y="200447"/>
                  </a:lnTo>
                  <a:lnTo>
                    <a:pt x="406008" y="200447"/>
                  </a:lnTo>
                  <a:lnTo>
                    <a:pt x="406008" y="142030"/>
                  </a:lnTo>
                  <a:close/>
                  <a:moveTo>
                    <a:pt x="205115" y="133685"/>
                  </a:moveTo>
                  <a:lnTo>
                    <a:pt x="415112" y="133685"/>
                  </a:lnTo>
                  <a:lnTo>
                    <a:pt x="415112" y="208893"/>
                  </a:lnTo>
                  <a:lnTo>
                    <a:pt x="205115" y="208893"/>
                  </a:lnTo>
                  <a:close/>
                  <a:moveTo>
                    <a:pt x="468716" y="89495"/>
                  </a:moveTo>
                  <a:lnTo>
                    <a:pt x="468716" y="166228"/>
                  </a:lnTo>
                  <a:cubicBezTo>
                    <a:pt x="468716" y="176919"/>
                    <a:pt x="477383" y="185586"/>
                    <a:pt x="488074" y="185586"/>
                  </a:cubicBezTo>
                  <a:lnTo>
                    <a:pt x="564806" y="185586"/>
                  </a:lnTo>
                  <a:close/>
                  <a:moveTo>
                    <a:pt x="184575" y="87690"/>
                  </a:moveTo>
                  <a:cubicBezTo>
                    <a:pt x="171400" y="87690"/>
                    <a:pt x="160719" y="98371"/>
                    <a:pt x="160719" y="111546"/>
                  </a:cubicBezTo>
                  <a:lnTo>
                    <a:pt x="160719" y="612298"/>
                  </a:lnTo>
                  <a:cubicBezTo>
                    <a:pt x="160719" y="625473"/>
                    <a:pt x="171400" y="636154"/>
                    <a:pt x="184575" y="636154"/>
                  </a:cubicBezTo>
                  <a:lnTo>
                    <a:pt x="547540" y="636154"/>
                  </a:lnTo>
                  <a:cubicBezTo>
                    <a:pt x="560715" y="636154"/>
                    <a:pt x="571396" y="625473"/>
                    <a:pt x="571396" y="612298"/>
                  </a:cubicBezTo>
                  <a:lnTo>
                    <a:pt x="571396" y="522447"/>
                  </a:lnTo>
                  <a:lnTo>
                    <a:pt x="526934" y="566909"/>
                  </a:lnTo>
                  <a:lnTo>
                    <a:pt x="526658" y="566632"/>
                  </a:lnTo>
                  <a:lnTo>
                    <a:pt x="526382" y="566908"/>
                  </a:lnTo>
                  <a:lnTo>
                    <a:pt x="454973" y="495500"/>
                  </a:lnTo>
                  <a:lnTo>
                    <a:pt x="486472" y="464001"/>
                  </a:lnTo>
                  <a:lnTo>
                    <a:pt x="526658" y="504186"/>
                  </a:lnTo>
                  <a:lnTo>
                    <a:pt x="571396" y="459448"/>
                  </a:lnTo>
                  <a:lnTo>
                    <a:pt x="571396" y="194488"/>
                  </a:lnTo>
                  <a:lnTo>
                    <a:pt x="483891" y="194488"/>
                  </a:lnTo>
                  <a:cubicBezTo>
                    <a:pt x="470716" y="194488"/>
                    <a:pt x="460035" y="183807"/>
                    <a:pt x="460035" y="170631"/>
                  </a:cubicBezTo>
                  <a:lnTo>
                    <a:pt x="460035" y="87690"/>
                  </a:lnTo>
                  <a:close/>
                  <a:moveTo>
                    <a:pt x="361922" y="0"/>
                  </a:moveTo>
                  <a:cubicBezTo>
                    <a:pt x="561806" y="0"/>
                    <a:pt x="723844" y="162038"/>
                    <a:pt x="723844" y="361922"/>
                  </a:cubicBezTo>
                  <a:cubicBezTo>
                    <a:pt x="723844" y="561806"/>
                    <a:pt x="561806" y="723844"/>
                    <a:pt x="361922" y="723844"/>
                  </a:cubicBezTo>
                  <a:cubicBezTo>
                    <a:pt x="162038" y="723844"/>
                    <a:pt x="0" y="561806"/>
                    <a:pt x="0" y="361922"/>
                  </a:cubicBezTo>
                  <a:cubicBezTo>
                    <a:pt x="0" y="162038"/>
                    <a:pt x="162038" y="0"/>
                    <a:pt x="361922" y="0"/>
                  </a:cubicBezTo>
                  <a:close/>
                </a:path>
              </a:pathLst>
            </a:custGeom>
            <a:gradFill>
              <a:gsLst>
                <a:gs pos="0">
                  <a:schemeClr val="accent1"/>
                </a:gs>
                <a:gs pos="1000">
                  <a:schemeClr val="accent1"/>
                </a:gs>
                <a:gs pos="50000">
                  <a:schemeClr val="lt2"/>
                </a:gs>
                <a:gs pos="99000">
                  <a:schemeClr val="accent5"/>
                </a:gs>
                <a:gs pos="100000">
                  <a:schemeClr val="accent5"/>
                </a:gs>
              </a:gsLst>
              <a:lin ang="5400000" scaled="0"/>
            </a:gra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FFFFF"/>
                </a:solidFill>
                <a:effectLst/>
                <a:uLnTx/>
                <a:uFillTx/>
                <a:latin typeface="Calibri"/>
                <a:ea typeface="Calibri"/>
                <a:cs typeface="Calibri"/>
                <a:sym typeface="Calibri"/>
              </a:endParaRPr>
            </a:p>
          </p:txBody>
        </p:sp>
        <p:sp>
          <p:nvSpPr>
            <p:cNvPr id="810" name="Google Shape;810;p22"/>
            <p:cNvSpPr/>
            <p:nvPr/>
          </p:nvSpPr>
          <p:spPr>
            <a:xfrm>
              <a:off x="2191720" y="4591369"/>
              <a:ext cx="561579" cy="559819"/>
            </a:xfrm>
            <a:custGeom>
              <a:avLst/>
              <a:gdLst/>
              <a:ahLst/>
              <a:cxnLst/>
              <a:rect l="l" t="t" r="r" b="b"/>
              <a:pathLst>
                <a:path w="723844" h="721575" extrusionOk="0">
                  <a:moveTo>
                    <a:pt x="431914" y="665145"/>
                  </a:moveTo>
                  <a:lnTo>
                    <a:pt x="293431" y="680770"/>
                  </a:lnTo>
                  <a:lnTo>
                    <a:pt x="295571" y="687667"/>
                  </a:lnTo>
                  <a:lnTo>
                    <a:pt x="299146" y="694252"/>
                  </a:lnTo>
                  <a:lnTo>
                    <a:pt x="430943" y="679382"/>
                  </a:lnTo>
                  <a:lnTo>
                    <a:pt x="430998" y="679206"/>
                  </a:lnTo>
                  <a:cubicBezTo>
                    <a:pt x="431598" y="676271"/>
                    <a:pt x="431914" y="673233"/>
                    <a:pt x="431914" y="670121"/>
                  </a:cubicBezTo>
                  <a:close/>
                  <a:moveTo>
                    <a:pt x="431914" y="640773"/>
                  </a:moveTo>
                  <a:lnTo>
                    <a:pt x="292029" y="656556"/>
                  </a:lnTo>
                  <a:lnTo>
                    <a:pt x="292029" y="670121"/>
                  </a:lnTo>
                  <a:lnTo>
                    <a:pt x="292085" y="670677"/>
                  </a:lnTo>
                  <a:lnTo>
                    <a:pt x="431914" y="654900"/>
                  </a:lnTo>
                  <a:close/>
                  <a:moveTo>
                    <a:pt x="431914" y="616401"/>
                  </a:moveTo>
                  <a:lnTo>
                    <a:pt x="292029" y="632185"/>
                  </a:lnTo>
                  <a:lnTo>
                    <a:pt x="292029" y="646312"/>
                  </a:lnTo>
                  <a:lnTo>
                    <a:pt x="431914" y="630528"/>
                  </a:lnTo>
                  <a:close/>
                  <a:moveTo>
                    <a:pt x="292029" y="606680"/>
                  </a:moveTo>
                  <a:lnTo>
                    <a:pt x="292029" y="621940"/>
                  </a:lnTo>
                  <a:lnTo>
                    <a:pt x="427274" y="606680"/>
                  </a:lnTo>
                  <a:close/>
                  <a:moveTo>
                    <a:pt x="201238" y="512885"/>
                  </a:moveTo>
                  <a:lnTo>
                    <a:pt x="131290" y="582832"/>
                  </a:lnTo>
                  <a:lnTo>
                    <a:pt x="139867" y="591409"/>
                  </a:lnTo>
                  <a:lnTo>
                    <a:pt x="209814" y="521461"/>
                  </a:lnTo>
                  <a:lnTo>
                    <a:pt x="205321" y="517377"/>
                  </a:lnTo>
                  <a:close/>
                  <a:moveTo>
                    <a:pt x="522606" y="512884"/>
                  </a:moveTo>
                  <a:lnTo>
                    <a:pt x="518522" y="517377"/>
                  </a:lnTo>
                  <a:lnTo>
                    <a:pt x="514030" y="521461"/>
                  </a:lnTo>
                  <a:lnTo>
                    <a:pt x="583977" y="591409"/>
                  </a:lnTo>
                  <a:lnTo>
                    <a:pt x="592554" y="582832"/>
                  </a:lnTo>
                  <a:close/>
                  <a:moveTo>
                    <a:pt x="383092" y="377273"/>
                  </a:moveTo>
                  <a:lnTo>
                    <a:pt x="379007" y="380227"/>
                  </a:lnTo>
                  <a:cubicBezTo>
                    <a:pt x="377428" y="381141"/>
                    <a:pt x="375701" y="381931"/>
                    <a:pt x="373845" y="382573"/>
                  </a:cubicBezTo>
                  <a:cubicBezTo>
                    <a:pt x="370383" y="383771"/>
                    <a:pt x="366669" y="384386"/>
                    <a:pt x="362947" y="384415"/>
                  </a:cubicBezTo>
                  <a:lnTo>
                    <a:pt x="362391" y="384330"/>
                  </a:lnTo>
                  <a:lnTo>
                    <a:pt x="361888" y="384415"/>
                  </a:lnTo>
                  <a:lnTo>
                    <a:pt x="361403" y="384341"/>
                  </a:lnTo>
                  <a:lnTo>
                    <a:pt x="360965" y="384415"/>
                  </a:lnTo>
                  <a:lnTo>
                    <a:pt x="360794" y="384388"/>
                  </a:lnTo>
                  <a:lnTo>
                    <a:pt x="360639" y="384415"/>
                  </a:lnTo>
                  <a:cubicBezTo>
                    <a:pt x="356917" y="384444"/>
                    <a:pt x="353187" y="383887"/>
                    <a:pt x="349694" y="382743"/>
                  </a:cubicBezTo>
                  <a:cubicBezTo>
                    <a:pt x="347839" y="382136"/>
                    <a:pt x="346107" y="381382"/>
                    <a:pt x="344517" y="380504"/>
                  </a:cubicBezTo>
                  <a:lnTo>
                    <a:pt x="340352" y="377632"/>
                  </a:lnTo>
                  <a:lnTo>
                    <a:pt x="338529" y="379273"/>
                  </a:lnTo>
                  <a:cubicBezTo>
                    <a:pt x="336559" y="380598"/>
                    <a:pt x="334314" y="381716"/>
                    <a:pt x="331839" y="382573"/>
                  </a:cubicBezTo>
                  <a:cubicBezTo>
                    <a:pt x="328377" y="383771"/>
                    <a:pt x="324663" y="384386"/>
                    <a:pt x="320941" y="384415"/>
                  </a:cubicBezTo>
                  <a:lnTo>
                    <a:pt x="320385" y="384330"/>
                  </a:lnTo>
                  <a:lnTo>
                    <a:pt x="319882" y="384415"/>
                  </a:lnTo>
                  <a:lnTo>
                    <a:pt x="319397" y="384341"/>
                  </a:lnTo>
                  <a:lnTo>
                    <a:pt x="318959" y="384415"/>
                  </a:lnTo>
                  <a:lnTo>
                    <a:pt x="318787" y="384389"/>
                  </a:lnTo>
                  <a:lnTo>
                    <a:pt x="318633" y="384415"/>
                  </a:lnTo>
                  <a:cubicBezTo>
                    <a:pt x="314910" y="384444"/>
                    <a:pt x="311181" y="383887"/>
                    <a:pt x="307687" y="382743"/>
                  </a:cubicBezTo>
                  <a:lnTo>
                    <a:pt x="301498" y="379835"/>
                  </a:lnTo>
                  <a:lnTo>
                    <a:pt x="302444" y="381889"/>
                  </a:lnTo>
                  <a:cubicBezTo>
                    <a:pt x="319402" y="424728"/>
                    <a:pt x="330817" y="491793"/>
                    <a:pt x="333888" y="566911"/>
                  </a:cubicBezTo>
                  <a:lnTo>
                    <a:pt x="334610" y="596500"/>
                  </a:lnTo>
                  <a:lnTo>
                    <a:pt x="389234" y="596500"/>
                  </a:lnTo>
                  <a:lnTo>
                    <a:pt x="389957" y="566911"/>
                  </a:lnTo>
                  <a:cubicBezTo>
                    <a:pt x="393027" y="491793"/>
                    <a:pt x="404442" y="424728"/>
                    <a:pt x="421400" y="381889"/>
                  </a:cubicBezTo>
                  <a:lnTo>
                    <a:pt x="422385" y="379750"/>
                  </a:lnTo>
                  <a:lnTo>
                    <a:pt x="416662" y="382573"/>
                  </a:lnTo>
                  <a:cubicBezTo>
                    <a:pt x="413200" y="383771"/>
                    <a:pt x="409486" y="384386"/>
                    <a:pt x="405764" y="384415"/>
                  </a:cubicBezTo>
                  <a:lnTo>
                    <a:pt x="405207" y="384330"/>
                  </a:lnTo>
                  <a:lnTo>
                    <a:pt x="404704" y="384415"/>
                  </a:lnTo>
                  <a:lnTo>
                    <a:pt x="404219" y="384341"/>
                  </a:lnTo>
                  <a:lnTo>
                    <a:pt x="403781" y="384415"/>
                  </a:lnTo>
                  <a:lnTo>
                    <a:pt x="403610" y="384388"/>
                  </a:lnTo>
                  <a:lnTo>
                    <a:pt x="403455" y="384415"/>
                  </a:lnTo>
                  <a:cubicBezTo>
                    <a:pt x="399733" y="384444"/>
                    <a:pt x="396003" y="383887"/>
                    <a:pt x="392510" y="382743"/>
                  </a:cubicBezTo>
                  <a:cubicBezTo>
                    <a:pt x="390038" y="381933"/>
                    <a:pt x="387783" y="380863"/>
                    <a:pt x="385792" y="379586"/>
                  </a:cubicBezTo>
                  <a:close/>
                  <a:moveTo>
                    <a:pt x="583082" y="354712"/>
                  </a:moveTo>
                  <a:lnTo>
                    <a:pt x="583389" y="360777"/>
                  </a:lnTo>
                  <a:lnTo>
                    <a:pt x="583082" y="366842"/>
                  </a:lnTo>
                  <a:lnTo>
                    <a:pt x="682020" y="366842"/>
                  </a:lnTo>
                  <a:lnTo>
                    <a:pt x="682020" y="354712"/>
                  </a:lnTo>
                  <a:close/>
                  <a:moveTo>
                    <a:pt x="41824" y="354712"/>
                  </a:moveTo>
                  <a:lnTo>
                    <a:pt x="41824" y="366842"/>
                  </a:lnTo>
                  <a:lnTo>
                    <a:pt x="140762" y="366842"/>
                  </a:lnTo>
                  <a:lnTo>
                    <a:pt x="140455" y="360777"/>
                  </a:lnTo>
                  <a:lnTo>
                    <a:pt x="140762" y="354712"/>
                  </a:lnTo>
                  <a:close/>
                  <a:moveTo>
                    <a:pt x="340489" y="345766"/>
                  </a:moveTo>
                  <a:lnTo>
                    <a:pt x="339998" y="346242"/>
                  </a:lnTo>
                  <a:cubicBezTo>
                    <a:pt x="339311" y="347454"/>
                    <a:pt x="338691" y="349407"/>
                    <a:pt x="338218" y="351990"/>
                  </a:cubicBezTo>
                  <a:lnTo>
                    <a:pt x="337328" y="361375"/>
                  </a:lnTo>
                  <a:lnTo>
                    <a:pt x="337367" y="363767"/>
                  </a:lnTo>
                  <a:lnTo>
                    <a:pt x="338309" y="368492"/>
                  </a:lnTo>
                  <a:lnTo>
                    <a:pt x="340729" y="371698"/>
                  </a:lnTo>
                  <a:lnTo>
                    <a:pt x="342924" y="367961"/>
                  </a:lnTo>
                  <a:lnTo>
                    <a:pt x="343680" y="363161"/>
                  </a:lnTo>
                  <a:lnTo>
                    <a:pt x="343397" y="356753"/>
                  </a:lnTo>
                  <a:cubicBezTo>
                    <a:pt x="343193" y="354543"/>
                    <a:pt x="342894" y="352500"/>
                    <a:pt x="342510" y="350742"/>
                  </a:cubicBezTo>
                  <a:cubicBezTo>
                    <a:pt x="342033" y="348561"/>
                    <a:pt x="341486" y="347017"/>
                    <a:pt x="340910" y="346053"/>
                  </a:cubicBezTo>
                  <a:close/>
                  <a:moveTo>
                    <a:pt x="382870" y="345761"/>
                  </a:moveTo>
                  <a:lnTo>
                    <a:pt x="382573" y="346048"/>
                  </a:lnTo>
                  <a:cubicBezTo>
                    <a:pt x="381916" y="347249"/>
                    <a:pt x="381323" y="349227"/>
                    <a:pt x="380871" y="351868"/>
                  </a:cubicBezTo>
                  <a:lnTo>
                    <a:pt x="380030" y="361533"/>
                  </a:lnTo>
                  <a:lnTo>
                    <a:pt x="380052" y="363105"/>
                  </a:lnTo>
                  <a:lnTo>
                    <a:pt x="381126" y="368492"/>
                  </a:lnTo>
                  <a:lnTo>
                    <a:pt x="382743" y="371051"/>
                  </a:lnTo>
                  <a:lnTo>
                    <a:pt x="384931" y="367960"/>
                  </a:lnTo>
                  <a:lnTo>
                    <a:pt x="385775" y="362597"/>
                  </a:lnTo>
                  <a:lnTo>
                    <a:pt x="385560" y="357049"/>
                  </a:lnTo>
                  <a:cubicBezTo>
                    <a:pt x="385388" y="354922"/>
                    <a:pt x="385135" y="352938"/>
                    <a:pt x="384809" y="351202"/>
                  </a:cubicBezTo>
                  <a:cubicBezTo>
                    <a:pt x="384372" y="348872"/>
                    <a:pt x="383863" y="347206"/>
                    <a:pt x="383321" y="346144"/>
                  </a:cubicBezTo>
                  <a:close/>
                  <a:moveTo>
                    <a:pt x="361922" y="186377"/>
                  </a:moveTo>
                  <a:cubicBezTo>
                    <a:pt x="264298" y="186377"/>
                    <a:pt x="185159" y="265516"/>
                    <a:pt x="185159" y="363140"/>
                  </a:cubicBezTo>
                  <a:cubicBezTo>
                    <a:pt x="185159" y="424154"/>
                    <a:pt x="216073" y="477949"/>
                    <a:pt x="263092" y="509714"/>
                  </a:cubicBezTo>
                  <a:lnTo>
                    <a:pt x="265828" y="511376"/>
                  </a:lnTo>
                  <a:lnTo>
                    <a:pt x="265828" y="511541"/>
                  </a:lnTo>
                  <a:lnTo>
                    <a:pt x="269683" y="513633"/>
                  </a:lnTo>
                  <a:cubicBezTo>
                    <a:pt x="280507" y="520946"/>
                    <a:pt x="288366" y="532316"/>
                    <a:pt x="291076" y="545562"/>
                  </a:cubicBezTo>
                  <a:lnTo>
                    <a:pt x="291939" y="554117"/>
                  </a:lnTo>
                  <a:lnTo>
                    <a:pt x="292110" y="554117"/>
                  </a:lnTo>
                  <a:lnTo>
                    <a:pt x="292110" y="555813"/>
                  </a:lnTo>
                  <a:lnTo>
                    <a:pt x="292110" y="596500"/>
                  </a:lnTo>
                  <a:lnTo>
                    <a:pt x="329935" y="596500"/>
                  </a:lnTo>
                  <a:lnTo>
                    <a:pt x="329102" y="564163"/>
                  </a:lnTo>
                  <a:cubicBezTo>
                    <a:pt x="325399" y="480096"/>
                    <a:pt x="311378" y="406603"/>
                    <a:pt x="290958" y="367117"/>
                  </a:cubicBezTo>
                  <a:lnTo>
                    <a:pt x="291028" y="366607"/>
                  </a:lnTo>
                  <a:lnTo>
                    <a:pt x="290958" y="366450"/>
                  </a:lnTo>
                  <a:lnTo>
                    <a:pt x="290989" y="366225"/>
                  </a:lnTo>
                  <a:lnTo>
                    <a:pt x="290958" y="366156"/>
                  </a:lnTo>
                  <a:lnTo>
                    <a:pt x="291392" y="362958"/>
                  </a:lnTo>
                  <a:lnTo>
                    <a:pt x="291392" y="362955"/>
                  </a:lnTo>
                  <a:lnTo>
                    <a:pt x="291392" y="362955"/>
                  </a:lnTo>
                  <a:lnTo>
                    <a:pt x="291398" y="362914"/>
                  </a:lnTo>
                  <a:lnTo>
                    <a:pt x="291417" y="362955"/>
                  </a:lnTo>
                  <a:lnTo>
                    <a:pt x="291718" y="362955"/>
                  </a:lnTo>
                  <a:lnTo>
                    <a:pt x="291719" y="362955"/>
                  </a:lnTo>
                  <a:lnTo>
                    <a:pt x="291724" y="362914"/>
                  </a:lnTo>
                  <a:lnTo>
                    <a:pt x="291743" y="362955"/>
                  </a:lnTo>
                  <a:lnTo>
                    <a:pt x="292641" y="362955"/>
                  </a:lnTo>
                  <a:lnTo>
                    <a:pt x="292641" y="362955"/>
                  </a:lnTo>
                  <a:lnTo>
                    <a:pt x="292647" y="362914"/>
                  </a:lnTo>
                  <a:lnTo>
                    <a:pt x="292666" y="362955"/>
                  </a:lnTo>
                  <a:lnTo>
                    <a:pt x="292890" y="362955"/>
                  </a:lnTo>
                  <a:lnTo>
                    <a:pt x="293217" y="362955"/>
                  </a:lnTo>
                  <a:lnTo>
                    <a:pt x="293700" y="362955"/>
                  </a:lnTo>
                  <a:lnTo>
                    <a:pt x="293701" y="362955"/>
                  </a:lnTo>
                  <a:lnTo>
                    <a:pt x="293706" y="362914"/>
                  </a:lnTo>
                  <a:lnTo>
                    <a:pt x="293725" y="362955"/>
                  </a:lnTo>
                  <a:lnTo>
                    <a:pt x="294140" y="362955"/>
                  </a:lnTo>
                  <a:lnTo>
                    <a:pt x="295199" y="362955"/>
                  </a:lnTo>
                  <a:cubicBezTo>
                    <a:pt x="295199" y="370590"/>
                    <a:pt x="301323" y="377482"/>
                    <a:pt x="310747" y="380456"/>
                  </a:cubicBezTo>
                  <a:lnTo>
                    <a:pt x="319710" y="381776"/>
                  </a:lnTo>
                  <a:lnTo>
                    <a:pt x="328746" y="380302"/>
                  </a:lnTo>
                  <a:cubicBezTo>
                    <a:pt x="331107" y="379515"/>
                    <a:pt x="333250" y="378481"/>
                    <a:pt x="335131" y="377253"/>
                  </a:cubicBezTo>
                  <a:lnTo>
                    <a:pt x="338088" y="374661"/>
                  </a:lnTo>
                  <a:lnTo>
                    <a:pt x="334553" y="369856"/>
                  </a:lnTo>
                  <a:lnTo>
                    <a:pt x="333903" y="366516"/>
                  </a:lnTo>
                  <a:lnTo>
                    <a:pt x="333609" y="366516"/>
                  </a:lnTo>
                  <a:lnTo>
                    <a:pt x="333565" y="364777"/>
                  </a:lnTo>
                  <a:lnTo>
                    <a:pt x="333398" y="363917"/>
                  </a:lnTo>
                  <a:lnTo>
                    <a:pt x="333527" y="363917"/>
                  </a:lnTo>
                  <a:lnTo>
                    <a:pt x="333398" y="363250"/>
                  </a:lnTo>
                  <a:lnTo>
                    <a:pt x="333455" y="363250"/>
                  </a:lnTo>
                  <a:lnTo>
                    <a:pt x="333398" y="362955"/>
                  </a:lnTo>
                  <a:lnTo>
                    <a:pt x="333519" y="362955"/>
                  </a:lnTo>
                  <a:lnTo>
                    <a:pt x="333463" y="360717"/>
                  </a:lnTo>
                  <a:lnTo>
                    <a:pt x="333477" y="360579"/>
                  </a:lnTo>
                  <a:lnTo>
                    <a:pt x="333463" y="360050"/>
                  </a:lnTo>
                  <a:lnTo>
                    <a:pt x="333469" y="359989"/>
                  </a:lnTo>
                  <a:lnTo>
                    <a:pt x="333463" y="359756"/>
                  </a:lnTo>
                  <a:cubicBezTo>
                    <a:pt x="333894" y="349856"/>
                    <a:pt x="336186" y="343364"/>
                    <a:pt x="338712" y="342401"/>
                  </a:cubicBezTo>
                  <a:lnTo>
                    <a:pt x="338961" y="342475"/>
                  </a:lnTo>
                  <a:lnTo>
                    <a:pt x="339039" y="342401"/>
                  </a:lnTo>
                  <a:lnTo>
                    <a:pt x="339740" y="342610"/>
                  </a:lnTo>
                  <a:lnTo>
                    <a:pt x="339962" y="342401"/>
                  </a:lnTo>
                  <a:lnTo>
                    <a:pt x="340767" y="342641"/>
                  </a:lnTo>
                  <a:lnTo>
                    <a:pt x="341021" y="342401"/>
                  </a:lnTo>
                  <a:cubicBezTo>
                    <a:pt x="342537" y="341823"/>
                    <a:pt x="344138" y="343235"/>
                    <a:pt x="345472" y="347097"/>
                  </a:cubicBezTo>
                  <a:cubicBezTo>
                    <a:pt x="346144" y="349045"/>
                    <a:pt x="346675" y="351455"/>
                    <a:pt x="347037" y="354136"/>
                  </a:cubicBezTo>
                  <a:lnTo>
                    <a:pt x="347562" y="362308"/>
                  </a:lnTo>
                  <a:lnTo>
                    <a:pt x="347617" y="362307"/>
                  </a:lnTo>
                  <a:lnTo>
                    <a:pt x="347578" y="362557"/>
                  </a:lnTo>
                  <a:lnTo>
                    <a:pt x="347581" y="362603"/>
                  </a:lnTo>
                  <a:lnTo>
                    <a:pt x="347617" y="362602"/>
                  </a:lnTo>
                  <a:lnTo>
                    <a:pt x="347591" y="362765"/>
                  </a:lnTo>
                  <a:lnTo>
                    <a:pt x="347594" y="362797"/>
                  </a:lnTo>
                  <a:lnTo>
                    <a:pt x="347587" y="362797"/>
                  </a:lnTo>
                  <a:lnTo>
                    <a:pt x="347578" y="362852"/>
                  </a:lnTo>
                  <a:lnTo>
                    <a:pt x="347594" y="363092"/>
                  </a:lnTo>
                  <a:lnTo>
                    <a:pt x="347551" y="363092"/>
                  </a:lnTo>
                  <a:lnTo>
                    <a:pt x="347562" y="363270"/>
                  </a:lnTo>
                  <a:lnTo>
                    <a:pt x="347617" y="363268"/>
                  </a:lnTo>
                  <a:lnTo>
                    <a:pt x="347578" y="363518"/>
                  </a:lnTo>
                  <a:lnTo>
                    <a:pt x="347594" y="363759"/>
                  </a:lnTo>
                  <a:lnTo>
                    <a:pt x="347541" y="363759"/>
                  </a:lnTo>
                  <a:lnTo>
                    <a:pt x="346689" y="369290"/>
                  </a:lnTo>
                  <a:cubicBezTo>
                    <a:pt x="345999" y="371219"/>
                    <a:pt x="344944" y="373053"/>
                    <a:pt x="343569" y="374735"/>
                  </a:cubicBezTo>
                  <a:lnTo>
                    <a:pt x="343243" y="375029"/>
                  </a:lnTo>
                  <a:lnTo>
                    <a:pt x="343693" y="375625"/>
                  </a:lnTo>
                  <a:cubicBezTo>
                    <a:pt x="346150" y="377675"/>
                    <a:pt x="349220" y="379341"/>
                    <a:pt x="352754" y="380455"/>
                  </a:cubicBezTo>
                  <a:lnTo>
                    <a:pt x="361716" y="381776"/>
                  </a:lnTo>
                  <a:lnTo>
                    <a:pt x="370753" y="380302"/>
                  </a:lnTo>
                  <a:cubicBezTo>
                    <a:pt x="374294" y="379122"/>
                    <a:pt x="377344" y="377386"/>
                    <a:pt x="379756" y="375270"/>
                  </a:cubicBezTo>
                  <a:lnTo>
                    <a:pt x="380264" y="374553"/>
                  </a:lnTo>
                  <a:lnTo>
                    <a:pt x="377370" y="369856"/>
                  </a:lnTo>
                  <a:lnTo>
                    <a:pt x="376720" y="366516"/>
                  </a:lnTo>
                  <a:lnTo>
                    <a:pt x="376716" y="366516"/>
                  </a:lnTo>
                  <a:lnTo>
                    <a:pt x="376390" y="366516"/>
                  </a:lnTo>
                  <a:lnTo>
                    <a:pt x="376348" y="364606"/>
                  </a:lnTo>
                  <a:lnTo>
                    <a:pt x="376214" y="363917"/>
                  </a:lnTo>
                  <a:lnTo>
                    <a:pt x="376333" y="363917"/>
                  </a:lnTo>
                  <a:lnTo>
                    <a:pt x="376332" y="363855"/>
                  </a:lnTo>
                  <a:lnTo>
                    <a:pt x="376214" y="363250"/>
                  </a:lnTo>
                  <a:lnTo>
                    <a:pt x="376271" y="363250"/>
                  </a:lnTo>
                  <a:lnTo>
                    <a:pt x="376214" y="362955"/>
                  </a:lnTo>
                  <a:lnTo>
                    <a:pt x="376312" y="362955"/>
                  </a:lnTo>
                  <a:lnTo>
                    <a:pt x="376267" y="360920"/>
                  </a:lnTo>
                  <a:lnTo>
                    <a:pt x="376279" y="360786"/>
                  </a:lnTo>
                  <a:lnTo>
                    <a:pt x="376267" y="360253"/>
                  </a:lnTo>
                  <a:lnTo>
                    <a:pt x="376273" y="360194"/>
                  </a:lnTo>
                  <a:lnTo>
                    <a:pt x="376267" y="359959"/>
                  </a:lnTo>
                  <a:cubicBezTo>
                    <a:pt x="376652" y="349788"/>
                    <a:pt x="378858" y="343194"/>
                    <a:pt x="381264" y="342364"/>
                  </a:cubicBezTo>
                  <a:lnTo>
                    <a:pt x="381494" y="342456"/>
                  </a:lnTo>
                  <a:lnTo>
                    <a:pt x="381590" y="342364"/>
                  </a:lnTo>
                  <a:lnTo>
                    <a:pt x="382242" y="342624"/>
                  </a:lnTo>
                  <a:lnTo>
                    <a:pt x="382513" y="342364"/>
                  </a:lnTo>
                  <a:lnTo>
                    <a:pt x="383261" y="342662"/>
                  </a:lnTo>
                  <a:lnTo>
                    <a:pt x="383572" y="342364"/>
                  </a:lnTo>
                  <a:cubicBezTo>
                    <a:pt x="385016" y="341866"/>
                    <a:pt x="386532" y="343443"/>
                    <a:pt x="387769" y="347567"/>
                  </a:cubicBezTo>
                  <a:cubicBezTo>
                    <a:pt x="388352" y="349511"/>
                    <a:pt x="388809" y="351867"/>
                    <a:pt x="389121" y="354462"/>
                  </a:cubicBezTo>
                  <a:lnTo>
                    <a:pt x="389572" y="362308"/>
                  </a:lnTo>
                  <a:lnTo>
                    <a:pt x="389623" y="362307"/>
                  </a:lnTo>
                  <a:lnTo>
                    <a:pt x="389586" y="362548"/>
                  </a:lnTo>
                  <a:lnTo>
                    <a:pt x="389589" y="362602"/>
                  </a:lnTo>
                  <a:lnTo>
                    <a:pt x="389623" y="362602"/>
                  </a:lnTo>
                  <a:lnTo>
                    <a:pt x="389598" y="362763"/>
                  </a:lnTo>
                  <a:lnTo>
                    <a:pt x="389600" y="362797"/>
                  </a:lnTo>
                  <a:lnTo>
                    <a:pt x="389593" y="362797"/>
                  </a:lnTo>
                  <a:lnTo>
                    <a:pt x="389586" y="362843"/>
                  </a:lnTo>
                  <a:lnTo>
                    <a:pt x="389600" y="363092"/>
                  </a:lnTo>
                  <a:lnTo>
                    <a:pt x="389562" y="363092"/>
                  </a:lnTo>
                  <a:lnTo>
                    <a:pt x="389572" y="363269"/>
                  </a:lnTo>
                  <a:lnTo>
                    <a:pt x="389623" y="363268"/>
                  </a:lnTo>
                  <a:lnTo>
                    <a:pt x="389586" y="363510"/>
                  </a:lnTo>
                  <a:lnTo>
                    <a:pt x="389600" y="363759"/>
                  </a:lnTo>
                  <a:lnTo>
                    <a:pt x="389547" y="363759"/>
                  </a:lnTo>
                  <a:lnTo>
                    <a:pt x="388695" y="369290"/>
                  </a:lnTo>
                  <a:lnTo>
                    <a:pt x="385252" y="374279"/>
                  </a:lnTo>
                  <a:lnTo>
                    <a:pt x="389165" y="377540"/>
                  </a:lnTo>
                  <a:cubicBezTo>
                    <a:pt x="391064" y="378724"/>
                    <a:pt x="393214" y="379712"/>
                    <a:pt x="395570" y="380455"/>
                  </a:cubicBezTo>
                  <a:lnTo>
                    <a:pt x="404532" y="381776"/>
                  </a:lnTo>
                  <a:lnTo>
                    <a:pt x="413569" y="380302"/>
                  </a:lnTo>
                  <a:cubicBezTo>
                    <a:pt x="423012" y="377154"/>
                    <a:pt x="428965" y="370056"/>
                    <a:pt x="428632" y="362343"/>
                  </a:cubicBezTo>
                  <a:lnTo>
                    <a:pt x="430131" y="362307"/>
                  </a:lnTo>
                  <a:lnTo>
                    <a:pt x="430129" y="362315"/>
                  </a:lnTo>
                  <a:lnTo>
                    <a:pt x="430457" y="362307"/>
                  </a:lnTo>
                  <a:lnTo>
                    <a:pt x="430454" y="362329"/>
                  </a:lnTo>
                  <a:lnTo>
                    <a:pt x="431380" y="362307"/>
                  </a:lnTo>
                  <a:lnTo>
                    <a:pt x="431376" y="362332"/>
                  </a:lnTo>
                  <a:lnTo>
                    <a:pt x="432439" y="362307"/>
                  </a:lnTo>
                  <a:lnTo>
                    <a:pt x="432394" y="362603"/>
                  </a:lnTo>
                  <a:lnTo>
                    <a:pt x="432439" y="362602"/>
                  </a:lnTo>
                  <a:lnTo>
                    <a:pt x="432363" y="363094"/>
                  </a:lnTo>
                  <a:lnTo>
                    <a:pt x="432446" y="362914"/>
                  </a:lnTo>
                  <a:lnTo>
                    <a:pt x="432886" y="366156"/>
                  </a:lnTo>
                  <a:lnTo>
                    <a:pt x="432855" y="366225"/>
                  </a:lnTo>
                  <a:lnTo>
                    <a:pt x="432886" y="366450"/>
                  </a:lnTo>
                  <a:lnTo>
                    <a:pt x="432817" y="366607"/>
                  </a:lnTo>
                  <a:lnTo>
                    <a:pt x="432886" y="367117"/>
                  </a:lnTo>
                  <a:cubicBezTo>
                    <a:pt x="412466" y="406603"/>
                    <a:pt x="398445" y="480096"/>
                    <a:pt x="394742" y="564163"/>
                  </a:cubicBezTo>
                  <a:lnTo>
                    <a:pt x="393909" y="596500"/>
                  </a:lnTo>
                  <a:lnTo>
                    <a:pt x="431734" y="596500"/>
                  </a:lnTo>
                  <a:lnTo>
                    <a:pt x="431734" y="555813"/>
                  </a:lnTo>
                  <a:lnTo>
                    <a:pt x="431734" y="554965"/>
                  </a:lnTo>
                  <a:lnTo>
                    <a:pt x="431820" y="554965"/>
                  </a:lnTo>
                  <a:lnTo>
                    <a:pt x="432768" y="545562"/>
                  </a:lnTo>
                  <a:cubicBezTo>
                    <a:pt x="435478" y="532316"/>
                    <a:pt x="443336" y="520946"/>
                    <a:pt x="454161" y="513633"/>
                  </a:cubicBezTo>
                  <a:lnTo>
                    <a:pt x="458015" y="511541"/>
                  </a:lnTo>
                  <a:lnTo>
                    <a:pt x="458015" y="511376"/>
                  </a:lnTo>
                  <a:lnTo>
                    <a:pt x="460752" y="509714"/>
                  </a:lnTo>
                  <a:cubicBezTo>
                    <a:pt x="507771" y="477949"/>
                    <a:pt x="538685" y="424154"/>
                    <a:pt x="538685" y="363140"/>
                  </a:cubicBezTo>
                  <a:cubicBezTo>
                    <a:pt x="538685" y="265516"/>
                    <a:pt x="459545" y="186377"/>
                    <a:pt x="361922" y="186377"/>
                  </a:cubicBezTo>
                  <a:close/>
                  <a:moveTo>
                    <a:pt x="583977" y="130145"/>
                  </a:moveTo>
                  <a:lnTo>
                    <a:pt x="514030" y="200093"/>
                  </a:lnTo>
                  <a:lnTo>
                    <a:pt x="518522" y="204176"/>
                  </a:lnTo>
                  <a:lnTo>
                    <a:pt x="522606" y="208670"/>
                  </a:lnTo>
                  <a:lnTo>
                    <a:pt x="592554" y="138722"/>
                  </a:lnTo>
                  <a:close/>
                  <a:moveTo>
                    <a:pt x="139867" y="130145"/>
                  </a:moveTo>
                  <a:lnTo>
                    <a:pt x="131290" y="138722"/>
                  </a:lnTo>
                  <a:lnTo>
                    <a:pt x="201238" y="208670"/>
                  </a:lnTo>
                  <a:lnTo>
                    <a:pt x="205321" y="204176"/>
                  </a:lnTo>
                  <a:lnTo>
                    <a:pt x="209814" y="200093"/>
                  </a:lnTo>
                  <a:close/>
                  <a:moveTo>
                    <a:pt x="355858" y="40679"/>
                  </a:moveTo>
                  <a:lnTo>
                    <a:pt x="355858" y="139617"/>
                  </a:lnTo>
                  <a:lnTo>
                    <a:pt x="361922" y="139311"/>
                  </a:lnTo>
                  <a:lnTo>
                    <a:pt x="367987" y="139617"/>
                  </a:lnTo>
                  <a:lnTo>
                    <a:pt x="367987" y="40679"/>
                  </a:lnTo>
                  <a:close/>
                  <a:moveTo>
                    <a:pt x="361922" y="0"/>
                  </a:moveTo>
                  <a:cubicBezTo>
                    <a:pt x="561806" y="0"/>
                    <a:pt x="723844" y="162038"/>
                    <a:pt x="723844" y="361922"/>
                  </a:cubicBezTo>
                  <a:cubicBezTo>
                    <a:pt x="723844" y="536821"/>
                    <a:pt x="599784" y="682743"/>
                    <a:pt x="434862" y="716491"/>
                  </a:cubicBezTo>
                  <a:lnTo>
                    <a:pt x="384436" y="721575"/>
                  </a:lnTo>
                  <a:lnTo>
                    <a:pt x="385124" y="720904"/>
                  </a:lnTo>
                  <a:lnTo>
                    <a:pt x="387392" y="715127"/>
                  </a:lnTo>
                  <a:lnTo>
                    <a:pt x="398104" y="713777"/>
                  </a:lnTo>
                  <a:cubicBezTo>
                    <a:pt x="408905" y="710998"/>
                    <a:pt x="418140" y="704316"/>
                    <a:pt x="424216" y="695323"/>
                  </a:cubicBezTo>
                  <a:lnTo>
                    <a:pt x="427071" y="690063"/>
                  </a:lnTo>
                  <a:lnTo>
                    <a:pt x="307168" y="703592"/>
                  </a:lnTo>
                  <a:lnTo>
                    <a:pt x="311902" y="707498"/>
                  </a:lnTo>
                  <a:cubicBezTo>
                    <a:pt x="315499" y="709928"/>
                    <a:pt x="319466" y="711853"/>
                    <a:pt x="323700" y="713170"/>
                  </a:cubicBezTo>
                  <a:lnTo>
                    <a:pt x="336440" y="715096"/>
                  </a:lnTo>
                  <a:lnTo>
                    <a:pt x="338720" y="720904"/>
                  </a:lnTo>
                  <a:lnTo>
                    <a:pt x="339408" y="721575"/>
                  </a:lnTo>
                  <a:lnTo>
                    <a:pt x="288982" y="716491"/>
                  </a:lnTo>
                  <a:cubicBezTo>
                    <a:pt x="124060" y="682743"/>
                    <a:pt x="0" y="536821"/>
                    <a:pt x="0" y="361922"/>
                  </a:cubicBezTo>
                  <a:cubicBezTo>
                    <a:pt x="0" y="162038"/>
                    <a:pt x="162038" y="0"/>
                    <a:pt x="361922" y="0"/>
                  </a:cubicBezTo>
                  <a:close/>
                </a:path>
              </a:pathLst>
            </a:custGeom>
            <a:gradFill>
              <a:gsLst>
                <a:gs pos="0">
                  <a:schemeClr val="accent1"/>
                </a:gs>
                <a:gs pos="1000">
                  <a:schemeClr val="accent1"/>
                </a:gs>
                <a:gs pos="50000">
                  <a:schemeClr val="lt2"/>
                </a:gs>
                <a:gs pos="99000">
                  <a:schemeClr val="accent5"/>
                </a:gs>
                <a:gs pos="100000">
                  <a:schemeClr val="accent5"/>
                </a:gs>
              </a:gsLst>
              <a:lin ang="5400000" scaled="0"/>
            </a:gra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FFFFF"/>
                </a:solidFill>
                <a:effectLst/>
                <a:uLnTx/>
                <a:uFillTx/>
                <a:latin typeface="Calibri"/>
                <a:ea typeface="Calibri"/>
                <a:cs typeface="Calibri"/>
                <a:sym typeface="Calibri"/>
              </a:endParaRPr>
            </a:p>
          </p:txBody>
        </p:sp>
        <p:sp>
          <p:nvSpPr>
            <p:cNvPr id="811" name="Google Shape;811;p22"/>
            <p:cNvSpPr/>
            <p:nvPr/>
          </p:nvSpPr>
          <p:spPr>
            <a:xfrm>
              <a:off x="2191720" y="3769333"/>
              <a:ext cx="562178" cy="562178"/>
            </a:xfrm>
            <a:custGeom>
              <a:avLst/>
              <a:gdLst/>
              <a:ahLst/>
              <a:cxnLst/>
              <a:rect l="l" t="t" r="r" b="b"/>
              <a:pathLst>
                <a:path w="2263892" h="2263892" extrusionOk="0">
                  <a:moveTo>
                    <a:pt x="1941716" y="631718"/>
                  </a:moveTo>
                  <a:lnTo>
                    <a:pt x="1940559" y="785330"/>
                  </a:lnTo>
                  <a:lnTo>
                    <a:pt x="1728686" y="786926"/>
                  </a:lnTo>
                  <a:lnTo>
                    <a:pt x="1733163" y="792470"/>
                  </a:lnTo>
                  <a:cubicBezTo>
                    <a:pt x="1896857" y="1046394"/>
                    <a:pt x="1859251" y="1399049"/>
                    <a:pt x="1625972" y="1635222"/>
                  </a:cubicBezTo>
                  <a:cubicBezTo>
                    <a:pt x="1392888" y="1871195"/>
                    <a:pt x="1040840" y="1913542"/>
                    <a:pt x="784619" y="1753714"/>
                  </a:cubicBezTo>
                  <a:lnTo>
                    <a:pt x="693596" y="1682440"/>
                  </a:lnTo>
                  <a:lnTo>
                    <a:pt x="803818" y="1572218"/>
                  </a:lnTo>
                  <a:lnTo>
                    <a:pt x="397338" y="1575279"/>
                  </a:lnTo>
                  <a:lnTo>
                    <a:pt x="394277" y="1981759"/>
                  </a:lnTo>
                  <a:lnTo>
                    <a:pt x="506249" y="1869788"/>
                  </a:lnTo>
                  <a:lnTo>
                    <a:pt x="641293" y="1975889"/>
                  </a:lnTo>
                  <a:cubicBezTo>
                    <a:pt x="999317" y="2200635"/>
                    <a:pt x="1489064" y="2144720"/>
                    <a:pt x="1811494" y="1818190"/>
                  </a:cubicBezTo>
                  <a:cubicBezTo>
                    <a:pt x="2134120" y="1491461"/>
                    <a:pt x="2183414" y="1000964"/>
                    <a:pt x="1953405" y="646154"/>
                  </a:cubicBezTo>
                  <a:close/>
                  <a:moveTo>
                    <a:pt x="1180022" y="153038"/>
                  </a:moveTo>
                  <a:cubicBezTo>
                    <a:pt x="920794" y="143249"/>
                    <a:pt x="653918" y="241621"/>
                    <a:pt x="452399" y="445702"/>
                  </a:cubicBezTo>
                  <a:cubicBezTo>
                    <a:pt x="129773" y="772431"/>
                    <a:pt x="80478" y="1262928"/>
                    <a:pt x="310487" y="1617738"/>
                  </a:cubicBezTo>
                  <a:lnTo>
                    <a:pt x="329862" y="1641665"/>
                  </a:lnTo>
                  <a:lnTo>
                    <a:pt x="331149" y="1470745"/>
                  </a:lnTo>
                  <a:lnTo>
                    <a:pt x="529629" y="1469250"/>
                  </a:lnTo>
                  <a:lnTo>
                    <a:pt x="472883" y="1357181"/>
                  </a:lnTo>
                  <a:cubicBezTo>
                    <a:pt x="381773" y="1119117"/>
                    <a:pt x="437967" y="831104"/>
                    <a:pt x="637921" y="628670"/>
                  </a:cubicBezTo>
                  <a:cubicBezTo>
                    <a:pt x="871004" y="392697"/>
                    <a:pt x="1223052" y="350351"/>
                    <a:pt x="1479274" y="510178"/>
                  </a:cubicBezTo>
                  <a:lnTo>
                    <a:pt x="1570296" y="581452"/>
                  </a:lnTo>
                  <a:lnTo>
                    <a:pt x="1460074" y="691674"/>
                  </a:lnTo>
                  <a:lnTo>
                    <a:pt x="1866554" y="688613"/>
                  </a:lnTo>
                  <a:lnTo>
                    <a:pt x="1869615" y="282133"/>
                  </a:lnTo>
                  <a:lnTo>
                    <a:pt x="1757644" y="394104"/>
                  </a:lnTo>
                  <a:lnTo>
                    <a:pt x="1622600" y="288003"/>
                  </a:lnTo>
                  <a:cubicBezTo>
                    <a:pt x="1488341" y="203724"/>
                    <a:pt x="1335558" y="158912"/>
                    <a:pt x="1180022" y="153038"/>
                  </a:cubicBezTo>
                  <a:close/>
                  <a:moveTo>
                    <a:pt x="1131946" y="0"/>
                  </a:moveTo>
                  <a:cubicBezTo>
                    <a:pt x="1757103" y="0"/>
                    <a:pt x="2263892" y="506789"/>
                    <a:pt x="2263892" y="1131946"/>
                  </a:cubicBezTo>
                  <a:cubicBezTo>
                    <a:pt x="2263892" y="1757103"/>
                    <a:pt x="1757103" y="2263892"/>
                    <a:pt x="1131946" y="2263892"/>
                  </a:cubicBezTo>
                  <a:cubicBezTo>
                    <a:pt x="506789" y="2263892"/>
                    <a:pt x="0" y="1757103"/>
                    <a:pt x="0" y="1131946"/>
                  </a:cubicBezTo>
                  <a:cubicBezTo>
                    <a:pt x="0" y="506789"/>
                    <a:pt x="506789" y="0"/>
                    <a:pt x="1131946" y="0"/>
                  </a:cubicBezTo>
                  <a:close/>
                </a:path>
              </a:pathLst>
            </a:custGeom>
            <a:gradFill>
              <a:gsLst>
                <a:gs pos="0">
                  <a:schemeClr val="accent1"/>
                </a:gs>
                <a:gs pos="1000">
                  <a:schemeClr val="accent1"/>
                </a:gs>
                <a:gs pos="50000">
                  <a:schemeClr val="lt2"/>
                </a:gs>
                <a:gs pos="99000">
                  <a:schemeClr val="accent5"/>
                </a:gs>
                <a:gs pos="100000">
                  <a:schemeClr val="accent5"/>
                </a:gs>
              </a:gsLst>
              <a:lin ang="5400000" scaled="0"/>
            </a:gra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14000"/>
                </a:lnSpc>
                <a:spcBef>
                  <a:spcPts val="0"/>
                </a:spcBef>
                <a:spcAft>
                  <a:spcPts val="0"/>
                </a:spcAft>
                <a:buClrTx/>
                <a:buSzTx/>
                <a:buFontTx/>
                <a:buNone/>
                <a:tabLst/>
                <a:defRPr/>
              </a:pPr>
              <a:endParaRPr kumimoji="0" sz="1400" b="0" i="0" u="none" strike="noStrike" kern="1200" cap="none" spc="0" normalizeH="0" baseline="0" noProof="0">
                <a:ln>
                  <a:noFill/>
                </a:ln>
                <a:solidFill>
                  <a:srgbClr val="FFFFFF"/>
                </a:solidFill>
                <a:effectLst/>
                <a:uLnTx/>
                <a:uFillTx/>
                <a:latin typeface="Calibri"/>
                <a:ea typeface="Calibri"/>
                <a:cs typeface="Calibri"/>
                <a:sym typeface="Calibri"/>
              </a:endParaRPr>
            </a:p>
          </p:txBody>
        </p:sp>
        <p:sp>
          <p:nvSpPr>
            <p:cNvPr id="812" name="Google Shape;812;p22"/>
            <p:cNvSpPr/>
            <p:nvPr/>
          </p:nvSpPr>
          <p:spPr>
            <a:xfrm>
              <a:off x="2191720" y="5411046"/>
              <a:ext cx="559819" cy="559819"/>
            </a:xfrm>
            <a:custGeom>
              <a:avLst/>
              <a:gdLst/>
              <a:ahLst/>
              <a:cxnLst/>
              <a:rect l="l" t="t" r="r" b="b"/>
              <a:pathLst>
                <a:path w="723844" h="723844" extrusionOk="0">
                  <a:moveTo>
                    <a:pt x="699311" y="41899"/>
                  </a:moveTo>
                  <a:lnTo>
                    <a:pt x="711960" y="59969"/>
                  </a:lnTo>
                  <a:cubicBezTo>
                    <a:pt x="699070" y="69667"/>
                    <a:pt x="685819" y="80674"/>
                    <a:pt x="672206" y="92992"/>
                  </a:cubicBezTo>
                  <a:lnTo>
                    <a:pt x="636131" y="128173"/>
                  </a:lnTo>
                  <a:lnTo>
                    <a:pt x="617840" y="106005"/>
                  </a:lnTo>
                  <a:lnTo>
                    <a:pt x="612320" y="101450"/>
                  </a:lnTo>
                  <a:close/>
                  <a:moveTo>
                    <a:pt x="362174" y="40072"/>
                  </a:moveTo>
                  <a:cubicBezTo>
                    <a:pt x="184063" y="40072"/>
                    <a:pt x="39675" y="184460"/>
                    <a:pt x="39675" y="362571"/>
                  </a:cubicBezTo>
                  <a:cubicBezTo>
                    <a:pt x="39675" y="540683"/>
                    <a:pt x="184063" y="685070"/>
                    <a:pt x="362174" y="685070"/>
                  </a:cubicBezTo>
                  <a:cubicBezTo>
                    <a:pt x="540286" y="685070"/>
                    <a:pt x="684674" y="540683"/>
                    <a:pt x="684674" y="362571"/>
                  </a:cubicBezTo>
                  <a:cubicBezTo>
                    <a:pt x="684674" y="295779"/>
                    <a:pt x="664369" y="233730"/>
                    <a:pt x="629596" y="182259"/>
                  </a:cubicBezTo>
                  <a:lnTo>
                    <a:pt x="628345" y="180742"/>
                  </a:lnTo>
                  <a:lnTo>
                    <a:pt x="603178" y="211537"/>
                  </a:lnTo>
                  <a:lnTo>
                    <a:pt x="624912" y="251579"/>
                  </a:lnTo>
                  <a:cubicBezTo>
                    <a:pt x="639341" y="285693"/>
                    <a:pt x="647320" y="323200"/>
                    <a:pt x="647320" y="362571"/>
                  </a:cubicBezTo>
                  <a:cubicBezTo>
                    <a:pt x="647320" y="520053"/>
                    <a:pt x="519656" y="647718"/>
                    <a:pt x="362174" y="647718"/>
                  </a:cubicBezTo>
                  <a:cubicBezTo>
                    <a:pt x="204691" y="647718"/>
                    <a:pt x="77027" y="520053"/>
                    <a:pt x="77027" y="362571"/>
                  </a:cubicBezTo>
                  <a:cubicBezTo>
                    <a:pt x="77027" y="205089"/>
                    <a:pt x="204691" y="77425"/>
                    <a:pt x="362174" y="77425"/>
                  </a:cubicBezTo>
                  <a:cubicBezTo>
                    <a:pt x="421230" y="77425"/>
                    <a:pt x="476092" y="95378"/>
                    <a:pt x="521602" y="126123"/>
                  </a:cubicBezTo>
                  <a:lnTo>
                    <a:pt x="533180" y="135676"/>
                  </a:lnTo>
                  <a:lnTo>
                    <a:pt x="560160" y="109732"/>
                  </a:lnTo>
                  <a:lnTo>
                    <a:pt x="542487" y="95150"/>
                  </a:lnTo>
                  <a:cubicBezTo>
                    <a:pt x="491016" y="60376"/>
                    <a:pt x="428966" y="40072"/>
                    <a:pt x="362174" y="40072"/>
                  </a:cubicBezTo>
                  <a:close/>
                  <a:moveTo>
                    <a:pt x="361922" y="0"/>
                  </a:moveTo>
                  <a:cubicBezTo>
                    <a:pt x="436879" y="0"/>
                    <a:pt x="506513" y="22787"/>
                    <a:pt x="564276" y="61811"/>
                  </a:cubicBezTo>
                  <a:lnTo>
                    <a:pt x="612829" y="101871"/>
                  </a:lnTo>
                  <a:lnTo>
                    <a:pt x="607916" y="105234"/>
                  </a:lnTo>
                  <a:cubicBezTo>
                    <a:pt x="576715" y="130111"/>
                    <a:pt x="545153" y="158752"/>
                    <a:pt x="513229" y="191157"/>
                  </a:cubicBezTo>
                  <a:cubicBezTo>
                    <a:pt x="449382" y="255968"/>
                    <a:pt x="397100" y="322707"/>
                    <a:pt x="356381" y="391372"/>
                  </a:cubicBezTo>
                  <a:lnTo>
                    <a:pt x="345179" y="366075"/>
                  </a:lnTo>
                  <a:cubicBezTo>
                    <a:pt x="322531" y="315720"/>
                    <a:pt x="301931" y="290542"/>
                    <a:pt x="283379" y="290542"/>
                  </a:cubicBezTo>
                  <a:cubicBezTo>
                    <a:pt x="261695" y="290542"/>
                    <a:pt x="237843" y="304275"/>
                    <a:pt x="211822" y="331741"/>
                  </a:cubicBezTo>
                  <a:cubicBezTo>
                    <a:pt x="227242" y="337041"/>
                    <a:pt x="241155" y="347763"/>
                    <a:pt x="253563" y="363906"/>
                  </a:cubicBezTo>
                  <a:cubicBezTo>
                    <a:pt x="265971" y="380048"/>
                    <a:pt x="279404" y="404985"/>
                    <a:pt x="293860" y="438715"/>
                  </a:cubicBezTo>
                  <a:lnTo>
                    <a:pt x="303979" y="462207"/>
                  </a:lnTo>
                  <a:cubicBezTo>
                    <a:pt x="314580" y="487986"/>
                    <a:pt x="321447" y="506538"/>
                    <a:pt x="324579" y="517862"/>
                  </a:cubicBezTo>
                  <a:cubicBezTo>
                    <a:pt x="332530" y="510393"/>
                    <a:pt x="347588" y="498948"/>
                    <a:pt x="369754" y="483528"/>
                  </a:cubicBezTo>
                  <a:lnTo>
                    <a:pt x="396497" y="465459"/>
                  </a:lnTo>
                  <a:cubicBezTo>
                    <a:pt x="429746" y="395347"/>
                    <a:pt x="477933" y="319935"/>
                    <a:pt x="541057" y="239223"/>
                  </a:cubicBezTo>
                  <a:cubicBezTo>
                    <a:pt x="572619" y="198867"/>
                    <a:pt x="602736" y="163751"/>
                    <a:pt x="631407" y="133875"/>
                  </a:cubicBezTo>
                  <a:lnTo>
                    <a:pt x="636631" y="128780"/>
                  </a:lnTo>
                  <a:lnTo>
                    <a:pt x="662034" y="159568"/>
                  </a:lnTo>
                  <a:cubicBezTo>
                    <a:pt x="701058" y="217331"/>
                    <a:pt x="723844" y="286966"/>
                    <a:pt x="723844" y="361922"/>
                  </a:cubicBezTo>
                  <a:cubicBezTo>
                    <a:pt x="723844" y="561806"/>
                    <a:pt x="561806" y="723844"/>
                    <a:pt x="361922" y="723844"/>
                  </a:cubicBezTo>
                  <a:cubicBezTo>
                    <a:pt x="162038" y="723844"/>
                    <a:pt x="0" y="561806"/>
                    <a:pt x="0" y="361922"/>
                  </a:cubicBezTo>
                  <a:cubicBezTo>
                    <a:pt x="0" y="162038"/>
                    <a:pt x="162038" y="0"/>
                    <a:pt x="361922" y="0"/>
                  </a:cubicBezTo>
                  <a:close/>
                </a:path>
              </a:pathLst>
            </a:custGeom>
            <a:gradFill>
              <a:gsLst>
                <a:gs pos="0">
                  <a:schemeClr val="accent1"/>
                </a:gs>
                <a:gs pos="1000">
                  <a:schemeClr val="accent1"/>
                </a:gs>
                <a:gs pos="50000">
                  <a:schemeClr val="lt2"/>
                </a:gs>
                <a:gs pos="99000">
                  <a:schemeClr val="accent5"/>
                </a:gs>
                <a:gs pos="100000">
                  <a:schemeClr val="accent5"/>
                </a:gs>
              </a:gsLst>
              <a:lin ang="5400000" scaled="0"/>
            </a:gra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9600" b="0" i="0" u="none" strike="noStrike" kern="1200" cap="none" spc="0" normalizeH="0" baseline="0" noProof="0">
                <a:ln>
                  <a:noFill/>
                </a:ln>
                <a:solidFill>
                  <a:srgbClr val="8B8B8D"/>
                </a:solidFill>
                <a:effectLst/>
                <a:uLnTx/>
                <a:uFillTx/>
                <a:latin typeface="Calibri"/>
                <a:ea typeface="Calibri"/>
                <a:cs typeface="Calibri"/>
                <a:sym typeface="Calibri"/>
              </a:endParaRPr>
            </a:p>
          </p:txBody>
        </p:sp>
      </p:grpSp>
      <p:sp>
        <p:nvSpPr>
          <p:cNvPr id="813" name="Google Shape;813;p22"/>
          <p:cNvSpPr txBox="1"/>
          <p:nvPr/>
        </p:nvSpPr>
        <p:spPr>
          <a:xfrm>
            <a:off x="2833029" y="3080678"/>
            <a:ext cx="7553543" cy="297774"/>
          </a:xfrm>
          <a:prstGeom prst="rect">
            <a:avLst/>
          </a:prstGeom>
          <a:noFill/>
          <a:ln>
            <a:noFill/>
          </a:ln>
        </p:spPr>
        <p:txBody>
          <a:bodyPr spcFirstLastPara="1" wrap="square" lIns="91425" tIns="0" rIns="91425" bIns="0" anchor="ctr" anchorCtr="0">
            <a:spAutoFit/>
          </a:bodyPr>
          <a:lstStyle/>
          <a:p>
            <a:pPr marL="0" marR="0" lvl="0" indent="0" algn="l" defTabSz="914400" rtl="0" eaLnBrk="1" fontAlgn="auto" latinLnBrk="0" hangingPunct="1">
              <a:lnSpc>
                <a:spcPct val="114000"/>
              </a:lnSpc>
              <a:spcBef>
                <a:spcPts val="0"/>
              </a:spcBef>
              <a:spcAft>
                <a:spcPts val="0"/>
              </a:spcAft>
              <a:buClrTx/>
              <a:buSzTx/>
              <a:buFontTx/>
              <a:buNone/>
              <a:tabLst/>
              <a:defRPr/>
            </a:pPr>
            <a:r>
              <a:rPr kumimoji="0" lang="en-US" sz="1800" b="0" i="0" u="none" strike="noStrike" kern="1200" cap="none" spc="0" normalizeH="0" baseline="0" noProof="0">
                <a:ln>
                  <a:noFill/>
                </a:ln>
                <a:solidFill>
                  <a:srgbClr val="404041"/>
                </a:solidFill>
                <a:effectLst/>
                <a:uLnTx/>
                <a:uFillTx/>
                <a:latin typeface="Calibri"/>
                <a:ea typeface="Calibri"/>
                <a:cs typeface="Calibri"/>
                <a:sym typeface="Calibri"/>
              </a:rPr>
              <a:t>Help inform decisions on whether a patient requires an </a:t>
            </a:r>
            <a:r>
              <a:rPr kumimoji="0" lang="en-US" sz="1800" b="0" i="0" u="none" strike="noStrike" kern="1200" cap="none" spc="0" normalizeH="0" baseline="0" noProof="0">
                <a:ln>
                  <a:noFill/>
                </a:ln>
                <a:solidFill>
                  <a:srgbClr val="1FC4A2"/>
                </a:solidFill>
                <a:effectLst/>
                <a:uLnTx/>
                <a:uFillTx/>
                <a:latin typeface="Calibri"/>
                <a:ea typeface="Calibri"/>
                <a:cs typeface="Calibri"/>
                <a:sym typeface="Calibri"/>
              </a:rPr>
              <a:t>admit versus discharge</a:t>
            </a:r>
            <a:endParaRPr kumimoji="0" sz="1800" b="0" i="0" u="none" strike="noStrike" kern="1200" cap="none" spc="0" normalizeH="0" baseline="0" noProof="0">
              <a:ln>
                <a:noFill/>
              </a:ln>
              <a:solidFill>
                <a:srgbClr val="404041"/>
              </a:solidFill>
              <a:effectLst/>
              <a:uLnTx/>
              <a:uFillTx/>
              <a:latin typeface="Arial"/>
              <a:ea typeface="+mn-ea"/>
              <a:cs typeface="+mn-cs"/>
            </a:endParaRPr>
          </a:p>
        </p:txBody>
      </p:sp>
      <p:sp>
        <p:nvSpPr>
          <p:cNvPr id="814" name="Google Shape;814;p22"/>
          <p:cNvSpPr txBox="1"/>
          <p:nvPr/>
        </p:nvSpPr>
        <p:spPr>
          <a:xfrm>
            <a:off x="2836589" y="3892526"/>
            <a:ext cx="7299556" cy="315792"/>
          </a:xfrm>
          <a:prstGeom prst="rect">
            <a:avLst/>
          </a:prstGeom>
          <a:noFill/>
          <a:ln>
            <a:noFill/>
          </a:ln>
        </p:spPr>
        <p:txBody>
          <a:bodyPr spcFirstLastPara="1" wrap="square" lIns="91425" tIns="0" rIns="91425" bIns="0" anchor="ctr" anchorCtr="0">
            <a:spAutoFit/>
          </a:bodyPr>
          <a:lstStyle/>
          <a:p>
            <a:pPr marL="0" marR="0" lvl="0" indent="0" algn="l" defTabSz="914400" rtl="0" eaLnBrk="1" fontAlgn="auto" latinLnBrk="0" hangingPunct="1">
              <a:lnSpc>
                <a:spcPct val="114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18ACB6"/>
                </a:solidFill>
                <a:effectLst/>
                <a:uLnTx/>
                <a:uFillTx/>
                <a:latin typeface="Calibri"/>
                <a:ea typeface="Calibri"/>
                <a:cs typeface="Calibri"/>
                <a:sym typeface="Calibri"/>
              </a:rPr>
              <a:t>Avoid unnecessary admissions by deploying well supported discharge plans</a:t>
            </a:r>
            <a:endParaRPr kumimoji="0" sz="1800" b="0" i="0" u="none" strike="noStrike" kern="1200" cap="none" spc="0" normalizeH="0" baseline="0" noProof="0" dirty="0">
              <a:ln>
                <a:noFill/>
              </a:ln>
              <a:solidFill>
                <a:srgbClr val="404041"/>
              </a:solidFill>
              <a:effectLst/>
              <a:uLnTx/>
              <a:uFillTx/>
              <a:latin typeface="Arial"/>
              <a:ea typeface="+mn-ea"/>
              <a:cs typeface="+mn-cs"/>
            </a:endParaRPr>
          </a:p>
        </p:txBody>
      </p:sp>
      <p:sp>
        <p:nvSpPr>
          <p:cNvPr id="815" name="Google Shape;815;p22"/>
          <p:cNvSpPr txBox="1"/>
          <p:nvPr/>
        </p:nvSpPr>
        <p:spPr>
          <a:xfrm>
            <a:off x="2836589" y="4687286"/>
            <a:ext cx="4905358" cy="315792"/>
          </a:xfrm>
          <a:prstGeom prst="rect">
            <a:avLst/>
          </a:prstGeom>
          <a:noFill/>
          <a:ln>
            <a:noFill/>
          </a:ln>
        </p:spPr>
        <p:txBody>
          <a:bodyPr spcFirstLastPara="1" wrap="square" lIns="91425" tIns="0" rIns="91425" bIns="0" anchor="ctr" anchorCtr="0">
            <a:spAutoFit/>
          </a:bodyPr>
          <a:lstStyle/>
          <a:p>
            <a:pPr marL="0" marR="0" lvl="0" indent="0" algn="l" defTabSz="914400" rtl="0" eaLnBrk="1" fontAlgn="auto" latinLnBrk="0" hangingPunct="1">
              <a:lnSpc>
                <a:spcPct val="114000"/>
              </a:lnSpc>
              <a:spcBef>
                <a:spcPts val="0"/>
              </a:spcBef>
              <a:spcAft>
                <a:spcPts val="0"/>
              </a:spcAft>
              <a:buClrTx/>
              <a:buSzTx/>
              <a:buFontTx/>
              <a:buNone/>
              <a:tabLst/>
              <a:defRPr/>
            </a:pPr>
            <a:r>
              <a:rPr kumimoji="0" lang="en-US" sz="1800" b="0" i="0" u="none" strike="noStrike" kern="1200" cap="none" spc="0" normalizeH="0" baseline="0" noProof="0">
                <a:ln>
                  <a:noFill/>
                </a:ln>
                <a:solidFill>
                  <a:srgbClr val="2695BA"/>
                </a:solidFill>
                <a:effectLst/>
                <a:uLnTx/>
                <a:uFillTx/>
                <a:latin typeface="Calibri"/>
                <a:ea typeface="Calibri"/>
                <a:cs typeface="Calibri"/>
                <a:sym typeface="Calibri"/>
              </a:rPr>
              <a:t>Identify at-risk patients </a:t>
            </a:r>
            <a:r>
              <a:rPr kumimoji="0" lang="en-US" sz="1800" b="0" i="0" u="none" strike="noStrike" kern="1200" cap="none" spc="0" normalizeH="0" baseline="0" noProof="0">
                <a:ln>
                  <a:noFill/>
                </a:ln>
                <a:solidFill>
                  <a:srgbClr val="404041"/>
                </a:solidFill>
                <a:effectLst/>
                <a:uLnTx/>
                <a:uFillTx/>
                <a:latin typeface="Calibri"/>
                <a:ea typeface="Calibri"/>
                <a:cs typeface="Calibri"/>
                <a:sym typeface="Calibri"/>
              </a:rPr>
              <a:t>who should be admitted</a:t>
            </a:r>
            <a:endParaRPr kumimoji="0" sz="1800" b="0" i="0" u="none" strike="noStrike" kern="1200" cap="none" spc="0" normalizeH="0" baseline="0" noProof="0">
              <a:ln>
                <a:noFill/>
              </a:ln>
              <a:solidFill>
                <a:srgbClr val="404041"/>
              </a:solidFill>
              <a:effectLst/>
              <a:uLnTx/>
              <a:uFillTx/>
              <a:latin typeface="Arial"/>
              <a:ea typeface="+mn-ea"/>
              <a:cs typeface="+mn-cs"/>
            </a:endParaRPr>
          </a:p>
        </p:txBody>
      </p:sp>
      <p:sp>
        <p:nvSpPr>
          <p:cNvPr id="816" name="Google Shape;816;p22"/>
          <p:cNvSpPr txBox="1"/>
          <p:nvPr/>
        </p:nvSpPr>
        <p:spPr>
          <a:xfrm>
            <a:off x="2836589" y="5482691"/>
            <a:ext cx="7299390" cy="315792"/>
          </a:xfrm>
          <a:prstGeom prst="rect">
            <a:avLst/>
          </a:prstGeom>
          <a:noFill/>
          <a:ln>
            <a:noFill/>
          </a:ln>
        </p:spPr>
        <p:txBody>
          <a:bodyPr spcFirstLastPara="1" wrap="square" lIns="91425" tIns="0" rIns="91425" bIns="0" anchor="ctr" anchorCtr="0">
            <a:spAutoFit/>
          </a:bodyPr>
          <a:lstStyle/>
          <a:p>
            <a:pPr marL="0" marR="0" lvl="0" indent="0" algn="l" defTabSz="914400" rtl="0" eaLnBrk="1" fontAlgn="auto" latinLnBrk="0" hangingPunct="1">
              <a:lnSpc>
                <a:spcPct val="114000"/>
              </a:lnSpc>
              <a:spcBef>
                <a:spcPts val="0"/>
              </a:spcBef>
              <a:spcAft>
                <a:spcPts val="0"/>
              </a:spcAft>
              <a:buClrTx/>
              <a:buSzTx/>
              <a:buFontTx/>
              <a:buNone/>
              <a:tabLst/>
              <a:defRPr/>
            </a:pPr>
            <a:r>
              <a:rPr kumimoji="0" lang="en-US" sz="1800" b="0" i="0" u="none" strike="noStrike" kern="1200" cap="none" spc="0" normalizeH="0" baseline="0" noProof="0">
                <a:ln>
                  <a:noFill/>
                </a:ln>
                <a:solidFill>
                  <a:srgbClr val="4681AF"/>
                </a:solidFill>
                <a:effectLst/>
                <a:uLnTx/>
                <a:uFillTx/>
                <a:latin typeface="Calibri"/>
                <a:ea typeface="Calibri"/>
                <a:cs typeface="Calibri"/>
                <a:sym typeface="Calibri"/>
              </a:rPr>
              <a:t>Carry out discharge plans </a:t>
            </a:r>
            <a:r>
              <a:rPr kumimoji="0" lang="en-US" sz="1800" b="0" i="0" u="none" strike="noStrike" kern="1200" cap="none" spc="0" normalizeH="0" baseline="0" noProof="0">
                <a:ln>
                  <a:noFill/>
                </a:ln>
                <a:solidFill>
                  <a:srgbClr val="404041"/>
                </a:solidFill>
                <a:effectLst/>
                <a:uLnTx/>
                <a:uFillTx/>
                <a:latin typeface="Calibri"/>
                <a:ea typeface="Calibri"/>
                <a:cs typeface="Calibri"/>
                <a:sym typeface="Calibri"/>
              </a:rPr>
              <a:t>with follow-up appointments, transportation, etc.</a:t>
            </a:r>
            <a:endParaRPr kumimoji="0" sz="1800" b="0" i="0" u="none" strike="noStrike" kern="1200" cap="none" spc="0" normalizeH="0" baseline="0" noProof="0">
              <a:ln>
                <a:noFill/>
              </a:ln>
              <a:solidFill>
                <a:srgbClr val="404041"/>
              </a:solidFill>
              <a:effectLst/>
              <a:uLnTx/>
              <a:uFillTx/>
              <a:latin typeface="Arial"/>
              <a:ea typeface="+mn-ea"/>
              <a:cs typeface="+mn-cs"/>
            </a:endParaRPr>
          </a:p>
        </p:txBody>
      </p:sp>
    </p:spTree>
    <p:extLst>
      <p:ext uri="{BB962C8B-B14F-4D97-AF65-F5344CB8AC3E}">
        <p14:creationId xmlns:p14="http://schemas.microsoft.com/office/powerpoint/2010/main" val="32166990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3">
            <a:extLst>
              <a:ext uri="{FF2B5EF4-FFF2-40B4-BE49-F238E27FC236}">
                <a16:creationId xmlns:a16="http://schemas.microsoft.com/office/drawing/2014/main" id="{92E8FC31-D28E-4CC5-8F6B-E714F36119DE}"/>
              </a:ext>
            </a:extLst>
          </p:cNvPr>
          <p:cNvGrpSpPr/>
          <p:nvPr/>
        </p:nvGrpSpPr>
        <p:grpSpPr>
          <a:xfrm>
            <a:off x="-6350" y="0"/>
            <a:ext cx="12204700" cy="1174115"/>
            <a:chOff x="-6350" y="0"/>
            <a:chExt cx="12204700" cy="1174115"/>
          </a:xfrm>
          <a:solidFill>
            <a:srgbClr val="002060"/>
          </a:solidFill>
        </p:grpSpPr>
        <p:sp>
          <p:nvSpPr>
            <p:cNvPr id="3" name="object 4">
              <a:extLst>
                <a:ext uri="{FF2B5EF4-FFF2-40B4-BE49-F238E27FC236}">
                  <a16:creationId xmlns:a16="http://schemas.microsoft.com/office/drawing/2014/main" id="{AF78EB23-A8F7-4E55-AD4C-E32925AE36FA}"/>
                </a:ext>
              </a:extLst>
            </p:cNvPr>
            <p:cNvSpPr/>
            <p:nvPr/>
          </p:nvSpPr>
          <p:spPr>
            <a:xfrm>
              <a:off x="0" y="0"/>
              <a:ext cx="12192000" cy="1161415"/>
            </a:xfrm>
            <a:custGeom>
              <a:avLst/>
              <a:gdLst/>
              <a:ahLst/>
              <a:cxnLst/>
              <a:rect l="l" t="t" r="r" b="b"/>
              <a:pathLst>
                <a:path w="12192000" h="1161415">
                  <a:moveTo>
                    <a:pt x="12192000" y="1161142"/>
                  </a:moveTo>
                  <a:lnTo>
                    <a:pt x="0" y="1161142"/>
                  </a:lnTo>
                  <a:lnTo>
                    <a:pt x="0" y="-1"/>
                  </a:lnTo>
                  <a:lnTo>
                    <a:pt x="12192000" y="-1"/>
                  </a:lnTo>
                  <a:lnTo>
                    <a:pt x="12192000" y="1161142"/>
                  </a:lnTo>
                  <a:close/>
                </a:path>
              </a:pathLst>
            </a:custGeom>
            <a:gr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object 5">
              <a:extLst>
                <a:ext uri="{FF2B5EF4-FFF2-40B4-BE49-F238E27FC236}">
                  <a16:creationId xmlns:a16="http://schemas.microsoft.com/office/drawing/2014/main" id="{FE3C8007-A6F3-44CE-A975-BDF269B41E15}"/>
                </a:ext>
              </a:extLst>
            </p:cNvPr>
            <p:cNvSpPr/>
            <p:nvPr/>
          </p:nvSpPr>
          <p:spPr>
            <a:xfrm>
              <a:off x="0" y="0"/>
              <a:ext cx="12192000" cy="1161415"/>
            </a:xfrm>
            <a:custGeom>
              <a:avLst/>
              <a:gdLst/>
              <a:ahLst/>
              <a:cxnLst/>
              <a:rect l="l" t="t" r="r" b="b"/>
              <a:pathLst>
                <a:path w="12192000" h="1161415">
                  <a:moveTo>
                    <a:pt x="0" y="-1"/>
                  </a:moveTo>
                  <a:lnTo>
                    <a:pt x="12192000" y="-1"/>
                  </a:lnTo>
                  <a:lnTo>
                    <a:pt x="12192000" y="1161142"/>
                  </a:lnTo>
                  <a:lnTo>
                    <a:pt x="0" y="1161142"/>
                  </a:lnTo>
                  <a:lnTo>
                    <a:pt x="0" y="-1"/>
                  </a:lnTo>
                  <a:close/>
                </a:path>
              </a:pathLst>
            </a:custGeom>
            <a:grpFill/>
            <a:ln w="12700">
              <a:solidFill>
                <a:srgbClr val="34497D"/>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pic>
        <p:nvPicPr>
          <p:cNvPr id="10" name="Picture 9" descr="Graphical user interface, text&#10;&#10;Description automatically generated">
            <a:extLst>
              <a:ext uri="{FF2B5EF4-FFF2-40B4-BE49-F238E27FC236}">
                <a16:creationId xmlns:a16="http://schemas.microsoft.com/office/drawing/2014/main" id="{55EADF50-3A35-4183-8C05-26515917794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8833" y="145422"/>
            <a:ext cx="3070428" cy="821243"/>
          </a:xfrm>
          <a:prstGeom prst="rect">
            <a:avLst/>
          </a:prstGeom>
        </p:spPr>
      </p:pic>
      <p:sp>
        <p:nvSpPr>
          <p:cNvPr id="5" name="Text Placeholder 1">
            <a:extLst>
              <a:ext uri="{FF2B5EF4-FFF2-40B4-BE49-F238E27FC236}">
                <a16:creationId xmlns:a16="http://schemas.microsoft.com/office/drawing/2014/main" id="{F4D345D7-A3F7-92F9-4BFB-2D30B9681A2A}"/>
              </a:ext>
            </a:extLst>
          </p:cNvPr>
          <p:cNvSpPr txBox="1">
            <a:spLocks/>
          </p:cNvSpPr>
          <p:nvPr/>
        </p:nvSpPr>
        <p:spPr>
          <a:xfrm>
            <a:off x="3933173" y="330886"/>
            <a:ext cx="8258827" cy="567518"/>
          </a:xfrm>
          <a:prstGeom prst="rect">
            <a:avLst/>
          </a:prstGeom>
          <a:solidFill>
            <a:srgbClr val="071E66"/>
          </a:solidFill>
        </p:spPr>
        <p:txBody>
          <a:bodyPr>
            <a:norm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solidFill>
                  <a:schemeClr val="bg1"/>
                </a:solidFill>
              </a:rPr>
              <a:t>Sample Daily Behavioral Health Workflow </a:t>
            </a:r>
          </a:p>
        </p:txBody>
      </p:sp>
      <p:grpSp>
        <p:nvGrpSpPr>
          <p:cNvPr id="7" name="Google Shape;452;p16">
            <a:extLst>
              <a:ext uri="{FF2B5EF4-FFF2-40B4-BE49-F238E27FC236}">
                <a16:creationId xmlns:a16="http://schemas.microsoft.com/office/drawing/2014/main" id="{E22EE43F-736A-82E2-ACBE-3B1CEF9D2AD9}"/>
              </a:ext>
            </a:extLst>
          </p:cNvPr>
          <p:cNvGrpSpPr/>
          <p:nvPr/>
        </p:nvGrpSpPr>
        <p:grpSpPr>
          <a:xfrm>
            <a:off x="1171231" y="1161415"/>
            <a:ext cx="10106023" cy="5745852"/>
            <a:chOff x="0" y="0"/>
            <a:chExt cx="10106023" cy="5745852"/>
          </a:xfrm>
        </p:grpSpPr>
        <p:sp>
          <p:nvSpPr>
            <p:cNvPr id="11" name="Google Shape;453;p16">
              <a:extLst>
                <a:ext uri="{FF2B5EF4-FFF2-40B4-BE49-F238E27FC236}">
                  <a16:creationId xmlns:a16="http://schemas.microsoft.com/office/drawing/2014/main" id="{E1A81C70-045F-6581-3E0E-4DE9E3AA59DD}"/>
                </a:ext>
              </a:extLst>
            </p:cNvPr>
            <p:cNvSpPr/>
            <p:nvPr/>
          </p:nvSpPr>
          <p:spPr>
            <a:xfrm>
              <a:off x="0" y="4714447"/>
              <a:ext cx="10106023" cy="1031405"/>
            </a:xfrm>
            <a:prstGeom prst="rect">
              <a:avLst/>
            </a:prstGeom>
            <a:gradFill>
              <a:gsLst>
                <a:gs pos="0">
                  <a:srgbClr val="9BECCC"/>
                </a:gs>
                <a:gs pos="50000">
                  <a:srgbClr val="8EE3C1"/>
                </a:gs>
                <a:gs pos="100000">
                  <a:srgbClr val="79E4BA"/>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454;p16">
              <a:extLst>
                <a:ext uri="{FF2B5EF4-FFF2-40B4-BE49-F238E27FC236}">
                  <a16:creationId xmlns:a16="http://schemas.microsoft.com/office/drawing/2014/main" id="{AF83750F-BD11-C7AE-268C-88075CBD4E4A}"/>
                </a:ext>
              </a:extLst>
            </p:cNvPr>
            <p:cNvSpPr txBox="1"/>
            <p:nvPr/>
          </p:nvSpPr>
          <p:spPr>
            <a:xfrm>
              <a:off x="0" y="4714447"/>
              <a:ext cx="10106023" cy="1031405"/>
            </a:xfrm>
            <a:prstGeom prst="rect">
              <a:avLst/>
            </a:prstGeom>
            <a:noFill/>
            <a:ln>
              <a:noFill/>
            </a:ln>
          </p:spPr>
          <p:txBody>
            <a:bodyPr spcFirstLastPara="1" wrap="square" lIns="135125" tIns="135125" rIns="135125" bIns="135125" anchor="ctr" anchorCtr="0">
              <a:noAutofit/>
            </a:bodyPr>
            <a:lstStyle/>
            <a:p>
              <a:pPr marL="0" marR="0" lvl="0" indent="0" algn="ctr" rtl="0">
                <a:lnSpc>
                  <a:spcPct val="90000"/>
                </a:lnSpc>
                <a:spcBef>
                  <a:spcPts val="0"/>
                </a:spcBef>
                <a:spcAft>
                  <a:spcPts val="0"/>
                </a:spcAft>
                <a:buClr>
                  <a:schemeClr val="dk1"/>
                </a:buClr>
                <a:buSzPts val="1900"/>
                <a:buFont typeface="Calibri"/>
                <a:buNone/>
              </a:pPr>
              <a:r>
                <a:rPr lang="en-US" sz="1900" dirty="0">
                  <a:solidFill>
                    <a:schemeClr val="dk1"/>
                  </a:solidFill>
                  <a:latin typeface="Calibri"/>
                  <a:ea typeface="Calibri"/>
                  <a:cs typeface="Calibri"/>
                  <a:sym typeface="Calibri"/>
                </a:rPr>
                <a:t>Outcome: Clinic develops timely client care plans informed by regular use of Collective Platform</a:t>
              </a:r>
              <a:endParaRPr dirty="0"/>
            </a:p>
          </p:txBody>
        </p:sp>
        <p:sp>
          <p:nvSpPr>
            <p:cNvPr id="13" name="Google Shape;455;p16">
              <a:extLst>
                <a:ext uri="{FF2B5EF4-FFF2-40B4-BE49-F238E27FC236}">
                  <a16:creationId xmlns:a16="http://schemas.microsoft.com/office/drawing/2014/main" id="{3C3A1AE0-D130-4502-B91D-B54C4FCE519D}"/>
                </a:ext>
              </a:extLst>
            </p:cNvPr>
            <p:cNvSpPr/>
            <p:nvPr/>
          </p:nvSpPr>
          <p:spPr>
            <a:xfrm rot="10800000">
              <a:off x="0" y="3143616"/>
              <a:ext cx="10106023" cy="1586302"/>
            </a:xfrm>
            <a:prstGeom prst="upArrowCallout">
              <a:avLst>
                <a:gd name="adj1" fmla="val 25000"/>
                <a:gd name="adj2" fmla="val 25000"/>
                <a:gd name="adj3" fmla="val 25000"/>
                <a:gd name="adj4" fmla="val 64977"/>
              </a:avLst>
            </a:prstGeom>
            <a:gradFill>
              <a:gsLst>
                <a:gs pos="0">
                  <a:srgbClr val="9BECCC"/>
                </a:gs>
                <a:gs pos="50000">
                  <a:srgbClr val="8EE3C1"/>
                </a:gs>
                <a:gs pos="100000">
                  <a:srgbClr val="79E4BA"/>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456;p16">
              <a:extLst>
                <a:ext uri="{FF2B5EF4-FFF2-40B4-BE49-F238E27FC236}">
                  <a16:creationId xmlns:a16="http://schemas.microsoft.com/office/drawing/2014/main" id="{346EF903-0CB3-F3D5-841E-75F369720B93}"/>
                </a:ext>
              </a:extLst>
            </p:cNvPr>
            <p:cNvSpPr txBox="1"/>
            <p:nvPr/>
          </p:nvSpPr>
          <p:spPr>
            <a:xfrm>
              <a:off x="0" y="3143616"/>
              <a:ext cx="10106023" cy="556792"/>
            </a:xfrm>
            <a:prstGeom prst="rect">
              <a:avLst/>
            </a:prstGeom>
            <a:noFill/>
            <a:ln>
              <a:noFill/>
            </a:ln>
          </p:spPr>
          <p:txBody>
            <a:bodyPr spcFirstLastPara="1" wrap="square" lIns="135125" tIns="135125" rIns="135125" bIns="135125" anchor="ctr" anchorCtr="0">
              <a:noAutofit/>
            </a:bodyPr>
            <a:lstStyle/>
            <a:p>
              <a:pPr marL="0" marR="0" lvl="0" indent="0" algn="ctr" rtl="0">
                <a:lnSpc>
                  <a:spcPct val="90000"/>
                </a:lnSpc>
                <a:spcBef>
                  <a:spcPts val="0"/>
                </a:spcBef>
                <a:spcAft>
                  <a:spcPts val="0"/>
                </a:spcAft>
                <a:buClr>
                  <a:schemeClr val="dk1"/>
                </a:buClr>
                <a:buSzPts val="1900"/>
                <a:buFont typeface="Calibri"/>
                <a:buNone/>
              </a:pPr>
              <a:r>
                <a:rPr lang="en-US" sz="1900">
                  <a:solidFill>
                    <a:schemeClr val="dk1"/>
                  </a:solidFill>
                  <a:latin typeface="Calibri"/>
                  <a:ea typeface="Calibri"/>
                  <a:cs typeface="Calibri"/>
                  <a:sym typeface="Calibri"/>
                </a:rPr>
                <a:t>Continue monitoring patients via Collective Platform</a:t>
              </a:r>
              <a:endParaRPr/>
            </a:p>
          </p:txBody>
        </p:sp>
        <p:sp>
          <p:nvSpPr>
            <p:cNvPr id="15" name="Google Shape;457;p16">
              <a:extLst>
                <a:ext uri="{FF2B5EF4-FFF2-40B4-BE49-F238E27FC236}">
                  <a16:creationId xmlns:a16="http://schemas.microsoft.com/office/drawing/2014/main" id="{E099EA4D-4A34-FE32-B7CA-FB0CF96FB182}"/>
                </a:ext>
              </a:extLst>
            </p:cNvPr>
            <p:cNvSpPr/>
            <p:nvPr/>
          </p:nvSpPr>
          <p:spPr>
            <a:xfrm>
              <a:off x="0" y="3700408"/>
              <a:ext cx="5053011" cy="474304"/>
            </a:xfrm>
            <a:prstGeom prst="rect">
              <a:avLst/>
            </a:prstGeom>
            <a:solidFill>
              <a:srgbClr val="CAEBDD">
                <a:alpha val="89803"/>
              </a:srgbClr>
            </a:solidFill>
            <a:ln w="9525" cap="flat" cmpd="sng">
              <a:solidFill>
                <a:srgbClr val="CAEBDD">
                  <a:alpha val="89803"/>
                </a:srgb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458;p16">
              <a:extLst>
                <a:ext uri="{FF2B5EF4-FFF2-40B4-BE49-F238E27FC236}">
                  <a16:creationId xmlns:a16="http://schemas.microsoft.com/office/drawing/2014/main" id="{05E2CB1B-7486-F036-C54D-3E8EB600F9FC}"/>
                </a:ext>
              </a:extLst>
            </p:cNvPr>
            <p:cNvSpPr txBox="1"/>
            <p:nvPr/>
          </p:nvSpPr>
          <p:spPr>
            <a:xfrm>
              <a:off x="0" y="3700408"/>
              <a:ext cx="5053011" cy="474304"/>
            </a:xfrm>
            <a:prstGeom prst="rect">
              <a:avLst/>
            </a:prstGeom>
            <a:noFill/>
            <a:ln>
              <a:noFill/>
            </a:ln>
          </p:spPr>
          <p:txBody>
            <a:bodyPr spcFirstLastPara="1" wrap="square" lIns="99550" tIns="17775" rIns="99550" bIns="17775" anchor="ctr" anchorCtr="0">
              <a:noAutofit/>
            </a:bodyPr>
            <a:lstStyle/>
            <a:p>
              <a:pPr marL="0" marR="0" lvl="0" indent="0" algn="ctr" rtl="0">
                <a:lnSpc>
                  <a:spcPct val="90000"/>
                </a:lnSpc>
                <a:spcBef>
                  <a:spcPts val="0"/>
                </a:spcBef>
                <a:spcAft>
                  <a:spcPts val="0"/>
                </a:spcAft>
                <a:buClr>
                  <a:schemeClr val="dk1"/>
                </a:buClr>
                <a:buSzPts val="1400"/>
                <a:buFont typeface="Calibri"/>
                <a:buNone/>
              </a:pPr>
              <a:r>
                <a:rPr lang="en-US" sz="1400">
                  <a:solidFill>
                    <a:schemeClr val="dk1"/>
                  </a:solidFill>
                  <a:latin typeface="Calibri"/>
                  <a:ea typeface="Calibri"/>
                  <a:cs typeface="Calibri"/>
                  <a:sym typeface="Calibri"/>
                </a:rPr>
                <a:t>Assess care coordination and referral needs for ED high utilizers</a:t>
              </a:r>
              <a:endParaRPr/>
            </a:p>
          </p:txBody>
        </p:sp>
        <p:sp>
          <p:nvSpPr>
            <p:cNvPr id="17" name="Google Shape;459;p16">
              <a:extLst>
                <a:ext uri="{FF2B5EF4-FFF2-40B4-BE49-F238E27FC236}">
                  <a16:creationId xmlns:a16="http://schemas.microsoft.com/office/drawing/2014/main" id="{46EA2B27-8A55-094B-707C-03C2E75490E1}"/>
                </a:ext>
              </a:extLst>
            </p:cNvPr>
            <p:cNvSpPr/>
            <p:nvPr/>
          </p:nvSpPr>
          <p:spPr>
            <a:xfrm>
              <a:off x="5053011" y="3700408"/>
              <a:ext cx="5053011" cy="474304"/>
            </a:xfrm>
            <a:prstGeom prst="rect">
              <a:avLst/>
            </a:prstGeom>
            <a:solidFill>
              <a:srgbClr val="CAEBDD">
                <a:alpha val="89803"/>
              </a:srgbClr>
            </a:solidFill>
            <a:ln w="9525" cap="flat" cmpd="sng">
              <a:solidFill>
                <a:srgbClr val="CAEBDD">
                  <a:alpha val="89803"/>
                </a:srgb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460;p16">
              <a:extLst>
                <a:ext uri="{FF2B5EF4-FFF2-40B4-BE49-F238E27FC236}">
                  <a16:creationId xmlns:a16="http://schemas.microsoft.com/office/drawing/2014/main" id="{99297927-8AD4-7031-186C-88D4CD55280E}"/>
                </a:ext>
              </a:extLst>
            </p:cNvPr>
            <p:cNvSpPr txBox="1"/>
            <p:nvPr/>
          </p:nvSpPr>
          <p:spPr>
            <a:xfrm>
              <a:off x="5053011" y="3700408"/>
              <a:ext cx="5053011" cy="474304"/>
            </a:xfrm>
            <a:prstGeom prst="rect">
              <a:avLst/>
            </a:prstGeom>
            <a:noFill/>
            <a:ln>
              <a:noFill/>
            </a:ln>
          </p:spPr>
          <p:txBody>
            <a:bodyPr spcFirstLastPara="1" wrap="square" lIns="99550" tIns="17775" rIns="99550" bIns="17775" anchor="ctr" anchorCtr="0">
              <a:noAutofit/>
            </a:bodyPr>
            <a:lstStyle/>
            <a:p>
              <a:pPr marL="0" marR="0" lvl="0" indent="0" algn="ctr" rtl="0">
                <a:lnSpc>
                  <a:spcPct val="90000"/>
                </a:lnSpc>
                <a:spcBef>
                  <a:spcPts val="0"/>
                </a:spcBef>
                <a:spcAft>
                  <a:spcPts val="0"/>
                </a:spcAft>
                <a:buClr>
                  <a:schemeClr val="dk1"/>
                </a:buClr>
                <a:buSzPts val="1400"/>
                <a:buFont typeface="Calibri"/>
                <a:buNone/>
              </a:pPr>
              <a:r>
                <a:rPr lang="en-US" sz="1400">
                  <a:solidFill>
                    <a:schemeClr val="dk1"/>
                  </a:solidFill>
                  <a:latin typeface="Calibri"/>
                  <a:ea typeface="Calibri"/>
                  <a:cs typeface="Calibri"/>
                  <a:sym typeface="Calibri"/>
                </a:rPr>
                <a:t>Assess transitional care needs for frequent Inpatient admissions/readmissions</a:t>
              </a:r>
              <a:endParaRPr/>
            </a:p>
          </p:txBody>
        </p:sp>
        <p:sp>
          <p:nvSpPr>
            <p:cNvPr id="19" name="Google Shape;461;p16">
              <a:extLst>
                <a:ext uri="{FF2B5EF4-FFF2-40B4-BE49-F238E27FC236}">
                  <a16:creationId xmlns:a16="http://schemas.microsoft.com/office/drawing/2014/main" id="{769505A3-0CE9-5F30-570B-ED566421F623}"/>
                </a:ext>
              </a:extLst>
            </p:cNvPr>
            <p:cNvSpPr/>
            <p:nvPr/>
          </p:nvSpPr>
          <p:spPr>
            <a:xfrm rot="10800000">
              <a:off x="0" y="1572785"/>
              <a:ext cx="10106023" cy="1586302"/>
            </a:xfrm>
            <a:prstGeom prst="upArrowCallout">
              <a:avLst>
                <a:gd name="adj1" fmla="val 25000"/>
                <a:gd name="adj2" fmla="val 25000"/>
                <a:gd name="adj3" fmla="val 25000"/>
                <a:gd name="adj4" fmla="val 64977"/>
              </a:avLst>
            </a:prstGeom>
            <a:gradFill>
              <a:gsLst>
                <a:gs pos="0">
                  <a:srgbClr val="9BECCC"/>
                </a:gs>
                <a:gs pos="50000">
                  <a:srgbClr val="8EE3C1"/>
                </a:gs>
                <a:gs pos="100000">
                  <a:srgbClr val="79E4BA"/>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462;p16">
              <a:extLst>
                <a:ext uri="{FF2B5EF4-FFF2-40B4-BE49-F238E27FC236}">
                  <a16:creationId xmlns:a16="http://schemas.microsoft.com/office/drawing/2014/main" id="{7BE752DF-18E6-89A9-7556-77C338B22B8E}"/>
                </a:ext>
              </a:extLst>
            </p:cNvPr>
            <p:cNvSpPr txBox="1"/>
            <p:nvPr/>
          </p:nvSpPr>
          <p:spPr>
            <a:xfrm>
              <a:off x="0" y="1572785"/>
              <a:ext cx="10106023" cy="556792"/>
            </a:xfrm>
            <a:prstGeom prst="rect">
              <a:avLst/>
            </a:prstGeom>
            <a:noFill/>
            <a:ln>
              <a:noFill/>
            </a:ln>
          </p:spPr>
          <p:txBody>
            <a:bodyPr spcFirstLastPara="1" wrap="square" lIns="135125" tIns="135125" rIns="135125" bIns="135125" anchor="ctr" anchorCtr="0">
              <a:noAutofit/>
            </a:bodyPr>
            <a:lstStyle/>
            <a:p>
              <a:pPr marL="0" marR="0" lvl="0" indent="0" algn="ctr" rtl="0">
                <a:lnSpc>
                  <a:spcPct val="90000"/>
                </a:lnSpc>
                <a:spcBef>
                  <a:spcPts val="0"/>
                </a:spcBef>
                <a:spcAft>
                  <a:spcPts val="0"/>
                </a:spcAft>
                <a:buClr>
                  <a:schemeClr val="dk1"/>
                </a:buClr>
                <a:buSzPts val="1900"/>
                <a:buFont typeface="Calibri"/>
                <a:buNone/>
              </a:pPr>
              <a:r>
                <a:rPr lang="en-US" sz="1900" dirty="0">
                  <a:solidFill>
                    <a:schemeClr val="dk1"/>
                  </a:solidFill>
                  <a:latin typeface="Calibri"/>
                  <a:ea typeface="Calibri"/>
                  <a:cs typeface="Calibri"/>
                  <a:sym typeface="Calibri"/>
                </a:rPr>
                <a:t>Review Client Detail for Utilization Dx, </a:t>
              </a:r>
              <a:r>
                <a:rPr lang="en-US" sz="1900" dirty="0" err="1">
                  <a:solidFill>
                    <a:schemeClr val="dk1"/>
                  </a:solidFill>
                  <a:latin typeface="Calibri"/>
                  <a:ea typeface="Calibri"/>
                  <a:cs typeface="Calibri"/>
                  <a:sym typeface="Calibri"/>
                </a:rPr>
                <a:t>Hx</a:t>
              </a:r>
              <a:r>
                <a:rPr lang="en-US" sz="1900" dirty="0">
                  <a:solidFill>
                    <a:schemeClr val="dk1"/>
                  </a:solidFill>
                  <a:latin typeface="Calibri"/>
                  <a:ea typeface="Calibri"/>
                  <a:cs typeface="Calibri"/>
                  <a:sym typeface="Calibri"/>
                </a:rPr>
                <a:t>, Care Team and other content</a:t>
              </a:r>
              <a:endParaRPr dirty="0"/>
            </a:p>
          </p:txBody>
        </p:sp>
        <p:sp>
          <p:nvSpPr>
            <p:cNvPr id="21" name="Google Shape;463;p16">
              <a:extLst>
                <a:ext uri="{FF2B5EF4-FFF2-40B4-BE49-F238E27FC236}">
                  <a16:creationId xmlns:a16="http://schemas.microsoft.com/office/drawing/2014/main" id="{D84B6760-9D11-50B2-B75B-36BC5537147A}"/>
                </a:ext>
              </a:extLst>
            </p:cNvPr>
            <p:cNvSpPr/>
            <p:nvPr/>
          </p:nvSpPr>
          <p:spPr>
            <a:xfrm>
              <a:off x="1233" y="2129577"/>
              <a:ext cx="2020711" cy="474304"/>
            </a:xfrm>
            <a:prstGeom prst="rect">
              <a:avLst/>
            </a:prstGeom>
            <a:solidFill>
              <a:srgbClr val="CAEBDD">
                <a:alpha val="89803"/>
              </a:srgbClr>
            </a:solidFill>
            <a:ln w="9525" cap="flat" cmpd="sng">
              <a:solidFill>
                <a:srgbClr val="CAEBDD">
                  <a:alpha val="89803"/>
                </a:srgb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464;p16">
              <a:extLst>
                <a:ext uri="{FF2B5EF4-FFF2-40B4-BE49-F238E27FC236}">
                  <a16:creationId xmlns:a16="http://schemas.microsoft.com/office/drawing/2014/main" id="{68BD7D66-3A07-78C0-CAC2-E2EC59FD9266}"/>
                </a:ext>
              </a:extLst>
            </p:cNvPr>
            <p:cNvSpPr txBox="1"/>
            <p:nvPr/>
          </p:nvSpPr>
          <p:spPr>
            <a:xfrm>
              <a:off x="1233" y="2129577"/>
              <a:ext cx="2020711" cy="474304"/>
            </a:xfrm>
            <a:prstGeom prst="rect">
              <a:avLst/>
            </a:prstGeom>
            <a:noFill/>
            <a:ln>
              <a:noFill/>
            </a:ln>
          </p:spPr>
          <p:txBody>
            <a:bodyPr spcFirstLastPara="1" wrap="square" lIns="85325" tIns="15225" rIns="85325" bIns="15225" anchor="ctr" anchorCtr="0">
              <a:noAutofit/>
            </a:bodyPr>
            <a:lstStyle/>
            <a:p>
              <a:pPr marL="0" marR="0" lvl="0" indent="0" algn="ctr" rtl="0">
                <a:lnSpc>
                  <a:spcPct val="90000"/>
                </a:lnSpc>
                <a:spcBef>
                  <a:spcPts val="0"/>
                </a:spcBef>
                <a:spcAft>
                  <a:spcPts val="0"/>
                </a:spcAft>
                <a:buClr>
                  <a:schemeClr val="dk1"/>
                </a:buClr>
                <a:buSzPts val="1200"/>
                <a:buFont typeface="Calibri"/>
                <a:buNone/>
              </a:pPr>
              <a:r>
                <a:rPr lang="en-US" sz="1200" dirty="0">
                  <a:solidFill>
                    <a:schemeClr val="dk1"/>
                  </a:solidFill>
                  <a:latin typeface="Calibri"/>
                  <a:ea typeface="Calibri"/>
                  <a:cs typeface="Calibri"/>
                  <a:sym typeface="Calibri"/>
                </a:rPr>
                <a:t>Document hospital visit in client chart/mail ED education letter </a:t>
              </a:r>
              <a:endParaRPr sz="1200" dirty="0">
                <a:solidFill>
                  <a:schemeClr val="dk1"/>
                </a:solidFill>
                <a:latin typeface="Calibri"/>
                <a:ea typeface="Calibri"/>
                <a:cs typeface="Calibri"/>
                <a:sym typeface="Calibri"/>
              </a:endParaRPr>
            </a:p>
          </p:txBody>
        </p:sp>
        <p:sp>
          <p:nvSpPr>
            <p:cNvPr id="23" name="Google Shape;465;p16">
              <a:extLst>
                <a:ext uri="{FF2B5EF4-FFF2-40B4-BE49-F238E27FC236}">
                  <a16:creationId xmlns:a16="http://schemas.microsoft.com/office/drawing/2014/main" id="{7DF64B08-2F54-DAF8-B693-5C0AC7ADB62F}"/>
                </a:ext>
              </a:extLst>
            </p:cNvPr>
            <p:cNvSpPr/>
            <p:nvPr/>
          </p:nvSpPr>
          <p:spPr>
            <a:xfrm>
              <a:off x="2021944" y="2129577"/>
              <a:ext cx="2020711" cy="474304"/>
            </a:xfrm>
            <a:prstGeom prst="rect">
              <a:avLst/>
            </a:prstGeom>
            <a:solidFill>
              <a:srgbClr val="CAEBDD">
                <a:alpha val="89803"/>
              </a:srgbClr>
            </a:solidFill>
            <a:ln w="9525" cap="flat" cmpd="sng">
              <a:solidFill>
                <a:srgbClr val="CAEBDD">
                  <a:alpha val="89803"/>
                </a:srgb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466;p16">
              <a:extLst>
                <a:ext uri="{FF2B5EF4-FFF2-40B4-BE49-F238E27FC236}">
                  <a16:creationId xmlns:a16="http://schemas.microsoft.com/office/drawing/2014/main" id="{16DD861D-CDAA-5D22-2F5B-D847B0400922}"/>
                </a:ext>
              </a:extLst>
            </p:cNvPr>
            <p:cNvSpPr txBox="1"/>
            <p:nvPr/>
          </p:nvSpPr>
          <p:spPr>
            <a:xfrm>
              <a:off x="2021944" y="2129577"/>
              <a:ext cx="2020711" cy="474304"/>
            </a:xfrm>
            <a:prstGeom prst="rect">
              <a:avLst/>
            </a:prstGeom>
            <a:noFill/>
            <a:ln>
              <a:noFill/>
            </a:ln>
          </p:spPr>
          <p:txBody>
            <a:bodyPr spcFirstLastPara="1" wrap="square" lIns="85325" tIns="15225" rIns="85325" bIns="15225" anchor="ctr" anchorCtr="0">
              <a:noAutofit/>
            </a:bodyPr>
            <a:lstStyle/>
            <a:p>
              <a:pPr marL="0" marR="0" lvl="0" indent="0" algn="ctr" rtl="0">
                <a:lnSpc>
                  <a:spcPct val="90000"/>
                </a:lnSpc>
                <a:spcBef>
                  <a:spcPts val="0"/>
                </a:spcBef>
                <a:spcAft>
                  <a:spcPts val="0"/>
                </a:spcAft>
                <a:buClr>
                  <a:schemeClr val="dk1"/>
                </a:buClr>
                <a:buSzPts val="1200"/>
                <a:buFont typeface="Calibri"/>
                <a:buNone/>
              </a:pPr>
              <a:r>
                <a:rPr lang="en-US" sz="1200" dirty="0">
                  <a:solidFill>
                    <a:schemeClr val="dk1"/>
                  </a:solidFill>
                  <a:latin typeface="Calibri"/>
                  <a:ea typeface="Calibri"/>
                  <a:cs typeface="Calibri"/>
                  <a:sym typeface="Calibri"/>
                </a:rPr>
                <a:t>After ED visit, call client to schedule appointment</a:t>
              </a:r>
              <a:endParaRPr sz="1200" dirty="0">
                <a:solidFill>
                  <a:schemeClr val="dk1"/>
                </a:solidFill>
                <a:latin typeface="Calibri"/>
                <a:ea typeface="Calibri"/>
                <a:cs typeface="Calibri"/>
                <a:sym typeface="Calibri"/>
              </a:endParaRPr>
            </a:p>
          </p:txBody>
        </p:sp>
        <p:sp>
          <p:nvSpPr>
            <p:cNvPr id="25" name="Google Shape;467;p16">
              <a:extLst>
                <a:ext uri="{FF2B5EF4-FFF2-40B4-BE49-F238E27FC236}">
                  <a16:creationId xmlns:a16="http://schemas.microsoft.com/office/drawing/2014/main" id="{CE5397E2-10BF-536A-FA80-131B12716CB7}"/>
                </a:ext>
              </a:extLst>
            </p:cNvPr>
            <p:cNvSpPr/>
            <p:nvPr/>
          </p:nvSpPr>
          <p:spPr>
            <a:xfrm>
              <a:off x="4042656" y="2129577"/>
              <a:ext cx="2020711" cy="474304"/>
            </a:xfrm>
            <a:prstGeom prst="rect">
              <a:avLst/>
            </a:prstGeom>
            <a:solidFill>
              <a:srgbClr val="CAEBDD">
                <a:alpha val="89803"/>
              </a:srgbClr>
            </a:solidFill>
            <a:ln w="9525" cap="flat" cmpd="sng">
              <a:solidFill>
                <a:srgbClr val="CAEBDD">
                  <a:alpha val="89803"/>
                </a:srgb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468;p16">
              <a:extLst>
                <a:ext uri="{FF2B5EF4-FFF2-40B4-BE49-F238E27FC236}">
                  <a16:creationId xmlns:a16="http://schemas.microsoft.com/office/drawing/2014/main" id="{3D799498-23C8-0F75-E322-F26FAD7886FD}"/>
                </a:ext>
              </a:extLst>
            </p:cNvPr>
            <p:cNvSpPr txBox="1"/>
            <p:nvPr/>
          </p:nvSpPr>
          <p:spPr>
            <a:xfrm>
              <a:off x="4042656" y="2129577"/>
              <a:ext cx="2020711" cy="474304"/>
            </a:xfrm>
            <a:prstGeom prst="rect">
              <a:avLst/>
            </a:prstGeom>
            <a:noFill/>
            <a:ln>
              <a:noFill/>
            </a:ln>
          </p:spPr>
          <p:txBody>
            <a:bodyPr spcFirstLastPara="1" wrap="square" lIns="85325" tIns="15225" rIns="85325" bIns="15225" anchor="ctr" anchorCtr="0">
              <a:noAutofit/>
            </a:bodyPr>
            <a:lstStyle/>
            <a:p>
              <a:pPr marL="0" marR="0" lvl="0" indent="0" algn="ctr" rtl="0">
                <a:lnSpc>
                  <a:spcPct val="90000"/>
                </a:lnSpc>
                <a:spcBef>
                  <a:spcPts val="0"/>
                </a:spcBef>
                <a:spcAft>
                  <a:spcPts val="0"/>
                </a:spcAft>
                <a:buClr>
                  <a:schemeClr val="dk1"/>
                </a:buClr>
                <a:buSzPts val="1200"/>
                <a:buFont typeface="Calibri"/>
                <a:buNone/>
              </a:pPr>
              <a:r>
                <a:rPr lang="en-US" sz="1200" dirty="0">
                  <a:solidFill>
                    <a:schemeClr val="dk1"/>
                  </a:solidFill>
                  <a:latin typeface="Calibri"/>
                  <a:ea typeface="Calibri"/>
                  <a:cs typeface="Calibri"/>
                  <a:sym typeface="Calibri"/>
                </a:rPr>
                <a:t>Coordinate Rx refills as needed</a:t>
              </a:r>
              <a:endParaRPr sz="1200" dirty="0">
                <a:solidFill>
                  <a:schemeClr val="dk1"/>
                </a:solidFill>
                <a:latin typeface="Calibri"/>
                <a:ea typeface="Calibri"/>
                <a:cs typeface="Calibri"/>
                <a:sym typeface="Calibri"/>
              </a:endParaRPr>
            </a:p>
          </p:txBody>
        </p:sp>
        <p:sp>
          <p:nvSpPr>
            <p:cNvPr id="27" name="Google Shape;469;p16">
              <a:extLst>
                <a:ext uri="{FF2B5EF4-FFF2-40B4-BE49-F238E27FC236}">
                  <a16:creationId xmlns:a16="http://schemas.microsoft.com/office/drawing/2014/main" id="{4A3E70DF-8619-30B3-3870-9826A7E6B8FD}"/>
                </a:ext>
              </a:extLst>
            </p:cNvPr>
            <p:cNvSpPr/>
            <p:nvPr/>
          </p:nvSpPr>
          <p:spPr>
            <a:xfrm>
              <a:off x="6063367" y="2129577"/>
              <a:ext cx="2020711" cy="474304"/>
            </a:xfrm>
            <a:prstGeom prst="rect">
              <a:avLst/>
            </a:prstGeom>
            <a:solidFill>
              <a:srgbClr val="CAEBDD">
                <a:alpha val="89803"/>
              </a:srgbClr>
            </a:solidFill>
            <a:ln w="9525" cap="flat" cmpd="sng">
              <a:solidFill>
                <a:srgbClr val="CAEBDD">
                  <a:alpha val="89803"/>
                </a:srgb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470;p16">
              <a:extLst>
                <a:ext uri="{FF2B5EF4-FFF2-40B4-BE49-F238E27FC236}">
                  <a16:creationId xmlns:a16="http://schemas.microsoft.com/office/drawing/2014/main" id="{9C3E15C7-2276-CC98-F257-AE5BC2AFAE17}"/>
                </a:ext>
              </a:extLst>
            </p:cNvPr>
            <p:cNvSpPr txBox="1"/>
            <p:nvPr/>
          </p:nvSpPr>
          <p:spPr>
            <a:xfrm>
              <a:off x="6063367" y="2129577"/>
              <a:ext cx="2020711" cy="474304"/>
            </a:xfrm>
            <a:prstGeom prst="rect">
              <a:avLst/>
            </a:prstGeom>
            <a:noFill/>
            <a:ln>
              <a:noFill/>
            </a:ln>
          </p:spPr>
          <p:txBody>
            <a:bodyPr spcFirstLastPara="1" wrap="square" lIns="85325" tIns="15225" rIns="85325" bIns="15225" anchor="ctr" anchorCtr="0">
              <a:noAutofit/>
            </a:bodyPr>
            <a:lstStyle/>
            <a:p>
              <a:pPr marL="0" marR="0" lvl="0" indent="0" algn="ctr" rtl="0">
                <a:lnSpc>
                  <a:spcPct val="90000"/>
                </a:lnSpc>
                <a:spcBef>
                  <a:spcPts val="0"/>
                </a:spcBef>
                <a:spcAft>
                  <a:spcPts val="0"/>
                </a:spcAft>
                <a:buClr>
                  <a:schemeClr val="dk1"/>
                </a:buClr>
                <a:buSzPts val="1200"/>
                <a:buFont typeface="Calibri"/>
                <a:buNone/>
              </a:pPr>
              <a:r>
                <a:rPr lang="en-US" sz="1200" dirty="0">
                  <a:solidFill>
                    <a:schemeClr val="dk1"/>
                  </a:solidFill>
                  <a:latin typeface="Calibri"/>
                  <a:ea typeface="Calibri"/>
                  <a:cs typeface="Calibri"/>
                  <a:sym typeface="Calibri"/>
                </a:rPr>
                <a:t>Develop care plan for client following Inpatient discharge</a:t>
              </a:r>
              <a:endParaRPr dirty="0"/>
            </a:p>
          </p:txBody>
        </p:sp>
        <p:sp>
          <p:nvSpPr>
            <p:cNvPr id="29" name="Google Shape;471;p16">
              <a:extLst>
                <a:ext uri="{FF2B5EF4-FFF2-40B4-BE49-F238E27FC236}">
                  <a16:creationId xmlns:a16="http://schemas.microsoft.com/office/drawing/2014/main" id="{E4FBBC1E-FE85-B904-B284-A86F76BECE7D}"/>
                </a:ext>
              </a:extLst>
            </p:cNvPr>
            <p:cNvSpPr/>
            <p:nvPr/>
          </p:nvSpPr>
          <p:spPr>
            <a:xfrm>
              <a:off x="8084079" y="2129577"/>
              <a:ext cx="2020711" cy="474304"/>
            </a:xfrm>
            <a:prstGeom prst="rect">
              <a:avLst/>
            </a:prstGeom>
            <a:solidFill>
              <a:srgbClr val="CAEBDD">
                <a:alpha val="89803"/>
              </a:srgbClr>
            </a:solidFill>
            <a:ln w="9525" cap="flat" cmpd="sng">
              <a:solidFill>
                <a:srgbClr val="CAEBDD">
                  <a:alpha val="89803"/>
                </a:srgb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472;p16">
              <a:extLst>
                <a:ext uri="{FF2B5EF4-FFF2-40B4-BE49-F238E27FC236}">
                  <a16:creationId xmlns:a16="http://schemas.microsoft.com/office/drawing/2014/main" id="{31A36CC8-D52E-D713-9D17-989F517276A9}"/>
                </a:ext>
              </a:extLst>
            </p:cNvPr>
            <p:cNvSpPr txBox="1"/>
            <p:nvPr/>
          </p:nvSpPr>
          <p:spPr>
            <a:xfrm>
              <a:off x="8084079" y="2129577"/>
              <a:ext cx="2020711" cy="474304"/>
            </a:xfrm>
            <a:prstGeom prst="rect">
              <a:avLst/>
            </a:prstGeom>
            <a:noFill/>
            <a:ln>
              <a:noFill/>
            </a:ln>
          </p:spPr>
          <p:txBody>
            <a:bodyPr spcFirstLastPara="1" wrap="square" lIns="85325" tIns="15225" rIns="85325" bIns="15225" anchor="ctr" anchorCtr="0">
              <a:noAutofit/>
            </a:bodyPr>
            <a:lstStyle/>
            <a:p>
              <a:pPr marL="0" marR="0" lvl="0" indent="0" algn="ctr" rtl="0">
                <a:lnSpc>
                  <a:spcPct val="90000"/>
                </a:lnSpc>
                <a:spcBef>
                  <a:spcPts val="0"/>
                </a:spcBef>
                <a:spcAft>
                  <a:spcPts val="0"/>
                </a:spcAft>
                <a:buClr>
                  <a:schemeClr val="dk1"/>
                </a:buClr>
                <a:buSzPts val="1200"/>
                <a:buFont typeface="Calibri"/>
                <a:buNone/>
              </a:pPr>
              <a:r>
                <a:rPr lang="en-US" sz="1200" dirty="0">
                  <a:solidFill>
                    <a:schemeClr val="dk1"/>
                  </a:solidFill>
                  <a:latin typeface="Calibri"/>
                  <a:ea typeface="Calibri"/>
                  <a:cs typeface="Calibri"/>
                  <a:sym typeface="Calibri"/>
                </a:rPr>
                <a:t>Place client on priority list for regular monitoring of hospital utilization</a:t>
              </a:r>
              <a:endParaRPr dirty="0"/>
            </a:p>
          </p:txBody>
        </p:sp>
        <p:sp>
          <p:nvSpPr>
            <p:cNvPr id="31" name="Google Shape;473;p16">
              <a:extLst>
                <a:ext uri="{FF2B5EF4-FFF2-40B4-BE49-F238E27FC236}">
                  <a16:creationId xmlns:a16="http://schemas.microsoft.com/office/drawing/2014/main" id="{D6575BD6-6CF0-4A73-3925-FA0544D6EEC7}"/>
                </a:ext>
              </a:extLst>
            </p:cNvPr>
            <p:cNvSpPr/>
            <p:nvPr/>
          </p:nvSpPr>
          <p:spPr>
            <a:xfrm rot="10800000">
              <a:off x="0" y="0"/>
              <a:ext cx="10106023" cy="1586302"/>
            </a:xfrm>
            <a:prstGeom prst="upArrowCallout">
              <a:avLst>
                <a:gd name="adj1" fmla="val 25000"/>
                <a:gd name="adj2" fmla="val 25000"/>
                <a:gd name="adj3" fmla="val 25000"/>
                <a:gd name="adj4" fmla="val 64977"/>
              </a:avLst>
            </a:prstGeom>
            <a:gradFill>
              <a:gsLst>
                <a:gs pos="0">
                  <a:srgbClr val="9BECCC"/>
                </a:gs>
                <a:gs pos="50000">
                  <a:srgbClr val="8EE3C1"/>
                </a:gs>
                <a:gs pos="100000">
                  <a:srgbClr val="79E4BA"/>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474;p16">
              <a:extLst>
                <a:ext uri="{FF2B5EF4-FFF2-40B4-BE49-F238E27FC236}">
                  <a16:creationId xmlns:a16="http://schemas.microsoft.com/office/drawing/2014/main" id="{D98D1C1A-5187-2C6C-0CFE-9C13A2F5ADC1}"/>
                </a:ext>
              </a:extLst>
            </p:cNvPr>
            <p:cNvSpPr txBox="1"/>
            <p:nvPr/>
          </p:nvSpPr>
          <p:spPr>
            <a:xfrm>
              <a:off x="0" y="0"/>
              <a:ext cx="10106023" cy="556792"/>
            </a:xfrm>
            <a:prstGeom prst="rect">
              <a:avLst/>
            </a:prstGeom>
            <a:noFill/>
            <a:ln>
              <a:noFill/>
            </a:ln>
          </p:spPr>
          <p:txBody>
            <a:bodyPr spcFirstLastPara="1" wrap="square" lIns="135125" tIns="135125" rIns="135125" bIns="135125" anchor="ctr" anchorCtr="0">
              <a:noAutofit/>
            </a:bodyPr>
            <a:lstStyle/>
            <a:p>
              <a:pPr marL="0" marR="0" lvl="0" indent="0" algn="ctr" rtl="0">
                <a:lnSpc>
                  <a:spcPct val="90000"/>
                </a:lnSpc>
                <a:spcBef>
                  <a:spcPts val="0"/>
                </a:spcBef>
                <a:spcAft>
                  <a:spcPts val="0"/>
                </a:spcAft>
                <a:buClr>
                  <a:schemeClr val="dk1"/>
                </a:buClr>
                <a:buSzPts val="1900"/>
                <a:buFont typeface="Calibri"/>
                <a:buNone/>
              </a:pPr>
              <a:r>
                <a:rPr lang="en-US" sz="1900">
                  <a:solidFill>
                    <a:schemeClr val="dk1"/>
                  </a:solidFill>
                  <a:latin typeface="Calibri"/>
                  <a:ea typeface="Calibri"/>
                  <a:cs typeface="Calibri"/>
                  <a:sym typeface="Calibri"/>
                </a:rPr>
                <a:t>Designated Staff Log in Daily to Collective Platform (M-F)</a:t>
              </a:r>
              <a:endParaRPr/>
            </a:p>
          </p:txBody>
        </p:sp>
        <p:sp>
          <p:nvSpPr>
            <p:cNvPr id="33" name="Google Shape;475;p16">
              <a:extLst>
                <a:ext uri="{FF2B5EF4-FFF2-40B4-BE49-F238E27FC236}">
                  <a16:creationId xmlns:a16="http://schemas.microsoft.com/office/drawing/2014/main" id="{88409FF9-5F89-9499-9E81-EE5BE026F4AB}"/>
                </a:ext>
              </a:extLst>
            </p:cNvPr>
            <p:cNvSpPr/>
            <p:nvPr/>
          </p:nvSpPr>
          <p:spPr>
            <a:xfrm>
              <a:off x="4934" y="558746"/>
              <a:ext cx="3365384" cy="474304"/>
            </a:xfrm>
            <a:prstGeom prst="rect">
              <a:avLst/>
            </a:prstGeom>
            <a:solidFill>
              <a:srgbClr val="CAEBDD">
                <a:alpha val="89803"/>
              </a:srgbClr>
            </a:solidFill>
            <a:ln w="9525" cap="flat" cmpd="sng">
              <a:solidFill>
                <a:srgbClr val="CAEBDD">
                  <a:alpha val="89803"/>
                </a:srgb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476;p16">
              <a:extLst>
                <a:ext uri="{FF2B5EF4-FFF2-40B4-BE49-F238E27FC236}">
                  <a16:creationId xmlns:a16="http://schemas.microsoft.com/office/drawing/2014/main" id="{6552BC6C-8FE2-2568-4FA6-BA850525B148}"/>
                </a:ext>
              </a:extLst>
            </p:cNvPr>
            <p:cNvSpPr txBox="1"/>
            <p:nvPr/>
          </p:nvSpPr>
          <p:spPr>
            <a:xfrm>
              <a:off x="4934" y="558746"/>
              <a:ext cx="3365384" cy="474304"/>
            </a:xfrm>
            <a:prstGeom prst="rect">
              <a:avLst/>
            </a:prstGeom>
            <a:noFill/>
            <a:ln>
              <a:noFill/>
            </a:ln>
          </p:spPr>
          <p:txBody>
            <a:bodyPr spcFirstLastPara="1" wrap="square" lIns="106675" tIns="19050" rIns="106675" bIns="19050" anchor="ctr" anchorCtr="0">
              <a:noAutofit/>
            </a:bodyPr>
            <a:lstStyle/>
            <a:p>
              <a:pPr marL="0" marR="0" lvl="0" indent="0" algn="ctr" rtl="0">
                <a:lnSpc>
                  <a:spcPct val="90000"/>
                </a:lnSpc>
                <a:spcBef>
                  <a:spcPts val="0"/>
                </a:spcBef>
                <a:spcAft>
                  <a:spcPts val="0"/>
                </a:spcAft>
                <a:buClr>
                  <a:schemeClr val="dk1"/>
                </a:buClr>
                <a:buSzPts val="1500"/>
                <a:buFont typeface="Calibri"/>
                <a:buNone/>
              </a:pPr>
              <a:r>
                <a:rPr lang="en-US" sz="1500" dirty="0">
                  <a:solidFill>
                    <a:schemeClr val="dk1"/>
                  </a:solidFill>
                  <a:latin typeface="Calibri"/>
                  <a:ea typeface="Calibri"/>
                  <a:cs typeface="Calibri"/>
                  <a:sym typeface="Calibri"/>
                </a:rPr>
                <a:t>Use Search bar for key client look up</a:t>
              </a:r>
              <a:endParaRPr dirty="0"/>
            </a:p>
          </p:txBody>
        </p:sp>
        <p:sp>
          <p:nvSpPr>
            <p:cNvPr id="35" name="Google Shape;477;p16">
              <a:extLst>
                <a:ext uri="{FF2B5EF4-FFF2-40B4-BE49-F238E27FC236}">
                  <a16:creationId xmlns:a16="http://schemas.microsoft.com/office/drawing/2014/main" id="{A76CD3CA-AA5C-5D49-F2CE-074A621DCAAF}"/>
                </a:ext>
              </a:extLst>
            </p:cNvPr>
            <p:cNvSpPr/>
            <p:nvPr/>
          </p:nvSpPr>
          <p:spPr>
            <a:xfrm>
              <a:off x="3370319" y="558746"/>
              <a:ext cx="3365384" cy="474304"/>
            </a:xfrm>
            <a:prstGeom prst="rect">
              <a:avLst/>
            </a:prstGeom>
            <a:solidFill>
              <a:srgbClr val="CAEBDD">
                <a:alpha val="89803"/>
              </a:srgbClr>
            </a:solidFill>
            <a:ln w="9525" cap="flat" cmpd="sng">
              <a:solidFill>
                <a:srgbClr val="CAEBDD">
                  <a:alpha val="89803"/>
                </a:srgb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478;p16">
              <a:extLst>
                <a:ext uri="{FF2B5EF4-FFF2-40B4-BE49-F238E27FC236}">
                  <a16:creationId xmlns:a16="http://schemas.microsoft.com/office/drawing/2014/main" id="{63B8B5E8-DFDF-3193-E7D3-AB08B10CA8C7}"/>
                </a:ext>
              </a:extLst>
            </p:cNvPr>
            <p:cNvSpPr txBox="1"/>
            <p:nvPr/>
          </p:nvSpPr>
          <p:spPr>
            <a:xfrm>
              <a:off x="3370319" y="558746"/>
              <a:ext cx="3365384" cy="474304"/>
            </a:xfrm>
            <a:prstGeom prst="rect">
              <a:avLst/>
            </a:prstGeom>
            <a:noFill/>
            <a:ln>
              <a:noFill/>
            </a:ln>
          </p:spPr>
          <p:txBody>
            <a:bodyPr spcFirstLastPara="1" wrap="square" lIns="106675" tIns="19050" rIns="106675" bIns="19050" anchor="ctr" anchorCtr="0">
              <a:noAutofit/>
            </a:bodyPr>
            <a:lstStyle/>
            <a:p>
              <a:pPr marL="0" marR="0" lvl="0" indent="0" algn="ctr" rtl="0">
                <a:lnSpc>
                  <a:spcPct val="90000"/>
                </a:lnSpc>
                <a:spcBef>
                  <a:spcPts val="0"/>
                </a:spcBef>
                <a:spcAft>
                  <a:spcPts val="0"/>
                </a:spcAft>
                <a:buClr>
                  <a:schemeClr val="dk1"/>
                </a:buClr>
                <a:buSzPts val="1500"/>
                <a:buFont typeface="Calibri"/>
                <a:buNone/>
              </a:pPr>
              <a:r>
                <a:rPr lang="en-US" sz="1500" dirty="0">
                  <a:solidFill>
                    <a:schemeClr val="dk1"/>
                  </a:solidFill>
                  <a:latin typeface="Calibri"/>
                  <a:ea typeface="Calibri"/>
                  <a:cs typeface="Calibri"/>
                  <a:sym typeface="Calibri"/>
                </a:rPr>
                <a:t>Review Census for recent ED &amp; IP hospital activity</a:t>
              </a:r>
              <a:endParaRPr dirty="0"/>
            </a:p>
          </p:txBody>
        </p:sp>
        <p:sp>
          <p:nvSpPr>
            <p:cNvPr id="37" name="Google Shape;479;p16">
              <a:extLst>
                <a:ext uri="{FF2B5EF4-FFF2-40B4-BE49-F238E27FC236}">
                  <a16:creationId xmlns:a16="http://schemas.microsoft.com/office/drawing/2014/main" id="{3A30683F-4A0C-EC95-731D-93755DBA6DCF}"/>
                </a:ext>
              </a:extLst>
            </p:cNvPr>
            <p:cNvSpPr/>
            <p:nvPr/>
          </p:nvSpPr>
          <p:spPr>
            <a:xfrm>
              <a:off x="6735704" y="558746"/>
              <a:ext cx="3365384" cy="474304"/>
            </a:xfrm>
            <a:prstGeom prst="rect">
              <a:avLst/>
            </a:prstGeom>
            <a:solidFill>
              <a:srgbClr val="CAEBDD">
                <a:alpha val="89803"/>
              </a:srgbClr>
            </a:solidFill>
            <a:ln w="9525" cap="flat" cmpd="sng">
              <a:solidFill>
                <a:srgbClr val="CAEBDD">
                  <a:alpha val="89803"/>
                </a:srgb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480;p16">
              <a:extLst>
                <a:ext uri="{FF2B5EF4-FFF2-40B4-BE49-F238E27FC236}">
                  <a16:creationId xmlns:a16="http://schemas.microsoft.com/office/drawing/2014/main" id="{68797BD8-3913-756F-B238-D3906825F8D2}"/>
                </a:ext>
              </a:extLst>
            </p:cNvPr>
            <p:cNvSpPr txBox="1"/>
            <p:nvPr/>
          </p:nvSpPr>
          <p:spPr>
            <a:xfrm>
              <a:off x="6735704" y="558746"/>
              <a:ext cx="3365384" cy="474304"/>
            </a:xfrm>
            <a:prstGeom prst="rect">
              <a:avLst/>
            </a:prstGeom>
            <a:noFill/>
            <a:ln>
              <a:noFill/>
            </a:ln>
          </p:spPr>
          <p:txBody>
            <a:bodyPr spcFirstLastPara="1" wrap="square" lIns="106675" tIns="19050" rIns="106675" bIns="19050" anchor="ctr" anchorCtr="0">
              <a:noAutofit/>
            </a:bodyPr>
            <a:lstStyle/>
            <a:p>
              <a:pPr marL="0" marR="0" lvl="0" indent="0" algn="ctr" rtl="0">
                <a:lnSpc>
                  <a:spcPct val="90000"/>
                </a:lnSpc>
                <a:spcBef>
                  <a:spcPts val="0"/>
                </a:spcBef>
                <a:spcAft>
                  <a:spcPts val="0"/>
                </a:spcAft>
                <a:buClr>
                  <a:schemeClr val="dk1"/>
                </a:buClr>
                <a:buSzPts val="1500"/>
                <a:buFont typeface="Calibri"/>
                <a:buNone/>
              </a:pPr>
              <a:r>
                <a:rPr lang="en-US" sz="1500">
                  <a:solidFill>
                    <a:schemeClr val="dk1"/>
                  </a:solidFill>
                  <a:latin typeface="Calibri"/>
                  <a:ea typeface="Calibri"/>
                  <a:cs typeface="Calibri"/>
                  <a:sym typeface="Calibri"/>
                </a:rPr>
                <a:t>Review Cohorts</a:t>
              </a:r>
              <a:endParaRPr/>
            </a:p>
          </p:txBody>
        </p:sp>
      </p:grpSp>
    </p:spTree>
    <p:extLst>
      <p:ext uri="{BB962C8B-B14F-4D97-AF65-F5344CB8AC3E}">
        <p14:creationId xmlns:p14="http://schemas.microsoft.com/office/powerpoint/2010/main" val="18050625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C94D544-5684-4833-961C-0B726292A734}"/>
              </a:ext>
            </a:extLst>
          </p:cNvPr>
          <p:cNvSpPr>
            <a:spLocks noGrp="1"/>
          </p:cNvSpPr>
          <p:nvPr>
            <p:ph type="body" sz="quarter" idx="10"/>
          </p:nvPr>
        </p:nvSpPr>
        <p:spPr>
          <a:xfrm>
            <a:off x="393942" y="61402"/>
            <a:ext cx="12011122" cy="900796"/>
          </a:xfrm>
        </p:spPr>
        <p:txBody>
          <a:bodyPr>
            <a:normAutofit/>
          </a:bodyPr>
          <a:lstStyle/>
          <a:p>
            <a:r>
              <a:rPr lang="en-US"/>
              <a:t>Care Insights: Sharing Care Plans and Care Team Information </a:t>
            </a:r>
          </a:p>
        </p:txBody>
      </p:sp>
      <p:sp>
        <p:nvSpPr>
          <p:cNvPr id="4" name="Rectangle 3">
            <a:extLst>
              <a:ext uri="{FF2B5EF4-FFF2-40B4-BE49-F238E27FC236}">
                <a16:creationId xmlns:a16="http://schemas.microsoft.com/office/drawing/2014/main" id="{6E6EB549-07A3-4E20-A3F8-0827D3F5AF8B}"/>
              </a:ext>
            </a:extLst>
          </p:cNvPr>
          <p:cNvSpPr/>
          <p:nvPr/>
        </p:nvSpPr>
        <p:spPr>
          <a:xfrm>
            <a:off x="0" y="1476493"/>
            <a:ext cx="12192000" cy="436473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5F87B786-E95A-4B98-A35F-C96B4160D320}"/>
              </a:ext>
            </a:extLst>
          </p:cNvPr>
          <p:cNvSpPr/>
          <p:nvPr/>
        </p:nvSpPr>
        <p:spPr>
          <a:xfrm>
            <a:off x="724752" y="1024707"/>
            <a:ext cx="3961548" cy="5157017"/>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23C44F1C-8150-4CE5-BABC-6107661E1E82}"/>
              </a:ext>
            </a:extLst>
          </p:cNvPr>
          <p:cNvSpPr txBox="1"/>
          <p:nvPr/>
        </p:nvSpPr>
        <p:spPr>
          <a:xfrm>
            <a:off x="995553" y="1073919"/>
            <a:ext cx="3387466" cy="207749"/>
          </a:xfrm>
          <a:prstGeom prst="rect">
            <a:avLst/>
          </a:prstGeom>
          <a:solidFill>
            <a:schemeClr val="bg1"/>
          </a:solidFill>
          <a:ln>
            <a:noFill/>
          </a:ln>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50" b="1" i="0" u="none" strike="noStrike" kern="1200" cap="none" spc="0" normalizeH="0" baseline="0" noProof="0">
                <a:ln>
                  <a:noFill/>
                </a:ln>
                <a:solidFill>
                  <a:srgbClr val="58595B">
                    <a:lumMod val="50000"/>
                  </a:srgbClr>
                </a:solidFill>
                <a:effectLst/>
                <a:uLnTx/>
                <a:uFillTx/>
                <a:latin typeface="Arial" panose="020B0604020202020204" pitchFamily="34" charset="0"/>
                <a:ea typeface="+mn-ea"/>
                <a:cs typeface="Arial" panose="020B0604020202020204" pitchFamily="34" charset="0"/>
              </a:rPr>
              <a:t>EDie Notification 04/28/2018 03:18 PM Nolin, Jack [DOB: 07/15/1939 M]</a:t>
            </a:r>
          </a:p>
        </p:txBody>
      </p:sp>
      <p:sp>
        <p:nvSpPr>
          <p:cNvPr id="7" name="TextBox 6">
            <a:extLst>
              <a:ext uri="{FF2B5EF4-FFF2-40B4-BE49-F238E27FC236}">
                <a16:creationId xmlns:a16="http://schemas.microsoft.com/office/drawing/2014/main" id="{DE5B50C0-FD07-41FF-918C-901BFA6F1FB2}"/>
              </a:ext>
            </a:extLst>
          </p:cNvPr>
          <p:cNvSpPr txBox="1"/>
          <p:nvPr/>
        </p:nvSpPr>
        <p:spPr>
          <a:xfrm>
            <a:off x="820001" y="1226611"/>
            <a:ext cx="3776669" cy="230832"/>
          </a:xfrm>
          <a:prstGeom prst="rect">
            <a:avLst/>
          </a:prstGeom>
          <a:solidFill>
            <a:schemeClr val="bg1"/>
          </a:solid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50" b="0" i="0" u="none" strike="noStrike" kern="1200" cap="none" spc="0" normalizeH="0" baseline="0" noProof="0">
                <a:ln>
                  <a:noFill/>
                </a:ln>
                <a:solidFill>
                  <a:srgbClr val="58595B">
                    <a:lumMod val="50000"/>
                  </a:srgbClr>
                </a:solidFill>
                <a:effectLst/>
                <a:uLnTx/>
                <a:uFillTx/>
                <a:latin typeface="Arial" panose="020B0604020202020204" pitchFamily="34" charset="0"/>
                <a:ea typeface="+mn-ea"/>
                <a:cs typeface="Arial" panose="020B0604020202020204" pitchFamily="34" charset="0"/>
              </a:rPr>
              <a:t>This patient has registered at </a:t>
            </a:r>
            <a:r>
              <a:rPr kumimoji="0" lang="en-US" sz="450" b="1" i="0" u="none" strike="noStrike" kern="1200" cap="none" spc="0" normalizeH="0" baseline="0" noProof="0">
                <a:ln>
                  <a:noFill/>
                </a:ln>
                <a:solidFill>
                  <a:srgbClr val="58595B">
                    <a:lumMod val="50000"/>
                  </a:srgbClr>
                </a:solidFill>
                <a:effectLst/>
                <a:uLnTx/>
                <a:uFillTx/>
                <a:latin typeface="Arial" panose="020B0604020202020204" pitchFamily="34" charset="0"/>
                <a:ea typeface="+mn-ea"/>
                <a:cs typeface="Arial" panose="020B0604020202020204" pitchFamily="34" charset="0"/>
              </a:rPr>
              <a:t>Innova Regional Hospital</a:t>
            </a:r>
            <a:r>
              <a:rPr kumimoji="0" lang="en-US" sz="450" b="0" i="0" u="none" strike="noStrike" kern="1200" cap="none" spc="0" normalizeH="0" baseline="0" noProof="0">
                <a:ln>
                  <a:noFill/>
                </a:ln>
                <a:solidFill>
                  <a:srgbClr val="58595B">
                    <a:lumMod val="50000"/>
                  </a:srgbClr>
                </a:solidFill>
                <a:effectLst/>
                <a:uLnTx/>
                <a:uFillTx/>
                <a:latin typeface="Arial" panose="020B0604020202020204" pitchFamily="34" charset="0"/>
                <a:ea typeface="+mn-ea"/>
                <a:cs typeface="Arial" panose="020B0604020202020204" pitchFamily="34" charset="0"/>
              </a:rPr>
              <a:t>. You are being notified because this patient has active Care Guidelines. For more information, please log into the Collective Platform and search for this patient by name.</a:t>
            </a:r>
          </a:p>
        </p:txBody>
      </p:sp>
      <p:graphicFrame>
        <p:nvGraphicFramePr>
          <p:cNvPr id="8" name="Table 7">
            <a:extLst>
              <a:ext uri="{FF2B5EF4-FFF2-40B4-BE49-F238E27FC236}">
                <a16:creationId xmlns:a16="http://schemas.microsoft.com/office/drawing/2014/main" id="{7D32E509-17A6-417B-9839-4D0EE99828DC}"/>
              </a:ext>
            </a:extLst>
          </p:cNvPr>
          <p:cNvGraphicFramePr>
            <a:graphicFrameLocks noGrp="1"/>
          </p:cNvGraphicFramePr>
          <p:nvPr/>
        </p:nvGraphicFramePr>
        <p:xfrm>
          <a:off x="836671" y="1451797"/>
          <a:ext cx="3733805" cy="1103757"/>
        </p:xfrm>
        <a:graphic>
          <a:graphicData uri="http://schemas.openxmlformats.org/drawingml/2006/table">
            <a:tbl>
              <a:tblPr firstRow="1" bandRow="1">
                <a:tableStyleId>{5C22544A-7EE6-4342-B048-85BDC9FD1C3A}</a:tableStyleId>
              </a:tblPr>
              <a:tblGrid>
                <a:gridCol w="927837">
                  <a:extLst>
                    <a:ext uri="{9D8B030D-6E8A-4147-A177-3AD203B41FA5}">
                      <a16:colId xmlns:a16="http://schemas.microsoft.com/office/drawing/2014/main" val="1067135950"/>
                    </a:ext>
                  </a:extLst>
                </a:gridCol>
                <a:gridCol w="652462">
                  <a:extLst>
                    <a:ext uri="{9D8B030D-6E8A-4147-A177-3AD203B41FA5}">
                      <a16:colId xmlns:a16="http://schemas.microsoft.com/office/drawing/2014/main" val="803858013"/>
                    </a:ext>
                  </a:extLst>
                </a:gridCol>
                <a:gridCol w="659984">
                  <a:extLst>
                    <a:ext uri="{9D8B030D-6E8A-4147-A177-3AD203B41FA5}">
                      <a16:colId xmlns:a16="http://schemas.microsoft.com/office/drawing/2014/main" val="871637499"/>
                    </a:ext>
                  </a:extLst>
                </a:gridCol>
                <a:gridCol w="783054">
                  <a:extLst>
                    <a:ext uri="{9D8B030D-6E8A-4147-A177-3AD203B41FA5}">
                      <a16:colId xmlns:a16="http://schemas.microsoft.com/office/drawing/2014/main" val="3228338738"/>
                    </a:ext>
                  </a:extLst>
                </a:gridCol>
                <a:gridCol w="710468">
                  <a:extLst>
                    <a:ext uri="{9D8B030D-6E8A-4147-A177-3AD203B41FA5}">
                      <a16:colId xmlns:a16="http://schemas.microsoft.com/office/drawing/2014/main" val="376814451"/>
                    </a:ext>
                  </a:extLst>
                </a:gridCol>
              </a:tblGrid>
              <a:tr h="94826">
                <a:tc gridSpan="5">
                  <a:txBody>
                    <a:bodyPr/>
                    <a:lstStyle/>
                    <a:p>
                      <a:r>
                        <a:rPr lang="en-US" sz="650" i="1" u="sng">
                          <a:solidFill>
                            <a:schemeClr val="tx2">
                              <a:lumMod val="50000"/>
                            </a:schemeClr>
                          </a:solidFill>
                          <a:latin typeface="Arial" panose="020B0604020202020204" pitchFamily="34" charset="0"/>
                          <a:cs typeface="Arial" panose="020B0604020202020204" pitchFamily="34" charset="0"/>
                        </a:rPr>
                        <a:t>Care Team</a:t>
                      </a:r>
                    </a:p>
                  </a:txBody>
                  <a:tcPr marL="45720" marR="45720" marT="18288" marB="18288">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hMerge="1">
                  <a:txBody>
                    <a:bodyPr/>
                    <a:lstStyle/>
                    <a:p>
                      <a:endParaRPr lang="en-US" sz="500">
                        <a:latin typeface="Arial" panose="020B0604020202020204" pitchFamily="34" charset="0"/>
                        <a:cs typeface="Arial" panose="020B060402020202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hMerge="1">
                  <a:txBody>
                    <a:bodyPr/>
                    <a:lstStyle/>
                    <a:p>
                      <a:endParaRPr lang="en-US" sz="500">
                        <a:latin typeface="Arial" panose="020B0604020202020204" pitchFamily="34" charset="0"/>
                        <a:cs typeface="Arial" panose="020B060402020202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hMerge="1">
                  <a:txBody>
                    <a:bodyPr/>
                    <a:lstStyle/>
                    <a:p>
                      <a:endParaRPr lang="en-US" sz="500">
                        <a:latin typeface="Arial" panose="020B0604020202020204" pitchFamily="34" charset="0"/>
                        <a:cs typeface="Arial" panose="020B060402020202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hMerge="1">
                  <a:txBody>
                    <a:bodyPr/>
                    <a:lstStyle/>
                    <a:p>
                      <a:endParaRPr lang="en-US" sz="500">
                        <a:latin typeface="Arial" panose="020B0604020202020204" pitchFamily="34" charset="0"/>
                        <a:cs typeface="Arial" panose="020B060402020202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402384511"/>
                  </a:ext>
                </a:extLst>
              </a:tr>
              <a:tr h="147605">
                <a:tc>
                  <a:txBody>
                    <a:bodyPr/>
                    <a:lstStyle/>
                    <a:p>
                      <a:pPr>
                        <a:lnSpc>
                          <a:spcPct val="114000"/>
                        </a:lnSpc>
                      </a:pPr>
                      <a:r>
                        <a:rPr lang="en-US" sz="450" b="1" i="1" u="sng">
                          <a:solidFill>
                            <a:schemeClr val="tx2">
                              <a:lumMod val="50000"/>
                            </a:schemeClr>
                          </a:solidFill>
                          <a:latin typeface="Arial" panose="020B0604020202020204" pitchFamily="34" charset="0"/>
                          <a:cs typeface="Arial" panose="020B0604020202020204" pitchFamily="34" charset="0"/>
                        </a:rPr>
                        <a:t>Provider</a:t>
                      </a:r>
                    </a:p>
                    <a:p>
                      <a:pPr>
                        <a:lnSpc>
                          <a:spcPct val="114000"/>
                        </a:lnSpc>
                      </a:pPr>
                      <a:r>
                        <a:rPr lang="en-US" sz="450">
                          <a:solidFill>
                            <a:schemeClr val="tx2">
                              <a:lumMod val="50000"/>
                            </a:schemeClr>
                          </a:solidFill>
                          <a:latin typeface="Arial" panose="020B0604020202020204" pitchFamily="34" charset="0"/>
                          <a:cs typeface="Arial" panose="020B0604020202020204" pitchFamily="34" charset="0"/>
                        </a:rPr>
                        <a:t>Abbott, Kathryn RN</a:t>
                      </a:r>
                    </a:p>
                    <a:p>
                      <a:pPr>
                        <a:lnSpc>
                          <a:spcPct val="114000"/>
                        </a:lnSpc>
                      </a:pPr>
                      <a:r>
                        <a:rPr lang="en-US" sz="450">
                          <a:solidFill>
                            <a:schemeClr val="tx2">
                              <a:lumMod val="50000"/>
                            </a:schemeClr>
                          </a:solidFill>
                          <a:latin typeface="Arial" panose="020B0604020202020204" pitchFamily="34" charset="0"/>
                          <a:cs typeface="Arial" panose="020B0604020202020204" pitchFamily="34" charset="0"/>
                        </a:rPr>
                        <a:t>Advantage Medical Supplies</a:t>
                      </a:r>
                    </a:p>
                    <a:p>
                      <a:pPr>
                        <a:lnSpc>
                          <a:spcPct val="114000"/>
                        </a:lnSpc>
                      </a:pPr>
                      <a:r>
                        <a:rPr lang="en-US" sz="450">
                          <a:solidFill>
                            <a:schemeClr val="tx2">
                              <a:lumMod val="50000"/>
                            </a:schemeClr>
                          </a:solidFill>
                          <a:latin typeface="Arial" panose="020B0604020202020204" pitchFamily="34" charset="0"/>
                          <a:cs typeface="Arial" panose="020B0604020202020204" pitchFamily="34" charset="0"/>
                        </a:rPr>
                        <a:t>Smith, Barbara RN</a:t>
                      </a:r>
                    </a:p>
                    <a:p>
                      <a:pPr>
                        <a:lnSpc>
                          <a:spcPct val="114000"/>
                        </a:lnSpc>
                      </a:pPr>
                      <a:r>
                        <a:rPr lang="en-US" sz="450">
                          <a:solidFill>
                            <a:schemeClr val="tx2">
                              <a:lumMod val="50000"/>
                            </a:schemeClr>
                          </a:solidFill>
                          <a:latin typeface="Arial" panose="020B0604020202020204" pitchFamily="34" charset="0"/>
                          <a:cs typeface="Arial" panose="020B0604020202020204" pitchFamily="34" charset="0"/>
                        </a:rPr>
                        <a:t>Besch, George A. MD</a:t>
                      </a:r>
                    </a:p>
                    <a:p>
                      <a:pPr>
                        <a:lnSpc>
                          <a:spcPct val="114000"/>
                        </a:lnSpc>
                      </a:pPr>
                      <a:r>
                        <a:rPr lang="en-US" sz="450">
                          <a:solidFill>
                            <a:schemeClr val="tx2">
                              <a:lumMod val="50000"/>
                            </a:schemeClr>
                          </a:solidFill>
                          <a:latin typeface="Arial" panose="020B0604020202020204" pitchFamily="34" charset="0"/>
                          <a:cs typeface="Arial" panose="020B0604020202020204" pitchFamily="34" charset="0"/>
                        </a:rPr>
                        <a:t>Bowers, John MD</a:t>
                      </a:r>
                    </a:p>
                    <a:p>
                      <a:pPr>
                        <a:lnSpc>
                          <a:spcPct val="114000"/>
                        </a:lnSpc>
                      </a:pPr>
                      <a:r>
                        <a:rPr lang="en-US" sz="450">
                          <a:solidFill>
                            <a:schemeClr val="tx2">
                              <a:lumMod val="50000"/>
                            </a:schemeClr>
                          </a:solidFill>
                          <a:latin typeface="Arial" panose="020B0604020202020204" pitchFamily="34" charset="0"/>
                          <a:cs typeface="Arial" panose="020B0604020202020204" pitchFamily="34" charset="0"/>
                        </a:rPr>
                        <a:t>Grayson, Jane MD</a:t>
                      </a:r>
                    </a:p>
                    <a:p>
                      <a:pPr>
                        <a:lnSpc>
                          <a:spcPct val="114000"/>
                        </a:lnSpc>
                      </a:pPr>
                      <a:r>
                        <a:rPr lang="en-US" sz="450">
                          <a:solidFill>
                            <a:schemeClr val="tx2">
                              <a:lumMod val="50000"/>
                            </a:schemeClr>
                          </a:solidFill>
                          <a:latin typeface="Arial" panose="020B0604020202020204" pitchFamily="34" charset="0"/>
                          <a:cs typeface="Arial" panose="020B0604020202020204" pitchFamily="34" charset="0"/>
                        </a:rPr>
                        <a:t>Access Health LLC</a:t>
                      </a:r>
                    </a:p>
                    <a:p>
                      <a:pPr>
                        <a:lnSpc>
                          <a:spcPct val="114000"/>
                        </a:lnSpc>
                      </a:pPr>
                      <a:r>
                        <a:rPr lang="en-US" sz="450">
                          <a:solidFill>
                            <a:schemeClr val="tx2">
                              <a:lumMod val="50000"/>
                            </a:schemeClr>
                          </a:solidFill>
                          <a:latin typeface="Arial" panose="020B0604020202020204" pitchFamily="34" charset="0"/>
                          <a:cs typeface="Arial" panose="020B0604020202020204" pitchFamily="34" charset="0"/>
                        </a:rPr>
                        <a:t>Almirante, Cheryl MD</a:t>
                      </a:r>
                    </a:p>
                    <a:p>
                      <a:pPr>
                        <a:lnSpc>
                          <a:spcPct val="114000"/>
                        </a:lnSpc>
                      </a:pPr>
                      <a:r>
                        <a:rPr lang="en-US" sz="450">
                          <a:solidFill>
                            <a:schemeClr val="tx2">
                              <a:lumMod val="50000"/>
                            </a:schemeClr>
                          </a:solidFill>
                          <a:latin typeface="Arial" panose="020B0604020202020204" pitchFamily="34" charset="0"/>
                          <a:cs typeface="Arial" panose="020B0604020202020204" pitchFamily="34" charset="0"/>
                        </a:rPr>
                        <a:t>Aviso Consulting</a:t>
                      </a:r>
                    </a:p>
                    <a:p>
                      <a:pPr>
                        <a:lnSpc>
                          <a:spcPct val="114000"/>
                        </a:lnSpc>
                      </a:pPr>
                      <a:r>
                        <a:rPr lang="en-US" sz="450">
                          <a:solidFill>
                            <a:schemeClr val="tx2">
                              <a:lumMod val="50000"/>
                            </a:schemeClr>
                          </a:solidFill>
                          <a:latin typeface="Arial" panose="020B0604020202020204" pitchFamily="34" charset="0"/>
                          <a:cs typeface="Arial" panose="020B0604020202020204" pitchFamily="34" charset="0"/>
                        </a:rPr>
                        <a:t>Abate, Joseph DMD</a:t>
                      </a:r>
                    </a:p>
                    <a:p>
                      <a:pPr>
                        <a:lnSpc>
                          <a:spcPct val="114000"/>
                        </a:lnSpc>
                      </a:pPr>
                      <a:r>
                        <a:rPr lang="en-US" sz="450">
                          <a:solidFill>
                            <a:schemeClr val="tx2">
                              <a:lumMod val="50000"/>
                            </a:schemeClr>
                          </a:solidFill>
                          <a:latin typeface="Arial" panose="020B0604020202020204" pitchFamily="34" charset="0"/>
                          <a:cs typeface="Arial" panose="020B0604020202020204" pitchFamily="34" charset="0"/>
                        </a:rPr>
                        <a:t>Goodwin House</a:t>
                      </a:r>
                    </a:p>
                  </a:txBody>
                  <a:tcPr marL="45720" marR="45720" marT="18288" marB="18288">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a:lnSpc>
                          <a:spcPct val="114000"/>
                        </a:lnSpc>
                      </a:pPr>
                      <a:r>
                        <a:rPr lang="en-US" sz="450" b="1" i="1" u="sng">
                          <a:solidFill>
                            <a:schemeClr val="tx2">
                              <a:lumMod val="50000"/>
                            </a:schemeClr>
                          </a:solidFill>
                          <a:latin typeface="Arial" panose="020B0604020202020204" pitchFamily="34" charset="0"/>
                          <a:cs typeface="Arial" panose="020B0604020202020204" pitchFamily="34" charset="0"/>
                        </a:rPr>
                        <a:t>Phone</a:t>
                      </a:r>
                    </a:p>
                    <a:p>
                      <a:pPr>
                        <a:lnSpc>
                          <a:spcPct val="114000"/>
                        </a:lnSpc>
                      </a:pPr>
                      <a:r>
                        <a:rPr lang="en-US" sz="450">
                          <a:solidFill>
                            <a:schemeClr val="tx2">
                              <a:lumMod val="50000"/>
                            </a:schemeClr>
                          </a:solidFill>
                          <a:latin typeface="Arial" panose="020B0604020202020204" pitchFamily="34" charset="0"/>
                          <a:cs typeface="Arial" panose="020B0604020202020204" pitchFamily="34" charset="0"/>
                        </a:rPr>
                        <a:t>(801) 354-7000</a:t>
                      </a:r>
                    </a:p>
                    <a:p>
                      <a:pPr>
                        <a:lnSpc>
                          <a:spcPct val="114000"/>
                        </a:lnSpc>
                      </a:pPr>
                      <a:r>
                        <a:rPr lang="en-US" sz="450">
                          <a:solidFill>
                            <a:schemeClr val="tx2">
                              <a:lumMod val="50000"/>
                            </a:schemeClr>
                          </a:solidFill>
                          <a:latin typeface="Arial" panose="020B0604020202020204" pitchFamily="34" charset="0"/>
                          <a:cs typeface="Arial" panose="020B0604020202020204" pitchFamily="34" charset="0"/>
                        </a:rPr>
                        <a:t>(434) 455-4335</a:t>
                      </a:r>
                    </a:p>
                    <a:p>
                      <a:pPr>
                        <a:lnSpc>
                          <a:spcPct val="114000"/>
                        </a:lnSpc>
                      </a:pPr>
                      <a:r>
                        <a:rPr lang="en-US" sz="450">
                          <a:solidFill>
                            <a:schemeClr val="tx2">
                              <a:lumMod val="50000"/>
                            </a:schemeClr>
                          </a:solidFill>
                          <a:latin typeface="Arial" panose="020B0604020202020204" pitchFamily="34" charset="0"/>
                          <a:cs typeface="Arial" panose="020B0604020202020204" pitchFamily="34" charset="0"/>
                        </a:rPr>
                        <a:t>(804) 354-3784</a:t>
                      </a:r>
                    </a:p>
                    <a:p>
                      <a:pPr>
                        <a:lnSpc>
                          <a:spcPct val="114000"/>
                        </a:lnSpc>
                      </a:pPr>
                      <a:r>
                        <a:rPr lang="en-US" sz="450">
                          <a:solidFill>
                            <a:schemeClr val="tx2">
                              <a:lumMod val="50000"/>
                            </a:schemeClr>
                          </a:solidFill>
                          <a:latin typeface="Arial" panose="020B0604020202020204" pitchFamily="34" charset="0"/>
                          <a:cs typeface="Arial" panose="020B0604020202020204" pitchFamily="34" charset="0"/>
                        </a:rPr>
                        <a:t>(804) 278-2091</a:t>
                      </a:r>
                    </a:p>
                    <a:p>
                      <a:pPr>
                        <a:lnSpc>
                          <a:spcPct val="114000"/>
                        </a:lnSpc>
                      </a:pPr>
                      <a:r>
                        <a:rPr lang="en-US" sz="450">
                          <a:solidFill>
                            <a:schemeClr val="tx2">
                              <a:lumMod val="50000"/>
                            </a:schemeClr>
                          </a:solidFill>
                          <a:latin typeface="Arial" panose="020B0604020202020204" pitchFamily="34" charset="0"/>
                          <a:cs typeface="Arial" panose="020B0604020202020204" pitchFamily="34" charset="0"/>
                        </a:rPr>
                        <a:t>(757) 261-5910</a:t>
                      </a:r>
                    </a:p>
                    <a:p>
                      <a:pPr>
                        <a:lnSpc>
                          <a:spcPct val="114000"/>
                        </a:lnSpc>
                      </a:pPr>
                      <a:r>
                        <a:rPr lang="en-US" sz="450">
                          <a:solidFill>
                            <a:schemeClr val="tx2">
                              <a:lumMod val="50000"/>
                            </a:schemeClr>
                          </a:solidFill>
                          <a:latin typeface="Arial" panose="020B0604020202020204" pitchFamily="34" charset="0"/>
                          <a:cs typeface="Arial" panose="020B0604020202020204" pitchFamily="34" charset="0"/>
                        </a:rPr>
                        <a:t>(703) 504-7900</a:t>
                      </a:r>
                    </a:p>
                    <a:p>
                      <a:pPr>
                        <a:lnSpc>
                          <a:spcPct val="114000"/>
                        </a:lnSpc>
                      </a:pPr>
                      <a:r>
                        <a:rPr lang="en-US" sz="450">
                          <a:solidFill>
                            <a:schemeClr val="tx2">
                              <a:lumMod val="50000"/>
                            </a:schemeClr>
                          </a:solidFill>
                          <a:latin typeface="Arial" panose="020B0604020202020204" pitchFamily="34" charset="0"/>
                          <a:cs typeface="Arial" panose="020B0604020202020204" pitchFamily="34" charset="0"/>
                        </a:rPr>
                        <a:t>(800) 381-4923</a:t>
                      </a:r>
                    </a:p>
                    <a:p>
                      <a:pPr>
                        <a:lnSpc>
                          <a:spcPct val="114000"/>
                        </a:lnSpc>
                      </a:pPr>
                      <a:r>
                        <a:rPr lang="en-US" sz="450">
                          <a:solidFill>
                            <a:schemeClr val="tx2">
                              <a:lumMod val="50000"/>
                            </a:schemeClr>
                          </a:solidFill>
                          <a:latin typeface="Arial" panose="020B0604020202020204" pitchFamily="34" charset="0"/>
                          <a:cs typeface="Arial" panose="020B0604020202020204" pitchFamily="34" charset="0"/>
                        </a:rPr>
                        <a:t>(757) 446-5908</a:t>
                      </a:r>
                    </a:p>
                    <a:p>
                      <a:pPr>
                        <a:lnSpc>
                          <a:spcPct val="114000"/>
                        </a:lnSpc>
                      </a:pPr>
                      <a:r>
                        <a:rPr lang="en-US" sz="450">
                          <a:solidFill>
                            <a:schemeClr val="tx2">
                              <a:lumMod val="50000"/>
                            </a:schemeClr>
                          </a:solidFill>
                          <a:latin typeface="Arial" panose="020B0604020202020204" pitchFamily="34" charset="0"/>
                          <a:cs typeface="Arial" panose="020B0604020202020204" pitchFamily="34" charset="0"/>
                        </a:rPr>
                        <a:t>(209) 754-0452</a:t>
                      </a:r>
                    </a:p>
                    <a:p>
                      <a:pPr>
                        <a:lnSpc>
                          <a:spcPct val="114000"/>
                        </a:lnSpc>
                      </a:pPr>
                      <a:r>
                        <a:rPr lang="en-US" sz="450">
                          <a:solidFill>
                            <a:schemeClr val="tx2">
                              <a:lumMod val="50000"/>
                            </a:schemeClr>
                          </a:solidFill>
                          <a:latin typeface="Arial" panose="020B0604020202020204" pitchFamily="34" charset="0"/>
                          <a:cs typeface="Arial" panose="020B0604020202020204" pitchFamily="34" charset="0"/>
                        </a:rPr>
                        <a:t>(540) 982-2463</a:t>
                      </a:r>
                    </a:p>
                    <a:p>
                      <a:pPr>
                        <a:lnSpc>
                          <a:spcPct val="114000"/>
                        </a:lnSpc>
                      </a:pPr>
                      <a:r>
                        <a:rPr lang="en-US" sz="450">
                          <a:solidFill>
                            <a:schemeClr val="tx2">
                              <a:lumMod val="50000"/>
                            </a:schemeClr>
                          </a:solidFill>
                          <a:latin typeface="Arial" panose="020B0604020202020204" pitchFamily="34" charset="0"/>
                          <a:cs typeface="Arial" panose="020B0604020202020204" pitchFamily="34" charset="0"/>
                        </a:rPr>
                        <a:t>(703) 578-1000</a:t>
                      </a:r>
                    </a:p>
                  </a:txBody>
                  <a:tcPr marL="45720" marR="45720" marT="18288" marB="18288">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a:lnSpc>
                          <a:spcPct val="114000"/>
                        </a:lnSpc>
                      </a:pPr>
                      <a:r>
                        <a:rPr lang="en-US" sz="450" b="1" i="1" u="sng">
                          <a:solidFill>
                            <a:schemeClr val="tx2">
                              <a:lumMod val="50000"/>
                            </a:schemeClr>
                          </a:solidFill>
                          <a:latin typeface="Arial" panose="020B0604020202020204" pitchFamily="34" charset="0"/>
                          <a:cs typeface="Arial" panose="020B0604020202020204" pitchFamily="34" charset="0"/>
                        </a:rPr>
                        <a:t>Fax</a:t>
                      </a:r>
                    </a:p>
                    <a:p>
                      <a:pPr>
                        <a:lnSpc>
                          <a:spcPct val="114000"/>
                        </a:lnSpc>
                      </a:pPr>
                      <a:r>
                        <a:rPr lang="en-US" sz="450">
                          <a:solidFill>
                            <a:schemeClr val="tx2">
                              <a:lumMod val="50000"/>
                            </a:schemeClr>
                          </a:solidFill>
                          <a:latin typeface="Arial" panose="020B0604020202020204" pitchFamily="34" charset="0"/>
                          <a:cs typeface="Arial" panose="020B0604020202020204" pitchFamily="34" charset="0"/>
                        </a:rPr>
                        <a:t>(502) 491-5560</a:t>
                      </a:r>
                    </a:p>
                    <a:p>
                      <a:pPr>
                        <a:lnSpc>
                          <a:spcPct val="114000"/>
                        </a:lnSpc>
                      </a:pPr>
                      <a:r>
                        <a:rPr lang="en-US" sz="450">
                          <a:solidFill>
                            <a:schemeClr val="tx2">
                              <a:lumMod val="50000"/>
                            </a:schemeClr>
                          </a:solidFill>
                          <a:latin typeface="Arial" panose="020B0604020202020204" pitchFamily="34" charset="0"/>
                          <a:cs typeface="Arial" panose="020B0604020202020204" pitchFamily="34" charset="0"/>
                        </a:rPr>
                        <a:t>No Fax</a:t>
                      </a:r>
                    </a:p>
                    <a:p>
                      <a:pPr>
                        <a:lnSpc>
                          <a:spcPct val="114000"/>
                        </a:lnSpc>
                      </a:pPr>
                      <a:r>
                        <a:rPr lang="en-US" sz="450">
                          <a:solidFill>
                            <a:schemeClr val="tx2">
                              <a:lumMod val="50000"/>
                            </a:schemeClr>
                          </a:solidFill>
                          <a:latin typeface="Arial" panose="020B0604020202020204" pitchFamily="34" charset="0"/>
                          <a:cs typeface="Arial" panose="020B0604020202020204" pitchFamily="34" charset="0"/>
                        </a:rPr>
                        <a:t>No Fax</a:t>
                      </a:r>
                    </a:p>
                    <a:p>
                      <a:pPr>
                        <a:lnSpc>
                          <a:spcPct val="114000"/>
                        </a:lnSpc>
                      </a:pPr>
                      <a:r>
                        <a:rPr lang="en-US" sz="450">
                          <a:solidFill>
                            <a:schemeClr val="tx2">
                              <a:lumMod val="50000"/>
                            </a:schemeClr>
                          </a:solidFill>
                          <a:latin typeface="Arial" panose="020B0604020202020204" pitchFamily="34" charset="0"/>
                          <a:cs typeface="Arial" panose="020B0604020202020204" pitchFamily="34" charset="0"/>
                        </a:rPr>
                        <a:t>(703) 780-9077</a:t>
                      </a:r>
                    </a:p>
                    <a:p>
                      <a:pPr>
                        <a:lnSpc>
                          <a:spcPct val="114000"/>
                        </a:lnSpc>
                      </a:pPr>
                      <a:r>
                        <a:rPr lang="en-US" sz="450">
                          <a:solidFill>
                            <a:schemeClr val="tx2">
                              <a:lumMod val="50000"/>
                            </a:schemeClr>
                          </a:solidFill>
                          <a:latin typeface="Arial" panose="020B0604020202020204" pitchFamily="34" charset="0"/>
                          <a:cs typeface="Arial" panose="020B0604020202020204" pitchFamily="34" charset="0"/>
                        </a:rPr>
                        <a:t>(757) 466-5834</a:t>
                      </a:r>
                    </a:p>
                    <a:p>
                      <a:pPr>
                        <a:lnSpc>
                          <a:spcPct val="114000"/>
                        </a:lnSpc>
                      </a:pPr>
                      <a:r>
                        <a:rPr lang="en-US" sz="450">
                          <a:solidFill>
                            <a:schemeClr val="tx2">
                              <a:lumMod val="50000"/>
                            </a:schemeClr>
                          </a:solidFill>
                          <a:latin typeface="Arial" panose="020B0604020202020204" pitchFamily="34" charset="0"/>
                          <a:cs typeface="Arial" panose="020B0604020202020204" pitchFamily="34" charset="0"/>
                        </a:rPr>
                        <a:t>No Fax</a:t>
                      </a:r>
                    </a:p>
                    <a:p>
                      <a:pPr>
                        <a:lnSpc>
                          <a:spcPct val="114000"/>
                        </a:lnSpc>
                      </a:pPr>
                      <a:r>
                        <a:rPr lang="en-US" sz="450">
                          <a:solidFill>
                            <a:schemeClr val="tx2">
                              <a:lumMod val="50000"/>
                            </a:schemeClr>
                          </a:solidFill>
                          <a:latin typeface="Arial" panose="020B0604020202020204" pitchFamily="34" charset="0"/>
                          <a:cs typeface="Arial" panose="020B0604020202020204" pitchFamily="34" charset="0"/>
                        </a:rPr>
                        <a:t>(731) 285-6600</a:t>
                      </a:r>
                    </a:p>
                    <a:p>
                      <a:pPr>
                        <a:lnSpc>
                          <a:spcPct val="114000"/>
                        </a:lnSpc>
                      </a:pPr>
                      <a:r>
                        <a:rPr lang="en-US" sz="450">
                          <a:solidFill>
                            <a:schemeClr val="tx2">
                              <a:lumMod val="50000"/>
                            </a:schemeClr>
                          </a:solidFill>
                          <a:latin typeface="Arial" panose="020B0604020202020204" pitchFamily="34" charset="0"/>
                          <a:cs typeface="Arial" panose="020B0604020202020204" pitchFamily="34" charset="0"/>
                        </a:rPr>
                        <a:t>(757) 777-3710</a:t>
                      </a:r>
                    </a:p>
                    <a:p>
                      <a:pPr>
                        <a:lnSpc>
                          <a:spcPct val="114000"/>
                        </a:lnSpc>
                      </a:pPr>
                      <a:r>
                        <a:rPr lang="en-US" sz="450">
                          <a:solidFill>
                            <a:schemeClr val="tx2">
                              <a:lumMod val="50000"/>
                            </a:schemeClr>
                          </a:solidFill>
                          <a:latin typeface="Arial" panose="020B0604020202020204" pitchFamily="34" charset="0"/>
                          <a:cs typeface="Arial" panose="020B0604020202020204" pitchFamily="34" charset="0"/>
                        </a:rPr>
                        <a:t>(248) 451-9085</a:t>
                      </a:r>
                    </a:p>
                    <a:p>
                      <a:pPr>
                        <a:lnSpc>
                          <a:spcPct val="114000"/>
                        </a:lnSpc>
                      </a:pPr>
                      <a:r>
                        <a:rPr lang="en-US" sz="450">
                          <a:solidFill>
                            <a:schemeClr val="tx2">
                              <a:lumMod val="50000"/>
                            </a:schemeClr>
                          </a:solidFill>
                          <a:latin typeface="Arial" panose="020B0604020202020204" pitchFamily="34" charset="0"/>
                          <a:cs typeface="Arial" panose="020B0604020202020204" pitchFamily="34" charset="0"/>
                        </a:rPr>
                        <a:t>No Fax</a:t>
                      </a:r>
                    </a:p>
                    <a:p>
                      <a:pPr>
                        <a:lnSpc>
                          <a:spcPct val="114000"/>
                        </a:lnSpc>
                      </a:pPr>
                      <a:r>
                        <a:rPr lang="en-US" sz="450">
                          <a:solidFill>
                            <a:schemeClr val="tx2">
                              <a:lumMod val="50000"/>
                            </a:schemeClr>
                          </a:solidFill>
                          <a:latin typeface="Arial" panose="020B0604020202020204" pitchFamily="34" charset="0"/>
                          <a:cs typeface="Arial" panose="020B0604020202020204" pitchFamily="34" charset="0"/>
                        </a:rPr>
                        <a:t>No Fax</a:t>
                      </a:r>
                    </a:p>
                  </a:txBody>
                  <a:tcPr marL="45720" marR="45720" marT="18288" marB="18288">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a:lnSpc>
                          <a:spcPct val="114000"/>
                        </a:lnSpc>
                      </a:pPr>
                      <a:r>
                        <a:rPr lang="en-US" sz="450" b="1" i="1" u="sng">
                          <a:solidFill>
                            <a:schemeClr val="tx2">
                              <a:lumMod val="50000"/>
                            </a:schemeClr>
                          </a:solidFill>
                          <a:latin typeface="Arial" panose="020B0604020202020204" pitchFamily="34" charset="0"/>
                          <a:cs typeface="Arial" panose="020B0604020202020204" pitchFamily="34" charset="0"/>
                        </a:rPr>
                        <a:t>Type</a:t>
                      </a:r>
                    </a:p>
                    <a:p>
                      <a:pPr>
                        <a:lnSpc>
                          <a:spcPct val="114000"/>
                        </a:lnSpc>
                      </a:pPr>
                      <a:r>
                        <a:rPr lang="en-US" sz="450">
                          <a:solidFill>
                            <a:schemeClr val="tx2">
                              <a:lumMod val="50000"/>
                            </a:schemeClr>
                          </a:solidFill>
                          <a:latin typeface="Arial" panose="020B0604020202020204" pitchFamily="34" charset="0"/>
                          <a:cs typeface="Arial" panose="020B0604020202020204" pitchFamily="34" charset="0"/>
                        </a:rPr>
                        <a:t>Case Management</a:t>
                      </a:r>
                    </a:p>
                    <a:p>
                      <a:pPr>
                        <a:lnSpc>
                          <a:spcPct val="114000"/>
                        </a:lnSpc>
                      </a:pPr>
                      <a:r>
                        <a:rPr lang="en-US" sz="450">
                          <a:solidFill>
                            <a:schemeClr val="tx2">
                              <a:lumMod val="50000"/>
                            </a:schemeClr>
                          </a:solidFill>
                          <a:latin typeface="Arial" panose="020B0604020202020204" pitchFamily="34" charset="0"/>
                          <a:cs typeface="Arial" panose="020B0604020202020204" pitchFamily="34" charset="0"/>
                        </a:rPr>
                        <a:t>DME</a:t>
                      </a:r>
                    </a:p>
                    <a:p>
                      <a:pPr>
                        <a:lnSpc>
                          <a:spcPct val="114000"/>
                        </a:lnSpc>
                      </a:pPr>
                      <a:r>
                        <a:rPr lang="en-US" sz="450">
                          <a:solidFill>
                            <a:schemeClr val="tx2">
                              <a:lumMod val="50000"/>
                            </a:schemeClr>
                          </a:solidFill>
                          <a:latin typeface="Arial" panose="020B0604020202020204" pitchFamily="34" charset="0"/>
                          <a:cs typeface="Arial" panose="020B0604020202020204" pitchFamily="34" charset="0"/>
                        </a:rPr>
                        <a:t>Care Coordinator</a:t>
                      </a:r>
                    </a:p>
                    <a:p>
                      <a:pPr>
                        <a:lnSpc>
                          <a:spcPct val="114000"/>
                        </a:lnSpc>
                      </a:pPr>
                      <a:r>
                        <a:rPr lang="en-US" sz="450">
                          <a:solidFill>
                            <a:schemeClr val="tx2">
                              <a:lumMod val="50000"/>
                            </a:schemeClr>
                          </a:solidFill>
                          <a:latin typeface="Arial" panose="020B0604020202020204" pitchFamily="34" charset="0"/>
                          <a:cs typeface="Arial" panose="020B0604020202020204" pitchFamily="34" charset="0"/>
                        </a:rPr>
                        <a:t>Internal Medicine</a:t>
                      </a:r>
                    </a:p>
                    <a:p>
                      <a:pPr>
                        <a:lnSpc>
                          <a:spcPct val="114000"/>
                        </a:lnSpc>
                      </a:pPr>
                      <a:r>
                        <a:rPr lang="en-US" sz="450">
                          <a:solidFill>
                            <a:schemeClr val="tx2">
                              <a:lumMod val="50000"/>
                            </a:schemeClr>
                          </a:solidFill>
                          <a:latin typeface="Arial" panose="020B0604020202020204" pitchFamily="34" charset="0"/>
                          <a:cs typeface="Arial" panose="020B0604020202020204" pitchFamily="34" charset="0"/>
                        </a:rPr>
                        <a:t>Pulmonologist</a:t>
                      </a:r>
                    </a:p>
                    <a:p>
                      <a:pPr>
                        <a:lnSpc>
                          <a:spcPct val="114000"/>
                        </a:lnSpc>
                      </a:pPr>
                      <a:r>
                        <a:rPr lang="en-US" sz="450">
                          <a:solidFill>
                            <a:schemeClr val="tx2">
                              <a:lumMod val="50000"/>
                            </a:schemeClr>
                          </a:solidFill>
                          <a:latin typeface="Arial" panose="020B0604020202020204" pitchFamily="34" charset="0"/>
                          <a:cs typeface="Arial" panose="020B0604020202020204" pitchFamily="34" charset="0"/>
                        </a:rPr>
                        <a:t>Radiation Oncology</a:t>
                      </a:r>
                    </a:p>
                    <a:p>
                      <a:pPr>
                        <a:lnSpc>
                          <a:spcPct val="114000"/>
                        </a:lnSpc>
                      </a:pPr>
                      <a:r>
                        <a:rPr lang="en-US" sz="450">
                          <a:solidFill>
                            <a:schemeClr val="tx2">
                              <a:lumMod val="50000"/>
                            </a:schemeClr>
                          </a:solidFill>
                          <a:latin typeface="Arial" panose="020B0604020202020204" pitchFamily="34" charset="0"/>
                          <a:cs typeface="Arial" panose="020B0604020202020204" pitchFamily="34" charset="0"/>
                        </a:rPr>
                        <a:t>General Practice</a:t>
                      </a:r>
                    </a:p>
                    <a:p>
                      <a:pPr>
                        <a:lnSpc>
                          <a:spcPct val="114000"/>
                        </a:lnSpc>
                      </a:pPr>
                      <a:r>
                        <a:rPr lang="en-US" sz="450">
                          <a:solidFill>
                            <a:schemeClr val="tx2">
                              <a:lumMod val="50000"/>
                            </a:schemeClr>
                          </a:solidFill>
                          <a:latin typeface="Arial" panose="020B0604020202020204" pitchFamily="34" charset="0"/>
                          <a:cs typeface="Arial" panose="020B0604020202020204" pitchFamily="34" charset="0"/>
                        </a:rPr>
                        <a:t>Endocrinology</a:t>
                      </a:r>
                    </a:p>
                    <a:p>
                      <a:pPr>
                        <a:lnSpc>
                          <a:spcPct val="114000"/>
                        </a:lnSpc>
                      </a:pPr>
                      <a:r>
                        <a:rPr lang="en-US" sz="450">
                          <a:solidFill>
                            <a:schemeClr val="tx2">
                              <a:lumMod val="50000"/>
                            </a:schemeClr>
                          </a:solidFill>
                          <a:latin typeface="Arial" panose="020B0604020202020204" pitchFamily="34" charset="0"/>
                          <a:cs typeface="Arial" panose="020B0604020202020204" pitchFamily="34" charset="0"/>
                        </a:rPr>
                        <a:t>Behavioral Health</a:t>
                      </a:r>
                    </a:p>
                    <a:p>
                      <a:pPr>
                        <a:lnSpc>
                          <a:spcPct val="114000"/>
                        </a:lnSpc>
                      </a:pPr>
                      <a:r>
                        <a:rPr lang="en-US" sz="450">
                          <a:solidFill>
                            <a:schemeClr val="tx2">
                              <a:lumMod val="50000"/>
                            </a:schemeClr>
                          </a:solidFill>
                          <a:latin typeface="Arial" panose="020B0604020202020204" pitchFamily="34" charset="0"/>
                          <a:cs typeface="Arial" panose="020B0604020202020204" pitchFamily="34" charset="0"/>
                        </a:rPr>
                        <a:t>Dentist</a:t>
                      </a:r>
                    </a:p>
                    <a:p>
                      <a:pPr>
                        <a:lnSpc>
                          <a:spcPct val="114000"/>
                        </a:lnSpc>
                      </a:pPr>
                      <a:r>
                        <a:rPr lang="en-US" sz="450">
                          <a:solidFill>
                            <a:schemeClr val="tx2">
                              <a:lumMod val="50000"/>
                            </a:schemeClr>
                          </a:solidFill>
                          <a:latin typeface="Arial" panose="020B0604020202020204" pitchFamily="34" charset="0"/>
                          <a:cs typeface="Arial" panose="020B0604020202020204" pitchFamily="34" charset="0"/>
                        </a:rPr>
                        <a:t>Skilled Nursing</a:t>
                      </a:r>
                    </a:p>
                  </a:txBody>
                  <a:tcPr marL="45720" marR="45720" marT="18288" marB="18288">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a:lnSpc>
                          <a:spcPct val="114000"/>
                        </a:lnSpc>
                      </a:pPr>
                      <a:r>
                        <a:rPr lang="en-US" sz="450" b="1" i="1" u="sng">
                          <a:solidFill>
                            <a:schemeClr val="tx2">
                              <a:lumMod val="50000"/>
                            </a:schemeClr>
                          </a:solidFill>
                          <a:latin typeface="Arial" panose="020B0604020202020204" pitchFamily="34" charset="0"/>
                          <a:cs typeface="Arial" panose="020B0604020202020204" pitchFamily="34" charset="0"/>
                        </a:rPr>
                        <a:t>Service Dates</a:t>
                      </a:r>
                    </a:p>
                    <a:p>
                      <a:pPr>
                        <a:lnSpc>
                          <a:spcPct val="114000"/>
                        </a:lnSpc>
                      </a:pPr>
                      <a:r>
                        <a:rPr lang="en-US" sz="450">
                          <a:solidFill>
                            <a:schemeClr val="tx2">
                              <a:lumMod val="50000"/>
                            </a:schemeClr>
                          </a:solidFill>
                          <a:latin typeface="Arial" panose="020B0604020202020204" pitchFamily="34" charset="0"/>
                          <a:cs typeface="Arial" panose="020B0604020202020204" pitchFamily="34" charset="0"/>
                        </a:rPr>
                        <a:t>Active</a:t>
                      </a:r>
                    </a:p>
                    <a:p>
                      <a:pPr>
                        <a:lnSpc>
                          <a:spcPct val="114000"/>
                        </a:lnSpc>
                      </a:pPr>
                      <a:r>
                        <a:rPr lang="en-US" sz="450">
                          <a:solidFill>
                            <a:schemeClr val="tx2">
                              <a:lumMod val="50000"/>
                            </a:schemeClr>
                          </a:solidFill>
                          <a:latin typeface="Arial" panose="020B0604020202020204" pitchFamily="34" charset="0"/>
                          <a:cs typeface="Arial" panose="020B0604020202020204" pitchFamily="34" charset="0"/>
                        </a:rPr>
                        <a:t>Active (Start 02/26/16)</a:t>
                      </a:r>
                    </a:p>
                    <a:p>
                      <a:pPr>
                        <a:lnSpc>
                          <a:spcPct val="114000"/>
                        </a:lnSpc>
                      </a:pPr>
                      <a:r>
                        <a:rPr lang="en-US" sz="450">
                          <a:solidFill>
                            <a:schemeClr val="tx2">
                              <a:lumMod val="50000"/>
                            </a:schemeClr>
                          </a:solidFill>
                          <a:latin typeface="Arial" panose="020B0604020202020204" pitchFamily="34" charset="0"/>
                          <a:cs typeface="Arial" panose="020B0604020202020204" pitchFamily="34" charset="0"/>
                        </a:rPr>
                        <a:t>Active (Start 03/01/17)</a:t>
                      </a:r>
                    </a:p>
                    <a:p>
                      <a:pPr>
                        <a:lnSpc>
                          <a:spcPct val="114000"/>
                        </a:lnSpc>
                      </a:pPr>
                      <a:r>
                        <a:rPr lang="en-US" sz="450">
                          <a:solidFill>
                            <a:schemeClr val="tx2">
                              <a:lumMod val="50000"/>
                            </a:schemeClr>
                          </a:solidFill>
                          <a:latin typeface="Arial" panose="020B0604020202020204" pitchFamily="34" charset="0"/>
                          <a:cs typeface="Arial" panose="020B0604020202020204" pitchFamily="34" charset="0"/>
                        </a:rPr>
                        <a:t>Active</a:t>
                      </a:r>
                    </a:p>
                    <a:p>
                      <a:pPr>
                        <a:lnSpc>
                          <a:spcPct val="114000"/>
                        </a:lnSpc>
                      </a:pPr>
                      <a:r>
                        <a:rPr lang="en-US" sz="450">
                          <a:solidFill>
                            <a:schemeClr val="tx2">
                              <a:lumMod val="50000"/>
                            </a:schemeClr>
                          </a:solidFill>
                          <a:latin typeface="Arial" panose="020B0604020202020204" pitchFamily="34" charset="0"/>
                          <a:cs typeface="Arial" panose="020B0604020202020204" pitchFamily="34" charset="0"/>
                        </a:rPr>
                        <a:t>Active</a:t>
                      </a:r>
                    </a:p>
                    <a:p>
                      <a:pPr>
                        <a:lnSpc>
                          <a:spcPct val="114000"/>
                        </a:lnSpc>
                      </a:pPr>
                      <a:r>
                        <a:rPr lang="en-US" sz="450">
                          <a:solidFill>
                            <a:schemeClr val="tx2">
                              <a:lumMod val="50000"/>
                            </a:schemeClr>
                          </a:solidFill>
                          <a:latin typeface="Arial" panose="020B0604020202020204" pitchFamily="34" charset="0"/>
                          <a:cs typeface="Arial" panose="020B0604020202020204" pitchFamily="34" charset="0"/>
                        </a:rPr>
                        <a:t>Active</a:t>
                      </a:r>
                    </a:p>
                    <a:p>
                      <a:pPr>
                        <a:lnSpc>
                          <a:spcPct val="114000"/>
                        </a:lnSpc>
                      </a:pPr>
                      <a:r>
                        <a:rPr lang="en-US" sz="450">
                          <a:solidFill>
                            <a:schemeClr val="tx2">
                              <a:lumMod val="50000"/>
                            </a:schemeClr>
                          </a:solidFill>
                          <a:latin typeface="Arial" panose="020B0604020202020204" pitchFamily="34" charset="0"/>
                          <a:cs typeface="Arial" panose="020B0604020202020204" pitchFamily="34" charset="0"/>
                        </a:rPr>
                        <a:t>Active (Start 03/01/17)</a:t>
                      </a:r>
                    </a:p>
                    <a:p>
                      <a:pPr>
                        <a:lnSpc>
                          <a:spcPct val="114000"/>
                        </a:lnSpc>
                      </a:pPr>
                      <a:r>
                        <a:rPr lang="en-US" sz="450">
                          <a:solidFill>
                            <a:schemeClr val="tx2">
                              <a:lumMod val="50000"/>
                            </a:schemeClr>
                          </a:solidFill>
                          <a:latin typeface="Arial" panose="020B0604020202020204" pitchFamily="34" charset="0"/>
                          <a:cs typeface="Arial" panose="020B0604020202020204" pitchFamily="34" charset="0"/>
                        </a:rPr>
                        <a:t>Active</a:t>
                      </a:r>
                    </a:p>
                    <a:p>
                      <a:pPr>
                        <a:lnSpc>
                          <a:spcPct val="114000"/>
                        </a:lnSpc>
                      </a:pPr>
                      <a:r>
                        <a:rPr lang="en-US" sz="450">
                          <a:solidFill>
                            <a:schemeClr val="tx2">
                              <a:lumMod val="50000"/>
                            </a:schemeClr>
                          </a:solidFill>
                          <a:latin typeface="Arial" panose="020B0604020202020204" pitchFamily="34" charset="0"/>
                          <a:cs typeface="Arial" panose="020B0604020202020204" pitchFamily="34" charset="0"/>
                        </a:rPr>
                        <a:t>Active</a:t>
                      </a:r>
                    </a:p>
                    <a:p>
                      <a:pPr>
                        <a:lnSpc>
                          <a:spcPct val="114000"/>
                        </a:lnSpc>
                      </a:pPr>
                      <a:r>
                        <a:rPr lang="en-US" sz="450">
                          <a:solidFill>
                            <a:schemeClr val="tx2">
                              <a:lumMod val="50000"/>
                            </a:schemeClr>
                          </a:solidFill>
                          <a:latin typeface="Arial" panose="020B0604020202020204" pitchFamily="34" charset="0"/>
                          <a:cs typeface="Arial" panose="020B0604020202020204" pitchFamily="34" charset="0"/>
                        </a:rPr>
                        <a:t>Active</a:t>
                      </a:r>
                    </a:p>
                    <a:p>
                      <a:pPr>
                        <a:lnSpc>
                          <a:spcPct val="114000"/>
                        </a:lnSpc>
                      </a:pPr>
                      <a:r>
                        <a:rPr lang="en-US" sz="450">
                          <a:solidFill>
                            <a:schemeClr val="tx2">
                              <a:lumMod val="50000"/>
                            </a:schemeClr>
                          </a:solidFill>
                          <a:latin typeface="Arial" panose="020B0604020202020204" pitchFamily="34" charset="0"/>
                          <a:cs typeface="Arial" panose="020B0604020202020204" pitchFamily="34" charset="0"/>
                        </a:rPr>
                        <a:t>Active</a:t>
                      </a:r>
                    </a:p>
                  </a:txBody>
                  <a:tcPr marL="45720" marR="45720" marT="18288" marB="18288">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576104285"/>
                  </a:ext>
                </a:extLst>
              </a:tr>
            </a:tbl>
          </a:graphicData>
        </a:graphic>
      </p:graphicFrame>
      <p:sp>
        <p:nvSpPr>
          <p:cNvPr id="9" name="TextBox 8">
            <a:extLst>
              <a:ext uri="{FF2B5EF4-FFF2-40B4-BE49-F238E27FC236}">
                <a16:creationId xmlns:a16="http://schemas.microsoft.com/office/drawing/2014/main" id="{6C8381AD-DB3B-42B8-B194-C359352202C4}"/>
              </a:ext>
            </a:extLst>
          </p:cNvPr>
          <p:cNvSpPr txBox="1"/>
          <p:nvPr/>
        </p:nvSpPr>
        <p:spPr>
          <a:xfrm>
            <a:off x="793807" y="2549982"/>
            <a:ext cx="3776669" cy="638636"/>
          </a:xfrm>
          <a:prstGeom prst="rect">
            <a:avLst/>
          </a:prstGeom>
          <a:solidFill>
            <a:schemeClr val="bg1"/>
          </a:solid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50" b="1" i="1" u="sng" strike="noStrike" kern="1200" cap="none" spc="0" normalizeH="0" baseline="0" noProof="0">
                <a:ln>
                  <a:noFill/>
                </a:ln>
                <a:solidFill>
                  <a:srgbClr val="58595B">
                    <a:lumMod val="50000"/>
                  </a:srgbClr>
                </a:solidFill>
                <a:effectLst/>
                <a:uLnTx/>
                <a:uFillTx/>
                <a:latin typeface="Arial" panose="020B0604020202020204" pitchFamily="34" charset="0"/>
                <a:ea typeface="+mn-ea"/>
                <a:cs typeface="Arial" panose="020B0604020202020204" pitchFamily="34" charset="0"/>
              </a:rPr>
              <a:t>Care Guidelines from ABC ACO</a:t>
            </a:r>
            <a:endParaRPr kumimoji="0" lang="en-US" sz="200" b="1" i="1" u="sng" strike="noStrike" kern="1200" cap="none" spc="0" normalizeH="0" baseline="0" noProof="0">
              <a:ln>
                <a:noFill/>
              </a:ln>
              <a:solidFill>
                <a:srgbClr val="58595B">
                  <a:lumMod val="50000"/>
                </a:srgbClr>
              </a:solidFill>
              <a:effectLst/>
              <a:uLnTx/>
              <a:uFillTx/>
              <a:latin typeface="Arial" panose="020B0604020202020204" pitchFamily="34" charset="0"/>
              <a:ea typeface="+mn-ea"/>
              <a:cs typeface="Arial" panose="020B0604020202020204" pitchFamily="34" charset="0"/>
            </a:endParaRPr>
          </a:p>
          <a:p>
            <a:pPr marL="114300" marR="0" lvl="0" indent="-571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450" b="0" i="0" u="none" strike="noStrike" kern="1200" cap="none" spc="0" normalizeH="0" baseline="0" noProof="0">
                <a:ln>
                  <a:noFill/>
                </a:ln>
                <a:solidFill>
                  <a:srgbClr val="58595B">
                    <a:lumMod val="50000"/>
                  </a:srgbClr>
                </a:solidFill>
                <a:effectLst/>
                <a:uLnTx/>
                <a:uFillTx/>
                <a:latin typeface="Arial" panose="020B0604020202020204" pitchFamily="34" charset="0"/>
                <a:ea typeface="+mn-ea"/>
                <a:cs typeface="Arial" panose="020B0604020202020204" pitchFamily="34" charset="0"/>
              </a:rPr>
              <a:t>DNR / DNI</a:t>
            </a:r>
          </a:p>
          <a:p>
            <a:pPr marL="114300" marR="0" lvl="0" indent="-571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450" b="0" i="0" u="none" strike="noStrike" kern="1200" cap="none" spc="0" normalizeH="0" baseline="0" noProof="0">
                <a:ln>
                  <a:noFill/>
                </a:ln>
                <a:solidFill>
                  <a:srgbClr val="58595B">
                    <a:lumMod val="50000"/>
                  </a:srgbClr>
                </a:solidFill>
                <a:effectLst/>
                <a:uLnTx/>
                <a:uFillTx/>
                <a:latin typeface="Arial" panose="020B0604020202020204" pitchFamily="34" charset="0"/>
                <a:ea typeface="+mn-ea"/>
                <a:cs typeface="Arial" panose="020B0604020202020204" pitchFamily="34" charset="0"/>
              </a:rPr>
              <a:t>Please check CBG, renal function, and oxygen levels first when presenting with altered mental status.</a:t>
            </a:r>
          </a:p>
          <a:p>
            <a:pPr marL="114300" marR="0" lvl="0" indent="-571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450" b="0" i="0" u="none" strike="noStrike" kern="1200" cap="none" spc="0" normalizeH="0" baseline="0" noProof="0">
                <a:ln>
                  <a:noFill/>
                </a:ln>
                <a:solidFill>
                  <a:srgbClr val="58595B">
                    <a:lumMod val="50000"/>
                  </a:srgbClr>
                </a:solidFill>
                <a:effectLst/>
                <a:uLnTx/>
                <a:uFillTx/>
                <a:latin typeface="Arial" panose="020B0604020202020204" pitchFamily="34" charset="0"/>
                <a:ea typeface="+mn-ea"/>
                <a:cs typeface="Arial" panose="020B0604020202020204" pitchFamily="34" charset="0"/>
              </a:rPr>
              <a:t>Anthem Blue Cross Blue Shield care management involved (see Care Team). Feel free to call for further patient background or arrangements with follow-up appointments to PCP.</a:t>
            </a:r>
          </a:p>
          <a:p>
            <a:pPr marL="114300" marR="0" lvl="0" indent="-571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450" b="0" i="0" u="none" strike="noStrike" kern="1200" cap="none" spc="0" normalizeH="0" baseline="0" noProof="0">
                <a:ln>
                  <a:noFill/>
                </a:ln>
                <a:solidFill>
                  <a:srgbClr val="58595B">
                    <a:lumMod val="50000"/>
                  </a:srgbClr>
                </a:solidFill>
                <a:effectLst/>
                <a:uLnTx/>
                <a:uFillTx/>
                <a:latin typeface="Arial" panose="020B0604020202020204" pitchFamily="34" charset="0"/>
                <a:ea typeface="+mn-ea"/>
                <a:cs typeface="Arial" panose="020B0604020202020204" pitchFamily="34" charset="0"/>
              </a:rPr>
              <a:t>Daughter, Katherine Woodland, is his main care taker; please contact her if he presents in the ED.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 b="0" i="0" u="none" strike="noStrike" kern="1200" cap="none" spc="0" normalizeH="0" baseline="0" noProof="0">
              <a:ln>
                <a:noFill/>
              </a:ln>
              <a:solidFill>
                <a:srgbClr val="58595B">
                  <a:lumMod val="50000"/>
                </a:srgbClr>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50" b="0" i="0" u="none" strike="noStrike" kern="1200" cap="none" spc="0" normalizeH="0" baseline="0" noProof="0">
                <a:ln>
                  <a:noFill/>
                </a:ln>
                <a:solidFill>
                  <a:srgbClr val="58595B">
                    <a:lumMod val="50000"/>
                  </a:srgbClr>
                </a:solidFill>
                <a:effectLst/>
                <a:uLnTx/>
                <a:uFillTx/>
                <a:latin typeface="Arial" panose="020B0604020202020204" pitchFamily="34" charset="0"/>
                <a:ea typeface="+mn-ea"/>
                <a:cs typeface="Arial" panose="020B0604020202020204" pitchFamily="34" charset="0"/>
              </a:rPr>
              <a:t>These are guidelines and the provider should exercise clinical judgment when providing care.</a:t>
            </a:r>
          </a:p>
        </p:txBody>
      </p:sp>
      <p:sp>
        <p:nvSpPr>
          <p:cNvPr id="10" name="TextBox 9">
            <a:extLst>
              <a:ext uri="{FF2B5EF4-FFF2-40B4-BE49-F238E27FC236}">
                <a16:creationId xmlns:a16="http://schemas.microsoft.com/office/drawing/2014/main" id="{34E6C5E6-7597-4746-9425-05F81598A61F}"/>
              </a:ext>
            </a:extLst>
          </p:cNvPr>
          <p:cNvSpPr txBox="1"/>
          <p:nvPr/>
        </p:nvSpPr>
        <p:spPr>
          <a:xfrm>
            <a:off x="793806" y="3173977"/>
            <a:ext cx="3776669" cy="777136"/>
          </a:xfrm>
          <a:prstGeom prst="rect">
            <a:avLst/>
          </a:prstGeom>
          <a:solidFill>
            <a:schemeClr val="bg1"/>
          </a:solid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50" b="1" i="1" u="sng" strike="noStrike" kern="1200" cap="none" spc="0" normalizeH="0" baseline="0" noProof="0">
                <a:ln>
                  <a:noFill/>
                </a:ln>
                <a:solidFill>
                  <a:srgbClr val="58595B">
                    <a:lumMod val="50000"/>
                  </a:srgbClr>
                </a:solidFill>
                <a:effectLst/>
                <a:uLnTx/>
                <a:uFillTx/>
                <a:latin typeface="Arial" panose="020B0604020202020204" pitchFamily="34" charset="0"/>
                <a:ea typeface="+mn-ea"/>
                <a:cs typeface="Arial" panose="020B0604020202020204" pitchFamily="34" charset="0"/>
              </a:rPr>
              <a:t>Care History</a:t>
            </a:r>
            <a:br>
              <a:rPr kumimoji="0" lang="en-US" sz="650" b="1" i="1" u="sng" strike="noStrike" kern="1200" cap="none" spc="0" normalizeH="0" baseline="0" noProof="0">
                <a:ln>
                  <a:noFill/>
                </a:ln>
                <a:solidFill>
                  <a:srgbClr val="58595B">
                    <a:lumMod val="50000"/>
                  </a:srgbClr>
                </a:solidFill>
                <a:effectLst/>
                <a:uLnTx/>
                <a:uFillTx/>
                <a:latin typeface="Arial" panose="020B0604020202020204" pitchFamily="34" charset="0"/>
                <a:ea typeface="+mn-ea"/>
                <a:cs typeface="Arial" panose="020B0604020202020204" pitchFamily="34" charset="0"/>
              </a:rPr>
            </a:br>
            <a:endParaRPr kumimoji="0" lang="en-US" sz="200" b="1" i="1" u="sng" strike="noStrike" kern="1200" cap="none" spc="0" normalizeH="0" baseline="0" noProof="0">
              <a:ln>
                <a:noFill/>
              </a:ln>
              <a:solidFill>
                <a:srgbClr val="58595B">
                  <a:lumMod val="50000"/>
                </a:srgbClr>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50" b="0" i="0" u="none" strike="noStrike" kern="1200" cap="none" spc="0" normalizeH="0" baseline="0" noProof="0">
                <a:ln>
                  <a:noFill/>
                </a:ln>
                <a:solidFill>
                  <a:srgbClr val="58595B">
                    <a:lumMod val="50000"/>
                  </a:srgbClr>
                </a:solidFill>
                <a:effectLst/>
                <a:uLnTx/>
                <a:uFillTx/>
                <a:latin typeface="Arial" panose="020B0604020202020204" pitchFamily="34" charset="0"/>
                <a:ea typeface="+mn-ea"/>
                <a:cs typeface="Arial" panose="020B0604020202020204" pitchFamily="34" charset="0"/>
              </a:rPr>
              <a:t>Medical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50" b="0" i="0" u="none" strike="noStrike" kern="1200" cap="none" spc="0" normalizeH="0" baseline="0" noProof="0">
                <a:ln>
                  <a:noFill/>
                </a:ln>
                <a:solidFill>
                  <a:srgbClr val="58595B">
                    <a:lumMod val="50000"/>
                  </a:srgbClr>
                </a:solidFill>
                <a:effectLst/>
                <a:uLnTx/>
                <a:uFillTx/>
                <a:latin typeface="Arial" panose="020B0604020202020204" pitchFamily="34" charset="0"/>
                <a:ea typeface="+mn-ea"/>
                <a:cs typeface="Arial" panose="020B0604020202020204" pitchFamily="34" charset="0"/>
              </a:rPr>
              <a:t>04/16/2018     Innova Regional Hospital</a:t>
            </a:r>
          </a:p>
          <a:p>
            <a:pPr marL="114300" marR="0" lvl="0" indent="-571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450" b="0" i="0" u="none" strike="noStrike" kern="1200" cap="none" spc="0" normalizeH="0" baseline="0" noProof="0">
                <a:ln>
                  <a:noFill/>
                </a:ln>
                <a:solidFill>
                  <a:srgbClr val="58595B">
                    <a:lumMod val="50000"/>
                  </a:srgbClr>
                </a:solidFill>
                <a:effectLst/>
                <a:uLnTx/>
                <a:uFillTx/>
                <a:latin typeface="Arial" panose="020B0604020202020204" pitchFamily="34" charset="0"/>
                <a:ea typeface="+mn-ea"/>
                <a:cs typeface="Arial" panose="020B0604020202020204" pitchFamily="34" charset="0"/>
              </a:rPr>
              <a:t>Past Medical History: Insulin Dependent Diabetes Mellitus, MI, CVA, atrial fibrillation, CHF, adenocarcinoma, COPD, active smoker.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50" b="0" i="0" u="none" strike="noStrike" kern="1200" cap="none" spc="0" normalizeH="0" baseline="0" noProof="0">
              <a:ln>
                <a:noFill/>
              </a:ln>
              <a:solidFill>
                <a:srgbClr val="58595B">
                  <a:lumMod val="50000"/>
                </a:srgbClr>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50" b="0" i="0" u="none" strike="noStrike" kern="1200" cap="none" spc="0" normalizeH="0" baseline="0" noProof="0">
                <a:ln>
                  <a:noFill/>
                </a:ln>
                <a:solidFill>
                  <a:srgbClr val="58595B">
                    <a:lumMod val="50000"/>
                  </a:srgbClr>
                </a:solidFill>
                <a:effectLst/>
                <a:uLnTx/>
                <a:uFillTx/>
                <a:latin typeface="Arial" panose="020B0604020202020204" pitchFamily="34" charset="0"/>
                <a:ea typeface="+mn-ea"/>
                <a:cs typeface="Arial" panose="020B0604020202020204" pitchFamily="34" charset="0"/>
              </a:rPr>
              <a:t>Behavioral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50" b="0" i="0" u="none" strike="noStrike" kern="1200" cap="none" spc="0" normalizeH="0" baseline="0" noProof="0">
                <a:ln>
                  <a:noFill/>
                </a:ln>
                <a:solidFill>
                  <a:srgbClr val="58595B">
                    <a:lumMod val="50000"/>
                  </a:srgbClr>
                </a:solidFill>
                <a:effectLst/>
                <a:uLnTx/>
                <a:uFillTx/>
                <a:latin typeface="Arial" panose="020B0604020202020204" pitchFamily="34" charset="0"/>
                <a:ea typeface="+mn-ea"/>
                <a:cs typeface="Arial" panose="020B0604020202020204" pitchFamily="34" charset="0"/>
              </a:rPr>
              <a:t>04/16/2018     Innova Regional Hospital</a:t>
            </a:r>
          </a:p>
          <a:p>
            <a:pPr marL="114300" marR="0" lvl="0" indent="-571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450" b="0" i="0" u="none" strike="noStrike" kern="1200" cap="none" spc="0" normalizeH="0" baseline="0" noProof="0">
                <a:ln>
                  <a:noFill/>
                </a:ln>
                <a:solidFill>
                  <a:srgbClr val="58595B">
                    <a:lumMod val="50000"/>
                  </a:srgbClr>
                </a:solidFill>
                <a:effectLst/>
                <a:uLnTx/>
                <a:uFillTx/>
                <a:latin typeface="Arial" panose="020B0604020202020204" pitchFamily="34" charset="0"/>
                <a:ea typeface="+mn-ea"/>
                <a:cs typeface="Arial" panose="020B0604020202020204" pitchFamily="34" charset="0"/>
              </a:rPr>
              <a:t>Jack has psychosocial burdens, including depression, post-traumatic stress disorder (PTSD), chronic back pain, and social isolation. Moreover, Jack may also face environmental barriers, such as the distance he needs to walk to get his meals, that worsen his dyspnea.</a:t>
            </a:r>
          </a:p>
        </p:txBody>
      </p:sp>
      <p:graphicFrame>
        <p:nvGraphicFramePr>
          <p:cNvPr id="11" name="Table 10">
            <a:extLst>
              <a:ext uri="{FF2B5EF4-FFF2-40B4-BE49-F238E27FC236}">
                <a16:creationId xmlns:a16="http://schemas.microsoft.com/office/drawing/2014/main" id="{20442EDB-8B40-4A0D-8889-CA575EA4F783}"/>
              </a:ext>
            </a:extLst>
          </p:cNvPr>
          <p:cNvGraphicFramePr>
            <a:graphicFrameLocks noGrp="1"/>
          </p:cNvGraphicFramePr>
          <p:nvPr/>
        </p:nvGraphicFramePr>
        <p:xfrm>
          <a:off x="836671" y="3939017"/>
          <a:ext cx="2437546" cy="322072"/>
        </p:xfrm>
        <a:graphic>
          <a:graphicData uri="http://schemas.openxmlformats.org/drawingml/2006/table">
            <a:tbl>
              <a:tblPr firstRow="1" bandRow="1">
                <a:tableStyleId>{5C22544A-7EE6-4342-B048-85BDC9FD1C3A}</a:tableStyleId>
              </a:tblPr>
              <a:tblGrid>
                <a:gridCol w="389671">
                  <a:extLst>
                    <a:ext uri="{9D8B030D-6E8A-4147-A177-3AD203B41FA5}">
                      <a16:colId xmlns:a16="http://schemas.microsoft.com/office/drawing/2014/main" val="1067135950"/>
                    </a:ext>
                  </a:extLst>
                </a:gridCol>
                <a:gridCol w="457200">
                  <a:extLst>
                    <a:ext uri="{9D8B030D-6E8A-4147-A177-3AD203B41FA5}">
                      <a16:colId xmlns:a16="http://schemas.microsoft.com/office/drawing/2014/main" val="803858013"/>
                    </a:ext>
                  </a:extLst>
                </a:gridCol>
                <a:gridCol w="347663">
                  <a:extLst>
                    <a:ext uri="{9D8B030D-6E8A-4147-A177-3AD203B41FA5}">
                      <a16:colId xmlns:a16="http://schemas.microsoft.com/office/drawing/2014/main" val="871637499"/>
                    </a:ext>
                  </a:extLst>
                </a:gridCol>
                <a:gridCol w="1243012">
                  <a:extLst>
                    <a:ext uri="{9D8B030D-6E8A-4147-A177-3AD203B41FA5}">
                      <a16:colId xmlns:a16="http://schemas.microsoft.com/office/drawing/2014/main" val="3228338738"/>
                    </a:ext>
                  </a:extLst>
                </a:gridCol>
              </a:tblGrid>
              <a:tr h="94826">
                <a:tc gridSpan="4">
                  <a:txBody>
                    <a:bodyPr/>
                    <a:lstStyle/>
                    <a:p>
                      <a:r>
                        <a:rPr lang="en-US" sz="650" i="1" u="sng">
                          <a:solidFill>
                            <a:schemeClr val="tx2">
                              <a:lumMod val="50000"/>
                            </a:schemeClr>
                          </a:solidFill>
                          <a:latin typeface="Arial" panose="020B0604020202020204" pitchFamily="34" charset="0"/>
                          <a:cs typeface="Arial" panose="020B0604020202020204" pitchFamily="34" charset="0"/>
                        </a:rPr>
                        <a:t>Security Events</a:t>
                      </a:r>
                    </a:p>
                  </a:txBody>
                  <a:tcPr marL="45720" marR="45720" marT="18288" marB="18288">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hMerge="1">
                  <a:txBody>
                    <a:bodyPr/>
                    <a:lstStyle/>
                    <a:p>
                      <a:endParaRPr lang="en-US" sz="500">
                        <a:latin typeface="Arial" panose="020B0604020202020204" pitchFamily="34" charset="0"/>
                        <a:cs typeface="Arial" panose="020B060402020202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hMerge="1">
                  <a:txBody>
                    <a:bodyPr/>
                    <a:lstStyle/>
                    <a:p>
                      <a:endParaRPr lang="en-US" sz="500">
                        <a:latin typeface="Arial" panose="020B0604020202020204" pitchFamily="34" charset="0"/>
                        <a:cs typeface="Arial" panose="020B060402020202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hMerge="1">
                  <a:txBody>
                    <a:bodyPr/>
                    <a:lstStyle/>
                    <a:p>
                      <a:endParaRPr lang="en-US" sz="500">
                        <a:latin typeface="Arial" panose="020B0604020202020204" pitchFamily="34" charset="0"/>
                        <a:cs typeface="Arial" panose="020B060402020202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402384511"/>
                  </a:ext>
                </a:extLst>
              </a:tr>
              <a:tr h="147605">
                <a:tc>
                  <a:txBody>
                    <a:bodyPr/>
                    <a:lstStyle/>
                    <a:p>
                      <a:pPr>
                        <a:lnSpc>
                          <a:spcPct val="114000"/>
                        </a:lnSpc>
                      </a:pPr>
                      <a:r>
                        <a:rPr lang="en-US" sz="450" b="1" i="1" u="sng">
                          <a:solidFill>
                            <a:schemeClr val="tx2">
                              <a:lumMod val="50000"/>
                            </a:schemeClr>
                          </a:solidFill>
                          <a:latin typeface="Arial" panose="020B0604020202020204" pitchFamily="34" charset="0"/>
                          <a:cs typeface="Arial" panose="020B0604020202020204" pitchFamily="34" charset="0"/>
                        </a:rPr>
                        <a:t>Date</a:t>
                      </a:r>
                    </a:p>
                    <a:p>
                      <a:pPr>
                        <a:lnSpc>
                          <a:spcPct val="114000"/>
                        </a:lnSpc>
                      </a:pPr>
                      <a:r>
                        <a:rPr lang="en-US" sz="450">
                          <a:solidFill>
                            <a:schemeClr val="tx2">
                              <a:lumMod val="50000"/>
                            </a:schemeClr>
                          </a:solidFill>
                          <a:latin typeface="Arial" panose="020B0604020202020204" pitchFamily="34" charset="0"/>
                          <a:cs typeface="Arial" panose="020B0604020202020204" pitchFamily="34" charset="0"/>
                        </a:rPr>
                        <a:t>11/05/2017</a:t>
                      </a:r>
                    </a:p>
                  </a:txBody>
                  <a:tcPr marL="45720" marR="45720" marT="18288" marB="18288">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a:lnSpc>
                          <a:spcPct val="114000"/>
                        </a:lnSpc>
                      </a:pPr>
                      <a:r>
                        <a:rPr lang="en-US" sz="450" b="1" i="1" u="sng">
                          <a:solidFill>
                            <a:schemeClr val="tx2">
                              <a:lumMod val="50000"/>
                            </a:schemeClr>
                          </a:solidFill>
                          <a:latin typeface="Arial" panose="020B0604020202020204" pitchFamily="34" charset="0"/>
                          <a:cs typeface="Arial" panose="020B0604020202020204" pitchFamily="34" charset="0"/>
                        </a:rPr>
                        <a:t>Location</a:t>
                      </a:r>
                    </a:p>
                    <a:p>
                      <a:pPr>
                        <a:lnSpc>
                          <a:spcPct val="114000"/>
                        </a:lnSpc>
                      </a:pPr>
                      <a:r>
                        <a:rPr lang="en-US" sz="450">
                          <a:solidFill>
                            <a:schemeClr val="tx2">
                              <a:lumMod val="50000"/>
                            </a:schemeClr>
                          </a:solidFill>
                          <a:latin typeface="Arial" panose="020B0604020202020204" pitchFamily="34" charset="0"/>
                          <a:cs typeface="Arial" panose="020B0604020202020204" pitchFamily="34" charset="0"/>
                        </a:rPr>
                        <a:t>John Barker</a:t>
                      </a:r>
                    </a:p>
                  </a:txBody>
                  <a:tcPr marL="45720" marR="45720" marT="18288" marB="18288">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a:lnSpc>
                          <a:spcPct val="114000"/>
                        </a:lnSpc>
                      </a:pPr>
                      <a:r>
                        <a:rPr lang="en-US" sz="450" b="1" i="1" u="sng">
                          <a:solidFill>
                            <a:schemeClr val="tx2">
                              <a:lumMod val="50000"/>
                            </a:schemeClr>
                          </a:solidFill>
                          <a:latin typeface="Arial" panose="020B0604020202020204" pitchFamily="34" charset="0"/>
                          <a:cs typeface="Arial" panose="020B0604020202020204" pitchFamily="34" charset="0"/>
                        </a:rPr>
                        <a:t>Type</a:t>
                      </a:r>
                    </a:p>
                    <a:p>
                      <a:pPr>
                        <a:lnSpc>
                          <a:spcPct val="114000"/>
                        </a:lnSpc>
                      </a:pPr>
                      <a:r>
                        <a:rPr lang="en-US" sz="450">
                          <a:solidFill>
                            <a:schemeClr val="tx2">
                              <a:lumMod val="50000"/>
                            </a:schemeClr>
                          </a:solidFill>
                          <a:latin typeface="Arial" panose="020B0604020202020204" pitchFamily="34" charset="0"/>
                          <a:cs typeface="Arial" panose="020B0604020202020204" pitchFamily="34" charset="0"/>
                        </a:rPr>
                        <a:t>Physical</a:t>
                      </a:r>
                    </a:p>
                  </a:txBody>
                  <a:tcPr marL="45720" marR="45720" marT="18288" marB="18288">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a:lnSpc>
                          <a:spcPct val="114000"/>
                        </a:lnSpc>
                      </a:pPr>
                      <a:r>
                        <a:rPr lang="en-US" sz="450" b="1" i="1" u="sng">
                          <a:solidFill>
                            <a:schemeClr val="tx2">
                              <a:lumMod val="50000"/>
                            </a:schemeClr>
                          </a:solidFill>
                          <a:latin typeface="Arial" panose="020B0604020202020204" pitchFamily="34" charset="0"/>
                          <a:cs typeface="Arial" panose="020B0604020202020204" pitchFamily="34" charset="0"/>
                        </a:rPr>
                        <a:t>Specifics</a:t>
                      </a:r>
                    </a:p>
                    <a:p>
                      <a:pPr>
                        <a:lnSpc>
                          <a:spcPct val="114000"/>
                        </a:lnSpc>
                      </a:pPr>
                      <a:r>
                        <a:rPr lang="en-US" sz="450">
                          <a:solidFill>
                            <a:schemeClr val="tx2">
                              <a:lumMod val="50000"/>
                            </a:schemeClr>
                          </a:solidFill>
                          <a:latin typeface="Arial" panose="020B0604020202020204" pitchFamily="34" charset="0"/>
                          <a:cs typeface="Arial" panose="020B0604020202020204" pitchFamily="34" charset="0"/>
                        </a:rPr>
                        <a:t>Patient threatened to assault another patient</a:t>
                      </a:r>
                    </a:p>
                  </a:txBody>
                  <a:tcPr marL="45720" marR="45720" marT="18288" marB="18288">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576104285"/>
                  </a:ext>
                </a:extLst>
              </a:tr>
            </a:tbl>
          </a:graphicData>
        </a:graphic>
      </p:graphicFrame>
      <p:graphicFrame>
        <p:nvGraphicFramePr>
          <p:cNvPr id="12" name="Table 11">
            <a:extLst>
              <a:ext uri="{FF2B5EF4-FFF2-40B4-BE49-F238E27FC236}">
                <a16:creationId xmlns:a16="http://schemas.microsoft.com/office/drawing/2014/main" id="{BD5EE0E0-0B6C-429D-BA4E-BAE6D15EEAE3}"/>
              </a:ext>
            </a:extLst>
          </p:cNvPr>
          <p:cNvGraphicFramePr>
            <a:graphicFrameLocks noGrp="1"/>
          </p:cNvGraphicFramePr>
          <p:nvPr/>
        </p:nvGraphicFramePr>
        <p:xfrm>
          <a:off x="836671" y="4292466"/>
          <a:ext cx="3733806" cy="947420"/>
        </p:xfrm>
        <a:graphic>
          <a:graphicData uri="http://schemas.openxmlformats.org/drawingml/2006/table">
            <a:tbl>
              <a:tblPr firstRow="1" bandRow="1">
                <a:tableStyleId>{5C22544A-7EE6-4342-B048-85BDC9FD1C3A}</a:tableStyleId>
              </a:tblPr>
              <a:tblGrid>
                <a:gridCol w="484923">
                  <a:extLst>
                    <a:ext uri="{9D8B030D-6E8A-4147-A177-3AD203B41FA5}">
                      <a16:colId xmlns:a16="http://schemas.microsoft.com/office/drawing/2014/main" val="1067135950"/>
                    </a:ext>
                  </a:extLst>
                </a:gridCol>
                <a:gridCol w="466725">
                  <a:extLst>
                    <a:ext uri="{9D8B030D-6E8A-4147-A177-3AD203B41FA5}">
                      <a16:colId xmlns:a16="http://schemas.microsoft.com/office/drawing/2014/main" val="803858013"/>
                    </a:ext>
                  </a:extLst>
                </a:gridCol>
                <a:gridCol w="619125">
                  <a:extLst>
                    <a:ext uri="{9D8B030D-6E8A-4147-A177-3AD203B41FA5}">
                      <a16:colId xmlns:a16="http://schemas.microsoft.com/office/drawing/2014/main" val="871637499"/>
                    </a:ext>
                  </a:extLst>
                </a:gridCol>
                <a:gridCol w="466725">
                  <a:extLst>
                    <a:ext uri="{9D8B030D-6E8A-4147-A177-3AD203B41FA5}">
                      <a16:colId xmlns:a16="http://schemas.microsoft.com/office/drawing/2014/main" val="3228338738"/>
                    </a:ext>
                  </a:extLst>
                </a:gridCol>
                <a:gridCol w="980281">
                  <a:extLst>
                    <a:ext uri="{9D8B030D-6E8A-4147-A177-3AD203B41FA5}">
                      <a16:colId xmlns:a16="http://schemas.microsoft.com/office/drawing/2014/main" val="376814451"/>
                    </a:ext>
                  </a:extLst>
                </a:gridCol>
                <a:gridCol w="716027">
                  <a:extLst>
                    <a:ext uri="{9D8B030D-6E8A-4147-A177-3AD203B41FA5}">
                      <a16:colId xmlns:a16="http://schemas.microsoft.com/office/drawing/2014/main" val="172487115"/>
                    </a:ext>
                  </a:extLst>
                </a:gridCol>
              </a:tblGrid>
              <a:tr h="94826">
                <a:tc gridSpan="5">
                  <a:txBody>
                    <a:bodyPr/>
                    <a:lstStyle/>
                    <a:p>
                      <a:r>
                        <a:rPr lang="en-US" sz="650" i="1" u="sng">
                          <a:solidFill>
                            <a:schemeClr val="tx2">
                              <a:lumMod val="50000"/>
                            </a:schemeClr>
                          </a:solidFill>
                          <a:latin typeface="Arial" panose="020B0604020202020204" pitchFamily="34" charset="0"/>
                          <a:cs typeface="Arial" panose="020B0604020202020204" pitchFamily="34" charset="0"/>
                        </a:rPr>
                        <a:t>Recent Encounter Summary (6 months)</a:t>
                      </a:r>
                    </a:p>
                  </a:txBody>
                  <a:tcPr marL="45720" marR="45720" marT="18288" marB="18288">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hMerge="1">
                  <a:txBody>
                    <a:bodyPr/>
                    <a:lstStyle/>
                    <a:p>
                      <a:endParaRPr lang="en-US" sz="500">
                        <a:latin typeface="Arial" panose="020B0604020202020204" pitchFamily="34" charset="0"/>
                        <a:cs typeface="Arial" panose="020B060402020202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hMerge="1">
                  <a:txBody>
                    <a:bodyPr/>
                    <a:lstStyle/>
                    <a:p>
                      <a:endParaRPr lang="en-US" sz="500">
                        <a:latin typeface="Arial" panose="020B0604020202020204" pitchFamily="34" charset="0"/>
                        <a:cs typeface="Arial" panose="020B060402020202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hMerge="1">
                  <a:txBody>
                    <a:bodyPr/>
                    <a:lstStyle/>
                    <a:p>
                      <a:endParaRPr lang="en-US" sz="500">
                        <a:latin typeface="Arial" panose="020B0604020202020204" pitchFamily="34" charset="0"/>
                        <a:cs typeface="Arial" panose="020B060402020202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hMerge="1">
                  <a:txBody>
                    <a:bodyPr/>
                    <a:lstStyle/>
                    <a:p>
                      <a:endParaRPr lang="en-US" sz="500">
                        <a:latin typeface="Arial" panose="020B0604020202020204" pitchFamily="34" charset="0"/>
                        <a:cs typeface="Arial" panose="020B060402020202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endParaRPr lang="en-US" sz="650" i="1" u="sng">
                        <a:solidFill>
                          <a:schemeClr val="tx2">
                            <a:lumMod val="50000"/>
                          </a:schemeClr>
                        </a:solidFill>
                        <a:latin typeface="Arial" panose="020B0604020202020204" pitchFamily="34" charset="0"/>
                        <a:cs typeface="Arial" panose="020B0604020202020204" pitchFamily="34" charset="0"/>
                      </a:endParaRPr>
                    </a:p>
                  </a:txBody>
                  <a:tcPr marL="45720" marR="45720" marT="18288" marB="18288">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402384511"/>
                  </a:ext>
                </a:extLst>
              </a:tr>
              <a:tr h="0">
                <a:tc>
                  <a:txBody>
                    <a:bodyPr/>
                    <a:lstStyle/>
                    <a:p>
                      <a:pPr>
                        <a:lnSpc>
                          <a:spcPct val="114000"/>
                        </a:lnSpc>
                      </a:pPr>
                      <a:r>
                        <a:rPr lang="en-US" sz="450" b="1" i="1" u="sng">
                          <a:solidFill>
                            <a:schemeClr val="tx2">
                              <a:lumMod val="50000"/>
                            </a:schemeClr>
                          </a:solidFill>
                          <a:latin typeface="Arial" panose="020B0604020202020204" pitchFamily="34" charset="0"/>
                          <a:cs typeface="Arial" panose="020B0604020202020204" pitchFamily="34" charset="0"/>
                        </a:rPr>
                        <a:t>Admit Date</a:t>
                      </a:r>
                    </a:p>
                    <a:p>
                      <a:pPr>
                        <a:lnSpc>
                          <a:spcPct val="114000"/>
                        </a:lnSpc>
                      </a:pPr>
                      <a:r>
                        <a:rPr lang="en-US" sz="450" b="0" i="0" u="none">
                          <a:solidFill>
                            <a:schemeClr val="tx2">
                              <a:lumMod val="50000"/>
                            </a:schemeClr>
                          </a:solidFill>
                          <a:latin typeface="Arial" panose="020B0604020202020204" pitchFamily="34" charset="0"/>
                          <a:cs typeface="Arial" panose="020B0604020202020204" pitchFamily="34" charset="0"/>
                        </a:rPr>
                        <a:t>04/28/2018</a:t>
                      </a:r>
                    </a:p>
                    <a:p>
                      <a:pPr>
                        <a:lnSpc>
                          <a:spcPct val="114000"/>
                        </a:lnSpc>
                      </a:pPr>
                      <a:r>
                        <a:rPr lang="en-US" sz="450" b="0" i="0" u="none">
                          <a:solidFill>
                            <a:schemeClr val="tx2">
                              <a:lumMod val="50000"/>
                            </a:schemeClr>
                          </a:solidFill>
                          <a:latin typeface="Arial" panose="020B0604020202020204" pitchFamily="34" charset="0"/>
                          <a:cs typeface="Arial" panose="020B0604020202020204" pitchFamily="34" charset="0"/>
                        </a:rPr>
                        <a:t>04/13/2018</a:t>
                      </a:r>
                    </a:p>
                    <a:p>
                      <a:pPr>
                        <a:lnSpc>
                          <a:spcPct val="114000"/>
                        </a:lnSpc>
                      </a:pPr>
                      <a:r>
                        <a:rPr lang="en-US" sz="450" b="0" i="0" u="none">
                          <a:solidFill>
                            <a:schemeClr val="tx2">
                              <a:lumMod val="50000"/>
                            </a:schemeClr>
                          </a:solidFill>
                          <a:latin typeface="Arial" panose="020B0604020202020204" pitchFamily="34" charset="0"/>
                          <a:cs typeface="Arial" panose="020B0604020202020204" pitchFamily="34" charset="0"/>
                        </a:rPr>
                        <a:t>04/16/2018</a:t>
                      </a:r>
                    </a:p>
                    <a:p>
                      <a:pPr>
                        <a:lnSpc>
                          <a:spcPct val="114000"/>
                        </a:lnSpc>
                      </a:pPr>
                      <a:r>
                        <a:rPr lang="en-US" sz="450" b="0" i="0" u="none">
                          <a:solidFill>
                            <a:schemeClr val="tx2">
                              <a:lumMod val="50000"/>
                            </a:schemeClr>
                          </a:solidFill>
                          <a:latin typeface="Arial" panose="020B0604020202020204" pitchFamily="34" charset="0"/>
                          <a:cs typeface="Arial" panose="020B0604020202020204" pitchFamily="34" charset="0"/>
                        </a:rPr>
                        <a:t>04/16/2018</a:t>
                      </a:r>
                    </a:p>
                    <a:p>
                      <a:pPr>
                        <a:lnSpc>
                          <a:spcPct val="114000"/>
                        </a:lnSpc>
                      </a:pPr>
                      <a:r>
                        <a:rPr lang="en-US" sz="450" b="0" i="0" u="none">
                          <a:solidFill>
                            <a:schemeClr val="tx2">
                              <a:lumMod val="50000"/>
                            </a:schemeClr>
                          </a:solidFill>
                          <a:latin typeface="Arial" panose="020B0604020202020204" pitchFamily="34" charset="0"/>
                          <a:cs typeface="Arial" panose="020B0604020202020204" pitchFamily="34" charset="0"/>
                        </a:rPr>
                        <a:t>03/25/2018</a:t>
                      </a:r>
                    </a:p>
                    <a:p>
                      <a:pPr>
                        <a:lnSpc>
                          <a:spcPct val="114000"/>
                        </a:lnSpc>
                      </a:pPr>
                      <a:r>
                        <a:rPr lang="en-US" sz="450" b="0" i="0" u="none">
                          <a:solidFill>
                            <a:schemeClr val="tx2">
                              <a:lumMod val="50000"/>
                            </a:schemeClr>
                          </a:solidFill>
                          <a:latin typeface="Arial" panose="020B0604020202020204" pitchFamily="34" charset="0"/>
                          <a:cs typeface="Arial" panose="020B0604020202020204" pitchFamily="34" charset="0"/>
                        </a:rPr>
                        <a:t>09/27/2017</a:t>
                      </a:r>
                    </a:p>
                    <a:p>
                      <a:pPr>
                        <a:lnSpc>
                          <a:spcPct val="114000"/>
                        </a:lnSpc>
                      </a:pPr>
                      <a:r>
                        <a:rPr lang="en-US" sz="450" b="0" i="0" u="none">
                          <a:solidFill>
                            <a:schemeClr val="tx2">
                              <a:lumMod val="50000"/>
                            </a:schemeClr>
                          </a:solidFill>
                          <a:latin typeface="Arial" panose="020B0604020202020204" pitchFamily="34" charset="0"/>
                          <a:cs typeface="Arial" panose="020B0604020202020204" pitchFamily="34" charset="0"/>
                        </a:rPr>
                        <a:t>09/21/2017</a:t>
                      </a:r>
                    </a:p>
                    <a:p>
                      <a:pPr>
                        <a:lnSpc>
                          <a:spcPct val="114000"/>
                        </a:lnSpc>
                      </a:pPr>
                      <a:r>
                        <a:rPr lang="en-US" sz="450" b="0" i="0" u="none">
                          <a:solidFill>
                            <a:schemeClr val="tx2">
                              <a:lumMod val="50000"/>
                            </a:schemeClr>
                          </a:solidFill>
                          <a:latin typeface="Arial" panose="020B0604020202020204" pitchFamily="34" charset="0"/>
                          <a:cs typeface="Arial" panose="020B0604020202020204" pitchFamily="34" charset="0"/>
                        </a:rPr>
                        <a:t>09/04/2017</a:t>
                      </a:r>
                    </a:p>
                    <a:p>
                      <a:pPr>
                        <a:lnSpc>
                          <a:spcPct val="114000"/>
                        </a:lnSpc>
                      </a:pPr>
                      <a:r>
                        <a:rPr lang="en-US" sz="450" b="0" i="0" u="none">
                          <a:solidFill>
                            <a:schemeClr val="tx2">
                              <a:lumMod val="50000"/>
                            </a:schemeClr>
                          </a:solidFill>
                          <a:latin typeface="Arial" panose="020B0604020202020204" pitchFamily="34" charset="0"/>
                          <a:cs typeface="Arial" panose="020B0604020202020204" pitchFamily="34" charset="0"/>
                        </a:rPr>
                        <a:t>09/01/2017</a:t>
                      </a:r>
                    </a:p>
                  </a:txBody>
                  <a:tcPr marL="45720" marR="45720" marT="18288" marB="18288">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a:lnSpc>
                          <a:spcPct val="114000"/>
                        </a:lnSpc>
                      </a:pPr>
                      <a:r>
                        <a:rPr lang="en-US" sz="450" b="1" i="1" u="sng">
                          <a:solidFill>
                            <a:schemeClr val="tx2">
                              <a:lumMod val="50000"/>
                            </a:schemeClr>
                          </a:solidFill>
                          <a:latin typeface="Arial" panose="020B0604020202020204" pitchFamily="34" charset="0"/>
                          <a:cs typeface="Arial" panose="020B0604020202020204" pitchFamily="34" charset="0"/>
                        </a:rPr>
                        <a:t>Location</a:t>
                      </a:r>
                    </a:p>
                    <a:p>
                      <a:pPr>
                        <a:lnSpc>
                          <a:spcPct val="114000"/>
                        </a:lnSpc>
                      </a:pPr>
                      <a:r>
                        <a:rPr lang="en-US" sz="450" b="0" i="0" u="none">
                          <a:solidFill>
                            <a:schemeClr val="tx2">
                              <a:lumMod val="50000"/>
                            </a:schemeClr>
                          </a:solidFill>
                          <a:latin typeface="Arial" panose="020B0604020202020204" pitchFamily="34" charset="0"/>
                          <a:cs typeface="Arial" panose="020B0604020202020204" pitchFamily="34" charset="0"/>
                        </a:rPr>
                        <a:t>Alexandria</a:t>
                      </a:r>
                    </a:p>
                    <a:p>
                      <a:pPr>
                        <a:lnSpc>
                          <a:spcPct val="114000"/>
                        </a:lnSpc>
                      </a:pPr>
                      <a:r>
                        <a:rPr lang="en-US" sz="450" b="0" i="0" u="none">
                          <a:solidFill>
                            <a:schemeClr val="tx2">
                              <a:lumMod val="50000"/>
                            </a:schemeClr>
                          </a:solidFill>
                          <a:latin typeface="Arial" panose="020B0604020202020204" pitchFamily="34" charset="0"/>
                          <a:cs typeface="Arial" panose="020B0604020202020204" pitchFamily="34" charset="0"/>
                        </a:rPr>
                        <a:t>Alexandria</a:t>
                      </a:r>
                    </a:p>
                    <a:p>
                      <a:pPr>
                        <a:lnSpc>
                          <a:spcPct val="114000"/>
                        </a:lnSpc>
                      </a:pPr>
                      <a:r>
                        <a:rPr lang="en-US" sz="450" b="0" i="0" u="none">
                          <a:solidFill>
                            <a:schemeClr val="tx2">
                              <a:lumMod val="50000"/>
                            </a:schemeClr>
                          </a:solidFill>
                          <a:latin typeface="Arial" panose="020B0604020202020204" pitchFamily="34" charset="0"/>
                          <a:cs typeface="Arial" panose="020B0604020202020204" pitchFamily="34" charset="0"/>
                        </a:rPr>
                        <a:t>Alexandria</a:t>
                      </a:r>
                    </a:p>
                    <a:p>
                      <a:pPr>
                        <a:lnSpc>
                          <a:spcPct val="114000"/>
                        </a:lnSpc>
                      </a:pPr>
                      <a:r>
                        <a:rPr lang="en-US" sz="450" b="0" i="0" u="none">
                          <a:solidFill>
                            <a:schemeClr val="tx2">
                              <a:lumMod val="50000"/>
                            </a:schemeClr>
                          </a:solidFill>
                          <a:latin typeface="Arial" panose="020B0604020202020204" pitchFamily="34" charset="0"/>
                          <a:cs typeface="Arial" panose="020B0604020202020204" pitchFamily="34" charset="0"/>
                        </a:rPr>
                        <a:t>Alexandria</a:t>
                      </a:r>
                    </a:p>
                    <a:p>
                      <a:pPr>
                        <a:lnSpc>
                          <a:spcPct val="114000"/>
                        </a:lnSpc>
                      </a:pPr>
                      <a:r>
                        <a:rPr lang="en-US" sz="450" b="0" i="0" u="none">
                          <a:solidFill>
                            <a:schemeClr val="tx2">
                              <a:lumMod val="50000"/>
                            </a:schemeClr>
                          </a:solidFill>
                          <a:latin typeface="Arial" panose="020B0604020202020204" pitchFamily="34" charset="0"/>
                          <a:cs typeface="Arial" panose="020B0604020202020204" pitchFamily="34" charset="0"/>
                        </a:rPr>
                        <a:t>Galax</a:t>
                      </a:r>
                    </a:p>
                    <a:p>
                      <a:pPr>
                        <a:lnSpc>
                          <a:spcPct val="114000"/>
                        </a:lnSpc>
                      </a:pPr>
                      <a:r>
                        <a:rPr lang="en-US" sz="450" b="0" i="0" u="none">
                          <a:solidFill>
                            <a:schemeClr val="tx2">
                              <a:lumMod val="50000"/>
                            </a:schemeClr>
                          </a:solidFill>
                          <a:latin typeface="Arial" panose="020B0604020202020204" pitchFamily="34" charset="0"/>
                          <a:cs typeface="Arial" panose="020B0604020202020204" pitchFamily="34" charset="0"/>
                        </a:rPr>
                        <a:t>Arlington</a:t>
                      </a:r>
                    </a:p>
                    <a:p>
                      <a:pPr>
                        <a:lnSpc>
                          <a:spcPct val="114000"/>
                        </a:lnSpc>
                      </a:pPr>
                      <a:r>
                        <a:rPr lang="en-US" sz="450" b="0" i="0" u="none">
                          <a:solidFill>
                            <a:schemeClr val="tx2">
                              <a:lumMod val="50000"/>
                            </a:schemeClr>
                          </a:solidFill>
                          <a:latin typeface="Arial" panose="020B0604020202020204" pitchFamily="34" charset="0"/>
                          <a:cs typeface="Arial" panose="020B0604020202020204" pitchFamily="34" charset="0"/>
                        </a:rPr>
                        <a:t>Galax</a:t>
                      </a:r>
                    </a:p>
                    <a:p>
                      <a:pPr>
                        <a:lnSpc>
                          <a:spcPct val="114000"/>
                        </a:lnSpc>
                      </a:pPr>
                      <a:r>
                        <a:rPr lang="en-US" sz="450" b="0" i="0" u="none">
                          <a:solidFill>
                            <a:schemeClr val="tx2">
                              <a:lumMod val="50000"/>
                            </a:schemeClr>
                          </a:solidFill>
                          <a:latin typeface="Arial" panose="020B0604020202020204" pitchFamily="34" charset="0"/>
                          <a:cs typeface="Arial" panose="020B0604020202020204" pitchFamily="34" charset="0"/>
                        </a:rPr>
                        <a:t>Alexandria</a:t>
                      </a:r>
                    </a:p>
                    <a:p>
                      <a:pPr>
                        <a:lnSpc>
                          <a:spcPct val="114000"/>
                        </a:lnSpc>
                      </a:pPr>
                      <a:r>
                        <a:rPr lang="en-US" sz="450" b="0" i="0" u="none">
                          <a:solidFill>
                            <a:schemeClr val="tx2">
                              <a:lumMod val="50000"/>
                            </a:schemeClr>
                          </a:solidFill>
                          <a:latin typeface="Arial" panose="020B0604020202020204" pitchFamily="34" charset="0"/>
                          <a:cs typeface="Arial" panose="020B0604020202020204" pitchFamily="34" charset="0"/>
                        </a:rPr>
                        <a:t>Arlington</a:t>
                      </a:r>
                    </a:p>
                  </a:txBody>
                  <a:tcPr marL="45720" marR="45720" marT="18288" marB="18288">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a:lnSpc>
                          <a:spcPct val="114000"/>
                        </a:lnSpc>
                      </a:pPr>
                      <a:r>
                        <a:rPr lang="en-US" sz="450" b="1" i="1" u="sng">
                          <a:solidFill>
                            <a:schemeClr val="tx2">
                              <a:lumMod val="50000"/>
                            </a:schemeClr>
                          </a:solidFill>
                          <a:latin typeface="Arial" panose="020B0604020202020204" pitchFamily="34" charset="0"/>
                          <a:cs typeface="Arial" panose="020B0604020202020204" pitchFamily="34" charset="0"/>
                        </a:rPr>
                        <a:t>Facility</a:t>
                      </a:r>
                    </a:p>
                    <a:p>
                      <a:pPr>
                        <a:lnSpc>
                          <a:spcPct val="114000"/>
                        </a:lnSpc>
                      </a:pPr>
                      <a:r>
                        <a:rPr lang="en-US" sz="450" b="0" i="0" u="none">
                          <a:solidFill>
                            <a:schemeClr val="tx2">
                              <a:lumMod val="50000"/>
                            </a:schemeClr>
                          </a:solidFill>
                          <a:latin typeface="Arial" panose="020B0604020202020204" pitchFamily="34" charset="0"/>
                          <a:cs typeface="Arial" panose="020B0604020202020204" pitchFamily="34" charset="0"/>
                        </a:rPr>
                        <a:t>Innova Regional</a:t>
                      </a:r>
                    </a:p>
                    <a:p>
                      <a:pPr>
                        <a:lnSpc>
                          <a:spcPct val="114000"/>
                        </a:lnSpc>
                      </a:pPr>
                      <a:r>
                        <a:rPr lang="en-US" sz="450" b="0" i="0" u="none">
                          <a:solidFill>
                            <a:schemeClr val="tx2">
                              <a:lumMod val="50000"/>
                            </a:schemeClr>
                          </a:solidFill>
                          <a:latin typeface="Arial" panose="020B0604020202020204" pitchFamily="34" charset="0"/>
                          <a:cs typeface="Arial" panose="020B0604020202020204" pitchFamily="34" charset="0"/>
                        </a:rPr>
                        <a:t>Madeline’s Skilled</a:t>
                      </a:r>
                    </a:p>
                    <a:p>
                      <a:pPr>
                        <a:lnSpc>
                          <a:spcPct val="114000"/>
                        </a:lnSpc>
                      </a:pPr>
                      <a:r>
                        <a:rPr lang="en-US" sz="450" b="0" i="0" u="none">
                          <a:solidFill>
                            <a:schemeClr val="tx2">
                              <a:lumMod val="50000"/>
                            </a:schemeClr>
                          </a:solidFill>
                          <a:latin typeface="Arial" panose="020B0604020202020204" pitchFamily="34" charset="0"/>
                          <a:cs typeface="Arial" panose="020B0604020202020204" pitchFamily="34" charset="0"/>
                        </a:rPr>
                        <a:t>Innova Regional</a:t>
                      </a:r>
                    </a:p>
                    <a:p>
                      <a:pPr>
                        <a:lnSpc>
                          <a:spcPct val="114000"/>
                        </a:lnSpc>
                      </a:pPr>
                      <a:r>
                        <a:rPr lang="en-US" sz="450" b="0" i="0" u="none">
                          <a:solidFill>
                            <a:schemeClr val="tx2">
                              <a:lumMod val="50000"/>
                            </a:schemeClr>
                          </a:solidFill>
                          <a:latin typeface="Arial" panose="020B0604020202020204" pitchFamily="34" charset="0"/>
                          <a:cs typeface="Arial" panose="020B0604020202020204" pitchFamily="34" charset="0"/>
                        </a:rPr>
                        <a:t>Innova Regional</a:t>
                      </a:r>
                    </a:p>
                    <a:p>
                      <a:pPr>
                        <a:lnSpc>
                          <a:spcPct val="114000"/>
                        </a:lnSpc>
                      </a:pPr>
                      <a:r>
                        <a:rPr lang="en-US" sz="450" b="0" i="0" u="none">
                          <a:solidFill>
                            <a:schemeClr val="tx2">
                              <a:lumMod val="50000"/>
                            </a:schemeClr>
                          </a:solidFill>
                          <a:latin typeface="Arial" panose="020B0604020202020204" pitchFamily="34" charset="0"/>
                          <a:cs typeface="Arial" panose="020B0604020202020204" pitchFamily="34" charset="0"/>
                        </a:rPr>
                        <a:t>Ruby Valley</a:t>
                      </a:r>
                    </a:p>
                    <a:p>
                      <a:pPr>
                        <a:lnSpc>
                          <a:spcPct val="114000"/>
                        </a:lnSpc>
                      </a:pPr>
                      <a:r>
                        <a:rPr lang="en-US" sz="450" b="0" i="0" u="none">
                          <a:solidFill>
                            <a:schemeClr val="tx2">
                              <a:lumMod val="50000"/>
                            </a:schemeClr>
                          </a:solidFill>
                          <a:latin typeface="Arial" panose="020B0604020202020204" pitchFamily="34" charset="0"/>
                          <a:cs typeface="Arial" panose="020B0604020202020204" pitchFamily="34" charset="0"/>
                        </a:rPr>
                        <a:t>Virginia Hospital</a:t>
                      </a:r>
                    </a:p>
                    <a:p>
                      <a:pPr>
                        <a:lnSpc>
                          <a:spcPct val="114000"/>
                        </a:lnSpc>
                      </a:pPr>
                      <a:r>
                        <a:rPr lang="en-US" sz="450" b="0" i="0" u="none">
                          <a:solidFill>
                            <a:schemeClr val="tx2">
                              <a:lumMod val="50000"/>
                            </a:schemeClr>
                          </a:solidFill>
                          <a:latin typeface="Arial" panose="020B0604020202020204" pitchFamily="34" charset="0"/>
                          <a:cs typeface="Arial" panose="020B0604020202020204" pitchFamily="34" charset="0"/>
                        </a:rPr>
                        <a:t>Ruby Valley</a:t>
                      </a:r>
                    </a:p>
                    <a:p>
                      <a:pPr>
                        <a:lnSpc>
                          <a:spcPct val="114000"/>
                        </a:lnSpc>
                      </a:pPr>
                      <a:r>
                        <a:rPr lang="en-US" sz="450" b="0" i="0" u="none">
                          <a:solidFill>
                            <a:schemeClr val="tx2">
                              <a:lumMod val="50000"/>
                            </a:schemeClr>
                          </a:solidFill>
                          <a:latin typeface="Arial" panose="020B0604020202020204" pitchFamily="34" charset="0"/>
                          <a:cs typeface="Arial" panose="020B0604020202020204" pitchFamily="34" charset="0"/>
                        </a:rPr>
                        <a:t>Madeline’s Skilled</a:t>
                      </a:r>
                    </a:p>
                    <a:p>
                      <a:pPr>
                        <a:lnSpc>
                          <a:spcPct val="114000"/>
                        </a:lnSpc>
                      </a:pPr>
                      <a:r>
                        <a:rPr lang="en-US" sz="450" b="0" i="0" u="none">
                          <a:solidFill>
                            <a:schemeClr val="tx2">
                              <a:lumMod val="50000"/>
                            </a:schemeClr>
                          </a:solidFill>
                          <a:latin typeface="Arial" panose="020B0604020202020204" pitchFamily="34" charset="0"/>
                          <a:cs typeface="Arial" panose="020B0604020202020204" pitchFamily="34" charset="0"/>
                        </a:rPr>
                        <a:t>Virginia Hospital</a:t>
                      </a:r>
                    </a:p>
                  </a:txBody>
                  <a:tcPr marL="45720" marR="45720" marT="18288" marB="18288">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a:lnSpc>
                          <a:spcPct val="114000"/>
                        </a:lnSpc>
                      </a:pPr>
                      <a:r>
                        <a:rPr lang="en-US" sz="450" b="1" i="1" u="sng">
                          <a:solidFill>
                            <a:schemeClr val="tx2">
                              <a:lumMod val="50000"/>
                            </a:schemeClr>
                          </a:solidFill>
                          <a:latin typeface="Arial" panose="020B0604020202020204" pitchFamily="34" charset="0"/>
                          <a:cs typeface="Arial" panose="020B0604020202020204" pitchFamily="34" charset="0"/>
                        </a:rPr>
                        <a:t>Type</a:t>
                      </a:r>
                    </a:p>
                    <a:p>
                      <a:pPr>
                        <a:lnSpc>
                          <a:spcPct val="114000"/>
                        </a:lnSpc>
                      </a:pPr>
                      <a:r>
                        <a:rPr lang="en-US" sz="450" b="0" i="0" u="none">
                          <a:solidFill>
                            <a:schemeClr val="tx2">
                              <a:lumMod val="50000"/>
                            </a:schemeClr>
                          </a:solidFill>
                          <a:latin typeface="Arial" panose="020B0604020202020204" pitchFamily="34" charset="0"/>
                          <a:cs typeface="Arial" panose="020B0604020202020204" pitchFamily="34" charset="0"/>
                        </a:rPr>
                        <a:t>Emergency</a:t>
                      </a:r>
                    </a:p>
                    <a:p>
                      <a:pPr>
                        <a:lnSpc>
                          <a:spcPct val="114000"/>
                        </a:lnSpc>
                      </a:pPr>
                      <a:r>
                        <a:rPr lang="en-US" sz="450" b="0" i="0" u="none">
                          <a:solidFill>
                            <a:schemeClr val="tx2">
                              <a:lumMod val="50000"/>
                            </a:schemeClr>
                          </a:solidFill>
                          <a:latin typeface="Arial" panose="020B0604020202020204" pitchFamily="34" charset="0"/>
                          <a:cs typeface="Arial" panose="020B0604020202020204" pitchFamily="34" charset="0"/>
                        </a:rPr>
                        <a:t>SNF</a:t>
                      </a:r>
                    </a:p>
                    <a:p>
                      <a:pPr>
                        <a:lnSpc>
                          <a:spcPct val="114000"/>
                        </a:lnSpc>
                      </a:pPr>
                      <a:r>
                        <a:rPr lang="en-US" sz="450" b="0" i="0" u="none">
                          <a:solidFill>
                            <a:schemeClr val="tx2">
                              <a:lumMod val="50000"/>
                            </a:schemeClr>
                          </a:solidFill>
                          <a:latin typeface="Arial" panose="020B0604020202020204" pitchFamily="34" charset="0"/>
                          <a:cs typeface="Arial" panose="020B0604020202020204" pitchFamily="34" charset="0"/>
                        </a:rPr>
                        <a:t>Inpatient</a:t>
                      </a:r>
                    </a:p>
                    <a:p>
                      <a:pPr>
                        <a:lnSpc>
                          <a:spcPct val="114000"/>
                        </a:lnSpc>
                      </a:pPr>
                      <a:r>
                        <a:rPr lang="en-US" sz="450" b="0" i="0" u="none">
                          <a:solidFill>
                            <a:schemeClr val="tx2">
                              <a:lumMod val="50000"/>
                            </a:schemeClr>
                          </a:solidFill>
                          <a:latin typeface="Arial" panose="020B0604020202020204" pitchFamily="34" charset="0"/>
                          <a:cs typeface="Arial" panose="020B0604020202020204" pitchFamily="34" charset="0"/>
                        </a:rPr>
                        <a:t>Emergency</a:t>
                      </a:r>
                    </a:p>
                    <a:p>
                      <a:pPr>
                        <a:lnSpc>
                          <a:spcPct val="114000"/>
                        </a:lnSpc>
                      </a:pPr>
                      <a:r>
                        <a:rPr lang="en-US" sz="450" b="0" i="0" u="none">
                          <a:solidFill>
                            <a:schemeClr val="tx2">
                              <a:lumMod val="50000"/>
                            </a:schemeClr>
                          </a:solidFill>
                          <a:latin typeface="Arial" panose="020B0604020202020204" pitchFamily="34" charset="0"/>
                          <a:cs typeface="Arial" panose="020B0604020202020204" pitchFamily="34" charset="0"/>
                        </a:rPr>
                        <a:t>Emergency</a:t>
                      </a:r>
                    </a:p>
                    <a:p>
                      <a:pPr>
                        <a:lnSpc>
                          <a:spcPct val="114000"/>
                        </a:lnSpc>
                      </a:pPr>
                      <a:r>
                        <a:rPr lang="en-US" sz="450" b="0" i="0" u="none">
                          <a:solidFill>
                            <a:schemeClr val="tx2">
                              <a:lumMod val="50000"/>
                            </a:schemeClr>
                          </a:solidFill>
                          <a:latin typeface="Arial" panose="020B0604020202020204" pitchFamily="34" charset="0"/>
                          <a:cs typeface="Arial" panose="020B0604020202020204" pitchFamily="34" charset="0"/>
                        </a:rPr>
                        <a:t>Emergency</a:t>
                      </a:r>
                    </a:p>
                    <a:p>
                      <a:pPr>
                        <a:lnSpc>
                          <a:spcPct val="114000"/>
                        </a:lnSpc>
                      </a:pPr>
                      <a:r>
                        <a:rPr lang="en-US" sz="450" b="0" i="0" u="none">
                          <a:solidFill>
                            <a:schemeClr val="tx2">
                              <a:lumMod val="50000"/>
                            </a:schemeClr>
                          </a:solidFill>
                          <a:latin typeface="Arial" panose="020B0604020202020204" pitchFamily="34" charset="0"/>
                          <a:cs typeface="Arial" panose="020B0604020202020204" pitchFamily="34" charset="0"/>
                        </a:rPr>
                        <a:t>Emergency</a:t>
                      </a:r>
                    </a:p>
                    <a:p>
                      <a:pPr>
                        <a:lnSpc>
                          <a:spcPct val="114000"/>
                        </a:lnSpc>
                      </a:pPr>
                      <a:r>
                        <a:rPr lang="en-US" sz="450" b="0" i="0" u="none">
                          <a:solidFill>
                            <a:schemeClr val="tx2">
                              <a:lumMod val="50000"/>
                            </a:schemeClr>
                          </a:solidFill>
                          <a:latin typeface="Arial" panose="020B0604020202020204" pitchFamily="34" charset="0"/>
                          <a:cs typeface="Arial" panose="020B0604020202020204" pitchFamily="34" charset="0"/>
                        </a:rPr>
                        <a:t>SNF</a:t>
                      </a:r>
                    </a:p>
                    <a:p>
                      <a:pPr>
                        <a:lnSpc>
                          <a:spcPct val="114000"/>
                        </a:lnSpc>
                      </a:pPr>
                      <a:r>
                        <a:rPr lang="en-US" sz="450" b="0" i="0" u="none">
                          <a:solidFill>
                            <a:schemeClr val="tx2">
                              <a:lumMod val="50000"/>
                            </a:schemeClr>
                          </a:solidFill>
                          <a:latin typeface="Arial" panose="020B0604020202020204" pitchFamily="34" charset="0"/>
                          <a:cs typeface="Arial" panose="020B0604020202020204" pitchFamily="34" charset="0"/>
                        </a:rPr>
                        <a:t>Inpatient</a:t>
                      </a:r>
                    </a:p>
                  </a:txBody>
                  <a:tcPr marL="45720" marR="45720" marT="18288" marB="18288">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a:lnSpc>
                          <a:spcPct val="114000"/>
                        </a:lnSpc>
                      </a:pPr>
                      <a:r>
                        <a:rPr lang="en-US" sz="450" b="1" i="1" u="sng">
                          <a:solidFill>
                            <a:schemeClr val="tx2">
                              <a:lumMod val="50000"/>
                            </a:schemeClr>
                          </a:solidFill>
                          <a:latin typeface="Arial" panose="020B0604020202020204" pitchFamily="34" charset="0"/>
                          <a:cs typeface="Arial" panose="020B0604020202020204" pitchFamily="34" charset="0"/>
                        </a:rPr>
                        <a:t>Diagnoses</a:t>
                      </a:r>
                    </a:p>
                    <a:p>
                      <a:pPr>
                        <a:lnSpc>
                          <a:spcPct val="114000"/>
                        </a:lnSpc>
                      </a:pPr>
                      <a:r>
                        <a:rPr lang="en-US" sz="450" b="0" i="0" u="none">
                          <a:solidFill>
                            <a:schemeClr val="tx2">
                              <a:lumMod val="50000"/>
                            </a:schemeClr>
                          </a:solidFill>
                          <a:latin typeface="Arial" panose="020B0604020202020204" pitchFamily="34" charset="0"/>
                          <a:cs typeface="Arial" panose="020B0604020202020204" pitchFamily="34" charset="0"/>
                        </a:rPr>
                        <a:t>- Chest pain</a:t>
                      </a:r>
                    </a:p>
                    <a:p>
                      <a:pPr>
                        <a:lnSpc>
                          <a:spcPct val="114000"/>
                        </a:lnSpc>
                      </a:pPr>
                      <a:r>
                        <a:rPr lang="en-US" sz="450" b="0" i="0" u="none">
                          <a:solidFill>
                            <a:schemeClr val="tx2">
                              <a:lumMod val="50000"/>
                            </a:schemeClr>
                          </a:solidFill>
                          <a:latin typeface="Arial" panose="020B0604020202020204" pitchFamily="34" charset="0"/>
                          <a:cs typeface="Arial" panose="020B0604020202020204" pitchFamily="34" charset="0"/>
                        </a:rPr>
                        <a:t>- CHF acute exacerbation</a:t>
                      </a:r>
                    </a:p>
                    <a:p>
                      <a:pPr>
                        <a:lnSpc>
                          <a:spcPct val="114000"/>
                        </a:lnSpc>
                      </a:pPr>
                      <a:r>
                        <a:rPr lang="en-US" sz="450" b="0" i="0" u="none">
                          <a:solidFill>
                            <a:schemeClr val="tx2">
                              <a:lumMod val="50000"/>
                            </a:schemeClr>
                          </a:solidFill>
                          <a:latin typeface="Arial" panose="020B0604020202020204" pitchFamily="34" charset="0"/>
                          <a:cs typeface="Arial" panose="020B0604020202020204" pitchFamily="34" charset="0"/>
                        </a:rPr>
                        <a:t>- CHF acute exacerbation</a:t>
                      </a:r>
                    </a:p>
                    <a:p>
                      <a:pPr>
                        <a:lnSpc>
                          <a:spcPct val="114000"/>
                        </a:lnSpc>
                      </a:pPr>
                      <a:r>
                        <a:rPr lang="en-US" sz="450" b="0" i="0" u="none">
                          <a:solidFill>
                            <a:schemeClr val="tx2">
                              <a:lumMod val="50000"/>
                            </a:schemeClr>
                          </a:solidFill>
                          <a:latin typeface="Arial" panose="020B0604020202020204" pitchFamily="34" charset="0"/>
                          <a:cs typeface="Arial" panose="020B0604020202020204" pitchFamily="34" charset="0"/>
                        </a:rPr>
                        <a:t>- Shortness of breath</a:t>
                      </a:r>
                    </a:p>
                    <a:p>
                      <a:pPr>
                        <a:lnSpc>
                          <a:spcPct val="114000"/>
                        </a:lnSpc>
                      </a:pPr>
                      <a:r>
                        <a:rPr lang="en-US" sz="450" b="0" i="0" u="none">
                          <a:solidFill>
                            <a:schemeClr val="tx2">
                              <a:lumMod val="50000"/>
                            </a:schemeClr>
                          </a:solidFill>
                          <a:latin typeface="Arial" panose="020B0604020202020204" pitchFamily="34" charset="0"/>
                          <a:cs typeface="Arial" panose="020B0604020202020204" pitchFamily="34" charset="0"/>
                        </a:rPr>
                        <a:t>- Abnormal glucose</a:t>
                      </a:r>
                    </a:p>
                    <a:p>
                      <a:pPr>
                        <a:lnSpc>
                          <a:spcPct val="114000"/>
                        </a:lnSpc>
                      </a:pPr>
                      <a:r>
                        <a:rPr lang="en-US" sz="450" b="0" i="0" u="none">
                          <a:solidFill>
                            <a:schemeClr val="tx2">
                              <a:lumMod val="50000"/>
                            </a:schemeClr>
                          </a:solidFill>
                          <a:latin typeface="Arial" panose="020B0604020202020204" pitchFamily="34" charset="0"/>
                          <a:cs typeface="Arial" panose="020B0604020202020204" pitchFamily="34" charset="0"/>
                        </a:rPr>
                        <a:t>- Head injury, unspecified</a:t>
                      </a:r>
                    </a:p>
                    <a:p>
                      <a:pPr>
                        <a:lnSpc>
                          <a:spcPct val="114000"/>
                        </a:lnSpc>
                      </a:pPr>
                      <a:r>
                        <a:rPr lang="en-US" sz="450" b="0" i="0" u="none">
                          <a:solidFill>
                            <a:schemeClr val="tx2">
                              <a:lumMod val="50000"/>
                            </a:schemeClr>
                          </a:solidFill>
                          <a:latin typeface="Arial" panose="020B0604020202020204" pitchFamily="34" charset="0"/>
                          <a:cs typeface="Arial" panose="020B0604020202020204" pitchFamily="34" charset="0"/>
                        </a:rPr>
                        <a:t>- Abnormal glucose</a:t>
                      </a:r>
                    </a:p>
                    <a:p>
                      <a:pPr>
                        <a:lnSpc>
                          <a:spcPct val="114000"/>
                        </a:lnSpc>
                      </a:pPr>
                      <a:r>
                        <a:rPr lang="en-US" sz="450" b="0" i="0" u="none">
                          <a:solidFill>
                            <a:schemeClr val="tx2">
                              <a:lumMod val="50000"/>
                            </a:schemeClr>
                          </a:solidFill>
                          <a:latin typeface="Arial" panose="020B0604020202020204" pitchFamily="34" charset="0"/>
                          <a:cs typeface="Arial" panose="020B0604020202020204" pitchFamily="34" charset="0"/>
                        </a:rPr>
                        <a:t>- Acute pyelonephritis</a:t>
                      </a:r>
                    </a:p>
                    <a:p>
                      <a:pPr>
                        <a:lnSpc>
                          <a:spcPct val="114000"/>
                        </a:lnSpc>
                      </a:pPr>
                      <a:r>
                        <a:rPr lang="en-US" sz="450" b="0" i="0" u="none">
                          <a:solidFill>
                            <a:schemeClr val="tx2">
                              <a:lumMod val="50000"/>
                            </a:schemeClr>
                          </a:solidFill>
                          <a:latin typeface="Arial" panose="020B0604020202020204" pitchFamily="34" charset="0"/>
                          <a:cs typeface="Arial" panose="020B0604020202020204" pitchFamily="34" charset="0"/>
                        </a:rPr>
                        <a:t>- CHF acute exacerbation</a:t>
                      </a:r>
                    </a:p>
                  </a:txBody>
                  <a:tcPr marL="45720" marR="45720" marT="18288" marB="18288">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a:lnSpc>
                          <a:spcPct val="114000"/>
                        </a:lnSpc>
                      </a:pPr>
                      <a:r>
                        <a:rPr lang="en-US" sz="450" b="1" i="1" u="sng">
                          <a:solidFill>
                            <a:schemeClr val="tx2">
                              <a:lumMod val="50000"/>
                            </a:schemeClr>
                          </a:solidFill>
                          <a:latin typeface="Arial" panose="020B0604020202020204" pitchFamily="34" charset="0"/>
                          <a:cs typeface="Arial" panose="020B0604020202020204" pitchFamily="34" charset="0"/>
                        </a:rPr>
                        <a:t>Discharge Disposition</a:t>
                      </a:r>
                    </a:p>
                    <a:p>
                      <a:pPr>
                        <a:lnSpc>
                          <a:spcPct val="114000"/>
                        </a:lnSpc>
                      </a:pPr>
                      <a:r>
                        <a:rPr lang="en-US" sz="450" b="0" i="0" u="none">
                          <a:solidFill>
                            <a:schemeClr val="tx2">
                              <a:lumMod val="50000"/>
                            </a:schemeClr>
                          </a:solidFill>
                          <a:latin typeface="Arial" panose="020B0604020202020204" pitchFamily="34" charset="0"/>
                          <a:cs typeface="Arial" panose="020B0604020202020204" pitchFamily="34" charset="0"/>
                        </a:rPr>
                        <a:t>Emergency Department</a:t>
                      </a:r>
                    </a:p>
                    <a:p>
                      <a:pPr>
                        <a:lnSpc>
                          <a:spcPct val="114000"/>
                        </a:lnSpc>
                      </a:pPr>
                      <a:r>
                        <a:rPr lang="en-US" sz="450" b="0" i="0" u="none">
                          <a:solidFill>
                            <a:schemeClr val="tx2">
                              <a:lumMod val="50000"/>
                            </a:schemeClr>
                          </a:solidFill>
                          <a:latin typeface="Arial" panose="020B0604020202020204" pitchFamily="34" charset="0"/>
                          <a:cs typeface="Arial" panose="020B0604020202020204" pitchFamily="34" charset="0"/>
                        </a:rPr>
                        <a:t>Home</a:t>
                      </a:r>
                    </a:p>
                    <a:p>
                      <a:pPr>
                        <a:lnSpc>
                          <a:spcPct val="114000"/>
                        </a:lnSpc>
                      </a:pPr>
                      <a:r>
                        <a:rPr lang="en-US" sz="450" b="0" i="0" u="none">
                          <a:solidFill>
                            <a:schemeClr val="tx2">
                              <a:lumMod val="50000"/>
                            </a:schemeClr>
                          </a:solidFill>
                          <a:latin typeface="Arial" panose="020B0604020202020204" pitchFamily="34" charset="0"/>
                          <a:cs typeface="Arial" panose="020B0604020202020204" pitchFamily="34" charset="0"/>
                        </a:rPr>
                        <a:t>SNF</a:t>
                      </a:r>
                    </a:p>
                    <a:p>
                      <a:pPr>
                        <a:lnSpc>
                          <a:spcPct val="114000"/>
                        </a:lnSpc>
                      </a:pPr>
                      <a:r>
                        <a:rPr lang="en-US" sz="450" b="0" i="0" u="none">
                          <a:solidFill>
                            <a:schemeClr val="tx2">
                              <a:lumMod val="50000"/>
                            </a:schemeClr>
                          </a:solidFill>
                          <a:latin typeface="Arial" panose="020B0604020202020204" pitchFamily="34" charset="0"/>
                          <a:cs typeface="Arial" panose="020B0604020202020204" pitchFamily="34" charset="0"/>
                        </a:rPr>
                        <a:t>Inpatient</a:t>
                      </a:r>
                    </a:p>
                    <a:p>
                      <a:pPr>
                        <a:lnSpc>
                          <a:spcPct val="114000"/>
                        </a:lnSpc>
                      </a:pPr>
                      <a:r>
                        <a:rPr lang="en-US" sz="450" b="0" i="0" u="none">
                          <a:solidFill>
                            <a:schemeClr val="tx2">
                              <a:lumMod val="50000"/>
                            </a:schemeClr>
                          </a:solidFill>
                          <a:latin typeface="Arial" panose="020B0604020202020204" pitchFamily="34" charset="0"/>
                          <a:cs typeface="Arial" panose="020B0604020202020204" pitchFamily="34" charset="0"/>
                        </a:rPr>
                        <a:t>Home</a:t>
                      </a:r>
                    </a:p>
                    <a:p>
                      <a:pPr>
                        <a:lnSpc>
                          <a:spcPct val="114000"/>
                        </a:lnSpc>
                      </a:pPr>
                      <a:r>
                        <a:rPr lang="en-US" sz="450" b="0" i="0" u="none">
                          <a:solidFill>
                            <a:schemeClr val="tx2">
                              <a:lumMod val="50000"/>
                            </a:schemeClr>
                          </a:solidFill>
                          <a:latin typeface="Arial" panose="020B0604020202020204" pitchFamily="34" charset="0"/>
                          <a:cs typeface="Arial" panose="020B0604020202020204" pitchFamily="34" charset="0"/>
                        </a:rPr>
                        <a:t>Home</a:t>
                      </a:r>
                    </a:p>
                    <a:p>
                      <a:pPr>
                        <a:lnSpc>
                          <a:spcPct val="114000"/>
                        </a:lnSpc>
                      </a:pPr>
                      <a:r>
                        <a:rPr lang="en-US" sz="450" b="0" i="0" u="none">
                          <a:solidFill>
                            <a:schemeClr val="tx2">
                              <a:lumMod val="50000"/>
                            </a:schemeClr>
                          </a:solidFill>
                          <a:latin typeface="Arial" panose="020B0604020202020204" pitchFamily="34" charset="0"/>
                          <a:cs typeface="Arial" panose="020B0604020202020204" pitchFamily="34" charset="0"/>
                        </a:rPr>
                        <a:t>Home</a:t>
                      </a:r>
                    </a:p>
                    <a:p>
                      <a:pPr>
                        <a:lnSpc>
                          <a:spcPct val="114000"/>
                        </a:lnSpc>
                      </a:pPr>
                      <a:r>
                        <a:rPr lang="en-US" sz="450" b="0" i="0" u="none">
                          <a:solidFill>
                            <a:schemeClr val="tx2">
                              <a:lumMod val="50000"/>
                            </a:schemeClr>
                          </a:solidFill>
                          <a:latin typeface="Arial" panose="020B0604020202020204" pitchFamily="34" charset="0"/>
                          <a:cs typeface="Arial" panose="020B0604020202020204" pitchFamily="34" charset="0"/>
                        </a:rPr>
                        <a:t>Home</a:t>
                      </a:r>
                    </a:p>
                    <a:p>
                      <a:pPr>
                        <a:lnSpc>
                          <a:spcPct val="114000"/>
                        </a:lnSpc>
                      </a:pPr>
                      <a:r>
                        <a:rPr lang="en-US" sz="450" b="0" i="0" u="none">
                          <a:solidFill>
                            <a:schemeClr val="tx2">
                              <a:lumMod val="50000"/>
                            </a:schemeClr>
                          </a:solidFill>
                          <a:latin typeface="Arial" panose="020B0604020202020204" pitchFamily="34" charset="0"/>
                          <a:cs typeface="Arial" panose="020B0604020202020204" pitchFamily="34" charset="0"/>
                        </a:rPr>
                        <a:t>SNF</a:t>
                      </a:r>
                    </a:p>
                  </a:txBody>
                  <a:tcPr marL="45720" marR="45720" marT="18288" marB="18288">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576104285"/>
                  </a:ext>
                </a:extLst>
              </a:tr>
            </a:tbl>
          </a:graphicData>
        </a:graphic>
      </p:graphicFrame>
      <p:graphicFrame>
        <p:nvGraphicFramePr>
          <p:cNvPr id="13" name="Table 12">
            <a:extLst>
              <a:ext uri="{FF2B5EF4-FFF2-40B4-BE49-F238E27FC236}">
                <a16:creationId xmlns:a16="http://schemas.microsoft.com/office/drawing/2014/main" id="{2D43AC66-E1B6-4215-8F15-7F8F4BB9822B}"/>
              </a:ext>
            </a:extLst>
          </p:cNvPr>
          <p:cNvGraphicFramePr>
            <a:graphicFrameLocks noGrp="1"/>
          </p:cNvGraphicFramePr>
          <p:nvPr/>
        </p:nvGraphicFramePr>
        <p:xfrm>
          <a:off x="841614" y="5235123"/>
          <a:ext cx="3733804" cy="656527"/>
        </p:xfrm>
        <a:graphic>
          <a:graphicData uri="http://schemas.openxmlformats.org/drawingml/2006/table">
            <a:tbl>
              <a:tblPr firstRow="1" bandRow="1">
                <a:tableStyleId>{5C22544A-7EE6-4342-B048-85BDC9FD1C3A}</a:tableStyleId>
              </a:tblPr>
              <a:tblGrid>
                <a:gridCol w="3270984">
                  <a:extLst>
                    <a:ext uri="{9D8B030D-6E8A-4147-A177-3AD203B41FA5}">
                      <a16:colId xmlns:a16="http://schemas.microsoft.com/office/drawing/2014/main" val="1067135950"/>
                    </a:ext>
                  </a:extLst>
                </a:gridCol>
                <a:gridCol w="462820">
                  <a:extLst>
                    <a:ext uri="{9D8B030D-6E8A-4147-A177-3AD203B41FA5}">
                      <a16:colId xmlns:a16="http://schemas.microsoft.com/office/drawing/2014/main" val="172487115"/>
                    </a:ext>
                  </a:extLst>
                </a:gridCol>
              </a:tblGrid>
              <a:tr h="147605">
                <a:tc>
                  <a:txBody>
                    <a:bodyPr/>
                    <a:lstStyle/>
                    <a:p>
                      <a:pPr>
                        <a:lnSpc>
                          <a:spcPct val="150000"/>
                        </a:lnSpc>
                      </a:pPr>
                      <a:r>
                        <a:rPr lang="en-US" sz="450" b="1" i="1" u="sng">
                          <a:solidFill>
                            <a:schemeClr val="tx2">
                              <a:lumMod val="50000"/>
                            </a:schemeClr>
                          </a:solidFill>
                          <a:latin typeface="Arial" panose="020B0604020202020204" pitchFamily="34" charset="0"/>
                          <a:cs typeface="Arial" panose="020B0604020202020204" pitchFamily="34" charset="0"/>
                        </a:rPr>
                        <a:t>E.D. Visit Count (1 yr.)</a:t>
                      </a:r>
                    </a:p>
                    <a:p>
                      <a:pPr>
                        <a:lnSpc>
                          <a:spcPct val="150000"/>
                        </a:lnSpc>
                      </a:pPr>
                      <a:r>
                        <a:rPr lang="en-US" sz="450" b="0" i="0" u="none">
                          <a:solidFill>
                            <a:schemeClr val="tx2">
                              <a:lumMod val="50000"/>
                            </a:schemeClr>
                          </a:solidFill>
                          <a:latin typeface="Arial" panose="020B0604020202020204" pitchFamily="34" charset="0"/>
                          <a:cs typeface="Arial" panose="020B0604020202020204" pitchFamily="34" charset="0"/>
                        </a:rPr>
                        <a:t>Virginia Hospital</a:t>
                      </a:r>
                    </a:p>
                    <a:p>
                      <a:pPr>
                        <a:lnSpc>
                          <a:spcPct val="150000"/>
                        </a:lnSpc>
                      </a:pPr>
                      <a:r>
                        <a:rPr lang="en-US" sz="450" b="0" i="0" u="none">
                          <a:solidFill>
                            <a:schemeClr val="tx2">
                              <a:lumMod val="50000"/>
                            </a:schemeClr>
                          </a:solidFill>
                          <a:latin typeface="Arial" panose="020B0604020202020204" pitchFamily="34" charset="0"/>
                          <a:cs typeface="Arial" panose="020B0604020202020204" pitchFamily="34" charset="0"/>
                        </a:rPr>
                        <a:t>Innova Regional Medical Center</a:t>
                      </a:r>
                    </a:p>
                    <a:p>
                      <a:pPr>
                        <a:lnSpc>
                          <a:spcPct val="150000"/>
                        </a:lnSpc>
                      </a:pPr>
                      <a:r>
                        <a:rPr lang="en-US" sz="450" b="0" i="0" u="none">
                          <a:solidFill>
                            <a:schemeClr val="tx2">
                              <a:lumMod val="50000"/>
                            </a:schemeClr>
                          </a:solidFill>
                          <a:latin typeface="Arial" panose="020B0604020202020204" pitchFamily="34" charset="0"/>
                          <a:cs typeface="Arial" panose="020B0604020202020204" pitchFamily="34" charset="0"/>
                        </a:rPr>
                        <a:t>Ruby Valley Medical Center</a:t>
                      </a:r>
                    </a:p>
                  </a:txBody>
                  <a:tcPr marL="45720" marR="45720" marT="18288" marB="18288">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algn="ctr">
                        <a:lnSpc>
                          <a:spcPct val="150000"/>
                        </a:lnSpc>
                      </a:pPr>
                      <a:r>
                        <a:rPr lang="en-US" sz="450" b="1" i="1" u="sng">
                          <a:solidFill>
                            <a:schemeClr val="tx2">
                              <a:lumMod val="50000"/>
                            </a:schemeClr>
                          </a:solidFill>
                          <a:latin typeface="Arial" panose="020B0604020202020204" pitchFamily="34" charset="0"/>
                          <a:cs typeface="Arial" panose="020B0604020202020204" pitchFamily="34" charset="0"/>
                        </a:rPr>
                        <a:t>Visits</a:t>
                      </a:r>
                    </a:p>
                    <a:p>
                      <a:pPr algn="ctr">
                        <a:lnSpc>
                          <a:spcPct val="150000"/>
                        </a:lnSpc>
                      </a:pPr>
                      <a:r>
                        <a:rPr lang="en-US" sz="450" b="0" i="0" u="none">
                          <a:solidFill>
                            <a:schemeClr val="tx2">
                              <a:lumMod val="50000"/>
                            </a:schemeClr>
                          </a:solidFill>
                          <a:latin typeface="Arial" panose="020B0604020202020204" pitchFamily="34" charset="0"/>
                          <a:cs typeface="Arial" panose="020B0604020202020204" pitchFamily="34" charset="0"/>
                        </a:rPr>
                        <a:t>1</a:t>
                      </a:r>
                    </a:p>
                    <a:p>
                      <a:pPr algn="ctr">
                        <a:lnSpc>
                          <a:spcPct val="150000"/>
                        </a:lnSpc>
                      </a:pPr>
                      <a:r>
                        <a:rPr lang="en-US" sz="450" b="0" i="0" u="none">
                          <a:solidFill>
                            <a:schemeClr val="tx2">
                              <a:lumMod val="50000"/>
                            </a:schemeClr>
                          </a:solidFill>
                          <a:latin typeface="Arial" panose="020B0604020202020204" pitchFamily="34" charset="0"/>
                          <a:cs typeface="Arial" panose="020B0604020202020204" pitchFamily="34" charset="0"/>
                        </a:rPr>
                        <a:t>2</a:t>
                      </a:r>
                    </a:p>
                    <a:p>
                      <a:pPr algn="ctr">
                        <a:lnSpc>
                          <a:spcPct val="150000"/>
                        </a:lnSpc>
                      </a:pPr>
                      <a:r>
                        <a:rPr lang="en-US" sz="450" b="0" i="0" u="none">
                          <a:solidFill>
                            <a:schemeClr val="tx2">
                              <a:lumMod val="50000"/>
                            </a:schemeClr>
                          </a:solidFill>
                          <a:latin typeface="Arial" panose="020B0604020202020204" pitchFamily="34" charset="0"/>
                          <a:cs typeface="Arial" panose="020B0604020202020204" pitchFamily="34" charset="0"/>
                        </a:rPr>
                        <a:t>3</a:t>
                      </a:r>
                    </a:p>
                  </a:txBody>
                  <a:tcPr marL="45720" marR="45720" marT="18288" marB="18288">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576104285"/>
                  </a:ext>
                </a:extLst>
              </a:tr>
              <a:tr h="147605">
                <a:tc>
                  <a:txBody>
                    <a:bodyPr/>
                    <a:lstStyle/>
                    <a:p>
                      <a:pPr>
                        <a:lnSpc>
                          <a:spcPct val="114000"/>
                        </a:lnSpc>
                      </a:pPr>
                      <a:r>
                        <a:rPr lang="en-US" sz="450" b="1" i="0" u="sng">
                          <a:solidFill>
                            <a:schemeClr val="tx2">
                              <a:lumMod val="50000"/>
                            </a:schemeClr>
                          </a:solidFill>
                          <a:latin typeface="Arial" panose="020B0604020202020204" pitchFamily="34" charset="0"/>
                          <a:cs typeface="Arial" panose="020B0604020202020204" pitchFamily="34" charset="0"/>
                        </a:rPr>
                        <a:t>Total</a:t>
                      </a:r>
                      <a:br>
                        <a:rPr lang="en-US" sz="450" b="1" i="0" u="sng">
                          <a:solidFill>
                            <a:schemeClr val="tx2">
                              <a:lumMod val="50000"/>
                            </a:schemeClr>
                          </a:solidFill>
                          <a:latin typeface="Arial" panose="020B0604020202020204" pitchFamily="34" charset="0"/>
                          <a:cs typeface="Arial" panose="020B0604020202020204" pitchFamily="34" charset="0"/>
                        </a:rPr>
                      </a:br>
                      <a:endParaRPr lang="en-US" sz="200" b="1" i="0" u="sng">
                        <a:solidFill>
                          <a:schemeClr val="tx2">
                            <a:lumMod val="50000"/>
                          </a:schemeClr>
                        </a:solidFill>
                        <a:latin typeface="Arial" panose="020B0604020202020204" pitchFamily="34" charset="0"/>
                        <a:cs typeface="Arial" panose="020B0604020202020204" pitchFamily="34" charset="0"/>
                      </a:endParaRPr>
                    </a:p>
                    <a:p>
                      <a:pPr>
                        <a:lnSpc>
                          <a:spcPct val="114000"/>
                        </a:lnSpc>
                      </a:pPr>
                      <a:r>
                        <a:rPr lang="en-US" sz="450" b="0" i="0" u="none">
                          <a:solidFill>
                            <a:schemeClr val="tx2">
                              <a:lumMod val="50000"/>
                            </a:schemeClr>
                          </a:solidFill>
                          <a:latin typeface="Arial" panose="020B0604020202020204" pitchFamily="34" charset="0"/>
                          <a:cs typeface="Arial" panose="020B0604020202020204" pitchFamily="34" charset="0"/>
                        </a:rPr>
                        <a:t>Note: Visits indicate total known visits</a:t>
                      </a:r>
                    </a:p>
                  </a:txBody>
                  <a:tcPr marL="45720" marR="45720" marT="18288" marB="18288">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a:lnSpc>
                          <a:spcPct val="114000"/>
                        </a:lnSpc>
                      </a:pPr>
                      <a:r>
                        <a:rPr lang="en-US" sz="450" b="1" i="0" u="none">
                          <a:solidFill>
                            <a:schemeClr val="tx2">
                              <a:lumMod val="50000"/>
                            </a:schemeClr>
                          </a:solidFill>
                          <a:latin typeface="Arial" panose="020B0604020202020204" pitchFamily="34" charset="0"/>
                          <a:cs typeface="Arial" panose="020B0604020202020204" pitchFamily="34" charset="0"/>
                        </a:rPr>
                        <a:t>6</a:t>
                      </a:r>
                    </a:p>
                  </a:txBody>
                  <a:tcPr marL="45720" marR="45720" marT="18288" marB="18288">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98455074"/>
                  </a:ext>
                </a:extLst>
              </a:tr>
            </a:tbl>
          </a:graphicData>
        </a:graphic>
      </p:graphicFrame>
      <p:sp>
        <p:nvSpPr>
          <p:cNvPr id="14" name="TextBox 13">
            <a:extLst>
              <a:ext uri="{FF2B5EF4-FFF2-40B4-BE49-F238E27FC236}">
                <a16:creationId xmlns:a16="http://schemas.microsoft.com/office/drawing/2014/main" id="{D8400AEA-FAFE-4293-985B-FDDCF9C3986B}"/>
              </a:ext>
            </a:extLst>
          </p:cNvPr>
          <p:cNvSpPr txBox="1"/>
          <p:nvPr/>
        </p:nvSpPr>
        <p:spPr>
          <a:xfrm>
            <a:off x="877154" y="5959592"/>
            <a:ext cx="3652838" cy="113877"/>
          </a:xfrm>
          <a:prstGeom prst="rect">
            <a:avLst/>
          </a:prstGeom>
          <a:solidFill>
            <a:schemeClr val="tx2">
              <a:lumMod val="40000"/>
              <a:lumOff val="60000"/>
            </a:schemeClr>
          </a:solidFill>
          <a:ln>
            <a:noFill/>
          </a:ln>
        </p:spPr>
        <p:txBody>
          <a:bodyPr wrap="square" lIns="9144" tIns="18288" rIns="9144" bIns="18288"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5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The above information is provided for the sole purpose of patient treatment. Use of this information beyond the terms of Data Sharing Memorandum of Understanding and License Agreement is prohibited. In certain cases, not all visits may be represented. Consult the aforementioned facilities for additional information. © September 18 03:18:35 MDT 2018 Collective Medical Technologies, Inc. - Salt Lake City, UT - info@collectivemedicaltech.com</a:t>
            </a:r>
          </a:p>
        </p:txBody>
      </p:sp>
      <p:graphicFrame>
        <p:nvGraphicFramePr>
          <p:cNvPr id="15" name="Table 14">
            <a:extLst>
              <a:ext uri="{FF2B5EF4-FFF2-40B4-BE49-F238E27FC236}">
                <a16:creationId xmlns:a16="http://schemas.microsoft.com/office/drawing/2014/main" id="{0F33F3F5-E0FF-4996-B131-B569FA38FF50}"/>
              </a:ext>
            </a:extLst>
          </p:cNvPr>
          <p:cNvGraphicFramePr>
            <a:graphicFrameLocks noGrp="1"/>
          </p:cNvGraphicFramePr>
          <p:nvPr/>
        </p:nvGraphicFramePr>
        <p:xfrm>
          <a:off x="3377465" y="3956562"/>
          <a:ext cx="1089761" cy="379159"/>
        </p:xfrm>
        <a:graphic>
          <a:graphicData uri="http://schemas.openxmlformats.org/drawingml/2006/table">
            <a:tbl>
              <a:tblPr firstRow="1" bandRow="1">
                <a:tableStyleId>{5C22544A-7EE6-4342-B048-85BDC9FD1C3A}</a:tableStyleId>
              </a:tblPr>
              <a:tblGrid>
                <a:gridCol w="795343">
                  <a:extLst>
                    <a:ext uri="{9D8B030D-6E8A-4147-A177-3AD203B41FA5}">
                      <a16:colId xmlns:a16="http://schemas.microsoft.com/office/drawing/2014/main" val="1067135950"/>
                    </a:ext>
                  </a:extLst>
                </a:gridCol>
                <a:gridCol w="294418">
                  <a:extLst>
                    <a:ext uri="{9D8B030D-6E8A-4147-A177-3AD203B41FA5}">
                      <a16:colId xmlns:a16="http://schemas.microsoft.com/office/drawing/2014/main" val="803858013"/>
                    </a:ext>
                  </a:extLst>
                </a:gridCol>
              </a:tblGrid>
              <a:tr h="92739">
                <a:tc>
                  <a:txBody>
                    <a:bodyPr/>
                    <a:lstStyle/>
                    <a:p>
                      <a:pPr>
                        <a:lnSpc>
                          <a:spcPct val="114000"/>
                        </a:lnSpc>
                      </a:pPr>
                      <a:r>
                        <a:rPr lang="en-US" sz="450" b="1" i="1" u="sng">
                          <a:solidFill>
                            <a:schemeClr val="tx2">
                              <a:lumMod val="50000"/>
                            </a:schemeClr>
                          </a:solidFill>
                          <a:latin typeface="Arial" panose="020B0604020202020204" pitchFamily="34" charset="0"/>
                          <a:cs typeface="Arial" panose="020B0604020202020204" pitchFamily="34" charset="0"/>
                        </a:rPr>
                        <a:t>Security Events (18 mo.)</a:t>
                      </a:r>
                    </a:p>
                    <a:p>
                      <a:pPr>
                        <a:lnSpc>
                          <a:spcPct val="114000"/>
                        </a:lnSpc>
                      </a:pPr>
                      <a:r>
                        <a:rPr lang="en-US" sz="400" b="0">
                          <a:solidFill>
                            <a:schemeClr val="tx2">
                              <a:lumMod val="50000"/>
                            </a:schemeClr>
                          </a:solidFill>
                          <a:latin typeface="Arial" panose="020B0604020202020204" pitchFamily="34" charset="0"/>
                          <a:cs typeface="Arial" panose="020B0604020202020204" pitchFamily="34" charset="0"/>
                        </a:rPr>
                        <a:t>Verbal</a:t>
                      </a:r>
                    </a:p>
                  </a:txBody>
                  <a:tcPr marL="45720" marR="45720" marT="18288" marB="18288">
                    <a:lnL w="12700" cmpd="sng">
                      <a:noFill/>
                    </a:lnL>
                    <a:lnR w="12700" cmpd="sng">
                      <a:noFill/>
                    </a:lnR>
                    <a:lnT w="38100" cmpd="sng">
                      <a:noFill/>
                    </a:lnT>
                    <a:lnB w="3175"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14000"/>
                        </a:lnSpc>
                      </a:pPr>
                      <a:r>
                        <a:rPr lang="en-US" sz="450" b="1" i="1" u="sng">
                          <a:solidFill>
                            <a:schemeClr val="tx2">
                              <a:lumMod val="50000"/>
                            </a:schemeClr>
                          </a:solidFill>
                          <a:latin typeface="Arial" panose="020B0604020202020204" pitchFamily="34" charset="0"/>
                          <a:cs typeface="Arial" panose="020B0604020202020204" pitchFamily="34" charset="0"/>
                        </a:rPr>
                        <a:t>Count</a:t>
                      </a:r>
                    </a:p>
                    <a:p>
                      <a:pPr>
                        <a:lnSpc>
                          <a:spcPct val="114000"/>
                        </a:lnSpc>
                      </a:pPr>
                      <a:r>
                        <a:rPr lang="en-US" sz="400" b="0">
                          <a:solidFill>
                            <a:schemeClr val="tx2">
                              <a:lumMod val="50000"/>
                            </a:schemeClr>
                          </a:solidFill>
                          <a:latin typeface="Arial" panose="020B0604020202020204" pitchFamily="34" charset="0"/>
                          <a:cs typeface="Arial" panose="020B0604020202020204" pitchFamily="34" charset="0"/>
                        </a:rPr>
                        <a:t>0</a:t>
                      </a:r>
                    </a:p>
                  </a:txBody>
                  <a:tcPr marL="45720" marR="45720" marT="18288" marB="18288">
                    <a:lnL w="12700" cmpd="sng">
                      <a:noFill/>
                    </a:lnL>
                    <a:lnR w="12700" cmpd="sng">
                      <a:noFill/>
                    </a:lnR>
                    <a:lnT w="38100" cmpd="sng">
                      <a:noFill/>
                    </a:lnT>
                    <a:lnB w="3175"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576104285"/>
                  </a:ext>
                </a:extLst>
              </a:tr>
              <a:tr h="0">
                <a:tc>
                  <a:txBody>
                    <a:bodyPr/>
                    <a:lstStyle/>
                    <a:p>
                      <a:pPr>
                        <a:lnSpc>
                          <a:spcPct val="114000"/>
                        </a:lnSpc>
                      </a:pPr>
                      <a:r>
                        <a:rPr lang="en-US" sz="400">
                          <a:solidFill>
                            <a:schemeClr val="tx2">
                              <a:lumMod val="50000"/>
                            </a:schemeClr>
                          </a:solidFill>
                          <a:latin typeface="Arial" panose="020B0604020202020204" pitchFamily="34" charset="0"/>
                          <a:cs typeface="Arial" panose="020B0604020202020204" pitchFamily="34" charset="0"/>
                        </a:rPr>
                        <a:t>Physical</a:t>
                      </a:r>
                    </a:p>
                  </a:txBody>
                  <a:tcPr marL="45720" marR="45720" marT="18288" marB="18288">
                    <a:lnL w="12700" cmpd="sng">
                      <a:noFill/>
                    </a:lnL>
                    <a:lnR w="12700" cmpd="sng">
                      <a:noFill/>
                    </a:lnR>
                    <a:lnT w="3175" cap="flat" cmpd="sng" algn="ctr">
                      <a:solidFill>
                        <a:schemeClr val="tx2">
                          <a:lumMod val="50000"/>
                        </a:schemeClr>
                      </a:solidFill>
                      <a:prstDash val="solid"/>
                      <a:round/>
                      <a:headEnd type="none" w="med" len="med"/>
                      <a:tailEnd type="none" w="med" len="med"/>
                    </a:lnT>
                    <a:lnB w="3175"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14000"/>
                        </a:lnSpc>
                      </a:pPr>
                      <a:r>
                        <a:rPr lang="en-US" sz="400">
                          <a:solidFill>
                            <a:schemeClr val="tx2">
                              <a:lumMod val="50000"/>
                            </a:schemeClr>
                          </a:solidFill>
                          <a:latin typeface="Arial" panose="020B0604020202020204" pitchFamily="34" charset="0"/>
                          <a:cs typeface="Arial" panose="020B0604020202020204" pitchFamily="34" charset="0"/>
                        </a:rPr>
                        <a:t>1</a:t>
                      </a:r>
                    </a:p>
                  </a:txBody>
                  <a:tcPr marL="45720" marR="45720" marT="18288" marB="18288">
                    <a:lnL w="12700" cmpd="sng">
                      <a:noFill/>
                    </a:lnL>
                    <a:lnR w="12700" cmpd="sng">
                      <a:noFill/>
                    </a:lnR>
                    <a:lnT w="3175" cap="flat" cmpd="sng" algn="ctr">
                      <a:solidFill>
                        <a:schemeClr val="tx2">
                          <a:lumMod val="50000"/>
                        </a:schemeClr>
                      </a:solidFill>
                      <a:prstDash val="solid"/>
                      <a:round/>
                      <a:headEnd type="none" w="med" len="med"/>
                      <a:tailEnd type="none" w="med" len="med"/>
                    </a:lnT>
                    <a:lnB w="3175"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49216754"/>
                  </a:ext>
                </a:extLst>
              </a:tr>
              <a:tr h="0">
                <a:tc>
                  <a:txBody>
                    <a:bodyPr/>
                    <a:lstStyle/>
                    <a:p>
                      <a:pPr>
                        <a:lnSpc>
                          <a:spcPct val="114000"/>
                        </a:lnSpc>
                      </a:pPr>
                      <a:r>
                        <a:rPr lang="en-US" sz="400" b="1">
                          <a:solidFill>
                            <a:schemeClr val="tx2">
                              <a:lumMod val="50000"/>
                            </a:schemeClr>
                          </a:solidFill>
                          <a:latin typeface="Arial" panose="020B0604020202020204" pitchFamily="34" charset="0"/>
                          <a:cs typeface="Arial" panose="020B0604020202020204" pitchFamily="34" charset="0"/>
                        </a:rPr>
                        <a:t>Total</a:t>
                      </a:r>
                    </a:p>
                  </a:txBody>
                  <a:tcPr marL="45720" marR="45720" marT="18288" marB="18288">
                    <a:lnL w="12700" cmpd="sng">
                      <a:noFill/>
                    </a:lnL>
                    <a:lnR w="12700" cmpd="sng">
                      <a:noFill/>
                    </a:lnR>
                    <a:lnT w="3175" cap="flat" cmpd="sng" algn="ctr">
                      <a:solidFill>
                        <a:schemeClr val="tx2">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nSpc>
                          <a:spcPct val="114000"/>
                        </a:lnSpc>
                      </a:pPr>
                      <a:r>
                        <a:rPr lang="en-US" sz="400" b="1">
                          <a:solidFill>
                            <a:schemeClr val="tx2">
                              <a:lumMod val="50000"/>
                            </a:schemeClr>
                          </a:solidFill>
                          <a:latin typeface="Arial" panose="020B0604020202020204" pitchFamily="34" charset="0"/>
                          <a:cs typeface="Arial" panose="020B0604020202020204" pitchFamily="34" charset="0"/>
                        </a:rPr>
                        <a:t>1</a:t>
                      </a:r>
                    </a:p>
                  </a:txBody>
                  <a:tcPr marL="45720" marR="45720" marT="18288" marB="18288">
                    <a:lnL w="12700" cmpd="sng">
                      <a:noFill/>
                    </a:lnL>
                    <a:lnR w="12700" cmpd="sng">
                      <a:noFill/>
                    </a:lnR>
                    <a:lnT w="3175" cap="flat" cmpd="sng" algn="ctr">
                      <a:solidFill>
                        <a:schemeClr val="tx2">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173609406"/>
                  </a:ext>
                </a:extLst>
              </a:tr>
            </a:tbl>
          </a:graphicData>
        </a:graphic>
      </p:graphicFrame>
      <p:sp>
        <p:nvSpPr>
          <p:cNvPr id="16" name="Rectangle 15">
            <a:extLst>
              <a:ext uri="{FF2B5EF4-FFF2-40B4-BE49-F238E27FC236}">
                <a16:creationId xmlns:a16="http://schemas.microsoft.com/office/drawing/2014/main" id="{17EA2FE0-D643-4296-8B8F-3B4544DCAE7F}"/>
              </a:ext>
            </a:extLst>
          </p:cNvPr>
          <p:cNvSpPr/>
          <p:nvPr/>
        </p:nvSpPr>
        <p:spPr>
          <a:xfrm>
            <a:off x="5063924" y="1706544"/>
            <a:ext cx="6750451" cy="255454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Calibri Light" panose="020F0302020204030204"/>
                <a:ea typeface="+mn-ea"/>
                <a:cs typeface="+mn-cs"/>
              </a:rPr>
              <a:t>Let </a:t>
            </a:r>
            <a:r>
              <a:rPr kumimoji="0" lang="en-US" sz="1600" b="1" i="0" u="none" strike="noStrike" kern="1200" cap="none" spc="0" normalizeH="0" baseline="0" noProof="0" dirty="0">
                <a:ln>
                  <a:noFill/>
                </a:ln>
                <a:solidFill>
                  <a:srgbClr val="FFFFFF"/>
                </a:solidFill>
                <a:effectLst/>
                <a:uLnTx/>
                <a:uFillTx/>
                <a:latin typeface="Calibri Light" panose="020F0302020204030204"/>
                <a:ea typeface="+mn-ea"/>
                <a:cs typeface="+mn-cs"/>
              </a:rPr>
              <a:t>ED, inpatient, post-acute, primary care </a:t>
            </a:r>
            <a:r>
              <a:rPr kumimoji="0" lang="en-US" sz="1600" b="0" i="0" u="none" strike="noStrike" kern="1200" cap="none" spc="0" normalizeH="0" baseline="0" noProof="0" dirty="0">
                <a:ln>
                  <a:noFill/>
                </a:ln>
                <a:solidFill>
                  <a:srgbClr val="FFFFFF"/>
                </a:solidFill>
                <a:effectLst/>
                <a:uLnTx/>
                <a:uFillTx/>
                <a:latin typeface="Calibri Light" panose="020F0302020204030204"/>
                <a:ea typeface="+mn-ea"/>
                <a:cs typeface="+mn-cs"/>
              </a:rPr>
              <a:t>and other providers/care team members know who else in the community is involved in this cl</a:t>
            </a:r>
            <a:r>
              <a:rPr kumimoji="0" lang="en-US" sz="1600" b="0" i="0" u="none" strike="noStrike" kern="1200" cap="none" spc="0" normalizeH="0" baseline="0" noProof="0" dirty="0" err="1">
                <a:ln>
                  <a:noFill/>
                </a:ln>
                <a:solidFill>
                  <a:srgbClr val="FFFFFF"/>
                </a:solidFill>
                <a:effectLst/>
                <a:uLnTx/>
                <a:uFillTx/>
                <a:latin typeface="Calibri Light" panose="020F0302020204030204"/>
                <a:ea typeface="+mn-ea"/>
                <a:cs typeface="+mn-cs"/>
              </a:rPr>
              <a:t>ient’s</a:t>
            </a:r>
            <a:r>
              <a:rPr kumimoji="0" lang="en-US" sz="1600" b="0" i="0" u="none" strike="noStrike" kern="1200" cap="none" spc="0" normalizeH="0" baseline="0" noProof="0" dirty="0">
                <a:ln>
                  <a:noFill/>
                </a:ln>
                <a:solidFill>
                  <a:srgbClr val="FFFFFF"/>
                </a:solidFill>
                <a:effectLst/>
                <a:uLnTx/>
                <a:uFillTx/>
                <a:latin typeface="Calibri Light" panose="020F0302020204030204"/>
                <a:ea typeface="+mn-ea"/>
                <a:cs typeface="+mn-cs"/>
              </a:rPr>
              <a:t> care. Also share care plan information to provide critical cl</a:t>
            </a:r>
            <a:r>
              <a:rPr kumimoji="0" lang="en-US" sz="1600" b="0" i="0" u="none" strike="noStrike" kern="1200" cap="none" spc="0" normalizeH="0" baseline="0" noProof="0" dirty="0" err="1">
                <a:ln>
                  <a:noFill/>
                </a:ln>
                <a:solidFill>
                  <a:srgbClr val="FFFFFF"/>
                </a:solidFill>
                <a:effectLst/>
                <a:uLnTx/>
                <a:uFillTx/>
                <a:latin typeface="Calibri Light" panose="020F0302020204030204"/>
                <a:ea typeface="+mn-ea"/>
                <a:cs typeface="+mn-cs"/>
              </a:rPr>
              <a:t>ient</a:t>
            </a:r>
            <a:r>
              <a:rPr kumimoji="0" lang="en-US" sz="1600" b="0" i="0" u="none" strike="noStrike" kern="1200" cap="none" spc="0" normalizeH="0" baseline="0" noProof="0" dirty="0">
                <a:ln>
                  <a:noFill/>
                </a:ln>
                <a:solidFill>
                  <a:srgbClr val="FFFFFF"/>
                </a:solidFill>
                <a:effectLst/>
                <a:uLnTx/>
                <a:uFillTx/>
                <a:latin typeface="Calibri Light" panose="020F0302020204030204"/>
                <a:ea typeface="+mn-ea"/>
                <a:cs typeface="+mn-cs"/>
              </a:rPr>
              <a:t> context.</a:t>
            </a:r>
            <a:br>
              <a:rPr kumimoji="0" lang="en-US" sz="1600" b="0" i="0" u="none" strike="noStrike" kern="1200" cap="none" spc="0" normalizeH="0" baseline="0" noProof="0" dirty="0">
                <a:ln>
                  <a:noFill/>
                </a:ln>
                <a:solidFill>
                  <a:srgbClr val="FFFFFF"/>
                </a:solidFill>
                <a:effectLst/>
                <a:uLnTx/>
                <a:uFillTx/>
                <a:latin typeface="Calibri Light" panose="020F0302020204030204"/>
                <a:ea typeface="+mn-ea"/>
                <a:cs typeface="+mn-cs"/>
              </a:rPr>
            </a:br>
            <a:endParaRPr kumimoji="0" lang="en-US" sz="1600" b="0" i="0" u="none" strike="noStrike" kern="1200" cap="none" spc="0" normalizeH="0" baseline="0" noProof="0" dirty="0">
              <a:ln>
                <a:noFill/>
              </a:ln>
              <a:solidFill>
                <a:srgbClr val="FFFFFF"/>
              </a:solidFill>
              <a:effectLst/>
              <a:uLnTx/>
              <a:uFillTx/>
              <a:latin typeface="Calibri Light" panose="020F03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Calibri Light" panose="020F0302020204030204"/>
                <a:ea typeface="+mn-ea"/>
                <a:cs typeface="+mn-cs"/>
              </a:rPr>
              <a:t>These “care insights” automatically follow cl</a:t>
            </a:r>
            <a:r>
              <a:rPr kumimoji="0" lang="en-US" sz="1600" b="0" i="0" u="none" strike="noStrike" kern="1200" cap="none" spc="0" normalizeH="0" baseline="0" noProof="0" dirty="0" err="1">
                <a:ln>
                  <a:noFill/>
                </a:ln>
                <a:solidFill>
                  <a:srgbClr val="FFFFFF"/>
                </a:solidFill>
                <a:effectLst/>
                <a:uLnTx/>
                <a:uFillTx/>
                <a:latin typeface="Calibri Light" panose="020F0302020204030204"/>
                <a:ea typeface="+mn-ea"/>
                <a:cs typeface="+mn-cs"/>
              </a:rPr>
              <a:t>ients</a:t>
            </a:r>
            <a:r>
              <a:rPr kumimoji="0" lang="en-US" sz="1600" b="0" i="0" u="none" strike="noStrike" kern="1200" cap="none" spc="0" normalizeH="0" baseline="0" noProof="0" dirty="0">
                <a:ln>
                  <a:noFill/>
                </a:ln>
                <a:solidFill>
                  <a:srgbClr val="FFFFFF"/>
                </a:solidFill>
                <a:effectLst/>
                <a:uLnTx/>
                <a:uFillTx/>
                <a:latin typeface="Calibri Light" panose="020F0302020204030204"/>
                <a:ea typeface="+mn-ea"/>
                <a:cs typeface="+mn-cs"/>
              </a:rPr>
              <a:t> wherever they go on the Collective network and are delivered in real-time to the point of care, directly integrated into existing workflows.</a:t>
            </a:r>
            <a:br>
              <a:rPr kumimoji="0" lang="en-US" sz="1600" b="0" i="0" u="none" strike="noStrike" kern="1200" cap="none" spc="0" normalizeH="0" baseline="0" noProof="0" dirty="0">
                <a:ln>
                  <a:noFill/>
                </a:ln>
                <a:solidFill>
                  <a:srgbClr val="FFFFFF"/>
                </a:solidFill>
                <a:effectLst/>
                <a:uLnTx/>
                <a:uFillTx/>
                <a:latin typeface="Calibri Light" panose="020F0302020204030204"/>
                <a:ea typeface="+mn-ea"/>
                <a:cs typeface="+mn-cs"/>
              </a:rPr>
            </a:br>
            <a:endParaRPr kumimoji="0" lang="en-US" sz="1600" b="0" i="0" u="none" strike="noStrike" kern="1200" cap="none" spc="0" normalizeH="0" baseline="0" noProof="0" dirty="0">
              <a:ln>
                <a:noFill/>
              </a:ln>
              <a:solidFill>
                <a:srgbClr val="FFFFFF"/>
              </a:solidFill>
              <a:effectLst/>
              <a:uLnTx/>
              <a:uFillTx/>
              <a:latin typeface="Calibri Light" panose="020F03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Calibri Light" panose="020F0302020204030204"/>
                <a:ea typeface="+mn-ea"/>
                <a:cs typeface="+mn-cs"/>
              </a:rPr>
              <a:t>Contains curated, easy to consume, actionable information designed to support more informed-decision making, increased efficiency,  and better outcomes.</a:t>
            </a:r>
          </a:p>
        </p:txBody>
      </p:sp>
      <p:sp>
        <p:nvSpPr>
          <p:cNvPr id="18" name="Content Placeholder 2">
            <a:extLst>
              <a:ext uri="{FF2B5EF4-FFF2-40B4-BE49-F238E27FC236}">
                <a16:creationId xmlns:a16="http://schemas.microsoft.com/office/drawing/2014/main" id="{F8A7F582-DE9F-4271-A9EC-5075342831F6}"/>
              </a:ext>
            </a:extLst>
          </p:cNvPr>
          <p:cNvSpPr txBox="1">
            <a:spLocks/>
          </p:cNvSpPr>
          <p:nvPr/>
        </p:nvSpPr>
        <p:spPr>
          <a:xfrm>
            <a:off x="5230307" y="1556623"/>
            <a:ext cx="6234573" cy="620107"/>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a:buNone/>
              <a:defRPr sz="2400" kern="1200">
                <a:solidFill>
                  <a:schemeClr val="tx2"/>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kumimoji="0" lang="en-US" sz="2400" b="0" i="0" u="none" strike="noStrike" kern="1200" cap="none" spc="0" normalizeH="0" baseline="0" noProof="0">
              <a:ln>
                <a:noFill/>
              </a:ln>
              <a:solidFill>
                <a:srgbClr val="97CC00">
                  <a:lumMod val="60000"/>
                  <a:lumOff val="40000"/>
                </a:srgbClr>
              </a:solidFill>
              <a:effectLst/>
              <a:uLnTx/>
              <a:uFillTx/>
              <a:latin typeface="Calibri Light" panose="020F0302020204030204"/>
              <a:ea typeface="+mn-ea"/>
              <a:cs typeface="+mn-cs"/>
            </a:endParaRPr>
          </a:p>
        </p:txBody>
      </p:sp>
      <p:pic>
        <p:nvPicPr>
          <p:cNvPr id="19" name="Picture 18">
            <a:extLst>
              <a:ext uri="{FF2B5EF4-FFF2-40B4-BE49-F238E27FC236}">
                <a16:creationId xmlns:a16="http://schemas.microsoft.com/office/drawing/2014/main" id="{A2C09EFD-590A-4F9F-9EAA-22ECA8C5AB1A}"/>
              </a:ext>
            </a:extLst>
          </p:cNvPr>
          <p:cNvPicPr>
            <a:picLocks noChangeAspect="1"/>
          </p:cNvPicPr>
          <p:nvPr/>
        </p:nvPicPr>
        <p:blipFill>
          <a:blip r:embed="rId3"/>
          <a:stretch>
            <a:fillRect/>
          </a:stretch>
        </p:blipFill>
        <p:spPr>
          <a:xfrm>
            <a:off x="4850037" y="4472904"/>
            <a:ext cx="7193383" cy="230832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0" name="Rectangle 19">
            <a:extLst>
              <a:ext uri="{FF2B5EF4-FFF2-40B4-BE49-F238E27FC236}">
                <a16:creationId xmlns:a16="http://schemas.microsoft.com/office/drawing/2014/main" id="{78514F45-E781-4C03-8C61-322CDF5A43C3}"/>
              </a:ext>
            </a:extLst>
          </p:cNvPr>
          <p:cNvSpPr/>
          <p:nvPr/>
        </p:nvSpPr>
        <p:spPr>
          <a:xfrm>
            <a:off x="594360" y="2549983"/>
            <a:ext cx="4091940" cy="656528"/>
          </a:xfrm>
          <a:prstGeom prst="rect">
            <a:avLst/>
          </a:prstGeom>
          <a:noFill/>
          <a:ln w="5715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1" name="Rectangle 20">
            <a:extLst>
              <a:ext uri="{FF2B5EF4-FFF2-40B4-BE49-F238E27FC236}">
                <a16:creationId xmlns:a16="http://schemas.microsoft.com/office/drawing/2014/main" id="{5B28F9BA-68B3-4E43-A88C-4B41431897DD}"/>
              </a:ext>
            </a:extLst>
          </p:cNvPr>
          <p:cNvSpPr/>
          <p:nvPr/>
        </p:nvSpPr>
        <p:spPr>
          <a:xfrm>
            <a:off x="594360" y="1397037"/>
            <a:ext cx="4091940" cy="1102526"/>
          </a:xfrm>
          <a:prstGeom prst="rect">
            <a:avLst/>
          </a:prstGeom>
          <a:noFill/>
          <a:ln w="5715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mc:AlternateContent xmlns:mc="http://schemas.openxmlformats.org/markup-compatibility/2006" xmlns:p14="http://schemas.microsoft.com/office/powerpoint/2010/main">
        <mc:Choice Requires="p14">
          <p:contentPart p14:bwMode="auto" r:id="rId4">
            <p14:nvContentPartPr>
              <p14:cNvPr id="3" name="Ink 2">
                <a:extLst>
                  <a:ext uri="{FF2B5EF4-FFF2-40B4-BE49-F238E27FC236}">
                    <a16:creationId xmlns:a16="http://schemas.microsoft.com/office/drawing/2014/main" id="{9CDD33FD-2D89-4AFB-9BF2-9E021E76B989}"/>
                  </a:ext>
                </a:extLst>
              </p14:cNvPr>
              <p14:cNvContentPartPr/>
              <p14:nvPr/>
            </p14:nvContentPartPr>
            <p14:xfrm>
              <a:off x="5584910" y="5006436"/>
              <a:ext cx="167760" cy="52560"/>
            </p14:xfrm>
          </p:contentPart>
        </mc:Choice>
        <mc:Fallback xmlns="">
          <p:pic>
            <p:nvPicPr>
              <p:cNvPr id="3" name="Ink 2">
                <a:extLst>
                  <a:ext uri="{FF2B5EF4-FFF2-40B4-BE49-F238E27FC236}">
                    <a16:creationId xmlns:a16="http://schemas.microsoft.com/office/drawing/2014/main" id="{9CDD33FD-2D89-4AFB-9BF2-9E021E76B989}"/>
                  </a:ext>
                </a:extLst>
              </p:cNvPr>
              <p:cNvPicPr/>
              <p:nvPr/>
            </p:nvPicPr>
            <p:blipFill>
              <a:blip r:embed="rId5"/>
              <a:stretch>
                <a:fillRect/>
              </a:stretch>
            </p:blipFill>
            <p:spPr>
              <a:xfrm>
                <a:off x="5494910" y="4826436"/>
                <a:ext cx="347400" cy="4122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7" name="Ink 16">
                <a:extLst>
                  <a:ext uri="{FF2B5EF4-FFF2-40B4-BE49-F238E27FC236}">
                    <a16:creationId xmlns:a16="http://schemas.microsoft.com/office/drawing/2014/main" id="{41D84FD2-62E3-4327-82F7-32703682F9CE}"/>
                  </a:ext>
                </a:extLst>
              </p14:cNvPr>
              <p14:cNvContentPartPr/>
              <p14:nvPr/>
            </p14:nvContentPartPr>
            <p14:xfrm>
              <a:off x="5560430" y="5008236"/>
              <a:ext cx="213480" cy="360"/>
            </p14:xfrm>
          </p:contentPart>
        </mc:Choice>
        <mc:Fallback xmlns="">
          <p:pic>
            <p:nvPicPr>
              <p:cNvPr id="17" name="Ink 16">
                <a:extLst>
                  <a:ext uri="{FF2B5EF4-FFF2-40B4-BE49-F238E27FC236}">
                    <a16:creationId xmlns:a16="http://schemas.microsoft.com/office/drawing/2014/main" id="{41D84FD2-62E3-4327-82F7-32703682F9CE}"/>
                  </a:ext>
                </a:extLst>
              </p:cNvPr>
              <p:cNvPicPr/>
              <p:nvPr/>
            </p:nvPicPr>
            <p:blipFill>
              <a:blip r:embed="rId7"/>
              <a:stretch>
                <a:fillRect/>
              </a:stretch>
            </p:blipFill>
            <p:spPr>
              <a:xfrm>
                <a:off x="5470582" y="4828236"/>
                <a:ext cx="392818" cy="360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22" name="Ink 21">
                <a:extLst>
                  <a:ext uri="{FF2B5EF4-FFF2-40B4-BE49-F238E27FC236}">
                    <a16:creationId xmlns:a16="http://schemas.microsoft.com/office/drawing/2014/main" id="{256EAF92-80B4-40EB-9ED8-7516138C5C1C}"/>
                  </a:ext>
                </a:extLst>
              </p14:cNvPr>
              <p14:cNvContentPartPr/>
              <p14:nvPr/>
            </p14:nvContentPartPr>
            <p14:xfrm>
              <a:off x="5551790" y="5048556"/>
              <a:ext cx="205920" cy="9360"/>
            </p14:xfrm>
          </p:contentPart>
        </mc:Choice>
        <mc:Fallback xmlns="">
          <p:pic>
            <p:nvPicPr>
              <p:cNvPr id="22" name="Ink 21">
                <a:extLst>
                  <a:ext uri="{FF2B5EF4-FFF2-40B4-BE49-F238E27FC236}">
                    <a16:creationId xmlns:a16="http://schemas.microsoft.com/office/drawing/2014/main" id="{256EAF92-80B4-40EB-9ED8-7516138C5C1C}"/>
                  </a:ext>
                </a:extLst>
              </p:cNvPr>
              <p:cNvPicPr/>
              <p:nvPr/>
            </p:nvPicPr>
            <p:blipFill>
              <a:blip r:embed="rId9"/>
              <a:stretch>
                <a:fillRect/>
              </a:stretch>
            </p:blipFill>
            <p:spPr>
              <a:xfrm>
                <a:off x="5461790" y="4868556"/>
                <a:ext cx="385560" cy="3690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23" name="Ink 22">
                <a:extLst>
                  <a:ext uri="{FF2B5EF4-FFF2-40B4-BE49-F238E27FC236}">
                    <a16:creationId xmlns:a16="http://schemas.microsoft.com/office/drawing/2014/main" id="{4101A485-9500-45ED-B5F7-5B60F80C26ED}"/>
                  </a:ext>
                </a:extLst>
              </p14:cNvPr>
              <p14:cNvContentPartPr/>
              <p14:nvPr/>
            </p14:nvContentPartPr>
            <p14:xfrm>
              <a:off x="5568710" y="5074116"/>
              <a:ext cx="90000" cy="360"/>
            </p14:xfrm>
          </p:contentPart>
        </mc:Choice>
        <mc:Fallback xmlns="">
          <p:pic>
            <p:nvPicPr>
              <p:cNvPr id="23" name="Ink 22">
                <a:extLst>
                  <a:ext uri="{FF2B5EF4-FFF2-40B4-BE49-F238E27FC236}">
                    <a16:creationId xmlns:a16="http://schemas.microsoft.com/office/drawing/2014/main" id="{4101A485-9500-45ED-B5F7-5B60F80C26ED}"/>
                  </a:ext>
                </a:extLst>
              </p:cNvPr>
              <p:cNvPicPr/>
              <p:nvPr/>
            </p:nvPicPr>
            <p:blipFill>
              <a:blip r:embed="rId11"/>
              <a:stretch>
                <a:fillRect/>
              </a:stretch>
            </p:blipFill>
            <p:spPr>
              <a:xfrm>
                <a:off x="5478710" y="4894116"/>
                <a:ext cx="269640" cy="3600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25" name="Ink 24">
                <a:extLst>
                  <a:ext uri="{FF2B5EF4-FFF2-40B4-BE49-F238E27FC236}">
                    <a16:creationId xmlns:a16="http://schemas.microsoft.com/office/drawing/2014/main" id="{60435905-7089-4B2F-955F-5A7A1EA99152}"/>
                  </a:ext>
                </a:extLst>
              </p14:cNvPr>
              <p14:cNvContentPartPr/>
              <p14:nvPr/>
            </p14:nvContentPartPr>
            <p14:xfrm>
              <a:off x="5583830" y="5021916"/>
              <a:ext cx="163440" cy="93600"/>
            </p14:xfrm>
          </p:contentPart>
        </mc:Choice>
        <mc:Fallback xmlns="">
          <p:pic>
            <p:nvPicPr>
              <p:cNvPr id="25" name="Ink 24">
                <a:extLst>
                  <a:ext uri="{FF2B5EF4-FFF2-40B4-BE49-F238E27FC236}">
                    <a16:creationId xmlns:a16="http://schemas.microsoft.com/office/drawing/2014/main" id="{60435905-7089-4B2F-955F-5A7A1EA99152}"/>
                  </a:ext>
                </a:extLst>
              </p:cNvPr>
              <p:cNvPicPr/>
              <p:nvPr/>
            </p:nvPicPr>
            <p:blipFill>
              <a:blip r:embed="rId13"/>
              <a:stretch>
                <a:fillRect/>
              </a:stretch>
            </p:blipFill>
            <p:spPr>
              <a:xfrm>
                <a:off x="5565830" y="5003985"/>
                <a:ext cx="199080" cy="129103"/>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26" name="Ink 25">
                <a:extLst>
                  <a:ext uri="{FF2B5EF4-FFF2-40B4-BE49-F238E27FC236}">
                    <a16:creationId xmlns:a16="http://schemas.microsoft.com/office/drawing/2014/main" id="{5331B95E-FA92-4B01-8144-FFD8FD858440}"/>
                  </a:ext>
                </a:extLst>
              </p14:cNvPr>
              <p14:cNvContentPartPr/>
              <p14:nvPr/>
            </p14:nvContentPartPr>
            <p14:xfrm>
              <a:off x="5805950" y="5577036"/>
              <a:ext cx="168480" cy="117360"/>
            </p14:xfrm>
          </p:contentPart>
        </mc:Choice>
        <mc:Fallback xmlns="">
          <p:pic>
            <p:nvPicPr>
              <p:cNvPr id="26" name="Ink 25">
                <a:extLst>
                  <a:ext uri="{FF2B5EF4-FFF2-40B4-BE49-F238E27FC236}">
                    <a16:creationId xmlns:a16="http://schemas.microsoft.com/office/drawing/2014/main" id="{5331B95E-FA92-4B01-8144-FFD8FD858440}"/>
                  </a:ext>
                </a:extLst>
              </p:cNvPr>
              <p:cNvPicPr/>
              <p:nvPr/>
            </p:nvPicPr>
            <p:blipFill>
              <a:blip r:embed="rId15"/>
              <a:stretch>
                <a:fillRect/>
              </a:stretch>
            </p:blipFill>
            <p:spPr>
              <a:xfrm>
                <a:off x="5787911" y="5559091"/>
                <a:ext cx="204196" cy="152891"/>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27" name="Ink 26">
                <a:extLst>
                  <a:ext uri="{FF2B5EF4-FFF2-40B4-BE49-F238E27FC236}">
                    <a16:creationId xmlns:a16="http://schemas.microsoft.com/office/drawing/2014/main" id="{18D54DB8-6BDB-44A9-82B3-25AAD3B8DC9F}"/>
                  </a:ext>
                </a:extLst>
              </p14:cNvPr>
              <p14:cNvContentPartPr/>
              <p14:nvPr/>
            </p14:nvContentPartPr>
            <p14:xfrm>
              <a:off x="1943510" y="2634036"/>
              <a:ext cx="191880" cy="56160"/>
            </p14:xfrm>
          </p:contentPart>
        </mc:Choice>
        <mc:Fallback xmlns="">
          <p:pic>
            <p:nvPicPr>
              <p:cNvPr id="27" name="Ink 26">
                <a:extLst>
                  <a:ext uri="{FF2B5EF4-FFF2-40B4-BE49-F238E27FC236}">
                    <a16:creationId xmlns:a16="http://schemas.microsoft.com/office/drawing/2014/main" id="{18D54DB8-6BDB-44A9-82B3-25AAD3B8DC9F}"/>
                  </a:ext>
                </a:extLst>
              </p:cNvPr>
              <p:cNvPicPr/>
              <p:nvPr/>
            </p:nvPicPr>
            <p:blipFill>
              <a:blip r:embed="rId17"/>
              <a:stretch>
                <a:fillRect/>
              </a:stretch>
            </p:blipFill>
            <p:spPr>
              <a:xfrm>
                <a:off x="1925510" y="2616036"/>
                <a:ext cx="227520" cy="91800"/>
              </a:xfrm>
              <a:prstGeom prst="rect">
                <a:avLst/>
              </a:prstGeom>
            </p:spPr>
          </p:pic>
        </mc:Fallback>
      </mc:AlternateContent>
    </p:spTree>
    <p:extLst>
      <p:ext uri="{BB962C8B-B14F-4D97-AF65-F5344CB8AC3E}">
        <p14:creationId xmlns:p14="http://schemas.microsoft.com/office/powerpoint/2010/main" val="27105503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70EB58F-4DDF-4FE8-997D-C85AB08F9735}"/>
              </a:ext>
            </a:extLst>
          </p:cNvPr>
          <p:cNvSpPr>
            <a:spLocks noGrp="1"/>
          </p:cNvSpPr>
          <p:nvPr>
            <p:ph type="body" sz="quarter" idx="10"/>
          </p:nvPr>
        </p:nvSpPr>
        <p:spPr/>
        <p:txBody>
          <a:bodyPr/>
          <a:lstStyle/>
          <a:p>
            <a:r>
              <a:rPr lang="en-US"/>
              <a:t>The Value of Clinical Insights Across Settings</a:t>
            </a:r>
          </a:p>
        </p:txBody>
      </p:sp>
    </p:spTree>
    <p:extLst>
      <p:ext uri="{BB962C8B-B14F-4D97-AF65-F5344CB8AC3E}">
        <p14:creationId xmlns:p14="http://schemas.microsoft.com/office/powerpoint/2010/main" val="4926659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670"/>
        <p:cNvGrpSpPr/>
        <p:nvPr/>
      </p:nvGrpSpPr>
      <p:grpSpPr>
        <a:xfrm>
          <a:off x="0" y="0"/>
          <a:ext cx="0" cy="0"/>
          <a:chOff x="0" y="0"/>
          <a:chExt cx="0" cy="0"/>
        </a:xfrm>
      </p:grpSpPr>
      <p:sp>
        <p:nvSpPr>
          <p:cNvPr id="673" name="Google Shape;673;p102"/>
          <p:cNvSpPr/>
          <p:nvPr/>
        </p:nvSpPr>
        <p:spPr>
          <a:xfrm>
            <a:off x="199696" y="6674575"/>
            <a:ext cx="11992400" cy="186400"/>
          </a:xfrm>
          <a:prstGeom prst="rect">
            <a:avLst/>
          </a:prstGeom>
          <a:solidFill>
            <a:schemeClr val="lt1"/>
          </a:solidFill>
          <a:ln>
            <a:noFill/>
          </a:ln>
        </p:spPr>
        <p:txBody>
          <a:bodyPr spcFirstLastPara="1" wrap="square" lIns="91433" tIns="45700" rIns="91433" bIns="4570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2" name="Rectangle 1">
            <a:extLst>
              <a:ext uri="{FF2B5EF4-FFF2-40B4-BE49-F238E27FC236}">
                <a16:creationId xmlns:a16="http://schemas.microsoft.com/office/drawing/2014/main" id="{B4D86EC6-7A13-6B41-90DA-E4770191CF81}"/>
              </a:ext>
            </a:extLst>
          </p:cNvPr>
          <p:cNvSpPr/>
          <p:nvPr/>
        </p:nvSpPr>
        <p:spPr>
          <a:xfrm>
            <a:off x="625829" y="436588"/>
            <a:ext cx="4947188" cy="369332"/>
          </a:xfrm>
          <a:prstGeom prst="rect">
            <a:avLst/>
          </a:prstGeom>
        </p:spPr>
        <p:txBody>
          <a:bodyPr wrap="none">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1800" b="0"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Arial"/>
              </a:rPr>
              <a:t>Care Guidelines: Actionable information for the ED</a:t>
            </a:r>
          </a:p>
        </p:txBody>
      </p:sp>
      <p:sp>
        <p:nvSpPr>
          <p:cNvPr id="3" name="Rectangle 2">
            <a:extLst>
              <a:ext uri="{FF2B5EF4-FFF2-40B4-BE49-F238E27FC236}">
                <a16:creationId xmlns:a16="http://schemas.microsoft.com/office/drawing/2014/main" id="{B842501F-18BA-F94C-8DC4-FE0C8A5660E5}"/>
              </a:ext>
            </a:extLst>
          </p:cNvPr>
          <p:cNvSpPr/>
          <p:nvPr/>
        </p:nvSpPr>
        <p:spPr>
          <a:xfrm>
            <a:off x="1210235" y="1241588"/>
            <a:ext cx="10241280" cy="82833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Cl</a:t>
            </a:r>
            <a:r>
              <a:rPr kumimoji="0" lang="en-US" sz="1800" b="0" i="0" u="none" strike="noStrike" kern="1200" cap="none" spc="0" normalizeH="0" baseline="0" noProof="0" dirty="0" err="1">
                <a:ln>
                  <a:noFill/>
                </a:ln>
                <a:solidFill>
                  <a:srgbClr val="FFFFFF"/>
                </a:solidFill>
                <a:effectLst/>
                <a:uLnTx/>
                <a:uFillTx/>
                <a:latin typeface="Calibri" panose="020F0502020204030204" pitchFamily="34" charset="0"/>
                <a:ea typeface="+mn-ea"/>
                <a:cs typeface="Calibri" panose="020F0502020204030204" pitchFamily="34" charset="0"/>
              </a:rPr>
              <a:t>ient’s</a:t>
            </a:r>
            <a:r>
              <a:rPr kumimoji="0" lang="en-US"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 baseline status or status when decompensated</a:t>
            </a:r>
          </a:p>
        </p:txBody>
      </p:sp>
      <p:sp>
        <p:nvSpPr>
          <p:cNvPr id="7" name="Rectangle 6">
            <a:extLst>
              <a:ext uri="{FF2B5EF4-FFF2-40B4-BE49-F238E27FC236}">
                <a16:creationId xmlns:a16="http://schemas.microsoft.com/office/drawing/2014/main" id="{DDC84C41-6098-794A-82FF-2AA574BB8CFE}"/>
              </a:ext>
            </a:extLst>
          </p:cNvPr>
          <p:cNvSpPr/>
          <p:nvPr/>
        </p:nvSpPr>
        <p:spPr>
          <a:xfrm>
            <a:off x="1210235" y="2385808"/>
            <a:ext cx="10241280" cy="82833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Briefly described effective intervention / education when cl</a:t>
            </a:r>
            <a:r>
              <a:rPr kumimoji="0" lang="en-US" sz="1800" b="0" i="0" u="none" strike="noStrike" kern="1200" cap="none" spc="0" normalizeH="0" baseline="0" noProof="0" dirty="0" err="1">
                <a:ln>
                  <a:noFill/>
                </a:ln>
                <a:solidFill>
                  <a:srgbClr val="FFFFFF"/>
                </a:solidFill>
                <a:effectLst/>
                <a:uLnTx/>
                <a:uFillTx/>
                <a:latin typeface="Calibri" panose="020F0502020204030204" pitchFamily="34" charset="0"/>
                <a:ea typeface="+mn-ea"/>
                <a:cs typeface="Calibri" panose="020F0502020204030204" pitchFamily="34" charset="0"/>
              </a:rPr>
              <a:t>ient</a:t>
            </a:r>
            <a:r>
              <a:rPr kumimoji="0" lang="en-US"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 is in crisis</a:t>
            </a:r>
          </a:p>
        </p:txBody>
      </p:sp>
      <p:sp>
        <p:nvSpPr>
          <p:cNvPr id="8" name="Rectangle 7">
            <a:extLst>
              <a:ext uri="{FF2B5EF4-FFF2-40B4-BE49-F238E27FC236}">
                <a16:creationId xmlns:a16="http://schemas.microsoft.com/office/drawing/2014/main" id="{F77FC230-56D9-9D4D-9EA5-E66F41A6623D}"/>
              </a:ext>
            </a:extLst>
          </p:cNvPr>
          <p:cNvSpPr/>
          <p:nvPr/>
        </p:nvSpPr>
        <p:spPr>
          <a:xfrm>
            <a:off x="1210235" y="3530028"/>
            <a:ext cx="10241280" cy="82833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rPr>
              <a:t>Diagnosis / Social Determinants / Barriers</a:t>
            </a:r>
          </a:p>
        </p:txBody>
      </p:sp>
      <p:sp>
        <p:nvSpPr>
          <p:cNvPr id="9" name="Rectangle 8">
            <a:extLst>
              <a:ext uri="{FF2B5EF4-FFF2-40B4-BE49-F238E27FC236}">
                <a16:creationId xmlns:a16="http://schemas.microsoft.com/office/drawing/2014/main" id="{F1EB5026-8C27-9E45-801F-6F2B2DC44FC5}"/>
              </a:ext>
            </a:extLst>
          </p:cNvPr>
          <p:cNvSpPr/>
          <p:nvPr/>
        </p:nvSpPr>
        <p:spPr>
          <a:xfrm>
            <a:off x="1210235" y="4674248"/>
            <a:ext cx="10241280" cy="82833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rPr>
              <a:t>Who to contact at the time of crisis when in the ED (family and / or provider)</a:t>
            </a:r>
          </a:p>
        </p:txBody>
      </p:sp>
    </p:spTree>
    <p:extLst>
      <p:ext uri="{BB962C8B-B14F-4D97-AF65-F5344CB8AC3E}">
        <p14:creationId xmlns:p14="http://schemas.microsoft.com/office/powerpoint/2010/main" val="17544731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670"/>
        <p:cNvGrpSpPr/>
        <p:nvPr/>
      </p:nvGrpSpPr>
      <p:grpSpPr>
        <a:xfrm>
          <a:off x="0" y="0"/>
          <a:ext cx="0" cy="0"/>
          <a:chOff x="0" y="0"/>
          <a:chExt cx="0" cy="0"/>
        </a:xfrm>
      </p:grpSpPr>
      <p:sp>
        <p:nvSpPr>
          <p:cNvPr id="673" name="Google Shape;673;p102"/>
          <p:cNvSpPr/>
          <p:nvPr/>
        </p:nvSpPr>
        <p:spPr>
          <a:xfrm>
            <a:off x="199696" y="6674575"/>
            <a:ext cx="11992400" cy="186400"/>
          </a:xfrm>
          <a:prstGeom prst="rect">
            <a:avLst/>
          </a:prstGeom>
          <a:solidFill>
            <a:schemeClr val="lt1"/>
          </a:solidFill>
          <a:ln>
            <a:noFill/>
          </a:ln>
        </p:spPr>
        <p:txBody>
          <a:bodyPr spcFirstLastPara="1" wrap="square" lIns="91433" tIns="45700" rIns="91433" bIns="4570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2" name="Rectangle 1">
            <a:extLst>
              <a:ext uri="{FF2B5EF4-FFF2-40B4-BE49-F238E27FC236}">
                <a16:creationId xmlns:a16="http://schemas.microsoft.com/office/drawing/2014/main" id="{BF725380-81CC-DA4D-BB73-ED760C7620E7}"/>
              </a:ext>
            </a:extLst>
          </p:cNvPr>
          <p:cNvSpPr/>
          <p:nvPr/>
        </p:nvSpPr>
        <p:spPr>
          <a:xfrm>
            <a:off x="537153" y="469755"/>
            <a:ext cx="4878259" cy="369332"/>
          </a:xfrm>
          <a:prstGeom prst="rect">
            <a:avLst/>
          </a:prstGeom>
        </p:spPr>
        <p:txBody>
          <a:bodyPr wrap="none">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1800" b="0"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Arial"/>
              </a:rPr>
              <a:t>Care History: Essential Brief Historical Information</a:t>
            </a:r>
          </a:p>
        </p:txBody>
      </p:sp>
      <p:sp>
        <p:nvSpPr>
          <p:cNvPr id="3" name="Rounded Rectangle 2">
            <a:extLst>
              <a:ext uri="{FF2B5EF4-FFF2-40B4-BE49-F238E27FC236}">
                <a16:creationId xmlns:a16="http://schemas.microsoft.com/office/drawing/2014/main" id="{24B39C31-CEF6-B14B-8D1F-B1195AE15E6A}"/>
              </a:ext>
            </a:extLst>
          </p:cNvPr>
          <p:cNvSpPr/>
          <p:nvPr/>
        </p:nvSpPr>
        <p:spPr>
          <a:xfrm>
            <a:off x="866921" y="1152101"/>
            <a:ext cx="3420932" cy="5181203"/>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2" indent="0" algn="l" defTabSz="1219170" rtl="0" eaLnBrk="1" fontAlgn="auto" latinLnBrk="0" hangingPunct="1">
              <a:lnSpc>
                <a:spcPct val="100000"/>
              </a:lnSpc>
              <a:spcBef>
                <a:spcPts val="0"/>
              </a:spcBef>
              <a:spcAft>
                <a:spcPts val="0"/>
              </a:spcAft>
              <a:buClr>
                <a:srgbClr val="000000"/>
              </a:buClr>
              <a:buSzTx/>
              <a:buFontTx/>
              <a:buNone/>
              <a:tabLst/>
              <a:defRPr/>
            </a:pPr>
            <a:br>
              <a:rPr kumimoji="0" lang="en-US" sz="2200" b="0"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Arial"/>
              </a:rPr>
            </a:br>
            <a:endParaRPr kumimoji="0" lang="en-US" sz="2200" b="0"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Arial"/>
            </a:endParaRPr>
          </a:p>
        </p:txBody>
      </p:sp>
      <p:sp>
        <p:nvSpPr>
          <p:cNvPr id="4" name="TextBox 3">
            <a:extLst>
              <a:ext uri="{FF2B5EF4-FFF2-40B4-BE49-F238E27FC236}">
                <a16:creationId xmlns:a16="http://schemas.microsoft.com/office/drawing/2014/main" id="{F4A31490-8FD5-614D-AA32-EEA6E7C92E7D}"/>
              </a:ext>
            </a:extLst>
          </p:cNvPr>
          <p:cNvSpPr txBox="1"/>
          <p:nvPr/>
        </p:nvSpPr>
        <p:spPr>
          <a:xfrm>
            <a:off x="1250283" y="1506554"/>
            <a:ext cx="2874981" cy="369331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sym typeface="Arial"/>
              </a:rPr>
              <a:t>Cl</a:t>
            </a:r>
            <a:r>
              <a:rPr kumimoji="0" lang="en-US" sz="1800" b="1" i="0" u="none" strike="noStrike" kern="0" cap="none" spc="0" normalizeH="0" baseline="0" noProof="0" dirty="0" err="1">
                <a:ln>
                  <a:noFill/>
                </a:ln>
                <a:solidFill>
                  <a:srgbClr val="FFFFFF"/>
                </a:solidFill>
                <a:effectLst/>
                <a:uLnTx/>
                <a:uFillTx/>
                <a:latin typeface="Calibri" panose="020F0502020204030204" pitchFamily="34" charset="0"/>
                <a:ea typeface="+mn-ea"/>
                <a:cs typeface="Calibri" panose="020F0502020204030204" pitchFamily="34" charset="0"/>
                <a:sym typeface="Arial"/>
              </a:rPr>
              <a:t>ient’s</a:t>
            </a:r>
            <a:r>
              <a:rPr kumimoji="0" lang="en-US" sz="1800" b="1"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sym typeface="Arial"/>
              </a:rPr>
              <a:t> history of psychiatric admissions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sym typeface="Aria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sym typeface="Arial"/>
              </a:rPr>
              <a:t>Were they helpful or unhelpful for stabilization?</a:t>
            </a:r>
            <a:br>
              <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sym typeface="Arial"/>
              </a:rPr>
            </a:b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sym typeface="Aria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sym typeface="Arial"/>
              </a:rPr>
              <a:t>Does the cl</a:t>
            </a:r>
            <a:r>
              <a:rPr kumimoji="0" lang="en-US" sz="1800" b="0" i="0" u="none" strike="noStrike" kern="0" cap="none" spc="0" normalizeH="0" baseline="0" noProof="0" dirty="0" err="1">
                <a:ln>
                  <a:noFill/>
                </a:ln>
                <a:solidFill>
                  <a:srgbClr val="FFFFFF"/>
                </a:solidFill>
                <a:effectLst/>
                <a:uLnTx/>
                <a:uFillTx/>
                <a:latin typeface="Calibri" panose="020F0502020204030204" pitchFamily="34" charset="0"/>
                <a:ea typeface="+mn-ea"/>
                <a:cs typeface="Calibri" panose="020F0502020204030204" pitchFamily="34" charset="0"/>
                <a:sym typeface="Arial"/>
              </a:rPr>
              <a:t>ient</a:t>
            </a:r>
            <a:r>
              <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sym typeface="Arial"/>
              </a:rPr>
              <a:t> ever regress on the unit?</a:t>
            </a:r>
            <a:br>
              <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sym typeface="Arial"/>
              </a:rPr>
            </a:b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sym typeface="Aria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sym typeface="Arial"/>
              </a:rPr>
              <a:t>History of needing an involuntary hold to be admitted?</a:t>
            </a:r>
          </a:p>
        </p:txBody>
      </p:sp>
      <p:sp>
        <p:nvSpPr>
          <p:cNvPr id="8" name="Rounded Rectangle 7">
            <a:extLst>
              <a:ext uri="{FF2B5EF4-FFF2-40B4-BE49-F238E27FC236}">
                <a16:creationId xmlns:a16="http://schemas.microsoft.com/office/drawing/2014/main" id="{75066252-17E2-A04F-8808-A1BF41A0F35E}"/>
              </a:ext>
            </a:extLst>
          </p:cNvPr>
          <p:cNvSpPr/>
          <p:nvPr/>
        </p:nvSpPr>
        <p:spPr>
          <a:xfrm>
            <a:off x="4531135" y="1126666"/>
            <a:ext cx="3420932" cy="5181203"/>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2" indent="0" algn="l" defTabSz="1219170" rtl="0" eaLnBrk="1" fontAlgn="auto" latinLnBrk="0" hangingPunct="1">
              <a:lnSpc>
                <a:spcPct val="100000"/>
              </a:lnSpc>
              <a:spcBef>
                <a:spcPts val="0"/>
              </a:spcBef>
              <a:spcAft>
                <a:spcPts val="0"/>
              </a:spcAft>
              <a:buClr>
                <a:srgbClr val="000000"/>
              </a:buClr>
              <a:buSzTx/>
              <a:buFontTx/>
              <a:buNone/>
              <a:tabLst/>
              <a:defRPr/>
            </a:pPr>
            <a:br>
              <a:rPr kumimoji="0" lang="en-US" sz="2200" b="0"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Arial"/>
              </a:rPr>
            </a:br>
            <a:endParaRPr kumimoji="0" lang="en-US" sz="2200" b="0"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Arial"/>
            </a:endParaRPr>
          </a:p>
        </p:txBody>
      </p:sp>
      <p:sp>
        <p:nvSpPr>
          <p:cNvPr id="5" name="TextBox 4">
            <a:extLst>
              <a:ext uri="{FF2B5EF4-FFF2-40B4-BE49-F238E27FC236}">
                <a16:creationId xmlns:a16="http://schemas.microsoft.com/office/drawing/2014/main" id="{961761E4-3782-5743-84AA-2C4B9F38057E}"/>
              </a:ext>
            </a:extLst>
          </p:cNvPr>
          <p:cNvSpPr txBox="1"/>
          <p:nvPr/>
        </p:nvSpPr>
        <p:spPr>
          <a:xfrm>
            <a:off x="4799703" y="1512250"/>
            <a:ext cx="2592593" cy="369331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sym typeface="Arial"/>
              </a:rPr>
              <a:t>History of suicide attempts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sym typeface="Aria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sym typeface="Arial"/>
              </a:rPr>
              <a:t>How many?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sym typeface="Aria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sym typeface="Arial"/>
              </a:rPr>
              <a:t>Severity?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sym typeface="Aria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sym typeface="Arial"/>
              </a:rPr>
              <a:t>When did they occur?</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sym typeface="Arial"/>
              </a:rPr>
              <a:t>Clarify clearly whether self-harm behavior versus suicide attempt</a:t>
            </a:r>
          </a:p>
        </p:txBody>
      </p:sp>
      <p:sp>
        <p:nvSpPr>
          <p:cNvPr id="10" name="Rounded Rectangle 9">
            <a:extLst>
              <a:ext uri="{FF2B5EF4-FFF2-40B4-BE49-F238E27FC236}">
                <a16:creationId xmlns:a16="http://schemas.microsoft.com/office/drawing/2014/main" id="{691F5832-B3C8-EC43-A453-487A5BD84162}"/>
              </a:ext>
            </a:extLst>
          </p:cNvPr>
          <p:cNvSpPr/>
          <p:nvPr/>
        </p:nvSpPr>
        <p:spPr>
          <a:xfrm>
            <a:off x="8222757" y="1126665"/>
            <a:ext cx="3420932" cy="5181203"/>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2" indent="0" algn="l" defTabSz="1219170" rtl="0" eaLnBrk="1" fontAlgn="auto" latinLnBrk="0" hangingPunct="1">
              <a:lnSpc>
                <a:spcPct val="100000"/>
              </a:lnSpc>
              <a:spcBef>
                <a:spcPts val="0"/>
              </a:spcBef>
              <a:spcAft>
                <a:spcPts val="0"/>
              </a:spcAft>
              <a:buClr>
                <a:srgbClr val="000000"/>
              </a:buClr>
              <a:buSzTx/>
              <a:buFontTx/>
              <a:buNone/>
              <a:tabLst/>
              <a:defRPr/>
            </a:pPr>
            <a:br>
              <a:rPr kumimoji="0" lang="en-US" sz="2200" b="0"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Arial"/>
              </a:rPr>
            </a:br>
            <a:endParaRPr kumimoji="0" lang="en-US" sz="2200" b="0"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Arial"/>
            </a:endParaRPr>
          </a:p>
        </p:txBody>
      </p:sp>
      <p:sp>
        <p:nvSpPr>
          <p:cNvPr id="6" name="TextBox 5">
            <a:extLst>
              <a:ext uri="{FF2B5EF4-FFF2-40B4-BE49-F238E27FC236}">
                <a16:creationId xmlns:a16="http://schemas.microsoft.com/office/drawing/2014/main" id="{3042C1B5-CBA1-FD4A-A8FA-07B4A13C1D78}"/>
              </a:ext>
            </a:extLst>
          </p:cNvPr>
          <p:cNvSpPr txBox="1"/>
          <p:nvPr/>
        </p:nvSpPr>
        <p:spPr>
          <a:xfrm>
            <a:off x="8531536" y="1506554"/>
            <a:ext cx="2803374" cy="480131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Additional Information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Housing information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Trauma History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sym typeface="Arial"/>
              </a:rPr>
              <a:t>Cognitive/memory issues due to dementia, traumatic brain injuries, or other reasons</a:t>
            </a:r>
            <a:endParaRPr kumimoji="0" lang="en-US"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Other social determinants of health</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Family and social support systems that could facilitate a safe d/c</a:t>
            </a:r>
          </a:p>
        </p:txBody>
      </p:sp>
    </p:spTree>
    <p:extLst>
      <p:ext uri="{BB962C8B-B14F-4D97-AF65-F5344CB8AC3E}">
        <p14:creationId xmlns:p14="http://schemas.microsoft.com/office/powerpoint/2010/main" val="6038575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object 2">
            <a:extLst>
              <a:ext uri="{FF2B5EF4-FFF2-40B4-BE49-F238E27FC236}">
                <a16:creationId xmlns:a16="http://schemas.microsoft.com/office/drawing/2014/main" id="{37661599-7CEC-4820-A940-9CEDD1145830}"/>
              </a:ext>
            </a:extLst>
          </p:cNvPr>
          <p:cNvGrpSpPr/>
          <p:nvPr/>
        </p:nvGrpSpPr>
        <p:grpSpPr>
          <a:xfrm>
            <a:off x="-6350" y="0"/>
            <a:ext cx="12204700" cy="1174115"/>
            <a:chOff x="-6350" y="0"/>
            <a:chExt cx="12204700" cy="1174115"/>
          </a:xfrm>
          <a:solidFill>
            <a:srgbClr val="002060"/>
          </a:solidFill>
        </p:grpSpPr>
        <p:sp>
          <p:nvSpPr>
            <p:cNvPr id="5" name="object 3">
              <a:extLst>
                <a:ext uri="{FF2B5EF4-FFF2-40B4-BE49-F238E27FC236}">
                  <a16:creationId xmlns:a16="http://schemas.microsoft.com/office/drawing/2014/main" id="{3B00E5BF-9401-4660-9224-F52E11DF4268}"/>
                </a:ext>
              </a:extLst>
            </p:cNvPr>
            <p:cNvSpPr/>
            <p:nvPr/>
          </p:nvSpPr>
          <p:spPr>
            <a:xfrm>
              <a:off x="0" y="0"/>
              <a:ext cx="12192000" cy="1161415"/>
            </a:xfrm>
            <a:custGeom>
              <a:avLst/>
              <a:gdLst/>
              <a:ahLst/>
              <a:cxnLst/>
              <a:rect l="l" t="t" r="r" b="b"/>
              <a:pathLst>
                <a:path w="12192000" h="1161415">
                  <a:moveTo>
                    <a:pt x="12192000" y="1161142"/>
                  </a:moveTo>
                  <a:lnTo>
                    <a:pt x="0" y="1161142"/>
                  </a:lnTo>
                  <a:lnTo>
                    <a:pt x="0" y="-1"/>
                  </a:lnTo>
                  <a:lnTo>
                    <a:pt x="12192000" y="-1"/>
                  </a:lnTo>
                  <a:lnTo>
                    <a:pt x="12192000" y="1161142"/>
                  </a:lnTo>
                  <a:close/>
                </a:path>
              </a:pathLst>
            </a:custGeom>
            <a:gr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object 4">
              <a:extLst>
                <a:ext uri="{FF2B5EF4-FFF2-40B4-BE49-F238E27FC236}">
                  <a16:creationId xmlns:a16="http://schemas.microsoft.com/office/drawing/2014/main" id="{BD912454-A416-435E-AC85-36122F33F180}"/>
                </a:ext>
              </a:extLst>
            </p:cNvPr>
            <p:cNvSpPr/>
            <p:nvPr/>
          </p:nvSpPr>
          <p:spPr>
            <a:xfrm>
              <a:off x="0" y="0"/>
              <a:ext cx="12192000" cy="1161415"/>
            </a:xfrm>
            <a:custGeom>
              <a:avLst/>
              <a:gdLst/>
              <a:ahLst/>
              <a:cxnLst/>
              <a:rect l="l" t="t" r="r" b="b"/>
              <a:pathLst>
                <a:path w="12192000" h="1161415">
                  <a:moveTo>
                    <a:pt x="0" y="-1"/>
                  </a:moveTo>
                  <a:lnTo>
                    <a:pt x="12192000" y="-1"/>
                  </a:lnTo>
                  <a:lnTo>
                    <a:pt x="12192000" y="1161142"/>
                  </a:lnTo>
                  <a:lnTo>
                    <a:pt x="0" y="1161142"/>
                  </a:lnTo>
                  <a:lnTo>
                    <a:pt x="0" y="-1"/>
                  </a:lnTo>
                  <a:close/>
                </a:path>
              </a:pathLst>
            </a:custGeom>
            <a:grpFill/>
            <a:ln w="12700">
              <a:solidFill>
                <a:srgbClr val="34497D"/>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81" name="Google Shape;349;p33">
            <a:extLst>
              <a:ext uri="{FF2B5EF4-FFF2-40B4-BE49-F238E27FC236}">
                <a16:creationId xmlns:a16="http://schemas.microsoft.com/office/drawing/2014/main" id="{502C5868-EA68-4F68-AD10-778783744C00}"/>
              </a:ext>
            </a:extLst>
          </p:cNvPr>
          <p:cNvSpPr txBox="1"/>
          <p:nvPr/>
        </p:nvSpPr>
        <p:spPr>
          <a:xfrm>
            <a:off x="2345752" y="148058"/>
            <a:ext cx="9464543" cy="632800"/>
          </a:xfrm>
          <a:prstGeom prst="rect">
            <a:avLst/>
          </a:prstGeom>
          <a:noFill/>
          <a:ln>
            <a:noFill/>
          </a:ln>
        </p:spPr>
        <p:txBody>
          <a:bodyPr spcFirstLastPara="1" wrap="square" lIns="121900" tIns="121900" rIns="121900" bIns="121900" anchor="t" anchorCtr="0">
            <a:noAutofit/>
          </a:bodyPr>
          <a:lstStyle/>
          <a:p>
            <a:pPr lvl="0">
              <a:buClr>
                <a:schemeClr val="dk1"/>
              </a:buClr>
              <a:buSzPts val="2800"/>
            </a:pPr>
            <a:r>
              <a:rPr lang="en-US" sz="2800" b="1" dirty="0">
                <a:solidFill>
                  <a:schemeClr val="bg1"/>
                </a:solidFill>
                <a:latin typeface="Arial Nova" panose="020B0504020202020204" pitchFamily="34" charset="0"/>
                <a:ea typeface="Proxima Nova"/>
                <a:cs typeface="Proxima Nova"/>
                <a:sym typeface="Proxima Nova"/>
              </a:rPr>
              <a:t>Why HealthChoice Illinois ADT?</a:t>
            </a:r>
          </a:p>
        </p:txBody>
      </p:sp>
      <p:pic>
        <p:nvPicPr>
          <p:cNvPr id="8" name="Picture 7" descr="Text&#10;&#10;Description automatically generated">
            <a:extLst>
              <a:ext uri="{FF2B5EF4-FFF2-40B4-BE49-F238E27FC236}">
                <a16:creationId xmlns:a16="http://schemas.microsoft.com/office/drawing/2014/main" id="{68A3CC8C-4D9F-4674-B679-E9150C018ACE}"/>
              </a:ext>
            </a:extLst>
          </p:cNvPr>
          <p:cNvPicPr>
            <a:picLocks noChangeAspect="1"/>
          </p:cNvPicPr>
          <p:nvPr/>
        </p:nvPicPr>
        <p:blipFill>
          <a:blip r:embed="rId3"/>
          <a:stretch>
            <a:fillRect/>
          </a:stretch>
        </p:blipFill>
        <p:spPr>
          <a:xfrm>
            <a:off x="2203294" y="1500467"/>
            <a:ext cx="6516009" cy="1619476"/>
          </a:xfrm>
          <a:prstGeom prst="rect">
            <a:avLst/>
          </a:prstGeom>
        </p:spPr>
      </p:pic>
      <p:sp>
        <p:nvSpPr>
          <p:cNvPr id="9" name="Text Placeholder 2">
            <a:extLst>
              <a:ext uri="{FF2B5EF4-FFF2-40B4-BE49-F238E27FC236}">
                <a16:creationId xmlns:a16="http://schemas.microsoft.com/office/drawing/2014/main" id="{A64080B7-8613-4ADD-979D-BD6281826F83}"/>
              </a:ext>
            </a:extLst>
          </p:cNvPr>
          <p:cNvSpPr txBox="1">
            <a:spLocks/>
          </p:cNvSpPr>
          <p:nvPr/>
        </p:nvSpPr>
        <p:spPr>
          <a:xfrm>
            <a:off x="797977" y="3238184"/>
            <a:ext cx="10428232" cy="3160532"/>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lgn="l">
              <a:buFont typeface="Arial" panose="020B0604020202020204" pitchFamily="34" charset="0"/>
              <a:buChar char="•"/>
            </a:pPr>
            <a:r>
              <a:rPr lang="en-US" sz="2400" dirty="0">
                <a:solidFill>
                  <a:srgbClr val="000000"/>
                </a:solidFill>
                <a:latin typeface="Arial" panose="020B0604020202020204" pitchFamily="34" charset="0"/>
              </a:rPr>
              <a:t>Illinois’ Comprehensive Medical Programs Quality Strategy includes goals for improving care coordination, using evidence-based interventions to reduce health disparities, deploying technology, and increasing data integration.  </a:t>
            </a:r>
          </a:p>
          <a:p>
            <a:pPr marL="342900" indent="-342900" algn="l">
              <a:buFont typeface="Arial" panose="020B0604020202020204" pitchFamily="34" charset="0"/>
              <a:buChar char="•"/>
            </a:pPr>
            <a:endParaRPr lang="en-US" sz="2400" dirty="0">
              <a:solidFill>
                <a:srgbClr val="000000"/>
              </a:solidFill>
              <a:latin typeface="Arial" panose="020B0604020202020204" pitchFamily="34" charset="0"/>
            </a:endParaRPr>
          </a:p>
          <a:p>
            <a:pPr marL="342900" indent="-342900" algn="l">
              <a:buFont typeface="Arial" panose="020B0604020202020204" pitchFamily="34" charset="0"/>
              <a:buChar char="•"/>
            </a:pPr>
            <a:r>
              <a:rPr lang="en-US" sz="2400" dirty="0">
                <a:solidFill>
                  <a:srgbClr val="000000"/>
                </a:solidFill>
                <a:latin typeface="Arial" panose="020B0604020202020204" pitchFamily="34" charset="0"/>
              </a:rPr>
              <a:t>The ADT system directly supports those critical quality goals and leverages best practices for sharing timely information to enable effective care coordination. </a:t>
            </a:r>
            <a:endParaRPr lang="en-US" sz="2400" dirty="0"/>
          </a:p>
        </p:txBody>
      </p:sp>
      <p:pic>
        <p:nvPicPr>
          <p:cNvPr id="10" name="Picture 9" descr="Graphical user interface, text&#10;&#10;Description automatically generated">
            <a:extLst>
              <a:ext uri="{FF2B5EF4-FFF2-40B4-BE49-F238E27FC236}">
                <a16:creationId xmlns:a16="http://schemas.microsoft.com/office/drawing/2014/main" id="{E2EA6036-59F3-4E31-B8BE-A2C8BED440E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8833" y="285823"/>
            <a:ext cx="2166965" cy="579595"/>
          </a:xfrm>
          <a:prstGeom prst="rect">
            <a:avLst/>
          </a:prstGeom>
        </p:spPr>
      </p:pic>
    </p:spTree>
    <p:extLst>
      <p:ext uri="{BB962C8B-B14F-4D97-AF65-F5344CB8AC3E}">
        <p14:creationId xmlns:p14="http://schemas.microsoft.com/office/powerpoint/2010/main" val="11941842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844"/>
        <p:cNvGrpSpPr/>
        <p:nvPr/>
      </p:nvGrpSpPr>
      <p:grpSpPr>
        <a:xfrm>
          <a:off x="0" y="0"/>
          <a:ext cx="0" cy="0"/>
          <a:chOff x="0" y="0"/>
          <a:chExt cx="0" cy="0"/>
        </a:xfrm>
      </p:grpSpPr>
      <p:sp>
        <p:nvSpPr>
          <p:cNvPr id="845" name="Google Shape;845;p25"/>
          <p:cNvSpPr txBox="1">
            <a:spLocks noGrp="1"/>
          </p:cNvSpPr>
          <p:nvPr>
            <p:ph type="body" idx="1"/>
          </p:nvPr>
        </p:nvSpPr>
        <p:spPr>
          <a:xfrm>
            <a:off x="401216" y="474215"/>
            <a:ext cx="11389568" cy="525910"/>
          </a:xfrm>
          <a:prstGeom prst="rect">
            <a:avLst/>
          </a:prstGeom>
          <a:noFill/>
          <a:ln>
            <a:noFill/>
          </a:ln>
        </p:spPr>
        <p:txBody>
          <a:bodyPr spcFirstLastPara="1" wrap="square" lIns="91425" tIns="0" rIns="91425" bIns="0" anchor="ctr" anchorCtr="0">
            <a:normAutofit/>
          </a:bodyPr>
          <a:lstStyle/>
          <a:p>
            <a:pPr marL="0" lvl="0" indent="0" algn="l" rtl="0">
              <a:lnSpc>
                <a:spcPct val="90000"/>
              </a:lnSpc>
              <a:spcBef>
                <a:spcPts val="0"/>
              </a:spcBef>
              <a:spcAft>
                <a:spcPts val="0"/>
              </a:spcAft>
              <a:buClr>
                <a:schemeClr val="dk1"/>
              </a:buClr>
              <a:buSzPts val="3000"/>
              <a:buNone/>
            </a:pPr>
            <a:r>
              <a:rPr lang="en-US" dirty="0"/>
              <a:t>Consent Process</a:t>
            </a:r>
            <a:endParaRPr dirty="0"/>
          </a:p>
        </p:txBody>
      </p:sp>
      <p:sp>
        <p:nvSpPr>
          <p:cNvPr id="846" name="Google Shape;846;p25"/>
          <p:cNvSpPr txBox="1">
            <a:spLocks noGrp="1"/>
          </p:cNvSpPr>
          <p:nvPr>
            <p:ph type="sldNum" idx="12"/>
          </p:nvPr>
        </p:nvSpPr>
        <p:spPr>
          <a:xfrm>
            <a:off x="8610599" y="6450468"/>
            <a:ext cx="3192139" cy="148913"/>
          </a:xfrm>
          <a:prstGeom prst="rect">
            <a:avLst/>
          </a:prstGeom>
          <a:noFill/>
          <a:ln>
            <a:noFill/>
          </a:ln>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474747"/>
              </a:buClr>
              <a:buSzPts val="1000"/>
              <a:buFont typeface="Calibri"/>
              <a:buNone/>
              <a:tabLst/>
              <a:defRPr/>
            </a:pPr>
            <a:fld id="{00000000-1234-1234-1234-123412341234}" type="slidenum">
              <a:rPr kumimoji="0" lang="en-US" sz="1000" b="0" i="0" u="none" strike="noStrike" kern="1200" cap="none" spc="0" normalizeH="0" baseline="0" noProof="0">
                <a:ln>
                  <a:noFill/>
                </a:ln>
                <a:solidFill>
                  <a:srgbClr val="474747"/>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474747"/>
                </a:buClr>
                <a:buSzPts val="1000"/>
                <a:buFont typeface="Calibri"/>
                <a:buNone/>
                <a:tabLst/>
                <a:defRPr/>
              </a:pPr>
              <a:t>30</a:t>
            </a:fld>
            <a:endParaRPr kumimoji="0" sz="1000" b="0" i="0" u="none" strike="noStrike" kern="1200" cap="none" spc="0" normalizeH="0" baseline="0" noProof="0">
              <a:ln>
                <a:noFill/>
              </a:ln>
              <a:solidFill>
                <a:srgbClr val="474747"/>
              </a:solidFill>
              <a:effectLst/>
              <a:uLnTx/>
              <a:uFillTx/>
              <a:latin typeface="Calibri"/>
              <a:ea typeface="Calibri"/>
              <a:cs typeface="Calibri"/>
              <a:sym typeface="Calibri"/>
            </a:endParaRPr>
          </a:p>
        </p:txBody>
      </p:sp>
      <p:sp>
        <p:nvSpPr>
          <p:cNvPr id="847" name="Google Shape;847;p25"/>
          <p:cNvSpPr txBox="1"/>
          <p:nvPr/>
        </p:nvSpPr>
        <p:spPr>
          <a:xfrm>
            <a:off x="8481029" y="1428385"/>
            <a:ext cx="2791460" cy="1320874"/>
          </a:xfrm>
          <a:prstGeom prst="rect">
            <a:avLst/>
          </a:prstGeom>
          <a:noFill/>
          <a:ln>
            <a:noFill/>
          </a:ln>
        </p:spPr>
        <p:txBody>
          <a:bodyPr spcFirstLastPara="1" wrap="square" lIns="0" tIns="50800" rIns="0" bIns="0" anchor="t" anchorCtr="0">
            <a:spAutoFit/>
          </a:bodyPr>
          <a:lstStyle/>
          <a:p>
            <a:pPr marL="12700" marR="0" lvl="0" indent="0" algn="l" defTabSz="914400" rtl="0" eaLnBrk="1" fontAlgn="auto" latinLnBrk="0" hangingPunct="1">
              <a:lnSpc>
                <a:spcPct val="100000"/>
              </a:lnSpc>
              <a:spcBef>
                <a:spcPts val="0"/>
              </a:spcBef>
              <a:spcAft>
                <a:spcPts val="0"/>
              </a:spcAft>
              <a:buClr>
                <a:srgbClr val="6D6E71"/>
              </a:buClr>
              <a:buSzPts val="1000"/>
              <a:buFont typeface="Arial"/>
              <a:buNone/>
              <a:tabLst/>
              <a:defRPr/>
            </a:pPr>
            <a:r>
              <a:rPr kumimoji="0" lang="en-US" sz="1000" b="1" i="0" u="none" strike="noStrike" kern="1200" cap="none" spc="0" normalizeH="0" baseline="0" noProof="0" dirty="0">
                <a:ln>
                  <a:noFill/>
                </a:ln>
                <a:solidFill>
                  <a:srgbClr val="6D6E71"/>
                </a:solidFill>
                <a:effectLst/>
                <a:uLnTx/>
                <a:uFillTx/>
                <a:latin typeface="Arial"/>
                <a:ea typeface="Arial"/>
                <a:cs typeface="Arial"/>
                <a:sym typeface="Arial"/>
              </a:rPr>
              <a:t>DEFAULT SETTING FOR CONSENT ENABLED PORTAL</a:t>
            </a:r>
            <a:endParaRPr kumimoji="0" sz="1000" b="0" i="0" u="none" strike="noStrike" kern="1200" cap="none" spc="0" normalizeH="0" baseline="0" noProof="0" dirty="0">
              <a:ln>
                <a:noFill/>
              </a:ln>
              <a:solidFill>
                <a:srgbClr val="455469"/>
              </a:solidFill>
              <a:effectLst/>
              <a:uLnTx/>
              <a:uFillTx/>
              <a:latin typeface="Arial"/>
              <a:ea typeface="Arial"/>
              <a:cs typeface="Arial"/>
              <a:sym typeface="Arial"/>
            </a:endParaRPr>
          </a:p>
          <a:p>
            <a:pPr marL="12700" marR="5080" lvl="0" indent="0" algn="l" defTabSz="914400" rtl="0" eaLnBrk="1" fontAlgn="auto" latinLnBrk="0" hangingPunct="1">
              <a:lnSpc>
                <a:spcPct val="125000"/>
              </a:lnSpc>
              <a:spcBef>
                <a:spcPts val="0"/>
              </a:spcBef>
              <a:spcAft>
                <a:spcPts val="0"/>
              </a:spcAft>
              <a:buClr>
                <a:srgbClr val="6D6E71"/>
              </a:buClr>
              <a:buSzPts val="1000"/>
              <a:buFont typeface="Trebuchet MS"/>
              <a:buNone/>
              <a:tabLst/>
              <a:defRPr/>
            </a:pPr>
            <a:r>
              <a:rPr kumimoji="0" lang="en-US" sz="1000" b="0" i="0" u="none" strike="noStrike" kern="1200" cap="none" spc="0" normalizeH="0" baseline="0" noProof="0" dirty="0">
                <a:ln>
                  <a:noFill/>
                </a:ln>
                <a:solidFill>
                  <a:srgbClr val="6D6E71"/>
                </a:solidFill>
                <a:effectLst/>
                <a:uLnTx/>
                <a:uFillTx/>
                <a:latin typeface="Trebuchet MS"/>
                <a:ea typeface="Trebuchet MS"/>
                <a:cs typeface="Trebuchet MS"/>
                <a:sym typeface="Trebuchet MS"/>
              </a:rPr>
              <a:t>All sensitive information from a facility using  Collective’s consent model is housed within a separate consent-enabled portal, making the facility’s relationship to the cl</a:t>
            </a:r>
            <a:r>
              <a:rPr kumimoji="0" lang="en-US" sz="1000" b="0" i="0" u="none" strike="noStrike" kern="1200" cap="none" spc="0" normalizeH="0" baseline="0" noProof="0" dirty="0" err="1">
                <a:ln>
                  <a:noFill/>
                </a:ln>
                <a:solidFill>
                  <a:srgbClr val="6D6E71"/>
                </a:solidFill>
                <a:effectLst/>
                <a:uLnTx/>
                <a:uFillTx/>
                <a:latin typeface="Trebuchet MS"/>
                <a:ea typeface="Trebuchet MS"/>
                <a:cs typeface="Trebuchet MS"/>
                <a:sym typeface="Trebuchet MS"/>
              </a:rPr>
              <a:t>ient</a:t>
            </a:r>
            <a:r>
              <a:rPr kumimoji="0" lang="en-US" sz="1000" b="0" i="0" u="none" strike="noStrike" kern="1200" cap="none" spc="0" normalizeH="0" baseline="0" noProof="0" dirty="0">
                <a:ln>
                  <a:noFill/>
                </a:ln>
                <a:solidFill>
                  <a:srgbClr val="6D6E71"/>
                </a:solidFill>
                <a:effectLst/>
                <a:uLnTx/>
                <a:uFillTx/>
                <a:latin typeface="Trebuchet MS"/>
                <a:ea typeface="Trebuchet MS"/>
                <a:cs typeface="Trebuchet MS"/>
                <a:sym typeface="Trebuchet MS"/>
              </a:rPr>
              <a:t> invisible by default to the rest of the Collective Network.</a:t>
            </a:r>
            <a:endParaRPr kumimoji="0" sz="1000" b="0" i="0" u="none" strike="noStrike" kern="1200" cap="none" spc="0" normalizeH="0" baseline="0" noProof="0" dirty="0">
              <a:ln>
                <a:noFill/>
              </a:ln>
              <a:solidFill>
                <a:srgbClr val="455469"/>
              </a:solidFill>
              <a:effectLst/>
              <a:uLnTx/>
              <a:uFillTx/>
              <a:latin typeface="Trebuchet MS"/>
              <a:ea typeface="Trebuchet MS"/>
              <a:cs typeface="Trebuchet MS"/>
              <a:sym typeface="Trebuchet MS"/>
            </a:endParaRPr>
          </a:p>
        </p:txBody>
      </p:sp>
      <p:grpSp>
        <p:nvGrpSpPr>
          <p:cNvPr id="848" name="Google Shape;848;p25"/>
          <p:cNvGrpSpPr/>
          <p:nvPr/>
        </p:nvGrpSpPr>
        <p:grpSpPr>
          <a:xfrm>
            <a:off x="1912603" y="2578942"/>
            <a:ext cx="4854688" cy="2382811"/>
            <a:chOff x="286207" y="6623824"/>
            <a:chExt cx="4854688" cy="2382811"/>
          </a:xfrm>
        </p:grpSpPr>
        <p:sp>
          <p:nvSpPr>
            <p:cNvPr id="849" name="Google Shape;849;p25"/>
            <p:cNvSpPr/>
            <p:nvPr/>
          </p:nvSpPr>
          <p:spPr>
            <a:xfrm>
              <a:off x="286207" y="6623824"/>
              <a:ext cx="2788920" cy="2379345"/>
            </a:xfrm>
            <a:custGeom>
              <a:avLst/>
              <a:gdLst/>
              <a:ahLst/>
              <a:cxnLst/>
              <a:rect l="l" t="t" r="r" b="b"/>
              <a:pathLst>
                <a:path w="2788920" h="2379345" extrusionOk="0">
                  <a:moveTo>
                    <a:pt x="2767482" y="2252814"/>
                  </a:moveTo>
                  <a:lnTo>
                    <a:pt x="21437" y="2252814"/>
                  </a:lnTo>
                  <a:lnTo>
                    <a:pt x="13094" y="2254466"/>
                  </a:lnTo>
                  <a:lnTo>
                    <a:pt x="6280" y="2258972"/>
                  </a:lnTo>
                  <a:lnTo>
                    <a:pt x="1685" y="2265657"/>
                  </a:lnTo>
                  <a:lnTo>
                    <a:pt x="0" y="2273846"/>
                  </a:lnTo>
                  <a:lnTo>
                    <a:pt x="0" y="2357932"/>
                  </a:lnTo>
                  <a:lnTo>
                    <a:pt x="1685" y="2366113"/>
                  </a:lnTo>
                  <a:lnTo>
                    <a:pt x="6280" y="2372794"/>
                  </a:lnTo>
                  <a:lnTo>
                    <a:pt x="13094" y="2377299"/>
                  </a:lnTo>
                  <a:lnTo>
                    <a:pt x="21437" y="2378951"/>
                  </a:lnTo>
                  <a:lnTo>
                    <a:pt x="2767482" y="2378951"/>
                  </a:lnTo>
                  <a:lnTo>
                    <a:pt x="2775823" y="2377299"/>
                  </a:lnTo>
                  <a:lnTo>
                    <a:pt x="2782633" y="2372794"/>
                  </a:lnTo>
                  <a:lnTo>
                    <a:pt x="2787224" y="2366113"/>
                  </a:lnTo>
                  <a:lnTo>
                    <a:pt x="2788907" y="2357932"/>
                  </a:lnTo>
                  <a:lnTo>
                    <a:pt x="2788907" y="2273846"/>
                  </a:lnTo>
                  <a:lnTo>
                    <a:pt x="2787224" y="2265657"/>
                  </a:lnTo>
                  <a:lnTo>
                    <a:pt x="2782633" y="2258972"/>
                  </a:lnTo>
                  <a:lnTo>
                    <a:pt x="2775823" y="2254466"/>
                  </a:lnTo>
                  <a:lnTo>
                    <a:pt x="2767482" y="2252814"/>
                  </a:lnTo>
                  <a:close/>
                </a:path>
                <a:path w="2788920" h="2379345" extrusionOk="0">
                  <a:moveTo>
                    <a:pt x="544461" y="1707959"/>
                  </a:moveTo>
                  <a:lnTo>
                    <a:pt x="376593" y="1707959"/>
                  </a:lnTo>
                  <a:lnTo>
                    <a:pt x="376593" y="2252814"/>
                  </a:lnTo>
                  <a:lnTo>
                    <a:pt x="544461" y="2252814"/>
                  </a:lnTo>
                  <a:lnTo>
                    <a:pt x="544461" y="1707959"/>
                  </a:lnTo>
                  <a:close/>
                </a:path>
                <a:path w="2788920" h="2379345" extrusionOk="0">
                  <a:moveTo>
                    <a:pt x="1155750" y="1707959"/>
                  </a:moveTo>
                  <a:lnTo>
                    <a:pt x="987869" y="1707959"/>
                  </a:lnTo>
                  <a:lnTo>
                    <a:pt x="987869" y="2252814"/>
                  </a:lnTo>
                  <a:lnTo>
                    <a:pt x="1155750" y="2252814"/>
                  </a:lnTo>
                  <a:lnTo>
                    <a:pt x="1155750" y="1707959"/>
                  </a:lnTo>
                  <a:close/>
                </a:path>
                <a:path w="2788920" h="2379345" extrusionOk="0">
                  <a:moveTo>
                    <a:pt x="2583738" y="0"/>
                  </a:moveTo>
                  <a:lnTo>
                    <a:pt x="1431289" y="0"/>
                  </a:lnTo>
                  <a:lnTo>
                    <a:pt x="1431289" y="2252814"/>
                  </a:lnTo>
                  <a:lnTo>
                    <a:pt x="1727733" y="2252814"/>
                  </a:lnTo>
                  <a:lnTo>
                    <a:pt x="1727733" y="1805431"/>
                  </a:lnTo>
                  <a:lnTo>
                    <a:pt x="2583738" y="1805431"/>
                  </a:lnTo>
                  <a:lnTo>
                    <a:pt x="2583738" y="670699"/>
                  </a:lnTo>
                  <a:lnTo>
                    <a:pt x="1934451" y="670699"/>
                  </a:lnTo>
                  <a:lnTo>
                    <a:pt x="1934451" y="489229"/>
                  </a:lnTo>
                  <a:lnTo>
                    <a:pt x="1749501" y="489229"/>
                  </a:lnTo>
                  <a:lnTo>
                    <a:pt x="1749501" y="345871"/>
                  </a:lnTo>
                  <a:lnTo>
                    <a:pt x="1934451" y="345871"/>
                  </a:lnTo>
                  <a:lnTo>
                    <a:pt x="1934451" y="164401"/>
                  </a:lnTo>
                  <a:lnTo>
                    <a:pt x="2583738" y="164401"/>
                  </a:lnTo>
                  <a:lnTo>
                    <a:pt x="2583738" y="0"/>
                  </a:lnTo>
                  <a:close/>
                </a:path>
                <a:path w="2788920" h="2379345" extrusionOk="0">
                  <a:moveTo>
                    <a:pt x="2583738" y="1805431"/>
                  </a:moveTo>
                  <a:lnTo>
                    <a:pt x="2287295" y="1805431"/>
                  </a:lnTo>
                  <a:lnTo>
                    <a:pt x="2287295" y="2252814"/>
                  </a:lnTo>
                  <a:lnTo>
                    <a:pt x="2583738" y="2252814"/>
                  </a:lnTo>
                  <a:lnTo>
                    <a:pt x="2583738" y="1805431"/>
                  </a:lnTo>
                  <a:close/>
                </a:path>
                <a:path w="2788920" h="2379345" extrusionOk="0">
                  <a:moveTo>
                    <a:pt x="1321625" y="1555457"/>
                  </a:moveTo>
                  <a:lnTo>
                    <a:pt x="202501" y="1555457"/>
                  </a:lnTo>
                  <a:lnTo>
                    <a:pt x="202501" y="1707959"/>
                  </a:lnTo>
                  <a:lnTo>
                    <a:pt x="1321625" y="1707959"/>
                  </a:lnTo>
                  <a:lnTo>
                    <a:pt x="1321625" y="1555457"/>
                  </a:lnTo>
                  <a:close/>
                </a:path>
                <a:path w="2788920" h="2379345" extrusionOk="0">
                  <a:moveTo>
                    <a:pt x="1321612" y="1287068"/>
                  </a:moveTo>
                  <a:lnTo>
                    <a:pt x="202501" y="1287068"/>
                  </a:lnTo>
                  <a:lnTo>
                    <a:pt x="202501" y="1445666"/>
                  </a:lnTo>
                  <a:lnTo>
                    <a:pt x="1321612" y="1445666"/>
                  </a:lnTo>
                  <a:lnTo>
                    <a:pt x="1321612" y="1287068"/>
                  </a:lnTo>
                  <a:close/>
                </a:path>
                <a:path w="2788920" h="2379345" extrusionOk="0">
                  <a:moveTo>
                    <a:pt x="401459" y="1022692"/>
                  </a:moveTo>
                  <a:lnTo>
                    <a:pt x="202501" y="1022692"/>
                  </a:lnTo>
                  <a:lnTo>
                    <a:pt x="202501" y="1181277"/>
                  </a:lnTo>
                  <a:lnTo>
                    <a:pt x="401459" y="1181277"/>
                  </a:lnTo>
                  <a:lnTo>
                    <a:pt x="401459" y="1022692"/>
                  </a:lnTo>
                  <a:close/>
                </a:path>
                <a:path w="2788920" h="2379345" extrusionOk="0">
                  <a:moveTo>
                    <a:pt x="708177" y="1022692"/>
                  </a:moveTo>
                  <a:lnTo>
                    <a:pt x="509219" y="1022692"/>
                  </a:lnTo>
                  <a:lnTo>
                    <a:pt x="509219" y="1181277"/>
                  </a:lnTo>
                  <a:lnTo>
                    <a:pt x="708177" y="1181277"/>
                  </a:lnTo>
                  <a:lnTo>
                    <a:pt x="708177" y="1022692"/>
                  </a:lnTo>
                  <a:close/>
                </a:path>
                <a:path w="2788920" h="2379345" extrusionOk="0">
                  <a:moveTo>
                    <a:pt x="1014907" y="1022692"/>
                  </a:moveTo>
                  <a:lnTo>
                    <a:pt x="815936" y="1022692"/>
                  </a:lnTo>
                  <a:lnTo>
                    <a:pt x="815936" y="1181277"/>
                  </a:lnTo>
                  <a:lnTo>
                    <a:pt x="1014907" y="1181277"/>
                  </a:lnTo>
                  <a:lnTo>
                    <a:pt x="1014907" y="1022692"/>
                  </a:lnTo>
                  <a:close/>
                </a:path>
                <a:path w="2788920" h="2379345" extrusionOk="0">
                  <a:moveTo>
                    <a:pt x="1321625" y="1022692"/>
                  </a:moveTo>
                  <a:lnTo>
                    <a:pt x="1122667" y="1022692"/>
                  </a:lnTo>
                  <a:lnTo>
                    <a:pt x="1122667" y="1181277"/>
                  </a:lnTo>
                  <a:lnTo>
                    <a:pt x="1321625" y="1181277"/>
                  </a:lnTo>
                  <a:lnTo>
                    <a:pt x="1321625" y="1022692"/>
                  </a:lnTo>
                  <a:close/>
                </a:path>
                <a:path w="2788920" h="2379345" extrusionOk="0">
                  <a:moveTo>
                    <a:pt x="1321612" y="758304"/>
                  </a:moveTo>
                  <a:lnTo>
                    <a:pt x="202501" y="758304"/>
                  </a:lnTo>
                  <a:lnTo>
                    <a:pt x="202501" y="916901"/>
                  </a:lnTo>
                  <a:lnTo>
                    <a:pt x="1321612" y="916901"/>
                  </a:lnTo>
                  <a:lnTo>
                    <a:pt x="1321612" y="758304"/>
                  </a:lnTo>
                  <a:close/>
                </a:path>
                <a:path w="2788920" h="2379345" extrusionOk="0">
                  <a:moveTo>
                    <a:pt x="2583738" y="164401"/>
                  </a:moveTo>
                  <a:lnTo>
                    <a:pt x="2080564" y="164401"/>
                  </a:lnTo>
                  <a:lnTo>
                    <a:pt x="2080564" y="345871"/>
                  </a:lnTo>
                  <a:lnTo>
                    <a:pt x="2265527" y="345871"/>
                  </a:lnTo>
                  <a:lnTo>
                    <a:pt x="2265527" y="489229"/>
                  </a:lnTo>
                  <a:lnTo>
                    <a:pt x="2080564" y="489229"/>
                  </a:lnTo>
                  <a:lnTo>
                    <a:pt x="2080564" y="670699"/>
                  </a:lnTo>
                  <a:lnTo>
                    <a:pt x="2583738" y="670699"/>
                  </a:lnTo>
                  <a:lnTo>
                    <a:pt x="2583738" y="164401"/>
                  </a:lnTo>
                  <a:close/>
                </a:path>
              </a:pathLst>
            </a:custGeom>
            <a:solidFill>
              <a:schemeClr val="accent2"/>
            </a:solid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404041"/>
                </a:buClr>
                <a:buSzPts val="1800"/>
                <a:buFont typeface="Calibri"/>
                <a:buNone/>
                <a:tabLst/>
                <a:defRPr/>
              </a:pPr>
              <a:endParaRPr kumimoji="0" sz="1800" b="0" i="0" u="none" strike="noStrike" kern="1200" cap="none" spc="0" normalizeH="0" baseline="0" noProof="0">
                <a:ln>
                  <a:noFill/>
                </a:ln>
                <a:solidFill>
                  <a:srgbClr val="455469"/>
                </a:solidFill>
                <a:effectLst/>
                <a:uLnTx/>
                <a:uFillTx/>
                <a:latin typeface="Calibri"/>
                <a:ea typeface="Calibri"/>
                <a:cs typeface="Calibri"/>
                <a:sym typeface="Calibri"/>
              </a:endParaRPr>
            </a:p>
          </p:txBody>
        </p:sp>
        <p:sp>
          <p:nvSpPr>
            <p:cNvPr id="850" name="Google Shape;850;p25"/>
            <p:cNvSpPr/>
            <p:nvPr/>
          </p:nvSpPr>
          <p:spPr>
            <a:xfrm>
              <a:off x="2644736" y="8256066"/>
              <a:ext cx="775335" cy="750570"/>
            </a:xfrm>
            <a:custGeom>
              <a:avLst/>
              <a:gdLst/>
              <a:ahLst/>
              <a:cxnLst/>
              <a:rect l="l" t="t" r="r" b="b"/>
              <a:pathLst>
                <a:path w="775335" h="750570" extrusionOk="0">
                  <a:moveTo>
                    <a:pt x="387629" y="0"/>
                  </a:moveTo>
                  <a:lnTo>
                    <a:pt x="339005" y="2922"/>
                  </a:lnTo>
                  <a:lnTo>
                    <a:pt x="292184" y="11456"/>
                  </a:lnTo>
                  <a:lnTo>
                    <a:pt x="247528" y="25249"/>
                  </a:lnTo>
                  <a:lnTo>
                    <a:pt x="205401" y="43950"/>
                  </a:lnTo>
                  <a:lnTo>
                    <a:pt x="166167" y="67207"/>
                  </a:lnTo>
                  <a:lnTo>
                    <a:pt x="130188" y="94669"/>
                  </a:lnTo>
                  <a:lnTo>
                    <a:pt x="97828" y="125985"/>
                  </a:lnTo>
                  <a:lnTo>
                    <a:pt x="69449" y="160801"/>
                  </a:lnTo>
                  <a:lnTo>
                    <a:pt x="45416" y="198769"/>
                  </a:lnTo>
                  <a:lnTo>
                    <a:pt x="26091" y="239534"/>
                  </a:lnTo>
                  <a:lnTo>
                    <a:pt x="11838" y="282747"/>
                  </a:lnTo>
                  <a:lnTo>
                    <a:pt x="3020" y="328055"/>
                  </a:lnTo>
                  <a:lnTo>
                    <a:pt x="0" y="375107"/>
                  </a:lnTo>
                  <a:lnTo>
                    <a:pt x="3020" y="422158"/>
                  </a:lnTo>
                  <a:lnTo>
                    <a:pt x="11838" y="467466"/>
                  </a:lnTo>
                  <a:lnTo>
                    <a:pt x="26091" y="510678"/>
                  </a:lnTo>
                  <a:lnTo>
                    <a:pt x="45416" y="551442"/>
                  </a:lnTo>
                  <a:lnTo>
                    <a:pt x="69449" y="589408"/>
                  </a:lnTo>
                  <a:lnTo>
                    <a:pt x="97828" y="624223"/>
                  </a:lnTo>
                  <a:lnTo>
                    <a:pt x="130188" y="655537"/>
                  </a:lnTo>
                  <a:lnTo>
                    <a:pt x="166167" y="682998"/>
                  </a:lnTo>
                  <a:lnTo>
                    <a:pt x="205401" y="706254"/>
                  </a:lnTo>
                  <a:lnTo>
                    <a:pt x="247528" y="724953"/>
                  </a:lnTo>
                  <a:lnTo>
                    <a:pt x="292184" y="738746"/>
                  </a:lnTo>
                  <a:lnTo>
                    <a:pt x="339005" y="747279"/>
                  </a:lnTo>
                  <a:lnTo>
                    <a:pt x="387629" y="750201"/>
                  </a:lnTo>
                  <a:lnTo>
                    <a:pt x="436253" y="747279"/>
                  </a:lnTo>
                  <a:lnTo>
                    <a:pt x="483074" y="738746"/>
                  </a:lnTo>
                  <a:lnTo>
                    <a:pt x="527730" y="724953"/>
                  </a:lnTo>
                  <a:lnTo>
                    <a:pt x="569856" y="706254"/>
                  </a:lnTo>
                  <a:lnTo>
                    <a:pt x="609091" y="682998"/>
                  </a:lnTo>
                  <a:lnTo>
                    <a:pt x="645070" y="655537"/>
                  </a:lnTo>
                  <a:lnTo>
                    <a:pt x="677430" y="624223"/>
                  </a:lnTo>
                  <a:lnTo>
                    <a:pt x="705809" y="589408"/>
                  </a:lnTo>
                  <a:lnTo>
                    <a:pt x="729842" y="551442"/>
                  </a:lnTo>
                  <a:lnTo>
                    <a:pt x="749167" y="510678"/>
                  </a:lnTo>
                  <a:lnTo>
                    <a:pt x="763420" y="467466"/>
                  </a:lnTo>
                  <a:lnTo>
                    <a:pt x="772238" y="422158"/>
                  </a:lnTo>
                  <a:lnTo>
                    <a:pt x="775258" y="375107"/>
                  </a:lnTo>
                  <a:lnTo>
                    <a:pt x="772238" y="328055"/>
                  </a:lnTo>
                  <a:lnTo>
                    <a:pt x="763420" y="282747"/>
                  </a:lnTo>
                  <a:lnTo>
                    <a:pt x="749167" y="239534"/>
                  </a:lnTo>
                  <a:lnTo>
                    <a:pt x="729842" y="198769"/>
                  </a:lnTo>
                  <a:lnTo>
                    <a:pt x="705809" y="160801"/>
                  </a:lnTo>
                  <a:lnTo>
                    <a:pt x="677430" y="125985"/>
                  </a:lnTo>
                  <a:lnTo>
                    <a:pt x="645070" y="94669"/>
                  </a:lnTo>
                  <a:lnTo>
                    <a:pt x="609091" y="67207"/>
                  </a:lnTo>
                  <a:lnTo>
                    <a:pt x="569856" y="43950"/>
                  </a:lnTo>
                  <a:lnTo>
                    <a:pt x="527730" y="25249"/>
                  </a:lnTo>
                  <a:lnTo>
                    <a:pt x="483074" y="11456"/>
                  </a:lnTo>
                  <a:lnTo>
                    <a:pt x="436253" y="2922"/>
                  </a:lnTo>
                  <a:lnTo>
                    <a:pt x="387629" y="0"/>
                  </a:lnTo>
                  <a:close/>
                </a:path>
              </a:pathLst>
            </a:custGeom>
            <a:solidFill>
              <a:srgbClr val="FFFFFF"/>
            </a:solid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404041"/>
                </a:buClr>
                <a:buSzPts val="1800"/>
                <a:buFont typeface="Calibri"/>
                <a:buNone/>
                <a:tabLst/>
                <a:defRPr/>
              </a:pPr>
              <a:endParaRPr kumimoji="0" sz="1800" b="0" i="0" u="none" strike="noStrike" kern="1200" cap="none" spc="0" normalizeH="0" baseline="0" noProof="0">
                <a:ln>
                  <a:noFill/>
                </a:ln>
                <a:solidFill>
                  <a:srgbClr val="455469"/>
                </a:solidFill>
                <a:effectLst/>
                <a:uLnTx/>
                <a:uFillTx/>
                <a:latin typeface="Calibri"/>
                <a:ea typeface="Calibri"/>
                <a:cs typeface="Calibri"/>
                <a:sym typeface="Calibri"/>
              </a:endParaRPr>
            </a:p>
          </p:txBody>
        </p:sp>
        <p:sp>
          <p:nvSpPr>
            <p:cNvPr id="851" name="Google Shape;851;p25"/>
            <p:cNvSpPr/>
            <p:nvPr/>
          </p:nvSpPr>
          <p:spPr>
            <a:xfrm>
              <a:off x="2674937" y="8285682"/>
              <a:ext cx="725170" cy="711200"/>
            </a:xfrm>
            <a:custGeom>
              <a:avLst/>
              <a:gdLst/>
              <a:ahLst/>
              <a:cxnLst/>
              <a:rect l="l" t="t" r="r" b="b"/>
              <a:pathLst>
                <a:path w="725170" h="711200" extrusionOk="0">
                  <a:moveTo>
                    <a:pt x="362458" y="0"/>
                  </a:moveTo>
                  <a:lnTo>
                    <a:pt x="313275" y="3243"/>
                  </a:lnTo>
                  <a:lnTo>
                    <a:pt x="266103" y="12693"/>
                  </a:lnTo>
                  <a:lnTo>
                    <a:pt x="221374" y="27924"/>
                  </a:lnTo>
                  <a:lnTo>
                    <a:pt x="179519" y="48514"/>
                  </a:lnTo>
                  <a:lnTo>
                    <a:pt x="140971" y="74040"/>
                  </a:lnTo>
                  <a:lnTo>
                    <a:pt x="106162" y="104078"/>
                  </a:lnTo>
                  <a:lnTo>
                    <a:pt x="75523" y="138204"/>
                  </a:lnTo>
                  <a:lnTo>
                    <a:pt x="49486" y="175995"/>
                  </a:lnTo>
                  <a:lnTo>
                    <a:pt x="28484" y="217028"/>
                  </a:lnTo>
                  <a:lnTo>
                    <a:pt x="12947" y="260880"/>
                  </a:lnTo>
                  <a:lnTo>
                    <a:pt x="3308" y="307127"/>
                  </a:lnTo>
                  <a:lnTo>
                    <a:pt x="0" y="355345"/>
                  </a:lnTo>
                  <a:lnTo>
                    <a:pt x="3308" y="403572"/>
                  </a:lnTo>
                  <a:lnTo>
                    <a:pt x="12946" y="449825"/>
                  </a:lnTo>
                  <a:lnTo>
                    <a:pt x="28481" y="493680"/>
                  </a:lnTo>
                  <a:lnTo>
                    <a:pt x="49482" y="534717"/>
                  </a:lnTo>
                  <a:lnTo>
                    <a:pt x="75519" y="572511"/>
                  </a:lnTo>
                  <a:lnTo>
                    <a:pt x="106159" y="606640"/>
                  </a:lnTo>
                  <a:lnTo>
                    <a:pt x="159804" y="650036"/>
                  </a:lnTo>
                  <a:lnTo>
                    <a:pt x="221361" y="682802"/>
                  </a:lnTo>
                  <a:lnTo>
                    <a:pt x="289404" y="703503"/>
                  </a:lnTo>
                  <a:lnTo>
                    <a:pt x="362458" y="710717"/>
                  </a:lnTo>
                  <a:lnTo>
                    <a:pt x="417652" y="706622"/>
                  </a:lnTo>
                  <a:lnTo>
                    <a:pt x="470236" y="694740"/>
                  </a:lnTo>
                  <a:lnTo>
                    <a:pt x="519591" y="675677"/>
                  </a:lnTo>
                  <a:lnTo>
                    <a:pt x="534669" y="667181"/>
                  </a:lnTo>
                  <a:lnTo>
                    <a:pt x="430517" y="667181"/>
                  </a:lnTo>
                  <a:lnTo>
                    <a:pt x="427126" y="658279"/>
                  </a:lnTo>
                  <a:lnTo>
                    <a:pt x="550470" y="658279"/>
                  </a:lnTo>
                  <a:lnTo>
                    <a:pt x="565099" y="650036"/>
                  </a:lnTo>
                  <a:lnTo>
                    <a:pt x="570892" y="645350"/>
                  </a:lnTo>
                  <a:lnTo>
                    <a:pt x="421068" y="645350"/>
                  </a:lnTo>
                  <a:lnTo>
                    <a:pt x="407155" y="608202"/>
                  </a:lnTo>
                  <a:lnTo>
                    <a:pt x="167665" y="608202"/>
                  </a:lnTo>
                  <a:lnTo>
                    <a:pt x="133896" y="580821"/>
                  </a:lnTo>
                  <a:lnTo>
                    <a:pt x="117703" y="561530"/>
                  </a:lnTo>
                  <a:lnTo>
                    <a:pt x="124129" y="520725"/>
                  </a:lnTo>
                  <a:lnTo>
                    <a:pt x="140875" y="483863"/>
                  </a:lnTo>
                  <a:lnTo>
                    <a:pt x="165233" y="451740"/>
                  </a:lnTo>
                  <a:lnTo>
                    <a:pt x="196106" y="425411"/>
                  </a:lnTo>
                  <a:lnTo>
                    <a:pt x="232397" y="405930"/>
                  </a:lnTo>
                  <a:lnTo>
                    <a:pt x="245897" y="401904"/>
                  </a:lnTo>
                  <a:lnTo>
                    <a:pt x="329911" y="401904"/>
                  </a:lnTo>
                  <a:lnTo>
                    <a:pt x="325958" y="391477"/>
                  </a:lnTo>
                  <a:lnTo>
                    <a:pt x="722424" y="391477"/>
                  </a:lnTo>
                  <a:lnTo>
                    <a:pt x="724145" y="366394"/>
                  </a:lnTo>
                  <a:lnTo>
                    <a:pt x="361442" y="366394"/>
                  </a:lnTo>
                  <a:lnTo>
                    <a:pt x="314205" y="359070"/>
                  </a:lnTo>
                  <a:lnTo>
                    <a:pt x="273182" y="338674"/>
                  </a:lnTo>
                  <a:lnTo>
                    <a:pt x="240833" y="307575"/>
                  </a:lnTo>
                  <a:lnTo>
                    <a:pt x="219619" y="268138"/>
                  </a:lnTo>
                  <a:lnTo>
                    <a:pt x="212001" y="222732"/>
                  </a:lnTo>
                  <a:lnTo>
                    <a:pt x="219619" y="177327"/>
                  </a:lnTo>
                  <a:lnTo>
                    <a:pt x="240833" y="137894"/>
                  </a:lnTo>
                  <a:lnTo>
                    <a:pt x="273182" y="106798"/>
                  </a:lnTo>
                  <a:lnTo>
                    <a:pt x="314205" y="86406"/>
                  </a:lnTo>
                  <a:lnTo>
                    <a:pt x="361442" y="79082"/>
                  </a:lnTo>
                  <a:lnTo>
                    <a:pt x="589777" y="79082"/>
                  </a:lnTo>
                  <a:lnTo>
                    <a:pt x="583933" y="74040"/>
                  </a:lnTo>
                  <a:lnTo>
                    <a:pt x="545387" y="48514"/>
                  </a:lnTo>
                  <a:lnTo>
                    <a:pt x="503534" y="27924"/>
                  </a:lnTo>
                  <a:lnTo>
                    <a:pt x="458807" y="12693"/>
                  </a:lnTo>
                  <a:lnTo>
                    <a:pt x="411637" y="3243"/>
                  </a:lnTo>
                  <a:lnTo>
                    <a:pt x="362458" y="0"/>
                  </a:lnTo>
                  <a:close/>
                </a:path>
                <a:path w="725170" h="711200" extrusionOk="0">
                  <a:moveTo>
                    <a:pt x="550470" y="658279"/>
                  </a:moveTo>
                  <a:lnTo>
                    <a:pt x="444906" y="658279"/>
                  </a:lnTo>
                  <a:lnTo>
                    <a:pt x="437451" y="665060"/>
                  </a:lnTo>
                  <a:lnTo>
                    <a:pt x="430517" y="667181"/>
                  </a:lnTo>
                  <a:lnTo>
                    <a:pt x="534669" y="667181"/>
                  </a:lnTo>
                  <a:lnTo>
                    <a:pt x="550470" y="658279"/>
                  </a:lnTo>
                  <a:close/>
                </a:path>
                <a:path w="725170" h="711200" extrusionOk="0">
                  <a:moveTo>
                    <a:pt x="503135" y="570852"/>
                  </a:moveTo>
                  <a:lnTo>
                    <a:pt x="469099" y="570852"/>
                  </a:lnTo>
                  <a:lnTo>
                    <a:pt x="484182" y="573781"/>
                  </a:lnTo>
                  <a:lnTo>
                    <a:pt x="496498" y="581767"/>
                  </a:lnTo>
                  <a:lnTo>
                    <a:pt x="504802" y="593612"/>
                  </a:lnTo>
                  <a:lnTo>
                    <a:pt x="507847" y="608114"/>
                  </a:lnTo>
                  <a:lnTo>
                    <a:pt x="504802" y="622606"/>
                  </a:lnTo>
                  <a:lnTo>
                    <a:pt x="496498" y="634442"/>
                  </a:lnTo>
                  <a:lnTo>
                    <a:pt x="484182" y="642423"/>
                  </a:lnTo>
                  <a:lnTo>
                    <a:pt x="469099" y="645350"/>
                  </a:lnTo>
                  <a:lnTo>
                    <a:pt x="570892" y="645350"/>
                  </a:lnTo>
                  <a:lnTo>
                    <a:pt x="579228" y="638606"/>
                  </a:lnTo>
                  <a:lnTo>
                    <a:pt x="509384" y="638606"/>
                  </a:lnTo>
                  <a:lnTo>
                    <a:pt x="517080" y="627633"/>
                  </a:lnTo>
                  <a:lnTo>
                    <a:pt x="519722" y="621626"/>
                  </a:lnTo>
                  <a:lnTo>
                    <a:pt x="521182" y="615035"/>
                  </a:lnTo>
                  <a:lnTo>
                    <a:pt x="521182" y="608114"/>
                  </a:lnTo>
                  <a:lnTo>
                    <a:pt x="517080" y="588585"/>
                  </a:lnTo>
                  <a:lnTo>
                    <a:pt x="505894" y="572639"/>
                  </a:lnTo>
                  <a:lnTo>
                    <a:pt x="503135" y="570852"/>
                  </a:lnTo>
                  <a:close/>
                </a:path>
                <a:path w="725170" h="711200" extrusionOk="0">
                  <a:moveTo>
                    <a:pt x="722424" y="391477"/>
                  </a:moveTo>
                  <a:lnTo>
                    <a:pt x="416013" y="391477"/>
                  </a:lnTo>
                  <a:lnTo>
                    <a:pt x="469305" y="398705"/>
                  </a:lnTo>
                  <a:lnTo>
                    <a:pt x="516809" y="419037"/>
                  </a:lnTo>
                  <a:lnTo>
                    <a:pt x="556413" y="450442"/>
                  </a:lnTo>
                  <a:lnTo>
                    <a:pt x="586007" y="490891"/>
                  </a:lnTo>
                  <a:lnTo>
                    <a:pt x="603478" y="538352"/>
                  </a:lnTo>
                  <a:lnTo>
                    <a:pt x="606247" y="564730"/>
                  </a:lnTo>
                  <a:lnTo>
                    <a:pt x="592734" y="580821"/>
                  </a:lnTo>
                  <a:lnTo>
                    <a:pt x="557435" y="610866"/>
                  </a:lnTo>
                  <a:lnTo>
                    <a:pt x="509384" y="638606"/>
                  </a:lnTo>
                  <a:lnTo>
                    <a:pt x="579228" y="638606"/>
                  </a:lnTo>
                  <a:lnTo>
                    <a:pt x="618744" y="606640"/>
                  </a:lnTo>
                  <a:lnTo>
                    <a:pt x="649383" y="572511"/>
                  </a:lnTo>
                  <a:lnTo>
                    <a:pt x="675420" y="534717"/>
                  </a:lnTo>
                  <a:lnTo>
                    <a:pt x="696421" y="493680"/>
                  </a:lnTo>
                  <a:lnTo>
                    <a:pt x="711957" y="449825"/>
                  </a:lnTo>
                  <a:lnTo>
                    <a:pt x="721594" y="403572"/>
                  </a:lnTo>
                  <a:lnTo>
                    <a:pt x="722424" y="391477"/>
                  </a:lnTo>
                  <a:close/>
                </a:path>
                <a:path w="725170" h="711200" extrusionOk="0">
                  <a:moveTo>
                    <a:pt x="329911" y="401904"/>
                  </a:moveTo>
                  <a:lnTo>
                    <a:pt x="245897" y="401904"/>
                  </a:lnTo>
                  <a:lnTo>
                    <a:pt x="167665" y="608202"/>
                  </a:lnTo>
                  <a:lnTo>
                    <a:pt x="407155" y="608202"/>
                  </a:lnTo>
                  <a:lnTo>
                    <a:pt x="393166" y="570852"/>
                  </a:lnTo>
                  <a:lnTo>
                    <a:pt x="503135" y="570852"/>
                  </a:lnTo>
                  <a:lnTo>
                    <a:pt x="489303" y="561890"/>
                  </a:lnTo>
                  <a:lnTo>
                    <a:pt x="468985" y="557949"/>
                  </a:lnTo>
                  <a:lnTo>
                    <a:pt x="389077" y="557949"/>
                  </a:lnTo>
                  <a:lnTo>
                    <a:pt x="329911" y="401904"/>
                  </a:lnTo>
                  <a:close/>
                </a:path>
                <a:path w="725170" h="711200" extrusionOk="0">
                  <a:moveTo>
                    <a:pt x="354457" y="391477"/>
                  </a:moveTo>
                  <a:lnTo>
                    <a:pt x="330568" y="391477"/>
                  </a:lnTo>
                  <a:lnTo>
                    <a:pt x="421170" y="557949"/>
                  </a:lnTo>
                  <a:lnTo>
                    <a:pt x="445617" y="557949"/>
                  </a:lnTo>
                  <a:lnTo>
                    <a:pt x="354457" y="391477"/>
                  </a:lnTo>
                  <a:close/>
                </a:path>
                <a:path w="725170" h="711200" extrusionOk="0">
                  <a:moveTo>
                    <a:pt x="589777" y="79082"/>
                  </a:moveTo>
                  <a:lnTo>
                    <a:pt x="361442" y="79082"/>
                  </a:lnTo>
                  <a:lnTo>
                    <a:pt x="408684" y="86406"/>
                  </a:lnTo>
                  <a:lnTo>
                    <a:pt x="449711" y="106798"/>
                  </a:lnTo>
                  <a:lnTo>
                    <a:pt x="482062" y="137894"/>
                  </a:lnTo>
                  <a:lnTo>
                    <a:pt x="503277" y="177327"/>
                  </a:lnTo>
                  <a:lnTo>
                    <a:pt x="510895" y="222732"/>
                  </a:lnTo>
                  <a:lnTo>
                    <a:pt x="503277" y="268138"/>
                  </a:lnTo>
                  <a:lnTo>
                    <a:pt x="482062" y="307575"/>
                  </a:lnTo>
                  <a:lnTo>
                    <a:pt x="449711" y="338674"/>
                  </a:lnTo>
                  <a:lnTo>
                    <a:pt x="408684" y="359070"/>
                  </a:lnTo>
                  <a:lnTo>
                    <a:pt x="361442" y="366394"/>
                  </a:lnTo>
                  <a:lnTo>
                    <a:pt x="724145" y="366394"/>
                  </a:lnTo>
                  <a:lnTo>
                    <a:pt x="721594" y="307127"/>
                  </a:lnTo>
                  <a:lnTo>
                    <a:pt x="711955" y="260880"/>
                  </a:lnTo>
                  <a:lnTo>
                    <a:pt x="696419" y="217028"/>
                  </a:lnTo>
                  <a:lnTo>
                    <a:pt x="675417" y="175995"/>
                  </a:lnTo>
                  <a:lnTo>
                    <a:pt x="649380" y="138204"/>
                  </a:lnTo>
                  <a:lnTo>
                    <a:pt x="618742" y="104078"/>
                  </a:lnTo>
                  <a:lnTo>
                    <a:pt x="589777" y="79082"/>
                  </a:lnTo>
                  <a:close/>
                </a:path>
              </a:pathLst>
            </a:custGeom>
            <a:solidFill>
              <a:schemeClr val="accent1"/>
            </a:solid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404041"/>
                </a:buClr>
                <a:buSzPts val="1800"/>
                <a:buFont typeface="Calibri"/>
                <a:buNone/>
                <a:tabLst/>
                <a:defRPr/>
              </a:pPr>
              <a:endParaRPr kumimoji="0" sz="1800" b="0" i="0" u="none" strike="noStrike" kern="1200" cap="none" spc="0" normalizeH="0" baseline="0" noProof="0">
                <a:ln>
                  <a:noFill/>
                </a:ln>
                <a:solidFill>
                  <a:srgbClr val="455469"/>
                </a:solidFill>
                <a:effectLst/>
                <a:uLnTx/>
                <a:uFillTx/>
                <a:latin typeface="Calibri"/>
                <a:ea typeface="Calibri"/>
                <a:cs typeface="Calibri"/>
                <a:sym typeface="Calibri"/>
              </a:endParaRPr>
            </a:p>
          </p:txBody>
        </p:sp>
        <p:sp>
          <p:nvSpPr>
            <p:cNvPr id="852" name="Google Shape;852;p25"/>
            <p:cNvSpPr/>
            <p:nvPr/>
          </p:nvSpPr>
          <p:spPr>
            <a:xfrm>
              <a:off x="3377425" y="6729653"/>
              <a:ext cx="1763470" cy="2162251"/>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404041"/>
                </a:buClr>
                <a:buSzPts val="1800"/>
                <a:buFont typeface="Calibri"/>
                <a:buNone/>
                <a:tabLst/>
                <a:defRPr/>
              </a:pPr>
              <a:endParaRPr kumimoji="0" sz="1800" b="0" i="0" u="none" strike="noStrike" kern="1200" cap="none" spc="0" normalizeH="0" baseline="0" noProof="0">
                <a:ln>
                  <a:noFill/>
                </a:ln>
                <a:solidFill>
                  <a:srgbClr val="455469"/>
                </a:solidFill>
                <a:effectLst/>
                <a:uLnTx/>
                <a:uFillTx/>
                <a:latin typeface="Calibri"/>
                <a:ea typeface="Calibri"/>
                <a:cs typeface="Calibri"/>
                <a:sym typeface="Calibri"/>
              </a:endParaRPr>
            </a:p>
          </p:txBody>
        </p:sp>
      </p:grpSp>
      <p:grpSp>
        <p:nvGrpSpPr>
          <p:cNvPr id="853" name="Google Shape;853;p25"/>
          <p:cNvGrpSpPr/>
          <p:nvPr/>
        </p:nvGrpSpPr>
        <p:grpSpPr>
          <a:xfrm>
            <a:off x="7049002" y="1039626"/>
            <a:ext cx="1155065" cy="1522095"/>
            <a:chOff x="5489714" y="5053368"/>
            <a:chExt cx="1155065" cy="1522095"/>
          </a:xfrm>
        </p:grpSpPr>
        <p:sp>
          <p:nvSpPr>
            <p:cNvPr id="854" name="Google Shape;854;p25"/>
            <p:cNvSpPr/>
            <p:nvPr/>
          </p:nvSpPr>
          <p:spPr>
            <a:xfrm>
              <a:off x="5726810" y="5611685"/>
              <a:ext cx="680720" cy="895350"/>
            </a:xfrm>
            <a:custGeom>
              <a:avLst/>
              <a:gdLst/>
              <a:ahLst/>
              <a:cxnLst/>
              <a:rect l="l" t="t" r="r" b="b"/>
              <a:pathLst>
                <a:path w="680720" h="895350" extrusionOk="0">
                  <a:moveTo>
                    <a:pt x="0" y="631164"/>
                  </a:moveTo>
                  <a:lnTo>
                    <a:pt x="0" y="854214"/>
                  </a:lnTo>
                  <a:lnTo>
                    <a:pt x="8987" y="863525"/>
                  </a:lnTo>
                  <a:lnTo>
                    <a:pt x="74764" y="879605"/>
                  </a:lnTo>
                  <a:lnTo>
                    <a:pt x="127468" y="885890"/>
                  </a:lnTo>
                  <a:lnTo>
                    <a:pt x="190659" y="890680"/>
                  </a:lnTo>
                  <a:lnTo>
                    <a:pt x="262295" y="893732"/>
                  </a:lnTo>
                  <a:lnTo>
                    <a:pt x="340334" y="894803"/>
                  </a:lnTo>
                  <a:lnTo>
                    <a:pt x="418369" y="893732"/>
                  </a:lnTo>
                  <a:lnTo>
                    <a:pt x="490004" y="890680"/>
                  </a:lnTo>
                  <a:lnTo>
                    <a:pt x="553195" y="885890"/>
                  </a:lnTo>
                  <a:lnTo>
                    <a:pt x="605901" y="879605"/>
                  </a:lnTo>
                  <a:lnTo>
                    <a:pt x="646076" y="872069"/>
                  </a:lnTo>
                  <a:lnTo>
                    <a:pt x="680669" y="854214"/>
                  </a:lnTo>
                  <a:lnTo>
                    <a:pt x="680669" y="664603"/>
                  </a:lnTo>
                  <a:lnTo>
                    <a:pt x="340334" y="664603"/>
                  </a:lnTo>
                  <a:lnTo>
                    <a:pt x="270501" y="663779"/>
                  </a:lnTo>
                  <a:lnTo>
                    <a:pt x="205459" y="661415"/>
                  </a:lnTo>
                  <a:lnTo>
                    <a:pt x="146602" y="657673"/>
                  </a:lnTo>
                  <a:lnTo>
                    <a:pt x="95321" y="652717"/>
                  </a:lnTo>
                  <a:lnTo>
                    <a:pt x="53011" y="646710"/>
                  </a:lnTo>
                  <a:lnTo>
                    <a:pt x="876" y="632193"/>
                  </a:lnTo>
                  <a:lnTo>
                    <a:pt x="0" y="631164"/>
                  </a:lnTo>
                  <a:close/>
                </a:path>
                <a:path w="680720" h="895350" extrusionOk="0">
                  <a:moveTo>
                    <a:pt x="680669" y="631164"/>
                  </a:moveTo>
                  <a:lnTo>
                    <a:pt x="627632" y="646710"/>
                  </a:lnTo>
                  <a:lnTo>
                    <a:pt x="585324" y="652717"/>
                  </a:lnTo>
                  <a:lnTo>
                    <a:pt x="534046" y="657673"/>
                  </a:lnTo>
                  <a:lnTo>
                    <a:pt x="475193" y="661415"/>
                  </a:lnTo>
                  <a:lnTo>
                    <a:pt x="410158" y="663779"/>
                  </a:lnTo>
                  <a:lnTo>
                    <a:pt x="340334" y="664603"/>
                  </a:lnTo>
                  <a:lnTo>
                    <a:pt x="680669" y="664603"/>
                  </a:lnTo>
                  <a:lnTo>
                    <a:pt x="680669" y="631164"/>
                  </a:lnTo>
                  <a:close/>
                </a:path>
                <a:path w="680720" h="895350" extrusionOk="0">
                  <a:moveTo>
                    <a:pt x="29883" y="599630"/>
                  </a:moveTo>
                  <a:lnTo>
                    <a:pt x="16383" y="604494"/>
                  </a:lnTo>
                  <a:lnTo>
                    <a:pt x="11976" y="606907"/>
                  </a:lnTo>
                  <a:lnTo>
                    <a:pt x="9677" y="609409"/>
                  </a:lnTo>
                  <a:lnTo>
                    <a:pt x="9677" y="611962"/>
                  </a:lnTo>
                  <a:lnTo>
                    <a:pt x="82316" y="635142"/>
                  </a:lnTo>
                  <a:lnTo>
                    <a:pt x="133521" y="640881"/>
                  </a:lnTo>
                  <a:lnTo>
                    <a:pt x="194915" y="645255"/>
                  </a:lnTo>
                  <a:lnTo>
                    <a:pt x="264515" y="648042"/>
                  </a:lnTo>
                  <a:lnTo>
                    <a:pt x="340334" y="649020"/>
                  </a:lnTo>
                  <a:lnTo>
                    <a:pt x="416150" y="648042"/>
                  </a:lnTo>
                  <a:lnTo>
                    <a:pt x="485747" y="645255"/>
                  </a:lnTo>
                  <a:lnTo>
                    <a:pt x="547142" y="640881"/>
                  </a:lnTo>
                  <a:lnTo>
                    <a:pt x="598348" y="635142"/>
                  </a:lnTo>
                  <a:lnTo>
                    <a:pt x="637382" y="628262"/>
                  </a:lnTo>
                  <a:lnTo>
                    <a:pt x="651859" y="623722"/>
                  </a:lnTo>
                  <a:lnTo>
                    <a:pt x="340334" y="623722"/>
                  </a:lnTo>
                  <a:lnTo>
                    <a:pt x="282887" y="623146"/>
                  </a:lnTo>
                  <a:lnTo>
                    <a:pt x="228550" y="621482"/>
                  </a:lnTo>
                  <a:lnTo>
                    <a:pt x="178112" y="618823"/>
                  </a:lnTo>
                  <a:lnTo>
                    <a:pt x="132366" y="615265"/>
                  </a:lnTo>
                  <a:lnTo>
                    <a:pt x="92103" y="610901"/>
                  </a:lnTo>
                  <a:lnTo>
                    <a:pt x="58115" y="605828"/>
                  </a:lnTo>
                  <a:lnTo>
                    <a:pt x="29883" y="599630"/>
                  </a:lnTo>
                  <a:close/>
                </a:path>
                <a:path w="680720" h="895350" extrusionOk="0">
                  <a:moveTo>
                    <a:pt x="650786" y="599630"/>
                  </a:moveTo>
                  <a:lnTo>
                    <a:pt x="588557" y="610901"/>
                  </a:lnTo>
                  <a:lnTo>
                    <a:pt x="548298" y="615265"/>
                  </a:lnTo>
                  <a:lnTo>
                    <a:pt x="502554" y="618823"/>
                  </a:lnTo>
                  <a:lnTo>
                    <a:pt x="452118" y="621482"/>
                  </a:lnTo>
                  <a:lnTo>
                    <a:pt x="397781" y="623146"/>
                  </a:lnTo>
                  <a:lnTo>
                    <a:pt x="340334" y="623722"/>
                  </a:lnTo>
                  <a:lnTo>
                    <a:pt x="651859" y="623722"/>
                  </a:lnTo>
                  <a:lnTo>
                    <a:pt x="662258" y="620461"/>
                  </a:lnTo>
                  <a:lnTo>
                    <a:pt x="670991" y="611962"/>
                  </a:lnTo>
                  <a:lnTo>
                    <a:pt x="670991" y="609409"/>
                  </a:lnTo>
                  <a:lnTo>
                    <a:pt x="668680" y="606907"/>
                  </a:lnTo>
                  <a:lnTo>
                    <a:pt x="664273" y="604494"/>
                  </a:lnTo>
                  <a:lnTo>
                    <a:pt x="650786" y="599630"/>
                  </a:lnTo>
                  <a:close/>
                </a:path>
                <a:path w="680720" h="895350" extrusionOk="0">
                  <a:moveTo>
                    <a:pt x="0" y="343712"/>
                  </a:moveTo>
                  <a:lnTo>
                    <a:pt x="0" y="566762"/>
                  </a:lnTo>
                  <a:lnTo>
                    <a:pt x="8987" y="576069"/>
                  </a:lnTo>
                  <a:lnTo>
                    <a:pt x="74764" y="592148"/>
                  </a:lnTo>
                  <a:lnTo>
                    <a:pt x="127468" y="598434"/>
                  </a:lnTo>
                  <a:lnTo>
                    <a:pt x="190659" y="603226"/>
                  </a:lnTo>
                  <a:lnTo>
                    <a:pt x="262295" y="606280"/>
                  </a:lnTo>
                  <a:lnTo>
                    <a:pt x="340334" y="607352"/>
                  </a:lnTo>
                  <a:lnTo>
                    <a:pt x="418369" y="606280"/>
                  </a:lnTo>
                  <a:lnTo>
                    <a:pt x="490004" y="603226"/>
                  </a:lnTo>
                  <a:lnTo>
                    <a:pt x="553195" y="598434"/>
                  </a:lnTo>
                  <a:lnTo>
                    <a:pt x="605901" y="592148"/>
                  </a:lnTo>
                  <a:lnTo>
                    <a:pt x="646076" y="584612"/>
                  </a:lnTo>
                  <a:lnTo>
                    <a:pt x="680669" y="566762"/>
                  </a:lnTo>
                  <a:lnTo>
                    <a:pt x="680669" y="377151"/>
                  </a:lnTo>
                  <a:lnTo>
                    <a:pt x="340334" y="377151"/>
                  </a:lnTo>
                  <a:lnTo>
                    <a:pt x="270501" y="376326"/>
                  </a:lnTo>
                  <a:lnTo>
                    <a:pt x="205459" y="373961"/>
                  </a:lnTo>
                  <a:lnTo>
                    <a:pt x="146602" y="370217"/>
                  </a:lnTo>
                  <a:lnTo>
                    <a:pt x="95321" y="365260"/>
                  </a:lnTo>
                  <a:lnTo>
                    <a:pt x="53011" y="359253"/>
                  </a:lnTo>
                  <a:lnTo>
                    <a:pt x="876" y="344741"/>
                  </a:lnTo>
                  <a:lnTo>
                    <a:pt x="0" y="343712"/>
                  </a:lnTo>
                  <a:close/>
                </a:path>
                <a:path w="680720" h="895350" extrusionOk="0">
                  <a:moveTo>
                    <a:pt x="680669" y="343712"/>
                  </a:moveTo>
                  <a:lnTo>
                    <a:pt x="627632" y="359253"/>
                  </a:lnTo>
                  <a:lnTo>
                    <a:pt x="585324" y="365260"/>
                  </a:lnTo>
                  <a:lnTo>
                    <a:pt x="534046" y="370217"/>
                  </a:lnTo>
                  <a:lnTo>
                    <a:pt x="475193" y="373961"/>
                  </a:lnTo>
                  <a:lnTo>
                    <a:pt x="410158" y="376326"/>
                  </a:lnTo>
                  <a:lnTo>
                    <a:pt x="340334" y="377151"/>
                  </a:lnTo>
                  <a:lnTo>
                    <a:pt x="680669" y="377151"/>
                  </a:lnTo>
                  <a:lnTo>
                    <a:pt x="680669" y="343712"/>
                  </a:lnTo>
                  <a:close/>
                </a:path>
                <a:path w="680720" h="895350" extrusionOk="0">
                  <a:moveTo>
                    <a:pt x="29883" y="312165"/>
                  </a:moveTo>
                  <a:lnTo>
                    <a:pt x="16383" y="317042"/>
                  </a:lnTo>
                  <a:lnTo>
                    <a:pt x="11976" y="319455"/>
                  </a:lnTo>
                  <a:lnTo>
                    <a:pt x="9677" y="321944"/>
                  </a:lnTo>
                  <a:lnTo>
                    <a:pt x="9677" y="324510"/>
                  </a:lnTo>
                  <a:lnTo>
                    <a:pt x="82316" y="347690"/>
                  </a:lnTo>
                  <a:lnTo>
                    <a:pt x="133521" y="353429"/>
                  </a:lnTo>
                  <a:lnTo>
                    <a:pt x="194915" y="357803"/>
                  </a:lnTo>
                  <a:lnTo>
                    <a:pt x="264515" y="360590"/>
                  </a:lnTo>
                  <a:lnTo>
                    <a:pt x="340334" y="361568"/>
                  </a:lnTo>
                  <a:lnTo>
                    <a:pt x="416150" y="360590"/>
                  </a:lnTo>
                  <a:lnTo>
                    <a:pt x="485747" y="357803"/>
                  </a:lnTo>
                  <a:lnTo>
                    <a:pt x="547142" y="353429"/>
                  </a:lnTo>
                  <a:lnTo>
                    <a:pt x="598348" y="347690"/>
                  </a:lnTo>
                  <a:lnTo>
                    <a:pt x="637382" y="340810"/>
                  </a:lnTo>
                  <a:lnTo>
                    <a:pt x="651859" y="336270"/>
                  </a:lnTo>
                  <a:lnTo>
                    <a:pt x="340334" y="336270"/>
                  </a:lnTo>
                  <a:lnTo>
                    <a:pt x="282887" y="335694"/>
                  </a:lnTo>
                  <a:lnTo>
                    <a:pt x="228550" y="334030"/>
                  </a:lnTo>
                  <a:lnTo>
                    <a:pt x="178112" y="331371"/>
                  </a:lnTo>
                  <a:lnTo>
                    <a:pt x="132366" y="327813"/>
                  </a:lnTo>
                  <a:lnTo>
                    <a:pt x="92103" y="323450"/>
                  </a:lnTo>
                  <a:lnTo>
                    <a:pt x="58115" y="318376"/>
                  </a:lnTo>
                  <a:lnTo>
                    <a:pt x="29883" y="312165"/>
                  </a:lnTo>
                  <a:close/>
                </a:path>
                <a:path w="680720" h="895350" extrusionOk="0">
                  <a:moveTo>
                    <a:pt x="650786" y="312165"/>
                  </a:moveTo>
                  <a:lnTo>
                    <a:pt x="588557" y="323450"/>
                  </a:lnTo>
                  <a:lnTo>
                    <a:pt x="548298" y="327813"/>
                  </a:lnTo>
                  <a:lnTo>
                    <a:pt x="502554" y="331371"/>
                  </a:lnTo>
                  <a:lnTo>
                    <a:pt x="452118" y="334030"/>
                  </a:lnTo>
                  <a:lnTo>
                    <a:pt x="397781" y="335694"/>
                  </a:lnTo>
                  <a:lnTo>
                    <a:pt x="340334" y="336270"/>
                  </a:lnTo>
                  <a:lnTo>
                    <a:pt x="651859" y="336270"/>
                  </a:lnTo>
                  <a:lnTo>
                    <a:pt x="662258" y="333009"/>
                  </a:lnTo>
                  <a:lnTo>
                    <a:pt x="670991" y="324510"/>
                  </a:lnTo>
                  <a:lnTo>
                    <a:pt x="670991" y="321944"/>
                  </a:lnTo>
                  <a:lnTo>
                    <a:pt x="668680" y="319455"/>
                  </a:lnTo>
                  <a:lnTo>
                    <a:pt x="664273" y="317042"/>
                  </a:lnTo>
                  <a:lnTo>
                    <a:pt x="650786" y="312165"/>
                  </a:lnTo>
                  <a:close/>
                </a:path>
                <a:path w="680720" h="895350" extrusionOk="0">
                  <a:moveTo>
                    <a:pt x="0" y="56260"/>
                  </a:moveTo>
                  <a:lnTo>
                    <a:pt x="0" y="279311"/>
                  </a:lnTo>
                  <a:lnTo>
                    <a:pt x="8987" y="288617"/>
                  </a:lnTo>
                  <a:lnTo>
                    <a:pt x="74764" y="304697"/>
                  </a:lnTo>
                  <a:lnTo>
                    <a:pt x="127468" y="310982"/>
                  </a:lnTo>
                  <a:lnTo>
                    <a:pt x="190659" y="315774"/>
                  </a:lnTo>
                  <a:lnTo>
                    <a:pt x="262295" y="318828"/>
                  </a:lnTo>
                  <a:lnTo>
                    <a:pt x="340334" y="319900"/>
                  </a:lnTo>
                  <a:lnTo>
                    <a:pt x="418369" y="318828"/>
                  </a:lnTo>
                  <a:lnTo>
                    <a:pt x="490004" y="315774"/>
                  </a:lnTo>
                  <a:lnTo>
                    <a:pt x="553195" y="310982"/>
                  </a:lnTo>
                  <a:lnTo>
                    <a:pt x="605901" y="304697"/>
                  </a:lnTo>
                  <a:lnTo>
                    <a:pt x="646076" y="297160"/>
                  </a:lnTo>
                  <a:lnTo>
                    <a:pt x="680669" y="279311"/>
                  </a:lnTo>
                  <a:lnTo>
                    <a:pt x="680669" y="89700"/>
                  </a:lnTo>
                  <a:lnTo>
                    <a:pt x="340334" y="89700"/>
                  </a:lnTo>
                  <a:lnTo>
                    <a:pt x="270501" y="88875"/>
                  </a:lnTo>
                  <a:lnTo>
                    <a:pt x="205459" y="86511"/>
                  </a:lnTo>
                  <a:lnTo>
                    <a:pt x="146602" y="82770"/>
                  </a:lnTo>
                  <a:lnTo>
                    <a:pt x="95321" y="77814"/>
                  </a:lnTo>
                  <a:lnTo>
                    <a:pt x="53011" y="71807"/>
                  </a:lnTo>
                  <a:lnTo>
                    <a:pt x="876" y="57289"/>
                  </a:lnTo>
                  <a:lnTo>
                    <a:pt x="0" y="56260"/>
                  </a:lnTo>
                  <a:close/>
                </a:path>
                <a:path w="680720" h="895350" extrusionOk="0">
                  <a:moveTo>
                    <a:pt x="680669" y="56260"/>
                  </a:moveTo>
                  <a:lnTo>
                    <a:pt x="627632" y="71807"/>
                  </a:lnTo>
                  <a:lnTo>
                    <a:pt x="585324" y="77814"/>
                  </a:lnTo>
                  <a:lnTo>
                    <a:pt x="534046" y="82770"/>
                  </a:lnTo>
                  <a:lnTo>
                    <a:pt x="475193" y="86511"/>
                  </a:lnTo>
                  <a:lnTo>
                    <a:pt x="410158" y="88875"/>
                  </a:lnTo>
                  <a:lnTo>
                    <a:pt x="340334" y="89700"/>
                  </a:lnTo>
                  <a:lnTo>
                    <a:pt x="680669" y="89700"/>
                  </a:lnTo>
                  <a:lnTo>
                    <a:pt x="680669" y="56260"/>
                  </a:lnTo>
                  <a:close/>
                </a:path>
                <a:path w="680720" h="895350" extrusionOk="0">
                  <a:moveTo>
                    <a:pt x="340334" y="0"/>
                  </a:moveTo>
                  <a:lnTo>
                    <a:pt x="264515" y="978"/>
                  </a:lnTo>
                  <a:lnTo>
                    <a:pt x="194915" y="3765"/>
                  </a:lnTo>
                  <a:lnTo>
                    <a:pt x="133521" y="8139"/>
                  </a:lnTo>
                  <a:lnTo>
                    <a:pt x="82316" y="13878"/>
                  </a:lnTo>
                  <a:lnTo>
                    <a:pt x="43284" y="20758"/>
                  </a:lnTo>
                  <a:lnTo>
                    <a:pt x="9677" y="37058"/>
                  </a:lnTo>
                  <a:lnTo>
                    <a:pt x="18409" y="45557"/>
                  </a:lnTo>
                  <a:lnTo>
                    <a:pt x="82316" y="60239"/>
                  </a:lnTo>
                  <a:lnTo>
                    <a:pt x="133521" y="65977"/>
                  </a:lnTo>
                  <a:lnTo>
                    <a:pt x="194915" y="70351"/>
                  </a:lnTo>
                  <a:lnTo>
                    <a:pt x="264515" y="73138"/>
                  </a:lnTo>
                  <a:lnTo>
                    <a:pt x="340334" y="74117"/>
                  </a:lnTo>
                  <a:lnTo>
                    <a:pt x="416150" y="73138"/>
                  </a:lnTo>
                  <a:lnTo>
                    <a:pt x="485747" y="70351"/>
                  </a:lnTo>
                  <a:lnTo>
                    <a:pt x="547142" y="65977"/>
                  </a:lnTo>
                  <a:lnTo>
                    <a:pt x="598348" y="60239"/>
                  </a:lnTo>
                  <a:lnTo>
                    <a:pt x="637382" y="53358"/>
                  </a:lnTo>
                  <a:lnTo>
                    <a:pt x="670991" y="37058"/>
                  </a:lnTo>
                  <a:lnTo>
                    <a:pt x="662258" y="28559"/>
                  </a:lnTo>
                  <a:lnTo>
                    <a:pt x="598348" y="13878"/>
                  </a:lnTo>
                  <a:lnTo>
                    <a:pt x="547142" y="8139"/>
                  </a:lnTo>
                  <a:lnTo>
                    <a:pt x="485747" y="3765"/>
                  </a:lnTo>
                  <a:lnTo>
                    <a:pt x="416150" y="978"/>
                  </a:lnTo>
                  <a:lnTo>
                    <a:pt x="340334" y="0"/>
                  </a:lnTo>
                  <a:close/>
                </a:path>
              </a:pathLst>
            </a:custGeom>
            <a:solidFill>
              <a:srgbClr val="384A62"/>
            </a:solid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404041"/>
                </a:buClr>
                <a:buSzPts val="1800"/>
                <a:buFont typeface="Calibri"/>
                <a:buNone/>
                <a:tabLst/>
                <a:defRPr/>
              </a:pPr>
              <a:endParaRPr kumimoji="0" sz="1800" b="0" i="0" u="none" strike="noStrike" kern="1200" cap="none" spc="0" normalizeH="0" baseline="0" noProof="0">
                <a:ln>
                  <a:noFill/>
                </a:ln>
                <a:solidFill>
                  <a:srgbClr val="455469"/>
                </a:solidFill>
                <a:effectLst/>
                <a:uLnTx/>
                <a:uFillTx/>
                <a:latin typeface="Calibri"/>
                <a:ea typeface="Calibri"/>
                <a:cs typeface="Calibri"/>
                <a:sym typeface="Calibri"/>
              </a:endParaRPr>
            </a:p>
          </p:txBody>
        </p:sp>
        <p:sp>
          <p:nvSpPr>
            <p:cNvPr id="855" name="Google Shape;855;p25"/>
            <p:cNvSpPr/>
            <p:nvPr/>
          </p:nvSpPr>
          <p:spPr>
            <a:xfrm>
              <a:off x="5872111" y="5917590"/>
              <a:ext cx="436245" cy="436245"/>
            </a:xfrm>
            <a:custGeom>
              <a:avLst/>
              <a:gdLst/>
              <a:ahLst/>
              <a:cxnLst/>
              <a:rect l="l" t="t" r="r" b="b"/>
              <a:pathLst>
                <a:path w="436245" h="436245" extrusionOk="0">
                  <a:moveTo>
                    <a:pt x="75590" y="53162"/>
                  </a:moveTo>
                  <a:lnTo>
                    <a:pt x="37226" y="96103"/>
                  </a:lnTo>
                  <a:lnTo>
                    <a:pt x="17129" y="133129"/>
                  </a:lnTo>
                  <a:lnTo>
                    <a:pt x="4428" y="174044"/>
                  </a:lnTo>
                  <a:lnTo>
                    <a:pt x="0" y="217970"/>
                  </a:lnTo>
                  <a:lnTo>
                    <a:pt x="5756" y="267949"/>
                  </a:lnTo>
                  <a:lnTo>
                    <a:pt x="22154" y="313828"/>
                  </a:lnTo>
                  <a:lnTo>
                    <a:pt x="47885" y="354300"/>
                  </a:lnTo>
                  <a:lnTo>
                    <a:pt x="81640" y="388055"/>
                  </a:lnTo>
                  <a:lnTo>
                    <a:pt x="122111" y="413785"/>
                  </a:lnTo>
                  <a:lnTo>
                    <a:pt x="167991" y="430183"/>
                  </a:lnTo>
                  <a:lnTo>
                    <a:pt x="217970" y="435940"/>
                  </a:lnTo>
                  <a:lnTo>
                    <a:pt x="266141" y="430599"/>
                  </a:lnTo>
                  <a:lnTo>
                    <a:pt x="310558" y="415355"/>
                  </a:lnTo>
                  <a:lnTo>
                    <a:pt x="350056" y="391374"/>
                  </a:lnTo>
                  <a:lnTo>
                    <a:pt x="370913" y="371678"/>
                  </a:lnTo>
                  <a:lnTo>
                    <a:pt x="217970" y="371678"/>
                  </a:lnTo>
                  <a:lnTo>
                    <a:pt x="169381" y="363842"/>
                  </a:lnTo>
                  <a:lnTo>
                    <a:pt x="127183" y="342024"/>
                  </a:lnTo>
                  <a:lnTo>
                    <a:pt x="93907" y="308751"/>
                  </a:lnTo>
                  <a:lnTo>
                    <a:pt x="72085" y="266557"/>
                  </a:lnTo>
                  <a:lnTo>
                    <a:pt x="64249" y="217970"/>
                  </a:lnTo>
                  <a:lnTo>
                    <a:pt x="64698" y="206145"/>
                  </a:lnTo>
                  <a:lnTo>
                    <a:pt x="66022" y="194564"/>
                  </a:lnTo>
                  <a:lnTo>
                    <a:pt x="68187" y="183257"/>
                  </a:lnTo>
                  <a:lnTo>
                    <a:pt x="71158" y="172262"/>
                  </a:lnTo>
                  <a:lnTo>
                    <a:pt x="75590" y="160172"/>
                  </a:lnTo>
                  <a:lnTo>
                    <a:pt x="75590" y="53162"/>
                  </a:lnTo>
                  <a:close/>
                </a:path>
                <a:path w="436245" h="436245" extrusionOk="0">
                  <a:moveTo>
                    <a:pt x="413143" y="314566"/>
                  </a:moveTo>
                  <a:lnTo>
                    <a:pt x="337451" y="314566"/>
                  </a:lnTo>
                  <a:lnTo>
                    <a:pt x="336575" y="315747"/>
                  </a:lnTo>
                  <a:lnTo>
                    <a:pt x="312864" y="338899"/>
                  </a:lnTo>
                  <a:lnTo>
                    <a:pt x="284606" y="356523"/>
                  </a:lnTo>
                  <a:lnTo>
                    <a:pt x="252682" y="367743"/>
                  </a:lnTo>
                  <a:lnTo>
                    <a:pt x="217970" y="371678"/>
                  </a:lnTo>
                  <a:lnTo>
                    <a:pt x="370913" y="371678"/>
                  </a:lnTo>
                  <a:lnTo>
                    <a:pt x="383467" y="359823"/>
                  </a:lnTo>
                  <a:lnTo>
                    <a:pt x="409625" y="321868"/>
                  </a:lnTo>
                  <a:lnTo>
                    <a:pt x="413143" y="314566"/>
                  </a:lnTo>
                  <a:close/>
                </a:path>
                <a:path w="436245" h="436245" extrusionOk="0">
                  <a:moveTo>
                    <a:pt x="217970" y="0"/>
                  </a:moveTo>
                  <a:lnTo>
                    <a:pt x="174036" y="4432"/>
                  </a:lnTo>
                  <a:lnTo>
                    <a:pt x="133121" y="17132"/>
                  </a:lnTo>
                  <a:lnTo>
                    <a:pt x="124688" y="21196"/>
                  </a:lnTo>
                  <a:lnTo>
                    <a:pt x="124688" y="266687"/>
                  </a:lnTo>
                  <a:lnTo>
                    <a:pt x="186855" y="266687"/>
                  </a:lnTo>
                  <a:lnTo>
                    <a:pt x="186855" y="67513"/>
                  </a:lnTo>
                  <a:lnTo>
                    <a:pt x="194551" y="66040"/>
                  </a:lnTo>
                  <a:lnTo>
                    <a:pt x="202196" y="64871"/>
                  </a:lnTo>
                  <a:lnTo>
                    <a:pt x="210007" y="64262"/>
                  </a:lnTo>
                  <a:lnTo>
                    <a:pt x="370661" y="64262"/>
                  </a:lnTo>
                  <a:lnTo>
                    <a:pt x="354289" y="47889"/>
                  </a:lnTo>
                  <a:lnTo>
                    <a:pt x="313820" y="22156"/>
                  </a:lnTo>
                  <a:lnTo>
                    <a:pt x="267944" y="5757"/>
                  </a:lnTo>
                  <a:lnTo>
                    <a:pt x="217970" y="0"/>
                  </a:lnTo>
                  <a:close/>
                </a:path>
                <a:path w="436245" h="436245" extrusionOk="0">
                  <a:moveTo>
                    <a:pt x="370661" y="64262"/>
                  </a:moveTo>
                  <a:lnTo>
                    <a:pt x="223265" y="64262"/>
                  </a:lnTo>
                  <a:lnTo>
                    <a:pt x="228511" y="64541"/>
                  </a:lnTo>
                  <a:lnTo>
                    <a:pt x="233679" y="65062"/>
                  </a:lnTo>
                  <a:lnTo>
                    <a:pt x="247789" y="67208"/>
                  </a:lnTo>
                  <a:lnTo>
                    <a:pt x="247789" y="266687"/>
                  </a:lnTo>
                  <a:lnTo>
                    <a:pt x="309943" y="266687"/>
                  </a:lnTo>
                  <a:lnTo>
                    <a:pt x="309943" y="95021"/>
                  </a:lnTo>
                  <a:lnTo>
                    <a:pt x="396547" y="95021"/>
                  </a:lnTo>
                  <a:lnTo>
                    <a:pt x="388043" y="81645"/>
                  </a:lnTo>
                  <a:lnTo>
                    <a:pt x="370661" y="64262"/>
                  </a:lnTo>
                  <a:close/>
                </a:path>
                <a:path w="436245" h="436245" extrusionOk="0">
                  <a:moveTo>
                    <a:pt x="396547" y="95021"/>
                  </a:moveTo>
                  <a:lnTo>
                    <a:pt x="309943" y="95021"/>
                  </a:lnTo>
                  <a:lnTo>
                    <a:pt x="315734" y="99364"/>
                  </a:lnTo>
                  <a:lnTo>
                    <a:pt x="338886" y="123076"/>
                  </a:lnTo>
                  <a:lnTo>
                    <a:pt x="356511" y="151333"/>
                  </a:lnTo>
                  <a:lnTo>
                    <a:pt x="367730" y="183258"/>
                  </a:lnTo>
                  <a:lnTo>
                    <a:pt x="371665" y="217970"/>
                  </a:lnTo>
                  <a:lnTo>
                    <a:pt x="371218" y="229794"/>
                  </a:lnTo>
                  <a:lnTo>
                    <a:pt x="369898" y="241376"/>
                  </a:lnTo>
                  <a:lnTo>
                    <a:pt x="367738" y="252681"/>
                  </a:lnTo>
                  <a:lnTo>
                    <a:pt x="364769" y="263677"/>
                  </a:lnTo>
                  <a:lnTo>
                    <a:pt x="363664" y="266687"/>
                  </a:lnTo>
                  <a:lnTo>
                    <a:pt x="430275" y="266687"/>
                  </a:lnTo>
                  <a:lnTo>
                    <a:pt x="435927" y="217970"/>
                  </a:lnTo>
                  <a:lnTo>
                    <a:pt x="430170" y="167995"/>
                  </a:lnTo>
                  <a:lnTo>
                    <a:pt x="413773" y="122117"/>
                  </a:lnTo>
                  <a:lnTo>
                    <a:pt x="396547" y="95021"/>
                  </a:lnTo>
                  <a:close/>
                </a:path>
              </a:pathLst>
            </a:custGeom>
            <a:solidFill>
              <a:srgbClr val="FFFFFF"/>
            </a:solid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404041"/>
                </a:buClr>
                <a:buSzPts val="1800"/>
                <a:buFont typeface="Calibri"/>
                <a:buNone/>
                <a:tabLst/>
                <a:defRPr/>
              </a:pPr>
              <a:endParaRPr kumimoji="0" sz="1800" b="0" i="0" u="none" strike="noStrike" kern="1200" cap="none" spc="0" normalizeH="0" baseline="0" noProof="0">
                <a:ln>
                  <a:noFill/>
                </a:ln>
                <a:solidFill>
                  <a:srgbClr val="455469"/>
                </a:solidFill>
                <a:effectLst/>
                <a:uLnTx/>
                <a:uFillTx/>
                <a:latin typeface="Calibri"/>
                <a:ea typeface="Calibri"/>
                <a:cs typeface="Calibri"/>
                <a:sym typeface="Calibri"/>
              </a:endParaRPr>
            </a:p>
          </p:txBody>
        </p:sp>
        <p:sp>
          <p:nvSpPr>
            <p:cNvPr id="856" name="Google Shape;856;p25"/>
            <p:cNvSpPr/>
            <p:nvPr/>
          </p:nvSpPr>
          <p:spPr>
            <a:xfrm>
              <a:off x="5489714" y="5053368"/>
              <a:ext cx="1155065" cy="1522095"/>
            </a:xfrm>
            <a:custGeom>
              <a:avLst/>
              <a:gdLst/>
              <a:ahLst/>
              <a:cxnLst/>
              <a:rect l="l" t="t" r="r" b="b"/>
              <a:pathLst>
                <a:path w="1155065" h="1522095" extrusionOk="0">
                  <a:moveTo>
                    <a:pt x="1088491" y="700227"/>
                  </a:moveTo>
                  <a:lnTo>
                    <a:pt x="66357" y="700227"/>
                  </a:lnTo>
                  <a:lnTo>
                    <a:pt x="40531" y="705418"/>
                  </a:lnTo>
                  <a:lnTo>
                    <a:pt x="19438" y="719575"/>
                  </a:lnTo>
                  <a:lnTo>
                    <a:pt x="5215" y="740571"/>
                  </a:lnTo>
                  <a:lnTo>
                    <a:pt x="0" y="766279"/>
                  </a:lnTo>
                  <a:lnTo>
                    <a:pt x="0" y="1455902"/>
                  </a:lnTo>
                  <a:lnTo>
                    <a:pt x="5215" y="1481608"/>
                  </a:lnTo>
                  <a:lnTo>
                    <a:pt x="19438" y="1502600"/>
                  </a:lnTo>
                  <a:lnTo>
                    <a:pt x="40531" y="1516753"/>
                  </a:lnTo>
                  <a:lnTo>
                    <a:pt x="66357" y="1521942"/>
                  </a:lnTo>
                  <a:lnTo>
                    <a:pt x="1088491" y="1521942"/>
                  </a:lnTo>
                  <a:lnTo>
                    <a:pt x="1114315" y="1516753"/>
                  </a:lnTo>
                  <a:lnTo>
                    <a:pt x="1135403" y="1502600"/>
                  </a:lnTo>
                  <a:lnTo>
                    <a:pt x="1149622" y="1481608"/>
                  </a:lnTo>
                  <a:lnTo>
                    <a:pt x="1154836" y="1455902"/>
                  </a:lnTo>
                  <a:lnTo>
                    <a:pt x="1154836" y="1389011"/>
                  </a:lnTo>
                  <a:lnTo>
                    <a:pt x="147243" y="1389011"/>
                  </a:lnTo>
                  <a:lnTo>
                    <a:pt x="147243" y="1370025"/>
                  </a:lnTo>
                  <a:lnTo>
                    <a:pt x="1154836" y="1370025"/>
                  </a:lnTo>
                  <a:lnTo>
                    <a:pt x="1154836" y="1255293"/>
                  </a:lnTo>
                  <a:lnTo>
                    <a:pt x="147243" y="1255293"/>
                  </a:lnTo>
                  <a:lnTo>
                    <a:pt x="147243" y="1236306"/>
                  </a:lnTo>
                  <a:lnTo>
                    <a:pt x="1154836" y="1236306"/>
                  </a:lnTo>
                  <a:lnTo>
                    <a:pt x="1154836" y="1121575"/>
                  </a:lnTo>
                  <a:lnTo>
                    <a:pt x="147243" y="1121575"/>
                  </a:lnTo>
                  <a:lnTo>
                    <a:pt x="147243" y="1102588"/>
                  </a:lnTo>
                  <a:lnTo>
                    <a:pt x="1154836" y="1102588"/>
                  </a:lnTo>
                  <a:lnTo>
                    <a:pt x="1154836" y="987856"/>
                  </a:lnTo>
                  <a:lnTo>
                    <a:pt x="147243" y="987856"/>
                  </a:lnTo>
                  <a:lnTo>
                    <a:pt x="147243" y="968870"/>
                  </a:lnTo>
                  <a:lnTo>
                    <a:pt x="1154836" y="968870"/>
                  </a:lnTo>
                  <a:lnTo>
                    <a:pt x="1154836" y="854138"/>
                  </a:lnTo>
                  <a:lnTo>
                    <a:pt x="145440" y="854138"/>
                  </a:lnTo>
                  <a:lnTo>
                    <a:pt x="145440" y="835151"/>
                  </a:lnTo>
                  <a:lnTo>
                    <a:pt x="1154836" y="835151"/>
                  </a:lnTo>
                  <a:lnTo>
                    <a:pt x="1154836" y="766279"/>
                  </a:lnTo>
                  <a:lnTo>
                    <a:pt x="1149622" y="740571"/>
                  </a:lnTo>
                  <a:lnTo>
                    <a:pt x="1135403" y="719575"/>
                  </a:lnTo>
                  <a:lnTo>
                    <a:pt x="1114315" y="705418"/>
                  </a:lnTo>
                  <a:lnTo>
                    <a:pt x="1088491" y="700227"/>
                  </a:lnTo>
                  <a:close/>
                </a:path>
                <a:path w="1155065" h="1522095" extrusionOk="0">
                  <a:moveTo>
                    <a:pt x="1154836" y="1370025"/>
                  </a:moveTo>
                  <a:lnTo>
                    <a:pt x="1011199" y="1370025"/>
                  </a:lnTo>
                  <a:lnTo>
                    <a:pt x="1011199" y="1389011"/>
                  </a:lnTo>
                  <a:lnTo>
                    <a:pt x="1154836" y="1389011"/>
                  </a:lnTo>
                  <a:lnTo>
                    <a:pt x="1154836" y="1370025"/>
                  </a:lnTo>
                  <a:close/>
                </a:path>
                <a:path w="1155065" h="1522095" extrusionOk="0">
                  <a:moveTo>
                    <a:pt x="1154836" y="1236306"/>
                  </a:moveTo>
                  <a:lnTo>
                    <a:pt x="1011199" y="1236306"/>
                  </a:lnTo>
                  <a:lnTo>
                    <a:pt x="1011199" y="1255293"/>
                  </a:lnTo>
                  <a:lnTo>
                    <a:pt x="1154836" y="1255293"/>
                  </a:lnTo>
                  <a:lnTo>
                    <a:pt x="1154836" y="1236306"/>
                  </a:lnTo>
                  <a:close/>
                </a:path>
                <a:path w="1155065" h="1522095" extrusionOk="0">
                  <a:moveTo>
                    <a:pt x="1154836" y="1102588"/>
                  </a:moveTo>
                  <a:lnTo>
                    <a:pt x="1011199" y="1102588"/>
                  </a:lnTo>
                  <a:lnTo>
                    <a:pt x="1011199" y="1121575"/>
                  </a:lnTo>
                  <a:lnTo>
                    <a:pt x="1154836" y="1121575"/>
                  </a:lnTo>
                  <a:lnTo>
                    <a:pt x="1154836" y="1102588"/>
                  </a:lnTo>
                  <a:close/>
                </a:path>
                <a:path w="1155065" h="1522095" extrusionOk="0">
                  <a:moveTo>
                    <a:pt x="1154836" y="968870"/>
                  </a:moveTo>
                  <a:lnTo>
                    <a:pt x="1011199" y="968870"/>
                  </a:lnTo>
                  <a:lnTo>
                    <a:pt x="1011199" y="987856"/>
                  </a:lnTo>
                  <a:lnTo>
                    <a:pt x="1154836" y="987856"/>
                  </a:lnTo>
                  <a:lnTo>
                    <a:pt x="1154836" y="968870"/>
                  </a:lnTo>
                  <a:close/>
                </a:path>
                <a:path w="1155065" h="1522095" extrusionOk="0">
                  <a:moveTo>
                    <a:pt x="1154836" y="835151"/>
                  </a:moveTo>
                  <a:lnTo>
                    <a:pt x="1009408" y="835151"/>
                  </a:lnTo>
                  <a:lnTo>
                    <a:pt x="1009408" y="854138"/>
                  </a:lnTo>
                  <a:lnTo>
                    <a:pt x="1154836" y="854138"/>
                  </a:lnTo>
                  <a:lnTo>
                    <a:pt x="1154836" y="835151"/>
                  </a:lnTo>
                  <a:close/>
                </a:path>
                <a:path w="1155065" h="1522095" extrusionOk="0">
                  <a:moveTo>
                    <a:pt x="577430" y="0"/>
                  </a:moveTo>
                  <a:lnTo>
                    <a:pt x="530358" y="2533"/>
                  </a:lnTo>
                  <a:lnTo>
                    <a:pt x="484754" y="9959"/>
                  </a:lnTo>
                  <a:lnTo>
                    <a:pt x="440883" y="22014"/>
                  </a:lnTo>
                  <a:lnTo>
                    <a:pt x="399007" y="38434"/>
                  </a:lnTo>
                  <a:lnTo>
                    <a:pt x="359391" y="58955"/>
                  </a:lnTo>
                  <a:lnTo>
                    <a:pt x="322297" y="83315"/>
                  </a:lnTo>
                  <a:lnTo>
                    <a:pt x="287989" y="111250"/>
                  </a:lnTo>
                  <a:lnTo>
                    <a:pt x="256731" y="142496"/>
                  </a:lnTo>
                  <a:lnTo>
                    <a:pt x="228785" y="176791"/>
                  </a:lnTo>
                  <a:lnTo>
                    <a:pt x="204416" y="213869"/>
                  </a:lnTo>
                  <a:lnTo>
                    <a:pt x="183887" y="253469"/>
                  </a:lnTo>
                  <a:lnTo>
                    <a:pt x="167462" y="295327"/>
                  </a:lnTo>
                  <a:lnTo>
                    <a:pt x="155403" y="339179"/>
                  </a:lnTo>
                  <a:lnTo>
                    <a:pt x="147975" y="384762"/>
                  </a:lnTo>
                  <a:lnTo>
                    <a:pt x="145440" y="431812"/>
                  </a:lnTo>
                  <a:lnTo>
                    <a:pt x="145440" y="673176"/>
                  </a:lnTo>
                  <a:lnTo>
                    <a:pt x="251485" y="673176"/>
                  </a:lnTo>
                  <a:lnTo>
                    <a:pt x="251485" y="440562"/>
                  </a:lnTo>
                  <a:lnTo>
                    <a:pt x="255019" y="392418"/>
                  </a:lnTo>
                  <a:lnTo>
                    <a:pt x="265286" y="346467"/>
                  </a:lnTo>
                  <a:lnTo>
                    <a:pt x="281780" y="303213"/>
                  </a:lnTo>
                  <a:lnTo>
                    <a:pt x="303998" y="263160"/>
                  </a:lnTo>
                  <a:lnTo>
                    <a:pt x="331436" y="226812"/>
                  </a:lnTo>
                  <a:lnTo>
                    <a:pt x="363588" y="194673"/>
                  </a:lnTo>
                  <a:lnTo>
                    <a:pt x="399952" y="167247"/>
                  </a:lnTo>
                  <a:lnTo>
                    <a:pt x="440022" y="145039"/>
                  </a:lnTo>
                  <a:lnTo>
                    <a:pt x="483295" y="128551"/>
                  </a:lnTo>
                  <a:lnTo>
                    <a:pt x="529266" y="118289"/>
                  </a:lnTo>
                  <a:lnTo>
                    <a:pt x="577430" y="114757"/>
                  </a:lnTo>
                  <a:lnTo>
                    <a:pt x="870364" y="114757"/>
                  </a:lnTo>
                  <a:lnTo>
                    <a:pt x="866856" y="111250"/>
                  </a:lnTo>
                  <a:lnTo>
                    <a:pt x="832549" y="83315"/>
                  </a:lnTo>
                  <a:lnTo>
                    <a:pt x="795456" y="58955"/>
                  </a:lnTo>
                  <a:lnTo>
                    <a:pt x="755840" y="38434"/>
                  </a:lnTo>
                  <a:lnTo>
                    <a:pt x="713967" y="22014"/>
                  </a:lnTo>
                  <a:lnTo>
                    <a:pt x="670098" y="9959"/>
                  </a:lnTo>
                  <a:lnTo>
                    <a:pt x="624498" y="2533"/>
                  </a:lnTo>
                  <a:lnTo>
                    <a:pt x="577430" y="0"/>
                  </a:lnTo>
                  <a:close/>
                </a:path>
                <a:path w="1155065" h="1522095" extrusionOk="0">
                  <a:moveTo>
                    <a:pt x="870364" y="114757"/>
                  </a:moveTo>
                  <a:lnTo>
                    <a:pt x="577430" y="114757"/>
                  </a:lnTo>
                  <a:lnTo>
                    <a:pt x="625592" y="118289"/>
                  </a:lnTo>
                  <a:lnTo>
                    <a:pt x="671560" y="128551"/>
                  </a:lnTo>
                  <a:lnTo>
                    <a:pt x="714831" y="145039"/>
                  </a:lnTo>
                  <a:lnTo>
                    <a:pt x="754900" y="167247"/>
                  </a:lnTo>
                  <a:lnTo>
                    <a:pt x="791262" y="194673"/>
                  </a:lnTo>
                  <a:lnTo>
                    <a:pt x="823414" y="226812"/>
                  </a:lnTo>
                  <a:lnTo>
                    <a:pt x="850851" y="263160"/>
                  </a:lnTo>
                  <a:lnTo>
                    <a:pt x="873068" y="303213"/>
                  </a:lnTo>
                  <a:lnTo>
                    <a:pt x="889563" y="346467"/>
                  </a:lnTo>
                  <a:lnTo>
                    <a:pt x="899829" y="392418"/>
                  </a:lnTo>
                  <a:lnTo>
                    <a:pt x="903363" y="440562"/>
                  </a:lnTo>
                  <a:lnTo>
                    <a:pt x="903363" y="673176"/>
                  </a:lnTo>
                  <a:lnTo>
                    <a:pt x="1009408" y="673176"/>
                  </a:lnTo>
                  <a:lnTo>
                    <a:pt x="1009408" y="431812"/>
                  </a:lnTo>
                  <a:lnTo>
                    <a:pt x="1006873" y="384762"/>
                  </a:lnTo>
                  <a:lnTo>
                    <a:pt x="999444" y="339179"/>
                  </a:lnTo>
                  <a:lnTo>
                    <a:pt x="987385" y="295327"/>
                  </a:lnTo>
                  <a:lnTo>
                    <a:pt x="970959" y="253469"/>
                  </a:lnTo>
                  <a:lnTo>
                    <a:pt x="950429" y="213869"/>
                  </a:lnTo>
                  <a:lnTo>
                    <a:pt x="926060" y="176791"/>
                  </a:lnTo>
                  <a:lnTo>
                    <a:pt x="898114" y="142496"/>
                  </a:lnTo>
                  <a:lnTo>
                    <a:pt x="870364" y="114757"/>
                  </a:lnTo>
                  <a:close/>
                </a:path>
              </a:pathLst>
            </a:custGeom>
            <a:solidFill>
              <a:srgbClr val="8194AC">
                <a:alpha val="75686"/>
              </a:srgbClr>
            </a:solid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404041"/>
                </a:buClr>
                <a:buSzPts val="1800"/>
                <a:buFont typeface="Calibri"/>
                <a:buNone/>
                <a:tabLst/>
                <a:defRPr/>
              </a:pPr>
              <a:endParaRPr kumimoji="0" sz="1800" b="0" i="0" u="none" strike="noStrike" kern="1200" cap="none" spc="0" normalizeH="0" baseline="0" noProof="0">
                <a:ln>
                  <a:noFill/>
                </a:ln>
                <a:solidFill>
                  <a:srgbClr val="455469"/>
                </a:solidFill>
                <a:effectLst/>
                <a:uLnTx/>
                <a:uFillTx/>
                <a:latin typeface="Calibri"/>
                <a:ea typeface="Calibri"/>
                <a:cs typeface="Calibri"/>
                <a:sym typeface="Calibri"/>
              </a:endParaRPr>
            </a:p>
          </p:txBody>
        </p:sp>
      </p:grpSp>
      <p:grpSp>
        <p:nvGrpSpPr>
          <p:cNvPr id="857" name="Google Shape;857;p25"/>
          <p:cNvGrpSpPr/>
          <p:nvPr/>
        </p:nvGrpSpPr>
        <p:grpSpPr>
          <a:xfrm>
            <a:off x="6897098" y="2966355"/>
            <a:ext cx="1470494" cy="1417586"/>
            <a:chOff x="5337810" y="6980097"/>
            <a:chExt cx="1470494" cy="1417586"/>
          </a:xfrm>
        </p:grpSpPr>
        <p:sp>
          <p:nvSpPr>
            <p:cNvPr id="858" name="Google Shape;858;p25"/>
            <p:cNvSpPr/>
            <p:nvPr/>
          </p:nvSpPr>
          <p:spPr>
            <a:xfrm>
              <a:off x="5337810" y="6980097"/>
              <a:ext cx="1470494" cy="1417586"/>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404041"/>
                </a:buClr>
                <a:buSzPts val="1800"/>
                <a:buFont typeface="Calibri"/>
                <a:buNone/>
                <a:tabLst/>
                <a:defRPr/>
              </a:pPr>
              <a:endParaRPr kumimoji="0" sz="1800" b="0" i="0" u="none" strike="noStrike" kern="1200" cap="none" spc="0" normalizeH="0" baseline="0" noProof="0">
                <a:ln>
                  <a:noFill/>
                </a:ln>
                <a:solidFill>
                  <a:srgbClr val="455469"/>
                </a:solidFill>
                <a:effectLst/>
                <a:uLnTx/>
                <a:uFillTx/>
                <a:latin typeface="Calibri"/>
                <a:ea typeface="Calibri"/>
                <a:cs typeface="Calibri"/>
                <a:sym typeface="Calibri"/>
              </a:endParaRPr>
            </a:p>
          </p:txBody>
        </p:sp>
        <p:sp>
          <p:nvSpPr>
            <p:cNvPr id="859" name="Google Shape;859;p25"/>
            <p:cNvSpPr/>
            <p:nvPr/>
          </p:nvSpPr>
          <p:spPr>
            <a:xfrm>
              <a:off x="5881128" y="7006081"/>
              <a:ext cx="388035" cy="89014"/>
            </a:xfrm>
            <a:prstGeom prst="rect">
              <a:avLst/>
            </a:prstGeom>
            <a:blipFill rotWithShape="1">
              <a:blip r:embed="rId5">
                <a:alphaModFix/>
              </a:blip>
              <a:stretch>
                <a:fillRect/>
              </a:stretch>
            </a:blip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404041"/>
                </a:buClr>
                <a:buSzPts val="1800"/>
                <a:buFont typeface="Calibri"/>
                <a:buNone/>
                <a:tabLst/>
                <a:defRPr/>
              </a:pPr>
              <a:endParaRPr kumimoji="0" sz="1800" b="0" i="0" u="none" strike="noStrike" kern="1200" cap="none" spc="0" normalizeH="0" baseline="0" noProof="0">
                <a:ln>
                  <a:noFill/>
                </a:ln>
                <a:solidFill>
                  <a:srgbClr val="455469"/>
                </a:solidFill>
                <a:effectLst/>
                <a:uLnTx/>
                <a:uFillTx/>
                <a:latin typeface="Calibri"/>
                <a:ea typeface="Calibri"/>
                <a:cs typeface="Calibri"/>
                <a:sym typeface="Calibri"/>
              </a:endParaRPr>
            </a:p>
          </p:txBody>
        </p:sp>
        <p:sp>
          <p:nvSpPr>
            <p:cNvPr id="860" name="Google Shape;860;p25"/>
            <p:cNvSpPr/>
            <p:nvPr/>
          </p:nvSpPr>
          <p:spPr>
            <a:xfrm>
              <a:off x="6686029" y="7474673"/>
              <a:ext cx="98488" cy="387489"/>
            </a:xfrm>
            <a:prstGeom prst="rect">
              <a:avLst/>
            </a:prstGeom>
            <a:blipFill rotWithShape="1">
              <a:blip r:embed="rId6">
                <a:alphaModFix/>
              </a:blip>
              <a:stretch>
                <a:fillRect/>
              </a:stretch>
            </a:blip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404041"/>
                </a:buClr>
                <a:buSzPts val="1800"/>
                <a:buFont typeface="Calibri"/>
                <a:buNone/>
                <a:tabLst/>
                <a:defRPr/>
              </a:pPr>
              <a:endParaRPr kumimoji="0" sz="1800" b="0" i="0" u="none" strike="noStrike" kern="1200" cap="none" spc="0" normalizeH="0" baseline="0" noProof="0">
                <a:ln>
                  <a:noFill/>
                </a:ln>
                <a:solidFill>
                  <a:srgbClr val="455469"/>
                </a:solidFill>
                <a:effectLst/>
                <a:uLnTx/>
                <a:uFillTx/>
                <a:latin typeface="Calibri"/>
                <a:ea typeface="Calibri"/>
                <a:cs typeface="Calibri"/>
                <a:sym typeface="Calibri"/>
              </a:endParaRPr>
            </a:p>
          </p:txBody>
        </p:sp>
        <p:sp>
          <p:nvSpPr>
            <p:cNvPr id="861" name="Google Shape;861;p25"/>
            <p:cNvSpPr/>
            <p:nvPr/>
          </p:nvSpPr>
          <p:spPr>
            <a:xfrm>
              <a:off x="5900534" y="8288134"/>
              <a:ext cx="387959" cy="89585"/>
            </a:xfrm>
            <a:prstGeom prst="rect">
              <a:avLst/>
            </a:prstGeom>
            <a:blipFill rotWithShape="1">
              <a:blip r:embed="rId7">
                <a:alphaModFix/>
              </a:blip>
              <a:stretch>
                <a:fillRect/>
              </a:stretch>
            </a:blip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404041"/>
                </a:buClr>
                <a:buSzPts val="1800"/>
                <a:buFont typeface="Calibri"/>
                <a:buNone/>
                <a:tabLst/>
                <a:defRPr/>
              </a:pPr>
              <a:endParaRPr kumimoji="0" sz="1800" b="0" i="0" u="none" strike="noStrike" kern="1200" cap="none" spc="0" normalizeH="0" baseline="0" noProof="0">
                <a:ln>
                  <a:noFill/>
                </a:ln>
                <a:solidFill>
                  <a:srgbClr val="455469"/>
                </a:solidFill>
                <a:effectLst/>
                <a:uLnTx/>
                <a:uFillTx/>
                <a:latin typeface="Calibri"/>
                <a:ea typeface="Calibri"/>
                <a:cs typeface="Calibri"/>
                <a:sym typeface="Calibri"/>
              </a:endParaRPr>
            </a:p>
          </p:txBody>
        </p:sp>
        <p:sp>
          <p:nvSpPr>
            <p:cNvPr id="862" name="Google Shape;862;p25"/>
            <p:cNvSpPr/>
            <p:nvPr/>
          </p:nvSpPr>
          <p:spPr>
            <a:xfrm>
              <a:off x="5366029" y="7576565"/>
              <a:ext cx="118097" cy="377507"/>
            </a:xfrm>
            <a:prstGeom prst="rect">
              <a:avLst/>
            </a:prstGeom>
            <a:blipFill rotWithShape="1">
              <a:blip r:embed="rId8">
                <a:alphaModFix/>
              </a:blip>
              <a:stretch>
                <a:fillRect/>
              </a:stretch>
            </a:blip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404041"/>
                </a:buClr>
                <a:buSzPts val="1800"/>
                <a:buFont typeface="Calibri"/>
                <a:buNone/>
                <a:tabLst/>
                <a:defRPr/>
              </a:pPr>
              <a:endParaRPr kumimoji="0" sz="1800" b="0" i="0" u="none" strike="noStrike" kern="1200" cap="none" spc="0" normalizeH="0" baseline="0" noProof="0">
                <a:ln>
                  <a:noFill/>
                </a:ln>
                <a:solidFill>
                  <a:srgbClr val="455469"/>
                </a:solidFill>
                <a:effectLst/>
                <a:uLnTx/>
                <a:uFillTx/>
                <a:latin typeface="Calibri"/>
                <a:ea typeface="Calibri"/>
                <a:cs typeface="Calibri"/>
                <a:sym typeface="Calibri"/>
              </a:endParaRPr>
            </a:p>
          </p:txBody>
        </p:sp>
        <p:sp>
          <p:nvSpPr>
            <p:cNvPr id="863" name="Google Shape;863;p25"/>
            <p:cNvSpPr/>
            <p:nvPr/>
          </p:nvSpPr>
          <p:spPr>
            <a:xfrm>
              <a:off x="5917514" y="7480655"/>
              <a:ext cx="306705" cy="431800"/>
            </a:xfrm>
            <a:custGeom>
              <a:avLst/>
              <a:gdLst/>
              <a:ahLst/>
              <a:cxnLst/>
              <a:rect l="l" t="t" r="r" b="b"/>
              <a:pathLst>
                <a:path w="306704" h="431800" extrusionOk="0">
                  <a:moveTo>
                    <a:pt x="0" y="304152"/>
                  </a:moveTo>
                  <a:lnTo>
                    <a:pt x="0" y="411632"/>
                  </a:lnTo>
                  <a:lnTo>
                    <a:pt x="12041" y="419247"/>
                  </a:lnTo>
                  <a:lnTo>
                    <a:pt x="44881" y="425464"/>
                  </a:lnTo>
                  <a:lnTo>
                    <a:pt x="93590" y="429654"/>
                  </a:lnTo>
                  <a:lnTo>
                    <a:pt x="153238" y="431190"/>
                  </a:lnTo>
                  <a:lnTo>
                    <a:pt x="212888" y="429654"/>
                  </a:lnTo>
                  <a:lnTo>
                    <a:pt x="261600" y="425464"/>
                  </a:lnTo>
                  <a:lnTo>
                    <a:pt x="294445" y="419247"/>
                  </a:lnTo>
                  <a:lnTo>
                    <a:pt x="306489" y="411632"/>
                  </a:lnTo>
                  <a:lnTo>
                    <a:pt x="306489" y="320268"/>
                  </a:lnTo>
                  <a:lnTo>
                    <a:pt x="153238" y="320268"/>
                  </a:lnTo>
                  <a:lnTo>
                    <a:pt x="99598" y="319081"/>
                  </a:lnTo>
                  <a:lnTo>
                    <a:pt x="54003" y="315801"/>
                  </a:lnTo>
                  <a:lnTo>
                    <a:pt x="19814" y="310849"/>
                  </a:lnTo>
                  <a:lnTo>
                    <a:pt x="393" y="304647"/>
                  </a:lnTo>
                  <a:lnTo>
                    <a:pt x="0" y="304152"/>
                  </a:lnTo>
                  <a:close/>
                </a:path>
                <a:path w="306704" h="431800" extrusionOk="0">
                  <a:moveTo>
                    <a:pt x="306489" y="304152"/>
                  </a:moveTo>
                  <a:lnTo>
                    <a:pt x="252483" y="315801"/>
                  </a:lnTo>
                  <a:lnTo>
                    <a:pt x="206884" y="319081"/>
                  </a:lnTo>
                  <a:lnTo>
                    <a:pt x="153238" y="320268"/>
                  </a:lnTo>
                  <a:lnTo>
                    <a:pt x="306489" y="320268"/>
                  </a:lnTo>
                  <a:lnTo>
                    <a:pt x="306489" y="304152"/>
                  </a:lnTo>
                  <a:close/>
                </a:path>
                <a:path w="306704" h="431800" extrusionOk="0">
                  <a:moveTo>
                    <a:pt x="13462" y="288950"/>
                  </a:moveTo>
                  <a:lnTo>
                    <a:pt x="7378" y="291299"/>
                  </a:lnTo>
                  <a:lnTo>
                    <a:pt x="5397" y="292468"/>
                  </a:lnTo>
                  <a:lnTo>
                    <a:pt x="4356" y="293662"/>
                  </a:lnTo>
                  <a:lnTo>
                    <a:pt x="4356" y="294893"/>
                  </a:lnTo>
                  <a:lnTo>
                    <a:pt x="16056" y="301847"/>
                  </a:lnTo>
                  <a:lnTo>
                    <a:pt x="47964" y="307522"/>
                  </a:lnTo>
                  <a:lnTo>
                    <a:pt x="95288" y="311347"/>
                  </a:lnTo>
                  <a:lnTo>
                    <a:pt x="153238" y="312750"/>
                  </a:lnTo>
                  <a:lnTo>
                    <a:pt x="211194" y="311347"/>
                  </a:lnTo>
                  <a:lnTo>
                    <a:pt x="258522" y="307522"/>
                  </a:lnTo>
                  <a:lnTo>
                    <a:pt x="290432" y="301847"/>
                  </a:lnTo>
                  <a:lnTo>
                    <a:pt x="292601" y="300558"/>
                  </a:lnTo>
                  <a:lnTo>
                    <a:pt x="153238" y="300558"/>
                  </a:lnTo>
                  <a:lnTo>
                    <a:pt x="114941" y="299943"/>
                  </a:lnTo>
                  <a:lnTo>
                    <a:pt x="80195" y="298200"/>
                  </a:lnTo>
                  <a:lnTo>
                    <a:pt x="50205" y="295484"/>
                  </a:lnTo>
                  <a:lnTo>
                    <a:pt x="26174" y="291947"/>
                  </a:lnTo>
                  <a:lnTo>
                    <a:pt x="13462" y="288950"/>
                  </a:lnTo>
                  <a:close/>
                </a:path>
                <a:path w="306704" h="431800" extrusionOk="0">
                  <a:moveTo>
                    <a:pt x="293027" y="288950"/>
                  </a:moveTo>
                  <a:lnTo>
                    <a:pt x="226282" y="298200"/>
                  </a:lnTo>
                  <a:lnTo>
                    <a:pt x="153238" y="300558"/>
                  </a:lnTo>
                  <a:lnTo>
                    <a:pt x="292601" y="300558"/>
                  </a:lnTo>
                  <a:lnTo>
                    <a:pt x="302133" y="294893"/>
                  </a:lnTo>
                  <a:lnTo>
                    <a:pt x="302133" y="293662"/>
                  </a:lnTo>
                  <a:lnTo>
                    <a:pt x="301091" y="292468"/>
                  </a:lnTo>
                  <a:lnTo>
                    <a:pt x="299110" y="291299"/>
                  </a:lnTo>
                  <a:lnTo>
                    <a:pt x="293027" y="288950"/>
                  </a:lnTo>
                  <a:close/>
                </a:path>
                <a:path w="306704" h="431800" extrusionOk="0">
                  <a:moveTo>
                    <a:pt x="0" y="165633"/>
                  </a:moveTo>
                  <a:lnTo>
                    <a:pt x="0" y="273113"/>
                  </a:lnTo>
                  <a:lnTo>
                    <a:pt x="12041" y="280728"/>
                  </a:lnTo>
                  <a:lnTo>
                    <a:pt x="44881" y="286945"/>
                  </a:lnTo>
                  <a:lnTo>
                    <a:pt x="93590" y="291135"/>
                  </a:lnTo>
                  <a:lnTo>
                    <a:pt x="153238" y="292671"/>
                  </a:lnTo>
                  <a:lnTo>
                    <a:pt x="212888" y="291135"/>
                  </a:lnTo>
                  <a:lnTo>
                    <a:pt x="261600" y="286945"/>
                  </a:lnTo>
                  <a:lnTo>
                    <a:pt x="294445" y="280728"/>
                  </a:lnTo>
                  <a:lnTo>
                    <a:pt x="306489" y="273113"/>
                  </a:lnTo>
                  <a:lnTo>
                    <a:pt x="306489" y="181736"/>
                  </a:lnTo>
                  <a:lnTo>
                    <a:pt x="153238" y="181736"/>
                  </a:lnTo>
                  <a:lnTo>
                    <a:pt x="99598" y="180550"/>
                  </a:lnTo>
                  <a:lnTo>
                    <a:pt x="54003" y="177271"/>
                  </a:lnTo>
                  <a:lnTo>
                    <a:pt x="19814" y="172323"/>
                  </a:lnTo>
                  <a:lnTo>
                    <a:pt x="393" y="166128"/>
                  </a:lnTo>
                  <a:lnTo>
                    <a:pt x="0" y="165633"/>
                  </a:lnTo>
                  <a:close/>
                </a:path>
                <a:path w="306704" h="431800" extrusionOk="0">
                  <a:moveTo>
                    <a:pt x="306489" y="165633"/>
                  </a:moveTo>
                  <a:lnTo>
                    <a:pt x="252483" y="177271"/>
                  </a:lnTo>
                  <a:lnTo>
                    <a:pt x="206884" y="180550"/>
                  </a:lnTo>
                  <a:lnTo>
                    <a:pt x="153238" y="181736"/>
                  </a:lnTo>
                  <a:lnTo>
                    <a:pt x="306489" y="181736"/>
                  </a:lnTo>
                  <a:lnTo>
                    <a:pt x="306489" y="165633"/>
                  </a:lnTo>
                  <a:close/>
                </a:path>
                <a:path w="306704" h="431800" extrusionOk="0">
                  <a:moveTo>
                    <a:pt x="13462" y="150431"/>
                  </a:moveTo>
                  <a:lnTo>
                    <a:pt x="7378" y="152780"/>
                  </a:lnTo>
                  <a:lnTo>
                    <a:pt x="5397" y="153936"/>
                  </a:lnTo>
                  <a:lnTo>
                    <a:pt x="4356" y="155143"/>
                  </a:lnTo>
                  <a:lnTo>
                    <a:pt x="4356" y="156375"/>
                  </a:lnTo>
                  <a:lnTo>
                    <a:pt x="16056" y="163330"/>
                  </a:lnTo>
                  <a:lnTo>
                    <a:pt x="47964" y="169010"/>
                  </a:lnTo>
                  <a:lnTo>
                    <a:pt x="95288" y="172839"/>
                  </a:lnTo>
                  <a:lnTo>
                    <a:pt x="153238" y="174243"/>
                  </a:lnTo>
                  <a:lnTo>
                    <a:pt x="211194" y="172839"/>
                  </a:lnTo>
                  <a:lnTo>
                    <a:pt x="258522" y="169010"/>
                  </a:lnTo>
                  <a:lnTo>
                    <a:pt x="290432" y="163330"/>
                  </a:lnTo>
                  <a:lnTo>
                    <a:pt x="292582" y="162051"/>
                  </a:lnTo>
                  <a:lnTo>
                    <a:pt x="153238" y="162051"/>
                  </a:lnTo>
                  <a:lnTo>
                    <a:pt x="114941" y="161434"/>
                  </a:lnTo>
                  <a:lnTo>
                    <a:pt x="80195" y="159686"/>
                  </a:lnTo>
                  <a:lnTo>
                    <a:pt x="50205" y="156962"/>
                  </a:lnTo>
                  <a:lnTo>
                    <a:pt x="26174" y="153415"/>
                  </a:lnTo>
                  <a:lnTo>
                    <a:pt x="13462" y="150431"/>
                  </a:lnTo>
                  <a:close/>
                </a:path>
                <a:path w="306704" h="431800" extrusionOk="0">
                  <a:moveTo>
                    <a:pt x="293027" y="150431"/>
                  </a:moveTo>
                  <a:lnTo>
                    <a:pt x="226282" y="159686"/>
                  </a:lnTo>
                  <a:lnTo>
                    <a:pt x="153238" y="162051"/>
                  </a:lnTo>
                  <a:lnTo>
                    <a:pt x="292582" y="162051"/>
                  </a:lnTo>
                  <a:lnTo>
                    <a:pt x="302133" y="156375"/>
                  </a:lnTo>
                  <a:lnTo>
                    <a:pt x="302133" y="155143"/>
                  </a:lnTo>
                  <a:lnTo>
                    <a:pt x="301091" y="153936"/>
                  </a:lnTo>
                  <a:lnTo>
                    <a:pt x="299110" y="152780"/>
                  </a:lnTo>
                  <a:lnTo>
                    <a:pt x="293027" y="150431"/>
                  </a:lnTo>
                  <a:close/>
                </a:path>
                <a:path w="306704" h="431800" extrusionOk="0">
                  <a:moveTo>
                    <a:pt x="0" y="27114"/>
                  </a:moveTo>
                  <a:lnTo>
                    <a:pt x="0" y="134594"/>
                  </a:lnTo>
                  <a:lnTo>
                    <a:pt x="12041" y="142210"/>
                  </a:lnTo>
                  <a:lnTo>
                    <a:pt x="44881" y="148426"/>
                  </a:lnTo>
                  <a:lnTo>
                    <a:pt x="93590" y="152616"/>
                  </a:lnTo>
                  <a:lnTo>
                    <a:pt x="153238" y="154152"/>
                  </a:lnTo>
                  <a:lnTo>
                    <a:pt x="212888" y="152616"/>
                  </a:lnTo>
                  <a:lnTo>
                    <a:pt x="261600" y="148426"/>
                  </a:lnTo>
                  <a:lnTo>
                    <a:pt x="294445" y="142210"/>
                  </a:lnTo>
                  <a:lnTo>
                    <a:pt x="306489" y="134594"/>
                  </a:lnTo>
                  <a:lnTo>
                    <a:pt x="306489" y="43218"/>
                  </a:lnTo>
                  <a:lnTo>
                    <a:pt x="153238" y="43218"/>
                  </a:lnTo>
                  <a:lnTo>
                    <a:pt x="99598" y="42031"/>
                  </a:lnTo>
                  <a:lnTo>
                    <a:pt x="54003" y="38752"/>
                  </a:lnTo>
                  <a:lnTo>
                    <a:pt x="19814" y="33804"/>
                  </a:lnTo>
                  <a:lnTo>
                    <a:pt x="393" y="27609"/>
                  </a:lnTo>
                  <a:lnTo>
                    <a:pt x="0" y="27114"/>
                  </a:lnTo>
                  <a:close/>
                </a:path>
                <a:path w="306704" h="431800" extrusionOk="0">
                  <a:moveTo>
                    <a:pt x="306489" y="27114"/>
                  </a:moveTo>
                  <a:lnTo>
                    <a:pt x="252483" y="38752"/>
                  </a:lnTo>
                  <a:lnTo>
                    <a:pt x="206884" y="42031"/>
                  </a:lnTo>
                  <a:lnTo>
                    <a:pt x="153238" y="43218"/>
                  </a:lnTo>
                  <a:lnTo>
                    <a:pt x="306489" y="43218"/>
                  </a:lnTo>
                  <a:lnTo>
                    <a:pt x="306489" y="27114"/>
                  </a:lnTo>
                  <a:close/>
                </a:path>
                <a:path w="306704" h="431800" extrusionOk="0">
                  <a:moveTo>
                    <a:pt x="153238" y="0"/>
                  </a:moveTo>
                  <a:lnTo>
                    <a:pt x="95288" y="1402"/>
                  </a:lnTo>
                  <a:lnTo>
                    <a:pt x="47964" y="5227"/>
                  </a:lnTo>
                  <a:lnTo>
                    <a:pt x="16056" y="10903"/>
                  </a:lnTo>
                  <a:lnTo>
                    <a:pt x="4356" y="17856"/>
                  </a:lnTo>
                  <a:lnTo>
                    <a:pt x="16056" y="24803"/>
                  </a:lnTo>
                  <a:lnTo>
                    <a:pt x="47964" y="30479"/>
                  </a:lnTo>
                  <a:lnTo>
                    <a:pt x="95288" y="34308"/>
                  </a:lnTo>
                  <a:lnTo>
                    <a:pt x="153238" y="35712"/>
                  </a:lnTo>
                  <a:lnTo>
                    <a:pt x="211194" y="34308"/>
                  </a:lnTo>
                  <a:lnTo>
                    <a:pt x="258522" y="30479"/>
                  </a:lnTo>
                  <a:lnTo>
                    <a:pt x="290432" y="24803"/>
                  </a:lnTo>
                  <a:lnTo>
                    <a:pt x="302133" y="17856"/>
                  </a:lnTo>
                  <a:lnTo>
                    <a:pt x="290432" y="10903"/>
                  </a:lnTo>
                  <a:lnTo>
                    <a:pt x="258522" y="5227"/>
                  </a:lnTo>
                  <a:lnTo>
                    <a:pt x="211194" y="1402"/>
                  </a:lnTo>
                  <a:lnTo>
                    <a:pt x="153238" y="0"/>
                  </a:lnTo>
                  <a:close/>
                </a:path>
              </a:pathLst>
            </a:custGeom>
            <a:solidFill>
              <a:srgbClr val="384A62"/>
            </a:solid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404041"/>
                </a:buClr>
                <a:buSzPts val="1800"/>
                <a:buFont typeface="Calibri"/>
                <a:buNone/>
                <a:tabLst/>
                <a:defRPr/>
              </a:pPr>
              <a:endParaRPr kumimoji="0" sz="1800" b="0" i="0" u="none" strike="noStrike" kern="1200" cap="none" spc="0" normalizeH="0" baseline="0" noProof="0">
                <a:ln>
                  <a:noFill/>
                </a:ln>
                <a:solidFill>
                  <a:srgbClr val="455469"/>
                </a:solidFill>
                <a:effectLst/>
                <a:uLnTx/>
                <a:uFillTx/>
                <a:latin typeface="Calibri"/>
                <a:ea typeface="Calibri"/>
                <a:cs typeface="Calibri"/>
                <a:sym typeface="Calibri"/>
              </a:endParaRPr>
            </a:p>
          </p:txBody>
        </p:sp>
        <p:sp>
          <p:nvSpPr>
            <p:cNvPr id="864" name="Google Shape;864;p25"/>
            <p:cNvSpPr/>
            <p:nvPr/>
          </p:nvSpPr>
          <p:spPr>
            <a:xfrm>
              <a:off x="5971883" y="7587132"/>
              <a:ext cx="192798" cy="212928"/>
            </a:xfrm>
            <a:prstGeom prst="rect">
              <a:avLst/>
            </a:prstGeom>
            <a:blipFill rotWithShape="1">
              <a:blip r:embed="rId9">
                <a:alphaModFix/>
              </a:blip>
              <a:stretch>
                <a:fillRect/>
              </a:stretch>
            </a:blip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404041"/>
                </a:buClr>
                <a:buSzPts val="1800"/>
                <a:buFont typeface="Calibri"/>
                <a:buNone/>
                <a:tabLst/>
                <a:defRPr/>
              </a:pPr>
              <a:endParaRPr kumimoji="0" sz="1800" b="0" i="0" u="none" strike="noStrike" kern="1200" cap="none" spc="0" normalizeH="0" baseline="0" noProof="0">
                <a:ln>
                  <a:noFill/>
                </a:ln>
                <a:solidFill>
                  <a:srgbClr val="455469"/>
                </a:solidFill>
                <a:effectLst/>
                <a:uLnTx/>
                <a:uFillTx/>
                <a:latin typeface="Calibri"/>
                <a:ea typeface="Calibri"/>
                <a:cs typeface="Calibri"/>
                <a:sym typeface="Calibri"/>
              </a:endParaRPr>
            </a:p>
          </p:txBody>
        </p:sp>
        <p:sp>
          <p:nvSpPr>
            <p:cNvPr id="865" name="Google Shape;865;p25"/>
            <p:cNvSpPr/>
            <p:nvPr/>
          </p:nvSpPr>
          <p:spPr>
            <a:xfrm>
              <a:off x="5551525" y="7161389"/>
              <a:ext cx="1026160" cy="1099820"/>
            </a:xfrm>
            <a:custGeom>
              <a:avLst/>
              <a:gdLst/>
              <a:ahLst/>
              <a:cxnLst/>
              <a:rect l="l" t="t" r="r" b="b"/>
              <a:pathLst>
                <a:path w="1026159" h="1099820" extrusionOk="0">
                  <a:moveTo>
                    <a:pt x="281457" y="504202"/>
                  </a:moveTo>
                  <a:lnTo>
                    <a:pt x="55397" y="503262"/>
                  </a:lnTo>
                  <a:lnTo>
                    <a:pt x="55587" y="457606"/>
                  </a:lnTo>
                  <a:lnTo>
                    <a:pt x="0" y="548678"/>
                  </a:lnTo>
                  <a:lnTo>
                    <a:pt x="54838" y="640232"/>
                  </a:lnTo>
                  <a:lnTo>
                    <a:pt x="55016" y="594575"/>
                  </a:lnTo>
                  <a:lnTo>
                    <a:pt x="281089" y="595515"/>
                  </a:lnTo>
                  <a:lnTo>
                    <a:pt x="281457" y="504202"/>
                  </a:lnTo>
                  <a:close/>
                </a:path>
                <a:path w="1026159" h="1099820" extrusionOk="0">
                  <a:moveTo>
                    <a:pt x="601726" y="53898"/>
                  </a:moveTo>
                  <a:lnTo>
                    <a:pt x="509638" y="0"/>
                  </a:lnTo>
                  <a:lnTo>
                    <a:pt x="419100" y="56489"/>
                  </a:lnTo>
                  <a:lnTo>
                    <a:pt x="464769" y="55841"/>
                  </a:lnTo>
                  <a:lnTo>
                    <a:pt x="467956" y="281889"/>
                  </a:lnTo>
                  <a:lnTo>
                    <a:pt x="559269" y="280593"/>
                  </a:lnTo>
                  <a:lnTo>
                    <a:pt x="556069" y="54546"/>
                  </a:lnTo>
                  <a:lnTo>
                    <a:pt x="601726" y="53898"/>
                  </a:lnTo>
                  <a:close/>
                </a:path>
                <a:path w="1026159" h="1099820" extrusionOk="0">
                  <a:moveTo>
                    <a:pt x="626364" y="1042885"/>
                  </a:moveTo>
                  <a:lnTo>
                    <a:pt x="580720" y="1043673"/>
                  </a:lnTo>
                  <a:lnTo>
                    <a:pt x="576859" y="817638"/>
                  </a:lnTo>
                  <a:lnTo>
                    <a:pt x="485559" y="819188"/>
                  </a:lnTo>
                  <a:lnTo>
                    <a:pt x="489407" y="1045235"/>
                  </a:lnTo>
                  <a:lnTo>
                    <a:pt x="443763" y="1046010"/>
                  </a:lnTo>
                  <a:lnTo>
                    <a:pt x="536003" y="1099642"/>
                  </a:lnTo>
                  <a:lnTo>
                    <a:pt x="626364" y="1042885"/>
                  </a:lnTo>
                  <a:close/>
                </a:path>
                <a:path w="1026159" h="1099820" extrusionOk="0">
                  <a:moveTo>
                    <a:pt x="1025791" y="545426"/>
                  </a:moveTo>
                  <a:lnTo>
                    <a:pt x="970597" y="454113"/>
                  </a:lnTo>
                  <a:lnTo>
                    <a:pt x="970597" y="499770"/>
                  </a:lnTo>
                  <a:lnTo>
                    <a:pt x="744524" y="499770"/>
                  </a:lnTo>
                  <a:lnTo>
                    <a:pt x="744524" y="591083"/>
                  </a:lnTo>
                  <a:lnTo>
                    <a:pt x="970597" y="591083"/>
                  </a:lnTo>
                  <a:lnTo>
                    <a:pt x="970597" y="636752"/>
                  </a:lnTo>
                  <a:lnTo>
                    <a:pt x="1025791" y="545426"/>
                  </a:lnTo>
                  <a:close/>
                </a:path>
              </a:pathLst>
            </a:custGeom>
            <a:solidFill>
              <a:srgbClr val="009DBF"/>
            </a:solid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404041"/>
                </a:buClr>
                <a:buSzPts val="1800"/>
                <a:buFont typeface="Calibri"/>
                <a:buNone/>
                <a:tabLst/>
                <a:defRPr/>
              </a:pPr>
              <a:endParaRPr kumimoji="0" sz="1800" b="0" i="0" u="none" strike="noStrike" kern="1200" cap="none" spc="0" normalizeH="0" baseline="0" noProof="0">
                <a:ln>
                  <a:noFill/>
                </a:ln>
                <a:solidFill>
                  <a:srgbClr val="455469"/>
                </a:solidFill>
                <a:effectLst/>
                <a:uLnTx/>
                <a:uFillTx/>
                <a:latin typeface="Calibri"/>
                <a:ea typeface="Calibri"/>
                <a:cs typeface="Calibri"/>
                <a:sym typeface="Calibri"/>
              </a:endParaRPr>
            </a:p>
          </p:txBody>
        </p:sp>
      </p:grpSp>
      <p:grpSp>
        <p:nvGrpSpPr>
          <p:cNvPr id="866" name="Google Shape;866;p25"/>
          <p:cNvGrpSpPr/>
          <p:nvPr/>
        </p:nvGrpSpPr>
        <p:grpSpPr>
          <a:xfrm>
            <a:off x="6905772" y="4783319"/>
            <a:ext cx="1470507" cy="1417599"/>
            <a:chOff x="5346484" y="8797061"/>
            <a:chExt cx="1470507" cy="1417599"/>
          </a:xfrm>
        </p:grpSpPr>
        <p:sp>
          <p:nvSpPr>
            <p:cNvPr id="867" name="Google Shape;867;p25"/>
            <p:cNvSpPr/>
            <p:nvPr/>
          </p:nvSpPr>
          <p:spPr>
            <a:xfrm>
              <a:off x="5346484" y="8797061"/>
              <a:ext cx="1470507" cy="1417599"/>
            </a:xfrm>
            <a:prstGeom prst="rect">
              <a:avLst/>
            </a:prstGeom>
            <a:blipFill rotWithShape="1">
              <a:blip r:embed="rId10">
                <a:alphaModFix/>
              </a:blip>
              <a:stretch>
                <a:fillRect/>
              </a:stretch>
            </a:blip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404041"/>
                </a:buClr>
                <a:buSzPts val="1800"/>
                <a:buFont typeface="Calibri"/>
                <a:buNone/>
                <a:tabLst/>
                <a:defRPr/>
              </a:pPr>
              <a:endParaRPr kumimoji="0" sz="1800" b="0" i="0" u="none" strike="noStrike" kern="1200" cap="none" spc="0" normalizeH="0" baseline="0" noProof="0">
                <a:ln>
                  <a:noFill/>
                </a:ln>
                <a:solidFill>
                  <a:srgbClr val="455469"/>
                </a:solidFill>
                <a:effectLst/>
                <a:uLnTx/>
                <a:uFillTx/>
                <a:latin typeface="Calibri"/>
                <a:ea typeface="Calibri"/>
                <a:cs typeface="Calibri"/>
                <a:sym typeface="Calibri"/>
              </a:endParaRPr>
            </a:p>
          </p:txBody>
        </p:sp>
        <p:sp>
          <p:nvSpPr>
            <p:cNvPr id="868" name="Google Shape;868;p25"/>
            <p:cNvSpPr/>
            <p:nvPr/>
          </p:nvSpPr>
          <p:spPr>
            <a:xfrm>
              <a:off x="5889815" y="8823045"/>
              <a:ext cx="388023" cy="89026"/>
            </a:xfrm>
            <a:prstGeom prst="rect">
              <a:avLst/>
            </a:prstGeom>
            <a:blipFill rotWithShape="1">
              <a:blip r:embed="rId11">
                <a:alphaModFix/>
              </a:blip>
              <a:stretch>
                <a:fillRect/>
              </a:stretch>
            </a:blip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404041"/>
                </a:buClr>
                <a:buSzPts val="1800"/>
                <a:buFont typeface="Calibri"/>
                <a:buNone/>
                <a:tabLst/>
                <a:defRPr/>
              </a:pPr>
              <a:endParaRPr kumimoji="0" sz="1800" b="0" i="0" u="none" strike="noStrike" kern="1200" cap="none" spc="0" normalizeH="0" baseline="0" noProof="0">
                <a:ln>
                  <a:noFill/>
                </a:ln>
                <a:solidFill>
                  <a:srgbClr val="455469"/>
                </a:solidFill>
                <a:effectLst/>
                <a:uLnTx/>
                <a:uFillTx/>
                <a:latin typeface="Calibri"/>
                <a:ea typeface="Calibri"/>
                <a:cs typeface="Calibri"/>
                <a:sym typeface="Calibri"/>
              </a:endParaRPr>
            </a:p>
          </p:txBody>
        </p:sp>
        <p:sp>
          <p:nvSpPr>
            <p:cNvPr id="869" name="Google Shape;869;p25"/>
            <p:cNvSpPr/>
            <p:nvPr/>
          </p:nvSpPr>
          <p:spPr>
            <a:xfrm>
              <a:off x="6694703" y="9291650"/>
              <a:ext cx="98488" cy="387476"/>
            </a:xfrm>
            <a:prstGeom prst="rect">
              <a:avLst/>
            </a:prstGeom>
            <a:blipFill rotWithShape="1">
              <a:blip r:embed="rId12">
                <a:alphaModFix/>
              </a:blip>
              <a:stretch>
                <a:fillRect/>
              </a:stretch>
            </a:blip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404041"/>
                </a:buClr>
                <a:buSzPts val="1800"/>
                <a:buFont typeface="Calibri"/>
                <a:buNone/>
                <a:tabLst/>
                <a:defRPr/>
              </a:pPr>
              <a:endParaRPr kumimoji="0" sz="1800" b="0" i="0" u="none" strike="noStrike" kern="1200" cap="none" spc="0" normalizeH="0" baseline="0" noProof="0">
                <a:ln>
                  <a:noFill/>
                </a:ln>
                <a:solidFill>
                  <a:srgbClr val="455469"/>
                </a:solidFill>
                <a:effectLst/>
                <a:uLnTx/>
                <a:uFillTx/>
                <a:latin typeface="Calibri"/>
                <a:ea typeface="Calibri"/>
                <a:cs typeface="Calibri"/>
                <a:sym typeface="Calibri"/>
              </a:endParaRPr>
            </a:p>
          </p:txBody>
        </p:sp>
        <p:sp>
          <p:nvSpPr>
            <p:cNvPr id="870" name="Google Shape;870;p25"/>
            <p:cNvSpPr/>
            <p:nvPr/>
          </p:nvSpPr>
          <p:spPr>
            <a:xfrm>
              <a:off x="5374729" y="8994229"/>
              <a:ext cx="1208951" cy="1200480"/>
            </a:xfrm>
            <a:prstGeom prst="rect">
              <a:avLst/>
            </a:prstGeom>
            <a:blipFill rotWithShape="1">
              <a:blip r:embed="rId13">
                <a:alphaModFix/>
              </a:blip>
              <a:stretch>
                <a:fillRect/>
              </a:stretch>
            </a:blip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404041"/>
                </a:buClr>
                <a:buSzPts val="1800"/>
                <a:buFont typeface="Calibri"/>
                <a:buNone/>
                <a:tabLst/>
                <a:defRPr/>
              </a:pPr>
              <a:endParaRPr kumimoji="0" sz="1800" b="0" i="0" u="none" strike="noStrike" kern="1200" cap="none" spc="0" normalizeH="0" baseline="0" noProof="0">
                <a:ln>
                  <a:noFill/>
                </a:ln>
                <a:solidFill>
                  <a:srgbClr val="455469"/>
                </a:solidFill>
                <a:effectLst/>
                <a:uLnTx/>
                <a:uFillTx/>
                <a:latin typeface="Calibri"/>
                <a:ea typeface="Calibri"/>
                <a:cs typeface="Calibri"/>
                <a:sym typeface="Calibri"/>
              </a:endParaRPr>
            </a:p>
          </p:txBody>
        </p:sp>
      </p:grpSp>
      <p:sp>
        <p:nvSpPr>
          <p:cNvPr id="871" name="Google Shape;871;p25"/>
          <p:cNvSpPr txBox="1"/>
          <p:nvPr/>
        </p:nvSpPr>
        <p:spPr>
          <a:xfrm>
            <a:off x="8530279" y="3141399"/>
            <a:ext cx="2760980" cy="974626"/>
          </a:xfrm>
          <a:prstGeom prst="rect">
            <a:avLst/>
          </a:prstGeom>
          <a:noFill/>
          <a:ln>
            <a:noFill/>
          </a:ln>
        </p:spPr>
        <p:txBody>
          <a:bodyPr spcFirstLastPara="1" wrap="square" lIns="0" tIns="50800" rIns="0" bIns="0" anchor="t" anchorCtr="0">
            <a:spAutoFit/>
          </a:bodyPr>
          <a:lstStyle/>
          <a:p>
            <a:pPr marL="12700" marR="0" lvl="0" indent="0" algn="l" defTabSz="914400" rtl="0" eaLnBrk="1" fontAlgn="auto" latinLnBrk="0" hangingPunct="1">
              <a:lnSpc>
                <a:spcPct val="100000"/>
              </a:lnSpc>
              <a:spcBef>
                <a:spcPts val="0"/>
              </a:spcBef>
              <a:spcAft>
                <a:spcPts val="0"/>
              </a:spcAft>
              <a:buClr>
                <a:srgbClr val="6D6E71"/>
              </a:buClr>
              <a:buSzPts val="1000"/>
              <a:buFont typeface="Arial"/>
              <a:buNone/>
              <a:tabLst/>
              <a:defRPr/>
            </a:pPr>
            <a:r>
              <a:rPr kumimoji="0" lang="en-US" sz="1000" b="1" i="0" u="none" strike="noStrike" kern="1200" cap="none" spc="0" normalizeH="0" baseline="0" noProof="0" dirty="0">
                <a:ln>
                  <a:noFill/>
                </a:ln>
                <a:solidFill>
                  <a:srgbClr val="6D6E71"/>
                </a:solidFill>
                <a:effectLst/>
                <a:uLnTx/>
                <a:uFillTx/>
                <a:latin typeface="Arial"/>
                <a:ea typeface="Arial"/>
                <a:cs typeface="Arial"/>
                <a:sym typeface="Arial"/>
              </a:rPr>
              <a:t>PARTIAL CONSENT</a:t>
            </a:r>
            <a:endParaRPr kumimoji="0" sz="1000" b="0" i="0" u="none" strike="noStrike" kern="1200" cap="none" spc="0" normalizeH="0" baseline="0" noProof="0" dirty="0">
              <a:ln>
                <a:noFill/>
              </a:ln>
              <a:solidFill>
                <a:srgbClr val="455469"/>
              </a:solidFill>
              <a:effectLst/>
              <a:uLnTx/>
              <a:uFillTx/>
              <a:latin typeface="Arial"/>
              <a:ea typeface="Arial"/>
              <a:cs typeface="Arial"/>
              <a:sym typeface="Arial"/>
            </a:endParaRPr>
          </a:p>
          <a:p>
            <a:pPr marL="12700" marR="5080" lvl="0" indent="0" algn="l" defTabSz="914400" rtl="0" eaLnBrk="1" fontAlgn="auto" latinLnBrk="0" hangingPunct="1">
              <a:lnSpc>
                <a:spcPct val="125000"/>
              </a:lnSpc>
              <a:spcBef>
                <a:spcPts val="0"/>
              </a:spcBef>
              <a:spcAft>
                <a:spcPts val="0"/>
              </a:spcAft>
              <a:buClr>
                <a:srgbClr val="6D6E71"/>
              </a:buClr>
              <a:buSzPts val="1000"/>
              <a:buFont typeface="Trebuchet MS"/>
              <a:buNone/>
              <a:tabLst/>
              <a:defRPr/>
            </a:pPr>
            <a:r>
              <a:rPr kumimoji="0" lang="en-US" sz="1000" b="0" i="0" u="none" strike="noStrike" kern="1200" cap="none" spc="0" normalizeH="0" baseline="0" noProof="0" dirty="0">
                <a:ln>
                  <a:noFill/>
                </a:ln>
                <a:solidFill>
                  <a:srgbClr val="6D6E71"/>
                </a:solidFill>
                <a:effectLst/>
                <a:uLnTx/>
                <a:uFillTx/>
                <a:latin typeface="Trebuchet MS"/>
                <a:ea typeface="Trebuchet MS"/>
                <a:cs typeface="Trebuchet MS"/>
                <a:sym typeface="Trebuchet MS"/>
              </a:rPr>
              <a:t>Only the facility’s relationship to the cl</a:t>
            </a:r>
            <a:r>
              <a:rPr kumimoji="0" lang="en-US" sz="1000" b="0" i="0" u="none" strike="noStrike" kern="1200" cap="none" spc="0" normalizeH="0" baseline="0" noProof="0" dirty="0" err="1">
                <a:ln>
                  <a:noFill/>
                </a:ln>
                <a:solidFill>
                  <a:srgbClr val="6D6E71"/>
                </a:solidFill>
                <a:effectLst/>
                <a:uLnTx/>
                <a:uFillTx/>
                <a:latin typeface="Trebuchet MS"/>
                <a:ea typeface="Trebuchet MS"/>
                <a:cs typeface="Trebuchet MS"/>
                <a:sym typeface="Trebuchet MS"/>
              </a:rPr>
              <a:t>ient</a:t>
            </a:r>
            <a:r>
              <a:rPr kumimoji="0" lang="en-US" sz="1000" b="0" i="0" u="none" strike="noStrike" kern="1200" cap="none" spc="0" normalizeH="0" baseline="0" noProof="0" dirty="0">
                <a:ln>
                  <a:noFill/>
                </a:ln>
                <a:solidFill>
                  <a:srgbClr val="6D6E71"/>
                </a:solidFill>
                <a:effectLst/>
                <a:uLnTx/>
                <a:uFillTx/>
                <a:latin typeface="Trebuchet MS"/>
                <a:ea typeface="Trebuchet MS"/>
                <a:cs typeface="Trebuchet MS"/>
                <a:sym typeface="Trebuchet MS"/>
              </a:rPr>
              <a:t> and any encounters at this facility are shared via the Collective Network to the cl</a:t>
            </a:r>
            <a:r>
              <a:rPr kumimoji="0" lang="en-US" sz="1000" b="0" i="0" u="none" strike="noStrike" kern="1200" cap="none" spc="0" normalizeH="0" baseline="0" noProof="0" dirty="0" err="1">
                <a:ln>
                  <a:noFill/>
                </a:ln>
                <a:solidFill>
                  <a:srgbClr val="6D6E71"/>
                </a:solidFill>
                <a:effectLst/>
                <a:uLnTx/>
                <a:uFillTx/>
                <a:latin typeface="Trebuchet MS"/>
                <a:ea typeface="Trebuchet MS"/>
                <a:cs typeface="Trebuchet MS"/>
                <a:sym typeface="Trebuchet MS"/>
              </a:rPr>
              <a:t>ient’s</a:t>
            </a:r>
            <a:r>
              <a:rPr kumimoji="0" lang="en-US" sz="1000" b="0" i="0" u="none" strike="noStrike" kern="1200" cap="none" spc="0" normalizeH="0" baseline="0" noProof="0" dirty="0">
                <a:ln>
                  <a:noFill/>
                </a:ln>
                <a:solidFill>
                  <a:srgbClr val="6D6E71"/>
                </a:solidFill>
                <a:effectLst/>
                <a:uLnTx/>
                <a:uFillTx/>
                <a:latin typeface="Trebuchet MS"/>
                <a:ea typeface="Trebuchet MS"/>
                <a:cs typeface="Trebuchet MS"/>
                <a:sym typeface="Trebuchet MS"/>
              </a:rPr>
              <a:t> other treating providers.</a:t>
            </a:r>
            <a:endParaRPr kumimoji="0" sz="1000" b="0" i="0" u="none" strike="noStrike" kern="1200" cap="none" spc="0" normalizeH="0" baseline="0" noProof="0" dirty="0">
              <a:ln>
                <a:noFill/>
              </a:ln>
              <a:solidFill>
                <a:srgbClr val="455469"/>
              </a:solidFill>
              <a:effectLst/>
              <a:uLnTx/>
              <a:uFillTx/>
              <a:latin typeface="Trebuchet MS"/>
              <a:ea typeface="Trebuchet MS"/>
              <a:cs typeface="Trebuchet MS"/>
              <a:sym typeface="Trebuchet MS"/>
            </a:endParaRPr>
          </a:p>
        </p:txBody>
      </p:sp>
      <p:sp>
        <p:nvSpPr>
          <p:cNvPr id="872" name="Google Shape;872;p25"/>
          <p:cNvSpPr txBox="1"/>
          <p:nvPr/>
        </p:nvSpPr>
        <p:spPr>
          <a:xfrm>
            <a:off x="8509705" y="4924352"/>
            <a:ext cx="2842895" cy="1359346"/>
          </a:xfrm>
          <a:prstGeom prst="rect">
            <a:avLst/>
          </a:prstGeom>
          <a:noFill/>
          <a:ln>
            <a:noFill/>
          </a:ln>
        </p:spPr>
        <p:txBody>
          <a:bodyPr spcFirstLastPara="1" wrap="square" lIns="0" tIns="50800" rIns="0" bIns="0" anchor="t" anchorCtr="0">
            <a:spAutoFit/>
          </a:bodyPr>
          <a:lstStyle/>
          <a:p>
            <a:pPr marL="12700" marR="0" lvl="0" indent="0" algn="l" defTabSz="914400" rtl="0" eaLnBrk="1" fontAlgn="auto" latinLnBrk="0" hangingPunct="1">
              <a:lnSpc>
                <a:spcPct val="100000"/>
              </a:lnSpc>
              <a:spcBef>
                <a:spcPts val="0"/>
              </a:spcBef>
              <a:spcAft>
                <a:spcPts val="0"/>
              </a:spcAft>
              <a:buClr>
                <a:srgbClr val="6D6E71"/>
              </a:buClr>
              <a:buSzPts val="1000"/>
              <a:buFont typeface="Arial"/>
              <a:buNone/>
              <a:tabLst/>
              <a:defRPr/>
            </a:pPr>
            <a:r>
              <a:rPr kumimoji="0" lang="en-US" sz="1000" b="1" i="0" u="none" strike="noStrike" kern="1200" cap="none" spc="0" normalizeH="0" baseline="0" noProof="0" dirty="0">
                <a:ln>
                  <a:noFill/>
                </a:ln>
                <a:solidFill>
                  <a:srgbClr val="6D6E71"/>
                </a:solidFill>
                <a:effectLst/>
                <a:uLnTx/>
                <a:uFillTx/>
                <a:latin typeface="Arial"/>
                <a:ea typeface="Arial"/>
                <a:cs typeface="Arial"/>
                <a:sym typeface="Arial"/>
              </a:rPr>
              <a:t>FULL CONSENT</a:t>
            </a:r>
            <a:endParaRPr kumimoji="0" sz="1000" b="0" i="0" u="none" strike="noStrike" kern="1200" cap="none" spc="0" normalizeH="0" baseline="0" noProof="0" dirty="0">
              <a:ln>
                <a:noFill/>
              </a:ln>
              <a:solidFill>
                <a:srgbClr val="455469"/>
              </a:solidFill>
              <a:effectLst/>
              <a:uLnTx/>
              <a:uFillTx/>
              <a:latin typeface="Arial"/>
              <a:ea typeface="Arial"/>
              <a:cs typeface="Arial"/>
              <a:sym typeface="Arial"/>
            </a:endParaRPr>
          </a:p>
          <a:p>
            <a:pPr marL="12700" marR="5080" lvl="0" indent="0" algn="l" defTabSz="914400" rtl="0" eaLnBrk="1" fontAlgn="auto" latinLnBrk="0" hangingPunct="1">
              <a:lnSpc>
                <a:spcPct val="125000"/>
              </a:lnSpc>
              <a:spcBef>
                <a:spcPts val="0"/>
              </a:spcBef>
              <a:spcAft>
                <a:spcPts val="0"/>
              </a:spcAft>
              <a:buClr>
                <a:srgbClr val="6D6E71"/>
              </a:buClr>
              <a:buSzPts val="1000"/>
              <a:buFont typeface="Trebuchet MS"/>
              <a:buNone/>
              <a:tabLst/>
              <a:defRPr/>
            </a:pPr>
            <a:r>
              <a:rPr kumimoji="0" lang="en-US" sz="1000" b="0" i="0" u="none" strike="noStrike" kern="1200" cap="none" spc="0" normalizeH="0" baseline="0" noProof="0" dirty="0">
                <a:ln>
                  <a:noFill/>
                </a:ln>
                <a:solidFill>
                  <a:srgbClr val="6D6E71"/>
                </a:solidFill>
                <a:effectLst/>
                <a:uLnTx/>
                <a:uFillTx/>
                <a:latin typeface="Trebuchet MS"/>
                <a:ea typeface="Trebuchet MS"/>
                <a:cs typeface="Trebuchet MS"/>
                <a:sym typeface="Trebuchet MS"/>
              </a:rPr>
              <a:t>The facility’s relationship to the cl</a:t>
            </a:r>
            <a:r>
              <a:rPr kumimoji="0" lang="en-US" sz="1000" b="0" i="0" u="none" strike="noStrike" kern="1200" cap="none" spc="0" normalizeH="0" baseline="0" noProof="0" dirty="0" err="1">
                <a:ln>
                  <a:noFill/>
                </a:ln>
                <a:solidFill>
                  <a:srgbClr val="6D6E71"/>
                </a:solidFill>
                <a:effectLst/>
                <a:uLnTx/>
                <a:uFillTx/>
                <a:latin typeface="Trebuchet MS"/>
                <a:ea typeface="Trebuchet MS"/>
                <a:cs typeface="Trebuchet MS"/>
                <a:sym typeface="Trebuchet MS"/>
              </a:rPr>
              <a:t>ient</a:t>
            </a:r>
            <a:r>
              <a:rPr kumimoji="0" lang="en-US" sz="1000" b="0" i="0" u="none" strike="noStrike" kern="1200" cap="none" spc="0" normalizeH="0" baseline="0" noProof="0" dirty="0">
                <a:ln>
                  <a:noFill/>
                </a:ln>
                <a:solidFill>
                  <a:srgbClr val="6D6E71"/>
                </a:solidFill>
                <a:effectLst/>
                <a:uLnTx/>
                <a:uFillTx/>
                <a:latin typeface="Trebuchet MS"/>
                <a:ea typeface="Trebuchet MS"/>
                <a:cs typeface="Trebuchet MS"/>
                <a:sym typeface="Trebuchet MS"/>
              </a:rPr>
              <a:t>, the cl</a:t>
            </a:r>
            <a:r>
              <a:rPr kumimoji="0" lang="en-US" sz="1000" b="0" i="0" u="none" strike="noStrike" kern="1200" cap="none" spc="0" normalizeH="0" baseline="0" noProof="0" dirty="0" err="1">
                <a:ln>
                  <a:noFill/>
                </a:ln>
                <a:solidFill>
                  <a:srgbClr val="6D6E71"/>
                </a:solidFill>
                <a:effectLst/>
                <a:uLnTx/>
                <a:uFillTx/>
                <a:latin typeface="Trebuchet MS"/>
                <a:ea typeface="Trebuchet MS"/>
                <a:cs typeface="Trebuchet MS"/>
                <a:sym typeface="Trebuchet MS"/>
              </a:rPr>
              <a:t>ient’s</a:t>
            </a:r>
            <a:r>
              <a:rPr kumimoji="0" lang="en-US" sz="1000" b="0" i="0" u="none" strike="noStrike" kern="1200" cap="none" spc="0" normalizeH="0" baseline="0" noProof="0" dirty="0">
                <a:ln>
                  <a:noFill/>
                </a:ln>
                <a:solidFill>
                  <a:srgbClr val="6D6E71"/>
                </a:solidFill>
                <a:effectLst/>
                <a:uLnTx/>
                <a:uFillTx/>
                <a:latin typeface="Trebuchet MS"/>
                <a:ea typeface="Trebuchet MS"/>
                <a:cs typeface="Trebuchet MS"/>
                <a:sym typeface="Trebuchet MS"/>
              </a:rPr>
              <a:t> encounter history at this facility, and any other content generated by this facility on the Collective Platform are shared via the Collective Network to the cl</a:t>
            </a:r>
            <a:r>
              <a:rPr kumimoji="0" lang="en-US" sz="1000" b="0" i="0" u="none" strike="noStrike" kern="1200" cap="none" spc="0" normalizeH="0" baseline="0" noProof="0" dirty="0" err="1">
                <a:ln>
                  <a:noFill/>
                </a:ln>
                <a:solidFill>
                  <a:srgbClr val="6D6E71"/>
                </a:solidFill>
                <a:effectLst/>
                <a:uLnTx/>
                <a:uFillTx/>
                <a:latin typeface="Trebuchet MS"/>
                <a:ea typeface="Trebuchet MS"/>
                <a:cs typeface="Trebuchet MS"/>
                <a:sym typeface="Trebuchet MS"/>
              </a:rPr>
              <a:t>ient’s</a:t>
            </a:r>
            <a:r>
              <a:rPr kumimoji="0" lang="en-US" sz="1000" b="0" i="0" u="none" strike="noStrike" kern="1200" cap="none" spc="0" normalizeH="0" baseline="0" noProof="0" dirty="0">
                <a:ln>
                  <a:noFill/>
                </a:ln>
                <a:solidFill>
                  <a:srgbClr val="6D6E71"/>
                </a:solidFill>
                <a:effectLst/>
                <a:uLnTx/>
                <a:uFillTx/>
                <a:latin typeface="Trebuchet MS"/>
                <a:ea typeface="Trebuchet MS"/>
                <a:cs typeface="Trebuchet MS"/>
                <a:sym typeface="Trebuchet MS"/>
              </a:rPr>
              <a:t> other treating providers.</a:t>
            </a:r>
            <a:endParaRPr kumimoji="0" sz="1000" b="0" i="0" u="none" strike="noStrike" kern="1200" cap="none" spc="0" normalizeH="0" baseline="0" noProof="0" dirty="0">
              <a:ln>
                <a:noFill/>
              </a:ln>
              <a:solidFill>
                <a:srgbClr val="455469"/>
              </a:solidFill>
              <a:effectLst/>
              <a:uLnTx/>
              <a:uFillTx/>
              <a:latin typeface="Trebuchet MS"/>
              <a:ea typeface="Trebuchet MS"/>
              <a:cs typeface="Trebuchet MS"/>
              <a:sym typeface="Trebuchet MS"/>
            </a:endParaRPr>
          </a:p>
        </p:txBody>
      </p:sp>
      <p:sp>
        <p:nvSpPr>
          <p:cNvPr id="873" name="Google Shape;873;p25"/>
          <p:cNvSpPr txBox="1"/>
          <p:nvPr/>
        </p:nvSpPr>
        <p:spPr>
          <a:xfrm rot="-1860000">
            <a:off x="5161422" y="3208751"/>
            <a:ext cx="1024885" cy="100027"/>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64545"/>
              </a:lnSpc>
              <a:spcBef>
                <a:spcPts val="0"/>
              </a:spcBef>
              <a:spcAft>
                <a:spcPts val="0"/>
              </a:spcAft>
              <a:buClr>
                <a:srgbClr val="FFFFFF"/>
              </a:buClr>
              <a:buSzPts val="1100"/>
              <a:buFont typeface="Trebuchet MS"/>
              <a:buNone/>
              <a:tabLst/>
              <a:defRPr/>
            </a:pPr>
            <a:r>
              <a:rPr kumimoji="0" lang="en-US" sz="1000" b="0" i="0" u="none" strike="noStrike" kern="1200" cap="none" spc="0" normalizeH="0" baseline="0" noProof="0" dirty="0">
                <a:ln>
                  <a:noFill/>
                </a:ln>
                <a:solidFill>
                  <a:srgbClr val="FFFFFF"/>
                </a:solidFill>
                <a:effectLst/>
                <a:uLnTx/>
                <a:uFillTx/>
                <a:latin typeface="Trebuchet MS"/>
                <a:ea typeface="Trebuchet MS"/>
                <a:cs typeface="Trebuchet MS"/>
                <a:sym typeface="Trebuchet MS"/>
              </a:rPr>
              <a:t>PATIENT DATA </a:t>
            </a:r>
            <a:endParaRPr kumimoji="0" sz="1000" b="0" i="0" u="none" strike="noStrike" kern="1200" cap="none" spc="0" normalizeH="0" baseline="30000" noProof="0" dirty="0">
              <a:ln>
                <a:noFill/>
              </a:ln>
              <a:solidFill>
                <a:srgbClr val="455469"/>
              </a:solidFill>
              <a:effectLst/>
              <a:uLnTx/>
              <a:uFillTx/>
              <a:latin typeface="Trebuchet MS"/>
              <a:ea typeface="Trebuchet MS"/>
              <a:cs typeface="Trebuchet MS"/>
              <a:sym typeface="Trebuchet MS"/>
            </a:endParaRPr>
          </a:p>
        </p:txBody>
      </p:sp>
      <p:sp>
        <p:nvSpPr>
          <p:cNvPr id="874" name="Google Shape;874;p25"/>
          <p:cNvSpPr txBox="1"/>
          <p:nvPr/>
        </p:nvSpPr>
        <p:spPr>
          <a:xfrm rot="-60000">
            <a:off x="5316740" y="3715333"/>
            <a:ext cx="823894" cy="110030"/>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65454"/>
              </a:lnSpc>
              <a:spcBef>
                <a:spcPts val="0"/>
              </a:spcBef>
              <a:spcAft>
                <a:spcPts val="0"/>
              </a:spcAft>
              <a:buClr>
                <a:srgbClr val="FFFFFF"/>
              </a:buClr>
              <a:buSzPts val="1100"/>
              <a:buFont typeface="Trebuchet MS"/>
              <a:buNone/>
              <a:tabLst/>
              <a:defRPr/>
            </a:pPr>
            <a:r>
              <a:rPr kumimoji="0" lang="en-US" sz="1000" b="0" i="0" u="none" strike="noStrike" kern="1200" cap="none" spc="0" normalizeH="0" baseline="0" noProof="0" dirty="0">
                <a:ln>
                  <a:noFill/>
                </a:ln>
                <a:solidFill>
                  <a:srgbClr val="FFFFFF"/>
                </a:solidFill>
                <a:effectLst/>
                <a:uLnTx/>
                <a:uFillTx/>
                <a:latin typeface="Trebuchet MS"/>
                <a:ea typeface="Trebuchet MS"/>
                <a:cs typeface="Trebuchet MS"/>
                <a:sym typeface="Trebuchet MS"/>
              </a:rPr>
              <a:t>PATIENT DATA</a:t>
            </a:r>
            <a:r>
              <a:rPr kumimoji="0" lang="en-US" sz="1100" b="0" i="0" u="none" strike="noStrike" kern="1200" cap="none" spc="0" normalizeH="0" baseline="0" noProof="0" dirty="0">
                <a:ln>
                  <a:noFill/>
                </a:ln>
                <a:solidFill>
                  <a:srgbClr val="FFFFFF"/>
                </a:solidFill>
                <a:effectLst/>
                <a:uLnTx/>
                <a:uFillTx/>
                <a:latin typeface="Trebuchet MS"/>
                <a:ea typeface="Trebuchet MS"/>
                <a:cs typeface="Trebuchet MS"/>
                <a:sym typeface="Trebuchet MS"/>
              </a:rPr>
              <a:t> </a:t>
            </a:r>
            <a:endParaRPr kumimoji="0" sz="1650" b="0" i="0" u="none" strike="noStrike" kern="1200" cap="none" spc="0" normalizeH="0" baseline="30000" noProof="0" dirty="0">
              <a:ln>
                <a:noFill/>
              </a:ln>
              <a:solidFill>
                <a:srgbClr val="455469"/>
              </a:solidFill>
              <a:effectLst/>
              <a:uLnTx/>
              <a:uFillTx/>
              <a:latin typeface="Trebuchet MS"/>
              <a:ea typeface="Trebuchet MS"/>
              <a:cs typeface="Trebuchet MS"/>
              <a:sym typeface="Trebuchet MS"/>
            </a:endParaRPr>
          </a:p>
        </p:txBody>
      </p:sp>
      <p:sp>
        <p:nvSpPr>
          <p:cNvPr id="875" name="Google Shape;875;p25"/>
          <p:cNvSpPr txBox="1"/>
          <p:nvPr/>
        </p:nvSpPr>
        <p:spPr>
          <a:xfrm rot="1740000">
            <a:off x="5165591" y="4278106"/>
            <a:ext cx="1070990" cy="98489"/>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64242"/>
              </a:lnSpc>
              <a:spcBef>
                <a:spcPts val="0"/>
              </a:spcBef>
              <a:spcAft>
                <a:spcPts val="0"/>
              </a:spcAft>
              <a:buClr>
                <a:srgbClr val="FFFFFF"/>
              </a:buClr>
              <a:buSzPts val="1650"/>
              <a:buFont typeface="Trebuchet MS"/>
              <a:buNone/>
              <a:tabLst/>
              <a:defRPr/>
            </a:pPr>
            <a:r>
              <a:rPr kumimoji="0" lang="en-US" sz="1000" b="0" i="0" u="none" strike="noStrike" kern="1200" cap="none" spc="0" normalizeH="0" baseline="0" noProof="0" dirty="0">
                <a:ln>
                  <a:noFill/>
                </a:ln>
                <a:solidFill>
                  <a:srgbClr val="FFFFFF"/>
                </a:solidFill>
                <a:effectLst/>
                <a:uLnTx/>
                <a:uFillTx/>
                <a:latin typeface="Trebuchet MS"/>
                <a:ea typeface="Trebuchet MS"/>
                <a:cs typeface="Trebuchet MS"/>
                <a:sym typeface="Trebuchet MS"/>
              </a:rPr>
              <a:t>PATIENT DATA</a:t>
            </a:r>
            <a:endParaRPr kumimoji="0" sz="1000" b="0" i="0" u="none" strike="noStrike" kern="1200" cap="none" spc="0" normalizeH="0" baseline="0" noProof="0" dirty="0">
              <a:ln>
                <a:noFill/>
              </a:ln>
              <a:solidFill>
                <a:srgbClr val="455469"/>
              </a:solidFill>
              <a:effectLst/>
              <a:uLnTx/>
              <a:uFillTx/>
              <a:latin typeface="Trebuchet MS"/>
              <a:ea typeface="Trebuchet MS"/>
              <a:cs typeface="Trebuchet MS"/>
              <a:sym typeface="Trebuchet MS"/>
            </a:endParaRPr>
          </a:p>
        </p:txBody>
      </p:sp>
      <p:sp>
        <p:nvSpPr>
          <p:cNvPr id="876" name="Google Shape;876;p25"/>
          <p:cNvSpPr/>
          <p:nvPr/>
        </p:nvSpPr>
        <p:spPr>
          <a:xfrm>
            <a:off x="401216" y="1191797"/>
            <a:ext cx="6096000" cy="1200288"/>
          </a:xfrm>
          <a:prstGeom prst="rect">
            <a:avLst/>
          </a:prstGeom>
          <a:noFill/>
          <a:ln>
            <a:noFill/>
          </a:ln>
        </p:spPr>
        <p:txBody>
          <a:bodyPr spcFirstLastPara="1" wrap="square" lIns="91425" tIns="45700" rIns="91425" bIns="45700" anchor="t" anchorCtr="0">
            <a:spAutoFit/>
          </a:bodyPr>
          <a:lstStyle/>
          <a:p>
            <a:pPr marL="12700" marR="5080" lvl="0" indent="0" algn="l" defTabSz="914400" rtl="0" eaLnBrk="1" fontAlgn="auto" latinLnBrk="0" hangingPunct="1">
              <a:lnSpc>
                <a:spcPct val="150000"/>
              </a:lnSpc>
              <a:spcBef>
                <a:spcPts val="0"/>
              </a:spcBef>
              <a:spcAft>
                <a:spcPts val="0"/>
              </a:spcAft>
              <a:buClr>
                <a:srgbClr val="474747"/>
              </a:buClr>
              <a:buSzPts val="1200"/>
              <a:buFont typeface="Calibri"/>
              <a:buNone/>
              <a:tabLst/>
              <a:defRPr/>
            </a:pPr>
            <a:r>
              <a:rPr kumimoji="0" lang="en-US" sz="1200" b="0" i="0" u="none" strike="noStrike" kern="1200" cap="none" spc="0" normalizeH="0" baseline="0" noProof="0" dirty="0">
                <a:ln>
                  <a:noFill/>
                </a:ln>
                <a:solidFill>
                  <a:srgbClr val="474747"/>
                </a:solidFill>
                <a:effectLst/>
                <a:uLnTx/>
                <a:uFillTx/>
                <a:latin typeface="Calibri"/>
                <a:ea typeface="Calibri"/>
                <a:cs typeface="Calibri"/>
                <a:sym typeface="Calibri"/>
              </a:rPr>
              <a:t>For a facility that utilizes Collective’s consent model, the sensitive  information of that facility may be disclosed via the Collective Network only where the facility has indicated, via a consent message, that it has obtained the cl</a:t>
            </a:r>
            <a:r>
              <a:rPr kumimoji="0" lang="en-US" sz="1200" b="0" i="0" u="none" strike="noStrike" kern="1200" cap="none" spc="0" normalizeH="0" baseline="0" noProof="0" dirty="0" err="1">
                <a:ln>
                  <a:noFill/>
                </a:ln>
                <a:solidFill>
                  <a:srgbClr val="474747"/>
                </a:solidFill>
                <a:effectLst/>
                <a:uLnTx/>
                <a:uFillTx/>
                <a:latin typeface="Calibri"/>
                <a:ea typeface="Calibri"/>
                <a:cs typeface="Calibri"/>
                <a:sym typeface="Calibri"/>
              </a:rPr>
              <a:t>ient’s</a:t>
            </a:r>
            <a:r>
              <a:rPr kumimoji="0" lang="en-US" sz="1200" b="0" i="0" u="none" strike="noStrike" kern="1200" cap="none" spc="0" normalizeH="0" baseline="0" noProof="0" dirty="0">
                <a:ln>
                  <a:noFill/>
                </a:ln>
                <a:solidFill>
                  <a:srgbClr val="474747"/>
                </a:solidFill>
                <a:effectLst/>
                <a:uLnTx/>
                <a:uFillTx/>
                <a:latin typeface="Calibri"/>
                <a:ea typeface="Calibri"/>
                <a:cs typeface="Calibri"/>
                <a:sym typeface="Calibri"/>
              </a:rPr>
              <a:t> consent to do so. There are three types of consent  messages: No Consent, Partial Consent, and Full Consent.</a:t>
            </a:r>
            <a:endParaRPr kumimoji="0" sz="1200" b="0" i="0" u="none" strike="noStrike" kern="1200" cap="none" spc="0" normalizeH="0" baseline="0" noProof="0" dirty="0">
              <a:ln>
                <a:noFill/>
              </a:ln>
              <a:solidFill>
                <a:srgbClr val="474747"/>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72517373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601"/>
        <p:cNvGrpSpPr/>
        <p:nvPr/>
      </p:nvGrpSpPr>
      <p:grpSpPr>
        <a:xfrm>
          <a:off x="0" y="0"/>
          <a:ext cx="0" cy="0"/>
          <a:chOff x="0" y="0"/>
          <a:chExt cx="0" cy="0"/>
        </a:xfrm>
      </p:grpSpPr>
      <p:sp>
        <p:nvSpPr>
          <p:cNvPr id="602" name="Google Shape;602;p27"/>
          <p:cNvSpPr/>
          <p:nvPr/>
        </p:nvSpPr>
        <p:spPr>
          <a:xfrm>
            <a:off x="3895206" y="1216790"/>
            <a:ext cx="4873629" cy="872078"/>
          </a:xfrm>
          <a:prstGeom prst="roundRect">
            <a:avLst>
              <a:gd name="adj" fmla="val 16667"/>
            </a:avLst>
          </a:prstGeom>
          <a:solidFill>
            <a:srgbClr val="189874"/>
          </a:solidFill>
          <a:ln w="12700" cap="flat" cmpd="sng">
            <a:solidFill>
              <a:srgbClr val="98A8B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Calibri"/>
                <a:ea typeface="Calibri"/>
                <a:cs typeface="Calibri"/>
                <a:sym typeface="Calibri"/>
              </a:rPr>
              <a:t>ORGANIZATION NAME</a:t>
            </a:r>
            <a:endParaRPr kumimoji="0" sz="1800" b="0" i="0" u="none" strike="noStrike" kern="1200" cap="none" spc="0" normalizeH="0" baseline="0" noProof="0" dirty="0">
              <a:ln>
                <a:noFill/>
              </a:ln>
              <a:solidFill>
                <a:srgbClr val="404041"/>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Calibri"/>
                <a:ea typeface="Calibri"/>
                <a:cs typeface="Calibri"/>
                <a:sym typeface="Calibri"/>
              </a:rPr>
              <a:t>File Column Header | TAG</a:t>
            </a:r>
            <a:endParaRPr kumimoji="0" sz="1800" b="0" i="0" u="none" strike="noStrike" kern="1200" cap="none" spc="0" normalizeH="0" baseline="0" noProof="0" dirty="0">
              <a:ln>
                <a:noFill/>
              </a:ln>
              <a:solidFill>
                <a:srgbClr val="404041"/>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Calibri"/>
                <a:ea typeface="Calibri"/>
                <a:cs typeface="Calibri"/>
                <a:sym typeface="Calibri"/>
              </a:rPr>
              <a:t>(TAG Example: Location Assignment, Program)</a:t>
            </a:r>
            <a:endParaRPr kumimoji="0" sz="1800" b="0" i="0" u="none" strike="noStrike" kern="1200" cap="none" spc="0" normalizeH="0" baseline="0" noProof="0" dirty="0">
              <a:ln>
                <a:noFill/>
              </a:ln>
              <a:solidFill>
                <a:srgbClr val="404041"/>
              </a:solidFill>
              <a:effectLst/>
              <a:uLnTx/>
              <a:uFillTx/>
              <a:latin typeface="Calibri" panose="020F0502020204030204"/>
              <a:ea typeface="+mn-ea"/>
              <a:cs typeface="+mn-cs"/>
            </a:endParaRPr>
          </a:p>
        </p:txBody>
      </p:sp>
      <p:sp>
        <p:nvSpPr>
          <p:cNvPr id="603" name="Google Shape;603;p27"/>
          <p:cNvSpPr/>
          <p:nvPr/>
        </p:nvSpPr>
        <p:spPr>
          <a:xfrm>
            <a:off x="179450" y="3004570"/>
            <a:ext cx="3770322" cy="835167"/>
          </a:xfrm>
          <a:prstGeom prst="roundRect">
            <a:avLst>
              <a:gd name="adj" fmla="val 16667"/>
            </a:avLst>
          </a:prstGeom>
          <a:solidFill>
            <a:srgbClr val="3B4280"/>
          </a:solidFill>
          <a:ln w="12700" cap="flat" cmpd="sng">
            <a:solidFill>
              <a:srgbClr val="3B428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FFFFFF"/>
                </a:solidFill>
                <a:effectLst/>
                <a:uLnTx/>
                <a:uFillTx/>
                <a:latin typeface="Calibri"/>
                <a:ea typeface="Calibri"/>
                <a:cs typeface="Calibri"/>
                <a:sym typeface="Calibri"/>
              </a:rPr>
              <a:t>LOCATION | Program A</a:t>
            </a:r>
            <a:br>
              <a:rPr kumimoji="0" lang="en-US" sz="1400" b="1" i="0" u="none" strike="noStrike" kern="1200" cap="none" spc="0" normalizeH="0" baseline="0" noProof="0">
                <a:ln>
                  <a:noFill/>
                </a:ln>
                <a:solidFill>
                  <a:srgbClr val="FFFFFF"/>
                </a:solidFill>
                <a:effectLst/>
                <a:uLnTx/>
                <a:uFillTx/>
                <a:latin typeface="Calibri"/>
                <a:ea typeface="Calibri"/>
                <a:cs typeface="Calibri"/>
                <a:sym typeface="Calibri"/>
              </a:rPr>
            </a:br>
            <a:r>
              <a:rPr kumimoji="0" lang="en-US" sz="1400" b="1" i="0" u="none" strike="noStrike" kern="1200" cap="none" spc="0" normalizeH="0" baseline="0" noProof="0">
                <a:ln>
                  <a:noFill/>
                </a:ln>
                <a:solidFill>
                  <a:srgbClr val="FFFFFF"/>
                </a:solidFill>
                <a:effectLst/>
                <a:uLnTx/>
                <a:uFillTx/>
                <a:latin typeface="Calibri"/>
                <a:ea typeface="Calibri"/>
                <a:cs typeface="Calibri"/>
                <a:sym typeface="Calibri"/>
              </a:rPr>
              <a:t>*cohorts + notifications + reports</a:t>
            </a:r>
            <a:endParaRPr kumimoji="0" sz="1800" b="0" i="0" u="none" strike="noStrike" kern="1200" cap="none" spc="0" normalizeH="0" baseline="0" noProof="0">
              <a:ln>
                <a:noFill/>
              </a:ln>
              <a:solidFill>
                <a:srgbClr val="404041"/>
              </a:solidFill>
              <a:effectLst/>
              <a:uLnTx/>
              <a:uFillTx/>
              <a:latin typeface="Calibri" panose="020F0502020204030204"/>
              <a:ea typeface="+mn-ea"/>
              <a:cs typeface="+mn-cs"/>
            </a:endParaRPr>
          </a:p>
        </p:txBody>
      </p:sp>
      <p:sp>
        <p:nvSpPr>
          <p:cNvPr id="604" name="Google Shape;604;p27"/>
          <p:cNvSpPr txBox="1"/>
          <p:nvPr/>
        </p:nvSpPr>
        <p:spPr>
          <a:xfrm>
            <a:off x="179450" y="3030670"/>
            <a:ext cx="1353737" cy="276999"/>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1" u="none" strike="noStrike" kern="1200" cap="none" spc="0" normalizeH="0" baseline="0" noProof="0">
                <a:ln>
                  <a:noFill/>
                </a:ln>
                <a:solidFill>
                  <a:srgbClr val="FFFFFF"/>
                </a:solidFill>
                <a:effectLst/>
                <a:uLnTx/>
                <a:uFillTx/>
                <a:latin typeface="Calibri"/>
                <a:ea typeface="Calibri"/>
                <a:cs typeface="Calibri"/>
                <a:sym typeface="Calibri"/>
              </a:rPr>
              <a:t>*child portal</a:t>
            </a:r>
            <a:endParaRPr kumimoji="0" sz="1800" b="0" i="0" u="none" strike="noStrike" kern="1200" cap="none" spc="0" normalizeH="0" baseline="0" noProof="0">
              <a:ln>
                <a:noFill/>
              </a:ln>
              <a:solidFill>
                <a:srgbClr val="404041"/>
              </a:solidFill>
              <a:effectLst/>
              <a:uLnTx/>
              <a:uFillTx/>
              <a:latin typeface="Calibri" panose="020F0502020204030204"/>
              <a:ea typeface="+mn-ea"/>
              <a:cs typeface="+mn-cs"/>
            </a:endParaRPr>
          </a:p>
        </p:txBody>
      </p:sp>
      <p:sp>
        <p:nvSpPr>
          <p:cNvPr id="605" name="Google Shape;605;p27"/>
          <p:cNvSpPr txBox="1"/>
          <p:nvPr/>
        </p:nvSpPr>
        <p:spPr>
          <a:xfrm>
            <a:off x="3967976" y="1216790"/>
            <a:ext cx="1223861" cy="307777"/>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a:ln>
                  <a:noFill/>
                </a:ln>
                <a:solidFill>
                  <a:srgbClr val="FFFFFF"/>
                </a:solidFill>
                <a:effectLst/>
                <a:uLnTx/>
                <a:uFillTx/>
                <a:latin typeface="Calibri"/>
                <a:ea typeface="Calibri"/>
                <a:cs typeface="Calibri"/>
                <a:sym typeface="Calibri"/>
              </a:rPr>
              <a:t>*parent portal</a:t>
            </a:r>
            <a:endParaRPr kumimoji="0" sz="1800" b="0" i="0" u="none" strike="noStrike" kern="1200" cap="none" spc="0" normalizeH="0" baseline="0" noProof="0">
              <a:ln>
                <a:noFill/>
              </a:ln>
              <a:solidFill>
                <a:srgbClr val="404041"/>
              </a:solidFill>
              <a:effectLst/>
              <a:uLnTx/>
              <a:uFillTx/>
              <a:latin typeface="Calibri" panose="020F0502020204030204"/>
              <a:ea typeface="+mn-ea"/>
              <a:cs typeface="+mn-cs"/>
            </a:endParaRPr>
          </a:p>
        </p:txBody>
      </p:sp>
      <p:sp>
        <p:nvSpPr>
          <p:cNvPr id="606" name="Google Shape;606;p27"/>
          <p:cNvSpPr/>
          <p:nvPr/>
        </p:nvSpPr>
        <p:spPr>
          <a:xfrm>
            <a:off x="4210839" y="3004569"/>
            <a:ext cx="3770322" cy="840600"/>
          </a:xfrm>
          <a:prstGeom prst="roundRect">
            <a:avLst>
              <a:gd name="adj" fmla="val 16667"/>
            </a:avLst>
          </a:prstGeom>
          <a:solidFill>
            <a:srgbClr val="548135"/>
          </a:solidFill>
          <a:ln w="12700" cap="flat" cmpd="sng">
            <a:solidFill>
              <a:srgbClr val="54813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200" b="1" i="0" u="none" strike="noStrike" kern="1200" cap="none" spc="0" normalizeH="0" baseline="0" noProof="0">
              <a:ln>
                <a:noFill/>
              </a:ln>
              <a:solidFill>
                <a:srgbClr val="FFFFFF"/>
              </a:solidFill>
              <a:effectLst/>
              <a:uLnTx/>
              <a:uFillTx/>
              <a:latin typeface="Calibri"/>
              <a:ea typeface="Calibri"/>
              <a:cs typeface="Calibri"/>
              <a:sym typeface="Calibri"/>
            </a:endParaRPr>
          </a:p>
        </p:txBody>
      </p:sp>
      <p:sp>
        <p:nvSpPr>
          <p:cNvPr id="607" name="Google Shape;607;p27"/>
          <p:cNvSpPr/>
          <p:nvPr/>
        </p:nvSpPr>
        <p:spPr>
          <a:xfrm>
            <a:off x="8242228" y="3030670"/>
            <a:ext cx="3770322" cy="835167"/>
          </a:xfrm>
          <a:prstGeom prst="roundRect">
            <a:avLst>
              <a:gd name="adj" fmla="val 16667"/>
            </a:avLst>
          </a:prstGeom>
          <a:solidFill>
            <a:srgbClr val="7030A0"/>
          </a:solidFill>
          <a:ln w="12700" cap="flat" cmpd="sng">
            <a:solidFill>
              <a:srgbClr val="7030A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200" b="1" i="0" u="none" strike="noStrike" kern="1200" cap="none" spc="0" normalizeH="0" baseline="0" noProof="0">
              <a:ln>
                <a:noFill/>
              </a:ln>
              <a:solidFill>
                <a:srgbClr val="FFFFFF"/>
              </a:solidFill>
              <a:effectLst/>
              <a:uLnTx/>
              <a:uFillTx/>
              <a:latin typeface="Calibri"/>
              <a:ea typeface="Calibri"/>
              <a:cs typeface="Calibri"/>
              <a:sym typeface="Calibri"/>
            </a:endParaRPr>
          </a:p>
        </p:txBody>
      </p:sp>
      <p:sp>
        <p:nvSpPr>
          <p:cNvPr id="608" name="Google Shape;608;p27"/>
          <p:cNvSpPr txBox="1"/>
          <p:nvPr/>
        </p:nvSpPr>
        <p:spPr>
          <a:xfrm>
            <a:off x="4264115" y="3014786"/>
            <a:ext cx="1353737" cy="276999"/>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1" u="none" strike="noStrike" kern="1200" cap="none" spc="0" normalizeH="0" baseline="0" noProof="0">
                <a:ln>
                  <a:noFill/>
                </a:ln>
                <a:solidFill>
                  <a:srgbClr val="FFFFFF"/>
                </a:solidFill>
                <a:effectLst/>
                <a:uLnTx/>
                <a:uFillTx/>
                <a:latin typeface="Calibri"/>
                <a:ea typeface="Calibri"/>
                <a:cs typeface="Calibri"/>
                <a:sym typeface="Calibri"/>
              </a:rPr>
              <a:t>*child portal</a:t>
            </a:r>
            <a:endParaRPr kumimoji="0" sz="1800" b="0" i="0" u="none" strike="noStrike" kern="1200" cap="none" spc="0" normalizeH="0" baseline="0" noProof="0">
              <a:ln>
                <a:noFill/>
              </a:ln>
              <a:solidFill>
                <a:srgbClr val="404041"/>
              </a:solidFill>
              <a:effectLst/>
              <a:uLnTx/>
              <a:uFillTx/>
              <a:latin typeface="Calibri" panose="020F0502020204030204"/>
              <a:ea typeface="+mn-ea"/>
              <a:cs typeface="+mn-cs"/>
            </a:endParaRPr>
          </a:p>
        </p:txBody>
      </p:sp>
      <p:sp>
        <p:nvSpPr>
          <p:cNvPr id="609" name="Google Shape;609;p27"/>
          <p:cNvSpPr/>
          <p:nvPr/>
        </p:nvSpPr>
        <p:spPr>
          <a:xfrm rot="5400000">
            <a:off x="5997742" y="-2237570"/>
            <a:ext cx="400110" cy="9652987"/>
          </a:xfrm>
          <a:prstGeom prst="leftBrace">
            <a:avLst>
              <a:gd name="adj1" fmla="val 8333"/>
              <a:gd name="adj2" fmla="val 50368"/>
            </a:avLst>
          </a:prstGeom>
          <a:no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1" i="0" u="none" strike="noStrike" kern="1200" cap="none" spc="0" normalizeH="0" baseline="0" noProof="0">
              <a:ln>
                <a:noFill/>
              </a:ln>
              <a:solidFill>
                <a:srgbClr val="404041"/>
              </a:solidFill>
              <a:effectLst/>
              <a:uLnTx/>
              <a:uFillTx/>
              <a:latin typeface="Calibri"/>
              <a:ea typeface="Calibri"/>
              <a:cs typeface="Calibri"/>
              <a:sym typeface="Calibri"/>
            </a:endParaRPr>
          </a:p>
        </p:txBody>
      </p:sp>
      <p:sp>
        <p:nvSpPr>
          <p:cNvPr id="611" name="Google Shape;611;p27"/>
          <p:cNvSpPr txBox="1"/>
          <p:nvPr/>
        </p:nvSpPr>
        <p:spPr>
          <a:xfrm>
            <a:off x="8259225" y="3030670"/>
            <a:ext cx="1019219" cy="276999"/>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1" u="none" strike="noStrike" kern="1200" cap="none" spc="0" normalizeH="0" baseline="0" noProof="0">
                <a:ln>
                  <a:noFill/>
                </a:ln>
                <a:solidFill>
                  <a:srgbClr val="FFFFFF"/>
                </a:solidFill>
                <a:effectLst/>
                <a:uLnTx/>
                <a:uFillTx/>
                <a:latin typeface="Calibri"/>
                <a:ea typeface="Calibri"/>
                <a:cs typeface="Calibri"/>
                <a:sym typeface="Calibri"/>
              </a:rPr>
              <a:t>*child portal</a:t>
            </a:r>
            <a:endParaRPr kumimoji="0" sz="1800" b="0" i="0" u="none" strike="noStrike" kern="1200" cap="none" spc="0" normalizeH="0" baseline="0" noProof="0">
              <a:ln>
                <a:noFill/>
              </a:ln>
              <a:solidFill>
                <a:srgbClr val="404041"/>
              </a:solidFill>
              <a:effectLst/>
              <a:uLnTx/>
              <a:uFillTx/>
              <a:latin typeface="Calibri" panose="020F0502020204030204"/>
              <a:ea typeface="+mn-ea"/>
              <a:cs typeface="+mn-cs"/>
            </a:endParaRPr>
          </a:p>
        </p:txBody>
      </p:sp>
      <p:sp>
        <p:nvSpPr>
          <p:cNvPr id="612" name="Google Shape;612;p27"/>
          <p:cNvSpPr/>
          <p:nvPr/>
        </p:nvSpPr>
        <p:spPr>
          <a:xfrm>
            <a:off x="4694465" y="3130467"/>
            <a:ext cx="2769964" cy="523220"/>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Calibri"/>
                <a:ea typeface="Calibri"/>
                <a:cs typeface="Calibri"/>
                <a:sym typeface="Calibri"/>
              </a:rPr>
              <a:t>LOCATION | Program B</a:t>
            </a:r>
            <a:endParaRPr kumimoji="0" sz="1800" b="0" i="0" u="none" strike="noStrike" kern="1200" cap="none" spc="0" normalizeH="0" baseline="0" noProof="0" dirty="0">
              <a:ln>
                <a:noFill/>
              </a:ln>
              <a:solidFill>
                <a:srgbClr val="404041"/>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Calibri"/>
                <a:ea typeface="Calibri"/>
                <a:cs typeface="Calibri"/>
                <a:sym typeface="Calibri"/>
              </a:rPr>
              <a:t>*cohorts + notifications + reports</a:t>
            </a:r>
            <a:endParaRPr kumimoji="0" sz="1800" b="0" i="0" u="none" strike="noStrike" kern="1200" cap="none" spc="0" normalizeH="0" baseline="0" noProof="0" dirty="0">
              <a:ln>
                <a:noFill/>
              </a:ln>
              <a:solidFill>
                <a:srgbClr val="404041"/>
              </a:solidFill>
              <a:effectLst/>
              <a:uLnTx/>
              <a:uFillTx/>
              <a:latin typeface="Calibri" panose="020F0502020204030204"/>
              <a:ea typeface="+mn-ea"/>
              <a:cs typeface="+mn-cs"/>
            </a:endParaRPr>
          </a:p>
        </p:txBody>
      </p:sp>
      <p:sp>
        <p:nvSpPr>
          <p:cNvPr id="613" name="Google Shape;613;p27"/>
          <p:cNvSpPr/>
          <p:nvPr/>
        </p:nvSpPr>
        <p:spPr>
          <a:xfrm>
            <a:off x="8768835" y="3128576"/>
            <a:ext cx="2746025" cy="523220"/>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Calibri"/>
                <a:ea typeface="Calibri"/>
                <a:cs typeface="Calibri"/>
                <a:sym typeface="Calibri"/>
              </a:rPr>
              <a:t>LOCATION | Program C</a:t>
            </a:r>
            <a:endParaRPr kumimoji="0" sz="1800" b="0" i="0" u="none" strike="noStrike" kern="1200" cap="none" spc="0" normalizeH="0" baseline="0" noProof="0" dirty="0">
              <a:ln>
                <a:noFill/>
              </a:ln>
              <a:solidFill>
                <a:srgbClr val="404041"/>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Calibri"/>
                <a:ea typeface="Calibri"/>
                <a:cs typeface="Calibri"/>
                <a:sym typeface="Calibri"/>
              </a:rPr>
              <a:t>*cohorts + notifications + reports</a:t>
            </a:r>
            <a:endParaRPr kumimoji="0" sz="1800" b="0" i="0" u="none" strike="noStrike" kern="1200" cap="none" spc="0" normalizeH="0" baseline="0" noProof="0" dirty="0">
              <a:ln>
                <a:noFill/>
              </a:ln>
              <a:solidFill>
                <a:srgbClr val="404041"/>
              </a:solidFill>
              <a:effectLst/>
              <a:uLnTx/>
              <a:uFillTx/>
              <a:latin typeface="Calibri" panose="020F0502020204030204"/>
              <a:ea typeface="+mn-ea"/>
              <a:cs typeface="+mn-cs"/>
            </a:endParaRPr>
          </a:p>
        </p:txBody>
      </p:sp>
      <p:graphicFrame>
        <p:nvGraphicFramePr>
          <p:cNvPr id="614" name="Google Shape;614;p27"/>
          <p:cNvGraphicFramePr/>
          <p:nvPr/>
        </p:nvGraphicFramePr>
        <p:xfrm>
          <a:off x="71021" y="4459316"/>
          <a:ext cx="12055925" cy="1206228"/>
        </p:xfrm>
        <a:graphic>
          <a:graphicData uri="http://schemas.openxmlformats.org/drawingml/2006/table">
            <a:tbl>
              <a:tblPr>
                <a:noFill/>
              </a:tblPr>
              <a:tblGrid>
                <a:gridCol w="825050">
                  <a:extLst>
                    <a:ext uri="{9D8B030D-6E8A-4147-A177-3AD203B41FA5}">
                      <a16:colId xmlns:a16="http://schemas.microsoft.com/office/drawing/2014/main" val="20000"/>
                    </a:ext>
                  </a:extLst>
                </a:gridCol>
                <a:gridCol w="825050">
                  <a:extLst>
                    <a:ext uri="{9D8B030D-6E8A-4147-A177-3AD203B41FA5}">
                      <a16:colId xmlns:a16="http://schemas.microsoft.com/office/drawing/2014/main" val="20001"/>
                    </a:ext>
                  </a:extLst>
                </a:gridCol>
                <a:gridCol w="794100">
                  <a:extLst>
                    <a:ext uri="{9D8B030D-6E8A-4147-A177-3AD203B41FA5}">
                      <a16:colId xmlns:a16="http://schemas.microsoft.com/office/drawing/2014/main" val="20002"/>
                    </a:ext>
                  </a:extLst>
                </a:gridCol>
                <a:gridCol w="794100">
                  <a:extLst>
                    <a:ext uri="{9D8B030D-6E8A-4147-A177-3AD203B41FA5}">
                      <a16:colId xmlns:a16="http://schemas.microsoft.com/office/drawing/2014/main" val="20003"/>
                    </a:ext>
                  </a:extLst>
                </a:gridCol>
                <a:gridCol w="794100">
                  <a:extLst>
                    <a:ext uri="{9D8B030D-6E8A-4147-A177-3AD203B41FA5}">
                      <a16:colId xmlns:a16="http://schemas.microsoft.com/office/drawing/2014/main" val="20004"/>
                    </a:ext>
                  </a:extLst>
                </a:gridCol>
                <a:gridCol w="794100">
                  <a:extLst>
                    <a:ext uri="{9D8B030D-6E8A-4147-A177-3AD203B41FA5}">
                      <a16:colId xmlns:a16="http://schemas.microsoft.com/office/drawing/2014/main" val="20005"/>
                    </a:ext>
                  </a:extLst>
                </a:gridCol>
                <a:gridCol w="642175">
                  <a:extLst>
                    <a:ext uri="{9D8B030D-6E8A-4147-A177-3AD203B41FA5}">
                      <a16:colId xmlns:a16="http://schemas.microsoft.com/office/drawing/2014/main" val="20006"/>
                    </a:ext>
                  </a:extLst>
                </a:gridCol>
                <a:gridCol w="727975">
                  <a:extLst>
                    <a:ext uri="{9D8B030D-6E8A-4147-A177-3AD203B41FA5}">
                      <a16:colId xmlns:a16="http://schemas.microsoft.com/office/drawing/2014/main" val="20007"/>
                    </a:ext>
                  </a:extLst>
                </a:gridCol>
                <a:gridCol w="896650">
                  <a:extLst>
                    <a:ext uri="{9D8B030D-6E8A-4147-A177-3AD203B41FA5}">
                      <a16:colId xmlns:a16="http://schemas.microsoft.com/office/drawing/2014/main" val="20008"/>
                    </a:ext>
                  </a:extLst>
                </a:gridCol>
                <a:gridCol w="790100">
                  <a:extLst>
                    <a:ext uri="{9D8B030D-6E8A-4147-A177-3AD203B41FA5}">
                      <a16:colId xmlns:a16="http://schemas.microsoft.com/office/drawing/2014/main" val="20009"/>
                    </a:ext>
                  </a:extLst>
                </a:gridCol>
                <a:gridCol w="727975">
                  <a:extLst>
                    <a:ext uri="{9D8B030D-6E8A-4147-A177-3AD203B41FA5}">
                      <a16:colId xmlns:a16="http://schemas.microsoft.com/office/drawing/2014/main" val="20010"/>
                    </a:ext>
                  </a:extLst>
                </a:gridCol>
                <a:gridCol w="479400">
                  <a:extLst>
                    <a:ext uri="{9D8B030D-6E8A-4147-A177-3AD203B41FA5}">
                      <a16:colId xmlns:a16="http://schemas.microsoft.com/office/drawing/2014/main" val="20011"/>
                    </a:ext>
                  </a:extLst>
                </a:gridCol>
                <a:gridCol w="665825">
                  <a:extLst>
                    <a:ext uri="{9D8B030D-6E8A-4147-A177-3AD203B41FA5}">
                      <a16:colId xmlns:a16="http://schemas.microsoft.com/office/drawing/2014/main" val="20012"/>
                    </a:ext>
                  </a:extLst>
                </a:gridCol>
                <a:gridCol w="914400">
                  <a:extLst>
                    <a:ext uri="{9D8B030D-6E8A-4147-A177-3AD203B41FA5}">
                      <a16:colId xmlns:a16="http://schemas.microsoft.com/office/drawing/2014/main" val="20013"/>
                    </a:ext>
                  </a:extLst>
                </a:gridCol>
                <a:gridCol w="1384925">
                  <a:extLst>
                    <a:ext uri="{9D8B030D-6E8A-4147-A177-3AD203B41FA5}">
                      <a16:colId xmlns:a16="http://schemas.microsoft.com/office/drawing/2014/main" val="20014"/>
                    </a:ext>
                  </a:extLst>
                </a:gridCol>
              </a:tblGrid>
              <a:tr h="256650">
                <a:tc>
                  <a:txBody>
                    <a:bodyPr/>
                    <a:lstStyle/>
                    <a:p>
                      <a:pPr marL="0" marR="0" lvl="0" indent="0" algn="ctr" rtl="0">
                        <a:spcBef>
                          <a:spcPts val="0"/>
                        </a:spcBef>
                        <a:spcAft>
                          <a:spcPts val="0"/>
                        </a:spcAft>
                        <a:buNone/>
                      </a:pPr>
                      <a:r>
                        <a:rPr lang="en-US" sz="1000" b="0" u="none" strike="noStrike">
                          <a:solidFill>
                            <a:schemeClr val="lt1"/>
                          </a:solidFill>
                        </a:rPr>
                        <a:t>Unique Patient ID</a:t>
                      </a:r>
                      <a:endParaRPr sz="1000" b="0" i="0" u="none" strike="noStrike">
                        <a:solidFill>
                          <a:schemeClr val="lt1"/>
                        </a:solidFill>
                        <a:latin typeface="Calibri"/>
                        <a:ea typeface="Calibri"/>
                        <a:cs typeface="Calibri"/>
                        <a:sym typeface="Calibri"/>
                      </a:endParaRPr>
                    </a:p>
                  </a:txBody>
                  <a:tcPr marL="2700" marR="2700" marT="2700" marB="0" anchor="ctr">
                    <a:solidFill>
                      <a:srgbClr val="4F76AC"/>
                    </a:solidFill>
                  </a:tcPr>
                </a:tc>
                <a:tc>
                  <a:txBody>
                    <a:bodyPr/>
                    <a:lstStyle/>
                    <a:p>
                      <a:pPr marL="0" marR="0" lvl="0" indent="0" algn="ctr" rtl="0">
                        <a:spcBef>
                          <a:spcPts val="0"/>
                        </a:spcBef>
                        <a:spcAft>
                          <a:spcPts val="0"/>
                        </a:spcAft>
                        <a:buNone/>
                      </a:pPr>
                      <a:r>
                        <a:rPr lang="en-US" sz="1000" b="0" u="none" strike="noStrike">
                          <a:solidFill>
                            <a:schemeClr val="lt1"/>
                          </a:solidFill>
                        </a:rPr>
                        <a:t>Additional Patient ID</a:t>
                      </a:r>
                      <a:endParaRPr sz="1000" b="0" i="0" u="none" strike="noStrike">
                        <a:solidFill>
                          <a:schemeClr val="lt1"/>
                        </a:solidFill>
                        <a:latin typeface="Calibri"/>
                        <a:ea typeface="Calibri"/>
                        <a:cs typeface="Calibri"/>
                        <a:sym typeface="Calibri"/>
                      </a:endParaRPr>
                    </a:p>
                  </a:txBody>
                  <a:tcPr marL="2700" marR="2700" marT="2700" marB="0" anchor="ctr">
                    <a:solidFill>
                      <a:srgbClr val="4F76AC"/>
                    </a:solidFill>
                  </a:tcPr>
                </a:tc>
                <a:tc>
                  <a:txBody>
                    <a:bodyPr/>
                    <a:lstStyle/>
                    <a:p>
                      <a:pPr marL="0" marR="0" lvl="0" indent="0" algn="ctr" rtl="0">
                        <a:spcBef>
                          <a:spcPts val="0"/>
                        </a:spcBef>
                        <a:spcAft>
                          <a:spcPts val="0"/>
                        </a:spcAft>
                        <a:buNone/>
                      </a:pPr>
                      <a:r>
                        <a:rPr lang="en-US" sz="1000" b="0" u="none" strike="noStrike">
                          <a:solidFill>
                            <a:schemeClr val="lt1"/>
                          </a:solidFill>
                        </a:rPr>
                        <a:t>First Name</a:t>
                      </a:r>
                      <a:endParaRPr sz="1000" b="0" i="0" u="none" strike="noStrike">
                        <a:solidFill>
                          <a:schemeClr val="lt1"/>
                        </a:solidFill>
                        <a:latin typeface="Calibri"/>
                        <a:ea typeface="Calibri"/>
                        <a:cs typeface="Calibri"/>
                        <a:sym typeface="Calibri"/>
                      </a:endParaRPr>
                    </a:p>
                  </a:txBody>
                  <a:tcPr marL="2700" marR="2700" marT="2700" marB="0" anchor="ctr">
                    <a:solidFill>
                      <a:srgbClr val="4F76AC"/>
                    </a:solidFill>
                  </a:tcPr>
                </a:tc>
                <a:tc>
                  <a:txBody>
                    <a:bodyPr/>
                    <a:lstStyle/>
                    <a:p>
                      <a:pPr marL="0" marR="0" lvl="0" indent="0" algn="ctr" rtl="0">
                        <a:spcBef>
                          <a:spcPts val="0"/>
                        </a:spcBef>
                        <a:spcAft>
                          <a:spcPts val="0"/>
                        </a:spcAft>
                        <a:buNone/>
                      </a:pPr>
                      <a:r>
                        <a:rPr lang="en-US" sz="1000" b="0" u="none" strike="noStrike">
                          <a:solidFill>
                            <a:schemeClr val="lt1"/>
                          </a:solidFill>
                        </a:rPr>
                        <a:t>Middle Name</a:t>
                      </a:r>
                      <a:endParaRPr sz="1000" b="0" i="0" u="none" strike="noStrike">
                        <a:solidFill>
                          <a:schemeClr val="lt1"/>
                        </a:solidFill>
                        <a:latin typeface="Calibri"/>
                        <a:ea typeface="Calibri"/>
                        <a:cs typeface="Calibri"/>
                        <a:sym typeface="Calibri"/>
                      </a:endParaRPr>
                    </a:p>
                  </a:txBody>
                  <a:tcPr marL="2700" marR="2700" marT="2700" marB="0" anchor="ctr">
                    <a:solidFill>
                      <a:srgbClr val="4F76AC"/>
                    </a:solidFill>
                  </a:tcPr>
                </a:tc>
                <a:tc>
                  <a:txBody>
                    <a:bodyPr/>
                    <a:lstStyle/>
                    <a:p>
                      <a:pPr marL="0" marR="0" lvl="0" indent="0" algn="ctr" rtl="0">
                        <a:spcBef>
                          <a:spcPts val="0"/>
                        </a:spcBef>
                        <a:spcAft>
                          <a:spcPts val="0"/>
                        </a:spcAft>
                        <a:buNone/>
                      </a:pPr>
                      <a:r>
                        <a:rPr lang="en-US" sz="1000" b="0" u="none" strike="noStrike">
                          <a:solidFill>
                            <a:schemeClr val="lt1"/>
                          </a:solidFill>
                        </a:rPr>
                        <a:t>Last Name</a:t>
                      </a:r>
                      <a:endParaRPr sz="1000" b="0" i="0" u="none" strike="noStrike">
                        <a:solidFill>
                          <a:schemeClr val="lt1"/>
                        </a:solidFill>
                        <a:latin typeface="Calibri"/>
                        <a:ea typeface="Calibri"/>
                        <a:cs typeface="Calibri"/>
                        <a:sym typeface="Calibri"/>
                      </a:endParaRPr>
                    </a:p>
                  </a:txBody>
                  <a:tcPr marL="2700" marR="2700" marT="2700" marB="0" anchor="ctr">
                    <a:solidFill>
                      <a:srgbClr val="4F76AC"/>
                    </a:solidFill>
                  </a:tcPr>
                </a:tc>
                <a:tc>
                  <a:txBody>
                    <a:bodyPr/>
                    <a:lstStyle/>
                    <a:p>
                      <a:pPr marL="0" marR="0" lvl="0" indent="0" algn="ctr" rtl="0">
                        <a:spcBef>
                          <a:spcPts val="0"/>
                        </a:spcBef>
                        <a:spcAft>
                          <a:spcPts val="0"/>
                        </a:spcAft>
                        <a:buNone/>
                      </a:pPr>
                      <a:r>
                        <a:rPr lang="en-US" sz="1000" b="0" u="none" strike="noStrike">
                          <a:solidFill>
                            <a:schemeClr val="lt1"/>
                          </a:solidFill>
                        </a:rPr>
                        <a:t>Date of Birth</a:t>
                      </a:r>
                      <a:endParaRPr sz="1000" b="0" i="0" u="none" strike="noStrike">
                        <a:solidFill>
                          <a:schemeClr val="lt1"/>
                        </a:solidFill>
                        <a:latin typeface="Calibri"/>
                        <a:ea typeface="Calibri"/>
                        <a:cs typeface="Calibri"/>
                        <a:sym typeface="Calibri"/>
                      </a:endParaRPr>
                    </a:p>
                  </a:txBody>
                  <a:tcPr marL="2700" marR="2700" marT="2700" marB="0" anchor="ctr">
                    <a:solidFill>
                      <a:srgbClr val="4F76AC"/>
                    </a:solidFill>
                  </a:tcPr>
                </a:tc>
                <a:tc>
                  <a:txBody>
                    <a:bodyPr/>
                    <a:lstStyle/>
                    <a:p>
                      <a:pPr marL="0" marR="0" lvl="0" indent="0" algn="ctr" rtl="0">
                        <a:spcBef>
                          <a:spcPts val="0"/>
                        </a:spcBef>
                        <a:spcAft>
                          <a:spcPts val="0"/>
                        </a:spcAft>
                        <a:buNone/>
                      </a:pPr>
                      <a:r>
                        <a:rPr lang="en-US" sz="1000" b="0" u="none" strike="noStrike">
                          <a:solidFill>
                            <a:schemeClr val="lt1"/>
                          </a:solidFill>
                        </a:rPr>
                        <a:t>Gender</a:t>
                      </a:r>
                      <a:endParaRPr sz="1000" b="0" i="0" u="none" strike="noStrike">
                        <a:solidFill>
                          <a:schemeClr val="lt1"/>
                        </a:solidFill>
                        <a:latin typeface="Calibri"/>
                        <a:ea typeface="Calibri"/>
                        <a:cs typeface="Calibri"/>
                        <a:sym typeface="Calibri"/>
                      </a:endParaRPr>
                    </a:p>
                  </a:txBody>
                  <a:tcPr marL="2700" marR="2700" marT="2700" marB="0" anchor="ctr">
                    <a:solidFill>
                      <a:srgbClr val="4F76AC"/>
                    </a:solidFill>
                  </a:tcPr>
                </a:tc>
                <a:tc>
                  <a:txBody>
                    <a:bodyPr/>
                    <a:lstStyle/>
                    <a:p>
                      <a:pPr marL="0" marR="0" lvl="0" indent="0" algn="ctr" rtl="0">
                        <a:spcBef>
                          <a:spcPts val="0"/>
                        </a:spcBef>
                        <a:spcAft>
                          <a:spcPts val="0"/>
                        </a:spcAft>
                        <a:buNone/>
                      </a:pPr>
                      <a:r>
                        <a:rPr lang="en-US" sz="1000" b="0" u="none" strike="noStrike">
                          <a:solidFill>
                            <a:schemeClr val="lt1"/>
                          </a:solidFill>
                        </a:rPr>
                        <a:t>SSN</a:t>
                      </a:r>
                      <a:endParaRPr sz="1000" b="0" i="0" u="none" strike="noStrike">
                        <a:solidFill>
                          <a:schemeClr val="lt1"/>
                        </a:solidFill>
                        <a:latin typeface="Calibri"/>
                        <a:ea typeface="Calibri"/>
                        <a:cs typeface="Calibri"/>
                        <a:sym typeface="Calibri"/>
                      </a:endParaRPr>
                    </a:p>
                  </a:txBody>
                  <a:tcPr marL="2700" marR="2700" marT="2700" marB="0" anchor="ctr">
                    <a:solidFill>
                      <a:srgbClr val="4F76AC"/>
                    </a:solidFill>
                  </a:tcPr>
                </a:tc>
                <a:tc>
                  <a:txBody>
                    <a:bodyPr/>
                    <a:lstStyle/>
                    <a:p>
                      <a:pPr marL="0" marR="0" lvl="0" indent="0" algn="ctr" rtl="0">
                        <a:spcBef>
                          <a:spcPts val="0"/>
                        </a:spcBef>
                        <a:spcAft>
                          <a:spcPts val="0"/>
                        </a:spcAft>
                        <a:buNone/>
                      </a:pPr>
                      <a:r>
                        <a:rPr lang="en-US" sz="1000" b="0" u="none" strike="noStrike">
                          <a:solidFill>
                            <a:schemeClr val="lt1"/>
                          </a:solidFill>
                        </a:rPr>
                        <a:t>Address 1</a:t>
                      </a:r>
                      <a:endParaRPr sz="1000" b="0" i="0" u="none" strike="noStrike">
                        <a:solidFill>
                          <a:schemeClr val="lt1"/>
                        </a:solidFill>
                        <a:latin typeface="Calibri"/>
                        <a:ea typeface="Calibri"/>
                        <a:cs typeface="Calibri"/>
                        <a:sym typeface="Calibri"/>
                      </a:endParaRPr>
                    </a:p>
                  </a:txBody>
                  <a:tcPr marL="2700" marR="2700" marT="2700" marB="0" anchor="ctr">
                    <a:solidFill>
                      <a:srgbClr val="4F76AC"/>
                    </a:solidFill>
                  </a:tcPr>
                </a:tc>
                <a:tc>
                  <a:txBody>
                    <a:bodyPr/>
                    <a:lstStyle/>
                    <a:p>
                      <a:pPr marL="0" marR="0" lvl="0" indent="0" algn="ctr" rtl="0">
                        <a:spcBef>
                          <a:spcPts val="0"/>
                        </a:spcBef>
                        <a:spcAft>
                          <a:spcPts val="0"/>
                        </a:spcAft>
                        <a:buNone/>
                      </a:pPr>
                      <a:r>
                        <a:rPr lang="en-US" sz="1000" b="0" u="none" strike="noStrike">
                          <a:solidFill>
                            <a:schemeClr val="lt1"/>
                          </a:solidFill>
                        </a:rPr>
                        <a:t>Address 2</a:t>
                      </a:r>
                      <a:endParaRPr sz="1000" b="0" i="0" u="none" strike="noStrike">
                        <a:solidFill>
                          <a:schemeClr val="lt1"/>
                        </a:solidFill>
                        <a:latin typeface="Calibri"/>
                        <a:ea typeface="Calibri"/>
                        <a:cs typeface="Calibri"/>
                        <a:sym typeface="Calibri"/>
                      </a:endParaRPr>
                    </a:p>
                  </a:txBody>
                  <a:tcPr marL="2700" marR="2700" marT="2700" marB="0" anchor="ctr">
                    <a:solidFill>
                      <a:srgbClr val="4F76AC"/>
                    </a:solidFill>
                  </a:tcPr>
                </a:tc>
                <a:tc>
                  <a:txBody>
                    <a:bodyPr/>
                    <a:lstStyle/>
                    <a:p>
                      <a:pPr marL="0" marR="0" lvl="0" indent="0" algn="ctr" rtl="0">
                        <a:spcBef>
                          <a:spcPts val="0"/>
                        </a:spcBef>
                        <a:spcAft>
                          <a:spcPts val="0"/>
                        </a:spcAft>
                        <a:buNone/>
                      </a:pPr>
                      <a:r>
                        <a:rPr lang="en-US" sz="1000" b="0" u="none" strike="noStrike">
                          <a:solidFill>
                            <a:schemeClr val="lt1"/>
                          </a:solidFill>
                        </a:rPr>
                        <a:t>City</a:t>
                      </a:r>
                      <a:endParaRPr sz="1000" b="0" i="0" u="none" strike="noStrike">
                        <a:solidFill>
                          <a:schemeClr val="lt1"/>
                        </a:solidFill>
                        <a:latin typeface="Calibri"/>
                        <a:ea typeface="Calibri"/>
                        <a:cs typeface="Calibri"/>
                        <a:sym typeface="Calibri"/>
                      </a:endParaRPr>
                    </a:p>
                  </a:txBody>
                  <a:tcPr marL="2700" marR="2700" marT="2700" marB="0" anchor="ctr">
                    <a:solidFill>
                      <a:srgbClr val="4F76AC"/>
                    </a:solidFill>
                  </a:tcPr>
                </a:tc>
                <a:tc>
                  <a:txBody>
                    <a:bodyPr/>
                    <a:lstStyle/>
                    <a:p>
                      <a:pPr marL="0" marR="0" lvl="0" indent="0" algn="ctr" rtl="0">
                        <a:spcBef>
                          <a:spcPts val="0"/>
                        </a:spcBef>
                        <a:spcAft>
                          <a:spcPts val="0"/>
                        </a:spcAft>
                        <a:buNone/>
                      </a:pPr>
                      <a:r>
                        <a:rPr lang="en-US" sz="1000" b="0" u="none" strike="noStrike">
                          <a:solidFill>
                            <a:schemeClr val="lt1"/>
                          </a:solidFill>
                        </a:rPr>
                        <a:t>State</a:t>
                      </a:r>
                      <a:endParaRPr sz="1000" b="0" i="0" u="none" strike="noStrike">
                        <a:solidFill>
                          <a:schemeClr val="lt1"/>
                        </a:solidFill>
                        <a:latin typeface="Calibri"/>
                        <a:ea typeface="Calibri"/>
                        <a:cs typeface="Calibri"/>
                        <a:sym typeface="Calibri"/>
                      </a:endParaRPr>
                    </a:p>
                  </a:txBody>
                  <a:tcPr marL="2700" marR="2700" marT="2700" marB="0" anchor="ctr">
                    <a:solidFill>
                      <a:srgbClr val="4F76AC"/>
                    </a:solidFill>
                  </a:tcPr>
                </a:tc>
                <a:tc>
                  <a:txBody>
                    <a:bodyPr/>
                    <a:lstStyle/>
                    <a:p>
                      <a:pPr marL="0" marR="0" lvl="0" indent="0" algn="ctr" rtl="0">
                        <a:spcBef>
                          <a:spcPts val="0"/>
                        </a:spcBef>
                        <a:spcAft>
                          <a:spcPts val="0"/>
                        </a:spcAft>
                        <a:buNone/>
                      </a:pPr>
                      <a:r>
                        <a:rPr lang="en-US" sz="1000" b="0" u="none" strike="noStrike">
                          <a:solidFill>
                            <a:schemeClr val="lt1"/>
                          </a:solidFill>
                        </a:rPr>
                        <a:t>Zip Code</a:t>
                      </a:r>
                      <a:endParaRPr sz="1000" b="0" i="0" u="none" strike="noStrike">
                        <a:solidFill>
                          <a:schemeClr val="lt1"/>
                        </a:solidFill>
                        <a:latin typeface="Calibri"/>
                        <a:ea typeface="Calibri"/>
                        <a:cs typeface="Calibri"/>
                        <a:sym typeface="Calibri"/>
                      </a:endParaRPr>
                    </a:p>
                  </a:txBody>
                  <a:tcPr marL="2700" marR="2700" marT="2700" marB="0" anchor="ctr">
                    <a:solidFill>
                      <a:srgbClr val="4F76AC"/>
                    </a:solidFill>
                  </a:tcPr>
                </a:tc>
                <a:tc>
                  <a:txBody>
                    <a:bodyPr/>
                    <a:lstStyle/>
                    <a:p>
                      <a:pPr marL="0" marR="0" lvl="0" indent="0" algn="ctr" rtl="0">
                        <a:spcBef>
                          <a:spcPts val="0"/>
                        </a:spcBef>
                        <a:spcAft>
                          <a:spcPts val="0"/>
                        </a:spcAft>
                        <a:buNone/>
                      </a:pPr>
                      <a:r>
                        <a:rPr lang="en-US" sz="1000" b="0" u="none" strike="noStrike">
                          <a:solidFill>
                            <a:schemeClr val="lt1"/>
                          </a:solidFill>
                        </a:rPr>
                        <a:t>Phone Number</a:t>
                      </a:r>
                      <a:endParaRPr sz="1000" b="0" i="0" u="none" strike="noStrike">
                        <a:solidFill>
                          <a:schemeClr val="lt1"/>
                        </a:solidFill>
                        <a:latin typeface="Calibri"/>
                        <a:ea typeface="Calibri"/>
                        <a:cs typeface="Calibri"/>
                        <a:sym typeface="Calibri"/>
                      </a:endParaRPr>
                    </a:p>
                  </a:txBody>
                  <a:tcPr marL="2700" marR="2700" marT="2700" marB="0" anchor="ctr">
                    <a:solidFill>
                      <a:srgbClr val="4F76AC"/>
                    </a:solidFill>
                  </a:tcPr>
                </a:tc>
                <a:tc>
                  <a:txBody>
                    <a:bodyPr/>
                    <a:lstStyle/>
                    <a:p>
                      <a:pPr marL="0" marR="0" lvl="0" indent="0" algn="ctr" rtl="0">
                        <a:lnSpc>
                          <a:spcPct val="150000"/>
                        </a:lnSpc>
                        <a:spcBef>
                          <a:spcPts val="0"/>
                        </a:spcBef>
                        <a:spcAft>
                          <a:spcPts val="0"/>
                        </a:spcAft>
                        <a:buNone/>
                      </a:pPr>
                      <a:r>
                        <a:rPr lang="en-US" sz="1000" b="0" u="none" strike="noStrike">
                          <a:solidFill>
                            <a:srgbClr val="353535"/>
                          </a:solidFill>
                        </a:rPr>
                        <a:t>Location Assignment</a:t>
                      </a:r>
                      <a:endParaRPr/>
                    </a:p>
                    <a:p>
                      <a:pPr marL="0" marR="0" lvl="0" indent="0" algn="ctr" rtl="0">
                        <a:lnSpc>
                          <a:spcPct val="150000"/>
                        </a:lnSpc>
                        <a:spcBef>
                          <a:spcPts val="0"/>
                        </a:spcBef>
                        <a:spcAft>
                          <a:spcPts val="0"/>
                        </a:spcAft>
                        <a:buNone/>
                      </a:pPr>
                      <a:r>
                        <a:rPr lang="en-US" sz="1000" b="0" u="none" strike="noStrike">
                          <a:solidFill>
                            <a:srgbClr val="353535"/>
                          </a:solidFill>
                        </a:rPr>
                        <a:t>Program</a:t>
                      </a:r>
                      <a:endParaRPr sz="1000" b="0" i="0" u="none" strike="noStrike">
                        <a:solidFill>
                          <a:srgbClr val="353535"/>
                        </a:solidFill>
                        <a:latin typeface="Calibri"/>
                        <a:ea typeface="Calibri"/>
                        <a:cs typeface="Calibri"/>
                        <a:sym typeface="Calibri"/>
                      </a:endParaRPr>
                    </a:p>
                  </a:txBody>
                  <a:tcPr marL="2700" marR="2700" marT="2700" marB="0" anchor="b">
                    <a:solidFill>
                      <a:srgbClr val="FFFFCC"/>
                    </a:solidFill>
                  </a:tcPr>
                </a:tc>
                <a:extLst>
                  <a:ext uri="{0D108BD9-81ED-4DB2-BD59-A6C34878D82A}">
                    <a16:rowId xmlns:a16="http://schemas.microsoft.com/office/drawing/2014/main" val="10000"/>
                  </a:ext>
                </a:extLst>
              </a:tr>
              <a:tr h="256650">
                <a:tc>
                  <a:txBody>
                    <a:bodyPr/>
                    <a:lstStyle/>
                    <a:p>
                      <a:pPr marL="0" marR="0" lvl="0" indent="0" algn="ctr" rtl="0">
                        <a:spcBef>
                          <a:spcPts val="0"/>
                        </a:spcBef>
                        <a:spcAft>
                          <a:spcPts val="0"/>
                        </a:spcAft>
                        <a:buNone/>
                      </a:pPr>
                      <a:r>
                        <a:rPr lang="en-US" sz="900" b="0" u="none" strike="noStrike">
                          <a:solidFill>
                            <a:schemeClr val="lt1"/>
                          </a:solidFill>
                        </a:rPr>
                        <a:t>8392758</a:t>
                      </a:r>
                      <a:endParaRPr sz="900" b="0" i="0" u="none" strike="noStrike">
                        <a:solidFill>
                          <a:schemeClr val="lt1"/>
                        </a:solidFill>
                        <a:latin typeface="Calibri"/>
                        <a:ea typeface="Calibri"/>
                        <a:cs typeface="Calibri"/>
                        <a:sym typeface="Calibri"/>
                      </a:endParaRPr>
                    </a:p>
                  </a:txBody>
                  <a:tcPr marL="2700" marR="2700" marT="2700" marB="0" anchor="ctr">
                    <a:solidFill>
                      <a:srgbClr val="4F76AC"/>
                    </a:solidFill>
                  </a:tcPr>
                </a:tc>
                <a:tc>
                  <a:txBody>
                    <a:bodyPr/>
                    <a:lstStyle/>
                    <a:p>
                      <a:pPr marL="0" marR="0" lvl="0" indent="0" algn="ctr" rtl="0">
                        <a:spcBef>
                          <a:spcPts val="0"/>
                        </a:spcBef>
                        <a:spcAft>
                          <a:spcPts val="0"/>
                        </a:spcAft>
                        <a:buNone/>
                      </a:pPr>
                      <a:r>
                        <a:rPr lang="en-US" sz="900" b="0" u="none" strike="noStrike">
                          <a:solidFill>
                            <a:schemeClr val="lt1"/>
                          </a:solidFill>
                        </a:rPr>
                        <a:t>M39421-18</a:t>
                      </a:r>
                      <a:endParaRPr sz="900" b="0" i="0" u="none" strike="noStrike">
                        <a:solidFill>
                          <a:schemeClr val="lt1"/>
                        </a:solidFill>
                        <a:latin typeface="Calibri"/>
                        <a:ea typeface="Calibri"/>
                        <a:cs typeface="Calibri"/>
                        <a:sym typeface="Calibri"/>
                      </a:endParaRPr>
                    </a:p>
                  </a:txBody>
                  <a:tcPr marL="2700" marR="2700" marT="2700" marB="0" anchor="ctr">
                    <a:solidFill>
                      <a:srgbClr val="4F76AC"/>
                    </a:solidFill>
                  </a:tcPr>
                </a:tc>
                <a:tc>
                  <a:txBody>
                    <a:bodyPr/>
                    <a:lstStyle/>
                    <a:p>
                      <a:pPr marL="0" marR="0" lvl="0" indent="0" algn="ctr" rtl="0">
                        <a:spcBef>
                          <a:spcPts val="0"/>
                        </a:spcBef>
                        <a:spcAft>
                          <a:spcPts val="0"/>
                        </a:spcAft>
                        <a:buNone/>
                      </a:pPr>
                      <a:r>
                        <a:rPr lang="en-US" sz="900" b="0" u="none" strike="noStrike">
                          <a:solidFill>
                            <a:schemeClr val="lt1"/>
                          </a:solidFill>
                        </a:rPr>
                        <a:t>Elizabeth</a:t>
                      </a:r>
                      <a:endParaRPr sz="900" b="0" i="0" u="none" strike="noStrike">
                        <a:solidFill>
                          <a:schemeClr val="lt1"/>
                        </a:solidFill>
                        <a:latin typeface="Calibri"/>
                        <a:ea typeface="Calibri"/>
                        <a:cs typeface="Calibri"/>
                        <a:sym typeface="Calibri"/>
                      </a:endParaRPr>
                    </a:p>
                  </a:txBody>
                  <a:tcPr marL="2700" marR="2700" marT="2700" marB="0" anchor="ctr">
                    <a:solidFill>
                      <a:srgbClr val="4F76AC"/>
                    </a:solidFill>
                  </a:tcPr>
                </a:tc>
                <a:tc>
                  <a:txBody>
                    <a:bodyPr/>
                    <a:lstStyle/>
                    <a:p>
                      <a:pPr marL="0" marR="0" lvl="0" indent="0" algn="ctr" rtl="0">
                        <a:spcBef>
                          <a:spcPts val="0"/>
                        </a:spcBef>
                        <a:spcAft>
                          <a:spcPts val="0"/>
                        </a:spcAft>
                        <a:buNone/>
                      </a:pPr>
                      <a:r>
                        <a:rPr lang="en-US" sz="900" b="0" u="none" strike="noStrike">
                          <a:solidFill>
                            <a:schemeClr val="lt1"/>
                          </a:solidFill>
                        </a:rPr>
                        <a:t>J</a:t>
                      </a:r>
                      <a:endParaRPr sz="900" b="0" i="0" u="none" strike="noStrike">
                        <a:solidFill>
                          <a:schemeClr val="lt1"/>
                        </a:solidFill>
                        <a:latin typeface="Calibri"/>
                        <a:ea typeface="Calibri"/>
                        <a:cs typeface="Calibri"/>
                        <a:sym typeface="Calibri"/>
                      </a:endParaRPr>
                    </a:p>
                  </a:txBody>
                  <a:tcPr marL="2700" marR="2700" marT="2700" marB="0" anchor="ctr">
                    <a:solidFill>
                      <a:srgbClr val="4F76AC"/>
                    </a:solidFill>
                  </a:tcPr>
                </a:tc>
                <a:tc>
                  <a:txBody>
                    <a:bodyPr/>
                    <a:lstStyle/>
                    <a:p>
                      <a:pPr marL="0" marR="0" lvl="0" indent="0" algn="ctr" rtl="0">
                        <a:spcBef>
                          <a:spcPts val="0"/>
                        </a:spcBef>
                        <a:spcAft>
                          <a:spcPts val="0"/>
                        </a:spcAft>
                        <a:buNone/>
                      </a:pPr>
                      <a:r>
                        <a:rPr lang="en-US" sz="900" b="0" u="none" strike="noStrike">
                          <a:solidFill>
                            <a:schemeClr val="lt1"/>
                          </a:solidFill>
                        </a:rPr>
                        <a:t>McCarthy</a:t>
                      </a:r>
                      <a:endParaRPr sz="900" b="0" i="0" u="none" strike="noStrike">
                        <a:solidFill>
                          <a:schemeClr val="lt1"/>
                        </a:solidFill>
                        <a:latin typeface="Calibri"/>
                        <a:ea typeface="Calibri"/>
                        <a:cs typeface="Calibri"/>
                        <a:sym typeface="Calibri"/>
                      </a:endParaRPr>
                    </a:p>
                  </a:txBody>
                  <a:tcPr marL="2700" marR="2700" marT="2700" marB="0" anchor="ctr">
                    <a:solidFill>
                      <a:srgbClr val="4F76AC"/>
                    </a:solidFill>
                  </a:tcPr>
                </a:tc>
                <a:tc>
                  <a:txBody>
                    <a:bodyPr/>
                    <a:lstStyle/>
                    <a:p>
                      <a:pPr marL="0" marR="0" lvl="0" indent="0" algn="ctr" rtl="0">
                        <a:spcBef>
                          <a:spcPts val="0"/>
                        </a:spcBef>
                        <a:spcAft>
                          <a:spcPts val="0"/>
                        </a:spcAft>
                        <a:buNone/>
                      </a:pPr>
                      <a:r>
                        <a:rPr lang="en-US" sz="900" b="0" u="none" strike="noStrike">
                          <a:solidFill>
                            <a:schemeClr val="lt1"/>
                          </a:solidFill>
                        </a:rPr>
                        <a:t>1939-01-01</a:t>
                      </a:r>
                      <a:endParaRPr sz="900" b="0" i="0" u="none" strike="noStrike">
                        <a:solidFill>
                          <a:schemeClr val="lt1"/>
                        </a:solidFill>
                        <a:latin typeface="Calibri"/>
                        <a:ea typeface="Calibri"/>
                        <a:cs typeface="Calibri"/>
                        <a:sym typeface="Calibri"/>
                      </a:endParaRPr>
                    </a:p>
                  </a:txBody>
                  <a:tcPr marL="2700" marR="2700" marT="2700" marB="0" anchor="ctr">
                    <a:solidFill>
                      <a:srgbClr val="4F76AC"/>
                    </a:solidFill>
                  </a:tcPr>
                </a:tc>
                <a:tc>
                  <a:txBody>
                    <a:bodyPr/>
                    <a:lstStyle/>
                    <a:p>
                      <a:pPr marL="0" marR="0" lvl="0" indent="0" algn="ctr" rtl="0">
                        <a:spcBef>
                          <a:spcPts val="0"/>
                        </a:spcBef>
                        <a:spcAft>
                          <a:spcPts val="0"/>
                        </a:spcAft>
                        <a:buNone/>
                      </a:pPr>
                      <a:r>
                        <a:rPr lang="en-US" sz="900" b="0" u="none" strike="noStrike">
                          <a:solidFill>
                            <a:schemeClr val="lt1"/>
                          </a:solidFill>
                        </a:rPr>
                        <a:t>F</a:t>
                      </a:r>
                      <a:endParaRPr sz="900" b="0" i="0" u="none" strike="noStrike">
                        <a:solidFill>
                          <a:schemeClr val="lt1"/>
                        </a:solidFill>
                        <a:latin typeface="Calibri"/>
                        <a:ea typeface="Calibri"/>
                        <a:cs typeface="Calibri"/>
                        <a:sym typeface="Calibri"/>
                      </a:endParaRPr>
                    </a:p>
                  </a:txBody>
                  <a:tcPr marL="2700" marR="2700" marT="2700" marB="0" anchor="ctr">
                    <a:solidFill>
                      <a:srgbClr val="4F76AC"/>
                    </a:solidFill>
                  </a:tcPr>
                </a:tc>
                <a:tc>
                  <a:txBody>
                    <a:bodyPr/>
                    <a:lstStyle/>
                    <a:p>
                      <a:pPr marL="0" marR="0" lvl="0" indent="0" algn="ctr" rtl="0">
                        <a:spcBef>
                          <a:spcPts val="0"/>
                        </a:spcBef>
                        <a:spcAft>
                          <a:spcPts val="0"/>
                        </a:spcAft>
                        <a:buNone/>
                      </a:pPr>
                      <a:r>
                        <a:rPr lang="en-US" sz="900" b="0" u="none" strike="noStrike">
                          <a:solidFill>
                            <a:schemeClr val="lt1"/>
                          </a:solidFill>
                        </a:rPr>
                        <a:t>XXX-XX-XXXX</a:t>
                      </a:r>
                      <a:endParaRPr sz="900" b="0" i="0" u="none" strike="noStrike">
                        <a:solidFill>
                          <a:schemeClr val="lt1"/>
                        </a:solidFill>
                        <a:latin typeface="Calibri"/>
                        <a:ea typeface="Calibri"/>
                        <a:cs typeface="Calibri"/>
                        <a:sym typeface="Calibri"/>
                      </a:endParaRPr>
                    </a:p>
                  </a:txBody>
                  <a:tcPr marL="2700" marR="2700" marT="2700" marB="0" anchor="ctr">
                    <a:solidFill>
                      <a:srgbClr val="4F76AC"/>
                    </a:solidFill>
                  </a:tcPr>
                </a:tc>
                <a:tc>
                  <a:txBody>
                    <a:bodyPr/>
                    <a:lstStyle/>
                    <a:p>
                      <a:pPr marL="0" marR="0" lvl="0" indent="0" algn="ctr" rtl="0">
                        <a:spcBef>
                          <a:spcPts val="0"/>
                        </a:spcBef>
                        <a:spcAft>
                          <a:spcPts val="0"/>
                        </a:spcAft>
                        <a:buNone/>
                      </a:pPr>
                      <a:r>
                        <a:rPr lang="en-US" sz="900" b="0" u="none" strike="noStrike">
                          <a:solidFill>
                            <a:schemeClr val="lt1"/>
                          </a:solidFill>
                        </a:rPr>
                        <a:t>33 Aspen Drive</a:t>
                      </a:r>
                      <a:endParaRPr sz="900" b="0" i="0" u="none" strike="noStrike">
                        <a:solidFill>
                          <a:schemeClr val="lt1"/>
                        </a:solidFill>
                        <a:latin typeface="Calibri"/>
                        <a:ea typeface="Calibri"/>
                        <a:cs typeface="Calibri"/>
                        <a:sym typeface="Calibri"/>
                      </a:endParaRPr>
                    </a:p>
                  </a:txBody>
                  <a:tcPr marL="2700" marR="2700" marT="2700" marB="0" anchor="ctr">
                    <a:solidFill>
                      <a:srgbClr val="4F76AC"/>
                    </a:solidFill>
                  </a:tcPr>
                </a:tc>
                <a:tc>
                  <a:txBody>
                    <a:bodyPr/>
                    <a:lstStyle/>
                    <a:p>
                      <a:pPr marL="0" marR="0" lvl="0" indent="0" algn="ctr" rtl="0">
                        <a:spcBef>
                          <a:spcPts val="0"/>
                        </a:spcBef>
                        <a:spcAft>
                          <a:spcPts val="0"/>
                        </a:spcAft>
                        <a:buNone/>
                      </a:pPr>
                      <a:r>
                        <a:rPr lang="en-US" sz="900" b="0" u="none" strike="noStrike">
                          <a:solidFill>
                            <a:schemeClr val="lt1"/>
                          </a:solidFill>
                        </a:rPr>
                        <a:t>apt 2</a:t>
                      </a:r>
                      <a:endParaRPr sz="900" b="0" i="0" u="none" strike="noStrike">
                        <a:solidFill>
                          <a:schemeClr val="lt1"/>
                        </a:solidFill>
                        <a:latin typeface="Calibri"/>
                        <a:ea typeface="Calibri"/>
                        <a:cs typeface="Calibri"/>
                        <a:sym typeface="Calibri"/>
                      </a:endParaRPr>
                    </a:p>
                  </a:txBody>
                  <a:tcPr marL="2700" marR="2700" marT="2700" marB="0" anchor="ctr">
                    <a:solidFill>
                      <a:srgbClr val="4F76AC"/>
                    </a:solidFill>
                  </a:tcPr>
                </a:tc>
                <a:tc>
                  <a:txBody>
                    <a:bodyPr/>
                    <a:lstStyle/>
                    <a:p>
                      <a:pPr marL="0" marR="0" lvl="0" indent="0" algn="ctr" rtl="0">
                        <a:spcBef>
                          <a:spcPts val="0"/>
                        </a:spcBef>
                        <a:spcAft>
                          <a:spcPts val="0"/>
                        </a:spcAft>
                        <a:buNone/>
                      </a:pPr>
                      <a:r>
                        <a:rPr lang="en-US" sz="900" b="0" u="none" strike="noStrike">
                          <a:solidFill>
                            <a:schemeClr val="lt1"/>
                          </a:solidFill>
                        </a:rPr>
                        <a:t>Lynn</a:t>
                      </a:r>
                      <a:endParaRPr sz="900" b="0" i="0" u="none" strike="noStrike">
                        <a:solidFill>
                          <a:schemeClr val="lt1"/>
                        </a:solidFill>
                        <a:latin typeface="Calibri"/>
                        <a:ea typeface="Calibri"/>
                        <a:cs typeface="Calibri"/>
                        <a:sym typeface="Calibri"/>
                      </a:endParaRPr>
                    </a:p>
                  </a:txBody>
                  <a:tcPr marL="2700" marR="2700" marT="2700" marB="0" anchor="ctr">
                    <a:solidFill>
                      <a:srgbClr val="4F76AC"/>
                    </a:solidFill>
                  </a:tcPr>
                </a:tc>
                <a:tc>
                  <a:txBody>
                    <a:bodyPr/>
                    <a:lstStyle/>
                    <a:p>
                      <a:pPr marL="0" marR="0" lvl="0" indent="0" algn="ctr" rtl="0">
                        <a:spcBef>
                          <a:spcPts val="0"/>
                        </a:spcBef>
                        <a:spcAft>
                          <a:spcPts val="0"/>
                        </a:spcAft>
                        <a:buNone/>
                      </a:pPr>
                      <a:r>
                        <a:rPr lang="en-US" sz="900" b="0" u="none" strike="noStrike">
                          <a:solidFill>
                            <a:schemeClr val="lt1"/>
                          </a:solidFill>
                        </a:rPr>
                        <a:t>MA</a:t>
                      </a:r>
                      <a:endParaRPr sz="900" b="0" i="0" u="none" strike="noStrike">
                        <a:solidFill>
                          <a:schemeClr val="lt1"/>
                        </a:solidFill>
                        <a:latin typeface="Calibri"/>
                        <a:ea typeface="Calibri"/>
                        <a:cs typeface="Calibri"/>
                        <a:sym typeface="Calibri"/>
                      </a:endParaRPr>
                    </a:p>
                  </a:txBody>
                  <a:tcPr marL="2700" marR="2700" marT="2700" marB="0" anchor="ctr">
                    <a:solidFill>
                      <a:srgbClr val="4F76AC"/>
                    </a:solidFill>
                  </a:tcPr>
                </a:tc>
                <a:tc>
                  <a:txBody>
                    <a:bodyPr/>
                    <a:lstStyle/>
                    <a:p>
                      <a:pPr marL="0" marR="0" lvl="0" indent="0" algn="ctr" rtl="0">
                        <a:spcBef>
                          <a:spcPts val="0"/>
                        </a:spcBef>
                        <a:spcAft>
                          <a:spcPts val="0"/>
                        </a:spcAft>
                        <a:buNone/>
                      </a:pPr>
                      <a:r>
                        <a:rPr lang="en-US" sz="900" b="0" u="none" strike="noStrike">
                          <a:solidFill>
                            <a:schemeClr val="lt1"/>
                          </a:solidFill>
                        </a:rPr>
                        <a:t>01905</a:t>
                      </a:r>
                      <a:endParaRPr sz="900" b="0" i="0" u="none" strike="noStrike">
                        <a:solidFill>
                          <a:schemeClr val="lt1"/>
                        </a:solidFill>
                        <a:latin typeface="Calibri"/>
                        <a:ea typeface="Calibri"/>
                        <a:cs typeface="Calibri"/>
                        <a:sym typeface="Calibri"/>
                      </a:endParaRPr>
                    </a:p>
                  </a:txBody>
                  <a:tcPr marL="2700" marR="2700" marT="2700" marB="0" anchor="ctr">
                    <a:solidFill>
                      <a:srgbClr val="4F76AC"/>
                    </a:solidFill>
                  </a:tcPr>
                </a:tc>
                <a:tc>
                  <a:txBody>
                    <a:bodyPr/>
                    <a:lstStyle/>
                    <a:p>
                      <a:pPr marL="0" marR="0" lvl="0" indent="0" algn="ctr" rtl="0">
                        <a:spcBef>
                          <a:spcPts val="0"/>
                        </a:spcBef>
                        <a:spcAft>
                          <a:spcPts val="0"/>
                        </a:spcAft>
                        <a:buNone/>
                      </a:pPr>
                      <a:r>
                        <a:rPr lang="en-US" sz="900" b="0" u="none" strike="noStrike">
                          <a:solidFill>
                            <a:schemeClr val="lt1"/>
                          </a:solidFill>
                        </a:rPr>
                        <a:t>7815993200</a:t>
                      </a:r>
                      <a:endParaRPr sz="900" b="0" i="0" u="none" strike="noStrike">
                        <a:solidFill>
                          <a:schemeClr val="lt1"/>
                        </a:solidFill>
                        <a:latin typeface="Calibri"/>
                        <a:ea typeface="Calibri"/>
                        <a:cs typeface="Calibri"/>
                        <a:sym typeface="Calibri"/>
                      </a:endParaRPr>
                    </a:p>
                  </a:txBody>
                  <a:tcPr marL="2700" marR="2700" marT="2700" marB="0" anchor="ctr">
                    <a:solidFill>
                      <a:srgbClr val="4F76AC"/>
                    </a:solidFill>
                  </a:tcPr>
                </a:tc>
                <a:tc>
                  <a:txBody>
                    <a:bodyPr/>
                    <a:lstStyle/>
                    <a:p>
                      <a:pPr marL="0" marR="0" lvl="0" indent="0" algn="ctr" rtl="0">
                        <a:spcBef>
                          <a:spcPts val="0"/>
                        </a:spcBef>
                        <a:spcAft>
                          <a:spcPts val="0"/>
                        </a:spcAft>
                        <a:buNone/>
                      </a:pPr>
                      <a:r>
                        <a:rPr lang="en-US" sz="900" b="0" u="none" strike="noStrike">
                          <a:solidFill>
                            <a:srgbClr val="353535"/>
                          </a:solidFill>
                        </a:rPr>
                        <a:t>A</a:t>
                      </a:r>
                      <a:endParaRPr sz="900" b="0" i="0" u="none" strike="noStrike">
                        <a:solidFill>
                          <a:srgbClr val="353535"/>
                        </a:solidFill>
                        <a:latin typeface="Calibri"/>
                        <a:ea typeface="Calibri"/>
                        <a:cs typeface="Calibri"/>
                        <a:sym typeface="Calibri"/>
                      </a:endParaRPr>
                    </a:p>
                  </a:txBody>
                  <a:tcPr marL="2700" marR="2700" marT="2700" marB="0" anchor="ctr">
                    <a:solidFill>
                      <a:srgbClr val="FFFFCC"/>
                    </a:solidFill>
                  </a:tcPr>
                </a:tc>
                <a:extLst>
                  <a:ext uri="{0D108BD9-81ED-4DB2-BD59-A6C34878D82A}">
                    <a16:rowId xmlns:a16="http://schemas.microsoft.com/office/drawing/2014/main" val="10001"/>
                  </a:ext>
                </a:extLst>
              </a:tr>
              <a:tr h="256650">
                <a:tc>
                  <a:txBody>
                    <a:bodyPr/>
                    <a:lstStyle/>
                    <a:p>
                      <a:pPr marL="0" marR="0" lvl="0" indent="0" algn="ctr" rtl="0">
                        <a:spcBef>
                          <a:spcPts val="0"/>
                        </a:spcBef>
                        <a:spcAft>
                          <a:spcPts val="0"/>
                        </a:spcAft>
                        <a:buNone/>
                      </a:pPr>
                      <a:r>
                        <a:rPr lang="en-US" sz="900" b="0" u="none" strike="noStrike">
                          <a:solidFill>
                            <a:schemeClr val="lt1"/>
                          </a:solidFill>
                        </a:rPr>
                        <a:t>9387223</a:t>
                      </a:r>
                      <a:endParaRPr sz="900" b="0" i="0" u="none" strike="noStrike">
                        <a:solidFill>
                          <a:schemeClr val="lt1"/>
                        </a:solidFill>
                        <a:latin typeface="Calibri"/>
                        <a:ea typeface="Calibri"/>
                        <a:cs typeface="Calibri"/>
                        <a:sym typeface="Calibri"/>
                      </a:endParaRPr>
                    </a:p>
                  </a:txBody>
                  <a:tcPr marL="2700" marR="2700" marT="2700" marB="0" anchor="ctr">
                    <a:solidFill>
                      <a:srgbClr val="4F76AC"/>
                    </a:solidFill>
                  </a:tcPr>
                </a:tc>
                <a:tc>
                  <a:txBody>
                    <a:bodyPr/>
                    <a:lstStyle/>
                    <a:p>
                      <a:pPr marL="0" marR="0" lvl="0" indent="0" algn="ctr" rtl="0">
                        <a:spcBef>
                          <a:spcPts val="0"/>
                        </a:spcBef>
                        <a:spcAft>
                          <a:spcPts val="0"/>
                        </a:spcAft>
                        <a:buNone/>
                      </a:pPr>
                      <a:r>
                        <a:rPr lang="en-US" sz="900" b="0" u="none" strike="noStrike">
                          <a:solidFill>
                            <a:schemeClr val="lt1"/>
                          </a:solidFill>
                        </a:rPr>
                        <a:t>A0934-11</a:t>
                      </a:r>
                      <a:endParaRPr sz="900" b="0" i="0" u="none" strike="noStrike">
                        <a:solidFill>
                          <a:schemeClr val="lt1"/>
                        </a:solidFill>
                        <a:latin typeface="Calibri"/>
                        <a:ea typeface="Calibri"/>
                        <a:cs typeface="Calibri"/>
                        <a:sym typeface="Calibri"/>
                      </a:endParaRPr>
                    </a:p>
                  </a:txBody>
                  <a:tcPr marL="2700" marR="2700" marT="2700" marB="0" anchor="ctr">
                    <a:solidFill>
                      <a:srgbClr val="4F76AC"/>
                    </a:solidFill>
                  </a:tcPr>
                </a:tc>
                <a:tc>
                  <a:txBody>
                    <a:bodyPr/>
                    <a:lstStyle/>
                    <a:p>
                      <a:pPr marL="0" marR="0" lvl="0" indent="0" algn="ctr" rtl="0">
                        <a:spcBef>
                          <a:spcPts val="0"/>
                        </a:spcBef>
                        <a:spcAft>
                          <a:spcPts val="0"/>
                        </a:spcAft>
                        <a:buNone/>
                      </a:pPr>
                      <a:r>
                        <a:rPr lang="en-US" sz="900" b="0" u="none" strike="noStrike">
                          <a:solidFill>
                            <a:schemeClr val="lt1"/>
                          </a:solidFill>
                        </a:rPr>
                        <a:t>Nancy</a:t>
                      </a:r>
                      <a:endParaRPr sz="900" b="0" i="0" u="none" strike="noStrike">
                        <a:solidFill>
                          <a:schemeClr val="lt1"/>
                        </a:solidFill>
                        <a:latin typeface="Calibri"/>
                        <a:ea typeface="Calibri"/>
                        <a:cs typeface="Calibri"/>
                        <a:sym typeface="Calibri"/>
                      </a:endParaRPr>
                    </a:p>
                  </a:txBody>
                  <a:tcPr marL="2700" marR="2700" marT="2700" marB="0" anchor="ctr">
                    <a:solidFill>
                      <a:srgbClr val="4F76AC"/>
                    </a:solidFill>
                  </a:tcPr>
                </a:tc>
                <a:tc>
                  <a:txBody>
                    <a:bodyPr/>
                    <a:lstStyle/>
                    <a:p>
                      <a:pPr marL="0" marR="0" lvl="0" indent="0" algn="ctr" rtl="0">
                        <a:spcBef>
                          <a:spcPts val="0"/>
                        </a:spcBef>
                        <a:spcAft>
                          <a:spcPts val="0"/>
                        </a:spcAft>
                        <a:buNone/>
                      </a:pPr>
                      <a:endParaRPr sz="900" b="0" i="0" u="none" strike="noStrike">
                        <a:solidFill>
                          <a:schemeClr val="lt1"/>
                        </a:solidFill>
                        <a:latin typeface="Calibri"/>
                        <a:ea typeface="Calibri"/>
                        <a:cs typeface="Calibri"/>
                        <a:sym typeface="Calibri"/>
                      </a:endParaRPr>
                    </a:p>
                  </a:txBody>
                  <a:tcPr marL="2700" marR="2700" marT="2700" marB="0" anchor="ctr">
                    <a:solidFill>
                      <a:srgbClr val="4F76AC"/>
                    </a:solidFill>
                  </a:tcPr>
                </a:tc>
                <a:tc>
                  <a:txBody>
                    <a:bodyPr/>
                    <a:lstStyle/>
                    <a:p>
                      <a:pPr marL="0" marR="0" lvl="0" indent="0" algn="ctr" rtl="0">
                        <a:spcBef>
                          <a:spcPts val="0"/>
                        </a:spcBef>
                        <a:spcAft>
                          <a:spcPts val="0"/>
                        </a:spcAft>
                        <a:buNone/>
                      </a:pPr>
                      <a:r>
                        <a:rPr lang="en-US" sz="900" b="0" u="none" strike="noStrike">
                          <a:solidFill>
                            <a:schemeClr val="lt1"/>
                          </a:solidFill>
                        </a:rPr>
                        <a:t>Abelian</a:t>
                      </a:r>
                      <a:endParaRPr sz="900" b="0" i="0" u="none" strike="noStrike">
                        <a:solidFill>
                          <a:schemeClr val="lt1"/>
                        </a:solidFill>
                        <a:latin typeface="Calibri"/>
                        <a:ea typeface="Calibri"/>
                        <a:cs typeface="Calibri"/>
                        <a:sym typeface="Calibri"/>
                      </a:endParaRPr>
                    </a:p>
                  </a:txBody>
                  <a:tcPr marL="2700" marR="2700" marT="2700" marB="0" anchor="ctr">
                    <a:solidFill>
                      <a:srgbClr val="4F76AC"/>
                    </a:solidFill>
                  </a:tcPr>
                </a:tc>
                <a:tc>
                  <a:txBody>
                    <a:bodyPr/>
                    <a:lstStyle/>
                    <a:p>
                      <a:pPr marL="0" marR="0" lvl="0" indent="0" algn="ctr" rtl="0">
                        <a:spcBef>
                          <a:spcPts val="0"/>
                        </a:spcBef>
                        <a:spcAft>
                          <a:spcPts val="0"/>
                        </a:spcAft>
                        <a:buNone/>
                      </a:pPr>
                      <a:r>
                        <a:rPr lang="en-US" sz="900" b="0" u="none" strike="noStrike">
                          <a:solidFill>
                            <a:schemeClr val="lt1"/>
                          </a:solidFill>
                        </a:rPr>
                        <a:t>1943-01-01</a:t>
                      </a:r>
                      <a:endParaRPr sz="900" b="0" i="0" u="none" strike="noStrike">
                        <a:solidFill>
                          <a:schemeClr val="lt1"/>
                        </a:solidFill>
                        <a:latin typeface="Calibri"/>
                        <a:ea typeface="Calibri"/>
                        <a:cs typeface="Calibri"/>
                        <a:sym typeface="Calibri"/>
                      </a:endParaRPr>
                    </a:p>
                  </a:txBody>
                  <a:tcPr marL="2700" marR="2700" marT="2700" marB="0" anchor="ctr">
                    <a:solidFill>
                      <a:srgbClr val="4F76AC"/>
                    </a:solidFill>
                  </a:tcPr>
                </a:tc>
                <a:tc>
                  <a:txBody>
                    <a:bodyPr/>
                    <a:lstStyle/>
                    <a:p>
                      <a:pPr marL="0" marR="0" lvl="0" indent="0" algn="ctr" rtl="0">
                        <a:spcBef>
                          <a:spcPts val="0"/>
                        </a:spcBef>
                        <a:spcAft>
                          <a:spcPts val="0"/>
                        </a:spcAft>
                        <a:buNone/>
                      </a:pPr>
                      <a:r>
                        <a:rPr lang="en-US" sz="900" b="0" u="none" strike="noStrike">
                          <a:solidFill>
                            <a:schemeClr val="lt1"/>
                          </a:solidFill>
                        </a:rPr>
                        <a:t>F</a:t>
                      </a:r>
                      <a:endParaRPr sz="900" b="0" i="0" u="none" strike="noStrike">
                        <a:solidFill>
                          <a:schemeClr val="lt1"/>
                        </a:solidFill>
                        <a:latin typeface="Calibri"/>
                        <a:ea typeface="Calibri"/>
                        <a:cs typeface="Calibri"/>
                        <a:sym typeface="Calibri"/>
                      </a:endParaRPr>
                    </a:p>
                  </a:txBody>
                  <a:tcPr marL="2700" marR="2700" marT="2700" marB="0" anchor="ctr">
                    <a:solidFill>
                      <a:srgbClr val="4F76AC"/>
                    </a:solidFill>
                  </a:tcPr>
                </a:tc>
                <a:tc>
                  <a:txBody>
                    <a:bodyPr/>
                    <a:lstStyle/>
                    <a:p>
                      <a:pPr marL="0" marR="0" lvl="0" indent="0" algn="ctr" rtl="0">
                        <a:spcBef>
                          <a:spcPts val="0"/>
                        </a:spcBef>
                        <a:spcAft>
                          <a:spcPts val="0"/>
                        </a:spcAft>
                        <a:buNone/>
                      </a:pPr>
                      <a:r>
                        <a:rPr lang="en-US" sz="900" b="0" u="none" strike="noStrike">
                          <a:solidFill>
                            <a:schemeClr val="lt1"/>
                          </a:solidFill>
                        </a:rPr>
                        <a:t>XXX-XX-XXXX</a:t>
                      </a:r>
                      <a:endParaRPr sz="900" b="0" i="0" u="none" strike="noStrike">
                        <a:solidFill>
                          <a:schemeClr val="lt1"/>
                        </a:solidFill>
                        <a:latin typeface="Calibri"/>
                        <a:ea typeface="Calibri"/>
                        <a:cs typeface="Calibri"/>
                        <a:sym typeface="Calibri"/>
                      </a:endParaRPr>
                    </a:p>
                  </a:txBody>
                  <a:tcPr marL="2700" marR="2700" marT="2700" marB="0" anchor="ctr">
                    <a:solidFill>
                      <a:srgbClr val="4F76AC"/>
                    </a:solidFill>
                  </a:tcPr>
                </a:tc>
                <a:tc>
                  <a:txBody>
                    <a:bodyPr/>
                    <a:lstStyle/>
                    <a:p>
                      <a:pPr marL="0" marR="0" lvl="0" indent="0" algn="ctr" rtl="0">
                        <a:spcBef>
                          <a:spcPts val="0"/>
                        </a:spcBef>
                        <a:spcAft>
                          <a:spcPts val="0"/>
                        </a:spcAft>
                        <a:buNone/>
                      </a:pPr>
                      <a:r>
                        <a:rPr lang="en-US" sz="900" b="0" u="none" strike="noStrike">
                          <a:solidFill>
                            <a:schemeClr val="lt1"/>
                          </a:solidFill>
                        </a:rPr>
                        <a:t>16 Main street</a:t>
                      </a:r>
                      <a:endParaRPr sz="900" b="0" i="0" u="none" strike="noStrike">
                        <a:solidFill>
                          <a:schemeClr val="lt1"/>
                        </a:solidFill>
                        <a:latin typeface="Calibri"/>
                        <a:ea typeface="Calibri"/>
                        <a:cs typeface="Calibri"/>
                        <a:sym typeface="Calibri"/>
                      </a:endParaRPr>
                    </a:p>
                  </a:txBody>
                  <a:tcPr marL="2700" marR="2700" marT="2700" marB="0" anchor="ctr">
                    <a:solidFill>
                      <a:srgbClr val="4F76AC"/>
                    </a:solidFill>
                  </a:tcPr>
                </a:tc>
                <a:tc>
                  <a:txBody>
                    <a:bodyPr/>
                    <a:lstStyle/>
                    <a:p>
                      <a:pPr marL="0" marR="0" lvl="0" indent="0" algn="ctr" rtl="0">
                        <a:spcBef>
                          <a:spcPts val="0"/>
                        </a:spcBef>
                        <a:spcAft>
                          <a:spcPts val="0"/>
                        </a:spcAft>
                        <a:buNone/>
                      </a:pPr>
                      <a:r>
                        <a:rPr lang="en-US" sz="900" b="0" u="none" strike="noStrike">
                          <a:solidFill>
                            <a:schemeClr val="lt1"/>
                          </a:solidFill>
                        </a:rPr>
                        <a:t>apt 3</a:t>
                      </a:r>
                      <a:endParaRPr sz="900" b="0" i="0" u="none" strike="noStrike">
                        <a:solidFill>
                          <a:schemeClr val="lt1"/>
                        </a:solidFill>
                        <a:latin typeface="Calibri"/>
                        <a:ea typeface="Calibri"/>
                        <a:cs typeface="Calibri"/>
                        <a:sym typeface="Calibri"/>
                      </a:endParaRPr>
                    </a:p>
                  </a:txBody>
                  <a:tcPr marL="2700" marR="2700" marT="2700" marB="0" anchor="ctr">
                    <a:solidFill>
                      <a:srgbClr val="4F76AC"/>
                    </a:solidFill>
                  </a:tcPr>
                </a:tc>
                <a:tc>
                  <a:txBody>
                    <a:bodyPr/>
                    <a:lstStyle/>
                    <a:p>
                      <a:pPr marL="0" marR="0" lvl="0" indent="0" algn="ctr" rtl="0">
                        <a:spcBef>
                          <a:spcPts val="0"/>
                        </a:spcBef>
                        <a:spcAft>
                          <a:spcPts val="0"/>
                        </a:spcAft>
                        <a:buNone/>
                      </a:pPr>
                      <a:r>
                        <a:rPr lang="en-US" sz="900" b="0" u="none" strike="noStrike">
                          <a:solidFill>
                            <a:schemeClr val="lt1"/>
                          </a:solidFill>
                        </a:rPr>
                        <a:t>Bedford</a:t>
                      </a:r>
                      <a:endParaRPr sz="900" b="0" i="0" u="none" strike="noStrike">
                        <a:solidFill>
                          <a:schemeClr val="lt1"/>
                        </a:solidFill>
                        <a:latin typeface="Calibri"/>
                        <a:ea typeface="Calibri"/>
                        <a:cs typeface="Calibri"/>
                        <a:sym typeface="Calibri"/>
                      </a:endParaRPr>
                    </a:p>
                  </a:txBody>
                  <a:tcPr marL="2700" marR="2700" marT="2700" marB="0" anchor="ctr">
                    <a:solidFill>
                      <a:srgbClr val="4F76AC"/>
                    </a:solidFill>
                  </a:tcPr>
                </a:tc>
                <a:tc>
                  <a:txBody>
                    <a:bodyPr/>
                    <a:lstStyle/>
                    <a:p>
                      <a:pPr marL="0" marR="0" lvl="0" indent="0" algn="ctr" rtl="0">
                        <a:spcBef>
                          <a:spcPts val="0"/>
                        </a:spcBef>
                        <a:spcAft>
                          <a:spcPts val="0"/>
                        </a:spcAft>
                        <a:buNone/>
                      </a:pPr>
                      <a:r>
                        <a:rPr lang="en-US" sz="900" b="0" u="none" strike="noStrike">
                          <a:solidFill>
                            <a:schemeClr val="lt1"/>
                          </a:solidFill>
                        </a:rPr>
                        <a:t>MA</a:t>
                      </a:r>
                      <a:endParaRPr sz="900" b="0" i="0" u="none" strike="noStrike">
                        <a:solidFill>
                          <a:schemeClr val="lt1"/>
                        </a:solidFill>
                        <a:latin typeface="Calibri"/>
                        <a:ea typeface="Calibri"/>
                        <a:cs typeface="Calibri"/>
                        <a:sym typeface="Calibri"/>
                      </a:endParaRPr>
                    </a:p>
                  </a:txBody>
                  <a:tcPr marL="2700" marR="2700" marT="2700" marB="0" anchor="ctr">
                    <a:solidFill>
                      <a:srgbClr val="4F76AC"/>
                    </a:solidFill>
                  </a:tcPr>
                </a:tc>
                <a:tc>
                  <a:txBody>
                    <a:bodyPr/>
                    <a:lstStyle/>
                    <a:p>
                      <a:pPr marL="0" marR="0" lvl="0" indent="0" algn="ctr" rtl="0">
                        <a:spcBef>
                          <a:spcPts val="0"/>
                        </a:spcBef>
                        <a:spcAft>
                          <a:spcPts val="0"/>
                        </a:spcAft>
                        <a:buNone/>
                      </a:pPr>
                      <a:r>
                        <a:rPr lang="en-US" sz="900" b="0" u="none" strike="noStrike">
                          <a:solidFill>
                            <a:schemeClr val="lt1"/>
                          </a:solidFill>
                        </a:rPr>
                        <a:t>01730</a:t>
                      </a:r>
                      <a:endParaRPr sz="900" b="0" i="0" u="none" strike="noStrike">
                        <a:solidFill>
                          <a:schemeClr val="lt1"/>
                        </a:solidFill>
                        <a:latin typeface="Calibri"/>
                        <a:ea typeface="Calibri"/>
                        <a:cs typeface="Calibri"/>
                        <a:sym typeface="Calibri"/>
                      </a:endParaRPr>
                    </a:p>
                  </a:txBody>
                  <a:tcPr marL="2700" marR="2700" marT="2700" marB="0" anchor="ctr">
                    <a:solidFill>
                      <a:srgbClr val="4F76AC"/>
                    </a:solidFill>
                  </a:tcPr>
                </a:tc>
                <a:tc>
                  <a:txBody>
                    <a:bodyPr/>
                    <a:lstStyle/>
                    <a:p>
                      <a:pPr marL="0" marR="0" lvl="0" indent="0" algn="ctr" rtl="0">
                        <a:spcBef>
                          <a:spcPts val="0"/>
                        </a:spcBef>
                        <a:spcAft>
                          <a:spcPts val="0"/>
                        </a:spcAft>
                        <a:buNone/>
                      </a:pPr>
                      <a:r>
                        <a:rPr lang="en-US" sz="900" b="0" u="none" strike="noStrike">
                          <a:solidFill>
                            <a:schemeClr val="lt1"/>
                          </a:solidFill>
                        </a:rPr>
                        <a:t>7812751000</a:t>
                      </a:r>
                      <a:endParaRPr sz="900" b="0" i="0" u="none" strike="noStrike">
                        <a:solidFill>
                          <a:schemeClr val="lt1"/>
                        </a:solidFill>
                        <a:latin typeface="Calibri"/>
                        <a:ea typeface="Calibri"/>
                        <a:cs typeface="Calibri"/>
                        <a:sym typeface="Calibri"/>
                      </a:endParaRPr>
                    </a:p>
                  </a:txBody>
                  <a:tcPr marL="2700" marR="2700" marT="2700" marB="0" anchor="ctr">
                    <a:solidFill>
                      <a:srgbClr val="4F76AC"/>
                    </a:solidFill>
                  </a:tcPr>
                </a:tc>
                <a:tc>
                  <a:txBody>
                    <a:bodyPr/>
                    <a:lstStyle/>
                    <a:p>
                      <a:pPr marL="0" marR="0" lvl="0" indent="0" algn="ctr" rtl="0">
                        <a:spcBef>
                          <a:spcPts val="0"/>
                        </a:spcBef>
                        <a:spcAft>
                          <a:spcPts val="0"/>
                        </a:spcAft>
                        <a:buNone/>
                      </a:pPr>
                      <a:r>
                        <a:rPr lang="en-US" sz="900" b="0" u="none" strike="noStrike">
                          <a:solidFill>
                            <a:srgbClr val="353535"/>
                          </a:solidFill>
                        </a:rPr>
                        <a:t>B</a:t>
                      </a:r>
                      <a:endParaRPr sz="900" b="0" i="0" u="none" strike="noStrike">
                        <a:solidFill>
                          <a:srgbClr val="353535"/>
                        </a:solidFill>
                        <a:latin typeface="Calibri"/>
                        <a:ea typeface="Calibri"/>
                        <a:cs typeface="Calibri"/>
                        <a:sym typeface="Calibri"/>
                      </a:endParaRPr>
                    </a:p>
                  </a:txBody>
                  <a:tcPr marL="2700" marR="2700" marT="2700" marB="0" anchor="ctr">
                    <a:solidFill>
                      <a:srgbClr val="FFFFCC"/>
                    </a:solidFill>
                  </a:tcPr>
                </a:tc>
                <a:extLst>
                  <a:ext uri="{0D108BD9-81ED-4DB2-BD59-A6C34878D82A}">
                    <a16:rowId xmlns:a16="http://schemas.microsoft.com/office/drawing/2014/main" val="10002"/>
                  </a:ext>
                </a:extLst>
              </a:tr>
              <a:tr h="256650">
                <a:tc>
                  <a:txBody>
                    <a:bodyPr/>
                    <a:lstStyle/>
                    <a:p>
                      <a:pPr marL="0" marR="0" lvl="0" indent="0" algn="ctr" rtl="0">
                        <a:spcBef>
                          <a:spcPts val="0"/>
                        </a:spcBef>
                        <a:spcAft>
                          <a:spcPts val="0"/>
                        </a:spcAft>
                        <a:buNone/>
                      </a:pPr>
                      <a:r>
                        <a:rPr lang="en-US" sz="900" b="0" u="none" strike="noStrike">
                          <a:solidFill>
                            <a:schemeClr val="lt1"/>
                          </a:solidFill>
                        </a:rPr>
                        <a:t>3090992</a:t>
                      </a:r>
                      <a:endParaRPr sz="900" b="0" i="0" u="none" strike="noStrike">
                        <a:solidFill>
                          <a:schemeClr val="lt1"/>
                        </a:solidFill>
                        <a:latin typeface="Calibri"/>
                        <a:ea typeface="Calibri"/>
                        <a:cs typeface="Calibri"/>
                        <a:sym typeface="Calibri"/>
                      </a:endParaRPr>
                    </a:p>
                  </a:txBody>
                  <a:tcPr marL="2700" marR="2700" marT="2700" marB="0" anchor="ctr">
                    <a:solidFill>
                      <a:srgbClr val="4F76AC"/>
                    </a:solidFill>
                  </a:tcPr>
                </a:tc>
                <a:tc>
                  <a:txBody>
                    <a:bodyPr/>
                    <a:lstStyle/>
                    <a:p>
                      <a:pPr marL="0" marR="0" lvl="0" indent="0" algn="ctr" rtl="0">
                        <a:spcBef>
                          <a:spcPts val="0"/>
                        </a:spcBef>
                        <a:spcAft>
                          <a:spcPts val="0"/>
                        </a:spcAft>
                        <a:buNone/>
                      </a:pPr>
                      <a:r>
                        <a:rPr lang="en-US" sz="900" b="0" u="none" strike="noStrike">
                          <a:solidFill>
                            <a:schemeClr val="lt1"/>
                          </a:solidFill>
                        </a:rPr>
                        <a:t>H93829-03</a:t>
                      </a:r>
                      <a:endParaRPr sz="900" b="0" i="0" u="none" strike="noStrike">
                        <a:solidFill>
                          <a:schemeClr val="lt1"/>
                        </a:solidFill>
                        <a:latin typeface="Calibri"/>
                        <a:ea typeface="Calibri"/>
                        <a:cs typeface="Calibri"/>
                        <a:sym typeface="Calibri"/>
                      </a:endParaRPr>
                    </a:p>
                  </a:txBody>
                  <a:tcPr marL="2700" marR="2700" marT="2700" marB="0" anchor="ctr">
                    <a:solidFill>
                      <a:srgbClr val="4F76AC"/>
                    </a:solidFill>
                  </a:tcPr>
                </a:tc>
                <a:tc>
                  <a:txBody>
                    <a:bodyPr/>
                    <a:lstStyle/>
                    <a:p>
                      <a:pPr marL="0" marR="0" lvl="0" indent="0" algn="ctr" rtl="0">
                        <a:spcBef>
                          <a:spcPts val="0"/>
                        </a:spcBef>
                        <a:spcAft>
                          <a:spcPts val="0"/>
                        </a:spcAft>
                        <a:buNone/>
                      </a:pPr>
                      <a:r>
                        <a:rPr lang="en-US" sz="900" b="0" u="none" strike="noStrike">
                          <a:solidFill>
                            <a:schemeClr val="lt1"/>
                          </a:solidFill>
                        </a:rPr>
                        <a:t>Joyce</a:t>
                      </a:r>
                      <a:endParaRPr sz="900" b="0" i="0" u="none" strike="noStrike">
                        <a:solidFill>
                          <a:schemeClr val="lt1"/>
                        </a:solidFill>
                        <a:latin typeface="Calibri"/>
                        <a:ea typeface="Calibri"/>
                        <a:cs typeface="Calibri"/>
                        <a:sym typeface="Calibri"/>
                      </a:endParaRPr>
                    </a:p>
                  </a:txBody>
                  <a:tcPr marL="2700" marR="2700" marT="2700" marB="0" anchor="ctr">
                    <a:solidFill>
                      <a:srgbClr val="4F76AC"/>
                    </a:solidFill>
                  </a:tcPr>
                </a:tc>
                <a:tc>
                  <a:txBody>
                    <a:bodyPr/>
                    <a:lstStyle/>
                    <a:p>
                      <a:pPr marL="0" marR="0" lvl="0" indent="0" algn="ctr" rtl="0">
                        <a:spcBef>
                          <a:spcPts val="0"/>
                        </a:spcBef>
                        <a:spcAft>
                          <a:spcPts val="0"/>
                        </a:spcAft>
                        <a:buNone/>
                      </a:pPr>
                      <a:r>
                        <a:rPr lang="en-US" sz="900" b="0" u="none" strike="noStrike">
                          <a:solidFill>
                            <a:schemeClr val="lt1"/>
                          </a:solidFill>
                        </a:rPr>
                        <a:t>p</a:t>
                      </a:r>
                      <a:endParaRPr sz="900" b="0" i="0" u="none" strike="noStrike">
                        <a:solidFill>
                          <a:schemeClr val="lt1"/>
                        </a:solidFill>
                        <a:latin typeface="Calibri"/>
                        <a:ea typeface="Calibri"/>
                        <a:cs typeface="Calibri"/>
                        <a:sym typeface="Calibri"/>
                      </a:endParaRPr>
                    </a:p>
                  </a:txBody>
                  <a:tcPr marL="2700" marR="2700" marT="2700" marB="0" anchor="ctr">
                    <a:solidFill>
                      <a:srgbClr val="4F76AC"/>
                    </a:solidFill>
                  </a:tcPr>
                </a:tc>
                <a:tc>
                  <a:txBody>
                    <a:bodyPr/>
                    <a:lstStyle/>
                    <a:p>
                      <a:pPr marL="0" marR="0" lvl="0" indent="0" algn="ctr" rtl="0">
                        <a:spcBef>
                          <a:spcPts val="0"/>
                        </a:spcBef>
                        <a:spcAft>
                          <a:spcPts val="0"/>
                        </a:spcAft>
                        <a:buNone/>
                      </a:pPr>
                      <a:r>
                        <a:rPr lang="en-US" sz="900" b="0" u="none" strike="noStrike">
                          <a:solidFill>
                            <a:schemeClr val="lt1"/>
                          </a:solidFill>
                        </a:rPr>
                        <a:t>Harry</a:t>
                      </a:r>
                      <a:endParaRPr sz="900" b="0" i="0" u="none" strike="noStrike">
                        <a:solidFill>
                          <a:schemeClr val="lt1"/>
                        </a:solidFill>
                        <a:latin typeface="Calibri"/>
                        <a:ea typeface="Calibri"/>
                        <a:cs typeface="Calibri"/>
                        <a:sym typeface="Calibri"/>
                      </a:endParaRPr>
                    </a:p>
                  </a:txBody>
                  <a:tcPr marL="2700" marR="2700" marT="2700" marB="0" anchor="ctr">
                    <a:solidFill>
                      <a:srgbClr val="4F76AC"/>
                    </a:solidFill>
                  </a:tcPr>
                </a:tc>
                <a:tc>
                  <a:txBody>
                    <a:bodyPr/>
                    <a:lstStyle/>
                    <a:p>
                      <a:pPr marL="0" marR="0" lvl="0" indent="0" algn="ctr" rtl="0">
                        <a:spcBef>
                          <a:spcPts val="0"/>
                        </a:spcBef>
                        <a:spcAft>
                          <a:spcPts val="0"/>
                        </a:spcAft>
                        <a:buNone/>
                      </a:pPr>
                      <a:r>
                        <a:rPr lang="en-US" sz="900" b="0" u="none" strike="noStrike">
                          <a:solidFill>
                            <a:schemeClr val="lt1"/>
                          </a:solidFill>
                        </a:rPr>
                        <a:t>1954-09-01</a:t>
                      </a:r>
                      <a:endParaRPr sz="900" b="0" i="0" u="none" strike="noStrike">
                        <a:solidFill>
                          <a:schemeClr val="lt1"/>
                        </a:solidFill>
                        <a:latin typeface="Calibri"/>
                        <a:ea typeface="Calibri"/>
                        <a:cs typeface="Calibri"/>
                        <a:sym typeface="Calibri"/>
                      </a:endParaRPr>
                    </a:p>
                  </a:txBody>
                  <a:tcPr marL="2700" marR="2700" marT="2700" marB="0" anchor="ctr">
                    <a:solidFill>
                      <a:srgbClr val="4F76AC"/>
                    </a:solidFill>
                  </a:tcPr>
                </a:tc>
                <a:tc>
                  <a:txBody>
                    <a:bodyPr/>
                    <a:lstStyle/>
                    <a:p>
                      <a:pPr marL="0" marR="0" lvl="0" indent="0" algn="ctr" rtl="0">
                        <a:spcBef>
                          <a:spcPts val="0"/>
                        </a:spcBef>
                        <a:spcAft>
                          <a:spcPts val="0"/>
                        </a:spcAft>
                        <a:buNone/>
                      </a:pPr>
                      <a:r>
                        <a:rPr lang="en-US" sz="900" b="0" i="0" u="none" strike="noStrike">
                          <a:solidFill>
                            <a:schemeClr val="lt1"/>
                          </a:solidFill>
                          <a:latin typeface="Calibri"/>
                          <a:ea typeface="Calibri"/>
                          <a:cs typeface="Calibri"/>
                          <a:sym typeface="Calibri"/>
                        </a:rPr>
                        <a:t>M</a:t>
                      </a:r>
                      <a:endParaRPr/>
                    </a:p>
                  </a:txBody>
                  <a:tcPr marL="2700" marR="2700" marT="2700" marB="0" anchor="ctr">
                    <a:solidFill>
                      <a:srgbClr val="4F76AC"/>
                    </a:solidFill>
                  </a:tcPr>
                </a:tc>
                <a:tc>
                  <a:txBody>
                    <a:bodyPr/>
                    <a:lstStyle/>
                    <a:p>
                      <a:pPr marL="0" marR="0" lvl="0" indent="0" algn="ctr" rtl="0">
                        <a:spcBef>
                          <a:spcPts val="0"/>
                        </a:spcBef>
                        <a:spcAft>
                          <a:spcPts val="0"/>
                        </a:spcAft>
                        <a:buNone/>
                      </a:pPr>
                      <a:r>
                        <a:rPr lang="en-US" sz="900" b="0" u="none" strike="noStrike">
                          <a:solidFill>
                            <a:schemeClr val="lt1"/>
                          </a:solidFill>
                        </a:rPr>
                        <a:t>XXX-XX-XXXX</a:t>
                      </a:r>
                      <a:endParaRPr sz="900" b="0" i="0" u="none" strike="noStrike">
                        <a:solidFill>
                          <a:schemeClr val="lt1"/>
                        </a:solidFill>
                        <a:latin typeface="Calibri"/>
                        <a:ea typeface="Calibri"/>
                        <a:cs typeface="Calibri"/>
                        <a:sym typeface="Calibri"/>
                      </a:endParaRPr>
                    </a:p>
                  </a:txBody>
                  <a:tcPr marL="2700" marR="2700" marT="2700" marB="0" anchor="ctr">
                    <a:solidFill>
                      <a:srgbClr val="4F76AC"/>
                    </a:solidFill>
                  </a:tcPr>
                </a:tc>
                <a:tc>
                  <a:txBody>
                    <a:bodyPr/>
                    <a:lstStyle/>
                    <a:p>
                      <a:pPr marL="0" marR="0" lvl="0" indent="0" algn="ctr" rtl="0">
                        <a:spcBef>
                          <a:spcPts val="0"/>
                        </a:spcBef>
                        <a:spcAft>
                          <a:spcPts val="0"/>
                        </a:spcAft>
                        <a:buNone/>
                      </a:pPr>
                      <a:r>
                        <a:rPr lang="en-US" sz="900" b="0" u="none" strike="noStrike">
                          <a:solidFill>
                            <a:schemeClr val="lt1"/>
                          </a:solidFill>
                        </a:rPr>
                        <a:t>142 State Street</a:t>
                      </a:r>
                      <a:endParaRPr sz="900" b="0" i="0" u="none" strike="noStrike">
                        <a:solidFill>
                          <a:schemeClr val="lt1"/>
                        </a:solidFill>
                        <a:latin typeface="Calibri"/>
                        <a:ea typeface="Calibri"/>
                        <a:cs typeface="Calibri"/>
                        <a:sym typeface="Calibri"/>
                      </a:endParaRPr>
                    </a:p>
                  </a:txBody>
                  <a:tcPr marL="2700" marR="2700" marT="2700" marB="0" anchor="ctr">
                    <a:solidFill>
                      <a:srgbClr val="4F76AC"/>
                    </a:solidFill>
                  </a:tcPr>
                </a:tc>
                <a:tc>
                  <a:txBody>
                    <a:bodyPr/>
                    <a:lstStyle/>
                    <a:p>
                      <a:pPr marL="0" marR="0" lvl="0" indent="0" algn="ctr" rtl="0">
                        <a:spcBef>
                          <a:spcPts val="0"/>
                        </a:spcBef>
                        <a:spcAft>
                          <a:spcPts val="0"/>
                        </a:spcAft>
                        <a:buNone/>
                      </a:pPr>
                      <a:r>
                        <a:rPr lang="en-US" sz="900" b="0" u="none" strike="noStrike">
                          <a:solidFill>
                            <a:schemeClr val="lt1"/>
                          </a:solidFill>
                        </a:rPr>
                        <a:t>unit 4</a:t>
                      </a:r>
                      <a:endParaRPr sz="900" b="0" i="0" u="none" strike="noStrike">
                        <a:solidFill>
                          <a:schemeClr val="lt1"/>
                        </a:solidFill>
                        <a:latin typeface="Calibri"/>
                        <a:ea typeface="Calibri"/>
                        <a:cs typeface="Calibri"/>
                        <a:sym typeface="Calibri"/>
                      </a:endParaRPr>
                    </a:p>
                  </a:txBody>
                  <a:tcPr marL="2700" marR="2700" marT="2700" marB="0" anchor="ctr">
                    <a:solidFill>
                      <a:srgbClr val="4F76AC"/>
                    </a:solidFill>
                  </a:tcPr>
                </a:tc>
                <a:tc>
                  <a:txBody>
                    <a:bodyPr/>
                    <a:lstStyle/>
                    <a:p>
                      <a:pPr marL="0" marR="0" lvl="0" indent="0" algn="ctr" rtl="0">
                        <a:spcBef>
                          <a:spcPts val="0"/>
                        </a:spcBef>
                        <a:spcAft>
                          <a:spcPts val="0"/>
                        </a:spcAft>
                        <a:buNone/>
                      </a:pPr>
                      <a:r>
                        <a:rPr lang="en-US" sz="900" b="0" u="none" strike="noStrike">
                          <a:solidFill>
                            <a:schemeClr val="lt1"/>
                          </a:solidFill>
                        </a:rPr>
                        <a:t>Everett</a:t>
                      </a:r>
                      <a:endParaRPr sz="900" b="0" i="0" u="none" strike="noStrike">
                        <a:solidFill>
                          <a:schemeClr val="lt1"/>
                        </a:solidFill>
                        <a:latin typeface="Calibri"/>
                        <a:ea typeface="Calibri"/>
                        <a:cs typeface="Calibri"/>
                        <a:sym typeface="Calibri"/>
                      </a:endParaRPr>
                    </a:p>
                  </a:txBody>
                  <a:tcPr marL="2700" marR="2700" marT="2700" marB="0" anchor="ctr">
                    <a:solidFill>
                      <a:srgbClr val="4F76AC"/>
                    </a:solidFill>
                  </a:tcPr>
                </a:tc>
                <a:tc>
                  <a:txBody>
                    <a:bodyPr/>
                    <a:lstStyle/>
                    <a:p>
                      <a:pPr marL="0" marR="0" lvl="0" indent="0" algn="ctr" rtl="0">
                        <a:spcBef>
                          <a:spcPts val="0"/>
                        </a:spcBef>
                        <a:spcAft>
                          <a:spcPts val="0"/>
                        </a:spcAft>
                        <a:buNone/>
                      </a:pPr>
                      <a:r>
                        <a:rPr lang="en-US" sz="900" b="0" u="none" strike="noStrike">
                          <a:solidFill>
                            <a:schemeClr val="lt1"/>
                          </a:solidFill>
                        </a:rPr>
                        <a:t>MA</a:t>
                      </a:r>
                      <a:endParaRPr sz="900" b="0" i="0" u="none" strike="noStrike">
                        <a:solidFill>
                          <a:schemeClr val="lt1"/>
                        </a:solidFill>
                        <a:latin typeface="Calibri"/>
                        <a:ea typeface="Calibri"/>
                        <a:cs typeface="Calibri"/>
                        <a:sym typeface="Calibri"/>
                      </a:endParaRPr>
                    </a:p>
                  </a:txBody>
                  <a:tcPr marL="2700" marR="2700" marT="2700" marB="0" anchor="ctr">
                    <a:solidFill>
                      <a:srgbClr val="4F76AC"/>
                    </a:solidFill>
                  </a:tcPr>
                </a:tc>
                <a:tc>
                  <a:txBody>
                    <a:bodyPr/>
                    <a:lstStyle/>
                    <a:p>
                      <a:pPr marL="0" marR="0" lvl="0" indent="0" algn="ctr" rtl="0">
                        <a:spcBef>
                          <a:spcPts val="0"/>
                        </a:spcBef>
                        <a:spcAft>
                          <a:spcPts val="0"/>
                        </a:spcAft>
                        <a:buNone/>
                      </a:pPr>
                      <a:r>
                        <a:rPr lang="en-US" sz="900" b="0" u="none" strike="noStrike">
                          <a:solidFill>
                            <a:schemeClr val="lt1"/>
                          </a:solidFill>
                        </a:rPr>
                        <a:t>02149</a:t>
                      </a:r>
                      <a:endParaRPr sz="900" b="0" i="0" u="none" strike="noStrike">
                        <a:solidFill>
                          <a:schemeClr val="lt1"/>
                        </a:solidFill>
                        <a:latin typeface="Calibri"/>
                        <a:ea typeface="Calibri"/>
                        <a:cs typeface="Calibri"/>
                        <a:sym typeface="Calibri"/>
                      </a:endParaRPr>
                    </a:p>
                  </a:txBody>
                  <a:tcPr marL="2700" marR="2700" marT="2700" marB="0" anchor="ctr">
                    <a:solidFill>
                      <a:srgbClr val="4F76AC"/>
                    </a:solidFill>
                  </a:tcPr>
                </a:tc>
                <a:tc>
                  <a:txBody>
                    <a:bodyPr/>
                    <a:lstStyle/>
                    <a:p>
                      <a:pPr marL="0" marR="0" lvl="0" indent="0" algn="ctr" rtl="0">
                        <a:spcBef>
                          <a:spcPts val="0"/>
                        </a:spcBef>
                        <a:spcAft>
                          <a:spcPts val="0"/>
                        </a:spcAft>
                        <a:buNone/>
                      </a:pPr>
                      <a:r>
                        <a:rPr lang="en-US" sz="900" b="0" u="none" strike="noStrike">
                          <a:solidFill>
                            <a:schemeClr val="lt1"/>
                          </a:solidFill>
                        </a:rPr>
                        <a:t>6173816000</a:t>
                      </a:r>
                      <a:endParaRPr sz="900" b="0" i="0" u="none" strike="noStrike">
                        <a:solidFill>
                          <a:schemeClr val="lt1"/>
                        </a:solidFill>
                        <a:latin typeface="Calibri"/>
                        <a:ea typeface="Calibri"/>
                        <a:cs typeface="Calibri"/>
                        <a:sym typeface="Calibri"/>
                      </a:endParaRPr>
                    </a:p>
                  </a:txBody>
                  <a:tcPr marL="2700" marR="2700" marT="2700" marB="0" anchor="ctr">
                    <a:solidFill>
                      <a:srgbClr val="4F76AC"/>
                    </a:solidFill>
                  </a:tcPr>
                </a:tc>
                <a:tc>
                  <a:txBody>
                    <a:bodyPr/>
                    <a:lstStyle/>
                    <a:p>
                      <a:pPr marL="0" marR="0" lvl="0" indent="0" algn="ctr" rtl="0">
                        <a:spcBef>
                          <a:spcPts val="0"/>
                        </a:spcBef>
                        <a:spcAft>
                          <a:spcPts val="0"/>
                        </a:spcAft>
                        <a:buNone/>
                      </a:pPr>
                      <a:r>
                        <a:rPr lang="en-US" sz="900" b="0" u="none" strike="noStrike">
                          <a:solidFill>
                            <a:srgbClr val="353535"/>
                          </a:solidFill>
                        </a:rPr>
                        <a:t>C</a:t>
                      </a:r>
                      <a:endParaRPr sz="900" b="0" i="0" u="none" strike="noStrike">
                        <a:solidFill>
                          <a:srgbClr val="353535"/>
                        </a:solidFill>
                        <a:latin typeface="Calibri"/>
                        <a:ea typeface="Calibri"/>
                        <a:cs typeface="Calibri"/>
                        <a:sym typeface="Calibri"/>
                      </a:endParaRPr>
                    </a:p>
                  </a:txBody>
                  <a:tcPr marL="2700" marR="2700" marT="2700" marB="0" anchor="ctr">
                    <a:solidFill>
                      <a:srgbClr val="FFFFCC"/>
                    </a:solidFill>
                  </a:tcPr>
                </a:tc>
                <a:extLst>
                  <a:ext uri="{0D108BD9-81ED-4DB2-BD59-A6C34878D82A}">
                    <a16:rowId xmlns:a16="http://schemas.microsoft.com/office/drawing/2014/main" val="10003"/>
                  </a:ext>
                </a:extLst>
              </a:tr>
            </a:tbl>
          </a:graphicData>
        </a:graphic>
      </p:graphicFrame>
      <p:sp>
        <p:nvSpPr>
          <p:cNvPr id="615" name="Google Shape;615;p27"/>
          <p:cNvSpPr txBox="1"/>
          <p:nvPr/>
        </p:nvSpPr>
        <p:spPr>
          <a:xfrm>
            <a:off x="179450" y="4069022"/>
            <a:ext cx="4219662" cy="307777"/>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404041"/>
                </a:solidFill>
                <a:effectLst/>
                <a:uLnTx/>
                <a:uFillTx/>
                <a:latin typeface="Calibri"/>
                <a:ea typeface="Calibri"/>
                <a:cs typeface="Calibri"/>
                <a:sym typeface="Calibri"/>
              </a:rPr>
              <a:t>Sample File Headers + Rows</a:t>
            </a:r>
            <a:endParaRPr kumimoji="0" sz="1800" b="0" i="0" u="none" strike="noStrike" kern="1200" cap="none" spc="0" normalizeH="0" baseline="0" noProof="0">
              <a:ln>
                <a:noFill/>
              </a:ln>
              <a:solidFill>
                <a:srgbClr val="404041"/>
              </a:solidFill>
              <a:effectLst/>
              <a:uLnTx/>
              <a:uFillTx/>
              <a:latin typeface="Calibri" panose="020F0502020204030204"/>
              <a:ea typeface="+mn-ea"/>
              <a:cs typeface="+mn-cs"/>
            </a:endParaRPr>
          </a:p>
        </p:txBody>
      </p:sp>
      <p:sp>
        <p:nvSpPr>
          <p:cNvPr id="616" name="Google Shape;616;p27"/>
          <p:cNvSpPr/>
          <p:nvPr/>
        </p:nvSpPr>
        <p:spPr>
          <a:xfrm>
            <a:off x="2630733" y="966211"/>
            <a:ext cx="900250" cy="1203189"/>
          </a:xfrm>
          <a:custGeom>
            <a:avLst/>
            <a:gdLst/>
            <a:ahLst/>
            <a:cxnLst/>
            <a:rect l="l" t="t" r="r" b="b"/>
            <a:pathLst>
              <a:path w="2688193" h="3592786" extrusionOk="0">
                <a:moveTo>
                  <a:pt x="2019300" y="5965"/>
                </a:moveTo>
                <a:lnTo>
                  <a:pt x="2653240" y="639905"/>
                </a:lnTo>
                <a:lnTo>
                  <a:pt x="2175108" y="639905"/>
                </a:lnTo>
                <a:lnTo>
                  <a:pt x="2143128" y="639905"/>
                </a:lnTo>
                <a:cubicBezTo>
                  <a:pt x="2074740" y="639905"/>
                  <a:pt x="2019300" y="584465"/>
                  <a:pt x="2019300" y="516077"/>
                </a:cubicBezTo>
                <a:lnTo>
                  <a:pt x="2019300" y="484097"/>
                </a:lnTo>
                <a:close/>
                <a:moveTo>
                  <a:pt x="155808" y="0"/>
                </a:moveTo>
                <a:lnTo>
                  <a:pt x="1958975" y="0"/>
                </a:lnTo>
                <a:lnTo>
                  <a:pt x="1958975" y="544422"/>
                </a:lnTo>
                <a:cubicBezTo>
                  <a:pt x="1958975" y="630472"/>
                  <a:pt x="2028733" y="700230"/>
                  <a:pt x="2114783" y="700230"/>
                </a:cubicBezTo>
                <a:lnTo>
                  <a:pt x="2688193" y="700230"/>
                </a:lnTo>
                <a:lnTo>
                  <a:pt x="2688193" y="3436978"/>
                </a:lnTo>
                <a:cubicBezTo>
                  <a:pt x="2688193" y="3523028"/>
                  <a:pt x="2618435" y="3592786"/>
                  <a:pt x="2532385" y="3592786"/>
                </a:cubicBezTo>
                <a:lnTo>
                  <a:pt x="155808" y="3592786"/>
                </a:lnTo>
                <a:cubicBezTo>
                  <a:pt x="69758" y="3592786"/>
                  <a:pt x="0" y="3523028"/>
                  <a:pt x="0" y="3436978"/>
                </a:cubicBezTo>
                <a:lnTo>
                  <a:pt x="0" y="155808"/>
                </a:lnTo>
                <a:cubicBezTo>
                  <a:pt x="0" y="69758"/>
                  <a:pt x="69758" y="0"/>
                  <a:pt x="155808" y="0"/>
                </a:cubicBezTo>
                <a:close/>
              </a:path>
            </a:pathLst>
          </a:custGeom>
          <a:solidFill>
            <a:srgbClr val="0070C0"/>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14000"/>
              </a:lnSpc>
              <a:spcBef>
                <a:spcPts val="0"/>
              </a:spcBef>
              <a:spcAft>
                <a:spcPts val="0"/>
              </a:spcAft>
              <a:buClrTx/>
              <a:buSzTx/>
              <a:buFontTx/>
              <a:buNone/>
              <a:tabLst/>
              <a:defRPr/>
            </a:pPr>
            <a:endParaRPr kumimoji="0" sz="1400" b="1" i="0" u="none" strike="noStrike" kern="1200" cap="none" spc="0" normalizeH="0" baseline="0" noProof="0">
              <a:ln>
                <a:noFill/>
              </a:ln>
              <a:solidFill>
                <a:srgbClr val="FFFFFF"/>
              </a:solidFill>
              <a:effectLst/>
              <a:uLnTx/>
              <a:uFillTx/>
              <a:latin typeface="Calibri"/>
              <a:ea typeface="Calibri"/>
              <a:cs typeface="Calibri"/>
              <a:sym typeface="Calibri"/>
            </a:endParaRPr>
          </a:p>
        </p:txBody>
      </p:sp>
      <p:sp>
        <p:nvSpPr>
          <p:cNvPr id="617" name="Google Shape;617;p27"/>
          <p:cNvSpPr txBox="1"/>
          <p:nvPr/>
        </p:nvSpPr>
        <p:spPr>
          <a:xfrm>
            <a:off x="2792606" y="1904223"/>
            <a:ext cx="576504" cy="231602"/>
          </a:xfrm>
          <a:prstGeom prst="rect">
            <a:avLst/>
          </a:prstGeom>
          <a:solidFill>
            <a:srgbClr val="0070C0"/>
          </a:solidFill>
          <a:ln>
            <a:noFill/>
          </a:ln>
        </p:spPr>
        <p:txBody>
          <a:bodyPr spcFirstLastPara="1" wrap="square" lIns="91425" tIns="0" rIns="91425" bIns="0" anchor="t" anchorCtr="0">
            <a:spAutoFit/>
          </a:bodyPr>
          <a:lstStyle/>
          <a:p>
            <a:pPr marL="0" marR="0" lvl="0" indent="0" algn="ctr" defTabSz="914400" rtl="0" eaLnBrk="1" fontAlgn="auto" latinLnBrk="0" hangingPunct="1">
              <a:lnSpc>
                <a:spcPct val="114000"/>
              </a:lnSpc>
              <a:spcBef>
                <a:spcPts val="0"/>
              </a:spcBef>
              <a:spcAft>
                <a:spcPts val="0"/>
              </a:spcAft>
              <a:buClrTx/>
              <a:buSzTx/>
              <a:buFontTx/>
              <a:buNone/>
              <a:tabLst/>
              <a:defRPr/>
            </a:pPr>
            <a:r>
              <a:rPr kumimoji="0" lang="en-US" sz="1400" b="1" i="0" u="none" strike="noStrike" kern="1200" cap="none" spc="0" normalizeH="0" baseline="0" noProof="0">
                <a:ln>
                  <a:noFill/>
                </a:ln>
                <a:solidFill>
                  <a:srgbClr val="FFFFFF"/>
                </a:solidFill>
                <a:effectLst/>
                <a:uLnTx/>
                <a:uFillTx/>
                <a:latin typeface="Calibri"/>
                <a:ea typeface="Calibri"/>
                <a:cs typeface="Calibri"/>
                <a:sym typeface="Calibri"/>
              </a:rPr>
              <a:t>CSV</a:t>
            </a:r>
            <a:endParaRPr kumimoji="0" sz="1800" b="0" i="0" u="none" strike="noStrike" kern="1200" cap="none" spc="0" normalizeH="0" baseline="0" noProof="0">
              <a:ln>
                <a:noFill/>
              </a:ln>
              <a:solidFill>
                <a:srgbClr val="404041"/>
              </a:solidFill>
              <a:effectLst/>
              <a:uLnTx/>
              <a:uFillTx/>
              <a:latin typeface="Calibri" panose="020F0502020204030204"/>
              <a:ea typeface="+mn-ea"/>
              <a:cs typeface="+mn-cs"/>
            </a:endParaRPr>
          </a:p>
        </p:txBody>
      </p:sp>
      <p:graphicFrame>
        <p:nvGraphicFramePr>
          <p:cNvPr id="618" name="Google Shape;618;p27"/>
          <p:cNvGraphicFramePr/>
          <p:nvPr/>
        </p:nvGraphicFramePr>
        <p:xfrm>
          <a:off x="2714501" y="1294172"/>
          <a:ext cx="732725" cy="584250"/>
        </p:xfrm>
        <a:graphic>
          <a:graphicData uri="http://schemas.openxmlformats.org/drawingml/2006/table">
            <a:tbl>
              <a:tblPr firstRow="1" bandRow="1">
                <a:noFill/>
              </a:tblPr>
              <a:tblGrid>
                <a:gridCol w="244250">
                  <a:extLst>
                    <a:ext uri="{9D8B030D-6E8A-4147-A177-3AD203B41FA5}">
                      <a16:colId xmlns:a16="http://schemas.microsoft.com/office/drawing/2014/main" val="20000"/>
                    </a:ext>
                  </a:extLst>
                </a:gridCol>
                <a:gridCol w="229550">
                  <a:extLst>
                    <a:ext uri="{9D8B030D-6E8A-4147-A177-3AD203B41FA5}">
                      <a16:colId xmlns:a16="http://schemas.microsoft.com/office/drawing/2014/main" val="20001"/>
                    </a:ext>
                  </a:extLst>
                </a:gridCol>
                <a:gridCol w="258925">
                  <a:extLst>
                    <a:ext uri="{9D8B030D-6E8A-4147-A177-3AD203B41FA5}">
                      <a16:colId xmlns:a16="http://schemas.microsoft.com/office/drawing/2014/main" val="20002"/>
                    </a:ext>
                  </a:extLst>
                </a:gridCol>
              </a:tblGrid>
              <a:tr h="0">
                <a:tc>
                  <a:txBody>
                    <a:bodyPr/>
                    <a:lstStyle/>
                    <a:p>
                      <a:pPr marL="0" marR="0" lvl="0" indent="0" algn="l" rtl="0">
                        <a:spcBef>
                          <a:spcPts val="0"/>
                        </a:spcBef>
                        <a:spcAft>
                          <a:spcPts val="0"/>
                        </a:spcAft>
                        <a:buNone/>
                      </a:pPr>
                      <a:endParaRPr sz="100"/>
                    </a:p>
                  </a:txBody>
                  <a:tcPr marL="91450" marR="91450" marT="45725" marB="45725">
                    <a:lnB w="12700" cap="flat" cmpd="sng">
                      <a:solidFill>
                        <a:schemeClr val="lt1"/>
                      </a:solidFill>
                      <a:prstDash val="solid"/>
                      <a:round/>
                      <a:headEnd type="none" w="sm" len="sm"/>
                      <a:tailEnd type="none" w="sm" len="sm"/>
                    </a:lnB>
                    <a:solidFill>
                      <a:schemeClr val="lt1">
                        <a:alpha val="49803"/>
                      </a:schemeClr>
                    </a:solidFill>
                  </a:tcPr>
                </a:tc>
                <a:tc>
                  <a:txBody>
                    <a:bodyPr/>
                    <a:lstStyle/>
                    <a:p>
                      <a:pPr marL="0" marR="0" lvl="0" indent="0" algn="l" rtl="0">
                        <a:spcBef>
                          <a:spcPts val="0"/>
                        </a:spcBef>
                        <a:spcAft>
                          <a:spcPts val="0"/>
                        </a:spcAft>
                        <a:buNone/>
                      </a:pPr>
                      <a:endParaRPr sz="100"/>
                    </a:p>
                  </a:txBody>
                  <a:tcPr marL="91450" marR="91450" marT="45725" marB="45725">
                    <a:lnB w="12700" cap="flat" cmpd="sng">
                      <a:solidFill>
                        <a:schemeClr val="lt1"/>
                      </a:solidFill>
                      <a:prstDash val="solid"/>
                      <a:round/>
                      <a:headEnd type="none" w="sm" len="sm"/>
                      <a:tailEnd type="none" w="sm" len="sm"/>
                    </a:lnB>
                    <a:solidFill>
                      <a:schemeClr val="lt1">
                        <a:alpha val="49803"/>
                      </a:schemeClr>
                    </a:solidFill>
                  </a:tcPr>
                </a:tc>
                <a:tc>
                  <a:txBody>
                    <a:bodyPr/>
                    <a:lstStyle/>
                    <a:p>
                      <a:pPr marL="0" marR="0" lvl="0" indent="0" algn="l" rtl="0">
                        <a:spcBef>
                          <a:spcPts val="0"/>
                        </a:spcBef>
                        <a:spcAft>
                          <a:spcPts val="0"/>
                        </a:spcAft>
                        <a:buNone/>
                      </a:pPr>
                      <a:endParaRPr sz="100"/>
                    </a:p>
                  </a:txBody>
                  <a:tcPr marL="91450" marR="91450" marT="45725" marB="45725">
                    <a:lnB w="12700" cap="flat" cmpd="sng">
                      <a:solidFill>
                        <a:schemeClr val="lt1"/>
                      </a:solidFill>
                      <a:prstDash val="solid"/>
                      <a:round/>
                      <a:headEnd type="none" w="sm" len="sm"/>
                      <a:tailEnd type="none" w="sm" len="sm"/>
                    </a:lnB>
                    <a:solidFill>
                      <a:schemeClr val="lt1">
                        <a:alpha val="49803"/>
                      </a:schemeClr>
                    </a:solidFill>
                  </a:tcPr>
                </a:tc>
                <a:extLst>
                  <a:ext uri="{0D108BD9-81ED-4DB2-BD59-A6C34878D82A}">
                    <a16:rowId xmlns:a16="http://schemas.microsoft.com/office/drawing/2014/main" val="10000"/>
                  </a:ext>
                </a:extLst>
              </a:tr>
              <a:tr h="0">
                <a:tc>
                  <a:txBody>
                    <a:bodyPr/>
                    <a:lstStyle/>
                    <a:p>
                      <a:pPr marL="0" marR="0" lvl="0" indent="0" algn="l" rtl="0">
                        <a:spcBef>
                          <a:spcPts val="0"/>
                        </a:spcBef>
                        <a:spcAft>
                          <a:spcPts val="0"/>
                        </a:spcAft>
                        <a:buNone/>
                      </a:pPr>
                      <a:endParaRPr sz="100"/>
                    </a:p>
                  </a:txBody>
                  <a:tcPr marL="91450" marR="91450" marT="45725" marB="45725">
                    <a:lnT w="12700" cap="flat" cmpd="sng">
                      <a:solidFill>
                        <a:schemeClr val="lt1"/>
                      </a:solidFill>
                      <a:prstDash val="solid"/>
                      <a:round/>
                      <a:headEnd type="none" w="sm" len="sm"/>
                      <a:tailEnd type="none" w="sm" len="sm"/>
                    </a:lnT>
                  </a:tcPr>
                </a:tc>
                <a:tc>
                  <a:txBody>
                    <a:bodyPr/>
                    <a:lstStyle/>
                    <a:p>
                      <a:pPr marL="0" marR="0" lvl="0" indent="0" algn="l" rtl="0">
                        <a:spcBef>
                          <a:spcPts val="0"/>
                        </a:spcBef>
                        <a:spcAft>
                          <a:spcPts val="0"/>
                        </a:spcAft>
                        <a:buNone/>
                      </a:pPr>
                      <a:endParaRPr sz="100"/>
                    </a:p>
                  </a:txBody>
                  <a:tcPr marL="91450" marR="91450" marT="45725" marB="45725">
                    <a:lnT w="12700" cap="flat" cmpd="sng">
                      <a:solidFill>
                        <a:schemeClr val="lt1"/>
                      </a:solidFill>
                      <a:prstDash val="solid"/>
                      <a:round/>
                      <a:headEnd type="none" w="sm" len="sm"/>
                      <a:tailEnd type="none" w="sm" len="sm"/>
                    </a:lnT>
                  </a:tcPr>
                </a:tc>
                <a:tc>
                  <a:txBody>
                    <a:bodyPr/>
                    <a:lstStyle/>
                    <a:p>
                      <a:pPr marL="0" marR="0" lvl="0" indent="0" algn="l" rtl="0">
                        <a:spcBef>
                          <a:spcPts val="0"/>
                        </a:spcBef>
                        <a:spcAft>
                          <a:spcPts val="0"/>
                        </a:spcAft>
                        <a:buNone/>
                      </a:pPr>
                      <a:endParaRPr sz="100"/>
                    </a:p>
                  </a:txBody>
                  <a:tcPr marL="91450" marR="91450" marT="45725" marB="45725">
                    <a:lnT w="12700" cap="flat" cmpd="sng">
                      <a:solidFill>
                        <a:schemeClr val="lt1"/>
                      </a:solidFill>
                      <a:prstDash val="solid"/>
                      <a:round/>
                      <a:headEnd type="none" w="sm" len="sm"/>
                      <a:tailEnd type="none" w="sm" len="sm"/>
                    </a:lnT>
                  </a:tcPr>
                </a:tc>
                <a:extLst>
                  <a:ext uri="{0D108BD9-81ED-4DB2-BD59-A6C34878D82A}">
                    <a16:rowId xmlns:a16="http://schemas.microsoft.com/office/drawing/2014/main" val="10001"/>
                  </a:ext>
                </a:extLst>
              </a:tr>
              <a:tr h="0">
                <a:tc>
                  <a:txBody>
                    <a:bodyPr/>
                    <a:lstStyle/>
                    <a:p>
                      <a:pPr marL="0" marR="0" lvl="0" indent="0" algn="l" rtl="0">
                        <a:spcBef>
                          <a:spcPts val="0"/>
                        </a:spcBef>
                        <a:spcAft>
                          <a:spcPts val="0"/>
                        </a:spcAft>
                        <a:buNone/>
                      </a:pPr>
                      <a:endParaRPr sz="100"/>
                    </a:p>
                  </a:txBody>
                  <a:tcPr marL="91450" marR="91450" marT="45725" marB="45725"/>
                </a:tc>
                <a:tc>
                  <a:txBody>
                    <a:bodyPr/>
                    <a:lstStyle/>
                    <a:p>
                      <a:pPr marL="0" marR="0" lvl="0" indent="0" algn="l" rtl="0">
                        <a:spcBef>
                          <a:spcPts val="0"/>
                        </a:spcBef>
                        <a:spcAft>
                          <a:spcPts val="0"/>
                        </a:spcAft>
                        <a:buNone/>
                      </a:pPr>
                      <a:endParaRPr sz="100"/>
                    </a:p>
                  </a:txBody>
                  <a:tcPr marL="91450" marR="91450" marT="45725" marB="45725"/>
                </a:tc>
                <a:tc>
                  <a:txBody>
                    <a:bodyPr/>
                    <a:lstStyle/>
                    <a:p>
                      <a:pPr marL="0" marR="0" lvl="0" indent="0" algn="l" rtl="0">
                        <a:spcBef>
                          <a:spcPts val="0"/>
                        </a:spcBef>
                        <a:spcAft>
                          <a:spcPts val="0"/>
                        </a:spcAft>
                        <a:buNone/>
                      </a:pPr>
                      <a:endParaRPr sz="100"/>
                    </a:p>
                  </a:txBody>
                  <a:tcPr marL="91450" marR="91450" marT="45725" marB="45725"/>
                </a:tc>
                <a:extLst>
                  <a:ext uri="{0D108BD9-81ED-4DB2-BD59-A6C34878D82A}">
                    <a16:rowId xmlns:a16="http://schemas.microsoft.com/office/drawing/2014/main" val="10002"/>
                  </a:ext>
                </a:extLst>
              </a:tr>
              <a:tr h="0">
                <a:tc>
                  <a:txBody>
                    <a:bodyPr/>
                    <a:lstStyle/>
                    <a:p>
                      <a:pPr marL="0" marR="0" lvl="0" indent="0" algn="l" rtl="0">
                        <a:spcBef>
                          <a:spcPts val="0"/>
                        </a:spcBef>
                        <a:spcAft>
                          <a:spcPts val="0"/>
                        </a:spcAft>
                        <a:buNone/>
                      </a:pPr>
                      <a:endParaRPr sz="100"/>
                    </a:p>
                  </a:txBody>
                  <a:tcPr marL="91450" marR="91450" marT="45725" marB="45725"/>
                </a:tc>
                <a:tc>
                  <a:txBody>
                    <a:bodyPr/>
                    <a:lstStyle/>
                    <a:p>
                      <a:pPr marL="0" marR="0" lvl="0" indent="0" algn="l" rtl="0">
                        <a:spcBef>
                          <a:spcPts val="0"/>
                        </a:spcBef>
                        <a:spcAft>
                          <a:spcPts val="0"/>
                        </a:spcAft>
                        <a:buNone/>
                      </a:pPr>
                      <a:endParaRPr sz="100"/>
                    </a:p>
                  </a:txBody>
                  <a:tcPr marL="91450" marR="91450" marT="45725" marB="45725"/>
                </a:tc>
                <a:tc>
                  <a:txBody>
                    <a:bodyPr/>
                    <a:lstStyle/>
                    <a:p>
                      <a:pPr marL="0" marR="0" lvl="0" indent="0" algn="l" rtl="0">
                        <a:spcBef>
                          <a:spcPts val="0"/>
                        </a:spcBef>
                        <a:spcAft>
                          <a:spcPts val="0"/>
                        </a:spcAft>
                        <a:buNone/>
                      </a:pPr>
                      <a:endParaRPr sz="100"/>
                    </a:p>
                  </a:txBody>
                  <a:tcPr marL="91450" marR="91450" marT="45725" marB="45725"/>
                </a:tc>
                <a:extLst>
                  <a:ext uri="{0D108BD9-81ED-4DB2-BD59-A6C34878D82A}">
                    <a16:rowId xmlns:a16="http://schemas.microsoft.com/office/drawing/2014/main" val="10003"/>
                  </a:ext>
                </a:extLst>
              </a:tr>
              <a:tr h="0">
                <a:tc>
                  <a:txBody>
                    <a:bodyPr/>
                    <a:lstStyle/>
                    <a:p>
                      <a:pPr marL="0" marR="0" lvl="0" indent="0" algn="l" rtl="0">
                        <a:spcBef>
                          <a:spcPts val="0"/>
                        </a:spcBef>
                        <a:spcAft>
                          <a:spcPts val="0"/>
                        </a:spcAft>
                        <a:buNone/>
                      </a:pPr>
                      <a:endParaRPr sz="100"/>
                    </a:p>
                  </a:txBody>
                  <a:tcPr marL="91450" marR="91450" marT="45725" marB="45725"/>
                </a:tc>
                <a:tc>
                  <a:txBody>
                    <a:bodyPr/>
                    <a:lstStyle/>
                    <a:p>
                      <a:pPr marL="0" marR="0" lvl="0" indent="0" algn="l" rtl="0">
                        <a:spcBef>
                          <a:spcPts val="0"/>
                        </a:spcBef>
                        <a:spcAft>
                          <a:spcPts val="0"/>
                        </a:spcAft>
                        <a:buNone/>
                      </a:pPr>
                      <a:endParaRPr sz="100"/>
                    </a:p>
                  </a:txBody>
                  <a:tcPr marL="91450" marR="91450" marT="45725" marB="45725"/>
                </a:tc>
                <a:tc>
                  <a:txBody>
                    <a:bodyPr/>
                    <a:lstStyle/>
                    <a:p>
                      <a:pPr marL="0" marR="0" lvl="0" indent="0" algn="l" rtl="0">
                        <a:spcBef>
                          <a:spcPts val="0"/>
                        </a:spcBef>
                        <a:spcAft>
                          <a:spcPts val="0"/>
                        </a:spcAft>
                        <a:buNone/>
                      </a:pPr>
                      <a:endParaRPr sz="100" dirty="0"/>
                    </a:p>
                  </a:txBody>
                  <a:tcPr marL="91450" marR="91450" marT="45725" marB="45725"/>
                </a:tc>
                <a:extLst>
                  <a:ext uri="{0D108BD9-81ED-4DB2-BD59-A6C34878D82A}">
                    <a16:rowId xmlns:a16="http://schemas.microsoft.com/office/drawing/2014/main" val="10004"/>
                  </a:ext>
                </a:extLst>
              </a:tr>
            </a:tbl>
          </a:graphicData>
        </a:graphic>
      </p:graphicFrame>
      <p:cxnSp>
        <p:nvCxnSpPr>
          <p:cNvPr id="619" name="Google Shape;619;p27"/>
          <p:cNvCxnSpPr/>
          <p:nvPr/>
        </p:nvCxnSpPr>
        <p:spPr>
          <a:xfrm>
            <a:off x="11024291" y="4687410"/>
            <a:ext cx="797216" cy="0"/>
          </a:xfrm>
          <a:prstGeom prst="straightConnector1">
            <a:avLst/>
          </a:prstGeom>
          <a:noFill/>
          <a:ln w="9525" cap="flat" cmpd="sng">
            <a:solidFill>
              <a:schemeClr val="dk1"/>
            </a:solidFill>
            <a:prstDash val="solid"/>
            <a:miter lim="800000"/>
            <a:headEnd type="none" w="sm" len="sm"/>
            <a:tailEnd type="none" w="sm" len="sm"/>
          </a:ln>
        </p:spPr>
      </p:cxnSp>
      <p:sp>
        <p:nvSpPr>
          <p:cNvPr id="3" name="Text Placeholder 2">
            <a:extLst>
              <a:ext uri="{FF2B5EF4-FFF2-40B4-BE49-F238E27FC236}">
                <a16:creationId xmlns:a16="http://schemas.microsoft.com/office/drawing/2014/main" id="{09FCF118-135A-42CA-844C-4A8C8477BC99}"/>
              </a:ext>
            </a:extLst>
          </p:cNvPr>
          <p:cNvSpPr>
            <a:spLocks noGrp="1"/>
          </p:cNvSpPr>
          <p:nvPr>
            <p:ph type="body" sz="quarter" idx="10"/>
          </p:nvPr>
        </p:nvSpPr>
        <p:spPr/>
        <p:txBody>
          <a:bodyPr/>
          <a:lstStyle/>
          <a:p>
            <a:r>
              <a:rPr lang="en-US" dirty="0"/>
              <a:t>Parent-Child Portal Configurations </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3">
            <a:extLst>
              <a:ext uri="{FF2B5EF4-FFF2-40B4-BE49-F238E27FC236}">
                <a16:creationId xmlns:a16="http://schemas.microsoft.com/office/drawing/2014/main" id="{92E8FC31-D28E-4CC5-8F6B-E714F36119DE}"/>
              </a:ext>
            </a:extLst>
          </p:cNvPr>
          <p:cNvGrpSpPr/>
          <p:nvPr/>
        </p:nvGrpSpPr>
        <p:grpSpPr>
          <a:xfrm>
            <a:off x="-6350" y="0"/>
            <a:ext cx="12204700" cy="1174115"/>
            <a:chOff x="-6350" y="0"/>
            <a:chExt cx="12204700" cy="1174115"/>
          </a:xfrm>
          <a:solidFill>
            <a:srgbClr val="002060"/>
          </a:solidFill>
        </p:grpSpPr>
        <p:sp>
          <p:nvSpPr>
            <p:cNvPr id="3" name="object 4">
              <a:extLst>
                <a:ext uri="{FF2B5EF4-FFF2-40B4-BE49-F238E27FC236}">
                  <a16:creationId xmlns:a16="http://schemas.microsoft.com/office/drawing/2014/main" id="{AF78EB23-A8F7-4E55-AD4C-E32925AE36FA}"/>
                </a:ext>
              </a:extLst>
            </p:cNvPr>
            <p:cNvSpPr/>
            <p:nvPr/>
          </p:nvSpPr>
          <p:spPr>
            <a:xfrm>
              <a:off x="0" y="0"/>
              <a:ext cx="12192000" cy="1161415"/>
            </a:xfrm>
            <a:custGeom>
              <a:avLst/>
              <a:gdLst/>
              <a:ahLst/>
              <a:cxnLst/>
              <a:rect l="l" t="t" r="r" b="b"/>
              <a:pathLst>
                <a:path w="12192000" h="1161415">
                  <a:moveTo>
                    <a:pt x="12192000" y="1161142"/>
                  </a:moveTo>
                  <a:lnTo>
                    <a:pt x="0" y="1161142"/>
                  </a:lnTo>
                  <a:lnTo>
                    <a:pt x="0" y="-1"/>
                  </a:lnTo>
                  <a:lnTo>
                    <a:pt x="12192000" y="-1"/>
                  </a:lnTo>
                  <a:lnTo>
                    <a:pt x="12192000" y="1161142"/>
                  </a:lnTo>
                  <a:close/>
                </a:path>
              </a:pathLst>
            </a:custGeom>
            <a:gr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object 5">
              <a:extLst>
                <a:ext uri="{FF2B5EF4-FFF2-40B4-BE49-F238E27FC236}">
                  <a16:creationId xmlns:a16="http://schemas.microsoft.com/office/drawing/2014/main" id="{FE3C8007-A6F3-44CE-A975-BDF269B41E15}"/>
                </a:ext>
              </a:extLst>
            </p:cNvPr>
            <p:cNvSpPr/>
            <p:nvPr/>
          </p:nvSpPr>
          <p:spPr>
            <a:xfrm>
              <a:off x="0" y="0"/>
              <a:ext cx="12192000" cy="1161415"/>
            </a:xfrm>
            <a:custGeom>
              <a:avLst/>
              <a:gdLst/>
              <a:ahLst/>
              <a:cxnLst/>
              <a:rect l="l" t="t" r="r" b="b"/>
              <a:pathLst>
                <a:path w="12192000" h="1161415">
                  <a:moveTo>
                    <a:pt x="0" y="-1"/>
                  </a:moveTo>
                  <a:lnTo>
                    <a:pt x="12192000" y="-1"/>
                  </a:lnTo>
                  <a:lnTo>
                    <a:pt x="12192000" y="1161142"/>
                  </a:lnTo>
                  <a:lnTo>
                    <a:pt x="0" y="1161142"/>
                  </a:lnTo>
                  <a:lnTo>
                    <a:pt x="0" y="-1"/>
                  </a:lnTo>
                  <a:close/>
                </a:path>
              </a:pathLst>
            </a:custGeom>
            <a:grpFill/>
            <a:ln w="12700">
              <a:solidFill>
                <a:srgbClr val="34497D"/>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pic>
        <p:nvPicPr>
          <p:cNvPr id="10" name="Picture 9" descr="Graphical user interface, text&#10;&#10;Description automatically generated">
            <a:extLst>
              <a:ext uri="{FF2B5EF4-FFF2-40B4-BE49-F238E27FC236}">
                <a16:creationId xmlns:a16="http://schemas.microsoft.com/office/drawing/2014/main" id="{55EADF50-3A35-4183-8C05-26515917794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8833" y="184908"/>
            <a:ext cx="2961550" cy="792121"/>
          </a:xfrm>
          <a:prstGeom prst="rect">
            <a:avLst/>
          </a:prstGeom>
        </p:spPr>
      </p:pic>
      <p:sp>
        <p:nvSpPr>
          <p:cNvPr id="5" name="Text Placeholder 1">
            <a:extLst>
              <a:ext uri="{FF2B5EF4-FFF2-40B4-BE49-F238E27FC236}">
                <a16:creationId xmlns:a16="http://schemas.microsoft.com/office/drawing/2014/main" id="{56118BFB-DE21-7E18-2D28-BA15523122B3}"/>
              </a:ext>
            </a:extLst>
          </p:cNvPr>
          <p:cNvSpPr txBox="1">
            <a:spLocks/>
          </p:cNvSpPr>
          <p:nvPr/>
        </p:nvSpPr>
        <p:spPr>
          <a:xfrm>
            <a:off x="3353056" y="211751"/>
            <a:ext cx="8838943" cy="964068"/>
          </a:xfrm>
          <a:prstGeom prst="rect">
            <a:avLst/>
          </a:prstGeom>
          <a:solidFill>
            <a:srgbClr val="071E66"/>
          </a:solidFill>
        </p:spPr>
        <p:txBody>
          <a:bodyPr lIns="91440" tIns="45720" rIns="91440" bIns="45720" anchor="t">
            <a:normAutofit fontScale="92500"/>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a:solidFill>
                  <a:schemeClr val="bg1"/>
                </a:solidFill>
              </a:rPr>
              <a:t>Provisioning User Access Across BH Clinic Sites &amp; </a:t>
            </a:r>
            <a:endParaRPr lang="en-US" sz="2400">
              <a:solidFill>
                <a:schemeClr val="bg1"/>
              </a:solidFill>
              <a:cs typeface="Calibri"/>
            </a:endParaRPr>
          </a:p>
          <a:p>
            <a:pPr marL="0" indent="0">
              <a:buNone/>
            </a:pPr>
            <a:r>
              <a:rPr lang="en-US" sz="2400">
                <a:solidFill>
                  <a:schemeClr val="bg1"/>
                </a:solidFill>
              </a:rPr>
              <a:t>How Collective Identifies Behavioral Health information as Sensitive Data</a:t>
            </a:r>
            <a:r>
              <a:rPr lang="en-US">
                <a:solidFill>
                  <a:schemeClr val="bg1"/>
                </a:solidFill>
              </a:rPr>
              <a:t> </a:t>
            </a:r>
            <a:endParaRPr lang="en-US">
              <a:solidFill>
                <a:schemeClr val="bg1"/>
              </a:solidFill>
              <a:cs typeface="Calibri"/>
            </a:endParaRPr>
          </a:p>
        </p:txBody>
      </p:sp>
      <p:pic>
        <p:nvPicPr>
          <p:cNvPr id="7" name="Picture 6">
            <a:extLst>
              <a:ext uri="{FF2B5EF4-FFF2-40B4-BE49-F238E27FC236}">
                <a16:creationId xmlns:a16="http://schemas.microsoft.com/office/drawing/2014/main" id="{3ED6262B-B7E9-6B9C-4E82-DED61D10BFE8}"/>
              </a:ext>
            </a:extLst>
          </p:cNvPr>
          <p:cNvPicPr>
            <a:picLocks noChangeAspect="1"/>
          </p:cNvPicPr>
          <p:nvPr/>
        </p:nvPicPr>
        <p:blipFill>
          <a:blip r:embed="rId4"/>
          <a:stretch>
            <a:fillRect/>
          </a:stretch>
        </p:blipFill>
        <p:spPr>
          <a:xfrm>
            <a:off x="597517" y="1359700"/>
            <a:ext cx="1786427" cy="5431313"/>
          </a:xfrm>
          <a:prstGeom prst="rect">
            <a:avLst/>
          </a:prstGeom>
        </p:spPr>
      </p:pic>
      <p:pic>
        <p:nvPicPr>
          <p:cNvPr id="11" name="Picture 10">
            <a:extLst>
              <a:ext uri="{FF2B5EF4-FFF2-40B4-BE49-F238E27FC236}">
                <a16:creationId xmlns:a16="http://schemas.microsoft.com/office/drawing/2014/main" id="{4E35337A-7232-DC76-C916-DAB0236A6FB3}"/>
              </a:ext>
            </a:extLst>
          </p:cNvPr>
          <p:cNvPicPr>
            <a:picLocks noChangeAspect="1"/>
          </p:cNvPicPr>
          <p:nvPr/>
        </p:nvPicPr>
        <p:blipFill>
          <a:blip r:embed="rId5"/>
          <a:stretch>
            <a:fillRect/>
          </a:stretch>
        </p:blipFill>
        <p:spPr>
          <a:xfrm>
            <a:off x="3295396" y="1306946"/>
            <a:ext cx="1331387" cy="5431313"/>
          </a:xfrm>
          <a:prstGeom prst="rect">
            <a:avLst/>
          </a:prstGeom>
        </p:spPr>
      </p:pic>
      <p:sp>
        <p:nvSpPr>
          <p:cNvPr id="12" name="TextBox 11">
            <a:extLst>
              <a:ext uri="{FF2B5EF4-FFF2-40B4-BE49-F238E27FC236}">
                <a16:creationId xmlns:a16="http://schemas.microsoft.com/office/drawing/2014/main" id="{775791D2-363C-933E-A63F-0808B149A126}"/>
              </a:ext>
            </a:extLst>
          </p:cNvPr>
          <p:cNvSpPr txBox="1"/>
          <p:nvPr/>
        </p:nvSpPr>
        <p:spPr>
          <a:xfrm>
            <a:off x="6200870" y="1362271"/>
            <a:ext cx="5345273" cy="4616648"/>
          </a:xfrm>
          <a:prstGeom prst="rect">
            <a:avLst/>
          </a:prstGeom>
          <a:noFill/>
        </p:spPr>
        <p:txBody>
          <a:bodyPr wrap="square" lIns="91440" tIns="45720" rIns="91440" bIns="45720" rtlCol="0" anchor="t">
            <a:spAutoFit/>
          </a:bodyPr>
          <a:lstStyle/>
          <a:p>
            <a:r>
              <a:rPr lang="en-US" sz="2000" b="1" dirty="0"/>
              <a:t>How are populations with sensitive behavioral health data </a:t>
            </a:r>
            <a:r>
              <a:rPr lang="en-US" sz="2000" b="1"/>
              <a:t>identified and </a:t>
            </a:r>
            <a:r>
              <a:rPr lang="en-US" sz="2000" b="1" dirty="0"/>
              <a:t>managed by Collective?</a:t>
            </a:r>
          </a:p>
          <a:p>
            <a:pPr marL="285750" indent="-285750">
              <a:buFont typeface="Arial" panose="020B0604020202020204" pitchFamily="34" charset="0"/>
              <a:buChar char="•"/>
            </a:pPr>
            <a:endParaRPr lang="en-US">
              <a:cs typeface="Calibri"/>
            </a:endParaRPr>
          </a:p>
          <a:p>
            <a:pPr marL="285750" indent="-285750">
              <a:buFont typeface="Arial" panose="020B0604020202020204" pitchFamily="34" charset="0"/>
              <a:buChar char="•"/>
            </a:pPr>
            <a:r>
              <a:rPr lang="en-US">
                <a:cs typeface="Calibri"/>
              </a:rPr>
              <a:t>Upstream pre-implementation discovery process allows for identification of types of behavioral health data for each clinic site </a:t>
            </a:r>
          </a:p>
          <a:p>
            <a:pPr marL="285750" indent="-285750">
              <a:buFont typeface="Arial" panose="020B0604020202020204" pitchFamily="34" charset="0"/>
              <a:buChar char="•"/>
            </a:pPr>
            <a:endParaRPr lang="en-US">
              <a:cs typeface="Calibri"/>
            </a:endParaRPr>
          </a:p>
          <a:p>
            <a:pPr marL="285750" indent="-285750">
              <a:buFont typeface="Arial" panose="020B0604020202020204" pitchFamily="34" charset="0"/>
              <a:buChar char="•"/>
            </a:pPr>
            <a:r>
              <a:rPr lang="en-US" dirty="0"/>
              <a:t>SUD treatment programs that are considered a Part 2 Covered Program under 42 CFR Part 2 will have their own portal, separate from programs providing mental health or psychiatric treatment only</a:t>
            </a:r>
            <a:endParaRPr lang="en-US">
              <a:cs typeface="Calibri" panose="020F0502020204030204"/>
            </a:endParaRPr>
          </a:p>
          <a:p>
            <a:pPr marL="285750" indent="-285750">
              <a:buFont typeface="Arial" panose="020B0604020202020204" pitchFamily="34" charset="0"/>
              <a:buChar char="•"/>
            </a:pPr>
            <a:endParaRPr lang="en-US"/>
          </a:p>
          <a:p>
            <a:pPr marL="285750" indent="-285750">
              <a:buFont typeface="Arial" panose="020B0604020202020204" pitchFamily="34" charset="0"/>
              <a:buChar char="•"/>
            </a:pPr>
            <a:r>
              <a:rPr lang="en-US" dirty="0"/>
              <a:t>*Programs providing dual diagnosis of both SUD and mental health treatment </a:t>
            </a:r>
            <a:r>
              <a:rPr lang="en-US"/>
              <a:t>typically </a:t>
            </a:r>
            <a:r>
              <a:rPr lang="en-US" dirty="0"/>
              <a:t>will be treated as a Part 2 covered program.</a:t>
            </a:r>
            <a:r>
              <a:rPr lang="en-US"/>
              <a:t> </a:t>
            </a:r>
            <a:endParaRPr lang="en-US" dirty="0"/>
          </a:p>
        </p:txBody>
      </p:sp>
    </p:spTree>
    <p:extLst>
      <p:ext uri="{BB962C8B-B14F-4D97-AF65-F5344CB8AC3E}">
        <p14:creationId xmlns:p14="http://schemas.microsoft.com/office/powerpoint/2010/main" val="32557966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3">
            <a:extLst>
              <a:ext uri="{FF2B5EF4-FFF2-40B4-BE49-F238E27FC236}">
                <a16:creationId xmlns:a16="http://schemas.microsoft.com/office/drawing/2014/main" id="{92E8FC31-D28E-4CC5-8F6B-E714F36119DE}"/>
              </a:ext>
            </a:extLst>
          </p:cNvPr>
          <p:cNvGrpSpPr/>
          <p:nvPr/>
        </p:nvGrpSpPr>
        <p:grpSpPr>
          <a:xfrm>
            <a:off x="-6350" y="-25052"/>
            <a:ext cx="12204700" cy="1174115"/>
            <a:chOff x="-6350" y="0"/>
            <a:chExt cx="12204700" cy="1174115"/>
          </a:xfrm>
          <a:solidFill>
            <a:srgbClr val="002060"/>
          </a:solidFill>
        </p:grpSpPr>
        <p:sp>
          <p:nvSpPr>
            <p:cNvPr id="3" name="object 4">
              <a:extLst>
                <a:ext uri="{FF2B5EF4-FFF2-40B4-BE49-F238E27FC236}">
                  <a16:creationId xmlns:a16="http://schemas.microsoft.com/office/drawing/2014/main" id="{AF78EB23-A8F7-4E55-AD4C-E32925AE36FA}"/>
                </a:ext>
              </a:extLst>
            </p:cNvPr>
            <p:cNvSpPr/>
            <p:nvPr/>
          </p:nvSpPr>
          <p:spPr>
            <a:xfrm>
              <a:off x="0" y="0"/>
              <a:ext cx="12192000" cy="1161415"/>
            </a:xfrm>
            <a:custGeom>
              <a:avLst/>
              <a:gdLst/>
              <a:ahLst/>
              <a:cxnLst/>
              <a:rect l="l" t="t" r="r" b="b"/>
              <a:pathLst>
                <a:path w="12192000" h="1161415">
                  <a:moveTo>
                    <a:pt x="12192000" y="1161142"/>
                  </a:moveTo>
                  <a:lnTo>
                    <a:pt x="0" y="1161142"/>
                  </a:lnTo>
                  <a:lnTo>
                    <a:pt x="0" y="-1"/>
                  </a:lnTo>
                  <a:lnTo>
                    <a:pt x="12192000" y="-1"/>
                  </a:lnTo>
                  <a:lnTo>
                    <a:pt x="12192000" y="1161142"/>
                  </a:lnTo>
                  <a:close/>
                </a:path>
              </a:pathLst>
            </a:custGeom>
            <a:gr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object 5">
              <a:extLst>
                <a:ext uri="{FF2B5EF4-FFF2-40B4-BE49-F238E27FC236}">
                  <a16:creationId xmlns:a16="http://schemas.microsoft.com/office/drawing/2014/main" id="{FE3C8007-A6F3-44CE-A975-BDF269B41E15}"/>
                </a:ext>
              </a:extLst>
            </p:cNvPr>
            <p:cNvSpPr/>
            <p:nvPr/>
          </p:nvSpPr>
          <p:spPr>
            <a:xfrm>
              <a:off x="0" y="0"/>
              <a:ext cx="12192000" cy="1161415"/>
            </a:xfrm>
            <a:custGeom>
              <a:avLst/>
              <a:gdLst/>
              <a:ahLst/>
              <a:cxnLst/>
              <a:rect l="l" t="t" r="r" b="b"/>
              <a:pathLst>
                <a:path w="12192000" h="1161415">
                  <a:moveTo>
                    <a:pt x="0" y="-1"/>
                  </a:moveTo>
                  <a:lnTo>
                    <a:pt x="12192000" y="-1"/>
                  </a:lnTo>
                  <a:lnTo>
                    <a:pt x="12192000" y="1161142"/>
                  </a:lnTo>
                  <a:lnTo>
                    <a:pt x="0" y="1161142"/>
                  </a:lnTo>
                  <a:lnTo>
                    <a:pt x="0" y="-1"/>
                  </a:lnTo>
                  <a:close/>
                </a:path>
              </a:pathLst>
            </a:custGeom>
            <a:grpFill/>
            <a:ln w="12700">
              <a:solidFill>
                <a:srgbClr val="34497D"/>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6" name="Google Shape;349;p33">
            <a:extLst>
              <a:ext uri="{FF2B5EF4-FFF2-40B4-BE49-F238E27FC236}">
                <a16:creationId xmlns:a16="http://schemas.microsoft.com/office/drawing/2014/main" id="{B92A4803-614F-43CA-B230-2DD6CE2944A2}"/>
              </a:ext>
            </a:extLst>
          </p:cNvPr>
          <p:cNvSpPr txBox="1"/>
          <p:nvPr/>
        </p:nvSpPr>
        <p:spPr>
          <a:xfrm>
            <a:off x="3432132" y="148058"/>
            <a:ext cx="8759867" cy="632800"/>
          </a:xfrm>
          <a:prstGeom prst="rect">
            <a:avLst/>
          </a:prstGeom>
          <a:noFill/>
          <a:ln>
            <a:noFill/>
          </a:ln>
        </p:spPr>
        <p:txBody>
          <a:bodyPr spcFirstLastPara="1" wrap="square" lIns="121900" tIns="121900" rIns="121900" bIns="121900" anchor="t" anchorCtr="0">
            <a:noAutofit/>
          </a:bodyPr>
          <a:lstStyle/>
          <a:p>
            <a:pPr lvl="0">
              <a:buClr>
                <a:schemeClr val="dk1"/>
              </a:buClr>
              <a:buSzPts val="2800"/>
            </a:pPr>
            <a:r>
              <a:rPr lang="en-US" sz="2800" b="1" dirty="0">
                <a:solidFill>
                  <a:schemeClr val="bg1"/>
                </a:solidFill>
                <a:latin typeface="Arial Nova" panose="020B0504020202020204" pitchFamily="34" charset="0"/>
                <a:ea typeface="Proxima Nova"/>
                <a:cs typeface="Proxima Nova"/>
                <a:sym typeface="Proxima Nova"/>
              </a:rPr>
              <a:t>Ambulatory and Community Provider Onboarding</a:t>
            </a:r>
          </a:p>
        </p:txBody>
      </p:sp>
      <p:sp>
        <p:nvSpPr>
          <p:cNvPr id="8" name="object 6">
            <a:extLst>
              <a:ext uri="{FF2B5EF4-FFF2-40B4-BE49-F238E27FC236}">
                <a16:creationId xmlns:a16="http://schemas.microsoft.com/office/drawing/2014/main" id="{33386C2E-BF3F-472E-A438-7F6C46893EB9}"/>
              </a:ext>
            </a:extLst>
          </p:cNvPr>
          <p:cNvSpPr txBox="1">
            <a:spLocks/>
          </p:cNvSpPr>
          <p:nvPr/>
        </p:nvSpPr>
        <p:spPr>
          <a:xfrm>
            <a:off x="312820" y="1726899"/>
            <a:ext cx="6100011" cy="4842351"/>
          </a:xfrm>
          <a:prstGeom prst="rect">
            <a:avLst/>
          </a:prstGeom>
        </p:spPr>
        <p:txBody>
          <a:bodyPr vert="horz" wrap="square" lIns="0" tIns="12700" rIns="0" bIns="0" rtlCol="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a:lnSpc>
                <a:spcPct val="107000"/>
              </a:lnSpc>
              <a:spcBef>
                <a:spcPts val="750"/>
              </a:spcBef>
              <a:spcAft>
                <a:spcPts val="0"/>
              </a:spcAft>
            </a:pPr>
            <a:r>
              <a:rPr lang="en-US" sz="1400" b="1" dirty="0">
                <a:solidFill>
                  <a:srgbClr val="091E42"/>
                </a:solidFill>
                <a:effectLst/>
                <a:latin typeface="Segoe UI" panose="020B0502040204020203" pitchFamily="34" charset="0"/>
                <a:ea typeface="Times New Roman" panose="02020603050405020304" pitchFamily="18" charset="0"/>
                <a:cs typeface="Times New Roman" panose="02020603050405020304" pitchFamily="18" charset="0"/>
              </a:rPr>
              <a:t>I.  HFS Clinic Outreach and Engagement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750"/>
              </a:spcBef>
              <a:spcAft>
                <a:spcPts val="0"/>
              </a:spcAft>
              <a:buFont typeface="+mj-lt"/>
              <a:buAutoNum type="arabicPeriod"/>
            </a:pPr>
            <a:r>
              <a:rPr lang="en-US" sz="1400" dirty="0">
                <a:solidFill>
                  <a:srgbClr val="091E42"/>
                </a:solidFill>
                <a:effectLst/>
                <a:latin typeface="Segoe UI" panose="020B0502040204020203" pitchFamily="34" charset="0"/>
                <a:ea typeface="Times New Roman" panose="02020603050405020304" pitchFamily="18" charset="0"/>
                <a:cs typeface="Segoe UI" panose="020B0502040204020203" pitchFamily="34" charset="0"/>
              </a:rPr>
              <a:t>HFS coordinates a webinar outreach campaign to invite facilities to a webinar/demo</a:t>
            </a:r>
            <a:endParaRPr lang="en-US" sz="1400" dirty="0">
              <a:effectLst/>
              <a:latin typeface="Segoe UI" panose="020B0502040204020203" pitchFamily="34" charset="0"/>
              <a:ea typeface="Times New Roman" panose="02020603050405020304" pitchFamily="18" charset="0"/>
              <a:cs typeface="Segoe UI" panose="020B0502040204020203" pitchFamily="34" charset="0"/>
            </a:endParaRPr>
          </a:p>
          <a:p>
            <a:pPr marL="342900" marR="0" lvl="0" indent="-342900">
              <a:lnSpc>
                <a:spcPct val="107000"/>
              </a:lnSpc>
              <a:spcBef>
                <a:spcPts val="750"/>
              </a:spcBef>
              <a:spcAft>
                <a:spcPts val="0"/>
              </a:spcAft>
              <a:buFont typeface="+mj-lt"/>
              <a:buAutoNum type="arabicPeriod"/>
            </a:pPr>
            <a:r>
              <a:rPr lang="en-US" sz="1400" dirty="0">
                <a:solidFill>
                  <a:srgbClr val="091E42"/>
                </a:solidFill>
                <a:effectLst/>
                <a:latin typeface="Segoe UI" panose="020B0502040204020203" pitchFamily="34" charset="0"/>
                <a:ea typeface="Times New Roman" panose="02020603050405020304" pitchFamily="18" charset="0"/>
                <a:cs typeface="Segoe UI" panose="020B0502040204020203" pitchFamily="34" charset="0"/>
              </a:rPr>
              <a:t>Survey is sent to Clinics to identify engagement and prioritization.</a:t>
            </a:r>
          </a:p>
          <a:p>
            <a:pPr>
              <a:lnSpc>
                <a:spcPct val="107000"/>
              </a:lnSpc>
              <a:spcBef>
                <a:spcPts val="750"/>
              </a:spcBef>
            </a:pPr>
            <a:r>
              <a:rPr lang="en-US" sz="1400" dirty="0">
                <a:latin typeface="Segoe UI" panose="020B0502040204020203" pitchFamily="34" charset="0"/>
                <a:ea typeface="Times New Roman" panose="02020603050405020304" pitchFamily="18" charset="0"/>
                <a:cs typeface="Segoe UI" panose="020B0502040204020203" pitchFamily="34" charset="0"/>
              </a:rPr>
              <a:t>	</a:t>
            </a:r>
            <a:r>
              <a:rPr lang="en-US" sz="1400" u="sng" dirty="0">
                <a:solidFill>
                  <a:srgbClr val="0070C0"/>
                </a:solidFill>
                <a:effectLst/>
                <a:latin typeface="Calibri" panose="020F0502020204030204" pitchFamily="34" charset="0"/>
                <a:ea typeface="Times New Roman" panose="02020603050405020304" pitchFamily="18" charset="0"/>
                <a:hlinkClick r:id="rId3">
                  <a:extLst>
                    <a:ext uri="{A12FA001-AC4F-418D-AE19-62706E023703}">
                      <ahyp:hlinkClr xmlns:ahyp="http://schemas.microsoft.com/office/drawing/2018/hyperlinkcolor" val="tx"/>
                    </a:ext>
                  </a:extLst>
                </a:hlinkClick>
              </a:rPr>
              <a:t>https://www.surveymonkey.com/r/8T87FTX</a:t>
            </a:r>
            <a:endParaRPr lang="en-US" sz="1400" u="sng" dirty="0">
              <a:solidFill>
                <a:srgbClr val="0070C0"/>
              </a:solidFill>
              <a:effectLst/>
              <a:latin typeface="Calibri" panose="020F0502020204030204" pitchFamily="34" charset="0"/>
              <a:ea typeface="Times New Roman" panose="02020603050405020304" pitchFamily="18" charset="0"/>
            </a:endParaRPr>
          </a:p>
          <a:p>
            <a:pPr>
              <a:lnSpc>
                <a:spcPct val="107000"/>
              </a:lnSpc>
              <a:spcBef>
                <a:spcPts val="750"/>
              </a:spcBef>
            </a:pPr>
            <a:r>
              <a:rPr lang="en-US" sz="1400" dirty="0">
                <a:solidFill>
                  <a:srgbClr val="0070C0"/>
                </a:solidFill>
                <a:effectLst/>
                <a:latin typeface="Calibri" panose="020F0502020204030204" pitchFamily="34" charset="0"/>
                <a:ea typeface="Times New Roman" panose="02020603050405020304" pitchFamily="18" charset="0"/>
              </a:rPr>
              <a:t>	</a:t>
            </a:r>
            <a:r>
              <a:rPr lang="en-US" sz="1400" dirty="0">
                <a:solidFill>
                  <a:srgbClr val="0070C0"/>
                </a:solidFill>
                <a:effectLst/>
                <a:latin typeface="Calibri" panose="020F0502020204030204" pitchFamily="34" charset="0"/>
                <a:ea typeface="Times New Roman" panose="02020603050405020304" pitchFamily="18" charset="0"/>
                <a:hlinkClick r:id="rId4"/>
              </a:rPr>
              <a:t>HFS.HealthChoiceIllinoisADT@Illinois.gov</a:t>
            </a:r>
            <a:r>
              <a:rPr lang="en-US" sz="1400" dirty="0">
                <a:solidFill>
                  <a:srgbClr val="0070C0"/>
                </a:solidFill>
                <a:effectLst/>
                <a:latin typeface="Calibri" panose="020F0502020204030204" pitchFamily="34" charset="0"/>
                <a:ea typeface="Times New Roman" panose="02020603050405020304" pitchFamily="18" charset="0"/>
              </a:rPr>
              <a:t> </a:t>
            </a:r>
          </a:p>
          <a:p>
            <a:pPr marL="342900" marR="0" lvl="0" indent="-342900">
              <a:lnSpc>
                <a:spcPct val="107000"/>
              </a:lnSpc>
              <a:spcBef>
                <a:spcPts val="750"/>
              </a:spcBef>
              <a:spcAft>
                <a:spcPts val="0"/>
              </a:spcAft>
              <a:buFont typeface="+mj-lt"/>
              <a:buAutoNum type="arabicPeriod"/>
            </a:pPr>
            <a:r>
              <a:rPr lang="en-US" sz="1400" dirty="0">
                <a:solidFill>
                  <a:srgbClr val="091E42"/>
                </a:solidFill>
                <a:effectLst/>
                <a:latin typeface="Segoe UI" panose="020B0502040204020203" pitchFamily="34" charset="0"/>
                <a:ea typeface="Times New Roman" panose="02020603050405020304" pitchFamily="18" charset="0"/>
                <a:cs typeface="Segoe UI" panose="020B0502040204020203" pitchFamily="34" charset="0"/>
              </a:rPr>
              <a:t>HFS sends the Collective Onboarding Packet to the facility/organization.</a:t>
            </a:r>
            <a:endParaRPr lang="en-US" sz="1400" dirty="0">
              <a:effectLst/>
              <a:latin typeface="Segoe UI" panose="020B0502040204020203" pitchFamily="34" charset="0"/>
              <a:ea typeface="Times New Roman" panose="02020603050405020304" pitchFamily="18" charset="0"/>
              <a:cs typeface="Segoe UI" panose="020B0502040204020203" pitchFamily="34" charset="0"/>
            </a:endParaRPr>
          </a:p>
          <a:p>
            <a:pPr marL="742950" marR="0" lvl="1" indent="-285750">
              <a:lnSpc>
                <a:spcPct val="107000"/>
              </a:lnSpc>
              <a:spcBef>
                <a:spcPts val="750"/>
              </a:spcBef>
              <a:spcAft>
                <a:spcPts val="0"/>
              </a:spcAft>
              <a:buFont typeface="+mj-lt"/>
              <a:buAutoNum type="alphaLcPeriod"/>
            </a:pPr>
            <a:r>
              <a:rPr lang="en-US" sz="1400" dirty="0">
                <a:solidFill>
                  <a:srgbClr val="091E42"/>
                </a:solidFill>
                <a:effectLst/>
                <a:latin typeface="Segoe UI" panose="020B0502040204020203" pitchFamily="34" charset="0"/>
                <a:ea typeface="Times New Roman" panose="02020603050405020304" pitchFamily="18" charset="0"/>
                <a:cs typeface="Times New Roman" panose="02020603050405020304" pitchFamily="18" charset="0"/>
              </a:rPr>
              <a:t>Included in onboarding packet: See IL HFS Onboarding Packet</a:t>
            </a:r>
          </a:p>
          <a:p>
            <a:pPr marR="0" lvl="1">
              <a:lnSpc>
                <a:spcPct val="107000"/>
              </a:lnSpc>
              <a:spcBef>
                <a:spcPts val="750"/>
              </a:spcBef>
              <a:spcAft>
                <a:spcPts val="0"/>
              </a:spcAft>
            </a:pPr>
            <a:r>
              <a:rPr lang="en-US" sz="1400" dirty="0">
                <a:solidFill>
                  <a:srgbClr val="091E42"/>
                </a:solidFill>
                <a:latin typeface="Segoe UI" panose="020B0502040204020203" pitchFamily="34" charset="0"/>
                <a:ea typeface="Calibri" panose="020F0502020204030204" pitchFamily="34" charset="0"/>
                <a:cs typeface="Times New Roman" panose="02020603050405020304" pitchFamily="18" charset="0"/>
              </a:rPr>
              <a:t>	Electronic Discovery Form Need Completed</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750"/>
              </a:spcBef>
              <a:spcAft>
                <a:spcPts val="0"/>
              </a:spcAft>
              <a:buFont typeface="+mj-lt"/>
              <a:buAutoNum type="alphaLcPeriod"/>
            </a:pPr>
            <a:r>
              <a:rPr lang="en-US" sz="1400" dirty="0">
                <a:solidFill>
                  <a:srgbClr val="091E42"/>
                </a:solidFill>
                <a:effectLst/>
                <a:latin typeface="Segoe UI" panose="020B0502040204020203" pitchFamily="34" charset="0"/>
                <a:ea typeface="Times New Roman" panose="02020603050405020304" pitchFamily="18" charset="0"/>
                <a:cs typeface="Times New Roman" panose="02020603050405020304" pitchFamily="18" charset="0"/>
              </a:rPr>
              <a:t>Terms and Conditions are completed by the facility/organization.</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750"/>
              </a:spcBef>
              <a:spcAft>
                <a:spcPts val="0"/>
              </a:spcAft>
              <a:buFont typeface="+mj-lt"/>
              <a:buAutoNum type="alphaLcPeriod"/>
            </a:pPr>
            <a:r>
              <a:rPr lang="en-US" sz="1400" dirty="0">
                <a:solidFill>
                  <a:srgbClr val="091E42"/>
                </a:solidFill>
                <a:effectLst/>
                <a:latin typeface="Segoe UI" panose="020B0502040204020203" pitchFamily="34" charset="0"/>
                <a:ea typeface="Times New Roman" panose="02020603050405020304" pitchFamily="18" charset="0"/>
                <a:cs typeface="Times New Roman" panose="02020603050405020304" pitchFamily="18" charset="0"/>
              </a:rPr>
              <a:t>Engage Collective with clients that completed T&amp;C</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750"/>
              </a:spcBef>
              <a:spcAft>
                <a:spcPts val="0"/>
              </a:spcAft>
            </a:pPr>
            <a:endParaRPr lang="en-US" sz="1400" b="1" dirty="0">
              <a:solidFill>
                <a:srgbClr val="091E42"/>
              </a:solidFill>
              <a:effectLst/>
              <a:latin typeface="Segoe UI" panose="020B0502040204020203" pitchFamily="34" charset="0"/>
              <a:ea typeface="Times New Roman" panose="02020603050405020304" pitchFamily="18" charset="0"/>
              <a:cs typeface="Times New Roman" panose="02020603050405020304" pitchFamily="18" charset="0"/>
            </a:endParaRPr>
          </a:p>
          <a:p>
            <a:pPr marL="0" marR="0">
              <a:lnSpc>
                <a:spcPct val="107000"/>
              </a:lnSpc>
              <a:spcBef>
                <a:spcPts val="750"/>
              </a:spcBef>
              <a:spcAft>
                <a:spcPts val="0"/>
              </a:spcAft>
            </a:pPr>
            <a:r>
              <a:rPr lang="en-US" sz="1400" b="1" dirty="0">
                <a:solidFill>
                  <a:srgbClr val="091E42"/>
                </a:solidFill>
                <a:effectLst/>
                <a:latin typeface="Segoe UI" panose="020B0502040204020203" pitchFamily="34" charset="0"/>
                <a:ea typeface="Times New Roman" panose="02020603050405020304" pitchFamily="18" charset="0"/>
                <a:cs typeface="Times New Roman" panose="02020603050405020304" pitchFamily="18" charset="0"/>
              </a:rPr>
              <a:t>II.  Collective Implementation Initiation</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750"/>
              </a:spcBef>
              <a:spcAft>
                <a:spcPts val="0"/>
              </a:spcAft>
              <a:buFont typeface="+mj-lt"/>
              <a:buAutoNum type="arabicPeriod"/>
            </a:pPr>
            <a:r>
              <a:rPr lang="en-US" sz="1400" dirty="0">
                <a:solidFill>
                  <a:srgbClr val="091E42"/>
                </a:solidFill>
                <a:effectLst/>
                <a:latin typeface="Segoe UI" panose="020B0502040204020203" pitchFamily="34" charset="0"/>
                <a:ea typeface="Times New Roman" panose="02020603050405020304" pitchFamily="18" charset="0"/>
                <a:cs typeface="Times New Roman" panose="02020603050405020304" pitchFamily="18" charset="0"/>
              </a:rPr>
              <a:t>Collective receives clients with executed T&amp;C, then Collective sends Onboarding Packet.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900" dirty="0">
                <a:solidFill>
                  <a:srgbClr val="091E42"/>
                </a:solidFill>
                <a:effectLst/>
                <a:latin typeface="Segoe UI" panose="020B0502040204020203" pitchFamily="34" charset="0"/>
                <a:ea typeface="Times New Roman" panose="02020603050405020304" pitchFamily="18"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object 6">
            <a:extLst>
              <a:ext uri="{FF2B5EF4-FFF2-40B4-BE49-F238E27FC236}">
                <a16:creationId xmlns:a16="http://schemas.microsoft.com/office/drawing/2014/main" id="{D34FAC89-4C0A-4913-8C0F-DBBA81F5AC59}"/>
              </a:ext>
            </a:extLst>
          </p:cNvPr>
          <p:cNvSpPr txBox="1">
            <a:spLocks/>
          </p:cNvSpPr>
          <p:nvPr/>
        </p:nvSpPr>
        <p:spPr>
          <a:xfrm>
            <a:off x="6673515" y="1758798"/>
            <a:ext cx="5518485" cy="4445448"/>
          </a:xfrm>
          <a:prstGeom prst="rect">
            <a:avLst/>
          </a:prstGeom>
        </p:spPr>
        <p:txBody>
          <a:bodyPr vert="horz" wrap="square" lIns="0" tIns="12700" rIns="0" bIns="0" rtlCol="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a:lnSpc>
                <a:spcPct val="107000"/>
              </a:lnSpc>
              <a:spcBef>
                <a:spcPts val="750"/>
              </a:spcBef>
              <a:spcAft>
                <a:spcPts val="0"/>
              </a:spcAft>
            </a:pPr>
            <a:r>
              <a:rPr lang="en-US" sz="1400" b="1" dirty="0">
                <a:solidFill>
                  <a:srgbClr val="091E42"/>
                </a:solidFill>
                <a:effectLst/>
                <a:latin typeface="Segoe UI" panose="020B0502040204020203" pitchFamily="34" charset="0"/>
                <a:ea typeface="Times New Roman" panose="02020603050405020304" pitchFamily="18" charset="0"/>
                <a:cs typeface="Times New Roman" panose="02020603050405020304" pitchFamily="18" charset="0"/>
              </a:rPr>
              <a:t>III.  Kick Off/ Onboarding</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750"/>
              </a:spcBef>
              <a:spcAft>
                <a:spcPts val="0"/>
              </a:spcAft>
            </a:pPr>
            <a:r>
              <a:rPr lang="en-US" sz="1400" dirty="0">
                <a:solidFill>
                  <a:srgbClr val="091E42"/>
                </a:solidFill>
                <a:effectLst/>
                <a:latin typeface="Segoe UI" panose="020B0502040204020203" pitchFamily="34" charset="0"/>
                <a:ea typeface="Times New Roman" panose="02020603050405020304" pitchFamily="18" charset="0"/>
                <a:cs typeface="Times New Roman" panose="02020603050405020304" pitchFamily="18" charset="0"/>
              </a:rPr>
              <a:t>(Once the client has filled out the discovery form and completed the click wrap agreement, a team member will then be assigned to the implementation and will kick off this stage)</a:t>
            </a:r>
          </a:p>
          <a:p>
            <a:pPr marL="0" marR="0">
              <a:lnSpc>
                <a:spcPct val="107000"/>
              </a:lnSpc>
              <a:spcBef>
                <a:spcPts val="750"/>
              </a:spcBef>
              <a:spcAft>
                <a:spcPts val="0"/>
              </a:spcAft>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mj-lt"/>
              <a:buAutoNum type="arabicPeriod"/>
              <a:tabLst>
                <a:tab pos="457200" algn="l"/>
              </a:tabLst>
            </a:pPr>
            <a:r>
              <a:rPr lang="en-US" sz="1400" dirty="0">
                <a:solidFill>
                  <a:srgbClr val="091E42"/>
                </a:solidFill>
                <a:effectLst/>
                <a:latin typeface="Segoe UI" panose="020B0502040204020203" pitchFamily="34" charset="0"/>
                <a:ea typeface="Times New Roman" panose="02020603050405020304" pitchFamily="18" charset="0"/>
                <a:cs typeface="Times New Roman" panose="02020603050405020304" pitchFamily="18" charset="0"/>
              </a:rPr>
              <a:t>Collective to set up Onboarding Kick Off Call </a:t>
            </a:r>
            <a:endParaRPr lang="en-US" sz="1400" dirty="0">
              <a:solidFill>
                <a:srgbClr val="091E42"/>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300"/>
              </a:spcBef>
              <a:spcAft>
                <a:spcPts val="800"/>
              </a:spcAft>
              <a:buFont typeface="+mj-lt"/>
              <a:buAutoNum type="arabicPeriod"/>
              <a:tabLst>
                <a:tab pos="457200" algn="l"/>
              </a:tabLst>
            </a:pPr>
            <a:r>
              <a:rPr lang="en-US" sz="1400" dirty="0">
                <a:solidFill>
                  <a:srgbClr val="091E42"/>
                </a:solidFill>
                <a:effectLst/>
                <a:latin typeface="Segoe UI" panose="020B0502040204020203" pitchFamily="34" charset="0"/>
                <a:ea typeface="Times New Roman" panose="02020603050405020304" pitchFamily="18" charset="0"/>
                <a:cs typeface="Times New Roman" panose="02020603050405020304" pitchFamily="18" charset="0"/>
              </a:rPr>
              <a:t>Set up portal or SFTP Access</a:t>
            </a:r>
            <a:endParaRPr lang="en-US" sz="1400" dirty="0">
              <a:solidFill>
                <a:srgbClr val="091E42"/>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300"/>
              </a:spcBef>
              <a:spcAft>
                <a:spcPts val="800"/>
              </a:spcAft>
              <a:buFont typeface="+mj-lt"/>
              <a:buAutoNum type="arabicPeriod"/>
              <a:tabLst>
                <a:tab pos="457200" algn="l"/>
              </a:tabLst>
            </a:pPr>
            <a:r>
              <a:rPr lang="en-US" sz="1400" dirty="0">
                <a:solidFill>
                  <a:srgbClr val="091E42"/>
                </a:solidFill>
                <a:effectLst/>
                <a:latin typeface="Segoe UI" panose="020B0502040204020203" pitchFamily="34" charset="0"/>
                <a:ea typeface="Times New Roman" panose="02020603050405020304" pitchFamily="18" charset="0"/>
                <a:cs typeface="Times New Roman" panose="02020603050405020304" pitchFamily="18" charset="0"/>
              </a:rPr>
              <a:t>Submit File for Validation and processing</a:t>
            </a:r>
            <a:endParaRPr lang="en-US" sz="1400" dirty="0">
              <a:solidFill>
                <a:srgbClr val="091E42"/>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300"/>
              </a:spcBef>
              <a:spcAft>
                <a:spcPts val="800"/>
              </a:spcAft>
              <a:buFont typeface="+mj-lt"/>
              <a:buAutoNum type="arabicPeriod"/>
              <a:tabLst>
                <a:tab pos="457200" algn="l"/>
              </a:tabLst>
            </a:pPr>
            <a:r>
              <a:rPr lang="en-US" sz="1400" dirty="0">
                <a:solidFill>
                  <a:srgbClr val="091E42"/>
                </a:solidFill>
                <a:effectLst/>
                <a:latin typeface="Segoe UI" panose="020B0502040204020203" pitchFamily="34" charset="0"/>
                <a:ea typeface="Times New Roman" panose="02020603050405020304" pitchFamily="18" charset="0"/>
                <a:cs typeface="Times New Roman" panose="02020603050405020304" pitchFamily="18" charset="0"/>
              </a:rPr>
              <a:t>Complete and return clinical onboarding forms</a:t>
            </a:r>
            <a:endParaRPr lang="en-US" sz="1400" dirty="0">
              <a:solidFill>
                <a:srgbClr val="091E42"/>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300"/>
              </a:spcBef>
              <a:spcAft>
                <a:spcPts val="800"/>
              </a:spcAft>
              <a:buFont typeface="+mj-lt"/>
              <a:buAutoNum type="arabicPeriod"/>
              <a:tabLst>
                <a:tab pos="457200" algn="l"/>
              </a:tabLst>
            </a:pPr>
            <a:r>
              <a:rPr lang="en-US" sz="1400" dirty="0">
                <a:solidFill>
                  <a:srgbClr val="091E42"/>
                </a:solidFill>
                <a:effectLst/>
                <a:latin typeface="Segoe UI" panose="020B0502040204020203" pitchFamily="34" charset="0"/>
                <a:ea typeface="Times New Roman" panose="02020603050405020304" pitchFamily="18" charset="0"/>
                <a:cs typeface="Times New Roman" panose="02020603050405020304" pitchFamily="18" charset="0"/>
              </a:rPr>
              <a:t>Schedule and complete Collective Platform training</a:t>
            </a:r>
            <a:endParaRPr lang="en-US" sz="1400" dirty="0">
              <a:solidFill>
                <a:srgbClr val="091E42"/>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300"/>
              </a:spcBef>
              <a:spcAft>
                <a:spcPts val="800"/>
              </a:spcAft>
              <a:buFont typeface="+mj-lt"/>
              <a:buAutoNum type="arabicPeriod"/>
              <a:tabLst>
                <a:tab pos="457200" algn="l"/>
              </a:tabLst>
            </a:pPr>
            <a:r>
              <a:rPr lang="en-US" sz="1400" dirty="0">
                <a:solidFill>
                  <a:srgbClr val="091E42"/>
                </a:solidFill>
                <a:effectLst/>
                <a:latin typeface="Segoe UI" panose="020B0502040204020203" pitchFamily="34" charset="0"/>
                <a:ea typeface="Times New Roman" panose="02020603050405020304" pitchFamily="18" charset="0"/>
                <a:cs typeface="Times New Roman" panose="02020603050405020304" pitchFamily="18" charset="0"/>
              </a:rPr>
              <a:t>Training follow-up and optimization</a:t>
            </a:r>
            <a:endParaRPr lang="en-US" sz="1400" dirty="0">
              <a:solidFill>
                <a:srgbClr val="091E42"/>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300"/>
              </a:spcBef>
              <a:spcAft>
                <a:spcPts val="800"/>
              </a:spcAft>
              <a:buFont typeface="+mj-lt"/>
              <a:buAutoNum type="arabicPeriod"/>
              <a:tabLst>
                <a:tab pos="457200" algn="l"/>
              </a:tabLst>
            </a:pPr>
            <a:r>
              <a:rPr lang="en-US" sz="1400" dirty="0">
                <a:solidFill>
                  <a:srgbClr val="091E42"/>
                </a:solidFill>
                <a:effectLst/>
                <a:latin typeface="Segoe UI" panose="020B0502040204020203" pitchFamily="34" charset="0"/>
                <a:ea typeface="Times New Roman" panose="02020603050405020304" pitchFamily="18" charset="0"/>
                <a:cs typeface="Times New Roman" panose="02020603050405020304" pitchFamily="18" charset="0"/>
              </a:rPr>
              <a:t>Submit second file and set to auto process</a:t>
            </a:r>
            <a:endParaRPr lang="en-US" sz="1400" dirty="0">
              <a:solidFill>
                <a:srgbClr val="091E42"/>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300"/>
              </a:spcBef>
              <a:spcAft>
                <a:spcPts val="800"/>
              </a:spcAft>
              <a:buFont typeface="+mj-lt"/>
              <a:buAutoNum type="arabicPeriod"/>
              <a:tabLst>
                <a:tab pos="457200" algn="l"/>
              </a:tabLst>
            </a:pPr>
            <a:r>
              <a:rPr lang="en-US" sz="1400" dirty="0">
                <a:solidFill>
                  <a:srgbClr val="091E42"/>
                </a:solidFill>
                <a:effectLst/>
                <a:latin typeface="Segoe UI" panose="020B0502040204020203" pitchFamily="34" charset="0"/>
                <a:ea typeface="Times New Roman" panose="02020603050405020304" pitchFamily="18" charset="0"/>
                <a:cs typeface="Times New Roman" panose="02020603050405020304" pitchFamily="18" charset="0"/>
              </a:rPr>
              <a:t>Client is Live and transition to support is initiated. </a:t>
            </a:r>
            <a:endParaRPr lang="en-US" sz="1400" dirty="0">
              <a:solidFill>
                <a:srgbClr val="091E42"/>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900" dirty="0">
                <a:solidFill>
                  <a:srgbClr val="091E42"/>
                </a:solidFill>
                <a:effectLst/>
                <a:latin typeface="Segoe UI" panose="020B0502040204020203" pitchFamily="34" charset="0"/>
                <a:ea typeface="Times New Roman" panose="02020603050405020304" pitchFamily="18"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0" name="Picture 9" descr="Graphical user interface, text&#10;&#10;Description automatically generated">
            <a:extLst>
              <a:ext uri="{FF2B5EF4-FFF2-40B4-BE49-F238E27FC236}">
                <a16:creationId xmlns:a16="http://schemas.microsoft.com/office/drawing/2014/main" id="{55EADF50-3A35-4183-8C05-26515917794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2820" y="141354"/>
            <a:ext cx="3077556" cy="823149"/>
          </a:xfrm>
          <a:prstGeom prst="rect">
            <a:avLst/>
          </a:prstGeom>
        </p:spPr>
      </p:pic>
    </p:spTree>
    <p:extLst>
      <p:ext uri="{BB962C8B-B14F-4D97-AF65-F5344CB8AC3E}">
        <p14:creationId xmlns:p14="http://schemas.microsoft.com/office/powerpoint/2010/main" val="322848763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object 3">
            <a:extLst>
              <a:ext uri="{FF2B5EF4-FFF2-40B4-BE49-F238E27FC236}">
                <a16:creationId xmlns:a16="http://schemas.microsoft.com/office/drawing/2014/main" id="{A4800B1A-D3A8-4CEE-A26A-AFC12040731E}"/>
              </a:ext>
            </a:extLst>
          </p:cNvPr>
          <p:cNvGrpSpPr/>
          <p:nvPr/>
        </p:nvGrpSpPr>
        <p:grpSpPr>
          <a:xfrm>
            <a:off x="-6350" y="0"/>
            <a:ext cx="12204700" cy="1174115"/>
            <a:chOff x="-6350" y="0"/>
            <a:chExt cx="12204700" cy="1174115"/>
          </a:xfrm>
          <a:solidFill>
            <a:srgbClr val="002060"/>
          </a:solidFill>
        </p:grpSpPr>
        <p:sp>
          <p:nvSpPr>
            <p:cNvPr id="15" name="object 4">
              <a:extLst>
                <a:ext uri="{FF2B5EF4-FFF2-40B4-BE49-F238E27FC236}">
                  <a16:creationId xmlns:a16="http://schemas.microsoft.com/office/drawing/2014/main" id="{A5529418-7DCC-46C4-A04F-F69FE07552FE}"/>
                </a:ext>
              </a:extLst>
            </p:cNvPr>
            <p:cNvSpPr/>
            <p:nvPr/>
          </p:nvSpPr>
          <p:spPr>
            <a:xfrm>
              <a:off x="0" y="0"/>
              <a:ext cx="12192000" cy="1161415"/>
            </a:xfrm>
            <a:custGeom>
              <a:avLst/>
              <a:gdLst/>
              <a:ahLst/>
              <a:cxnLst/>
              <a:rect l="l" t="t" r="r" b="b"/>
              <a:pathLst>
                <a:path w="12192000" h="1161415">
                  <a:moveTo>
                    <a:pt x="12192000" y="1161142"/>
                  </a:moveTo>
                  <a:lnTo>
                    <a:pt x="0" y="1161142"/>
                  </a:lnTo>
                  <a:lnTo>
                    <a:pt x="0" y="-1"/>
                  </a:lnTo>
                  <a:lnTo>
                    <a:pt x="12192000" y="-1"/>
                  </a:lnTo>
                  <a:lnTo>
                    <a:pt x="12192000" y="1161142"/>
                  </a:lnTo>
                  <a:close/>
                </a:path>
              </a:pathLst>
            </a:custGeom>
            <a:gr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6" name="object 5">
              <a:extLst>
                <a:ext uri="{FF2B5EF4-FFF2-40B4-BE49-F238E27FC236}">
                  <a16:creationId xmlns:a16="http://schemas.microsoft.com/office/drawing/2014/main" id="{603B7F6E-AD8B-41FE-A505-A1839BED8009}"/>
                </a:ext>
              </a:extLst>
            </p:cNvPr>
            <p:cNvSpPr/>
            <p:nvPr/>
          </p:nvSpPr>
          <p:spPr>
            <a:xfrm>
              <a:off x="0" y="0"/>
              <a:ext cx="12192000" cy="1161415"/>
            </a:xfrm>
            <a:custGeom>
              <a:avLst/>
              <a:gdLst/>
              <a:ahLst/>
              <a:cxnLst/>
              <a:rect l="l" t="t" r="r" b="b"/>
              <a:pathLst>
                <a:path w="12192000" h="1161415">
                  <a:moveTo>
                    <a:pt x="0" y="-1"/>
                  </a:moveTo>
                  <a:lnTo>
                    <a:pt x="12192000" y="-1"/>
                  </a:lnTo>
                  <a:lnTo>
                    <a:pt x="12192000" y="1161142"/>
                  </a:lnTo>
                  <a:lnTo>
                    <a:pt x="0" y="1161142"/>
                  </a:lnTo>
                  <a:lnTo>
                    <a:pt x="0" y="-1"/>
                  </a:lnTo>
                  <a:close/>
                </a:path>
              </a:pathLst>
            </a:custGeom>
            <a:grpFill/>
            <a:ln w="12700">
              <a:solidFill>
                <a:srgbClr val="34497D"/>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pic>
        <p:nvPicPr>
          <p:cNvPr id="17" name="Picture 16" descr="Graphical user interface, text&#10;&#10;Description automatically generated">
            <a:extLst>
              <a:ext uri="{FF2B5EF4-FFF2-40B4-BE49-F238E27FC236}">
                <a16:creationId xmlns:a16="http://schemas.microsoft.com/office/drawing/2014/main" id="{13BF31BF-7D62-468D-907F-BFB0CC7CC8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8833" y="147998"/>
            <a:ext cx="3235588" cy="865418"/>
          </a:xfrm>
          <a:prstGeom prst="rect">
            <a:avLst/>
          </a:prstGeom>
        </p:spPr>
      </p:pic>
      <p:sp>
        <p:nvSpPr>
          <p:cNvPr id="2" name="TextBox 1">
            <a:extLst>
              <a:ext uri="{FF2B5EF4-FFF2-40B4-BE49-F238E27FC236}">
                <a16:creationId xmlns:a16="http://schemas.microsoft.com/office/drawing/2014/main" id="{A4D8C358-96CC-C87E-F11A-EB963CBA81C6}"/>
              </a:ext>
            </a:extLst>
          </p:cNvPr>
          <p:cNvSpPr txBox="1"/>
          <p:nvPr/>
        </p:nvSpPr>
        <p:spPr>
          <a:xfrm>
            <a:off x="4131129" y="2967335"/>
            <a:ext cx="4767942" cy="923330"/>
          </a:xfrm>
          <a:prstGeom prst="rect">
            <a:avLst/>
          </a:prstGeom>
          <a:noFill/>
        </p:spPr>
        <p:txBody>
          <a:bodyPr wrap="square" rtlCol="0">
            <a:spAutoFit/>
          </a:bodyPr>
          <a:lstStyle/>
          <a:p>
            <a:r>
              <a:rPr lang="en-US" sz="5400" b="1" dirty="0">
                <a:solidFill>
                  <a:srgbClr val="002060"/>
                </a:solidFill>
              </a:rPr>
              <a:t>Questions?</a:t>
            </a:r>
          </a:p>
        </p:txBody>
      </p:sp>
    </p:spTree>
    <p:extLst>
      <p:ext uri="{BB962C8B-B14F-4D97-AF65-F5344CB8AC3E}">
        <p14:creationId xmlns:p14="http://schemas.microsoft.com/office/powerpoint/2010/main" val="178240958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52F6D0C-48EF-4740-BB60-6056598DC2E5}"/>
              </a:ext>
            </a:extLst>
          </p:cNvPr>
          <p:cNvSpPr txBox="1"/>
          <p:nvPr/>
        </p:nvSpPr>
        <p:spPr>
          <a:xfrm>
            <a:off x="5982456" y="1997838"/>
            <a:ext cx="5428495" cy="3261277"/>
          </a:xfrm>
          <a:prstGeom prst="rect">
            <a:avLst/>
          </a:prstGeom>
          <a:noFill/>
        </p:spPr>
        <p:txBody>
          <a:bodyPr wrap="square" rtlCol="0">
            <a:spAutoFit/>
          </a:bodyPr>
          <a:lstStyle/>
          <a:p>
            <a:r>
              <a:rPr lang="en-US" sz="1800" b="1" dirty="0">
                <a:solidFill>
                  <a:srgbClr val="242424"/>
                </a:solidFill>
                <a:effectLst/>
                <a:latin typeface="Segoe UI" panose="020B0502040204020203" pitchFamily="34" charset="0"/>
              </a:rPr>
              <a:t>1. </a:t>
            </a:r>
            <a:r>
              <a:rPr lang="en-US" sz="1800" dirty="0">
                <a:solidFill>
                  <a:srgbClr val="242424"/>
                </a:solidFill>
                <a:effectLst/>
                <a:latin typeface="Segoe UI" panose="020B0502040204020203" pitchFamily="34" charset="0"/>
              </a:rPr>
              <a:t>Ambulatory provider customers begin the subscription process by completing a brief HFS survey </a:t>
            </a:r>
            <a:r>
              <a:rPr lang="en-US" dirty="0">
                <a:solidFill>
                  <a:srgbClr val="242424"/>
                </a:solidFill>
                <a:effectLst/>
                <a:latin typeface="Segoe UI" panose="020B0502040204020203" pitchFamily="34" charset="0"/>
              </a:rPr>
              <a:t>to receive an HFS </a:t>
            </a:r>
            <a:r>
              <a:rPr lang="en-US" sz="1800" dirty="0">
                <a:solidFill>
                  <a:srgbClr val="242424"/>
                </a:solidFill>
                <a:effectLst/>
                <a:latin typeface="Segoe UI" panose="020B0502040204020203" pitchFamily="34" charset="0"/>
              </a:rPr>
              <a:t>onboarding packet </a:t>
            </a:r>
          </a:p>
          <a:p>
            <a:endParaRPr lang="en-US" dirty="0">
              <a:solidFill>
                <a:srgbClr val="242424"/>
              </a:solidFill>
              <a:latin typeface="Segoe UI" panose="020B0502040204020203" pitchFamily="34" charset="0"/>
            </a:endParaRPr>
          </a:p>
          <a:p>
            <a:pPr algn="ctr">
              <a:lnSpc>
                <a:spcPct val="107000"/>
              </a:lnSpc>
              <a:spcBef>
                <a:spcPts val="750"/>
              </a:spcBef>
            </a:pPr>
            <a:r>
              <a:rPr lang="en-US" sz="1800" u="sng" dirty="0">
                <a:solidFill>
                  <a:srgbClr val="0070C0"/>
                </a:solidFill>
                <a:effectLst/>
                <a:latin typeface="Calibri" panose="020F0502020204030204" pitchFamily="34" charset="0"/>
                <a:ea typeface="Times New Roman" panose="02020603050405020304" pitchFamily="18" charset="0"/>
                <a:hlinkClick r:id="rId2">
                  <a:extLst>
                    <a:ext uri="{A12FA001-AC4F-418D-AE19-62706E023703}">
                      <ahyp:hlinkClr xmlns:ahyp="http://schemas.microsoft.com/office/drawing/2018/hyperlinkcolor" val="tx"/>
                    </a:ext>
                  </a:extLst>
                </a:hlinkClick>
              </a:rPr>
              <a:t>https://www.surveymonkey.com/r/8T87FTX</a:t>
            </a:r>
            <a:endParaRPr lang="en-US" sz="1800" dirty="0">
              <a:solidFill>
                <a:srgbClr val="0070C0"/>
              </a:solidFill>
              <a:effectLst/>
              <a:latin typeface="Calibri" panose="020F0502020204030204" pitchFamily="34" charset="0"/>
              <a:ea typeface="Times New Roman" panose="02020603050405020304" pitchFamily="18" charset="0"/>
            </a:endParaRPr>
          </a:p>
          <a:p>
            <a:pPr algn="ctr"/>
            <a:endParaRPr lang="en-US" b="1" dirty="0">
              <a:solidFill>
                <a:srgbClr val="242424"/>
              </a:solidFill>
              <a:latin typeface="Segoe UI" panose="020B0502040204020203" pitchFamily="34" charset="0"/>
            </a:endParaRPr>
          </a:p>
          <a:p>
            <a:r>
              <a:rPr lang="en-US" b="1" dirty="0">
                <a:solidFill>
                  <a:srgbClr val="242424"/>
                </a:solidFill>
                <a:latin typeface="Segoe UI" panose="020B0502040204020203" pitchFamily="34" charset="0"/>
              </a:rPr>
              <a:t>2. </a:t>
            </a:r>
            <a:r>
              <a:rPr lang="en-US" dirty="0">
                <a:solidFill>
                  <a:srgbClr val="242424"/>
                </a:solidFill>
                <a:latin typeface="Segoe UI" panose="020B0502040204020203" pitchFamily="34" charset="0"/>
              </a:rPr>
              <a:t>Complete HFS onboarding packet and return to HFS. </a:t>
            </a:r>
          </a:p>
          <a:p>
            <a:endParaRPr lang="en-US" dirty="0">
              <a:solidFill>
                <a:srgbClr val="242424"/>
              </a:solidFill>
              <a:latin typeface="Segoe UI" panose="020B0502040204020203" pitchFamily="34" charset="0"/>
            </a:endParaRPr>
          </a:p>
          <a:p>
            <a:pPr lvl="1"/>
            <a:r>
              <a:rPr lang="en-US" dirty="0">
                <a:solidFill>
                  <a:srgbClr val="242424"/>
                </a:solidFill>
                <a:latin typeface="Segoe UI" panose="020B0502040204020203" pitchFamily="34" charset="0"/>
                <a:hlinkClick r:id="rId3"/>
              </a:rPr>
              <a:t>HFS.HealthChoiceIllinoisADT@Illinois.gov</a:t>
            </a:r>
            <a:r>
              <a:rPr lang="en-US" dirty="0">
                <a:solidFill>
                  <a:srgbClr val="242424"/>
                </a:solidFill>
                <a:latin typeface="Segoe UI" panose="020B0502040204020203" pitchFamily="34" charset="0"/>
              </a:rPr>
              <a:t> </a:t>
            </a:r>
            <a:endParaRPr lang="en-US" dirty="0"/>
          </a:p>
          <a:p>
            <a:endParaRPr lang="en-US" b="1" dirty="0"/>
          </a:p>
        </p:txBody>
      </p:sp>
      <p:pic>
        <p:nvPicPr>
          <p:cNvPr id="7" name="Picture 6" descr="Shoes on stairs">
            <a:extLst>
              <a:ext uri="{FF2B5EF4-FFF2-40B4-BE49-F238E27FC236}">
                <a16:creationId xmlns:a16="http://schemas.microsoft.com/office/drawing/2014/main" id="{082DDF9E-B63D-4ECA-A75B-53AF24640C5E}"/>
              </a:ext>
            </a:extLst>
          </p:cNvPr>
          <p:cNvPicPr>
            <a:picLocks noChangeAspect="1"/>
          </p:cNvPicPr>
          <p:nvPr/>
        </p:nvPicPr>
        <p:blipFill>
          <a:blip r:embed="rId4"/>
          <a:stretch>
            <a:fillRect/>
          </a:stretch>
        </p:blipFill>
        <p:spPr>
          <a:xfrm>
            <a:off x="94315" y="1662442"/>
            <a:ext cx="5278069" cy="3533115"/>
          </a:xfrm>
          <a:prstGeom prst="rect">
            <a:avLst/>
          </a:prstGeom>
        </p:spPr>
      </p:pic>
      <p:grpSp>
        <p:nvGrpSpPr>
          <p:cNvPr id="11" name="object 3">
            <a:extLst>
              <a:ext uri="{FF2B5EF4-FFF2-40B4-BE49-F238E27FC236}">
                <a16:creationId xmlns:a16="http://schemas.microsoft.com/office/drawing/2014/main" id="{29088F0E-E32C-4780-8EE6-4938CDA60C54}"/>
              </a:ext>
            </a:extLst>
          </p:cNvPr>
          <p:cNvGrpSpPr/>
          <p:nvPr/>
        </p:nvGrpSpPr>
        <p:grpSpPr>
          <a:xfrm>
            <a:off x="-6350" y="0"/>
            <a:ext cx="12204700" cy="1174115"/>
            <a:chOff x="-6350" y="0"/>
            <a:chExt cx="12204700" cy="1174115"/>
          </a:xfrm>
          <a:solidFill>
            <a:srgbClr val="002060"/>
          </a:solidFill>
        </p:grpSpPr>
        <p:sp>
          <p:nvSpPr>
            <p:cNvPr id="12" name="object 4">
              <a:extLst>
                <a:ext uri="{FF2B5EF4-FFF2-40B4-BE49-F238E27FC236}">
                  <a16:creationId xmlns:a16="http://schemas.microsoft.com/office/drawing/2014/main" id="{058AE87A-6204-4A6D-8AC1-2634C1ACE767}"/>
                </a:ext>
              </a:extLst>
            </p:cNvPr>
            <p:cNvSpPr/>
            <p:nvPr/>
          </p:nvSpPr>
          <p:spPr>
            <a:xfrm>
              <a:off x="0" y="0"/>
              <a:ext cx="12192000" cy="1161415"/>
            </a:xfrm>
            <a:custGeom>
              <a:avLst/>
              <a:gdLst/>
              <a:ahLst/>
              <a:cxnLst/>
              <a:rect l="l" t="t" r="r" b="b"/>
              <a:pathLst>
                <a:path w="12192000" h="1161415">
                  <a:moveTo>
                    <a:pt x="12192000" y="1161142"/>
                  </a:moveTo>
                  <a:lnTo>
                    <a:pt x="0" y="1161142"/>
                  </a:lnTo>
                  <a:lnTo>
                    <a:pt x="0" y="-1"/>
                  </a:lnTo>
                  <a:lnTo>
                    <a:pt x="12192000" y="-1"/>
                  </a:lnTo>
                  <a:lnTo>
                    <a:pt x="12192000" y="1161142"/>
                  </a:lnTo>
                  <a:close/>
                </a:path>
              </a:pathLst>
            </a:custGeom>
            <a:gr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3" name="object 5">
              <a:extLst>
                <a:ext uri="{FF2B5EF4-FFF2-40B4-BE49-F238E27FC236}">
                  <a16:creationId xmlns:a16="http://schemas.microsoft.com/office/drawing/2014/main" id="{E264724A-5A2D-47CC-B16A-D13D48210BBD}"/>
                </a:ext>
              </a:extLst>
            </p:cNvPr>
            <p:cNvSpPr/>
            <p:nvPr/>
          </p:nvSpPr>
          <p:spPr>
            <a:xfrm>
              <a:off x="0" y="0"/>
              <a:ext cx="12192000" cy="1161415"/>
            </a:xfrm>
            <a:custGeom>
              <a:avLst/>
              <a:gdLst/>
              <a:ahLst/>
              <a:cxnLst/>
              <a:rect l="l" t="t" r="r" b="b"/>
              <a:pathLst>
                <a:path w="12192000" h="1161415">
                  <a:moveTo>
                    <a:pt x="0" y="-1"/>
                  </a:moveTo>
                  <a:lnTo>
                    <a:pt x="12192000" y="-1"/>
                  </a:lnTo>
                  <a:lnTo>
                    <a:pt x="12192000" y="1161142"/>
                  </a:lnTo>
                  <a:lnTo>
                    <a:pt x="0" y="1161142"/>
                  </a:lnTo>
                  <a:lnTo>
                    <a:pt x="0" y="-1"/>
                  </a:lnTo>
                  <a:close/>
                </a:path>
              </a:pathLst>
            </a:custGeom>
            <a:grpFill/>
            <a:ln w="12700">
              <a:solidFill>
                <a:srgbClr val="34497D"/>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pic>
        <p:nvPicPr>
          <p:cNvPr id="14" name="Picture 13" descr="Graphical user interface, text&#10;&#10;Description automatically generated">
            <a:extLst>
              <a:ext uri="{FF2B5EF4-FFF2-40B4-BE49-F238E27FC236}">
                <a16:creationId xmlns:a16="http://schemas.microsoft.com/office/drawing/2014/main" id="{02239229-68D8-46CB-978B-EF131127F3B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4315" y="148058"/>
            <a:ext cx="3235588" cy="865418"/>
          </a:xfrm>
          <a:prstGeom prst="rect">
            <a:avLst/>
          </a:prstGeom>
        </p:spPr>
      </p:pic>
      <p:sp>
        <p:nvSpPr>
          <p:cNvPr id="15" name="Google Shape;349;p33">
            <a:extLst>
              <a:ext uri="{FF2B5EF4-FFF2-40B4-BE49-F238E27FC236}">
                <a16:creationId xmlns:a16="http://schemas.microsoft.com/office/drawing/2014/main" id="{7CE121B2-6A84-4476-9B24-9963A936DE17}"/>
              </a:ext>
            </a:extLst>
          </p:cNvPr>
          <p:cNvSpPr txBox="1"/>
          <p:nvPr/>
        </p:nvSpPr>
        <p:spPr>
          <a:xfrm>
            <a:off x="5536504" y="148058"/>
            <a:ext cx="6273791" cy="632800"/>
          </a:xfrm>
          <a:prstGeom prst="rect">
            <a:avLst/>
          </a:prstGeom>
          <a:noFill/>
          <a:ln>
            <a:noFill/>
          </a:ln>
        </p:spPr>
        <p:txBody>
          <a:bodyPr spcFirstLastPara="1" wrap="square" lIns="121900" tIns="121900" rIns="121900" bIns="121900" anchor="t" anchorCtr="0">
            <a:noAutofit/>
          </a:bodyPr>
          <a:lstStyle/>
          <a:p>
            <a:pPr lvl="0">
              <a:buClr>
                <a:schemeClr val="dk1"/>
              </a:buClr>
              <a:buSzPts val="2800"/>
            </a:pPr>
            <a:r>
              <a:rPr lang="en-US" sz="2800" b="1" dirty="0">
                <a:solidFill>
                  <a:schemeClr val="bg1"/>
                </a:solidFill>
                <a:latin typeface="Arial Nova" panose="020B0504020202020204" pitchFamily="34" charset="0"/>
                <a:ea typeface="Proxima Nova"/>
                <a:cs typeface="Proxima Nova"/>
                <a:sym typeface="Proxima Nova"/>
              </a:rPr>
              <a:t>Next Steps</a:t>
            </a:r>
          </a:p>
        </p:txBody>
      </p:sp>
    </p:spTree>
    <p:extLst>
      <p:ext uri="{BB962C8B-B14F-4D97-AF65-F5344CB8AC3E}">
        <p14:creationId xmlns:p14="http://schemas.microsoft.com/office/powerpoint/2010/main" val="340800672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03AAC4-3B2D-4E58-9D79-29E68A14CE7C}"/>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F489B0A2-5793-4BD1-B329-0649F0386613}"/>
              </a:ext>
            </a:extLst>
          </p:cNvPr>
          <p:cNvSpPr>
            <a:spLocks noGrp="1"/>
          </p:cNvSpPr>
          <p:nvPr>
            <p:ph type="subTitle" idx="1"/>
          </p:nvPr>
        </p:nvSpPr>
        <p:spPr/>
        <p:txBody>
          <a:bodyPr/>
          <a:lstStyle/>
          <a:p>
            <a:endParaRPr lang="en-US"/>
          </a:p>
        </p:txBody>
      </p:sp>
      <p:sp>
        <p:nvSpPr>
          <p:cNvPr id="4" name="Rectangle 3">
            <a:extLst>
              <a:ext uri="{FF2B5EF4-FFF2-40B4-BE49-F238E27FC236}">
                <a16:creationId xmlns:a16="http://schemas.microsoft.com/office/drawing/2014/main" id="{4DBF05F3-D54F-45A1-991F-32DC02E3250B}"/>
              </a:ext>
            </a:extLst>
          </p:cNvPr>
          <p:cNvSpPr/>
          <p:nvPr/>
        </p:nvSpPr>
        <p:spPr>
          <a:xfrm>
            <a:off x="0" y="0"/>
            <a:ext cx="12192000" cy="6858000"/>
          </a:xfrm>
          <a:prstGeom prst="rect">
            <a:avLst/>
          </a:prstGeom>
          <a:solidFill>
            <a:srgbClr val="071E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5" name="Rectangle 4">
            <a:extLst>
              <a:ext uri="{FF2B5EF4-FFF2-40B4-BE49-F238E27FC236}">
                <a16:creationId xmlns:a16="http://schemas.microsoft.com/office/drawing/2014/main" id="{A4B4C14B-5ED7-4D1B-A893-392656595A1E}"/>
              </a:ext>
            </a:extLst>
          </p:cNvPr>
          <p:cNvSpPr/>
          <p:nvPr/>
        </p:nvSpPr>
        <p:spPr>
          <a:xfrm>
            <a:off x="0" y="2228850"/>
            <a:ext cx="12192000" cy="330525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pic>
        <p:nvPicPr>
          <p:cNvPr id="11" name="Picture 10" descr="Graphical user interface, text&#10;&#10;Description automatically generated">
            <a:extLst>
              <a:ext uri="{FF2B5EF4-FFF2-40B4-BE49-F238E27FC236}">
                <a16:creationId xmlns:a16="http://schemas.microsoft.com/office/drawing/2014/main" id="{613CA14A-F3AA-4CCD-A100-F2442735991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8833" y="285823"/>
            <a:ext cx="5570681" cy="1489982"/>
          </a:xfrm>
          <a:prstGeom prst="rect">
            <a:avLst/>
          </a:prstGeom>
        </p:spPr>
      </p:pic>
      <p:sp>
        <p:nvSpPr>
          <p:cNvPr id="7" name="TextBox 6">
            <a:extLst>
              <a:ext uri="{FF2B5EF4-FFF2-40B4-BE49-F238E27FC236}">
                <a16:creationId xmlns:a16="http://schemas.microsoft.com/office/drawing/2014/main" id="{B42372C9-DCCF-DAAE-03EF-4D2F67784FE0}"/>
              </a:ext>
            </a:extLst>
          </p:cNvPr>
          <p:cNvSpPr txBox="1"/>
          <p:nvPr/>
        </p:nvSpPr>
        <p:spPr>
          <a:xfrm>
            <a:off x="3282043" y="3069772"/>
            <a:ext cx="6008914" cy="1015663"/>
          </a:xfrm>
          <a:prstGeom prst="rect">
            <a:avLst/>
          </a:prstGeom>
          <a:noFill/>
        </p:spPr>
        <p:txBody>
          <a:bodyPr wrap="square" rtlCol="0">
            <a:spAutoFit/>
          </a:bodyPr>
          <a:lstStyle/>
          <a:p>
            <a:r>
              <a:rPr lang="en-US" sz="6000" b="1" dirty="0">
                <a:solidFill>
                  <a:srgbClr val="002060"/>
                </a:solidFill>
              </a:rPr>
              <a:t>Thank You</a:t>
            </a:r>
          </a:p>
        </p:txBody>
      </p:sp>
    </p:spTree>
    <p:extLst>
      <p:ext uri="{BB962C8B-B14F-4D97-AF65-F5344CB8AC3E}">
        <p14:creationId xmlns:p14="http://schemas.microsoft.com/office/powerpoint/2010/main" val="33122696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object 2">
            <a:extLst>
              <a:ext uri="{FF2B5EF4-FFF2-40B4-BE49-F238E27FC236}">
                <a16:creationId xmlns:a16="http://schemas.microsoft.com/office/drawing/2014/main" id="{37661599-7CEC-4820-A940-9CEDD1145830}"/>
              </a:ext>
            </a:extLst>
          </p:cNvPr>
          <p:cNvGrpSpPr/>
          <p:nvPr/>
        </p:nvGrpSpPr>
        <p:grpSpPr>
          <a:xfrm>
            <a:off x="-6350" y="0"/>
            <a:ext cx="12204700" cy="1174115"/>
            <a:chOff x="-6350" y="0"/>
            <a:chExt cx="12204700" cy="1174115"/>
          </a:xfrm>
          <a:solidFill>
            <a:srgbClr val="002060"/>
          </a:solidFill>
        </p:grpSpPr>
        <p:sp>
          <p:nvSpPr>
            <p:cNvPr id="5" name="object 3">
              <a:extLst>
                <a:ext uri="{FF2B5EF4-FFF2-40B4-BE49-F238E27FC236}">
                  <a16:creationId xmlns:a16="http://schemas.microsoft.com/office/drawing/2014/main" id="{3B00E5BF-9401-4660-9224-F52E11DF4268}"/>
                </a:ext>
              </a:extLst>
            </p:cNvPr>
            <p:cNvSpPr/>
            <p:nvPr/>
          </p:nvSpPr>
          <p:spPr>
            <a:xfrm>
              <a:off x="0" y="0"/>
              <a:ext cx="12192000" cy="1161415"/>
            </a:xfrm>
            <a:custGeom>
              <a:avLst/>
              <a:gdLst/>
              <a:ahLst/>
              <a:cxnLst/>
              <a:rect l="l" t="t" r="r" b="b"/>
              <a:pathLst>
                <a:path w="12192000" h="1161415">
                  <a:moveTo>
                    <a:pt x="12192000" y="1161142"/>
                  </a:moveTo>
                  <a:lnTo>
                    <a:pt x="0" y="1161142"/>
                  </a:lnTo>
                  <a:lnTo>
                    <a:pt x="0" y="-1"/>
                  </a:lnTo>
                  <a:lnTo>
                    <a:pt x="12192000" y="-1"/>
                  </a:lnTo>
                  <a:lnTo>
                    <a:pt x="12192000" y="1161142"/>
                  </a:lnTo>
                  <a:close/>
                </a:path>
              </a:pathLst>
            </a:custGeom>
            <a:gr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object 4">
              <a:extLst>
                <a:ext uri="{FF2B5EF4-FFF2-40B4-BE49-F238E27FC236}">
                  <a16:creationId xmlns:a16="http://schemas.microsoft.com/office/drawing/2014/main" id="{BD912454-A416-435E-AC85-36122F33F180}"/>
                </a:ext>
              </a:extLst>
            </p:cNvPr>
            <p:cNvSpPr/>
            <p:nvPr/>
          </p:nvSpPr>
          <p:spPr>
            <a:xfrm>
              <a:off x="0" y="0"/>
              <a:ext cx="12192000" cy="1161415"/>
            </a:xfrm>
            <a:custGeom>
              <a:avLst/>
              <a:gdLst/>
              <a:ahLst/>
              <a:cxnLst/>
              <a:rect l="l" t="t" r="r" b="b"/>
              <a:pathLst>
                <a:path w="12192000" h="1161415">
                  <a:moveTo>
                    <a:pt x="0" y="-1"/>
                  </a:moveTo>
                  <a:lnTo>
                    <a:pt x="12192000" y="-1"/>
                  </a:lnTo>
                  <a:lnTo>
                    <a:pt x="12192000" y="1161142"/>
                  </a:lnTo>
                  <a:lnTo>
                    <a:pt x="0" y="1161142"/>
                  </a:lnTo>
                  <a:lnTo>
                    <a:pt x="0" y="-1"/>
                  </a:lnTo>
                  <a:close/>
                </a:path>
              </a:pathLst>
            </a:custGeom>
            <a:grpFill/>
            <a:ln w="12700">
              <a:solidFill>
                <a:srgbClr val="34497D"/>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0" name="object 7">
            <a:extLst>
              <a:ext uri="{FF2B5EF4-FFF2-40B4-BE49-F238E27FC236}">
                <a16:creationId xmlns:a16="http://schemas.microsoft.com/office/drawing/2014/main" id="{4E2B47B2-F11A-42AF-90A5-168273630A82}"/>
              </a:ext>
            </a:extLst>
          </p:cNvPr>
          <p:cNvSpPr/>
          <p:nvPr/>
        </p:nvSpPr>
        <p:spPr>
          <a:xfrm>
            <a:off x="177801" y="3006796"/>
            <a:ext cx="11717546" cy="1262380"/>
          </a:xfrm>
          <a:custGeom>
            <a:avLst/>
            <a:gdLst/>
            <a:ahLst/>
            <a:cxnLst/>
            <a:rect l="l" t="t" r="r" b="b"/>
            <a:pathLst>
              <a:path w="10842625" h="1262379">
                <a:moveTo>
                  <a:pt x="10211262" y="1262333"/>
                </a:moveTo>
                <a:lnTo>
                  <a:pt x="10211262" y="946750"/>
                </a:lnTo>
                <a:lnTo>
                  <a:pt x="0" y="946750"/>
                </a:lnTo>
                <a:lnTo>
                  <a:pt x="315583" y="631166"/>
                </a:lnTo>
                <a:lnTo>
                  <a:pt x="0" y="315583"/>
                </a:lnTo>
                <a:lnTo>
                  <a:pt x="10211262" y="315583"/>
                </a:lnTo>
                <a:lnTo>
                  <a:pt x="10211262" y="0"/>
                </a:lnTo>
                <a:lnTo>
                  <a:pt x="10842429" y="631166"/>
                </a:lnTo>
                <a:lnTo>
                  <a:pt x="10211262" y="1262333"/>
                </a:lnTo>
                <a:close/>
              </a:path>
            </a:pathLst>
          </a:custGeom>
          <a:solidFill>
            <a:srgbClr val="D0D3E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2" name="object 8">
            <a:extLst>
              <a:ext uri="{FF2B5EF4-FFF2-40B4-BE49-F238E27FC236}">
                <a16:creationId xmlns:a16="http://schemas.microsoft.com/office/drawing/2014/main" id="{A7B25BA2-FE90-4208-96CA-B4CB2DACD62E}"/>
              </a:ext>
            </a:extLst>
          </p:cNvPr>
          <p:cNvSpPr txBox="1"/>
          <p:nvPr/>
        </p:nvSpPr>
        <p:spPr>
          <a:xfrm>
            <a:off x="108126" y="2478428"/>
            <a:ext cx="1050806" cy="795089"/>
          </a:xfrm>
          <a:prstGeom prst="rect">
            <a:avLst/>
          </a:prstGeom>
        </p:spPr>
        <p:txBody>
          <a:bodyPr vert="horz" wrap="square" lIns="0" tIns="12700" rIns="0" bIns="0" rtlCol="0">
            <a:spAutoFit/>
          </a:bodyPr>
          <a:lstStyle/>
          <a:p>
            <a:pPr marL="28575" marR="0" lvl="0" indent="0" algn="ctr" defTabSz="914400" rtl="0" eaLnBrk="1" fontAlgn="auto" latinLnBrk="0" hangingPunct="1">
              <a:lnSpc>
                <a:spcPts val="1595"/>
              </a:lnSpc>
              <a:spcBef>
                <a:spcPts val="100"/>
              </a:spcBef>
              <a:spcAft>
                <a:spcPts val="0"/>
              </a:spcAft>
              <a:buClrTx/>
              <a:buSzTx/>
              <a:buFontTx/>
              <a:buNone/>
              <a:tabLst/>
              <a:defRPr/>
            </a:pPr>
            <a:r>
              <a:rPr kumimoji="0" sz="1400" b="1" i="0" u="none" strike="noStrike" kern="1200" cap="none" spc="-5" normalizeH="0" baseline="0" noProof="0" dirty="0">
                <a:ln>
                  <a:noFill/>
                </a:ln>
                <a:solidFill>
                  <a:prstClr val="black"/>
                </a:solidFill>
                <a:effectLst/>
                <a:uLnTx/>
                <a:uFillTx/>
                <a:cs typeface="Corbel"/>
              </a:rPr>
              <a:t>Fe</a:t>
            </a:r>
            <a:r>
              <a:rPr kumimoji="0" sz="1400" b="1" i="0" u="none" strike="noStrike" kern="1200" cap="none" spc="0" normalizeH="0" baseline="0" noProof="0" dirty="0">
                <a:ln>
                  <a:noFill/>
                </a:ln>
                <a:solidFill>
                  <a:prstClr val="black"/>
                </a:solidFill>
                <a:effectLst/>
                <a:uLnTx/>
                <a:uFillTx/>
                <a:cs typeface="Corbel"/>
              </a:rPr>
              <a:t>b</a:t>
            </a:r>
            <a:r>
              <a:rPr kumimoji="0" sz="1400" b="1" i="0" u="none" strike="noStrike" kern="1200" cap="none" spc="-5" normalizeH="0" baseline="0" noProof="0" dirty="0">
                <a:ln>
                  <a:noFill/>
                </a:ln>
                <a:solidFill>
                  <a:prstClr val="black"/>
                </a:solidFill>
                <a:effectLst/>
                <a:uLnTx/>
                <a:uFillTx/>
                <a:cs typeface="Corbel"/>
              </a:rPr>
              <a:t> </a:t>
            </a:r>
            <a:r>
              <a:rPr kumimoji="0" lang="en-US" sz="1400" b="1" i="0" u="none" strike="noStrike" kern="1200" cap="none" spc="-5" normalizeH="0" baseline="0" noProof="0" dirty="0">
                <a:ln>
                  <a:noFill/>
                </a:ln>
                <a:solidFill>
                  <a:prstClr val="black"/>
                </a:solidFill>
                <a:effectLst/>
                <a:uLnTx/>
                <a:uFillTx/>
                <a:cs typeface="Corbel"/>
              </a:rPr>
              <a:t>2021</a:t>
            </a:r>
            <a:endParaRPr kumimoji="0" sz="1400" b="1" i="0" u="none" strike="noStrike" kern="1200" cap="none" spc="0" normalizeH="0" baseline="0" noProof="0" dirty="0">
              <a:ln>
                <a:noFill/>
              </a:ln>
              <a:solidFill>
                <a:prstClr val="black"/>
              </a:solidFill>
              <a:effectLst/>
              <a:uLnTx/>
              <a:uFillTx/>
              <a:cs typeface="Corbel"/>
            </a:endParaRPr>
          </a:p>
          <a:p>
            <a:pPr marL="99695" marR="0" lvl="0" indent="0" algn="ctr" defTabSz="914400" rtl="0" eaLnBrk="1" fontAlgn="auto" latinLnBrk="0" hangingPunct="1">
              <a:lnSpc>
                <a:spcPts val="1510"/>
              </a:lnSpc>
              <a:spcBef>
                <a:spcPts val="0"/>
              </a:spcBef>
              <a:spcAft>
                <a:spcPts val="0"/>
              </a:spcAft>
              <a:buClrTx/>
              <a:buSzTx/>
              <a:buFontTx/>
              <a:buNone/>
              <a:tabLst/>
              <a:defRPr/>
            </a:pPr>
            <a:r>
              <a:rPr kumimoji="0" lang="en-US" sz="1400" b="0" i="0" u="none" strike="noStrike" kern="1200" cap="none" spc="-5" normalizeH="0" baseline="0" noProof="0" dirty="0">
                <a:ln>
                  <a:noFill/>
                </a:ln>
                <a:solidFill>
                  <a:prstClr val="black"/>
                </a:solidFill>
                <a:effectLst/>
                <a:uLnTx/>
                <a:uFillTx/>
                <a:cs typeface="Corbel"/>
              </a:rPr>
              <a:t>CMT Contract Signature</a:t>
            </a:r>
            <a:endParaRPr kumimoji="0" sz="1400" b="0" i="0" u="none" strike="noStrike" kern="1200" cap="none" spc="0" normalizeH="0" baseline="0" noProof="0" dirty="0">
              <a:ln>
                <a:noFill/>
              </a:ln>
              <a:solidFill>
                <a:prstClr val="black"/>
              </a:solidFill>
              <a:effectLst/>
              <a:uLnTx/>
              <a:uFillTx/>
              <a:cs typeface="Corbel"/>
            </a:endParaRPr>
          </a:p>
        </p:txBody>
      </p:sp>
      <p:sp>
        <p:nvSpPr>
          <p:cNvPr id="33" name="object 30">
            <a:extLst>
              <a:ext uri="{FF2B5EF4-FFF2-40B4-BE49-F238E27FC236}">
                <a16:creationId xmlns:a16="http://schemas.microsoft.com/office/drawing/2014/main" id="{78701733-F3D0-4472-BA67-8DEFEFB8B129}"/>
              </a:ext>
            </a:extLst>
          </p:cNvPr>
          <p:cNvSpPr txBox="1"/>
          <p:nvPr/>
        </p:nvSpPr>
        <p:spPr>
          <a:xfrm>
            <a:off x="819545" y="4032645"/>
            <a:ext cx="1322756" cy="746871"/>
          </a:xfrm>
          <a:prstGeom prst="rect">
            <a:avLst/>
          </a:prstGeom>
        </p:spPr>
        <p:txBody>
          <a:bodyPr vert="horz" wrap="square" lIns="0" tIns="66040" rIns="0" bIns="0" rtlCol="0">
            <a:spAutoFit/>
          </a:bodyPr>
          <a:lstStyle/>
          <a:p>
            <a:pPr marL="61594" marR="0" lvl="0" indent="-39370" algn="ctr" defTabSz="914400" rtl="0" eaLnBrk="1" fontAlgn="auto" latinLnBrk="0" hangingPunct="1">
              <a:lnSpc>
                <a:spcPct val="100000"/>
              </a:lnSpc>
              <a:spcBef>
                <a:spcPts val="520"/>
              </a:spcBef>
              <a:spcAft>
                <a:spcPts val="0"/>
              </a:spcAft>
              <a:buClrTx/>
              <a:buSzTx/>
              <a:buFontTx/>
              <a:buNone/>
              <a:tabLst/>
              <a:defRPr/>
            </a:pPr>
            <a:r>
              <a:rPr kumimoji="0" lang="en-US" sz="1400" b="1" u="none" strike="noStrike" kern="1200" cap="none" spc="-5" normalizeH="0" baseline="0" noProof="0" dirty="0">
                <a:ln>
                  <a:noFill/>
                </a:ln>
                <a:solidFill>
                  <a:prstClr val="black"/>
                </a:solidFill>
                <a:effectLst/>
                <a:uLnTx/>
                <a:uFillTx/>
                <a:cs typeface="Corbel"/>
              </a:rPr>
              <a:t>May 2021</a:t>
            </a:r>
            <a:endParaRPr kumimoji="0" sz="1400" b="0" u="none" strike="noStrike" kern="1200" cap="none" spc="0" normalizeH="0" baseline="0" noProof="0" dirty="0">
              <a:ln>
                <a:noFill/>
              </a:ln>
              <a:solidFill>
                <a:prstClr val="black"/>
              </a:solidFill>
              <a:effectLst/>
              <a:uLnTx/>
              <a:uFillTx/>
              <a:cs typeface="Corbel"/>
            </a:endParaRPr>
          </a:p>
          <a:p>
            <a:pPr marL="12700" marR="5080" lvl="0" indent="48895" algn="ctr" defTabSz="914400" rtl="0" eaLnBrk="1" fontAlgn="auto" latinLnBrk="0" hangingPunct="1">
              <a:lnSpc>
                <a:spcPct val="90000"/>
              </a:lnSpc>
              <a:spcBef>
                <a:spcPts val="585"/>
              </a:spcBef>
              <a:spcAft>
                <a:spcPts val="0"/>
              </a:spcAft>
              <a:buClrTx/>
              <a:buSzTx/>
              <a:buFontTx/>
              <a:buNone/>
              <a:tabLst/>
              <a:defRPr/>
            </a:pPr>
            <a:r>
              <a:rPr kumimoji="0" lang="en-US" sz="1400" b="0" u="none" strike="noStrike" kern="1200" cap="none" spc="-5" normalizeH="0" baseline="0" noProof="0" dirty="0">
                <a:ln>
                  <a:noFill/>
                </a:ln>
                <a:solidFill>
                  <a:prstClr val="black"/>
                </a:solidFill>
                <a:effectLst/>
                <a:uLnTx/>
                <a:uFillTx/>
                <a:cs typeface="Corbel"/>
              </a:rPr>
              <a:t>Start Hospital Onboarding</a:t>
            </a:r>
          </a:p>
        </p:txBody>
      </p:sp>
      <p:sp>
        <p:nvSpPr>
          <p:cNvPr id="34" name="object 31">
            <a:extLst>
              <a:ext uri="{FF2B5EF4-FFF2-40B4-BE49-F238E27FC236}">
                <a16:creationId xmlns:a16="http://schemas.microsoft.com/office/drawing/2014/main" id="{9F3031BF-5A5E-4471-AE2A-3412DE3E166C}"/>
              </a:ext>
            </a:extLst>
          </p:cNvPr>
          <p:cNvSpPr txBox="1"/>
          <p:nvPr/>
        </p:nvSpPr>
        <p:spPr>
          <a:xfrm>
            <a:off x="1580892" y="2389942"/>
            <a:ext cx="1469812" cy="883575"/>
          </a:xfrm>
          <a:prstGeom prst="rect">
            <a:avLst/>
          </a:prstGeom>
        </p:spPr>
        <p:txBody>
          <a:bodyPr vert="horz" wrap="square" lIns="0" tIns="36830" rIns="0" bIns="0" rtlCol="0">
            <a:spAutoFit/>
          </a:bodyPr>
          <a:lstStyle/>
          <a:p>
            <a:pPr marL="14604" marR="5080" lvl="0" indent="-2540" algn="ctr" defTabSz="914400" rtl="0" eaLnBrk="1" fontAlgn="auto" latinLnBrk="0" hangingPunct="1">
              <a:lnSpc>
                <a:spcPts val="1510"/>
              </a:lnSpc>
              <a:spcBef>
                <a:spcPts val="290"/>
              </a:spcBef>
              <a:spcAft>
                <a:spcPts val="0"/>
              </a:spcAft>
              <a:buClrTx/>
              <a:buSzTx/>
              <a:buFontTx/>
              <a:buNone/>
              <a:tabLst/>
              <a:defRPr/>
            </a:pPr>
            <a:r>
              <a:rPr kumimoji="0" lang="en-US" sz="1400" b="1" i="0" u="none" strike="noStrike" kern="1200" cap="none" spc="-5" normalizeH="0" baseline="0" noProof="0" dirty="0">
                <a:ln>
                  <a:noFill/>
                </a:ln>
                <a:solidFill>
                  <a:prstClr val="black"/>
                </a:solidFill>
                <a:effectLst/>
                <a:uLnTx/>
                <a:uFillTx/>
                <a:cs typeface="Corbel"/>
              </a:rPr>
              <a:t>July 2021</a:t>
            </a:r>
          </a:p>
          <a:p>
            <a:pPr marL="14604" marR="5080" lvl="0" indent="-2540" algn="ctr" defTabSz="914400" rtl="0" eaLnBrk="1" fontAlgn="auto" latinLnBrk="0" hangingPunct="1">
              <a:lnSpc>
                <a:spcPts val="1510"/>
              </a:lnSpc>
              <a:spcBef>
                <a:spcPts val="290"/>
              </a:spcBef>
              <a:spcAft>
                <a:spcPts val="0"/>
              </a:spcAft>
              <a:buClrTx/>
              <a:buSzTx/>
              <a:buFontTx/>
              <a:buNone/>
              <a:tabLst/>
              <a:defRPr/>
            </a:pPr>
            <a:r>
              <a:rPr kumimoji="0" lang="en-US" sz="1400" b="0" i="0" u="none" strike="noStrike" kern="1200" cap="none" spc="-5" normalizeH="0" baseline="0" noProof="0" dirty="0">
                <a:ln>
                  <a:noFill/>
                </a:ln>
                <a:solidFill>
                  <a:prstClr val="black"/>
                </a:solidFill>
                <a:effectLst/>
                <a:uLnTx/>
                <a:uFillTx/>
                <a:cs typeface="Corbel"/>
              </a:rPr>
              <a:t>Start LTC </a:t>
            </a:r>
          </a:p>
          <a:p>
            <a:pPr marL="14604" marR="5080" lvl="0" indent="-2540" algn="ctr" defTabSz="914400" rtl="0" eaLnBrk="1" fontAlgn="auto" latinLnBrk="0" hangingPunct="1">
              <a:lnSpc>
                <a:spcPts val="1510"/>
              </a:lnSpc>
              <a:spcBef>
                <a:spcPts val="290"/>
              </a:spcBef>
              <a:spcAft>
                <a:spcPts val="0"/>
              </a:spcAft>
              <a:buClrTx/>
              <a:buSzTx/>
              <a:buFontTx/>
              <a:buNone/>
              <a:tabLst/>
              <a:defRPr/>
            </a:pPr>
            <a:r>
              <a:rPr kumimoji="0" lang="en-US" sz="1400" b="0" i="0" u="none" strike="noStrike" kern="1200" cap="none" spc="-5" normalizeH="0" baseline="0" noProof="0" dirty="0">
                <a:ln>
                  <a:noFill/>
                </a:ln>
                <a:solidFill>
                  <a:prstClr val="black"/>
                </a:solidFill>
                <a:effectLst/>
                <a:uLnTx/>
                <a:uFillTx/>
                <a:cs typeface="Corbel"/>
              </a:rPr>
              <a:t>Provider  Onboarding</a:t>
            </a:r>
            <a:endParaRPr kumimoji="0" sz="1400" b="0" i="0" u="none" strike="noStrike" kern="1200" cap="none" spc="0" normalizeH="0" baseline="0" noProof="0" dirty="0">
              <a:ln>
                <a:noFill/>
              </a:ln>
              <a:solidFill>
                <a:prstClr val="black"/>
              </a:solidFill>
              <a:effectLst/>
              <a:uLnTx/>
              <a:uFillTx/>
              <a:cs typeface="Corbel"/>
            </a:endParaRPr>
          </a:p>
        </p:txBody>
      </p:sp>
      <p:sp>
        <p:nvSpPr>
          <p:cNvPr id="35" name="object 32">
            <a:extLst>
              <a:ext uri="{FF2B5EF4-FFF2-40B4-BE49-F238E27FC236}">
                <a16:creationId xmlns:a16="http://schemas.microsoft.com/office/drawing/2014/main" id="{CD06B0B3-A6B7-44EF-ABFD-97DCE38B47EB}"/>
              </a:ext>
            </a:extLst>
          </p:cNvPr>
          <p:cNvSpPr txBox="1"/>
          <p:nvPr/>
        </p:nvSpPr>
        <p:spPr>
          <a:xfrm>
            <a:off x="2537623" y="4032645"/>
            <a:ext cx="1207054" cy="947311"/>
          </a:xfrm>
          <a:prstGeom prst="rect">
            <a:avLst/>
          </a:prstGeom>
        </p:spPr>
        <p:txBody>
          <a:bodyPr vert="horz" wrap="square" lIns="0" tIns="66040" rIns="0" bIns="0" rtlCol="0">
            <a:spAutoFit/>
          </a:bodyPr>
          <a:lstStyle/>
          <a:p>
            <a:pPr marL="0" marR="0" lvl="0" indent="0" algn="ctr" defTabSz="914400" rtl="0" eaLnBrk="1" fontAlgn="auto" latinLnBrk="0" hangingPunct="1">
              <a:lnSpc>
                <a:spcPct val="100000"/>
              </a:lnSpc>
              <a:spcBef>
                <a:spcPts val="520"/>
              </a:spcBef>
              <a:spcAft>
                <a:spcPts val="0"/>
              </a:spcAft>
              <a:buClrTx/>
              <a:buSzTx/>
              <a:buFontTx/>
              <a:buNone/>
              <a:tabLst/>
              <a:defRPr/>
            </a:pPr>
            <a:r>
              <a:rPr kumimoji="0" lang="en-US" sz="1400" b="1" i="0" u="none" strike="noStrike" kern="1200" cap="none" spc="-5" normalizeH="0" baseline="0" noProof="0" dirty="0">
                <a:ln>
                  <a:noFill/>
                </a:ln>
                <a:solidFill>
                  <a:prstClr val="black"/>
                </a:solidFill>
                <a:effectLst/>
                <a:uLnTx/>
                <a:uFillTx/>
                <a:cs typeface="Corbel"/>
              </a:rPr>
              <a:t>Sept 2021</a:t>
            </a:r>
            <a:endParaRPr kumimoji="0" sz="1400" b="0" i="0" u="none" strike="noStrike" kern="1200" cap="none" spc="0" normalizeH="0" baseline="0" noProof="0" dirty="0">
              <a:ln>
                <a:noFill/>
              </a:ln>
              <a:solidFill>
                <a:prstClr val="black"/>
              </a:solidFill>
              <a:effectLst/>
              <a:uLnTx/>
              <a:uFillTx/>
              <a:cs typeface="Corbel"/>
            </a:endParaRPr>
          </a:p>
          <a:p>
            <a:pPr marL="12700" marR="5080" lvl="0" indent="2540" algn="ctr" defTabSz="914400" rtl="0" eaLnBrk="1" fontAlgn="auto" latinLnBrk="0" hangingPunct="1">
              <a:lnSpc>
                <a:spcPct val="90900"/>
              </a:lnSpc>
              <a:spcBef>
                <a:spcPts val="570"/>
              </a:spcBef>
              <a:spcAft>
                <a:spcPts val="0"/>
              </a:spcAft>
              <a:buClrTx/>
              <a:buSzTx/>
              <a:buFontTx/>
              <a:buNone/>
              <a:tabLst/>
              <a:defRPr/>
            </a:pPr>
            <a:r>
              <a:rPr kumimoji="0" lang="en-US" sz="1400" b="0" i="0" u="none" strike="noStrike" kern="1200" cap="none" spc="-5" normalizeH="0" baseline="0" noProof="0" dirty="0">
                <a:ln>
                  <a:noFill/>
                </a:ln>
                <a:solidFill>
                  <a:prstClr val="black"/>
                </a:solidFill>
                <a:effectLst/>
                <a:uLnTx/>
                <a:uFillTx/>
                <a:cs typeface="Corbel"/>
              </a:rPr>
              <a:t>H</a:t>
            </a:r>
            <a:r>
              <a:rPr kumimoji="0" sz="1400" b="0" i="0" u="none" strike="noStrike" kern="1200" cap="none" spc="-5" normalizeH="0" baseline="0" noProof="0" dirty="0">
                <a:ln>
                  <a:noFill/>
                </a:ln>
                <a:solidFill>
                  <a:prstClr val="black"/>
                </a:solidFill>
                <a:effectLst/>
                <a:uLnTx/>
                <a:uFillTx/>
                <a:cs typeface="Corbel"/>
              </a:rPr>
              <a:t>ospital </a:t>
            </a:r>
            <a:r>
              <a:rPr kumimoji="0" sz="1400" b="0" i="0" u="none" strike="noStrike" kern="1200" cap="none" spc="-270" normalizeH="0" baseline="0" noProof="0" dirty="0">
                <a:ln>
                  <a:noFill/>
                </a:ln>
                <a:solidFill>
                  <a:prstClr val="black"/>
                </a:solidFill>
                <a:effectLst/>
                <a:uLnTx/>
                <a:uFillTx/>
                <a:cs typeface="Corbel"/>
              </a:rPr>
              <a:t> </a:t>
            </a:r>
            <a:r>
              <a:rPr lang="en-US" sz="1400" spc="-5" dirty="0">
                <a:solidFill>
                  <a:prstClr val="black"/>
                </a:solidFill>
                <a:cs typeface="Corbel"/>
              </a:rPr>
              <a:t>O</a:t>
            </a:r>
            <a:r>
              <a:rPr kumimoji="0" sz="1400" b="0" i="0" u="none" strike="noStrike" kern="1200" cap="none" spc="-5" normalizeH="0" baseline="0" noProof="0" dirty="0">
                <a:ln>
                  <a:noFill/>
                </a:ln>
                <a:solidFill>
                  <a:prstClr val="black"/>
                </a:solidFill>
                <a:effectLst/>
                <a:uLnTx/>
                <a:uFillTx/>
                <a:cs typeface="Corbel"/>
              </a:rPr>
              <a:t>nboard</a:t>
            </a:r>
            <a:r>
              <a:rPr lang="en-US" sz="1400" dirty="0">
                <a:solidFill>
                  <a:prstClr val="black"/>
                </a:solidFill>
                <a:cs typeface="Corbel"/>
              </a:rPr>
              <a:t>ing Deadline</a:t>
            </a:r>
            <a:endParaRPr kumimoji="0" lang="en-US" sz="1400" b="0" i="0" u="none" strike="noStrike" kern="1200" cap="none" spc="-5" normalizeH="0" baseline="0" noProof="0" dirty="0">
              <a:ln>
                <a:noFill/>
              </a:ln>
              <a:solidFill>
                <a:prstClr val="black"/>
              </a:solidFill>
              <a:effectLst/>
              <a:uLnTx/>
              <a:uFillTx/>
              <a:cs typeface="Corbel"/>
            </a:endParaRPr>
          </a:p>
        </p:txBody>
      </p:sp>
      <p:sp>
        <p:nvSpPr>
          <p:cNvPr id="36" name="object 33">
            <a:extLst>
              <a:ext uri="{FF2B5EF4-FFF2-40B4-BE49-F238E27FC236}">
                <a16:creationId xmlns:a16="http://schemas.microsoft.com/office/drawing/2014/main" id="{F52571E4-4932-4EC0-B888-3FF0A26D7BF0}"/>
              </a:ext>
            </a:extLst>
          </p:cNvPr>
          <p:cNvSpPr txBox="1"/>
          <p:nvPr/>
        </p:nvSpPr>
        <p:spPr>
          <a:xfrm>
            <a:off x="3500629" y="1778269"/>
            <a:ext cx="1050806" cy="1520031"/>
          </a:xfrm>
          <a:prstGeom prst="rect">
            <a:avLst/>
          </a:prstGeom>
        </p:spPr>
        <p:txBody>
          <a:bodyPr vert="horz" wrap="square" lIns="0" tIns="31750" rIns="0" bIns="0" rtlCol="0">
            <a:spAutoFit/>
          </a:bodyPr>
          <a:lstStyle/>
          <a:p>
            <a:pPr marL="12700" marR="5080" lvl="0" indent="15875" algn="ctr" defTabSz="914400" rtl="0" eaLnBrk="1" fontAlgn="auto" latinLnBrk="0" hangingPunct="1">
              <a:lnSpc>
                <a:spcPct val="91100"/>
              </a:lnSpc>
              <a:spcBef>
                <a:spcPts val="250"/>
              </a:spcBef>
              <a:spcAft>
                <a:spcPts val="0"/>
              </a:spcAft>
              <a:buClrTx/>
              <a:buSzTx/>
              <a:buFontTx/>
              <a:buNone/>
              <a:tabLst/>
              <a:defRPr/>
            </a:pPr>
            <a:r>
              <a:rPr kumimoji="0" lang="en-US" sz="1400" b="1" i="0" u="none" strike="noStrike" kern="1200" cap="none" spc="-5" normalizeH="0" baseline="0" noProof="0" dirty="0">
                <a:ln>
                  <a:noFill/>
                </a:ln>
                <a:solidFill>
                  <a:prstClr val="black"/>
                </a:solidFill>
                <a:effectLst/>
                <a:uLnTx/>
                <a:uFillTx/>
                <a:cs typeface="Corbel"/>
              </a:rPr>
              <a:t>Dec 2021</a:t>
            </a:r>
          </a:p>
          <a:p>
            <a:pPr marL="12700" marR="5080" lvl="0" indent="15875" algn="ctr" defTabSz="914400" rtl="0" eaLnBrk="1" fontAlgn="auto" latinLnBrk="0" hangingPunct="1">
              <a:lnSpc>
                <a:spcPct val="91100"/>
              </a:lnSpc>
              <a:spcBef>
                <a:spcPts val="250"/>
              </a:spcBef>
              <a:spcAft>
                <a:spcPts val="0"/>
              </a:spcAft>
              <a:buClrTx/>
              <a:buSzTx/>
              <a:buFontTx/>
              <a:buNone/>
              <a:tabLst/>
              <a:defRPr/>
            </a:pPr>
            <a:r>
              <a:rPr kumimoji="0" lang="en-US" sz="1400" b="0" i="0" u="none" strike="noStrike" kern="1200" cap="none" spc="-5" normalizeH="0" baseline="0" noProof="0" dirty="0">
                <a:ln>
                  <a:noFill/>
                </a:ln>
                <a:solidFill>
                  <a:prstClr val="black"/>
                </a:solidFill>
                <a:effectLst/>
                <a:uLnTx/>
                <a:uFillTx/>
                <a:cs typeface="Corbel"/>
              </a:rPr>
              <a:t>LTC Provider Onboarding Deadline</a:t>
            </a:r>
          </a:p>
          <a:p>
            <a:pPr marL="12700" marR="5080" lvl="0" indent="15875" algn="ctr" defTabSz="914400" rtl="0" eaLnBrk="1" fontAlgn="auto" latinLnBrk="0" hangingPunct="1">
              <a:lnSpc>
                <a:spcPct val="91100"/>
              </a:lnSpc>
              <a:spcBef>
                <a:spcPts val="250"/>
              </a:spcBef>
              <a:spcAft>
                <a:spcPts val="0"/>
              </a:spcAft>
              <a:buClrTx/>
              <a:buSzTx/>
              <a:buFontTx/>
              <a:buNone/>
              <a:tabLst/>
              <a:defRPr/>
            </a:pPr>
            <a:r>
              <a:rPr lang="en-US" sz="1400" spc="-5" dirty="0">
                <a:solidFill>
                  <a:prstClr val="black"/>
                </a:solidFill>
                <a:cs typeface="Corbel"/>
              </a:rPr>
              <a:t>&amp;</a:t>
            </a:r>
            <a:endParaRPr kumimoji="0" lang="en-US" sz="1400" b="0" i="0" u="none" strike="noStrike" kern="1200" cap="none" spc="-5" normalizeH="0" baseline="0" noProof="0" dirty="0">
              <a:ln>
                <a:noFill/>
              </a:ln>
              <a:solidFill>
                <a:prstClr val="black"/>
              </a:solidFill>
              <a:effectLst/>
              <a:uLnTx/>
              <a:uFillTx/>
              <a:cs typeface="Corbel"/>
            </a:endParaRPr>
          </a:p>
          <a:p>
            <a:pPr marL="12700" marR="5080" lvl="0" indent="15875" algn="ctr" defTabSz="914400" rtl="0" eaLnBrk="1" fontAlgn="auto" latinLnBrk="0" hangingPunct="1">
              <a:lnSpc>
                <a:spcPct val="91100"/>
              </a:lnSpc>
              <a:spcBef>
                <a:spcPts val="250"/>
              </a:spcBef>
              <a:spcAft>
                <a:spcPts val="0"/>
              </a:spcAft>
              <a:buClrTx/>
              <a:buSzTx/>
              <a:buFontTx/>
              <a:buNone/>
              <a:tabLst/>
              <a:defRPr/>
            </a:pPr>
            <a:r>
              <a:rPr lang="en-US" sz="1400" spc="-5" dirty="0">
                <a:solidFill>
                  <a:prstClr val="black"/>
                </a:solidFill>
                <a:cs typeface="Corbel"/>
              </a:rPr>
              <a:t>All MCO’s live on Portal</a:t>
            </a:r>
            <a:endParaRPr kumimoji="0" sz="1400" b="0" i="0" u="none" strike="noStrike" kern="1200" cap="none" spc="0" normalizeH="0" baseline="0" noProof="0" dirty="0">
              <a:ln>
                <a:noFill/>
              </a:ln>
              <a:solidFill>
                <a:prstClr val="black"/>
              </a:solidFill>
              <a:effectLst/>
              <a:uLnTx/>
              <a:uFillTx/>
              <a:cs typeface="Corbel"/>
            </a:endParaRPr>
          </a:p>
        </p:txBody>
      </p:sp>
      <p:sp>
        <p:nvSpPr>
          <p:cNvPr id="37" name="object 34">
            <a:extLst>
              <a:ext uri="{FF2B5EF4-FFF2-40B4-BE49-F238E27FC236}">
                <a16:creationId xmlns:a16="http://schemas.microsoft.com/office/drawing/2014/main" id="{9D600243-D6B5-480E-9FB7-44EB21ABAC4D}"/>
              </a:ext>
            </a:extLst>
          </p:cNvPr>
          <p:cNvSpPr txBox="1"/>
          <p:nvPr/>
        </p:nvSpPr>
        <p:spPr>
          <a:xfrm>
            <a:off x="4427686" y="4081650"/>
            <a:ext cx="1555894" cy="2072362"/>
          </a:xfrm>
          <a:prstGeom prst="rect">
            <a:avLst/>
          </a:prstGeom>
        </p:spPr>
        <p:txBody>
          <a:bodyPr vert="horz" wrap="square" lIns="0" tIns="30480" rIns="0" bIns="0" rtlCol="0">
            <a:spAutoFit/>
          </a:bodyPr>
          <a:lstStyle/>
          <a:p>
            <a:pPr marL="12065" marR="5080" lvl="0" indent="635" algn="ctr" defTabSz="914400" rtl="0" eaLnBrk="1" fontAlgn="auto" latinLnBrk="0" hangingPunct="1">
              <a:lnSpc>
                <a:spcPct val="90000"/>
              </a:lnSpc>
              <a:spcBef>
                <a:spcPts val="240"/>
              </a:spcBef>
              <a:spcAft>
                <a:spcPts val="0"/>
              </a:spcAft>
              <a:buClrTx/>
              <a:buSzTx/>
              <a:buFontTx/>
              <a:buNone/>
              <a:tabLst/>
              <a:defRPr/>
            </a:pPr>
            <a:r>
              <a:rPr kumimoji="0" lang="en-US" sz="1400" b="1" i="0" u="none" strike="noStrike" kern="1200" cap="none" spc="-5" normalizeH="0" baseline="0" noProof="0" dirty="0">
                <a:ln>
                  <a:noFill/>
                </a:ln>
                <a:solidFill>
                  <a:prstClr val="black"/>
                </a:solidFill>
                <a:effectLst/>
                <a:uLnTx/>
                <a:uFillTx/>
                <a:cs typeface="Corbel"/>
              </a:rPr>
              <a:t>Jan 2022</a:t>
            </a:r>
          </a:p>
          <a:p>
            <a:pPr marL="12065" marR="5080" lvl="0" indent="635" algn="ctr" defTabSz="914400" rtl="0" eaLnBrk="1" fontAlgn="auto" latinLnBrk="0" hangingPunct="1">
              <a:lnSpc>
                <a:spcPct val="90000"/>
              </a:lnSpc>
              <a:spcBef>
                <a:spcPts val="240"/>
              </a:spcBef>
              <a:spcAft>
                <a:spcPts val="0"/>
              </a:spcAft>
              <a:buClrTx/>
              <a:buSzTx/>
              <a:buFontTx/>
              <a:buNone/>
              <a:tabLst/>
              <a:defRPr/>
            </a:pPr>
            <a:r>
              <a:rPr kumimoji="0" lang="en-US" sz="1400" b="0" i="0" u="none" strike="noStrike" kern="1200" cap="none" spc="-5" normalizeH="0" baseline="0" noProof="0" dirty="0">
                <a:ln>
                  <a:noFill/>
                </a:ln>
                <a:solidFill>
                  <a:prstClr val="black"/>
                </a:solidFill>
                <a:effectLst/>
                <a:uLnTx/>
                <a:uFillTx/>
                <a:cs typeface="Corbel"/>
              </a:rPr>
              <a:t>1</a:t>
            </a:r>
            <a:r>
              <a:rPr kumimoji="0" lang="en-US" sz="1400" b="0" i="0" u="none" strike="noStrike" kern="1200" cap="none" spc="-5" normalizeH="0" baseline="30000" noProof="0" dirty="0">
                <a:ln>
                  <a:noFill/>
                </a:ln>
                <a:solidFill>
                  <a:prstClr val="black"/>
                </a:solidFill>
                <a:effectLst/>
                <a:uLnTx/>
                <a:uFillTx/>
                <a:cs typeface="Corbel"/>
              </a:rPr>
              <a:t>st</a:t>
            </a:r>
            <a:r>
              <a:rPr kumimoji="0" lang="en-US" sz="1400" b="0" i="0" u="none" strike="noStrike" kern="1200" cap="none" spc="-5" normalizeH="0" baseline="0" noProof="0" dirty="0">
                <a:ln>
                  <a:noFill/>
                </a:ln>
                <a:solidFill>
                  <a:prstClr val="black"/>
                </a:solidFill>
                <a:effectLst/>
                <a:uLnTx/>
                <a:uFillTx/>
                <a:cs typeface="Corbel"/>
              </a:rPr>
              <a:t> Clinical Collaborative </a:t>
            </a:r>
          </a:p>
          <a:p>
            <a:pPr marL="12065" marR="5080" lvl="0" indent="635" algn="ctr" defTabSz="914400" rtl="0" eaLnBrk="1" fontAlgn="auto" latinLnBrk="0" hangingPunct="1">
              <a:lnSpc>
                <a:spcPct val="90000"/>
              </a:lnSpc>
              <a:spcBef>
                <a:spcPts val="240"/>
              </a:spcBef>
              <a:spcAft>
                <a:spcPts val="0"/>
              </a:spcAft>
              <a:buClrTx/>
              <a:buSzTx/>
              <a:buFontTx/>
              <a:buNone/>
              <a:tabLst/>
              <a:defRPr/>
            </a:pPr>
            <a:r>
              <a:rPr kumimoji="0" lang="en-US" sz="1400" b="0" i="0" u="none" strike="noStrike" kern="1200" cap="none" spc="-5" normalizeH="0" baseline="0" noProof="0" dirty="0">
                <a:ln>
                  <a:noFill/>
                </a:ln>
                <a:solidFill>
                  <a:prstClr val="black"/>
                </a:solidFill>
                <a:effectLst/>
                <a:uLnTx/>
                <a:uFillTx/>
                <a:cs typeface="Corbel"/>
              </a:rPr>
              <a:t>Group </a:t>
            </a:r>
          </a:p>
          <a:p>
            <a:pPr marL="12065" marR="5080" lvl="0" indent="635" algn="ctr" defTabSz="914400" rtl="0" eaLnBrk="1" fontAlgn="auto" latinLnBrk="0" hangingPunct="1">
              <a:lnSpc>
                <a:spcPct val="90000"/>
              </a:lnSpc>
              <a:spcBef>
                <a:spcPts val="240"/>
              </a:spcBef>
              <a:spcAft>
                <a:spcPts val="0"/>
              </a:spcAft>
              <a:buClrTx/>
              <a:buSzTx/>
              <a:buFontTx/>
              <a:buNone/>
              <a:tabLst/>
              <a:defRPr/>
            </a:pPr>
            <a:endParaRPr lang="en-US" sz="1400" spc="-5" dirty="0">
              <a:solidFill>
                <a:prstClr val="black"/>
              </a:solidFill>
              <a:cs typeface="Corbel"/>
            </a:endParaRPr>
          </a:p>
          <a:p>
            <a:pPr marL="12065" marR="5080" lvl="0" indent="635" algn="ctr" defTabSz="914400" rtl="0" eaLnBrk="1" fontAlgn="auto" latinLnBrk="0" hangingPunct="1">
              <a:lnSpc>
                <a:spcPct val="90000"/>
              </a:lnSpc>
              <a:spcBef>
                <a:spcPts val="240"/>
              </a:spcBef>
              <a:spcAft>
                <a:spcPts val="0"/>
              </a:spcAft>
              <a:buClrTx/>
              <a:buSzTx/>
              <a:buFontTx/>
              <a:buNone/>
              <a:tabLst/>
              <a:defRPr/>
            </a:pPr>
            <a:r>
              <a:rPr kumimoji="0" lang="en-US" sz="1400" b="0" i="0" u="none" strike="noStrike" kern="1200" cap="none" spc="-5" normalizeH="0" baseline="0" noProof="0" dirty="0">
                <a:ln>
                  <a:noFill/>
                </a:ln>
                <a:solidFill>
                  <a:prstClr val="black"/>
                </a:solidFill>
                <a:effectLst/>
                <a:uLnTx/>
                <a:uFillTx/>
                <a:cs typeface="Corbel"/>
              </a:rPr>
              <a:t>Webinars will be held </a:t>
            </a:r>
            <a:r>
              <a:rPr lang="en-US" sz="1400" spc="-5" dirty="0">
                <a:solidFill>
                  <a:prstClr val="black"/>
                </a:solidFill>
                <a:cs typeface="Corbel"/>
              </a:rPr>
              <a:t>e</a:t>
            </a:r>
            <a:r>
              <a:rPr kumimoji="0" lang="en-US" sz="1400" b="0" i="0" u="none" strike="noStrike" kern="1200" cap="none" spc="-5" normalizeH="0" baseline="0" noProof="0" dirty="0">
                <a:ln>
                  <a:noFill/>
                </a:ln>
                <a:solidFill>
                  <a:prstClr val="black"/>
                </a:solidFill>
                <a:effectLst/>
                <a:uLnTx/>
                <a:uFillTx/>
                <a:cs typeface="Corbel"/>
              </a:rPr>
              <a:t>ach qtr. going forward for Hospitals, MCO and Skilled Nursing</a:t>
            </a:r>
            <a:endParaRPr kumimoji="0" sz="1400" b="0" i="0" u="none" strike="noStrike" kern="1200" cap="none" spc="0" normalizeH="0" baseline="0" noProof="0" dirty="0">
              <a:ln>
                <a:noFill/>
              </a:ln>
              <a:solidFill>
                <a:prstClr val="black"/>
              </a:solidFill>
              <a:effectLst/>
              <a:uLnTx/>
              <a:uFillTx/>
              <a:cs typeface="Corbel"/>
            </a:endParaRPr>
          </a:p>
        </p:txBody>
      </p:sp>
      <p:sp>
        <p:nvSpPr>
          <p:cNvPr id="38" name="object 35">
            <a:extLst>
              <a:ext uri="{FF2B5EF4-FFF2-40B4-BE49-F238E27FC236}">
                <a16:creationId xmlns:a16="http://schemas.microsoft.com/office/drawing/2014/main" id="{FA4B0F7B-9A07-47FE-8DB0-9860F47EBC18}"/>
              </a:ext>
            </a:extLst>
          </p:cNvPr>
          <p:cNvSpPr txBox="1"/>
          <p:nvPr/>
        </p:nvSpPr>
        <p:spPr>
          <a:xfrm>
            <a:off x="4981903" y="2196814"/>
            <a:ext cx="1372484" cy="1080809"/>
          </a:xfrm>
          <a:prstGeom prst="rect">
            <a:avLst/>
          </a:prstGeom>
        </p:spPr>
        <p:txBody>
          <a:bodyPr vert="horz" wrap="square" lIns="0" tIns="33655" rIns="0" bIns="0" rtlCol="0">
            <a:spAutoFit/>
          </a:bodyPr>
          <a:lstStyle/>
          <a:p>
            <a:pPr marL="12700" marR="5080" lvl="0" indent="-635" algn="ctr">
              <a:lnSpc>
                <a:spcPct val="91000"/>
              </a:lnSpc>
              <a:spcBef>
                <a:spcPts val="250"/>
              </a:spcBef>
              <a:defRPr/>
            </a:pPr>
            <a:r>
              <a:rPr lang="en-US" sz="1400" b="1" spc="-5" dirty="0">
                <a:solidFill>
                  <a:prstClr val="black"/>
                </a:solidFill>
                <a:cs typeface="Corbel"/>
              </a:rPr>
              <a:t>Feb 2022</a:t>
            </a:r>
          </a:p>
          <a:p>
            <a:pPr marL="12700" marR="5080" indent="-635" algn="ctr">
              <a:lnSpc>
                <a:spcPct val="91000"/>
              </a:lnSpc>
              <a:spcBef>
                <a:spcPts val="250"/>
              </a:spcBef>
              <a:defRPr/>
            </a:pPr>
            <a:r>
              <a:rPr lang="en-US" sz="1400" spc="-5" dirty="0">
                <a:solidFill>
                  <a:prstClr val="black"/>
                </a:solidFill>
                <a:cs typeface="Corbel"/>
              </a:rPr>
              <a:t>Begin  Ambulatory &amp; Community Provider  Onboarding</a:t>
            </a:r>
            <a:endParaRPr lang="en-US" sz="1400" dirty="0">
              <a:solidFill>
                <a:prstClr val="black"/>
              </a:solidFill>
              <a:cs typeface="Corbel"/>
            </a:endParaRPr>
          </a:p>
        </p:txBody>
      </p:sp>
      <p:cxnSp>
        <p:nvCxnSpPr>
          <p:cNvPr id="66" name="Straight Connector 65">
            <a:extLst>
              <a:ext uri="{FF2B5EF4-FFF2-40B4-BE49-F238E27FC236}">
                <a16:creationId xmlns:a16="http://schemas.microsoft.com/office/drawing/2014/main" id="{AC713BDE-72D4-40B3-8DFA-E1C53B04CEC6}"/>
              </a:ext>
            </a:extLst>
          </p:cNvPr>
          <p:cNvCxnSpPr/>
          <p:nvPr/>
        </p:nvCxnSpPr>
        <p:spPr>
          <a:xfrm>
            <a:off x="6957657" y="1249940"/>
            <a:ext cx="0" cy="5546975"/>
          </a:xfrm>
          <a:prstGeom prst="line">
            <a:avLst/>
          </a:prstGeom>
          <a:ln w="28575"/>
        </p:spPr>
        <p:style>
          <a:lnRef idx="1">
            <a:schemeClr val="accent2"/>
          </a:lnRef>
          <a:fillRef idx="0">
            <a:schemeClr val="accent2"/>
          </a:fillRef>
          <a:effectRef idx="0">
            <a:schemeClr val="accent2"/>
          </a:effectRef>
          <a:fontRef idx="minor">
            <a:schemeClr val="tx1"/>
          </a:fontRef>
        </p:style>
      </p:cxnSp>
      <p:sp>
        <p:nvSpPr>
          <p:cNvPr id="81" name="Google Shape;349;p33">
            <a:extLst>
              <a:ext uri="{FF2B5EF4-FFF2-40B4-BE49-F238E27FC236}">
                <a16:creationId xmlns:a16="http://schemas.microsoft.com/office/drawing/2014/main" id="{502C5868-EA68-4F68-AD10-778783744C00}"/>
              </a:ext>
            </a:extLst>
          </p:cNvPr>
          <p:cNvSpPr txBox="1"/>
          <p:nvPr/>
        </p:nvSpPr>
        <p:spPr>
          <a:xfrm>
            <a:off x="4427686" y="148058"/>
            <a:ext cx="7382609" cy="632800"/>
          </a:xfrm>
          <a:prstGeom prst="rect">
            <a:avLst/>
          </a:prstGeom>
          <a:noFill/>
          <a:ln>
            <a:noFill/>
          </a:ln>
        </p:spPr>
        <p:txBody>
          <a:bodyPr spcFirstLastPara="1" wrap="square" lIns="121900" tIns="121900" rIns="121900" bIns="121900" anchor="t" anchorCtr="0">
            <a:noAutofit/>
          </a:bodyPr>
          <a:lstStyle/>
          <a:p>
            <a:pPr lvl="0">
              <a:buClr>
                <a:schemeClr val="dk1"/>
              </a:buClr>
              <a:buSzPts val="2800"/>
            </a:pPr>
            <a:r>
              <a:rPr lang="en-US" sz="2800" b="1" dirty="0">
                <a:solidFill>
                  <a:schemeClr val="bg1"/>
                </a:solidFill>
                <a:latin typeface="Arial Nova" panose="020B0504020202020204" pitchFamily="34" charset="0"/>
                <a:ea typeface="Proxima Nova"/>
                <a:cs typeface="Proxima Nova"/>
                <a:sym typeface="Proxima Nova"/>
              </a:rPr>
              <a:t>Project Timeline</a:t>
            </a:r>
          </a:p>
        </p:txBody>
      </p:sp>
      <p:sp>
        <p:nvSpPr>
          <p:cNvPr id="82" name="object 36">
            <a:extLst>
              <a:ext uri="{FF2B5EF4-FFF2-40B4-BE49-F238E27FC236}">
                <a16:creationId xmlns:a16="http://schemas.microsoft.com/office/drawing/2014/main" id="{412157C6-F91D-49C2-806B-0FA09A421885}"/>
              </a:ext>
            </a:extLst>
          </p:cNvPr>
          <p:cNvSpPr txBox="1"/>
          <p:nvPr/>
        </p:nvSpPr>
        <p:spPr>
          <a:xfrm>
            <a:off x="8838114" y="4144051"/>
            <a:ext cx="1916278" cy="1295932"/>
          </a:xfrm>
          <a:prstGeom prst="rect">
            <a:avLst/>
          </a:prstGeom>
        </p:spPr>
        <p:txBody>
          <a:bodyPr vert="horz" wrap="square" lIns="0" tIns="31750" rIns="0" bIns="0" rtlCol="0">
            <a:spAutoFit/>
          </a:bodyPr>
          <a:lstStyle/>
          <a:p>
            <a:pPr marL="12700" marR="5080" lvl="0" indent="-635" algn="ctr" defTabSz="914400" rtl="0" eaLnBrk="1" fontAlgn="auto" latinLnBrk="0" hangingPunct="1">
              <a:lnSpc>
                <a:spcPct val="91000"/>
              </a:lnSpc>
              <a:spcBef>
                <a:spcPts val="250"/>
              </a:spcBef>
              <a:spcAft>
                <a:spcPts val="0"/>
              </a:spcAft>
              <a:buClrTx/>
              <a:buSzTx/>
              <a:buFontTx/>
              <a:buNone/>
              <a:tabLst/>
              <a:defRPr/>
            </a:pPr>
            <a:r>
              <a:rPr kumimoji="0" lang="en-US" sz="1400" b="1" i="0" u="none" strike="noStrike" kern="1200" cap="none" spc="-5" normalizeH="0" baseline="0" noProof="0" dirty="0">
                <a:ln>
                  <a:noFill/>
                </a:ln>
                <a:solidFill>
                  <a:prstClr val="black"/>
                </a:solidFill>
                <a:effectLst/>
                <a:uLnTx/>
                <a:uFillTx/>
                <a:cs typeface="Corbel"/>
              </a:rPr>
              <a:t>2022 - 2031</a:t>
            </a:r>
          </a:p>
          <a:p>
            <a:pPr marL="12700" marR="5080" indent="-635" algn="ctr">
              <a:lnSpc>
                <a:spcPct val="91000"/>
              </a:lnSpc>
              <a:spcBef>
                <a:spcPts val="250"/>
              </a:spcBef>
              <a:defRPr/>
            </a:pPr>
            <a:r>
              <a:rPr lang="en-US" sz="1400" spc="-5" dirty="0">
                <a:solidFill>
                  <a:prstClr val="black"/>
                </a:solidFill>
                <a:cs typeface="Corbel"/>
              </a:rPr>
              <a:t>Phase 2:</a:t>
            </a:r>
          </a:p>
          <a:p>
            <a:pPr marL="12700" marR="5080" indent="-635" algn="ctr">
              <a:lnSpc>
                <a:spcPct val="91000"/>
              </a:lnSpc>
              <a:spcBef>
                <a:spcPts val="250"/>
              </a:spcBef>
              <a:defRPr/>
            </a:pPr>
            <a:r>
              <a:rPr lang="en-US" sz="1400" spc="-5" dirty="0">
                <a:solidFill>
                  <a:prstClr val="black"/>
                </a:solidFill>
                <a:cs typeface="Corbel"/>
              </a:rPr>
              <a:t>CCDs, Labs, Imaging, Rx, Scheduling, Physician Notes, Billing Data</a:t>
            </a:r>
            <a:endParaRPr lang="en-US" sz="1400" dirty="0">
              <a:solidFill>
                <a:prstClr val="black"/>
              </a:solidFill>
              <a:cs typeface="Corbel"/>
            </a:endParaRPr>
          </a:p>
          <a:p>
            <a:pPr marL="12700" marR="5080" lvl="0" indent="-635" algn="ctr" defTabSz="914400" rtl="0" eaLnBrk="1" fontAlgn="auto" latinLnBrk="0" hangingPunct="1">
              <a:lnSpc>
                <a:spcPct val="91000"/>
              </a:lnSpc>
              <a:spcBef>
                <a:spcPts val="250"/>
              </a:spcBef>
              <a:spcAft>
                <a:spcPts val="0"/>
              </a:spcAft>
              <a:buClrTx/>
              <a:buSzTx/>
              <a:buFontTx/>
              <a:buNone/>
              <a:tabLst/>
              <a:defRPr/>
            </a:pPr>
            <a:endParaRPr kumimoji="0" sz="1200" b="0" i="0" u="none" strike="noStrike" kern="1200" cap="none" spc="0" normalizeH="0" baseline="0" noProof="0" dirty="0">
              <a:ln>
                <a:noFill/>
              </a:ln>
              <a:solidFill>
                <a:prstClr val="black"/>
              </a:solidFill>
              <a:effectLst/>
              <a:uLnTx/>
              <a:uFillTx/>
              <a:latin typeface="Corbel"/>
              <a:ea typeface="+mn-ea"/>
              <a:cs typeface="Corbel"/>
            </a:endParaRPr>
          </a:p>
        </p:txBody>
      </p:sp>
      <p:sp>
        <p:nvSpPr>
          <p:cNvPr id="83" name="object 36">
            <a:extLst>
              <a:ext uri="{FF2B5EF4-FFF2-40B4-BE49-F238E27FC236}">
                <a16:creationId xmlns:a16="http://schemas.microsoft.com/office/drawing/2014/main" id="{C1A45458-297E-4E62-A787-02D3E8F3157F}"/>
              </a:ext>
            </a:extLst>
          </p:cNvPr>
          <p:cNvSpPr txBox="1"/>
          <p:nvPr/>
        </p:nvSpPr>
        <p:spPr>
          <a:xfrm>
            <a:off x="7055741" y="4152726"/>
            <a:ext cx="1284265" cy="1295932"/>
          </a:xfrm>
          <a:prstGeom prst="rect">
            <a:avLst/>
          </a:prstGeom>
        </p:spPr>
        <p:txBody>
          <a:bodyPr vert="horz" wrap="square" lIns="0" tIns="31750" rIns="0" bIns="0" rtlCol="0">
            <a:spAutoFit/>
          </a:bodyPr>
          <a:lstStyle/>
          <a:p>
            <a:pPr marL="12700" marR="5080" lvl="0" indent="-635" algn="ctr" defTabSz="914400" rtl="0" eaLnBrk="1" fontAlgn="auto" latinLnBrk="0" hangingPunct="1">
              <a:lnSpc>
                <a:spcPct val="91000"/>
              </a:lnSpc>
              <a:spcBef>
                <a:spcPts val="250"/>
              </a:spcBef>
              <a:spcAft>
                <a:spcPts val="0"/>
              </a:spcAft>
              <a:buClrTx/>
              <a:buSzTx/>
              <a:buFontTx/>
              <a:buNone/>
              <a:tabLst/>
              <a:defRPr/>
            </a:pPr>
            <a:r>
              <a:rPr kumimoji="0" lang="en-US" sz="1400" b="1" i="0" u="none" strike="noStrike" kern="1200" cap="none" spc="-5" normalizeH="0" baseline="0" noProof="0" dirty="0">
                <a:ln>
                  <a:noFill/>
                </a:ln>
                <a:solidFill>
                  <a:prstClr val="black"/>
                </a:solidFill>
                <a:effectLst/>
                <a:uLnTx/>
                <a:uFillTx/>
                <a:cs typeface="Corbel"/>
              </a:rPr>
              <a:t>Oct 2022</a:t>
            </a:r>
          </a:p>
          <a:p>
            <a:pPr marL="12700" marR="5080" indent="-635" algn="ctr">
              <a:lnSpc>
                <a:spcPct val="91000"/>
              </a:lnSpc>
              <a:spcBef>
                <a:spcPts val="250"/>
              </a:spcBef>
              <a:defRPr/>
            </a:pPr>
            <a:r>
              <a:rPr lang="en-US" sz="1400" spc="-5" dirty="0">
                <a:solidFill>
                  <a:prstClr val="black"/>
                </a:solidFill>
                <a:cs typeface="Corbel"/>
              </a:rPr>
              <a:t>Technical Advisory Committee</a:t>
            </a:r>
          </a:p>
          <a:p>
            <a:pPr marL="12700" marR="5080" indent="-635" algn="ctr">
              <a:lnSpc>
                <a:spcPct val="91000"/>
              </a:lnSpc>
              <a:spcBef>
                <a:spcPts val="250"/>
              </a:spcBef>
              <a:defRPr/>
            </a:pPr>
            <a:r>
              <a:rPr lang="en-US" sz="1400" spc="-5" dirty="0">
                <a:solidFill>
                  <a:prstClr val="black"/>
                </a:solidFill>
                <a:cs typeface="Corbel"/>
              </a:rPr>
              <a:t>Convene</a:t>
            </a:r>
            <a:endParaRPr lang="en-US" sz="1400" dirty="0">
              <a:solidFill>
                <a:prstClr val="black"/>
              </a:solidFill>
              <a:cs typeface="Corbel"/>
            </a:endParaRPr>
          </a:p>
          <a:p>
            <a:pPr marL="12700" marR="5080" lvl="0" indent="-635" algn="ctr" defTabSz="914400" rtl="0" eaLnBrk="1" fontAlgn="auto" latinLnBrk="0" hangingPunct="1">
              <a:lnSpc>
                <a:spcPct val="91000"/>
              </a:lnSpc>
              <a:spcBef>
                <a:spcPts val="250"/>
              </a:spcBef>
              <a:spcAft>
                <a:spcPts val="0"/>
              </a:spcAft>
              <a:buClrTx/>
              <a:buSzTx/>
              <a:buFontTx/>
              <a:buNone/>
              <a:tabLst/>
              <a:defRPr/>
            </a:pPr>
            <a:endParaRPr kumimoji="0" sz="1200" b="0" i="0" u="none" strike="noStrike" kern="1200" cap="none" spc="0" normalizeH="0" baseline="0" noProof="0" dirty="0">
              <a:ln>
                <a:noFill/>
              </a:ln>
              <a:solidFill>
                <a:prstClr val="black"/>
              </a:solidFill>
              <a:effectLst/>
              <a:uLnTx/>
              <a:uFillTx/>
              <a:latin typeface="Corbel"/>
              <a:ea typeface="+mn-ea"/>
              <a:cs typeface="Corbel"/>
            </a:endParaRPr>
          </a:p>
        </p:txBody>
      </p:sp>
      <p:grpSp>
        <p:nvGrpSpPr>
          <p:cNvPr id="84" name="object 9">
            <a:extLst>
              <a:ext uri="{FF2B5EF4-FFF2-40B4-BE49-F238E27FC236}">
                <a16:creationId xmlns:a16="http://schemas.microsoft.com/office/drawing/2014/main" id="{84F64C0A-0E07-4F17-8A8C-CA6D311BF887}"/>
              </a:ext>
            </a:extLst>
          </p:cNvPr>
          <p:cNvGrpSpPr/>
          <p:nvPr/>
        </p:nvGrpSpPr>
        <p:grpSpPr>
          <a:xfrm>
            <a:off x="671553" y="6290036"/>
            <a:ext cx="9129589" cy="298100"/>
            <a:chOff x="1367024" y="3483376"/>
            <a:chExt cx="9129589" cy="312420"/>
          </a:xfrm>
        </p:grpSpPr>
        <p:sp>
          <p:nvSpPr>
            <p:cNvPr id="86" name="object 11">
              <a:extLst>
                <a:ext uri="{FF2B5EF4-FFF2-40B4-BE49-F238E27FC236}">
                  <a16:creationId xmlns:a16="http://schemas.microsoft.com/office/drawing/2014/main" id="{F5533C23-CC80-452C-AAA0-76270542EA45}"/>
                </a:ext>
              </a:extLst>
            </p:cNvPr>
            <p:cNvSpPr/>
            <p:nvPr/>
          </p:nvSpPr>
          <p:spPr>
            <a:xfrm>
              <a:off x="1367024" y="3483376"/>
              <a:ext cx="315595" cy="312420"/>
            </a:xfrm>
            <a:custGeom>
              <a:avLst/>
              <a:gdLst/>
              <a:ahLst/>
              <a:cxnLst/>
              <a:rect l="l" t="t" r="r" b="b"/>
              <a:pathLst>
                <a:path w="315594" h="312420">
                  <a:moveTo>
                    <a:pt x="0" y="154585"/>
                  </a:moveTo>
                  <a:lnTo>
                    <a:pt x="12400" y="93166"/>
                  </a:lnTo>
                  <a:lnTo>
                    <a:pt x="46216" y="43010"/>
                  </a:lnTo>
                  <a:lnTo>
                    <a:pt x="96372" y="16254"/>
                  </a:lnTo>
                  <a:lnTo>
                    <a:pt x="125991" y="0"/>
                  </a:lnTo>
                  <a:lnTo>
                    <a:pt x="165140" y="136"/>
                  </a:lnTo>
                  <a:lnTo>
                    <a:pt x="189592" y="0"/>
                  </a:lnTo>
                  <a:lnTo>
                    <a:pt x="219211" y="16254"/>
                  </a:lnTo>
                  <a:lnTo>
                    <a:pt x="269367" y="43010"/>
                  </a:lnTo>
                  <a:lnTo>
                    <a:pt x="303183" y="93166"/>
                  </a:lnTo>
                  <a:lnTo>
                    <a:pt x="315583" y="154585"/>
                  </a:lnTo>
                  <a:lnTo>
                    <a:pt x="312377" y="186386"/>
                  </a:lnTo>
                  <a:lnTo>
                    <a:pt x="288634" y="242808"/>
                  </a:lnTo>
                  <a:lnTo>
                    <a:pt x="247266" y="285429"/>
                  </a:lnTo>
                  <a:lnTo>
                    <a:pt x="189592" y="309171"/>
                  </a:lnTo>
                  <a:lnTo>
                    <a:pt x="165139" y="312377"/>
                  </a:lnTo>
                  <a:lnTo>
                    <a:pt x="125991" y="309171"/>
                  </a:lnTo>
                  <a:lnTo>
                    <a:pt x="69568" y="285429"/>
                  </a:lnTo>
                  <a:lnTo>
                    <a:pt x="26948" y="242808"/>
                  </a:lnTo>
                  <a:lnTo>
                    <a:pt x="3205" y="186386"/>
                  </a:lnTo>
                  <a:lnTo>
                    <a:pt x="0" y="154585"/>
                  </a:lnTo>
                  <a:close/>
                </a:path>
              </a:pathLst>
            </a:custGeom>
            <a:ln w="12699">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8" name="object 13">
              <a:extLst>
                <a:ext uri="{FF2B5EF4-FFF2-40B4-BE49-F238E27FC236}">
                  <a16:creationId xmlns:a16="http://schemas.microsoft.com/office/drawing/2014/main" id="{92F07E66-68D4-459C-9B7F-24897F5A0847}"/>
                </a:ext>
              </a:extLst>
            </p:cNvPr>
            <p:cNvSpPr/>
            <p:nvPr/>
          </p:nvSpPr>
          <p:spPr>
            <a:xfrm>
              <a:off x="2346357" y="3483376"/>
              <a:ext cx="315595" cy="312420"/>
            </a:xfrm>
            <a:custGeom>
              <a:avLst/>
              <a:gdLst/>
              <a:ahLst/>
              <a:cxnLst/>
              <a:rect l="l" t="t" r="r" b="b"/>
              <a:pathLst>
                <a:path w="315594" h="312420">
                  <a:moveTo>
                    <a:pt x="0" y="154585"/>
                  </a:moveTo>
                  <a:lnTo>
                    <a:pt x="9517" y="122785"/>
                  </a:lnTo>
                  <a:lnTo>
                    <a:pt x="12400" y="93166"/>
                  </a:lnTo>
                  <a:lnTo>
                    <a:pt x="26948" y="66363"/>
                  </a:lnTo>
                  <a:lnTo>
                    <a:pt x="46216" y="43010"/>
                  </a:lnTo>
                  <a:lnTo>
                    <a:pt x="69568" y="23742"/>
                  </a:lnTo>
                  <a:lnTo>
                    <a:pt x="96372" y="16254"/>
                  </a:lnTo>
                  <a:lnTo>
                    <a:pt x="125990" y="0"/>
                  </a:lnTo>
                  <a:lnTo>
                    <a:pt x="157791" y="136"/>
                  </a:lnTo>
                  <a:lnTo>
                    <a:pt x="189592" y="0"/>
                  </a:lnTo>
                  <a:lnTo>
                    <a:pt x="220731" y="16254"/>
                  </a:lnTo>
                  <a:lnTo>
                    <a:pt x="269366" y="43010"/>
                  </a:lnTo>
                  <a:lnTo>
                    <a:pt x="303183" y="93166"/>
                  </a:lnTo>
                  <a:lnTo>
                    <a:pt x="315583" y="154585"/>
                  </a:lnTo>
                  <a:lnTo>
                    <a:pt x="312377" y="186386"/>
                  </a:lnTo>
                  <a:lnTo>
                    <a:pt x="288634" y="242808"/>
                  </a:lnTo>
                  <a:lnTo>
                    <a:pt x="246014" y="285429"/>
                  </a:lnTo>
                  <a:lnTo>
                    <a:pt x="189592" y="309171"/>
                  </a:lnTo>
                  <a:lnTo>
                    <a:pt x="157791" y="312377"/>
                  </a:lnTo>
                  <a:lnTo>
                    <a:pt x="125990" y="309171"/>
                  </a:lnTo>
                  <a:lnTo>
                    <a:pt x="69568" y="285429"/>
                  </a:lnTo>
                  <a:lnTo>
                    <a:pt x="26948" y="242808"/>
                  </a:lnTo>
                  <a:lnTo>
                    <a:pt x="9517" y="186386"/>
                  </a:lnTo>
                  <a:lnTo>
                    <a:pt x="0" y="154585"/>
                  </a:lnTo>
                  <a:close/>
                </a:path>
              </a:pathLst>
            </a:custGeom>
            <a:ln w="12700">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90" name="object 15">
              <a:extLst>
                <a:ext uri="{FF2B5EF4-FFF2-40B4-BE49-F238E27FC236}">
                  <a16:creationId xmlns:a16="http://schemas.microsoft.com/office/drawing/2014/main" id="{9AD9DB31-045E-4632-91FD-A87FE34FD9C2}"/>
                </a:ext>
              </a:extLst>
            </p:cNvPr>
            <p:cNvSpPr/>
            <p:nvPr/>
          </p:nvSpPr>
          <p:spPr>
            <a:xfrm>
              <a:off x="3325690" y="3483376"/>
              <a:ext cx="315595" cy="312420"/>
            </a:xfrm>
            <a:custGeom>
              <a:avLst/>
              <a:gdLst/>
              <a:ahLst/>
              <a:cxnLst/>
              <a:rect l="l" t="t" r="r" b="b"/>
              <a:pathLst>
                <a:path w="315595" h="312420">
                  <a:moveTo>
                    <a:pt x="0" y="154585"/>
                  </a:moveTo>
                  <a:lnTo>
                    <a:pt x="12400" y="93166"/>
                  </a:lnTo>
                  <a:lnTo>
                    <a:pt x="46216" y="43010"/>
                  </a:lnTo>
                  <a:lnTo>
                    <a:pt x="96372" y="16254"/>
                  </a:lnTo>
                  <a:lnTo>
                    <a:pt x="125991" y="0"/>
                  </a:lnTo>
                  <a:lnTo>
                    <a:pt x="157791" y="136"/>
                  </a:lnTo>
                  <a:lnTo>
                    <a:pt x="189591" y="0"/>
                  </a:lnTo>
                  <a:lnTo>
                    <a:pt x="219211" y="16254"/>
                  </a:lnTo>
                  <a:lnTo>
                    <a:pt x="246014" y="23742"/>
                  </a:lnTo>
                  <a:lnTo>
                    <a:pt x="277979" y="43010"/>
                  </a:lnTo>
                  <a:lnTo>
                    <a:pt x="288634" y="66363"/>
                  </a:lnTo>
                  <a:lnTo>
                    <a:pt x="303183" y="93166"/>
                  </a:lnTo>
                  <a:lnTo>
                    <a:pt x="312377" y="122785"/>
                  </a:lnTo>
                  <a:lnTo>
                    <a:pt x="315583" y="154585"/>
                  </a:lnTo>
                  <a:lnTo>
                    <a:pt x="312377" y="186386"/>
                  </a:lnTo>
                  <a:lnTo>
                    <a:pt x="303183" y="216005"/>
                  </a:lnTo>
                  <a:lnTo>
                    <a:pt x="288634" y="242808"/>
                  </a:lnTo>
                  <a:lnTo>
                    <a:pt x="277979" y="266161"/>
                  </a:lnTo>
                  <a:lnTo>
                    <a:pt x="246014" y="285429"/>
                  </a:lnTo>
                  <a:lnTo>
                    <a:pt x="219211" y="299977"/>
                  </a:lnTo>
                  <a:lnTo>
                    <a:pt x="189591" y="309171"/>
                  </a:lnTo>
                  <a:lnTo>
                    <a:pt x="157791" y="312377"/>
                  </a:lnTo>
                  <a:lnTo>
                    <a:pt x="125991" y="309171"/>
                  </a:lnTo>
                  <a:lnTo>
                    <a:pt x="69568" y="285429"/>
                  </a:lnTo>
                  <a:lnTo>
                    <a:pt x="26948" y="242808"/>
                  </a:lnTo>
                  <a:lnTo>
                    <a:pt x="3205" y="186386"/>
                  </a:lnTo>
                  <a:lnTo>
                    <a:pt x="0" y="154585"/>
                  </a:lnTo>
                  <a:close/>
                </a:path>
              </a:pathLst>
            </a:custGeom>
            <a:ln w="12700">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92" name="object 17">
              <a:extLst>
                <a:ext uri="{FF2B5EF4-FFF2-40B4-BE49-F238E27FC236}">
                  <a16:creationId xmlns:a16="http://schemas.microsoft.com/office/drawing/2014/main" id="{CB00A71D-4DFA-4DDE-8FCB-8668BFA82BD3}"/>
                </a:ext>
              </a:extLst>
            </p:cNvPr>
            <p:cNvSpPr/>
            <p:nvPr/>
          </p:nvSpPr>
          <p:spPr>
            <a:xfrm>
              <a:off x="4305022" y="3483376"/>
              <a:ext cx="315595" cy="312420"/>
            </a:xfrm>
            <a:custGeom>
              <a:avLst/>
              <a:gdLst/>
              <a:ahLst/>
              <a:cxnLst/>
              <a:rect l="l" t="t" r="r" b="b"/>
              <a:pathLst>
                <a:path w="315595" h="312420">
                  <a:moveTo>
                    <a:pt x="0" y="154585"/>
                  </a:moveTo>
                  <a:lnTo>
                    <a:pt x="12400" y="93166"/>
                  </a:lnTo>
                  <a:lnTo>
                    <a:pt x="46216" y="43010"/>
                  </a:lnTo>
                  <a:lnTo>
                    <a:pt x="96372" y="16254"/>
                  </a:lnTo>
                  <a:lnTo>
                    <a:pt x="125991" y="0"/>
                  </a:lnTo>
                  <a:lnTo>
                    <a:pt x="157791" y="136"/>
                  </a:lnTo>
                  <a:lnTo>
                    <a:pt x="189591" y="0"/>
                  </a:lnTo>
                  <a:lnTo>
                    <a:pt x="219211" y="16254"/>
                  </a:lnTo>
                  <a:lnTo>
                    <a:pt x="269366" y="43010"/>
                  </a:lnTo>
                  <a:lnTo>
                    <a:pt x="303183" y="93166"/>
                  </a:lnTo>
                  <a:lnTo>
                    <a:pt x="315583" y="154585"/>
                  </a:lnTo>
                  <a:lnTo>
                    <a:pt x="312377" y="186386"/>
                  </a:lnTo>
                  <a:lnTo>
                    <a:pt x="288634" y="242808"/>
                  </a:lnTo>
                  <a:lnTo>
                    <a:pt x="246014" y="285429"/>
                  </a:lnTo>
                  <a:lnTo>
                    <a:pt x="189591" y="309171"/>
                  </a:lnTo>
                  <a:lnTo>
                    <a:pt x="157791" y="312377"/>
                  </a:lnTo>
                  <a:lnTo>
                    <a:pt x="125991" y="309171"/>
                  </a:lnTo>
                  <a:lnTo>
                    <a:pt x="69568" y="285429"/>
                  </a:lnTo>
                  <a:lnTo>
                    <a:pt x="26948" y="242808"/>
                  </a:lnTo>
                  <a:lnTo>
                    <a:pt x="3205" y="186386"/>
                  </a:lnTo>
                  <a:lnTo>
                    <a:pt x="0" y="154585"/>
                  </a:lnTo>
                  <a:close/>
                </a:path>
              </a:pathLst>
            </a:custGeom>
            <a:ln w="12700">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96" name="object 21">
              <a:extLst>
                <a:ext uri="{FF2B5EF4-FFF2-40B4-BE49-F238E27FC236}">
                  <a16:creationId xmlns:a16="http://schemas.microsoft.com/office/drawing/2014/main" id="{C9B5DB41-463A-4ED5-8DB8-3B4338DCA7F9}"/>
                </a:ext>
              </a:extLst>
            </p:cNvPr>
            <p:cNvSpPr/>
            <p:nvPr/>
          </p:nvSpPr>
          <p:spPr>
            <a:xfrm>
              <a:off x="6263687" y="3483376"/>
              <a:ext cx="321945" cy="312420"/>
            </a:xfrm>
            <a:custGeom>
              <a:avLst/>
              <a:gdLst/>
              <a:ahLst/>
              <a:cxnLst/>
              <a:rect l="l" t="t" r="r" b="b"/>
              <a:pathLst>
                <a:path w="321945" h="312420">
                  <a:moveTo>
                    <a:pt x="0" y="154585"/>
                  </a:moveTo>
                  <a:lnTo>
                    <a:pt x="12400" y="93166"/>
                  </a:lnTo>
                  <a:lnTo>
                    <a:pt x="46216" y="43010"/>
                  </a:lnTo>
                  <a:lnTo>
                    <a:pt x="96372" y="16254"/>
                  </a:lnTo>
                  <a:lnTo>
                    <a:pt x="125991" y="0"/>
                  </a:lnTo>
                  <a:lnTo>
                    <a:pt x="157791" y="136"/>
                  </a:lnTo>
                  <a:lnTo>
                    <a:pt x="189592" y="0"/>
                  </a:lnTo>
                  <a:lnTo>
                    <a:pt x="219211" y="16254"/>
                  </a:lnTo>
                  <a:lnTo>
                    <a:pt x="246014" y="23742"/>
                  </a:lnTo>
                  <a:lnTo>
                    <a:pt x="269367" y="43010"/>
                  </a:lnTo>
                  <a:lnTo>
                    <a:pt x="288635" y="66363"/>
                  </a:lnTo>
                  <a:lnTo>
                    <a:pt x="311917" y="93166"/>
                  </a:lnTo>
                  <a:lnTo>
                    <a:pt x="312377" y="122785"/>
                  </a:lnTo>
                  <a:lnTo>
                    <a:pt x="321617" y="154585"/>
                  </a:lnTo>
                  <a:lnTo>
                    <a:pt x="312377" y="186386"/>
                  </a:lnTo>
                  <a:lnTo>
                    <a:pt x="311917" y="216005"/>
                  </a:lnTo>
                  <a:lnTo>
                    <a:pt x="288634" y="242808"/>
                  </a:lnTo>
                  <a:lnTo>
                    <a:pt x="269366" y="266161"/>
                  </a:lnTo>
                  <a:lnTo>
                    <a:pt x="246014" y="285429"/>
                  </a:lnTo>
                  <a:lnTo>
                    <a:pt x="219211" y="299977"/>
                  </a:lnTo>
                  <a:lnTo>
                    <a:pt x="189591" y="309171"/>
                  </a:lnTo>
                  <a:lnTo>
                    <a:pt x="157791" y="312377"/>
                  </a:lnTo>
                  <a:lnTo>
                    <a:pt x="125991" y="309171"/>
                  </a:lnTo>
                  <a:lnTo>
                    <a:pt x="69568" y="285429"/>
                  </a:lnTo>
                  <a:lnTo>
                    <a:pt x="26948" y="242808"/>
                  </a:lnTo>
                  <a:lnTo>
                    <a:pt x="3205" y="186386"/>
                  </a:lnTo>
                  <a:lnTo>
                    <a:pt x="0" y="154585"/>
                  </a:lnTo>
                  <a:close/>
                </a:path>
              </a:pathLst>
            </a:custGeom>
            <a:ln w="12700">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98" name="object 23">
              <a:extLst>
                <a:ext uri="{FF2B5EF4-FFF2-40B4-BE49-F238E27FC236}">
                  <a16:creationId xmlns:a16="http://schemas.microsoft.com/office/drawing/2014/main" id="{F1C710F0-1D40-46C7-95A5-0069D6B9973A}"/>
                </a:ext>
              </a:extLst>
            </p:cNvPr>
            <p:cNvSpPr/>
            <p:nvPr/>
          </p:nvSpPr>
          <p:spPr>
            <a:xfrm>
              <a:off x="7243021" y="3483376"/>
              <a:ext cx="315595" cy="312420"/>
            </a:xfrm>
            <a:custGeom>
              <a:avLst/>
              <a:gdLst/>
              <a:ahLst/>
              <a:cxnLst/>
              <a:rect l="l" t="t" r="r" b="b"/>
              <a:pathLst>
                <a:path w="315595" h="312420">
                  <a:moveTo>
                    <a:pt x="0" y="154585"/>
                  </a:moveTo>
                  <a:lnTo>
                    <a:pt x="12400" y="93166"/>
                  </a:lnTo>
                  <a:lnTo>
                    <a:pt x="46215" y="43010"/>
                  </a:lnTo>
                  <a:lnTo>
                    <a:pt x="96371" y="16254"/>
                  </a:lnTo>
                  <a:lnTo>
                    <a:pt x="125990" y="0"/>
                  </a:lnTo>
                  <a:lnTo>
                    <a:pt x="157791" y="136"/>
                  </a:lnTo>
                  <a:lnTo>
                    <a:pt x="189591" y="0"/>
                  </a:lnTo>
                  <a:lnTo>
                    <a:pt x="219210" y="16254"/>
                  </a:lnTo>
                  <a:lnTo>
                    <a:pt x="269366" y="43010"/>
                  </a:lnTo>
                  <a:lnTo>
                    <a:pt x="303183" y="93166"/>
                  </a:lnTo>
                  <a:lnTo>
                    <a:pt x="315583" y="154585"/>
                  </a:lnTo>
                  <a:lnTo>
                    <a:pt x="303183" y="216005"/>
                  </a:lnTo>
                  <a:lnTo>
                    <a:pt x="269367" y="266161"/>
                  </a:lnTo>
                  <a:lnTo>
                    <a:pt x="219211" y="299977"/>
                  </a:lnTo>
                  <a:lnTo>
                    <a:pt x="157791" y="312377"/>
                  </a:lnTo>
                  <a:lnTo>
                    <a:pt x="125991" y="309171"/>
                  </a:lnTo>
                  <a:lnTo>
                    <a:pt x="69569" y="285429"/>
                  </a:lnTo>
                  <a:lnTo>
                    <a:pt x="26948" y="242808"/>
                  </a:lnTo>
                  <a:lnTo>
                    <a:pt x="3206" y="186386"/>
                  </a:lnTo>
                  <a:lnTo>
                    <a:pt x="0" y="154585"/>
                  </a:lnTo>
                  <a:close/>
                </a:path>
              </a:pathLst>
            </a:custGeom>
            <a:ln w="12700">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00" name="object 25">
              <a:extLst>
                <a:ext uri="{FF2B5EF4-FFF2-40B4-BE49-F238E27FC236}">
                  <a16:creationId xmlns:a16="http://schemas.microsoft.com/office/drawing/2014/main" id="{17C45B9D-2956-4294-9CE1-ACF6FE08A6D8}"/>
                </a:ext>
              </a:extLst>
            </p:cNvPr>
            <p:cNvSpPr/>
            <p:nvPr/>
          </p:nvSpPr>
          <p:spPr>
            <a:xfrm>
              <a:off x="8222353" y="3483376"/>
              <a:ext cx="315595" cy="312420"/>
            </a:xfrm>
            <a:custGeom>
              <a:avLst/>
              <a:gdLst/>
              <a:ahLst/>
              <a:cxnLst/>
              <a:rect l="l" t="t" r="r" b="b"/>
              <a:pathLst>
                <a:path w="315595" h="312420">
                  <a:moveTo>
                    <a:pt x="0" y="154585"/>
                  </a:moveTo>
                  <a:lnTo>
                    <a:pt x="3206" y="122785"/>
                  </a:lnTo>
                  <a:lnTo>
                    <a:pt x="12400" y="93166"/>
                  </a:lnTo>
                  <a:lnTo>
                    <a:pt x="26947" y="66363"/>
                  </a:lnTo>
                  <a:lnTo>
                    <a:pt x="54043" y="43010"/>
                  </a:lnTo>
                  <a:lnTo>
                    <a:pt x="69568" y="23742"/>
                  </a:lnTo>
                  <a:lnTo>
                    <a:pt x="98401" y="16254"/>
                  </a:lnTo>
                  <a:lnTo>
                    <a:pt x="125990" y="0"/>
                  </a:lnTo>
                  <a:lnTo>
                    <a:pt x="157791" y="136"/>
                  </a:lnTo>
                  <a:lnTo>
                    <a:pt x="189591" y="0"/>
                  </a:lnTo>
                  <a:lnTo>
                    <a:pt x="219210" y="16254"/>
                  </a:lnTo>
                  <a:lnTo>
                    <a:pt x="246013" y="23742"/>
                  </a:lnTo>
                  <a:lnTo>
                    <a:pt x="288634" y="66363"/>
                  </a:lnTo>
                  <a:lnTo>
                    <a:pt x="315355" y="122785"/>
                  </a:lnTo>
                  <a:lnTo>
                    <a:pt x="315583" y="154585"/>
                  </a:lnTo>
                  <a:lnTo>
                    <a:pt x="303183" y="216005"/>
                  </a:lnTo>
                  <a:lnTo>
                    <a:pt x="269367" y="266161"/>
                  </a:lnTo>
                  <a:lnTo>
                    <a:pt x="219211" y="299977"/>
                  </a:lnTo>
                  <a:lnTo>
                    <a:pt x="157791" y="312377"/>
                  </a:lnTo>
                  <a:lnTo>
                    <a:pt x="125991" y="309171"/>
                  </a:lnTo>
                  <a:lnTo>
                    <a:pt x="98409" y="299977"/>
                  </a:lnTo>
                  <a:lnTo>
                    <a:pt x="69569" y="285429"/>
                  </a:lnTo>
                  <a:lnTo>
                    <a:pt x="54050" y="266161"/>
                  </a:lnTo>
                  <a:lnTo>
                    <a:pt x="26948" y="242808"/>
                  </a:lnTo>
                  <a:lnTo>
                    <a:pt x="12400" y="216005"/>
                  </a:lnTo>
                  <a:lnTo>
                    <a:pt x="3206" y="186386"/>
                  </a:lnTo>
                  <a:lnTo>
                    <a:pt x="0" y="154585"/>
                  </a:lnTo>
                  <a:close/>
                </a:path>
              </a:pathLst>
            </a:custGeom>
            <a:ln w="12700">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02" name="object 27">
              <a:extLst>
                <a:ext uri="{FF2B5EF4-FFF2-40B4-BE49-F238E27FC236}">
                  <a16:creationId xmlns:a16="http://schemas.microsoft.com/office/drawing/2014/main" id="{0EB7D662-CE8C-4EDD-9E57-1344F7EA5679}"/>
                </a:ext>
              </a:extLst>
            </p:cNvPr>
            <p:cNvSpPr/>
            <p:nvPr/>
          </p:nvSpPr>
          <p:spPr>
            <a:xfrm>
              <a:off x="9201686" y="3483376"/>
              <a:ext cx="315595" cy="312420"/>
            </a:xfrm>
            <a:custGeom>
              <a:avLst/>
              <a:gdLst/>
              <a:ahLst/>
              <a:cxnLst/>
              <a:rect l="l" t="t" r="r" b="b"/>
              <a:pathLst>
                <a:path w="315595" h="312420">
                  <a:moveTo>
                    <a:pt x="0" y="154585"/>
                  </a:moveTo>
                  <a:lnTo>
                    <a:pt x="12400" y="93166"/>
                  </a:lnTo>
                  <a:lnTo>
                    <a:pt x="46215" y="43010"/>
                  </a:lnTo>
                  <a:lnTo>
                    <a:pt x="96371" y="16254"/>
                  </a:lnTo>
                  <a:lnTo>
                    <a:pt x="125990" y="0"/>
                  </a:lnTo>
                  <a:lnTo>
                    <a:pt x="157791" y="136"/>
                  </a:lnTo>
                  <a:lnTo>
                    <a:pt x="189591" y="0"/>
                  </a:lnTo>
                  <a:lnTo>
                    <a:pt x="219210" y="16254"/>
                  </a:lnTo>
                  <a:lnTo>
                    <a:pt x="269366" y="43010"/>
                  </a:lnTo>
                  <a:lnTo>
                    <a:pt x="303183" y="93166"/>
                  </a:lnTo>
                  <a:lnTo>
                    <a:pt x="315583" y="154585"/>
                  </a:lnTo>
                  <a:lnTo>
                    <a:pt x="303183" y="216005"/>
                  </a:lnTo>
                  <a:lnTo>
                    <a:pt x="269367" y="266161"/>
                  </a:lnTo>
                  <a:lnTo>
                    <a:pt x="219211" y="299977"/>
                  </a:lnTo>
                  <a:lnTo>
                    <a:pt x="157791" y="312377"/>
                  </a:lnTo>
                  <a:lnTo>
                    <a:pt x="125991" y="309171"/>
                  </a:lnTo>
                  <a:lnTo>
                    <a:pt x="71878" y="285429"/>
                  </a:lnTo>
                  <a:lnTo>
                    <a:pt x="26948" y="242808"/>
                  </a:lnTo>
                  <a:lnTo>
                    <a:pt x="3206" y="186386"/>
                  </a:lnTo>
                  <a:lnTo>
                    <a:pt x="0" y="154585"/>
                  </a:lnTo>
                  <a:close/>
                </a:path>
              </a:pathLst>
            </a:custGeom>
            <a:ln w="12700">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04" name="object 29">
              <a:extLst>
                <a:ext uri="{FF2B5EF4-FFF2-40B4-BE49-F238E27FC236}">
                  <a16:creationId xmlns:a16="http://schemas.microsoft.com/office/drawing/2014/main" id="{61039358-5D25-4434-8BE3-F859B1144910}"/>
                </a:ext>
              </a:extLst>
            </p:cNvPr>
            <p:cNvSpPr/>
            <p:nvPr/>
          </p:nvSpPr>
          <p:spPr>
            <a:xfrm>
              <a:off x="10181018" y="3483376"/>
              <a:ext cx="315595" cy="312420"/>
            </a:xfrm>
            <a:custGeom>
              <a:avLst/>
              <a:gdLst/>
              <a:ahLst/>
              <a:cxnLst/>
              <a:rect l="l" t="t" r="r" b="b"/>
              <a:pathLst>
                <a:path w="315595" h="312420">
                  <a:moveTo>
                    <a:pt x="0" y="154585"/>
                  </a:moveTo>
                  <a:lnTo>
                    <a:pt x="12400" y="93166"/>
                  </a:lnTo>
                  <a:lnTo>
                    <a:pt x="46215" y="43010"/>
                  </a:lnTo>
                  <a:lnTo>
                    <a:pt x="96371" y="16254"/>
                  </a:lnTo>
                  <a:lnTo>
                    <a:pt x="125990" y="0"/>
                  </a:lnTo>
                  <a:lnTo>
                    <a:pt x="166881" y="136"/>
                  </a:lnTo>
                  <a:lnTo>
                    <a:pt x="189591" y="0"/>
                  </a:lnTo>
                  <a:lnTo>
                    <a:pt x="219210" y="16254"/>
                  </a:lnTo>
                  <a:lnTo>
                    <a:pt x="269366" y="43010"/>
                  </a:lnTo>
                  <a:lnTo>
                    <a:pt x="303183" y="93166"/>
                  </a:lnTo>
                  <a:lnTo>
                    <a:pt x="315583" y="154585"/>
                  </a:lnTo>
                  <a:lnTo>
                    <a:pt x="303183" y="216005"/>
                  </a:lnTo>
                  <a:lnTo>
                    <a:pt x="269367" y="266161"/>
                  </a:lnTo>
                  <a:lnTo>
                    <a:pt x="219211" y="299977"/>
                  </a:lnTo>
                  <a:lnTo>
                    <a:pt x="166889" y="312377"/>
                  </a:lnTo>
                  <a:lnTo>
                    <a:pt x="125991" y="309171"/>
                  </a:lnTo>
                  <a:lnTo>
                    <a:pt x="69569" y="285429"/>
                  </a:lnTo>
                  <a:lnTo>
                    <a:pt x="26948" y="242808"/>
                  </a:lnTo>
                  <a:lnTo>
                    <a:pt x="3206" y="186386"/>
                  </a:lnTo>
                  <a:lnTo>
                    <a:pt x="0" y="154585"/>
                  </a:lnTo>
                  <a:close/>
                </a:path>
              </a:pathLst>
            </a:custGeom>
            <a:ln w="12700">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33" name="Group 132">
            <a:extLst>
              <a:ext uri="{FF2B5EF4-FFF2-40B4-BE49-F238E27FC236}">
                <a16:creationId xmlns:a16="http://schemas.microsoft.com/office/drawing/2014/main" id="{482B45F3-898B-45C9-822A-5B941DD49B2A}"/>
              </a:ext>
            </a:extLst>
          </p:cNvPr>
          <p:cNvGrpSpPr/>
          <p:nvPr/>
        </p:nvGrpSpPr>
        <p:grpSpPr>
          <a:xfrm>
            <a:off x="559229" y="3529637"/>
            <a:ext cx="10217832" cy="246889"/>
            <a:chOff x="1246521" y="-1"/>
            <a:chExt cx="8365216" cy="194601"/>
          </a:xfrm>
        </p:grpSpPr>
        <p:sp>
          <p:nvSpPr>
            <p:cNvPr id="105" name="object 12">
              <a:extLst>
                <a:ext uri="{FF2B5EF4-FFF2-40B4-BE49-F238E27FC236}">
                  <a16:creationId xmlns:a16="http://schemas.microsoft.com/office/drawing/2014/main" id="{C5F6A335-4F54-45E9-9B6C-FAD620C7D50B}"/>
                </a:ext>
              </a:extLst>
            </p:cNvPr>
            <p:cNvSpPr/>
            <p:nvPr/>
          </p:nvSpPr>
          <p:spPr>
            <a:xfrm>
              <a:off x="1926779" y="-1"/>
              <a:ext cx="202124" cy="194600"/>
            </a:xfrm>
            <a:custGeom>
              <a:avLst/>
              <a:gdLst/>
              <a:ahLst/>
              <a:cxnLst/>
              <a:rect l="l" t="t" r="r" b="b"/>
              <a:pathLst>
                <a:path w="315594" h="312420">
                  <a:moveTo>
                    <a:pt x="157791" y="312241"/>
                  </a:moveTo>
                  <a:lnTo>
                    <a:pt x="107917" y="304197"/>
                  </a:lnTo>
                  <a:lnTo>
                    <a:pt x="64601" y="281796"/>
                  </a:lnTo>
                  <a:lnTo>
                    <a:pt x="30444" y="247639"/>
                  </a:lnTo>
                  <a:lnTo>
                    <a:pt x="8044" y="204324"/>
                  </a:lnTo>
                  <a:lnTo>
                    <a:pt x="0" y="154449"/>
                  </a:lnTo>
                  <a:lnTo>
                    <a:pt x="8044" y="104923"/>
                  </a:lnTo>
                  <a:lnTo>
                    <a:pt x="30444" y="62436"/>
                  </a:lnTo>
                  <a:lnTo>
                    <a:pt x="64601" y="29268"/>
                  </a:lnTo>
                  <a:lnTo>
                    <a:pt x="107917" y="7696"/>
                  </a:lnTo>
                  <a:lnTo>
                    <a:pt x="157791" y="0"/>
                  </a:lnTo>
                  <a:lnTo>
                    <a:pt x="209377" y="7696"/>
                  </a:lnTo>
                  <a:lnTo>
                    <a:pt x="252906" y="29268"/>
                  </a:lnTo>
                  <a:lnTo>
                    <a:pt x="286422" y="62436"/>
                  </a:lnTo>
                  <a:lnTo>
                    <a:pt x="307966" y="104923"/>
                  </a:lnTo>
                  <a:lnTo>
                    <a:pt x="315583" y="154449"/>
                  </a:lnTo>
                  <a:lnTo>
                    <a:pt x="307966" y="204324"/>
                  </a:lnTo>
                  <a:lnTo>
                    <a:pt x="286422" y="247639"/>
                  </a:lnTo>
                  <a:lnTo>
                    <a:pt x="252906" y="281796"/>
                  </a:lnTo>
                  <a:lnTo>
                    <a:pt x="209377" y="304197"/>
                  </a:lnTo>
                  <a:lnTo>
                    <a:pt x="157791" y="312241"/>
                  </a:lnTo>
                  <a:close/>
                </a:path>
              </a:pathLst>
            </a:custGeom>
            <a:solidFill>
              <a:srgbClr val="4A66AC"/>
            </a:solidFill>
          </p:spPr>
          <p:txBody>
            <a:bodyPr wrap="square" lIns="0" tIns="0" rIns="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06" name="object 12">
              <a:extLst>
                <a:ext uri="{FF2B5EF4-FFF2-40B4-BE49-F238E27FC236}">
                  <a16:creationId xmlns:a16="http://schemas.microsoft.com/office/drawing/2014/main" id="{BB826DD9-9243-4F47-9D54-292CD6F50C63}"/>
                </a:ext>
              </a:extLst>
            </p:cNvPr>
            <p:cNvSpPr/>
            <p:nvPr/>
          </p:nvSpPr>
          <p:spPr>
            <a:xfrm>
              <a:off x="2607036" y="-1"/>
              <a:ext cx="202124" cy="194600"/>
            </a:xfrm>
            <a:custGeom>
              <a:avLst/>
              <a:gdLst/>
              <a:ahLst/>
              <a:cxnLst/>
              <a:rect l="l" t="t" r="r" b="b"/>
              <a:pathLst>
                <a:path w="315594" h="312420">
                  <a:moveTo>
                    <a:pt x="157791" y="312241"/>
                  </a:moveTo>
                  <a:lnTo>
                    <a:pt x="107917" y="304197"/>
                  </a:lnTo>
                  <a:lnTo>
                    <a:pt x="64601" y="281796"/>
                  </a:lnTo>
                  <a:lnTo>
                    <a:pt x="30444" y="247639"/>
                  </a:lnTo>
                  <a:lnTo>
                    <a:pt x="8044" y="204324"/>
                  </a:lnTo>
                  <a:lnTo>
                    <a:pt x="0" y="154449"/>
                  </a:lnTo>
                  <a:lnTo>
                    <a:pt x="8044" y="104923"/>
                  </a:lnTo>
                  <a:lnTo>
                    <a:pt x="30444" y="62436"/>
                  </a:lnTo>
                  <a:lnTo>
                    <a:pt x="64601" y="29268"/>
                  </a:lnTo>
                  <a:lnTo>
                    <a:pt x="107917" y="7696"/>
                  </a:lnTo>
                  <a:lnTo>
                    <a:pt x="157791" y="0"/>
                  </a:lnTo>
                  <a:lnTo>
                    <a:pt x="209377" y="7696"/>
                  </a:lnTo>
                  <a:lnTo>
                    <a:pt x="252906" y="29268"/>
                  </a:lnTo>
                  <a:lnTo>
                    <a:pt x="286422" y="62436"/>
                  </a:lnTo>
                  <a:lnTo>
                    <a:pt x="307966" y="104923"/>
                  </a:lnTo>
                  <a:lnTo>
                    <a:pt x="315583" y="154449"/>
                  </a:lnTo>
                  <a:lnTo>
                    <a:pt x="307966" y="204324"/>
                  </a:lnTo>
                  <a:lnTo>
                    <a:pt x="286422" y="247639"/>
                  </a:lnTo>
                  <a:lnTo>
                    <a:pt x="252906" y="281796"/>
                  </a:lnTo>
                  <a:lnTo>
                    <a:pt x="209377" y="304197"/>
                  </a:lnTo>
                  <a:lnTo>
                    <a:pt x="157791" y="312241"/>
                  </a:lnTo>
                  <a:close/>
                </a:path>
              </a:pathLst>
            </a:custGeom>
            <a:solidFill>
              <a:srgbClr val="4A66AC"/>
            </a:solidFill>
          </p:spPr>
          <p:txBody>
            <a:bodyPr wrap="square" lIns="0" tIns="0" rIns="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07" name="object 12">
              <a:extLst>
                <a:ext uri="{FF2B5EF4-FFF2-40B4-BE49-F238E27FC236}">
                  <a16:creationId xmlns:a16="http://schemas.microsoft.com/office/drawing/2014/main" id="{313EAB89-1B99-4E26-B06C-90E5A5374C88}"/>
                </a:ext>
              </a:extLst>
            </p:cNvPr>
            <p:cNvSpPr/>
            <p:nvPr/>
          </p:nvSpPr>
          <p:spPr>
            <a:xfrm>
              <a:off x="3287294" y="-1"/>
              <a:ext cx="202124" cy="194600"/>
            </a:xfrm>
            <a:custGeom>
              <a:avLst/>
              <a:gdLst/>
              <a:ahLst/>
              <a:cxnLst/>
              <a:rect l="l" t="t" r="r" b="b"/>
              <a:pathLst>
                <a:path w="315594" h="312420">
                  <a:moveTo>
                    <a:pt x="157791" y="312241"/>
                  </a:moveTo>
                  <a:lnTo>
                    <a:pt x="107917" y="304197"/>
                  </a:lnTo>
                  <a:lnTo>
                    <a:pt x="64601" y="281796"/>
                  </a:lnTo>
                  <a:lnTo>
                    <a:pt x="30444" y="247639"/>
                  </a:lnTo>
                  <a:lnTo>
                    <a:pt x="8044" y="204324"/>
                  </a:lnTo>
                  <a:lnTo>
                    <a:pt x="0" y="154449"/>
                  </a:lnTo>
                  <a:lnTo>
                    <a:pt x="8044" y="104923"/>
                  </a:lnTo>
                  <a:lnTo>
                    <a:pt x="30444" y="62436"/>
                  </a:lnTo>
                  <a:lnTo>
                    <a:pt x="64601" y="29268"/>
                  </a:lnTo>
                  <a:lnTo>
                    <a:pt x="107917" y="7696"/>
                  </a:lnTo>
                  <a:lnTo>
                    <a:pt x="157791" y="0"/>
                  </a:lnTo>
                  <a:lnTo>
                    <a:pt x="209377" y="7696"/>
                  </a:lnTo>
                  <a:lnTo>
                    <a:pt x="252906" y="29268"/>
                  </a:lnTo>
                  <a:lnTo>
                    <a:pt x="286422" y="62436"/>
                  </a:lnTo>
                  <a:lnTo>
                    <a:pt x="307966" y="104923"/>
                  </a:lnTo>
                  <a:lnTo>
                    <a:pt x="315583" y="154449"/>
                  </a:lnTo>
                  <a:lnTo>
                    <a:pt x="307966" y="204324"/>
                  </a:lnTo>
                  <a:lnTo>
                    <a:pt x="286422" y="247639"/>
                  </a:lnTo>
                  <a:lnTo>
                    <a:pt x="252906" y="281796"/>
                  </a:lnTo>
                  <a:lnTo>
                    <a:pt x="209377" y="304197"/>
                  </a:lnTo>
                  <a:lnTo>
                    <a:pt x="157791" y="312241"/>
                  </a:lnTo>
                  <a:close/>
                </a:path>
              </a:pathLst>
            </a:custGeom>
            <a:solidFill>
              <a:srgbClr val="4A66AC"/>
            </a:solidFill>
          </p:spPr>
          <p:txBody>
            <a:bodyPr wrap="square" lIns="0" tIns="0" rIns="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08" name="object 12">
              <a:extLst>
                <a:ext uri="{FF2B5EF4-FFF2-40B4-BE49-F238E27FC236}">
                  <a16:creationId xmlns:a16="http://schemas.microsoft.com/office/drawing/2014/main" id="{EDA454BB-B100-4B2A-B4C8-F9D4AC4F395D}"/>
                </a:ext>
              </a:extLst>
            </p:cNvPr>
            <p:cNvSpPr/>
            <p:nvPr/>
          </p:nvSpPr>
          <p:spPr>
            <a:xfrm>
              <a:off x="3967552" y="-1"/>
              <a:ext cx="202124" cy="194600"/>
            </a:xfrm>
            <a:custGeom>
              <a:avLst/>
              <a:gdLst/>
              <a:ahLst/>
              <a:cxnLst/>
              <a:rect l="l" t="t" r="r" b="b"/>
              <a:pathLst>
                <a:path w="315594" h="312420">
                  <a:moveTo>
                    <a:pt x="157791" y="312241"/>
                  </a:moveTo>
                  <a:lnTo>
                    <a:pt x="107917" y="304197"/>
                  </a:lnTo>
                  <a:lnTo>
                    <a:pt x="64601" y="281796"/>
                  </a:lnTo>
                  <a:lnTo>
                    <a:pt x="30444" y="247639"/>
                  </a:lnTo>
                  <a:lnTo>
                    <a:pt x="8044" y="204324"/>
                  </a:lnTo>
                  <a:lnTo>
                    <a:pt x="0" y="154449"/>
                  </a:lnTo>
                  <a:lnTo>
                    <a:pt x="8044" y="104923"/>
                  </a:lnTo>
                  <a:lnTo>
                    <a:pt x="30444" y="62436"/>
                  </a:lnTo>
                  <a:lnTo>
                    <a:pt x="64601" y="29268"/>
                  </a:lnTo>
                  <a:lnTo>
                    <a:pt x="107917" y="7696"/>
                  </a:lnTo>
                  <a:lnTo>
                    <a:pt x="157791" y="0"/>
                  </a:lnTo>
                  <a:lnTo>
                    <a:pt x="209377" y="7696"/>
                  </a:lnTo>
                  <a:lnTo>
                    <a:pt x="252906" y="29268"/>
                  </a:lnTo>
                  <a:lnTo>
                    <a:pt x="286422" y="62436"/>
                  </a:lnTo>
                  <a:lnTo>
                    <a:pt x="307966" y="104923"/>
                  </a:lnTo>
                  <a:lnTo>
                    <a:pt x="315583" y="154449"/>
                  </a:lnTo>
                  <a:lnTo>
                    <a:pt x="307966" y="204324"/>
                  </a:lnTo>
                  <a:lnTo>
                    <a:pt x="286422" y="247639"/>
                  </a:lnTo>
                  <a:lnTo>
                    <a:pt x="252906" y="281796"/>
                  </a:lnTo>
                  <a:lnTo>
                    <a:pt x="209377" y="304197"/>
                  </a:lnTo>
                  <a:lnTo>
                    <a:pt x="157791" y="312241"/>
                  </a:lnTo>
                  <a:close/>
                </a:path>
              </a:pathLst>
            </a:custGeom>
            <a:solidFill>
              <a:srgbClr val="4A66AC"/>
            </a:solidFill>
          </p:spPr>
          <p:txBody>
            <a:bodyPr wrap="square" lIns="0" tIns="0" rIns="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09" name="object 12">
              <a:extLst>
                <a:ext uri="{FF2B5EF4-FFF2-40B4-BE49-F238E27FC236}">
                  <a16:creationId xmlns:a16="http://schemas.microsoft.com/office/drawing/2014/main" id="{9D3FB3D4-95CB-434D-BD49-4A3D5BA1F5F4}"/>
                </a:ext>
              </a:extLst>
            </p:cNvPr>
            <p:cNvSpPr/>
            <p:nvPr/>
          </p:nvSpPr>
          <p:spPr>
            <a:xfrm>
              <a:off x="1246521" y="-1"/>
              <a:ext cx="202124" cy="194600"/>
            </a:xfrm>
            <a:custGeom>
              <a:avLst/>
              <a:gdLst/>
              <a:ahLst/>
              <a:cxnLst/>
              <a:rect l="l" t="t" r="r" b="b"/>
              <a:pathLst>
                <a:path w="315594" h="312420">
                  <a:moveTo>
                    <a:pt x="157791" y="312241"/>
                  </a:moveTo>
                  <a:lnTo>
                    <a:pt x="107917" y="304197"/>
                  </a:lnTo>
                  <a:lnTo>
                    <a:pt x="64601" y="281796"/>
                  </a:lnTo>
                  <a:lnTo>
                    <a:pt x="30444" y="247639"/>
                  </a:lnTo>
                  <a:lnTo>
                    <a:pt x="8044" y="204324"/>
                  </a:lnTo>
                  <a:lnTo>
                    <a:pt x="0" y="154449"/>
                  </a:lnTo>
                  <a:lnTo>
                    <a:pt x="8044" y="104923"/>
                  </a:lnTo>
                  <a:lnTo>
                    <a:pt x="30444" y="62436"/>
                  </a:lnTo>
                  <a:lnTo>
                    <a:pt x="64601" y="29268"/>
                  </a:lnTo>
                  <a:lnTo>
                    <a:pt x="107917" y="7696"/>
                  </a:lnTo>
                  <a:lnTo>
                    <a:pt x="157791" y="0"/>
                  </a:lnTo>
                  <a:lnTo>
                    <a:pt x="209377" y="7696"/>
                  </a:lnTo>
                  <a:lnTo>
                    <a:pt x="252906" y="29268"/>
                  </a:lnTo>
                  <a:lnTo>
                    <a:pt x="286422" y="62436"/>
                  </a:lnTo>
                  <a:lnTo>
                    <a:pt x="307966" y="104923"/>
                  </a:lnTo>
                  <a:lnTo>
                    <a:pt x="315583" y="154449"/>
                  </a:lnTo>
                  <a:lnTo>
                    <a:pt x="307966" y="204324"/>
                  </a:lnTo>
                  <a:lnTo>
                    <a:pt x="286422" y="247639"/>
                  </a:lnTo>
                  <a:lnTo>
                    <a:pt x="252906" y="281796"/>
                  </a:lnTo>
                  <a:lnTo>
                    <a:pt x="209377" y="304197"/>
                  </a:lnTo>
                  <a:lnTo>
                    <a:pt x="157791" y="312241"/>
                  </a:lnTo>
                  <a:close/>
                </a:path>
              </a:pathLst>
            </a:custGeom>
            <a:solidFill>
              <a:srgbClr val="4A66AC"/>
            </a:solidFill>
          </p:spPr>
          <p:txBody>
            <a:bodyPr wrap="square" lIns="0" tIns="0" rIns="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10" name="object 12">
              <a:extLst>
                <a:ext uri="{FF2B5EF4-FFF2-40B4-BE49-F238E27FC236}">
                  <a16:creationId xmlns:a16="http://schemas.microsoft.com/office/drawing/2014/main" id="{908D85F8-762F-4935-A6D4-07BAEE884DEA}"/>
                </a:ext>
              </a:extLst>
            </p:cNvPr>
            <p:cNvSpPr/>
            <p:nvPr/>
          </p:nvSpPr>
          <p:spPr>
            <a:xfrm>
              <a:off x="4647809" y="0"/>
              <a:ext cx="202124" cy="194600"/>
            </a:xfrm>
            <a:custGeom>
              <a:avLst/>
              <a:gdLst/>
              <a:ahLst/>
              <a:cxnLst/>
              <a:rect l="l" t="t" r="r" b="b"/>
              <a:pathLst>
                <a:path w="315594" h="312420">
                  <a:moveTo>
                    <a:pt x="157791" y="312241"/>
                  </a:moveTo>
                  <a:lnTo>
                    <a:pt x="107917" y="304197"/>
                  </a:lnTo>
                  <a:lnTo>
                    <a:pt x="64601" y="281796"/>
                  </a:lnTo>
                  <a:lnTo>
                    <a:pt x="30444" y="247639"/>
                  </a:lnTo>
                  <a:lnTo>
                    <a:pt x="8044" y="204324"/>
                  </a:lnTo>
                  <a:lnTo>
                    <a:pt x="0" y="154449"/>
                  </a:lnTo>
                  <a:lnTo>
                    <a:pt x="8044" y="104923"/>
                  </a:lnTo>
                  <a:lnTo>
                    <a:pt x="30444" y="62436"/>
                  </a:lnTo>
                  <a:lnTo>
                    <a:pt x="64601" y="29268"/>
                  </a:lnTo>
                  <a:lnTo>
                    <a:pt x="107917" y="7696"/>
                  </a:lnTo>
                  <a:lnTo>
                    <a:pt x="157791" y="0"/>
                  </a:lnTo>
                  <a:lnTo>
                    <a:pt x="209377" y="7696"/>
                  </a:lnTo>
                  <a:lnTo>
                    <a:pt x="252906" y="29268"/>
                  </a:lnTo>
                  <a:lnTo>
                    <a:pt x="286422" y="62436"/>
                  </a:lnTo>
                  <a:lnTo>
                    <a:pt x="307966" y="104923"/>
                  </a:lnTo>
                  <a:lnTo>
                    <a:pt x="315583" y="154449"/>
                  </a:lnTo>
                  <a:lnTo>
                    <a:pt x="307966" y="204324"/>
                  </a:lnTo>
                  <a:lnTo>
                    <a:pt x="286422" y="247639"/>
                  </a:lnTo>
                  <a:lnTo>
                    <a:pt x="252906" y="281796"/>
                  </a:lnTo>
                  <a:lnTo>
                    <a:pt x="209377" y="304197"/>
                  </a:lnTo>
                  <a:lnTo>
                    <a:pt x="157791" y="312241"/>
                  </a:lnTo>
                  <a:close/>
                </a:path>
              </a:pathLst>
            </a:custGeom>
            <a:solidFill>
              <a:srgbClr val="4A66AC"/>
            </a:solidFill>
          </p:spPr>
          <p:txBody>
            <a:bodyPr wrap="square"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11" name="object 12">
              <a:extLst>
                <a:ext uri="{FF2B5EF4-FFF2-40B4-BE49-F238E27FC236}">
                  <a16:creationId xmlns:a16="http://schemas.microsoft.com/office/drawing/2014/main" id="{C241D647-3D0F-4C01-A4B0-19FE4927C129}"/>
                </a:ext>
              </a:extLst>
            </p:cNvPr>
            <p:cNvSpPr/>
            <p:nvPr/>
          </p:nvSpPr>
          <p:spPr>
            <a:xfrm>
              <a:off x="5328067" y="-1"/>
              <a:ext cx="202124" cy="194600"/>
            </a:xfrm>
            <a:custGeom>
              <a:avLst/>
              <a:gdLst/>
              <a:ahLst/>
              <a:cxnLst/>
              <a:rect l="l" t="t" r="r" b="b"/>
              <a:pathLst>
                <a:path w="315594" h="312420">
                  <a:moveTo>
                    <a:pt x="157791" y="312241"/>
                  </a:moveTo>
                  <a:lnTo>
                    <a:pt x="107917" y="304197"/>
                  </a:lnTo>
                  <a:lnTo>
                    <a:pt x="64601" y="281796"/>
                  </a:lnTo>
                  <a:lnTo>
                    <a:pt x="30444" y="247639"/>
                  </a:lnTo>
                  <a:lnTo>
                    <a:pt x="8044" y="204324"/>
                  </a:lnTo>
                  <a:lnTo>
                    <a:pt x="0" y="154449"/>
                  </a:lnTo>
                  <a:lnTo>
                    <a:pt x="8044" y="104923"/>
                  </a:lnTo>
                  <a:lnTo>
                    <a:pt x="30444" y="62436"/>
                  </a:lnTo>
                  <a:lnTo>
                    <a:pt x="64601" y="29268"/>
                  </a:lnTo>
                  <a:lnTo>
                    <a:pt x="107917" y="7696"/>
                  </a:lnTo>
                  <a:lnTo>
                    <a:pt x="157791" y="0"/>
                  </a:lnTo>
                  <a:lnTo>
                    <a:pt x="209377" y="7696"/>
                  </a:lnTo>
                  <a:lnTo>
                    <a:pt x="252906" y="29268"/>
                  </a:lnTo>
                  <a:lnTo>
                    <a:pt x="286422" y="62436"/>
                  </a:lnTo>
                  <a:lnTo>
                    <a:pt x="307966" y="104923"/>
                  </a:lnTo>
                  <a:lnTo>
                    <a:pt x="315583" y="154449"/>
                  </a:lnTo>
                  <a:lnTo>
                    <a:pt x="307966" y="204324"/>
                  </a:lnTo>
                  <a:lnTo>
                    <a:pt x="286422" y="247639"/>
                  </a:lnTo>
                  <a:lnTo>
                    <a:pt x="252906" y="281796"/>
                  </a:lnTo>
                  <a:lnTo>
                    <a:pt x="209377" y="304197"/>
                  </a:lnTo>
                  <a:lnTo>
                    <a:pt x="157791" y="312241"/>
                  </a:lnTo>
                  <a:close/>
                </a:path>
              </a:pathLst>
            </a:custGeom>
            <a:solidFill>
              <a:srgbClr val="4A66AC"/>
            </a:solidFill>
          </p:spPr>
          <p:txBody>
            <a:bodyPr wrap="square"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12" name="object 12">
              <a:extLst>
                <a:ext uri="{FF2B5EF4-FFF2-40B4-BE49-F238E27FC236}">
                  <a16:creationId xmlns:a16="http://schemas.microsoft.com/office/drawing/2014/main" id="{C64AB2EA-1809-4B32-B59B-5F6CF555D256}"/>
                </a:ext>
              </a:extLst>
            </p:cNvPr>
            <p:cNvSpPr/>
            <p:nvPr/>
          </p:nvSpPr>
          <p:spPr>
            <a:xfrm>
              <a:off x="6008325" y="-1"/>
              <a:ext cx="202124" cy="194600"/>
            </a:xfrm>
            <a:custGeom>
              <a:avLst/>
              <a:gdLst/>
              <a:ahLst/>
              <a:cxnLst/>
              <a:rect l="l" t="t" r="r" b="b"/>
              <a:pathLst>
                <a:path w="315594" h="312420">
                  <a:moveTo>
                    <a:pt x="157791" y="312241"/>
                  </a:moveTo>
                  <a:lnTo>
                    <a:pt x="107917" y="304197"/>
                  </a:lnTo>
                  <a:lnTo>
                    <a:pt x="64601" y="281796"/>
                  </a:lnTo>
                  <a:lnTo>
                    <a:pt x="30444" y="247639"/>
                  </a:lnTo>
                  <a:lnTo>
                    <a:pt x="8044" y="204324"/>
                  </a:lnTo>
                  <a:lnTo>
                    <a:pt x="0" y="154449"/>
                  </a:lnTo>
                  <a:lnTo>
                    <a:pt x="8044" y="104923"/>
                  </a:lnTo>
                  <a:lnTo>
                    <a:pt x="30444" y="62436"/>
                  </a:lnTo>
                  <a:lnTo>
                    <a:pt x="64601" y="29268"/>
                  </a:lnTo>
                  <a:lnTo>
                    <a:pt x="107917" y="7696"/>
                  </a:lnTo>
                  <a:lnTo>
                    <a:pt x="157791" y="0"/>
                  </a:lnTo>
                  <a:lnTo>
                    <a:pt x="209377" y="7696"/>
                  </a:lnTo>
                  <a:lnTo>
                    <a:pt x="252906" y="29268"/>
                  </a:lnTo>
                  <a:lnTo>
                    <a:pt x="286422" y="62436"/>
                  </a:lnTo>
                  <a:lnTo>
                    <a:pt x="307966" y="104923"/>
                  </a:lnTo>
                  <a:lnTo>
                    <a:pt x="315583" y="154449"/>
                  </a:lnTo>
                  <a:lnTo>
                    <a:pt x="307966" y="204324"/>
                  </a:lnTo>
                  <a:lnTo>
                    <a:pt x="286422" y="247639"/>
                  </a:lnTo>
                  <a:lnTo>
                    <a:pt x="252906" y="281796"/>
                  </a:lnTo>
                  <a:lnTo>
                    <a:pt x="209377" y="304197"/>
                  </a:lnTo>
                  <a:lnTo>
                    <a:pt x="157791" y="312241"/>
                  </a:lnTo>
                  <a:close/>
                </a:path>
              </a:pathLst>
            </a:custGeom>
            <a:solidFill>
              <a:srgbClr val="4A66AC"/>
            </a:solidFill>
          </p:spPr>
          <p:txBody>
            <a:bodyPr wrap="square"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13" name="object 12">
              <a:extLst>
                <a:ext uri="{FF2B5EF4-FFF2-40B4-BE49-F238E27FC236}">
                  <a16:creationId xmlns:a16="http://schemas.microsoft.com/office/drawing/2014/main" id="{0994DEA9-6D11-4AFB-ADF1-CF46449C375E}"/>
                </a:ext>
              </a:extLst>
            </p:cNvPr>
            <p:cNvSpPr/>
            <p:nvPr/>
          </p:nvSpPr>
          <p:spPr>
            <a:xfrm>
              <a:off x="6688582" y="-1"/>
              <a:ext cx="202124" cy="194600"/>
            </a:xfrm>
            <a:custGeom>
              <a:avLst/>
              <a:gdLst/>
              <a:ahLst/>
              <a:cxnLst/>
              <a:rect l="l" t="t" r="r" b="b"/>
              <a:pathLst>
                <a:path w="315594" h="312420">
                  <a:moveTo>
                    <a:pt x="157791" y="312241"/>
                  </a:moveTo>
                  <a:lnTo>
                    <a:pt x="107917" y="304197"/>
                  </a:lnTo>
                  <a:lnTo>
                    <a:pt x="64601" y="281796"/>
                  </a:lnTo>
                  <a:lnTo>
                    <a:pt x="30444" y="247639"/>
                  </a:lnTo>
                  <a:lnTo>
                    <a:pt x="8044" y="204324"/>
                  </a:lnTo>
                  <a:lnTo>
                    <a:pt x="0" y="154449"/>
                  </a:lnTo>
                  <a:lnTo>
                    <a:pt x="8044" y="104923"/>
                  </a:lnTo>
                  <a:lnTo>
                    <a:pt x="30444" y="62436"/>
                  </a:lnTo>
                  <a:lnTo>
                    <a:pt x="64601" y="29268"/>
                  </a:lnTo>
                  <a:lnTo>
                    <a:pt x="107917" y="7696"/>
                  </a:lnTo>
                  <a:lnTo>
                    <a:pt x="157791" y="0"/>
                  </a:lnTo>
                  <a:lnTo>
                    <a:pt x="209377" y="7696"/>
                  </a:lnTo>
                  <a:lnTo>
                    <a:pt x="252906" y="29268"/>
                  </a:lnTo>
                  <a:lnTo>
                    <a:pt x="286422" y="62436"/>
                  </a:lnTo>
                  <a:lnTo>
                    <a:pt x="307966" y="104923"/>
                  </a:lnTo>
                  <a:lnTo>
                    <a:pt x="315583" y="154449"/>
                  </a:lnTo>
                  <a:lnTo>
                    <a:pt x="307966" y="204324"/>
                  </a:lnTo>
                  <a:lnTo>
                    <a:pt x="286422" y="247639"/>
                  </a:lnTo>
                  <a:lnTo>
                    <a:pt x="252906" y="281796"/>
                  </a:lnTo>
                  <a:lnTo>
                    <a:pt x="209377" y="304197"/>
                  </a:lnTo>
                  <a:lnTo>
                    <a:pt x="157791" y="312241"/>
                  </a:lnTo>
                  <a:close/>
                </a:path>
              </a:pathLst>
            </a:custGeom>
            <a:solidFill>
              <a:srgbClr val="4A66AC"/>
            </a:solidFill>
          </p:spPr>
          <p:txBody>
            <a:bodyPr wrap="square"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15" name="object 12">
              <a:extLst>
                <a:ext uri="{FF2B5EF4-FFF2-40B4-BE49-F238E27FC236}">
                  <a16:creationId xmlns:a16="http://schemas.microsoft.com/office/drawing/2014/main" id="{9ADE9658-B188-4DA8-AAA6-803F11E5EC0D}"/>
                </a:ext>
              </a:extLst>
            </p:cNvPr>
            <p:cNvSpPr/>
            <p:nvPr/>
          </p:nvSpPr>
          <p:spPr>
            <a:xfrm>
              <a:off x="8049098" y="-1"/>
              <a:ext cx="202124" cy="194600"/>
            </a:xfrm>
            <a:custGeom>
              <a:avLst/>
              <a:gdLst/>
              <a:ahLst/>
              <a:cxnLst/>
              <a:rect l="l" t="t" r="r" b="b"/>
              <a:pathLst>
                <a:path w="315594" h="312420">
                  <a:moveTo>
                    <a:pt x="157791" y="312241"/>
                  </a:moveTo>
                  <a:lnTo>
                    <a:pt x="107917" y="304197"/>
                  </a:lnTo>
                  <a:lnTo>
                    <a:pt x="64601" y="281796"/>
                  </a:lnTo>
                  <a:lnTo>
                    <a:pt x="30444" y="247639"/>
                  </a:lnTo>
                  <a:lnTo>
                    <a:pt x="8044" y="204324"/>
                  </a:lnTo>
                  <a:lnTo>
                    <a:pt x="0" y="154449"/>
                  </a:lnTo>
                  <a:lnTo>
                    <a:pt x="8044" y="104923"/>
                  </a:lnTo>
                  <a:lnTo>
                    <a:pt x="30444" y="62436"/>
                  </a:lnTo>
                  <a:lnTo>
                    <a:pt x="64601" y="29268"/>
                  </a:lnTo>
                  <a:lnTo>
                    <a:pt x="107917" y="7696"/>
                  </a:lnTo>
                  <a:lnTo>
                    <a:pt x="157791" y="0"/>
                  </a:lnTo>
                  <a:lnTo>
                    <a:pt x="209377" y="7696"/>
                  </a:lnTo>
                  <a:lnTo>
                    <a:pt x="252906" y="29268"/>
                  </a:lnTo>
                  <a:lnTo>
                    <a:pt x="286422" y="62436"/>
                  </a:lnTo>
                  <a:lnTo>
                    <a:pt x="307966" y="104923"/>
                  </a:lnTo>
                  <a:lnTo>
                    <a:pt x="315583" y="154449"/>
                  </a:lnTo>
                  <a:lnTo>
                    <a:pt x="307966" y="204324"/>
                  </a:lnTo>
                  <a:lnTo>
                    <a:pt x="286422" y="247639"/>
                  </a:lnTo>
                  <a:lnTo>
                    <a:pt x="252906" y="281796"/>
                  </a:lnTo>
                  <a:lnTo>
                    <a:pt x="209377" y="304197"/>
                  </a:lnTo>
                  <a:lnTo>
                    <a:pt x="157791" y="312241"/>
                  </a:lnTo>
                  <a:close/>
                </a:path>
              </a:pathLst>
            </a:custGeom>
            <a:solidFill>
              <a:srgbClr val="4A66AC"/>
            </a:solidFill>
          </p:spPr>
          <p:txBody>
            <a:bodyPr wrap="square" lIns="0" tIns="0" rIns="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16" name="object 12">
              <a:extLst>
                <a:ext uri="{FF2B5EF4-FFF2-40B4-BE49-F238E27FC236}">
                  <a16:creationId xmlns:a16="http://schemas.microsoft.com/office/drawing/2014/main" id="{338FEF10-C75E-4CEF-B03E-C9D66F65BB4B}"/>
                </a:ext>
              </a:extLst>
            </p:cNvPr>
            <p:cNvSpPr/>
            <p:nvPr/>
          </p:nvSpPr>
          <p:spPr>
            <a:xfrm>
              <a:off x="8729356" y="-1"/>
              <a:ext cx="202124" cy="194600"/>
            </a:xfrm>
            <a:custGeom>
              <a:avLst/>
              <a:gdLst/>
              <a:ahLst/>
              <a:cxnLst/>
              <a:rect l="l" t="t" r="r" b="b"/>
              <a:pathLst>
                <a:path w="315594" h="312420">
                  <a:moveTo>
                    <a:pt x="157791" y="312241"/>
                  </a:moveTo>
                  <a:lnTo>
                    <a:pt x="107917" y="304197"/>
                  </a:lnTo>
                  <a:lnTo>
                    <a:pt x="64601" y="281796"/>
                  </a:lnTo>
                  <a:lnTo>
                    <a:pt x="30444" y="247639"/>
                  </a:lnTo>
                  <a:lnTo>
                    <a:pt x="8044" y="204324"/>
                  </a:lnTo>
                  <a:lnTo>
                    <a:pt x="0" y="154449"/>
                  </a:lnTo>
                  <a:lnTo>
                    <a:pt x="8044" y="104923"/>
                  </a:lnTo>
                  <a:lnTo>
                    <a:pt x="30444" y="62436"/>
                  </a:lnTo>
                  <a:lnTo>
                    <a:pt x="64601" y="29268"/>
                  </a:lnTo>
                  <a:lnTo>
                    <a:pt x="107917" y="7696"/>
                  </a:lnTo>
                  <a:lnTo>
                    <a:pt x="157791" y="0"/>
                  </a:lnTo>
                  <a:lnTo>
                    <a:pt x="209377" y="7696"/>
                  </a:lnTo>
                  <a:lnTo>
                    <a:pt x="252906" y="29268"/>
                  </a:lnTo>
                  <a:lnTo>
                    <a:pt x="286422" y="62436"/>
                  </a:lnTo>
                  <a:lnTo>
                    <a:pt x="307966" y="104923"/>
                  </a:lnTo>
                  <a:lnTo>
                    <a:pt x="315583" y="154449"/>
                  </a:lnTo>
                  <a:lnTo>
                    <a:pt x="307966" y="204324"/>
                  </a:lnTo>
                  <a:lnTo>
                    <a:pt x="286422" y="247639"/>
                  </a:lnTo>
                  <a:lnTo>
                    <a:pt x="252906" y="281796"/>
                  </a:lnTo>
                  <a:lnTo>
                    <a:pt x="209377" y="304197"/>
                  </a:lnTo>
                  <a:lnTo>
                    <a:pt x="157791" y="312241"/>
                  </a:lnTo>
                  <a:close/>
                </a:path>
              </a:pathLst>
            </a:custGeom>
            <a:solidFill>
              <a:srgbClr val="4A66AC"/>
            </a:solidFill>
          </p:spPr>
          <p:txBody>
            <a:bodyPr wrap="square" lIns="0" tIns="0" rIns="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17" name="object 12">
              <a:extLst>
                <a:ext uri="{FF2B5EF4-FFF2-40B4-BE49-F238E27FC236}">
                  <a16:creationId xmlns:a16="http://schemas.microsoft.com/office/drawing/2014/main" id="{78CC5EBF-159C-4DA5-BE7D-DACB0AAAA8EF}"/>
                </a:ext>
              </a:extLst>
            </p:cNvPr>
            <p:cNvSpPr/>
            <p:nvPr/>
          </p:nvSpPr>
          <p:spPr>
            <a:xfrm>
              <a:off x="9409613" y="-1"/>
              <a:ext cx="202124" cy="194600"/>
            </a:xfrm>
            <a:custGeom>
              <a:avLst/>
              <a:gdLst/>
              <a:ahLst/>
              <a:cxnLst/>
              <a:rect l="l" t="t" r="r" b="b"/>
              <a:pathLst>
                <a:path w="315594" h="312420">
                  <a:moveTo>
                    <a:pt x="157791" y="312241"/>
                  </a:moveTo>
                  <a:lnTo>
                    <a:pt x="107917" y="304197"/>
                  </a:lnTo>
                  <a:lnTo>
                    <a:pt x="64601" y="281796"/>
                  </a:lnTo>
                  <a:lnTo>
                    <a:pt x="30444" y="247639"/>
                  </a:lnTo>
                  <a:lnTo>
                    <a:pt x="8044" y="204324"/>
                  </a:lnTo>
                  <a:lnTo>
                    <a:pt x="0" y="154449"/>
                  </a:lnTo>
                  <a:lnTo>
                    <a:pt x="8044" y="104923"/>
                  </a:lnTo>
                  <a:lnTo>
                    <a:pt x="30444" y="62436"/>
                  </a:lnTo>
                  <a:lnTo>
                    <a:pt x="64601" y="29268"/>
                  </a:lnTo>
                  <a:lnTo>
                    <a:pt x="107917" y="7696"/>
                  </a:lnTo>
                  <a:lnTo>
                    <a:pt x="157791" y="0"/>
                  </a:lnTo>
                  <a:lnTo>
                    <a:pt x="209377" y="7696"/>
                  </a:lnTo>
                  <a:lnTo>
                    <a:pt x="252906" y="29268"/>
                  </a:lnTo>
                  <a:lnTo>
                    <a:pt x="286422" y="62436"/>
                  </a:lnTo>
                  <a:lnTo>
                    <a:pt x="307966" y="104923"/>
                  </a:lnTo>
                  <a:lnTo>
                    <a:pt x="315583" y="154449"/>
                  </a:lnTo>
                  <a:lnTo>
                    <a:pt x="307966" y="204324"/>
                  </a:lnTo>
                  <a:lnTo>
                    <a:pt x="286422" y="247639"/>
                  </a:lnTo>
                  <a:lnTo>
                    <a:pt x="252906" y="281796"/>
                  </a:lnTo>
                  <a:lnTo>
                    <a:pt x="209377" y="304197"/>
                  </a:lnTo>
                  <a:lnTo>
                    <a:pt x="157791" y="312241"/>
                  </a:lnTo>
                  <a:close/>
                </a:path>
              </a:pathLst>
            </a:custGeom>
            <a:solidFill>
              <a:srgbClr val="4A66AC"/>
            </a:solidFill>
          </p:spPr>
          <p:txBody>
            <a:bodyPr wrap="square" lIns="0" tIns="0" rIns="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19" name="object 12">
              <a:extLst>
                <a:ext uri="{FF2B5EF4-FFF2-40B4-BE49-F238E27FC236}">
                  <a16:creationId xmlns:a16="http://schemas.microsoft.com/office/drawing/2014/main" id="{70AEF6DF-6A66-4A8F-AF54-2B0803F1DFD2}"/>
                </a:ext>
              </a:extLst>
            </p:cNvPr>
            <p:cNvSpPr/>
            <p:nvPr/>
          </p:nvSpPr>
          <p:spPr>
            <a:xfrm>
              <a:off x="7368840" y="-1"/>
              <a:ext cx="202124" cy="194600"/>
            </a:xfrm>
            <a:custGeom>
              <a:avLst/>
              <a:gdLst/>
              <a:ahLst/>
              <a:cxnLst/>
              <a:rect l="l" t="t" r="r" b="b"/>
              <a:pathLst>
                <a:path w="315594" h="312420">
                  <a:moveTo>
                    <a:pt x="157791" y="312241"/>
                  </a:moveTo>
                  <a:lnTo>
                    <a:pt x="107917" y="304197"/>
                  </a:lnTo>
                  <a:lnTo>
                    <a:pt x="64601" y="281796"/>
                  </a:lnTo>
                  <a:lnTo>
                    <a:pt x="30444" y="247639"/>
                  </a:lnTo>
                  <a:lnTo>
                    <a:pt x="8044" y="204324"/>
                  </a:lnTo>
                  <a:lnTo>
                    <a:pt x="0" y="154449"/>
                  </a:lnTo>
                  <a:lnTo>
                    <a:pt x="8044" y="104923"/>
                  </a:lnTo>
                  <a:lnTo>
                    <a:pt x="30444" y="62436"/>
                  </a:lnTo>
                  <a:lnTo>
                    <a:pt x="64601" y="29268"/>
                  </a:lnTo>
                  <a:lnTo>
                    <a:pt x="107917" y="7696"/>
                  </a:lnTo>
                  <a:lnTo>
                    <a:pt x="157791" y="0"/>
                  </a:lnTo>
                  <a:lnTo>
                    <a:pt x="209377" y="7696"/>
                  </a:lnTo>
                  <a:lnTo>
                    <a:pt x="252906" y="29268"/>
                  </a:lnTo>
                  <a:lnTo>
                    <a:pt x="286422" y="62436"/>
                  </a:lnTo>
                  <a:lnTo>
                    <a:pt x="307966" y="104923"/>
                  </a:lnTo>
                  <a:lnTo>
                    <a:pt x="315583" y="154449"/>
                  </a:lnTo>
                  <a:lnTo>
                    <a:pt x="307966" y="204324"/>
                  </a:lnTo>
                  <a:lnTo>
                    <a:pt x="286422" y="247639"/>
                  </a:lnTo>
                  <a:lnTo>
                    <a:pt x="252906" y="281796"/>
                  </a:lnTo>
                  <a:lnTo>
                    <a:pt x="209377" y="304197"/>
                  </a:lnTo>
                  <a:lnTo>
                    <a:pt x="157791" y="312241"/>
                  </a:lnTo>
                  <a:close/>
                </a:path>
              </a:pathLst>
            </a:custGeom>
            <a:solidFill>
              <a:srgbClr val="4A66AC"/>
            </a:solidFill>
          </p:spPr>
          <p:txBody>
            <a:bodyPr wrap="square" lIns="0" tIns="0" rIns="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34" name="object 36">
            <a:extLst>
              <a:ext uri="{FF2B5EF4-FFF2-40B4-BE49-F238E27FC236}">
                <a16:creationId xmlns:a16="http://schemas.microsoft.com/office/drawing/2014/main" id="{7A39BCB1-2AFB-4805-AD6F-6A5CE2FCA476}"/>
              </a:ext>
            </a:extLst>
          </p:cNvPr>
          <p:cNvSpPr txBox="1"/>
          <p:nvPr/>
        </p:nvSpPr>
        <p:spPr>
          <a:xfrm>
            <a:off x="7329969" y="2312043"/>
            <a:ext cx="1284265" cy="1099853"/>
          </a:xfrm>
          <a:prstGeom prst="rect">
            <a:avLst/>
          </a:prstGeom>
        </p:spPr>
        <p:txBody>
          <a:bodyPr vert="horz" wrap="square" lIns="0" tIns="31750" rIns="0" bIns="0" rtlCol="0">
            <a:spAutoFit/>
          </a:bodyPr>
          <a:lstStyle/>
          <a:p>
            <a:pPr marL="12700" marR="5080" lvl="0" indent="-635" algn="ctr" defTabSz="914400" rtl="0" eaLnBrk="1" fontAlgn="auto" latinLnBrk="0" hangingPunct="1">
              <a:lnSpc>
                <a:spcPct val="91000"/>
              </a:lnSpc>
              <a:spcBef>
                <a:spcPts val="250"/>
              </a:spcBef>
              <a:spcAft>
                <a:spcPts val="0"/>
              </a:spcAft>
              <a:buClrTx/>
              <a:buSzTx/>
              <a:buFontTx/>
              <a:buNone/>
              <a:tabLst/>
              <a:defRPr/>
            </a:pPr>
            <a:r>
              <a:rPr kumimoji="0" lang="en-US" sz="1400" b="1" i="0" u="none" strike="noStrike" kern="1200" cap="none" spc="-5" normalizeH="0" baseline="0" noProof="0" dirty="0">
                <a:ln>
                  <a:noFill/>
                </a:ln>
                <a:solidFill>
                  <a:prstClr val="black"/>
                </a:solidFill>
                <a:effectLst/>
                <a:uLnTx/>
                <a:uFillTx/>
                <a:cs typeface="Corbel"/>
              </a:rPr>
              <a:t>2022 - 2031</a:t>
            </a:r>
          </a:p>
          <a:p>
            <a:pPr marL="12700" marR="5080" indent="-635" algn="ctr">
              <a:lnSpc>
                <a:spcPct val="91000"/>
              </a:lnSpc>
              <a:spcBef>
                <a:spcPts val="250"/>
              </a:spcBef>
              <a:defRPr/>
            </a:pPr>
            <a:r>
              <a:rPr lang="en-US" sz="1400" spc="-5" dirty="0">
                <a:solidFill>
                  <a:prstClr val="black"/>
                </a:solidFill>
                <a:cs typeface="Corbel"/>
              </a:rPr>
              <a:t>Data Quality </a:t>
            </a:r>
          </a:p>
          <a:p>
            <a:pPr marL="12700" marR="5080" indent="-635" algn="ctr">
              <a:lnSpc>
                <a:spcPct val="91000"/>
              </a:lnSpc>
              <a:spcBef>
                <a:spcPts val="250"/>
              </a:spcBef>
              <a:defRPr/>
            </a:pPr>
            <a:r>
              <a:rPr lang="en-US" sz="1400" spc="-5" dirty="0">
                <a:solidFill>
                  <a:prstClr val="black"/>
                </a:solidFill>
                <a:cs typeface="Corbel"/>
              </a:rPr>
              <a:t>and Analytics Enhancements</a:t>
            </a:r>
            <a:endParaRPr lang="en-US" sz="1400" dirty="0">
              <a:solidFill>
                <a:prstClr val="black"/>
              </a:solidFill>
              <a:cs typeface="Corbel"/>
            </a:endParaRPr>
          </a:p>
          <a:p>
            <a:pPr marL="12700" marR="5080" lvl="0" indent="-635" algn="ctr" defTabSz="914400" rtl="0" eaLnBrk="1" fontAlgn="auto" latinLnBrk="0" hangingPunct="1">
              <a:lnSpc>
                <a:spcPct val="91000"/>
              </a:lnSpc>
              <a:spcBef>
                <a:spcPts val="250"/>
              </a:spcBef>
              <a:spcAft>
                <a:spcPts val="0"/>
              </a:spcAft>
              <a:buClrTx/>
              <a:buSzTx/>
              <a:buFontTx/>
              <a:buNone/>
              <a:tabLst/>
              <a:defRPr/>
            </a:pPr>
            <a:endParaRPr kumimoji="0" sz="1200" b="0" i="0" u="none" strike="noStrike" kern="1200" cap="none" spc="0" normalizeH="0" baseline="0" noProof="0" dirty="0">
              <a:ln>
                <a:noFill/>
              </a:ln>
              <a:solidFill>
                <a:prstClr val="black"/>
              </a:solidFill>
              <a:effectLst/>
              <a:uLnTx/>
              <a:uFillTx/>
              <a:latin typeface="Corbel"/>
              <a:ea typeface="+mn-ea"/>
              <a:cs typeface="Corbel"/>
            </a:endParaRPr>
          </a:p>
        </p:txBody>
      </p:sp>
      <p:sp>
        <p:nvSpPr>
          <p:cNvPr id="135" name="object 36">
            <a:extLst>
              <a:ext uri="{FF2B5EF4-FFF2-40B4-BE49-F238E27FC236}">
                <a16:creationId xmlns:a16="http://schemas.microsoft.com/office/drawing/2014/main" id="{C0B7D191-74DD-4F1B-AF14-C7C434BCAD01}"/>
              </a:ext>
            </a:extLst>
          </p:cNvPr>
          <p:cNvSpPr txBox="1"/>
          <p:nvPr/>
        </p:nvSpPr>
        <p:spPr>
          <a:xfrm>
            <a:off x="9430702" y="2148332"/>
            <a:ext cx="1723159" cy="1257460"/>
          </a:xfrm>
          <a:prstGeom prst="rect">
            <a:avLst/>
          </a:prstGeom>
        </p:spPr>
        <p:txBody>
          <a:bodyPr vert="horz" wrap="square" lIns="0" tIns="31750" rIns="0" bIns="0" rtlCol="0">
            <a:spAutoFit/>
          </a:bodyPr>
          <a:lstStyle/>
          <a:p>
            <a:pPr marL="12700" marR="5080" lvl="0" indent="-635" algn="ctr" defTabSz="914400" rtl="0" eaLnBrk="1" fontAlgn="auto" latinLnBrk="0" hangingPunct="1">
              <a:lnSpc>
                <a:spcPct val="91000"/>
              </a:lnSpc>
              <a:spcBef>
                <a:spcPts val="250"/>
              </a:spcBef>
              <a:spcAft>
                <a:spcPts val="0"/>
              </a:spcAft>
              <a:buClrTx/>
              <a:buSzTx/>
              <a:buFontTx/>
              <a:buNone/>
              <a:tabLst/>
              <a:defRPr/>
            </a:pPr>
            <a:r>
              <a:rPr kumimoji="0" lang="en-US" sz="1400" b="1" i="0" u="none" strike="noStrike" kern="1200" cap="none" spc="-5" normalizeH="0" baseline="0" noProof="0" dirty="0">
                <a:ln>
                  <a:noFill/>
                </a:ln>
                <a:solidFill>
                  <a:prstClr val="black"/>
                </a:solidFill>
                <a:effectLst/>
                <a:uLnTx/>
                <a:uFillTx/>
                <a:cs typeface="Corbel"/>
              </a:rPr>
              <a:t>2022 - 2031</a:t>
            </a:r>
          </a:p>
          <a:p>
            <a:pPr marL="12700" marR="5080" indent="-635" algn="ctr">
              <a:lnSpc>
                <a:spcPct val="91000"/>
              </a:lnSpc>
              <a:spcBef>
                <a:spcPts val="250"/>
              </a:spcBef>
              <a:defRPr/>
            </a:pPr>
            <a:r>
              <a:rPr lang="en-US" sz="1400" spc="-5" dirty="0">
                <a:solidFill>
                  <a:prstClr val="black"/>
                </a:solidFill>
                <a:cs typeface="Corbel"/>
              </a:rPr>
              <a:t>Initiatives, Incentives, Programs, Increase Efficiency, Improve Patient Outcomes</a:t>
            </a:r>
            <a:endParaRPr lang="en-US" sz="1400" dirty="0">
              <a:solidFill>
                <a:prstClr val="black"/>
              </a:solidFill>
              <a:cs typeface="Corbel"/>
            </a:endParaRPr>
          </a:p>
          <a:p>
            <a:pPr marL="12700" marR="5080" lvl="0" indent="-635" algn="ctr" defTabSz="914400" rtl="0" eaLnBrk="1" fontAlgn="auto" latinLnBrk="0" hangingPunct="1">
              <a:lnSpc>
                <a:spcPct val="91000"/>
              </a:lnSpc>
              <a:spcBef>
                <a:spcPts val="250"/>
              </a:spcBef>
              <a:spcAft>
                <a:spcPts val="0"/>
              </a:spcAft>
              <a:buClrTx/>
              <a:buSzTx/>
              <a:buFontTx/>
              <a:buNone/>
              <a:tabLst/>
              <a:defRPr/>
            </a:pPr>
            <a:endParaRPr kumimoji="0" sz="1200" b="0" i="0" u="none" strike="noStrike" kern="1200" cap="none" spc="0" normalizeH="0" baseline="0" noProof="0" dirty="0">
              <a:ln>
                <a:noFill/>
              </a:ln>
              <a:solidFill>
                <a:prstClr val="black"/>
              </a:solidFill>
              <a:effectLst/>
              <a:uLnTx/>
              <a:uFillTx/>
              <a:latin typeface="Corbel"/>
              <a:ea typeface="+mn-ea"/>
              <a:cs typeface="Corbel"/>
            </a:endParaRPr>
          </a:p>
        </p:txBody>
      </p:sp>
      <p:pic>
        <p:nvPicPr>
          <p:cNvPr id="46" name="Picture 45" descr="Graphical user interface, text&#10;&#10;Description automatically generated">
            <a:extLst>
              <a:ext uri="{FF2B5EF4-FFF2-40B4-BE49-F238E27FC236}">
                <a16:creationId xmlns:a16="http://schemas.microsoft.com/office/drawing/2014/main" id="{8B61182F-E11C-45D8-B836-457DDE6BB4D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8833" y="117314"/>
            <a:ext cx="3464368" cy="926609"/>
          </a:xfrm>
          <a:prstGeom prst="rect">
            <a:avLst/>
          </a:prstGeom>
        </p:spPr>
      </p:pic>
    </p:spTree>
    <p:extLst>
      <p:ext uri="{BB962C8B-B14F-4D97-AF65-F5344CB8AC3E}">
        <p14:creationId xmlns:p14="http://schemas.microsoft.com/office/powerpoint/2010/main" val="34610621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object 3">
            <a:extLst>
              <a:ext uri="{FF2B5EF4-FFF2-40B4-BE49-F238E27FC236}">
                <a16:creationId xmlns:a16="http://schemas.microsoft.com/office/drawing/2014/main" id="{40210959-C1D1-0915-B982-021E1CE02F2F}"/>
              </a:ext>
            </a:extLst>
          </p:cNvPr>
          <p:cNvGrpSpPr/>
          <p:nvPr/>
        </p:nvGrpSpPr>
        <p:grpSpPr>
          <a:xfrm>
            <a:off x="-26797" y="-28742"/>
            <a:ext cx="12204700" cy="1174115"/>
            <a:chOff x="-6350" y="0"/>
            <a:chExt cx="12204700" cy="1174115"/>
          </a:xfrm>
          <a:solidFill>
            <a:srgbClr val="002060"/>
          </a:solidFill>
        </p:grpSpPr>
        <p:sp>
          <p:nvSpPr>
            <p:cNvPr id="5" name="object 4">
              <a:extLst>
                <a:ext uri="{FF2B5EF4-FFF2-40B4-BE49-F238E27FC236}">
                  <a16:creationId xmlns:a16="http://schemas.microsoft.com/office/drawing/2014/main" id="{1DDD6B9A-4D0E-DA65-97D2-BC0E816C903D}"/>
                </a:ext>
              </a:extLst>
            </p:cNvPr>
            <p:cNvSpPr/>
            <p:nvPr/>
          </p:nvSpPr>
          <p:spPr>
            <a:xfrm>
              <a:off x="0" y="0"/>
              <a:ext cx="12192000" cy="1161415"/>
            </a:xfrm>
            <a:custGeom>
              <a:avLst/>
              <a:gdLst/>
              <a:ahLst/>
              <a:cxnLst/>
              <a:rect l="l" t="t" r="r" b="b"/>
              <a:pathLst>
                <a:path w="12192000" h="1161415">
                  <a:moveTo>
                    <a:pt x="12192000" y="1161142"/>
                  </a:moveTo>
                  <a:lnTo>
                    <a:pt x="0" y="1161142"/>
                  </a:lnTo>
                  <a:lnTo>
                    <a:pt x="0" y="-1"/>
                  </a:lnTo>
                  <a:lnTo>
                    <a:pt x="12192000" y="-1"/>
                  </a:lnTo>
                  <a:lnTo>
                    <a:pt x="12192000" y="1161142"/>
                  </a:lnTo>
                  <a:close/>
                </a:path>
              </a:pathLst>
            </a:custGeom>
            <a:grp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sp>
          <p:nvSpPr>
            <p:cNvPr id="6" name="object 5">
              <a:extLst>
                <a:ext uri="{FF2B5EF4-FFF2-40B4-BE49-F238E27FC236}">
                  <a16:creationId xmlns:a16="http://schemas.microsoft.com/office/drawing/2014/main" id="{600CA17B-C1D6-BBDA-09AA-654111450812}"/>
                </a:ext>
              </a:extLst>
            </p:cNvPr>
            <p:cNvSpPr/>
            <p:nvPr/>
          </p:nvSpPr>
          <p:spPr>
            <a:xfrm>
              <a:off x="0" y="0"/>
              <a:ext cx="12192000" cy="1161415"/>
            </a:xfrm>
            <a:custGeom>
              <a:avLst/>
              <a:gdLst/>
              <a:ahLst/>
              <a:cxnLst/>
              <a:rect l="l" t="t" r="r" b="b"/>
              <a:pathLst>
                <a:path w="12192000" h="1161415">
                  <a:moveTo>
                    <a:pt x="0" y="-1"/>
                  </a:moveTo>
                  <a:lnTo>
                    <a:pt x="12192000" y="-1"/>
                  </a:lnTo>
                  <a:lnTo>
                    <a:pt x="12192000" y="1161142"/>
                  </a:lnTo>
                  <a:lnTo>
                    <a:pt x="0" y="1161142"/>
                  </a:lnTo>
                  <a:lnTo>
                    <a:pt x="0" y="-1"/>
                  </a:lnTo>
                  <a:close/>
                </a:path>
              </a:pathLst>
            </a:custGeom>
            <a:grpFill/>
            <a:ln w="12700">
              <a:solidFill>
                <a:srgbClr val="34497D"/>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grpSp>
      <p:sp>
        <p:nvSpPr>
          <p:cNvPr id="2" name="Slide Number Placeholder 1">
            <a:extLst>
              <a:ext uri="{FF2B5EF4-FFF2-40B4-BE49-F238E27FC236}">
                <a16:creationId xmlns:a16="http://schemas.microsoft.com/office/drawing/2014/main" id="{EDFE25E7-AF97-44F8-94E4-DA49BB2A623A}"/>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D6EE29-B678-4F5E-BD6B-2A1F664779F4}" type="slidenum">
              <a:rPr kumimoji="0" lang="en-US" sz="1000" b="0" i="0" u="none" strike="noStrike" kern="1200" cap="none" spc="0" normalizeH="0" baseline="0" noProof="0" smtClean="0">
                <a:ln>
                  <a:noFill/>
                </a:ln>
                <a:solidFill>
                  <a:srgbClr val="58595B"/>
                </a:solidFill>
                <a:effectLst/>
                <a:uLnTx/>
                <a:uFillTx/>
                <a:latin typeface="Calibri Light" panose="020F03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000" b="0" i="0" u="none" strike="noStrike" kern="1200" cap="none" spc="0" normalizeH="0" baseline="0" noProof="0" dirty="0">
              <a:ln>
                <a:noFill/>
              </a:ln>
              <a:solidFill>
                <a:srgbClr val="58595B"/>
              </a:solidFill>
              <a:effectLst/>
              <a:uLnTx/>
              <a:uFillTx/>
              <a:latin typeface="Calibri Light" panose="020F0302020204030204"/>
              <a:ea typeface="+mn-ea"/>
              <a:cs typeface="+mn-cs"/>
            </a:endParaRPr>
          </a:p>
        </p:txBody>
      </p:sp>
      <p:sp>
        <p:nvSpPr>
          <p:cNvPr id="10" name="Text Placeholder 1">
            <a:extLst>
              <a:ext uri="{FF2B5EF4-FFF2-40B4-BE49-F238E27FC236}">
                <a16:creationId xmlns:a16="http://schemas.microsoft.com/office/drawing/2014/main" id="{2DEF7C9F-C7C6-3942-B95A-5D32963E21E7}"/>
              </a:ext>
            </a:extLst>
          </p:cNvPr>
          <p:cNvSpPr>
            <a:spLocks noGrp="1"/>
          </p:cNvSpPr>
          <p:nvPr>
            <p:ph type="body" sz="quarter" idx="10"/>
          </p:nvPr>
        </p:nvSpPr>
        <p:spPr>
          <a:xfrm>
            <a:off x="401216" y="1515765"/>
            <a:ext cx="11389568" cy="372324"/>
          </a:xfrm>
        </p:spPr>
        <p:txBody>
          <a:bodyPr/>
          <a:lstStyle/>
          <a:p>
            <a:pPr marL="0" indent="0">
              <a:buNone/>
            </a:pPr>
            <a:r>
              <a:rPr lang="en-US" kern="1200" dirty="0">
                <a:solidFill>
                  <a:srgbClr val="455469"/>
                </a:solidFill>
                <a:latin typeface="Calibri Light"/>
              </a:rPr>
              <a:t>Collective Medical Footprint – IL</a:t>
            </a:r>
            <a:endParaRPr lang="en-US" dirty="0"/>
          </a:p>
        </p:txBody>
      </p:sp>
      <p:sp>
        <p:nvSpPr>
          <p:cNvPr id="4" name="Rectangle 3">
            <a:extLst>
              <a:ext uri="{FF2B5EF4-FFF2-40B4-BE49-F238E27FC236}">
                <a16:creationId xmlns:a16="http://schemas.microsoft.com/office/drawing/2014/main" id="{E3732C7F-4385-4941-B6A5-7D457121E972}"/>
              </a:ext>
            </a:extLst>
          </p:cNvPr>
          <p:cNvSpPr/>
          <p:nvPr/>
        </p:nvSpPr>
        <p:spPr>
          <a:xfrm>
            <a:off x="669303" y="2677212"/>
            <a:ext cx="1602557" cy="18005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rPr>
              <a:t>For IL, 189 hospitals and 489 SNFs, as of 1/13/22.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rPr>
              <a:t>For IL, 189 hospitals and 489 SNFs, as of 1/13/22.</a:t>
            </a:r>
          </a:p>
        </p:txBody>
      </p:sp>
      <p:sp>
        <p:nvSpPr>
          <p:cNvPr id="29" name="Text Placeholder 1">
            <a:extLst>
              <a:ext uri="{FF2B5EF4-FFF2-40B4-BE49-F238E27FC236}">
                <a16:creationId xmlns:a16="http://schemas.microsoft.com/office/drawing/2014/main" id="{A08B86BC-777A-4A76-A5FA-35478D37BD4B}"/>
              </a:ext>
            </a:extLst>
          </p:cNvPr>
          <p:cNvSpPr txBox="1">
            <a:spLocks/>
          </p:cNvSpPr>
          <p:nvPr/>
        </p:nvSpPr>
        <p:spPr>
          <a:xfrm>
            <a:off x="5148197" y="249855"/>
            <a:ext cx="7086914" cy="589416"/>
          </a:xfrm>
          <a:prstGeom prst="rect">
            <a:avLst/>
          </a:prstGeom>
          <a:solidFill>
            <a:srgbClr val="071E66"/>
          </a:solidFill>
        </p:spPr>
        <p:txBody>
          <a:bodyPr>
            <a:normAutofit fontScale="92500" lnSpcReduction="10000"/>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000" b="1" i="0" u="none" strike="noStrike" kern="1200" cap="none" spc="0" normalizeH="0" baseline="0" noProof="0" dirty="0">
                <a:ln>
                  <a:noFill/>
                </a:ln>
                <a:solidFill>
                  <a:srgbClr val="FFFFFF"/>
                </a:solidFill>
                <a:effectLst/>
                <a:uLnTx/>
                <a:uFillTx/>
                <a:latin typeface="Calibri" panose="020F0502020204030204"/>
                <a:ea typeface="+mn-ea"/>
                <a:cs typeface="+mn-cs"/>
              </a:rPr>
              <a:t>Connected Facilities</a:t>
            </a:r>
          </a:p>
        </p:txBody>
      </p:sp>
      <p:pic>
        <p:nvPicPr>
          <p:cNvPr id="7" name="Picture 6">
            <a:extLst>
              <a:ext uri="{FF2B5EF4-FFF2-40B4-BE49-F238E27FC236}">
                <a16:creationId xmlns:a16="http://schemas.microsoft.com/office/drawing/2014/main" id="{EC42882E-9C57-46B1-870B-5205574CE9B9}"/>
              </a:ext>
            </a:extLst>
          </p:cNvPr>
          <p:cNvPicPr>
            <a:picLocks noChangeAspect="1"/>
          </p:cNvPicPr>
          <p:nvPr/>
        </p:nvPicPr>
        <p:blipFill>
          <a:blip r:embed="rId3"/>
          <a:stretch>
            <a:fillRect/>
          </a:stretch>
        </p:blipFill>
        <p:spPr>
          <a:xfrm>
            <a:off x="669303" y="2267329"/>
            <a:ext cx="7696200" cy="3371850"/>
          </a:xfrm>
          <a:prstGeom prst="rect">
            <a:avLst/>
          </a:prstGeom>
        </p:spPr>
      </p:pic>
      <p:pic>
        <p:nvPicPr>
          <p:cNvPr id="8" name="Picture 7" descr="A picture containing background pattern&#10;&#10;Description automatically generated">
            <a:extLst>
              <a:ext uri="{FF2B5EF4-FFF2-40B4-BE49-F238E27FC236}">
                <a16:creationId xmlns:a16="http://schemas.microsoft.com/office/drawing/2014/main" id="{E5430341-C165-4D8A-8563-9FB13CCB99BC}"/>
              </a:ext>
            </a:extLst>
          </p:cNvPr>
          <p:cNvPicPr>
            <a:picLocks noChangeAspect="1"/>
          </p:cNvPicPr>
          <p:nvPr/>
        </p:nvPicPr>
        <p:blipFill>
          <a:blip r:embed="rId4"/>
          <a:stretch>
            <a:fillRect/>
          </a:stretch>
        </p:blipFill>
        <p:spPr>
          <a:xfrm>
            <a:off x="9084297" y="1882629"/>
            <a:ext cx="2438400" cy="4141250"/>
          </a:xfrm>
          <a:prstGeom prst="rect">
            <a:avLst/>
          </a:prstGeom>
        </p:spPr>
      </p:pic>
      <p:pic>
        <p:nvPicPr>
          <p:cNvPr id="9" name="Picture 8" descr="Graphical user interface, text&#10;&#10;Description automatically generated">
            <a:extLst>
              <a:ext uri="{FF2B5EF4-FFF2-40B4-BE49-F238E27FC236}">
                <a16:creationId xmlns:a16="http://schemas.microsoft.com/office/drawing/2014/main" id="{DD26CFBD-9439-6E59-9010-C0E0B48BEB1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8833" y="179011"/>
            <a:ext cx="3227653" cy="863295"/>
          </a:xfrm>
          <a:prstGeom prst="rect">
            <a:avLst/>
          </a:prstGeom>
        </p:spPr>
      </p:pic>
    </p:spTree>
    <p:extLst>
      <p:ext uri="{BB962C8B-B14F-4D97-AF65-F5344CB8AC3E}">
        <p14:creationId xmlns:p14="http://schemas.microsoft.com/office/powerpoint/2010/main" val="34481424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E5EBC71-5C67-481C-9FB5-7B591600BA5C}"/>
              </a:ext>
            </a:extLst>
          </p:cNvPr>
          <p:cNvSpPr>
            <a:spLocks noGrp="1"/>
          </p:cNvSpPr>
          <p:nvPr>
            <p:ph type="body" sz="quarter" idx="10"/>
          </p:nvPr>
        </p:nvSpPr>
        <p:spPr/>
        <p:txBody>
          <a:bodyPr/>
          <a:lstStyle/>
          <a:p>
            <a:r>
              <a:rPr lang="en-US" dirty="0"/>
              <a:t>Next Steps </a:t>
            </a:r>
          </a:p>
        </p:txBody>
      </p:sp>
      <p:pic>
        <p:nvPicPr>
          <p:cNvPr id="8" name="Picture 7" descr="Chart, line chart&#10;&#10;Description automatically generated">
            <a:extLst>
              <a:ext uri="{FF2B5EF4-FFF2-40B4-BE49-F238E27FC236}">
                <a16:creationId xmlns:a16="http://schemas.microsoft.com/office/drawing/2014/main" id="{9754A47C-A88F-4D14-A0EB-890DCE619332}"/>
              </a:ext>
            </a:extLst>
          </p:cNvPr>
          <p:cNvPicPr>
            <a:picLocks noChangeAspect="1"/>
          </p:cNvPicPr>
          <p:nvPr/>
        </p:nvPicPr>
        <p:blipFill>
          <a:blip r:embed="rId2"/>
          <a:stretch>
            <a:fillRect/>
          </a:stretch>
        </p:blipFill>
        <p:spPr>
          <a:xfrm>
            <a:off x="425869" y="1745619"/>
            <a:ext cx="8085360" cy="3581400"/>
          </a:xfrm>
          <a:prstGeom prst="rect">
            <a:avLst/>
          </a:prstGeom>
        </p:spPr>
      </p:pic>
      <p:pic>
        <p:nvPicPr>
          <p:cNvPr id="11" name="Picture 10" descr="A picture containing background pattern&#10;&#10;Description automatically generated">
            <a:extLst>
              <a:ext uri="{FF2B5EF4-FFF2-40B4-BE49-F238E27FC236}">
                <a16:creationId xmlns:a16="http://schemas.microsoft.com/office/drawing/2014/main" id="{049782DF-23D8-40CA-B157-00C6B4FF6A8C}"/>
              </a:ext>
            </a:extLst>
          </p:cNvPr>
          <p:cNvPicPr>
            <a:picLocks noChangeAspect="1"/>
          </p:cNvPicPr>
          <p:nvPr/>
        </p:nvPicPr>
        <p:blipFill>
          <a:blip r:embed="rId3"/>
          <a:stretch>
            <a:fillRect/>
          </a:stretch>
        </p:blipFill>
        <p:spPr>
          <a:xfrm>
            <a:off x="9209517" y="1476998"/>
            <a:ext cx="2438400" cy="4141250"/>
          </a:xfrm>
          <a:prstGeom prst="rect">
            <a:avLst/>
          </a:prstGeom>
        </p:spPr>
      </p:pic>
      <p:grpSp>
        <p:nvGrpSpPr>
          <p:cNvPr id="14" name="object 3">
            <a:extLst>
              <a:ext uri="{FF2B5EF4-FFF2-40B4-BE49-F238E27FC236}">
                <a16:creationId xmlns:a16="http://schemas.microsoft.com/office/drawing/2014/main" id="{B152EF3B-7D0F-47E2-8DA4-2BA4F7FA0F53}"/>
              </a:ext>
            </a:extLst>
          </p:cNvPr>
          <p:cNvGrpSpPr/>
          <p:nvPr/>
        </p:nvGrpSpPr>
        <p:grpSpPr>
          <a:xfrm>
            <a:off x="-6350" y="0"/>
            <a:ext cx="12204700" cy="1174115"/>
            <a:chOff x="-6350" y="0"/>
            <a:chExt cx="12204700" cy="1174115"/>
          </a:xfrm>
          <a:solidFill>
            <a:srgbClr val="002060"/>
          </a:solidFill>
        </p:grpSpPr>
        <p:sp>
          <p:nvSpPr>
            <p:cNvPr id="15" name="object 4">
              <a:extLst>
                <a:ext uri="{FF2B5EF4-FFF2-40B4-BE49-F238E27FC236}">
                  <a16:creationId xmlns:a16="http://schemas.microsoft.com/office/drawing/2014/main" id="{A75DC75B-4A8F-4DE3-AE2C-230805944686}"/>
                </a:ext>
              </a:extLst>
            </p:cNvPr>
            <p:cNvSpPr/>
            <p:nvPr/>
          </p:nvSpPr>
          <p:spPr>
            <a:xfrm>
              <a:off x="0" y="0"/>
              <a:ext cx="12192000" cy="1161415"/>
            </a:xfrm>
            <a:custGeom>
              <a:avLst/>
              <a:gdLst/>
              <a:ahLst/>
              <a:cxnLst/>
              <a:rect l="l" t="t" r="r" b="b"/>
              <a:pathLst>
                <a:path w="12192000" h="1161415">
                  <a:moveTo>
                    <a:pt x="12192000" y="1161142"/>
                  </a:moveTo>
                  <a:lnTo>
                    <a:pt x="0" y="1161142"/>
                  </a:lnTo>
                  <a:lnTo>
                    <a:pt x="0" y="-1"/>
                  </a:lnTo>
                  <a:lnTo>
                    <a:pt x="12192000" y="-1"/>
                  </a:lnTo>
                  <a:lnTo>
                    <a:pt x="12192000" y="1161142"/>
                  </a:lnTo>
                  <a:close/>
                </a:path>
              </a:pathLst>
            </a:custGeom>
            <a:gr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6" name="object 5">
              <a:extLst>
                <a:ext uri="{FF2B5EF4-FFF2-40B4-BE49-F238E27FC236}">
                  <a16:creationId xmlns:a16="http://schemas.microsoft.com/office/drawing/2014/main" id="{090A92A2-EDBF-4AC0-86C4-57592E1A7E01}"/>
                </a:ext>
              </a:extLst>
            </p:cNvPr>
            <p:cNvSpPr/>
            <p:nvPr/>
          </p:nvSpPr>
          <p:spPr>
            <a:xfrm>
              <a:off x="0" y="0"/>
              <a:ext cx="12192000" cy="1161415"/>
            </a:xfrm>
            <a:custGeom>
              <a:avLst/>
              <a:gdLst/>
              <a:ahLst/>
              <a:cxnLst/>
              <a:rect l="l" t="t" r="r" b="b"/>
              <a:pathLst>
                <a:path w="12192000" h="1161415">
                  <a:moveTo>
                    <a:pt x="0" y="-1"/>
                  </a:moveTo>
                  <a:lnTo>
                    <a:pt x="12192000" y="-1"/>
                  </a:lnTo>
                  <a:lnTo>
                    <a:pt x="12192000" y="1161142"/>
                  </a:lnTo>
                  <a:lnTo>
                    <a:pt x="0" y="1161142"/>
                  </a:lnTo>
                  <a:lnTo>
                    <a:pt x="0" y="-1"/>
                  </a:lnTo>
                  <a:close/>
                </a:path>
              </a:pathLst>
            </a:custGeom>
            <a:grpFill/>
            <a:ln w="12700">
              <a:solidFill>
                <a:srgbClr val="34497D"/>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pic>
        <p:nvPicPr>
          <p:cNvPr id="17" name="Picture 16" descr="Graphical user interface, text&#10;&#10;Description automatically generated">
            <a:extLst>
              <a:ext uri="{FF2B5EF4-FFF2-40B4-BE49-F238E27FC236}">
                <a16:creationId xmlns:a16="http://schemas.microsoft.com/office/drawing/2014/main" id="{6D86DC8B-E8BC-41C7-9E91-062C01DDCF9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8833" y="179011"/>
            <a:ext cx="3227653" cy="863295"/>
          </a:xfrm>
          <a:prstGeom prst="rect">
            <a:avLst/>
          </a:prstGeom>
        </p:spPr>
      </p:pic>
      <p:sp>
        <p:nvSpPr>
          <p:cNvPr id="18" name="Google Shape;349;p33">
            <a:extLst>
              <a:ext uri="{FF2B5EF4-FFF2-40B4-BE49-F238E27FC236}">
                <a16:creationId xmlns:a16="http://schemas.microsoft.com/office/drawing/2014/main" id="{ABC7ACA1-1C8A-41DD-BB37-C3969D6A3F30}"/>
              </a:ext>
            </a:extLst>
          </p:cNvPr>
          <p:cNvSpPr txBox="1"/>
          <p:nvPr/>
        </p:nvSpPr>
        <p:spPr>
          <a:xfrm>
            <a:off x="3745281" y="148058"/>
            <a:ext cx="8065013" cy="632800"/>
          </a:xfrm>
          <a:prstGeom prst="rect">
            <a:avLst/>
          </a:prstGeom>
          <a:noFill/>
          <a:ln>
            <a:noFill/>
          </a:ln>
        </p:spPr>
        <p:txBody>
          <a:bodyPr spcFirstLastPara="1" wrap="square" lIns="121900" tIns="121900" rIns="121900" bIns="121900" anchor="t" anchorCtr="0">
            <a:noAutofit/>
          </a:bodyPr>
          <a:lstStyle/>
          <a:p>
            <a:pPr lvl="0">
              <a:buClr>
                <a:schemeClr val="dk1"/>
              </a:buClr>
              <a:buSzPts val="2800"/>
            </a:pPr>
            <a:r>
              <a:rPr lang="en-US" sz="2800" b="1" dirty="0">
                <a:solidFill>
                  <a:schemeClr val="bg1"/>
                </a:solidFill>
                <a:latin typeface="Arial Nova" panose="020B0504020202020204" pitchFamily="34" charset="0"/>
                <a:ea typeface="Proxima Nova"/>
                <a:cs typeface="Proxima Nova"/>
                <a:sym typeface="Proxima Nova"/>
              </a:rPr>
              <a:t>Volume Trending Steadily Upward</a:t>
            </a:r>
          </a:p>
        </p:txBody>
      </p:sp>
    </p:spTree>
    <p:extLst>
      <p:ext uri="{BB962C8B-B14F-4D97-AF65-F5344CB8AC3E}">
        <p14:creationId xmlns:p14="http://schemas.microsoft.com/office/powerpoint/2010/main" val="24442466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Chart, waterfall chart&#10;&#10;Description automatically generated">
            <a:extLst>
              <a:ext uri="{FF2B5EF4-FFF2-40B4-BE49-F238E27FC236}">
                <a16:creationId xmlns:a16="http://schemas.microsoft.com/office/drawing/2014/main" id="{07F0F282-C22F-433E-8000-7667D121E30B}"/>
              </a:ext>
            </a:extLst>
          </p:cNvPr>
          <p:cNvPicPr>
            <a:picLocks noChangeAspect="1"/>
          </p:cNvPicPr>
          <p:nvPr/>
        </p:nvPicPr>
        <p:blipFill>
          <a:blip r:embed="rId2"/>
          <a:stretch>
            <a:fillRect/>
          </a:stretch>
        </p:blipFill>
        <p:spPr>
          <a:xfrm>
            <a:off x="1826039" y="1086550"/>
            <a:ext cx="8001626" cy="1824302"/>
          </a:xfrm>
          <a:prstGeom prst="rect">
            <a:avLst/>
          </a:prstGeom>
        </p:spPr>
      </p:pic>
      <p:pic>
        <p:nvPicPr>
          <p:cNvPr id="12" name="Picture 11" descr="Chart, waterfall chart&#10;&#10;Description automatically generated">
            <a:extLst>
              <a:ext uri="{FF2B5EF4-FFF2-40B4-BE49-F238E27FC236}">
                <a16:creationId xmlns:a16="http://schemas.microsoft.com/office/drawing/2014/main" id="{CEB62F97-35C6-4940-8970-ABDF652EA774}"/>
              </a:ext>
            </a:extLst>
          </p:cNvPr>
          <p:cNvPicPr>
            <a:picLocks noChangeAspect="1"/>
          </p:cNvPicPr>
          <p:nvPr/>
        </p:nvPicPr>
        <p:blipFill>
          <a:blip r:embed="rId3"/>
          <a:stretch>
            <a:fillRect/>
          </a:stretch>
        </p:blipFill>
        <p:spPr>
          <a:xfrm>
            <a:off x="1963300" y="2854524"/>
            <a:ext cx="7855820" cy="1733988"/>
          </a:xfrm>
          <a:prstGeom prst="rect">
            <a:avLst/>
          </a:prstGeom>
        </p:spPr>
      </p:pic>
      <p:pic>
        <p:nvPicPr>
          <p:cNvPr id="13" name="Picture 12" descr="Chart&#10;&#10;Description automatically generated">
            <a:extLst>
              <a:ext uri="{FF2B5EF4-FFF2-40B4-BE49-F238E27FC236}">
                <a16:creationId xmlns:a16="http://schemas.microsoft.com/office/drawing/2014/main" id="{A8A1F84F-4B58-42E8-BE74-D191F571EE1D}"/>
              </a:ext>
            </a:extLst>
          </p:cNvPr>
          <p:cNvPicPr>
            <a:picLocks noChangeAspect="1"/>
          </p:cNvPicPr>
          <p:nvPr/>
        </p:nvPicPr>
        <p:blipFill>
          <a:blip r:embed="rId4"/>
          <a:stretch>
            <a:fillRect/>
          </a:stretch>
        </p:blipFill>
        <p:spPr>
          <a:xfrm>
            <a:off x="1980392" y="4533685"/>
            <a:ext cx="7855819" cy="1637467"/>
          </a:xfrm>
          <a:prstGeom prst="rect">
            <a:avLst/>
          </a:prstGeom>
        </p:spPr>
      </p:pic>
      <p:grpSp>
        <p:nvGrpSpPr>
          <p:cNvPr id="14" name="object 3">
            <a:extLst>
              <a:ext uri="{FF2B5EF4-FFF2-40B4-BE49-F238E27FC236}">
                <a16:creationId xmlns:a16="http://schemas.microsoft.com/office/drawing/2014/main" id="{A4800B1A-D3A8-4CEE-A26A-AFC12040731E}"/>
              </a:ext>
            </a:extLst>
          </p:cNvPr>
          <p:cNvGrpSpPr/>
          <p:nvPr/>
        </p:nvGrpSpPr>
        <p:grpSpPr>
          <a:xfrm>
            <a:off x="-6350" y="0"/>
            <a:ext cx="12204700" cy="1174115"/>
            <a:chOff x="-6350" y="0"/>
            <a:chExt cx="12204700" cy="1174115"/>
          </a:xfrm>
          <a:solidFill>
            <a:srgbClr val="002060"/>
          </a:solidFill>
        </p:grpSpPr>
        <p:sp>
          <p:nvSpPr>
            <p:cNvPr id="15" name="object 4">
              <a:extLst>
                <a:ext uri="{FF2B5EF4-FFF2-40B4-BE49-F238E27FC236}">
                  <a16:creationId xmlns:a16="http://schemas.microsoft.com/office/drawing/2014/main" id="{A5529418-7DCC-46C4-A04F-F69FE07552FE}"/>
                </a:ext>
              </a:extLst>
            </p:cNvPr>
            <p:cNvSpPr/>
            <p:nvPr/>
          </p:nvSpPr>
          <p:spPr>
            <a:xfrm>
              <a:off x="0" y="0"/>
              <a:ext cx="12192000" cy="1161415"/>
            </a:xfrm>
            <a:custGeom>
              <a:avLst/>
              <a:gdLst/>
              <a:ahLst/>
              <a:cxnLst/>
              <a:rect l="l" t="t" r="r" b="b"/>
              <a:pathLst>
                <a:path w="12192000" h="1161415">
                  <a:moveTo>
                    <a:pt x="12192000" y="1161142"/>
                  </a:moveTo>
                  <a:lnTo>
                    <a:pt x="0" y="1161142"/>
                  </a:lnTo>
                  <a:lnTo>
                    <a:pt x="0" y="-1"/>
                  </a:lnTo>
                  <a:lnTo>
                    <a:pt x="12192000" y="-1"/>
                  </a:lnTo>
                  <a:lnTo>
                    <a:pt x="12192000" y="1161142"/>
                  </a:lnTo>
                  <a:close/>
                </a:path>
              </a:pathLst>
            </a:custGeom>
            <a:gr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6" name="object 5">
              <a:extLst>
                <a:ext uri="{FF2B5EF4-FFF2-40B4-BE49-F238E27FC236}">
                  <a16:creationId xmlns:a16="http://schemas.microsoft.com/office/drawing/2014/main" id="{603B7F6E-AD8B-41FE-A505-A1839BED8009}"/>
                </a:ext>
              </a:extLst>
            </p:cNvPr>
            <p:cNvSpPr/>
            <p:nvPr/>
          </p:nvSpPr>
          <p:spPr>
            <a:xfrm>
              <a:off x="0" y="0"/>
              <a:ext cx="12192000" cy="1161415"/>
            </a:xfrm>
            <a:custGeom>
              <a:avLst/>
              <a:gdLst/>
              <a:ahLst/>
              <a:cxnLst/>
              <a:rect l="l" t="t" r="r" b="b"/>
              <a:pathLst>
                <a:path w="12192000" h="1161415">
                  <a:moveTo>
                    <a:pt x="0" y="-1"/>
                  </a:moveTo>
                  <a:lnTo>
                    <a:pt x="12192000" y="-1"/>
                  </a:lnTo>
                  <a:lnTo>
                    <a:pt x="12192000" y="1161142"/>
                  </a:lnTo>
                  <a:lnTo>
                    <a:pt x="0" y="1161142"/>
                  </a:lnTo>
                  <a:lnTo>
                    <a:pt x="0" y="-1"/>
                  </a:lnTo>
                  <a:close/>
                </a:path>
              </a:pathLst>
            </a:custGeom>
            <a:grpFill/>
            <a:ln w="12700">
              <a:solidFill>
                <a:srgbClr val="34497D"/>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pic>
        <p:nvPicPr>
          <p:cNvPr id="17" name="Picture 16" descr="Graphical user interface, text&#10;&#10;Description automatically generated">
            <a:extLst>
              <a:ext uri="{FF2B5EF4-FFF2-40B4-BE49-F238E27FC236}">
                <a16:creationId xmlns:a16="http://schemas.microsoft.com/office/drawing/2014/main" id="{13BF31BF-7D62-468D-907F-BFB0CC7CC85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8832" y="232618"/>
            <a:ext cx="3192641" cy="853931"/>
          </a:xfrm>
          <a:prstGeom prst="rect">
            <a:avLst/>
          </a:prstGeom>
        </p:spPr>
      </p:pic>
      <p:sp>
        <p:nvSpPr>
          <p:cNvPr id="18" name="Google Shape;349;p33">
            <a:extLst>
              <a:ext uri="{FF2B5EF4-FFF2-40B4-BE49-F238E27FC236}">
                <a16:creationId xmlns:a16="http://schemas.microsoft.com/office/drawing/2014/main" id="{8733B68F-D32E-431B-9C96-F297C651DC0E}"/>
              </a:ext>
            </a:extLst>
          </p:cNvPr>
          <p:cNvSpPr txBox="1"/>
          <p:nvPr/>
        </p:nvSpPr>
        <p:spPr>
          <a:xfrm>
            <a:off x="3808667" y="148058"/>
            <a:ext cx="8001627" cy="632800"/>
          </a:xfrm>
          <a:prstGeom prst="rect">
            <a:avLst/>
          </a:prstGeom>
          <a:noFill/>
          <a:ln>
            <a:noFill/>
          </a:ln>
        </p:spPr>
        <p:txBody>
          <a:bodyPr spcFirstLastPara="1" wrap="square" lIns="121900" tIns="121900" rIns="121900" bIns="121900" anchor="t" anchorCtr="0">
            <a:noAutofit/>
          </a:bodyPr>
          <a:lstStyle/>
          <a:p>
            <a:pPr lvl="0">
              <a:buClr>
                <a:schemeClr val="dk1"/>
              </a:buClr>
              <a:buSzPts val="2800"/>
            </a:pPr>
            <a:r>
              <a:rPr lang="en-US" sz="2800" b="1" dirty="0">
                <a:solidFill>
                  <a:schemeClr val="bg1"/>
                </a:solidFill>
                <a:latin typeface="Arial Nova" panose="020B0504020202020204" pitchFamily="34" charset="0"/>
                <a:ea typeface="Proxima Nova"/>
                <a:cs typeface="Proxima Nova"/>
                <a:sym typeface="Proxima Nova"/>
              </a:rPr>
              <a:t>Usage Increasing Steadily</a:t>
            </a:r>
          </a:p>
        </p:txBody>
      </p:sp>
    </p:spTree>
    <p:extLst>
      <p:ext uri="{BB962C8B-B14F-4D97-AF65-F5344CB8AC3E}">
        <p14:creationId xmlns:p14="http://schemas.microsoft.com/office/powerpoint/2010/main" val="23144037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F04F076-A6C9-4570-83A3-3F08EEA554B5}"/>
              </a:ext>
            </a:extLst>
          </p:cNvPr>
          <p:cNvSpPr>
            <a:spLocks noGrp="1"/>
          </p:cNvSpPr>
          <p:nvPr>
            <p:ph type="body" sz="quarter" idx="10"/>
          </p:nvPr>
        </p:nvSpPr>
        <p:spPr/>
        <p:txBody>
          <a:bodyPr/>
          <a:lstStyle/>
          <a:p>
            <a:r>
              <a:rPr lang="en-US" dirty="0"/>
              <a:t>Introduction to </a:t>
            </a:r>
          </a:p>
          <a:p>
            <a:r>
              <a:rPr lang="en-US" dirty="0"/>
              <a:t>Collective Medical</a:t>
            </a:r>
          </a:p>
        </p:txBody>
      </p:sp>
    </p:spTree>
    <p:extLst>
      <p:ext uri="{BB962C8B-B14F-4D97-AF65-F5344CB8AC3E}">
        <p14:creationId xmlns:p14="http://schemas.microsoft.com/office/powerpoint/2010/main" val="26596302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6A06E3B-D32B-4E61-961C-7C1DDD9D7506}"/>
              </a:ext>
            </a:extLst>
          </p:cNvPr>
          <p:cNvSpPr>
            <a:spLocks noGrp="1"/>
          </p:cNvSpPr>
          <p:nvPr>
            <p:ph type="body" sz="quarter" idx="10"/>
          </p:nvPr>
        </p:nvSpPr>
        <p:spPr>
          <a:xfrm>
            <a:off x="1435395" y="1307806"/>
            <a:ext cx="9292856" cy="3583172"/>
          </a:xfrm>
        </p:spPr>
        <p:txBody>
          <a:bodyPr anchor="ctr">
            <a:normAutofit/>
          </a:bodyPr>
          <a:lstStyle/>
          <a:p>
            <a:r>
              <a:rPr lang="en-US" sz="3300" dirty="0"/>
              <a:t>OUR MISSION</a:t>
            </a:r>
          </a:p>
          <a:p>
            <a:endParaRPr lang="en-US" sz="3300" dirty="0"/>
          </a:p>
          <a:p>
            <a:r>
              <a:rPr lang="en-US" sz="3300" spc="300" dirty="0"/>
              <a:t>Collective improves health outcomes and lowers cost by placing the right insights in front of each stakeholder along a client’s journey to inform and encourage the right action for the patient</a:t>
            </a:r>
          </a:p>
        </p:txBody>
      </p:sp>
      <p:sp>
        <p:nvSpPr>
          <p:cNvPr id="2" name="Slide Number Placeholder 1" hidden="1">
            <a:extLst>
              <a:ext uri="{FF2B5EF4-FFF2-40B4-BE49-F238E27FC236}">
                <a16:creationId xmlns:a16="http://schemas.microsoft.com/office/drawing/2014/main" id="{ADB94201-7784-4F2A-9BD8-467DF92F0AB4}"/>
              </a:ext>
            </a:extLst>
          </p:cNvPr>
          <p:cNvSpPr>
            <a:spLocks noGrp="1"/>
          </p:cNvSpPr>
          <p:nvPr>
            <p:ph type="sldNum" sz="quarter" idx="4294967295"/>
          </p:nvPr>
        </p:nvSpPr>
        <p:spPr>
          <a:xfrm>
            <a:off x="8999538" y="6450013"/>
            <a:ext cx="3192462" cy="149225"/>
          </a:xfrm>
        </p:spPr>
        <p:txBody>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F0D6EE29-B678-4F5E-BD6B-2A1F664779F4}" type="slidenum">
              <a:rPr kumimoji="0" lang="en-US" sz="1000" b="0" i="0" u="none" strike="noStrike" kern="1200" cap="none" spc="0" normalizeH="0" baseline="0" noProof="0" smtClean="0">
                <a:ln>
                  <a:noFill/>
                </a:ln>
                <a:solidFill>
                  <a:srgbClr val="474747"/>
                </a:solidFill>
                <a:effectLst/>
                <a:uLnTx/>
                <a:uFillTx/>
                <a:latin typeface="Calibri Light"/>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9</a:t>
            </a:fld>
            <a:endParaRPr kumimoji="0" lang="en-US" sz="1000" b="0" i="0" u="none" strike="noStrike" kern="1200" cap="none" spc="0" normalizeH="0" baseline="0" noProof="0">
              <a:ln>
                <a:noFill/>
              </a:ln>
              <a:solidFill>
                <a:srgbClr val="474747"/>
              </a:solidFill>
              <a:effectLst/>
              <a:uLnTx/>
              <a:uFillTx/>
              <a:latin typeface="Calibri Light"/>
              <a:ea typeface="+mn-ea"/>
              <a:cs typeface="+mn-cs"/>
            </a:endParaRPr>
          </a:p>
        </p:txBody>
      </p:sp>
    </p:spTree>
    <p:extLst>
      <p:ext uri="{BB962C8B-B14F-4D97-AF65-F5344CB8AC3E}">
        <p14:creationId xmlns:p14="http://schemas.microsoft.com/office/powerpoint/2010/main" val="1550722853"/>
      </p:ext>
    </p:extLst>
  </p:cSld>
  <p:clrMapOvr>
    <a:masterClrMapping/>
  </p:clrMapOvr>
</p:sld>
</file>

<file path=ppt/theme/theme1.xml><?xml version="1.0" encoding="utf-8"?>
<a:theme xmlns:a="http://schemas.openxmlformats.org/drawingml/2006/main" name="Custom Design">
  <a:themeElements>
    <a:clrScheme name="Collective Theme">
      <a:dk1>
        <a:srgbClr val="455469"/>
      </a:dk1>
      <a:lt1>
        <a:srgbClr val="FFFFFF"/>
      </a:lt1>
      <a:dk2>
        <a:srgbClr val="474747"/>
      </a:dk2>
      <a:lt2>
        <a:srgbClr val="14A0C0"/>
      </a:lt2>
      <a:accent1>
        <a:srgbClr val="21CB9C"/>
      </a:accent1>
      <a:accent2>
        <a:srgbClr val="5059AB"/>
      </a:accent2>
      <a:accent3>
        <a:srgbClr val="7DE314"/>
      </a:accent3>
      <a:accent4>
        <a:srgbClr val="14A0C0"/>
      </a:accent4>
      <a:accent5>
        <a:srgbClr val="4F7BAC"/>
      </a:accent5>
      <a:accent6>
        <a:srgbClr val="70AD47"/>
      </a:accent6>
      <a:hlink>
        <a:srgbClr val="14A0C0"/>
      </a:hlink>
      <a:folHlink>
        <a:srgbClr val="5059AB"/>
      </a:folHlink>
    </a:clrScheme>
    <a:fontScheme name="Collective">
      <a:majorFont>
        <a:latin typeface="Calibri Light"/>
        <a:ea typeface=""/>
        <a:cs typeface=""/>
      </a:majorFont>
      <a:minorFont>
        <a:latin typeface="Calibr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gradFill>
          <a:gsLst>
            <a:gs pos="100000">
              <a:schemeClr val="bg2">
                <a:lumMod val="75000"/>
              </a:schemeClr>
            </a:gs>
            <a:gs pos="0">
              <a:schemeClr val="bg2"/>
            </a:gs>
          </a:gsLst>
          <a:lin ang="3600000" scaled="0"/>
        </a:gradFill>
        <a:ln>
          <a:noFill/>
        </a:ln>
      </a:spPr>
      <a:bodyPr rtlCol="0" anchor="ctr"/>
      <a:lstStyle>
        <a:defPPr algn="ctr">
          <a:lnSpc>
            <a:spcPct val="114000"/>
          </a:lnSpc>
          <a:defRPr sz="140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9050" cap="rnd">
          <a:gradFill>
            <a:gsLst>
              <a:gs pos="0">
                <a:schemeClr val="tx1">
                  <a:lumMod val="40000"/>
                  <a:lumOff val="60000"/>
                </a:schemeClr>
              </a:gs>
              <a:gs pos="100000">
                <a:schemeClr val="tx1">
                  <a:lumMod val="40000"/>
                  <a:lumOff val="60000"/>
                </a:schemeClr>
              </a:gs>
              <a:gs pos="50000">
                <a:schemeClr val="tx1"/>
              </a:gs>
            </a:gsLst>
            <a:lin ang="0" scaled="0"/>
          </a:gra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tIns="0" bIns="0" rtlCol="0">
        <a:spAutoFit/>
      </a:bodyPr>
      <a:lstStyle>
        <a:defPPr algn="l">
          <a:lnSpc>
            <a:spcPct val="114000"/>
          </a:lnSpc>
          <a:spcBef>
            <a:spcPts val="1000"/>
          </a:spcBef>
          <a:defRPr sz="1400" dirty="0" smtClean="0">
            <a:latin typeface="+mj-lt"/>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4_Office Theme">
  <a:themeElements>
    <a:clrScheme name="PointCickCare palette 2019">
      <a:dk1>
        <a:srgbClr val="404041"/>
      </a:dk1>
      <a:lt1>
        <a:srgbClr val="FFFFFF"/>
      </a:lt1>
      <a:dk2>
        <a:srgbClr val="58595B"/>
      </a:dk2>
      <a:lt2>
        <a:srgbClr val="E7E6E6"/>
      </a:lt2>
      <a:accent1>
        <a:srgbClr val="97CC00"/>
      </a:accent1>
      <a:accent2>
        <a:srgbClr val="198BDA"/>
      </a:accent2>
      <a:accent3>
        <a:srgbClr val="B14AED"/>
      </a:accent3>
      <a:accent4>
        <a:srgbClr val="FF9F02"/>
      </a:accent4>
      <a:accent5>
        <a:srgbClr val="353431"/>
      </a:accent5>
      <a:accent6>
        <a:srgbClr val="C0C0C0"/>
      </a:accent6>
      <a:hlink>
        <a:srgbClr val="97CB03"/>
      </a:hlink>
      <a:folHlink>
        <a:srgbClr val="FF9F0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ollective_PointClickCare_pptTEMPLATE_2021" id="{BC4CA71B-EE72-FF46-82D5-9878819FE36A}" vid="{FC5EABDD-BAF6-274A-85B6-B07E785727CE}"/>
    </a:ext>
  </a:extLst>
</a:theme>
</file>

<file path=ppt/theme/theme11.xml><?xml version="1.0" encoding="utf-8"?>
<a:theme xmlns:a="http://schemas.openxmlformats.org/drawingml/2006/main" name="5_Office Theme">
  <a:themeElements>
    <a:clrScheme name="PointCickCare palette 2019">
      <a:dk1>
        <a:srgbClr val="404041"/>
      </a:dk1>
      <a:lt1>
        <a:srgbClr val="FFFFFF"/>
      </a:lt1>
      <a:dk2>
        <a:srgbClr val="58595B"/>
      </a:dk2>
      <a:lt2>
        <a:srgbClr val="E7E6E6"/>
      </a:lt2>
      <a:accent1>
        <a:srgbClr val="97CC00"/>
      </a:accent1>
      <a:accent2>
        <a:srgbClr val="198BDA"/>
      </a:accent2>
      <a:accent3>
        <a:srgbClr val="B14AED"/>
      </a:accent3>
      <a:accent4>
        <a:srgbClr val="FF9F02"/>
      </a:accent4>
      <a:accent5>
        <a:srgbClr val="353431"/>
      </a:accent5>
      <a:accent6>
        <a:srgbClr val="C0C0C0"/>
      </a:accent6>
      <a:hlink>
        <a:srgbClr val="97CB03"/>
      </a:hlink>
      <a:folHlink>
        <a:srgbClr val="FF9F0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ollective_PointClickCare_pptTEMPLATE_2021" id="{BC4CA71B-EE72-FF46-82D5-9878819FE36A}" vid="{FC5EABDD-BAF6-274A-85B6-B07E785727CE}"/>
    </a:ext>
  </a:ext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PointCickCare palette 2019">
      <a:dk1>
        <a:srgbClr val="404041"/>
      </a:dk1>
      <a:lt1>
        <a:srgbClr val="FFFFFF"/>
      </a:lt1>
      <a:dk2>
        <a:srgbClr val="58595B"/>
      </a:dk2>
      <a:lt2>
        <a:srgbClr val="E7E6E6"/>
      </a:lt2>
      <a:accent1>
        <a:srgbClr val="97CC00"/>
      </a:accent1>
      <a:accent2>
        <a:srgbClr val="198BDA"/>
      </a:accent2>
      <a:accent3>
        <a:srgbClr val="B14AED"/>
      </a:accent3>
      <a:accent4>
        <a:srgbClr val="FF9F02"/>
      </a:accent4>
      <a:accent5>
        <a:srgbClr val="353431"/>
      </a:accent5>
      <a:accent6>
        <a:srgbClr val="C0C0C0"/>
      </a:accent6>
      <a:hlink>
        <a:srgbClr val="97CB03"/>
      </a:hlink>
      <a:folHlink>
        <a:srgbClr val="FF9F0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ollective_PointClickCare_pptTEMPLATE_2021" id="{BC4CA71B-EE72-FF46-82D5-9878819FE36A}" vid="{FC5EABDD-BAF6-274A-85B6-B07E785727CE}"/>
    </a:ext>
  </a:extLst>
</a:theme>
</file>

<file path=ppt/theme/theme3.xml><?xml version="1.0" encoding="utf-8"?>
<a:theme xmlns:a="http://schemas.openxmlformats.org/drawingml/2006/main" name="2_Office Theme">
  <a:themeElements>
    <a:clrScheme name="PointCickCare palette 2019">
      <a:dk1>
        <a:srgbClr val="404041"/>
      </a:dk1>
      <a:lt1>
        <a:srgbClr val="FFFFFF"/>
      </a:lt1>
      <a:dk2>
        <a:srgbClr val="58595B"/>
      </a:dk2>
      <a:lt2>
        <a:srgbClr val="E7E6E6"/>
      </a:lt2>
      <a:accent1>
        <a:srgbClr val="97CC00"/>
      </a:accent1>
      <a:accent2>
        <a:srgbClr val="198BDA"/>
      </a:accent2>
      <a:accent3>
        <a:srgbClr val="B14AED"/>
      </a:accent3>
      <a:accent4>
        <a:srgbClr val="FF9F02"/>
      </a:accent4>
      <a:accent5>
        <a:srgbClr val="353431"/>
      </a:accent5>
      <a:accent6>
        <a:srgbClr val="C0C0C0"/>
      </a:accent6>
      <a:hlink>
        <a:srgbClr val="97CB03"/>
      </a:hlink>
      <a:folHlink>
        <a:srgbClr val="FF9F0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ollective_PointClickCare_pptTEMPLATE_2021" id="{BC4CA71B-EE72-FF46-82D5-9878819FE36A}" vid="{FC5EABDD-BAF6-274A-85B6-B07E785727CE}"/>
    </a:ext>
  </a:extLst>
</a:theme>
</file>

<file path=ppt/theme/theme4.xml><?xml version="1.0" encoding="utf-8"?>
<a:theme xmlns:a="http://schemas.openxmlformats.org/drawingml/2006/main" name="1_Custom Design">
  <a:themeElements>
    <a:clrScheme name="Collective Theme">
      <a:dk1>
        <a:srgbClr val="455469"/>
      </a:dk1>
      <a:lt1>
        <a:srgbClr val="FFFFFF"/>
      </a:lt1>
      <a:dk2>
        <a:srgbClr val="474747"/>
      </a:dk2>
      <a:lt2>
        <a:srgbClr val="14A0C0"/>
      </a:lt2>
      <a:accent1>
        <a:srgbClr val="21CB9C"/>
      </a:accent1>
      <a:accent2>
        <a:srgbClr val="5059AB"/>
      </a:accent2>
      <a:accent3>
        <a:srgbClr val="7DE314"/>
      </a:accent3>
      <a:accent4>
        <a:srgbClr val="14A0C0"/>
      </a:accent4>
      <a:accent5>
        <a:srgbClr val="4F7BAC"/>
      </a:accent5>
      <a:accent6>
        <a:srgbClr val="70AD47"/>
      </a:accent6>
      <a:hlink>
        <a:srgbClr val="14A0C0"/>
      </a:hlink>
      <a:folHlink>
        <a:srgbClr val="5059AB"/>
      </a:folHlink>
    </a:clrScheme>
    <a:fontScheme name="Collective">
      <a:majorFont>
        <a:latin typeface="Calibri Light"/>
        <a:ea typeface=""/>
        <a:cs typeface=""/>
      </a:majorFont>
      <a:minorFont>
        <a:latin typeface="Calibr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gradFill>
          <a:gsLst>
            <a:gs pos="100000">
              <a:schemeClr val="bg2">
                <a:lumMod val="75000"/>
              </a:schemeClr>
            </a:gs>
            <a:gs pos="0">
              <a:schemeClr val="bg2"/>
            </a:gs>
          </a:gsLst>
          <a:lin ang="3600000" scaled="0"/>
        </a:gradFill>
        <a:ln>
          <a:noFill/>
        </a:ln>
      </a:spPr>
      <a:bodyPr rtlCol="0" anchor="ctr"/>
      <a:lstStyle>
        <a:defPPr algn="ctr">
          <a:lnSpc>
            <a:spcPct val="114000"/>
          </a:lnSpc>
          <a:defRPr sz="140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cap="rnd">
          <a:solidFill>
            <a:schemeClr val="tx1">
              <a:lumMod val="60000"/>
              <a:lumOff val="40000"/>
            </a:schemeClr>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tIns="0" bIns="0" rtlCol="0">
        <a:spAutoFit/>
      </a:bodyPr>
      <a:lstStyle>
        <a:defPPr algn="l">
          <a:lnSpc>
            <a:spcPct val="114000"/>
          </a:lnSpc>
          <a:spcBef>
            <a:spcPts val="1000"/>
          </a:spcBef>
          <a:defRPr sz="1400" dirty="0" smtClean="0">
            <a:latin typeface="+mj-lt"/>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6_Office Theme">
  <a:themeElements>
    <a:clrScheme name="PCC_CM_Bridge">
      <a:dk1>
        <a:srgbClr val="404041"/>
      </a:dk1>
      <a:lt1>
        <a:srgbClr val="FFFFFF"/>
      </a:lt1>
      <a:dk2>
        <a:srgbClr val="58595B"/>
      </a:dk2>
      <a:lt2>
        <a:srgbClr val="E7E6E6"/>
      </a:lt2>
      <a:accent1>
        <a:srgbClr val="97CC04"/>
      </a:accent1>
      <a:accent2>
        <a:srgbClr val="1976DA"/>
      </a:accent2>
      <a:accent3>
        <a:srgbClr val="20CBED"/>
      </a:accent3>
      <a:accent4>
        <a:srgbClr val="9E9F9E"/>
      </a:accent4>
      <a:accent5>
        <a:srgbClr val="353431"/>
      </a:accent5>
      <a:accent6>
        <a:srgbClr val="C0C0C0"/>
      </a:accent6>
      <a:hlink>
        <a:srgbClr val="20CB9C"/>
      </a:hlink>
      <a:folHlink>
        <a:srgbClr val="1976D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10823 - Collective - Sutter Health-rev-MV.potx" id="{5B5D407F-ACDF-C34F-A6FB-7E28412ADCF3}" vid="{C0D20597-C447-4C47-8780-3209FA8D7404}"/>
    </a:ext>
  </a:extLst>
</a:theme>
</file>

<file path=ppt/theme/theme6.xml><?xml version="1.0" encoding="utf-8"?>
<a:theme xmlns:a="http://schemas.openxmlformats.org/drawingml/2006/main" name="3_Office Theme">
  <a:themeElements>
    <a:clrScheme name="PointCickCare palette 2019">
      <a:dk1>
        <a:srgbClr val="404041"/>
      </a:dk1>
      <a:lt1>
        <a:srgbClr val="FFFFFF"/>
      </a:lt1>
      <a:dk2>
        <a:srgbClr val="58595B"/>
      </a:dk2>
      <a:lt2>
        <a:srgbClr val="E7E6E6"/>
      </a:lt2>
      <a:accent1>
        <a:srgbClr val="97CC00"/>
      </a:accent1>
      <a:accent2>
        <a:srgbClr val="198BDA"/>
      </a:accent2>
      <a:accent3>
        <a:srgbClr val="B14AED"/>
      </a:accent3>
      <a:accent4>
        <a:srgbClr val="FF9F02"/>
      </a:accent4>
      <a:accent5>
        <a:srgbClr val="353431"/>
      </a:accent5>
      <a:accent6>
        <a:srgbClr val="C0C0C0"/>
      </a:accent6>
      <a:hlink>
        <a:srgbClr val="97CB03"/>
      </a:hlink>
      <a:folHlink>
        <a:srgbClr val="FF9F0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2_Custom Design">
  <a:themeElements>
    <a:clrScheme name="Collective Theme">
      <a:dk1>
        <a:srgbClr val="455469"/>
      </a:dk1>
      <a:lt1>
        <a:srgbClr val="FFFFFF"/>
      </a:lt1>
      <a:dk2>
        <a:srgbClr val="474747"/>
      </a:dk2>
      <a:lt2>
        <a:srgbClr val="14A0C0"/>
      </a:lt2>
      <a:accent1>
        <a:srgbClr val="21CB9C"/>
      </a:accent1>
      <a:accent2>
        <a:srgbClr val="5059AB"/>
      </a:accent2>
      <a:accent3>
        <a:srgbClr val="7DE314"/>
      </a:accent3>
      <a:accent4>
        <a:srgbClr val="14A0C0"/>
      </a:accent4>
      <a:accent5>
        <a:srgbClr val="4F7BAC"/>
      </a:accent5>
      <a:accent6>
        <a:srgbClr val="70AD47"/>
      </a:accent6>
      <a:hlink>
        <a:srgbClr val="14A0C0"/>
      </a:hlink>
      <a:folHlink>
        <a:srgbClr val="5059AB"/>
      </a:folHlink>
    </a:clrScheme>
    <a:fontScheme name="Collective">
      <a:majorFont>
        <a:latin typeface="Calibri Light"/>
        <a:ea typeface=""/>
        <a:cs typeface=""/>
      </a:majorFont>
      <a:minorFont>
        <a:latin typeface="Calibr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gradFill>
          <a:gsLst>
            <a:gs pos="100000">
              <a:schemeClr val="bg2">
                <a:lumMod val="75000"/>
              </a:schemeClr>
            </a:gs>
            <a:gs pos="0">
              <a:schemeClr val="bg2"/>
            </a:gs>
          </a:gsLst>
          <a:lin ang="3600000" scaled="0"/>
        </a:gradFill>
        <a:ln>
          <a:noFill/>
        </a:ln>
      </a:spPr>
      <a:bodyPr rtlCol="0" anchor="ctr"/>
      <a:lstStyle>
        <a:defPPr algn="ctr">
          <a:lnSpc>
            <a:spcPct val="114000"/>
          </a:lnSpc>
          <a:defRPr sz="140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9050" cap="rnd">
          <a:gradFill>
            <a:gsLst>
              <a:gs pos="0">
                <a:schemeClr val="tx1">
                  <a:lumMod val="40000"/>
                  <a:lumOff val="60000"/>
                </a:schemeClr>
              </a:gs>
              <a:gs pos="100000">
                <a:schemeClr val="tx1">
                  <a:lumMod val="40000"/>
                  <a:lumOff val="60000"/>
                </a:schemeClr>
              </a:gs>
              <a:gs pos="50000">
                <a:schemeClr val="tx1"/>
              </a:gs>
            </a:gsLst>
            <a:lin ang="0" scaled="0"/>
          </a:gra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tIns="0" bIns="0" rtlCol="0">
        <a:spAutoFit/>
      </a:bodyPr>
      <a:lstStyle>
        <a:defPPr algn="l">
          <a:lnSpc>
            <a:spcPct val="114000"/>
          </a:lnSpc>
          <a:spcBef>
            <a:spcPts val="1000"/>
          </a:spcBef>
          <a:defRPr sz="1400" dirty="0" smtClean="0">
            <a:latin typeface="+mj-lt"/>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12_Office Theme">
  <a:themeElements>
    <a:clrScheme name="PCC_CM_Bridge">
      <a:dk1>
        <a:srgbClr val="404041"/>
      </a:dk1>
      <a:lt1>
        <a:srgbClr val="FFFFFF"/>
      </a:lt1>
      <a:dk2>
        <a:srgbClr val="58595B"/>
      </a:dk2>
      <a:lt2>
        <a:srgbClr val="E7E6E6"/>
      </a:lt2>
      <a:accent1>
        <a:srgbClr val="97CC04"/>
      </a:accent1>
      <a:accent2>
        <a:srgbClr val="1976DA"/>
      </a:accent2>
      <a:accent3>
        <a:srgbClr val="20CBED"/>
      </a:accent3>
      <a:accent4>
        <a:srgbClr val="9E9F9E"/>
      </a:accent4>
      <a:accent5>
        <a:srgbClr val="353431"/>
      </a:accent5>
      <a:accent6>
        <a:srgbClr val="C0C0C0"/>
      </a:accent6>
      <a:hlink>
        <a:srgbClr val="20CB9C"/>
      </a:hlink>
      <a:folHlink>
        <a:srgbClr val="1976D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ollective_PointClickCare_pptTEMPLATE_2021" id="{E3FCBA84-7980-D449-BC6F-554D78F14F67}" vid="{F1CBF908-4293-A04A-8DFC-C4F702A05C59}"/>
    </a:ext>
  </a:extLst>
</a:theme>
</file>

<file path=ppt/theme/theme9.xml><?xml version="1.0" encoding="utf-8"?>
<a:theme xmlns:a="http://schemas.openxmlformats.org/drawingml/2006/main" name="5_Custom Design">
  <a:themeElements>
    <a:clrScheme name="Collective Theme">
      <a:dk1>
        <a:srgbClr val="455469"/>
      </a:dk1>
      <a:lt1>
        <a:srgbClr val="FFFFFF"/>
      </a:lt1>
      <a:dk2>
        <a:srgbClr val="474747"/>
      </a:dk2>
      <a:lt2>
        <a:srgbClr val="14A0C0"/>
      </a:lt2>
      <a:accent1>
        <a:srgbClr val="21CB9C"/>
      </a:accent1>
      <a:accent2>
        <a:srgbClr val="5059AB"/>
      </a:accent2>
      <a:accent3>
        <a:srgbClr val="7DE314"/>
      </a:accent3>
      <a:accent4>
        <a:srgbClr val="14A0C0"/>
      </a:accent4>
      <a:accent5>
        <a:srgbClr val="4F7BAC"/>
      </a:accent5>
      <a:accent6>
        <a:srgbClr val="70AD47"/>
      </a:accent6>
      <a:hlink>
        <a:srgbClr val="14A0C0"/>
      </a:hlink>
      <a:folHlink>
        <a:srgbClr val="5059AB"/>
      </a:folHlink>
    </a:clrScheme>
    <a:fontScheme name="Collective">
      <a:majorFont>
        <a:latin typeface="Calibri Light"/>
        <a:ea typeface=""/>
        <a:cs typeface=""/>
      </a:majorFont>
      <a:minorFont>
        <a:latin typeface="Calibr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gradFill>
          <a:gsLst>
            <a:gs pos="100000">
              <a:schemeClr val="bg2">
                <a:lumMod val="75000"/>
              </a:schemeClr>
            </a:gs>
            <a:gs pos="0">
              <a:schemeClr val="bg2"/>
            </a:gs>
          </a:gsLst>
          <a:lin ang="3600000" scaled="0"/>
        </a:gradFill>
        <a:ln>
          <a:noFill/>
        </a:ln>
      </a:spPr>
      <a:bodyPr rtlCol="0" anchor="ctr"/>
      <a:lstStyle>
        <a:defPPr algn="ctr">
          <a:lnSpc>
            <a:spcPct val="114000"/>
          </a:lnSpc>
          <a:defRPr sz="140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cap="rnd">
          <a:solidFill>
            <a:schemeClr val="tx1">
              <a:lumMod val="60000"/>
              <a:lumOff val="40000"/>
            </a:schemeClr>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tIns="0" bIns="0" rtlCol="0">
        <a:spAutoFit/>
      </a:bodyPr>
      <a:lstStyle>
        <a:defPPr algn="l">
          <a:lnSpc>
            <a:spcPct val="114000"/>
          </a:lnSpc>
          <a:spcBef>
            <a:spcPts val="1000"/>
          </a:spcBef>
          <a:defRPr sz="1400" dirty="0" smtClean="0">
            <a:latin typeface="+mj-lt"/>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766A85E11E30F4E991D0A89AF3E1058" ma:contentTypeVersion="21" ma:contentTypeDescription="Create a new document." ma:contentTypeScope="" ma:versionID="e9e714bb0801ac8b7362f47fe2f2be00">
  <xsd:schema xmlns:xsd="http://www.w3.org/2001/XMLSchema" xmlns:xs="http://www.w3.org/2001/XMLSchema" xmlns:p="http://schemas.microsoft.com/office/2006/metadata/properties" xmlns:ns1="http://schemas.microsoft.com/sharepoint/v3" targetNamespace="http://schemas.microsoft.com/office/2006/metadata/properties" ma:root="true" ma:fieldsID="ad2c4303766fcadb54f511e1f5a2aad0"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hidden="true" ma:internalName="PublishingStartDate" ma:readOnly="false">
      <xsd:simpleType>
        <xsd:restriction base="dms:Unknown"/>
      </xsd:simpleType>
    </xsd:element>
    <xsd:element name="PublishingExpirationDate" ma:index="9" nillable="true" ma:displayName="Scheduling End Date" ma:hidden="true" ma:internalName="PublishingExpirationDate"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2B359250-EB1D-45FA-B9E1-AD213E8B9AE7}"/>
</file>

<file path=customXml/itemProps2.xml><?xml version="1.0" encoding="utf-8"?>
<ds:datastoreItem xmlns:ds="http://schemas.openxmlformats.org/officeDocument/2006/customXml" ds:itemID="{00B61C90-91E8-43EC-8BA0-3AC28992D502}"/>
</file>

<file path=customXml/itemProps3.xml><?xml version="1.0" encoding="utf-8"?>
<ds:datastoreItem xmlns:ds="http://schemas.openxmlformats.org/officeDocument/2006/customXml" ds:itemID="{28E621E3-195D-4401-8DA1-4976D9F59285}"/>
</file>

<file path=docProps/app.xml><?xml version="1.0" encoding="utf-8"?>
<Properties xmlns="http://schemas.openxmlformats.org/officeDocument/2006/extended-properties" xmlns:vt="http://schemas.openxmlformats.org/officeDocument/2006/docPropsVTypes">
  <Template/>
  <TotalTime>48908</TotalTime>
  <Words>3948</Words>
  <Application>Microsoft Office PowerPoint</Application>
  <PresentationFormat>Widescreen</PresentationFormat>
  <Paragraphs>574</Paragraphs>
  <Slides>36</Slides>
  <Notes>29</Notes>
  <HiddenSlides>0</HiddenSlides>
  <MMClips>0</MMClips>
  <ScaleCrop>false</ScaleCrop>
  <HeadingPairs>
    <vt:vector size="6" baseType="variant">
      <vt:variant>
        <vt:lpstr>Fonts Used</vt:lpstr>
      </vt:variant>
      <vt:variant>
        <vt:i4>11</vt:i4>
      </vt:variant>
      <vt:variant>
        <vt:lpstr>Theme</vt:lpstr>
      </vt:variant>
      <vt:variant>
        <vt:i4>12</vt:i4>
      </vt:variant>
      <vt:variant>
        <vt:lpstr>Slide Titles</vt:lpstr>
      </vt:variant>
      <vt:variant>
        <vt:i4>36</vt:i4>
      </vt:variant>
    </vt:vector>
  </HeadingPairs>
  <TitlesOfParts>
    <vt:vector size="59" baseType="lpstr">
      <vt:lpstr>Arial</vt:lpstr>
      <vt:lpstr>Arial Nova</vt:lpstr>
      <vt:lpstr>Avenir Book</vt:lpstr>
      <vt:lpstr>Calibri</vt:lpstr>
      <vt:lpstr>Calibri Light</vt:lpstr>
      <vt:lpstr>Corbel</vt:lpstr>
      <vt:lpstr>Courier New</vt:lpstr>
      <vt:lpstr>Georgia</vt:lpstr>
      <vt:lpstr>Segoe UI</vt:lpstr>
      <vt:lpstr>Trebuchet MS</vt:lpstr>
      <vt:lpstr>Wingdings</vt:lpstr>
      <vt:lpstr>Custom Design</vt:lpstr>
      <vt:lpstr>1_Office Theme</vt:lpstr>
      <vt:lpstr>2_Office Theme</vt:lpstr>
      <vt:lpstr>1_Custom Design</vt:lpstr>
      <vt:lpstr>16_Office Theme</vt:lpstr>
      <vt:lpstr>3_Office Theme</vt:lpstr>
      <vt:lpstr>2_Custom Design</vt:lpstr>
      <vt:lpstr>12_Office Theme</vt:lpstr>
      <vt:lpstr>5_Custom Design</vt:lpstr>
      <vt:lpstr>4_Office Theme</vt:lpstr>
      <vt:lpstr>5_Office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Collective approach vs. the standard approach</vt:lpstr>
      <vt:lpstr>PowerPoint Presentation</vt:lpstr>
      <vt:lpstr>PowerPoint Presentation</vt:lpstr>
      <vt:lpstr>How does the Collective Platform benefit care collaboration?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Behavioral Health Trade Association 09 20 2022</dc:title>
  <dc:creator>Nusrat Alam</dc:creator>
  <cp:lastModifiedBy>Wilson, Dana R.</cp:lastModifiedBy>
  <cp:revision>790</cp:revision>
  <cp:lastPrinted>2020-09-10T18:34:58Z</cp:lastPrinted>
  <dcterms:created xsi:type="dcterms:W3CDTF">2018-07-05T03:52:00Z</dcterms:created>
  <dcterms:modified xsi:type="dcterms:W3CDTF">2022-09-29T18:23:18Z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0x0101000766A85E11E30F4E991D0A89AF3E1058</vt:lpwstr>
  </property>
  <property fmtid="{D5CDD505-2E9C-101B-9397-08002B2CF9AE}" pid="3" name="TaxKeyword">
    <vt:lpwstr/>
  </property>
  <property fmtid="{D5CDD505-2E9C-101B-9397-08002B2CF9AE}" pid="4" name="TaxCatchAll">
    <vt:lpwstr/>
  </property>
  <property fmtid="{D5CDD505-2E9C-101B-9397-08002B2CF9AE}" pid="5" name="TaxKeywordTaxHTField">
    <vt:lpwstr/>
  </property>
</Properties>
</file>