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718" r:id="rId5"/>
  </p:sldMasterIdLst>
  <p:notesMasterIdLst>
    <p:notesMasterId r:id="rId36"/>
  </p:notesMasterIdLst>
  <p:sldIdLst>
    <p:sldId id="256" r:id="rId6"/>
    <p:sldId id="371" r:id="rId7"/>
    <p:sldId id="340" r:id="rId8"/>
    <p:sldId id="2147349263" r:id="rId9"/>
    <p:sldId id="264" r:id="rId10"/>
    <p:sldId id="278" r:id="rId11"/>
    <p:sldId id="2147349280" r:id="rId12"/>
    <p:sldId id="2147348575" r:id="rId13"/>
    <p:sldId id="2147349281" r:id="rId14"/>
    <p:sldId id="2147348574" r:id="rId15"/>
    <p:sldId id="2147349279" r:id="rId16"/>
    <p:sldId id="362" r:id="rId17"/>
    <p:sldId id="363" r:id="rId18"/>
    <p:sldId id="2147348559" r:id="rId19"/>
    <p:sldId id="358" r:id="rId20"/>
    <p:sldId id="2147348568" r:id="rId21"/>
    <p:sldId id="2147348564" r:id="rId22"/>
    <p:sldId id="2147348567" r:id="rId23"/>
    <p:sldId id="2147348569" r:id="rId24"/>
    <p:sldId id="2147348573" r:id="rId25"/>
    <p:sldId id="346" r:id="rId26"/>
    <p:sldId id="2147348566" r:id="rId27"/>
    <p:sldId id="2147348562" r:id="rId28"/>
    <p:sldId id="310" r:id="rId29"/>
    <p:sldId id="2147348563" r:id="rId30"/>
    <p:sldId id="2147348571" r:id="rId31"/>
    <p:sldId id="2147348561" r:id="rId32"/>
    <p:sldId id="265" r:id="rId33"/>
    <p:sldId id="2147348557" r:id="rId34"/>
    <p:sldId id="214734854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47617-201A-82C6-F6F1-AB68523CA9DC}" name="Wilson, Dana R." initials="WR" userId="S::dana.wilson@illinois.gov::69171a33-9800-424d-ba71-20361723d709" providerId="AD"/>
  <p188:author id="{7844FC72-945E-07FD-3103-F9878E20D04A}" name="Nancy Sehy" initials="NS" userId="S::nancy.sehy_collectivemedicaltech.com#ext#@ilgov.onmicrosoft.com::49abd87c-0777-422d-b2fc-2500a2d6d275" providerId="AD"/>
  <p188:author id="{F0BBFD7B-35E6-D585-95A1-6BE1B6E88596}" name="Nancy Sehy" initials="NS" userId="S::sehyn@pointclickcare.com::590ea629-6139-4fd1-8e90-6c13bd9de3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387"/>
    <a:srgbClr val="3D363D"/>
    <a:srgbClr val="938EC4"/>
    <a:srgbClr val="75B9E5"/>
    <a:srgbClr val="F2BF1C"/>
    <a:srgbClr val="70AD47"/>
    <a:srgbClr val="009978"/>
    <a:srgbClr val="F15E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73481" autoAdjust="0"/>
  </p:normalViewPr>
  <p:slideViewPr>
    <p:cSldViewPr snapToGrid="0">
      <p:cViewPr varScale="1">
        <p:scale>
          <a:sx n="84" d="100"/>
          <a:sy n="84"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dLbls>
        <c:gapWidth val="219"/>
        <c:overlap val="-27"/>
        <c:axId val="743222688"/>
        <c:axId val="742795472"/>
      </c:barChart>
      <c:catAx>
        <c:axId val="7432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795472"/>
        <c:crosses val="autoZero"/>
        <c:auto val="1"/>
        <c:lblAlgn val="ctr"/>
        <c:lblOffset val="100"/>
        <c:noMultiLvlLbl val="0"/>
      </c:catAx>
      <c:valAx>
        <c:axId val="742795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222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chemeClr val="accent1"/>
              </a:solidFill>
              <a:ln>
                <a:noFill/>
              </a:ln>
              <a:effectLst/>
            </c:spPr>
            <c:extLst>
              <c:ext xmlns:c16="http://schemas.microsoft.com/office/drawing/2014/chart" uri="{C3380CC4-5D6E-409C-BE32-E72D297353CC}">
                <c16:uniqueId val="{0000000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7-AE73-4BF0-9B65-99FFA1BC3FC1}"/>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52E-AF43-A1DB-40BA8CFE3AB5}"/>
            </c:ext>
          </c:extLst>
        </c:ser>
        <c:ser>
          <c:idx val="1"/>
          <c:order val="1"/>
          <c:tx>
            <c:strRef>
              <c:f>Sheet1!$C$1</c:f>
              <c:strCache>
                <c:ptCount val="1"/>
                <c:pt idx="0">
                  <c:v>Series 2</c:v>
                </c:pt>
              </c:strCache>
            </c:strRef>
          </c:tx>
          <c:dPt>
            <c:idx val="0"/>
            <c:bubble3D val="0"/>
            <c:spPr>
              <a:solidFill>
                <a:schemeClr val="accent1"/>
              </a:solidFill>
              <a:ln>
                <a:noFill/>
              </a:ln>
              <a:effectLst/>
            </c:spPr>
            <c:extLst>
              <c:ext xmlns:c16="http://schemas.microsoft.com/office/drawing/2014/chart" uri="{C3380CC4-5D6E-409C-BE32-E72D297353CC}">
                <c16:uniqueId val="{00000009-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0B-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0D-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0F-AE73-4BF0-9B65-99FFA1BC3FC1}"/>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52E-AF43-A1DB-40BA8CFE3AB5}"/>
            </c:ext>
          </c:extLst>
        </c:ser>
        <c:ser>
          <c:idx val="2"/>
          <c:order val="2"/>
          <c:tx>
            <c:strRef>
              <c:f>Sheet1!$D$1</c:f>
              <c:strCache>
                <c:ptCount val="1"/>
                <c:pt idx="0">
                  <c:v>Series 3</c:v>
                </c:pt>
              </c:strCache>
            </c:strRef>
          </c:tx>
          <c:dPt>
            <c:idx val="0"/>
            <c:bubble3D val="0"/>
            <c:spPr>
              <a:solidFill>
                <a:schemeClr val="accent1"/>
              </a:solidFill>
              <a:ln>
                <a:noFill/>
              </a:ln>
              <a:effectLst/>
            </c:spPr>
            <c:extLst>
              <c:ext xmlns:c16="http://schemas.microsoft.com/office/drawing/2014/chart" uri="{C3380CC4-5D6E-409C-BE32-E72D297353CC}">
                <c16:uniqueId val="{00000011-AE73-4BF0-9B65-99FFA1BC3FC1}"/>
              </c:ext>
            </c:extLst>
          </c:dPt>
          <c:dPt>
            <c:idx val="1"/>
            <c:bubble3D val="0"/>
            <c:spPr>
              <a:solidFill>
                <a:schemeClr val="accent2"/>
              </a:solidFill>
              <a:ln>
                <a:noFill/>
              </a:ln>
              <a:effectLst/>
            </c:spPr>
            <c:extLst>
              <c:ext xmlns:c16="http://schemas.microsoft.com/office/drawing/2014/chart" uri="{C3380CC4-5D6E-409C-BE32-E72D297353CC}">
                <c16:uniqueId val="{00000013-AE73-4BF0-9B65-99FFA1BC3FC1}"/>
              </c:ext>
            </c:extLst>
          </c:dPt>
          <c:dPt>
            <c:idx val="2"/>
            <c:bubble3D val="0"/>
            <c:spPr>
              <a:solidFill>
                <a:schemeClr val="accent3"/>
              </a:solidFill>
              <a:ln>
                <a:noFill/>
              </a:ln>
              <a:effectLst/>
            </c:spPr>
            <c:extLst>
              <c:ext xmlns:c16="http://schemas.microsoft.com/office/drawing/2014/chart" uri="{C3380CC4-5D6E-409C-BE32-E72D297353CC}">
                <c16:uniqueId val="{00000015-AE73-4BF0-9B65-99FFA1BC3FC1}"/>
              </c:ext>
            </c:extLst>
          </c:dPt>
          <c:dPt>
            <c:idx val="3"/>
            <c:bubble3D val="0"/>
            <c:spPr>
              <a:solidFill>
                <a:schemeClr val="accent4"/>
              </a:solidFill>
              <a:ln>
                <a:noFill/>
              </a:ln>
              <a:effectLst/>
            </c:spPr>
            <c:extLst>
              <c:ext xmlns:c16="http://schemas.microsoft.com/office/drawing/2014/chart" uri="{C3380CC4-5D6E-409C-BE32-E72D297353CC}">
                <c16:uniqueId val="{00000017-AE73-4BF0-9B65-99FFA1BC3FC1}"/>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52E-AF43-A1DB-40BA8CFE3AB5}"/>
            </c:ext>
          </c:extLst>
        </c:ser>
        <c:dLbls>
          <c:showLegendKey val="0"/>
          <c:showVal val="0"/>
          <c:showCatName val="0"/>
          <c:showSerName val="0"/>
          <c:showPercent val="0"/>
          <c:showBubbleSize val="0"/>
          <c:showLeaderLines val="1"/>
        </c:dLbls>
        <c:firstSliceAng val="0"/>
      </c:pie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2D9212-0618-436B-9C18-614E837C3109}" type="doc">
      <dgm:prSet loTypeId="urn:microsoft.com/office/officeart/2005/8/layout/vList4" loCatId="list" qsTypeId="urn:microsoft.com/office/officeart/2005/8/quickstyle/simple1" qsCatId="simple" csTypeId="urn:microsoft.com/office/officeart/2005/8/colors/colorful1" csCatId="colorful" phldr="0"/>
      <dgm:spPr/>
      <dgm:t>
        <a:bodyPr/>
        <a:lstStyle/>
        <a:p>
          <a:endParaRPr lang="en-US"/>
        </a:p>
      </dgm:t>
    </dgm:pt>
    <dgm:pt modelId="{B2F10D0E-7C3D-439A-A3A1-18ECB54BB097}">
      <dgm:prSet phldrT="[Text]" phldr="1"/>
      <dgm:spPr/>
      <dgm:t>
        <a:bodyPr/>
        <a:lstStyle/>
        <a:p>
          <a:endParaRPr lang="en-US"/>
        </a:p>
      </dgm:t>
    </dgm:pt>
    <dgm:pt modelId="{16A46168-A08B-46A4-BE5E-C374BEF35EEF}" type="parTrans" cxnId="{CFF57962-652A-4EFD-83ED-25BFF2957B0A}">
      <dgm:prSet/>
      <dgm:spPr/>
      <dgm:t>
        <a:bodyPr/>
        <a:lstStyle/>
        <a:p>
          <a:endParaRPr lang="en-US"/>
        </a:p>
      </dgm:t>
    </dgm:pt>
    <dgm:pt modelId="{B5361143-5BAD-4F7C-9025-000E1EA23B79}" type="sibTrans" cxnId="{CFF57962-652A-4EFD-83ED-25BFF2957B0A}">
      <dgm:prSet/>
      <dgm:spPr/>
      <dgm:t>
        <a:bodyPr/>
        <a:lstStyle/>
        <a:p>
          <a:endParaRPr lang="en-US"/>
        </a:p>
      </dgm:t>
    </dgm:pt>
    <dgm:pt modelId="{FED6053F-90BB-44B5-A455-DEF61A630651}">
      <dgm:prSet phldrT="[Text]" phldr="1"/>
      <dgm:spPr/>
      <dgm:t>
        <a:bodyPr/>
        <a:lstStyle/>
        <a:p>
          <a:endParaRPr lang="en-US"/>
        </a:p>
      </dgm:t>
    </dgm:pt>
    <dgm:pt modelId="{CD98A2DF-1F99-4272-9FE7-C930B65163FA}" type="parTrans" cxnId="{D6B4F3E5-C874-454B-8845-383D04DD9986}">
      <dgm:prSet/>
      <dgm:spPr/>
      <dgm:t>
        <a:bodyPr/>
        <a:lstStyle/>
        <a:p>
          <a:endParaRPr lang="en-US"/>
        </a:p>
      </dgm:t>
    </dgm:pt>
    <dgm:pt modelId="{7859A0E5-044F-4420-9D4F-B38F330605DE}" type="sibTrans" cxnId="{D6B4F3E5-C874-454B-8845-383D04DD9986}">
      <dgm:prSet/>
      <dgm:spPr/>
      <dgm:t>
        <a:bodyPr/>
        <a:lstStyle/>
        <a:p>
          <a:endParaRPr lang="en-US"/>
        </a:p>
      </dgm:t>
    </dgm:pt>
    <dgm:pt modelId="{3E892B96-4EAB-4E21-B1EB-FA1F95ABAF44}">
      <dgm:prSet phldrT="[Text]" phldr="1"/>
      <dgm:spPr/>
      <dgm:t>
        <a:bodyPr/>
        <a:lstStyle/>
        <a:p>
          <a:endParaRPr lang="en-US"/>
        </a:p>
      </dgm:t>
    </dgm:pt>
    <dgm:pt modelId="{934C7B6A-D038-46F9-B60A-C97F8958038A}" type="parTrans" cxnId="{7FA40AEB-B811-4DC4-9320-89F1EBDC7292}">
      <dgm:prSet/>
      <dgm:spPr/>
      <dgm:t>
        <a:bodyPr/>
        <a:lstStyle/>
        <a:p>
          <a:endParaRPr lang="en-US"/>
        </a:p>
      </dgm:t>
    </dgm:pt>
    <dgm:pt modelId="{8BF0A035-DFC7-4367-98CD-F8F19034E3B4}" type="sibTrans" cxnId="{7FA40AEB-B811-4DC4-9320-89F1EBDC7292}">
      <dgm:prSet/>
      <dgm:spPr/>
      <dgm:t>
        <a:bodyPr/>
        <a:lstStyle/>
        <a:p>
          <a:endParaRPr lang="en-US"/>
        </a:p>
      </dgm:t>
    </dgm:pt>
    <dgm:pt modelId="{CE7E5663-B7F5-4B50-A3FD-9881C096F1A5}">
      <dgm:prSet phldrT="[Text]" phldr="1"/>
      <dgm:spPr/>
      <dgm:t>
        <a:bodyPr/>
        <a:lstStyle/>
        <a:p>
          <a:endParaRPr lang="en-US"/>
        </a:p>
      </dgm:t>
    </dgm:pt>
    <dgm:pt modelId="{90DFD166-2C47-42A3-8FFB-663B813C47A6}" type="parTrans" cxnId="{7D01EBF9-96EB-487C-BD46-BAF52FD86849}">
      <dgm:prSet/>
      <dgm:spPr/>
      <dgm:t>
        <a:bodyPr/>
        <a:lstStyle/>
        <a:p>
          <a:endParaRPr lang="en-US"/>
        </a:p>
      </dgm:t>
    </dgm:pt>
    <dgm:pt modelId="{F6069FEA-B351-493D-821C-A4471669860D}" type="sibTrans" cxnId="{7D01EBF9-96EB-487C-BD46-BAF52FD86849}">
      <dgm:prSet/>
      <dgm:spPr/>
      <dgm:t>
        <a:bodyPr/>
        <a:lstStyle/>
        <a:p>
          <a:endParaRPr lang="en-US"/>
        </a:p>
      </dgm:t>
    </dgm:pt>
    <dgm:pt modelId="{158A7B61-9A57-42D3-849E-5725CC9D2828}">
      <dgm:prSet phldrT="[Text]" phldr="1"/>
      <dgm:spPr/>
      <dgm:t>
        <a:bodyPr/>
        <a:lstStyle/>
        <a:p>
          <a:endParaRPr lang="en-US"/>
        </a:p>
      </dgm:t>
    </dgm:pt>
    <dgm:pt modelId="{022649B9-DDF2-496E-B4AC-9CAD1EB8A569}" type="parTrans" cxnId="{9D7D9F8E-0EC1-4329-8701-741B27640B4D}">
      <dgm:prSet/>
      <dgm:spPr/>
      <dgm:t>
        <a:bodyPr/>
        <a:lstStyle/>
        <a:p>
          <a:endParaRPr lang="en-US"/>
        </a:p>
      </dgm:t>
    </dgm:pt>
    <dgm:pt modelId="{3EFD7DB5-64DA-44FE-AD37-66218F0542EB}" type="sibTrans" cxnId="{9D7D9F8E-0EC1-4329-8701-741B27640B4D}">
      <dgm:prSet/>
      <dgm:spPr/>
      <dgm:t>
        <a:bodyPr/>
        <a:lstStyle/>
        <a:p>
          <a:endParaRPr lang="en-US"/>
        </a:p>
      </dgm:t>
    </dgm:pt>
    <dgm:pt modelId="{83B5CD82-D5E8-40FB-B99C-2619980E60D8}">
      <dgm:prSet phldrT="[Text]" phldr="1"/>
      <dgm:spPr/>
      <dgm:t>
        <a:bodyPr/>
        <a:lstStyle/>
        <a:p>
          <a:endParaRPr lang="en-US"/>
        </a:p>
      </dgm:t>
    </dgm:pt>
    <dgm:pt modelId="{B03F5176-D673-4158-980C-4CCD11D8431D}" type="parTrans" cxnId="{A28991B4-0A89-473F-95F4-D3D4CEB73356}">
      <dgm:prSet/>
      <dgm:spPr/>
      <dgm:t>
        <a:bodyPr/>
        <a:lstStyle/>
        <a:p>
          <a:endParaRPr lang="en-US"/>
        </a:p>
      </dgm:t>
    </dgm:pt>
    <dgm:pt modelId="{20278CBB-52BA-4DBB-862F-280A21C7EA21}" type="sibTrans" cxnId="{A28991B4-0A89-473F-95F4-D3D4CEB73356}">
      <dgm:prSet/>
      <dgm:spPr/>
      <dgm:t>
        <a:bodyPr/>
        <a:lstStyle/>
        <a:p>
          <a:endParaRPr lang="en-US"/>
        </a:p>
      </dgm:t>
    </dgm:pt>
    <dgm:pt modelId="{916F7FEB-5DF4-4AF8-859D-3FF3E3C46A82}">
      <dgm:prSet phldrT="[Text]" phldr="1"/>
      <dgm:spPr/>
      <dgm:t>
        <a:bodyPr/>
        <a:lstStyle/>
        <a:p>
          <a:endParaRPr lang="en-US"/>
        </a:p>
      </dgm:t>
    </dgm:pt>
    <dgm:pt modelId="{8E06E7CB-EDA4-4D73-A7B7-34D22ED88BEC}" type="parTrans" cxnId="{EB5E602B-781E-4160-964F-672F6E85FA1B}">
      <dgm:prSet/>
      <dgm:spPr/>
      <dgm:t>
        <a:bodyPr/>
        <a:lstStyle/>
        <a:p>
          <a:endParaRPr lang="en-US"/>
        </a:p>
      </dgm:t>
    </dgm:pt>
    <dgm:pt modelId="{28EA5F4F-68FD-4019-A167-044D82ADD0F2}" type="sibTrans" cxnId="{EB5E602B-781E-4160-964F-672F6E85FA1B}">
      <dgm:prSet/>
      <dgm:spPr/>
      <dgm:t>
        <a:bodyPr/>
        <a:lstStyle/>
        <a:p>
          <a:endParaRPr lang="en-US"/>
        </a:p>
      </dgm:t>
    </dgm:pt>
    <dgm:pt modelId="{14845EBC-AFF7-44C1-991C-8BA1341F8052}">
      <dgm:prSet phldrT="[Text]" phldr="1"/>
      <dgm:spPr/>
      <dgm:t>
        <a:bodyPr/>
        <a:lstStyle/>
        <a:p>
          <a:endParaRPr lang="en-US"/>
        </a:p>
      </dgm:t>
    </dgm:pt>
    <dgm:pt modelId="{FAE7E36E-201F-4905-A0D3-954CB65D8FD4}" type="parTrans" cxnId="{C2304850-0D9D-4473-9DC4-7A0D1CD3257E}">
      <dgm:prSet/>
      <dgm:spPr/>
      <dgm:t>
        <a:bodyPr/>
        <a:lstStyle/>
        <a:p>
          <a:endParaRPr lang="en-US"/>
        </a:p>
      </dgm:t>
    </dgm:pt>
    <dgm:pt modelId="{C9F3AC0A-862E-4A0C-B7F1-559A7C92A059}" type="sibTrans" cxnId="{C2304850-0D9D-4473-9DC4-7A0D1CD3257E}">
      <dgm:prSet/>
      <dgm:spPr/>
      <dgm:t>
        <a:bodyPr/>
        <a:lstStyle/>
        <a:p>
          <a:endParaRPr lang="en-US"/>
        </a:p>
      </dgm:t>
    </dgm:pt>
    <dgm:pt modelId="{09FD9834-30A8-4601-9409-6D52FBAF40CB}">
      <dgm:prSet phldrT="[Text]" phldr="1"/>
      <dgm:spPr/>
      <dgm:t>
        <a:bodyPr/>
        <a:lstStyle/>
        <a:p>
          <a:endParaRPr lang="en-US"/>
        </a:p>
      </dgm:t>
    </dgm:pt>
    <dgm:pt modelId="{6D617F55-A674-4638-AE88-F24EEA3FC1FE}" type="parTrans" cxnId="{8B74D73D-DB99-42E5-A28F-8E687A81323D}">
      <dgm:prSet/>
      <dgm:spPr/>
      <dgm:t>
        <a:bodyPr/>
        <a:lstStyle/>
        <a:p>
          <a:endParaRPr lang="en-US"/>
        </a:p>
      </dgm:t>
    </dgm:pt>
    <dgm:pt modelId="{E83823B2-E396-4B6A-8147-6252878242D0}" type="sibTrans" cxnId="{8B74D73D-DB99-42E5-A28F-8E687A81323D}">
      <dgm:prSet/>
      <dgm:spPr/>
      <dgm:t>
        <a:bodyPr/>
        <a:lstStyle/>
        <a:p>
          <a:endParaRPr lang="en-US"/>
        </a:p>
      </dgm:t>
    </dgm:pt>
    <dgm:pt modelId="{2E1CBDA2-6F79-422E-8222-BC463A554AD6}" type="pres">
      <dgm:prSet presAssocID="{B12D9212-0618-436B-9C18-614E837C3109}" presName="linear" presStyleCnt="0">
        <dgm:presLayoutVars>
          <dgm:dir/>
          <dgm:resizeHandles val="exact"/>
        </dgm:presLayoutVars>
      </dgm:prSet>
      <dgm:spPr/>
    </dgm:pt>
    <dgm:pt modelId="{894452D8-BA9A-470B-9EBD-8D4D40BF2754}" type="pres">
      <dgm:prSet presAssocID="{B2F10D0E-7C3D-439A-A3A1-18ECB54BB097}" presName="comp" presStyleCnt="0"/>
      <dgm:spPr/>
    </dgm:pt>
    <dgm:pt modelId="{1C6B7C76-9A72-4ABB-87B0-7082796C1572}" type="pres">
      <dgm:prSet presAssocID="{B2F10D0E-7C3D-439A-A3A1-18ECB54BB097}" presName="box" presStyleLbl="node1" presStyleIdx="0" presStyleCnt="3" custLinFactNeighborX="19893" custLinFactNeighborY="14000"/>
      <dgm:spPr/>
    </dgm:pt>
    <dgm:pt modelId="{8282C180-86DF-46B1-9D29-CAABC640E30D}" type="pres">
      <dgm:prSet presAssocID="{B2F10D0E-7C3D-439A-A3A1-18ECB54BB097}" presName="img" presStyleLbl="fgImgPlace1" presStyleIdx="0" presStyleCnt="3" custLinFactNeighborY="17940"/>
      <dgm:spPr/>
    </dgm:pt>
    <dgm:pt modelId="{008D82D1-B3BD-4560-BB37-82E905A0929F}" type="pres">
      <dgm:prSet presAssocID="{B2F10D0E-7C3D-439A-A3A1-18ECB54BB097}" presName="text" presStyleLbl="node1" presStyleIdx="0" presStyleCnt="3">
        <dgm:presLayoutVars>
          <dgm:bulletEnabled val="1"/>
        </dgm:presLayoutVars>
      </dgm:prSet>
      <dgm:spPr/>
    </dgm:pt>
    <dgm:pt modelId="{67399E61-74E3-495E-BD35-A0AA4CF2827E}" type="pres">
      <dgm:prSet presAssocID="{B5361143-5BAD-4F7C-9025-000E1EA23B79}" presName="spacer" presStyleCnt="0"/>
      <dgm:spPr/>
    </dgm:pt>
    <dgm:pt modelId="{EE41783C-DFAB-4F42-8B9B-E065C7EE5F13}" type="pres">
      <dgm:prSet presAssocID="{CE7E5663-B7F5-4B50-A3FD-9881C096F1A5}" presName="comp" presStyleCnt="0"/>
      <dgm:spPr/>
    </dgm:pt>
    <dgm:pt modelId="{41E6FCBB-BBB5-4099-91EE-AE5D029F6C75}" type="pres">
      <dgm:prSet presAssocID="{CE7E5663-B7F5-4B50-A3FD-9881C096F1A5}" presName="box" presStyleLbl="node1" presStyleIdx="1" presStyleCnt="3" custLinFactNeighborY="7654"/>
      <dgm:spPr/>
    </dgm:pt>
    <dgm:pt modelId="{4A2185A7-AB2A-4614-8A68-FF2C1F5BDC63}" type="pres">
      <dgm:prSet presAssocID="{CE7E5663-B7F5-4B50-A3FD-9881C096F1A5}" presName="img" presStyleLbl="fgImgPlace1" presStyleIdx="1" presStyleCnt="3" custLinFactNeighborY="10098"/>
      <dgm:spPr/>
    </dgm:pt>
    <dgm:pt modelId="{4E1DDF7F-86CB-47C8-BD35-FF25B2F82464}" type="pres">
      <dgm:prSet presAssocID="{CE7E5663-B7F5-4B50-A3FD-9881C096F1A5}" presName="text" presStyleLbl="node1" presStyleIdx="1" presStyleCnt="3">
        <dgm:presLayoutVars>
          <dgm:bulletEnabled val="1"/>
        </dgm:presLayoutVars>
      </dgm:prSet>
      <dgm:spPr/>
    </dgm:pt>
    <dgm:pt modelId="{700C3220-23AB-4BEF-A469-26A776A3DFB9}" type="pres">
      <dgm:prSet presAssocID="{F6069FEA-B351-493D-821C-A4471669860D}" presName="spacer" presStyleCnt="0"/>
      <dgm:spPr/>
    </dgm:pt>
    <dgm:pt modelId="{8F7EC7C0-DE59-495D-B56F-DD808DD4CA1F}" type="pres">
      <dgm:prSet presAssocID="{916F7FEB-5DF4-4AF8-859D-3FF3E3C46A82}" presName="comp" presStyleCnt="0"/>
      <dgm:spPr/>
    </dgm:pt>
    <dgm:pt modelId="{172E315B-7BF6-464F-B1F8-5154F190E1C9}" type="pres">
      <dgm:prSet presAssocID="{916F7FEB-5DF4-4AF8-859D-3FF3E3C46A82}" presName="box" presStyleLbl="node1" presStyleIdx="2" presStyleCnt="3" custLinFactNeighborY="897"/>
      <dgm:spPr/>
    </dgm:pt>
    <dgm:pt modelId="{E6608033-8302-4425-9AD2-99A9BBD050CE}" type="pres">
      <dgm:prSet presAssocID="{916F7FEB-5DF4-4AF8-859D-3FF3E3C46A82}" presName="img" presStyleLbl="fgImgPlace1" presStyleIdx="2" presStyleCnt="3"/>
      <dgm:spPr/>
    </dgm:pt>
    <dgm:pt modelId="{6657DE5B-6F46-47A7-BCB5-48D96A631D49}" type="pres">
      <dgm:prSet presAssocID="{916F7FEB-5DF4-4AF8-859D-3FF3E3C46A82}" presName="text" presStyleLbl="node1" presStyleIdx="2" presStyleCnt="3">
        <dgm:presLayoutVars>
          <dgm:bulletEnabled val="1"/>
        </dgm:presLayoutVars>
      </dgm:prSet>
      <dgm:spPr/>
    </dgm:pt>
  </dgm:ptLst>
  <dgm:cxnLst>
    <dgm:cxn modelId="{38EDF121-0143-4996-8319-BFD71209884E}" type="presOf" srcId="{3E892B96-4EAB-4E21-B1EB-FA1F95ABAF44}" destId="{1C6B7C76-9A72-4ABB-87B0-7082796C1572}" srcOrd="0" destOrd="2" presId="urn:microsoft.com/office/officeart/2005/8/layout/vList4"/>
    <dgm:cxn modelId="{EB5E602B-781E-4160-964F-672F6E85FA1B}" srcId="{B12D9212-0618-436B-9C18-614E837C3109}" destId="{916F7FEB-5DF4-4AF8-859D-3FF3E3C46A82}" srcOrd="2" destOrd="0" parTransId="{8E06E7CB-EDA4-4D73-A7B7-34D22ED88BEC}" sibTransId="{28EA5F4F-68FD-4019-A167-044D82ADD0F2}"/>
    <dgm:cxn modelId="{98B8213A-EECD-4A84-9CC6-B791252B2E9D}" type="presOf" srcId="{916F7FEB-5DF4-4AF8-859D-3FF3E3C46A82}" destId="{172E315B-7BF6-464F-B1F8-5154F190E1C9}" srcOrd="0" destOrd="0" presId="urn:microsoft.com/office/officeart/2005/8/layout/vList4"/>
    <dgm:cxn modelId="{8B74D73D-DB99-42E5-A28F-8E687A81323D}" srcId="{916F7FEB-5DF4-4AF8-859D-3FF3E3C46A82}" destId="{09FD9834-30A8-4601-9409-6D52FBAF40CB}" srcOrd="1" destOrd="0" parTransId="{6D617F55-A674-4638-AE88-F24EEA3FC1FE}" sibTransId="{E83823B2-E396-4B6A-8147-6252878242D0}"/>
    <dgm:cxn modelId="{A4324A41-2A02-4559-9873-E7DF57ED142C}" type="presOf" srcId="{3E892B96-4EAB-4E21-B1EB-FA1F95ABAF44}" destId="{008D82D1-B3BD-4560-BB37-82E905A0929F}" srcOrd="1" destOrd="2" presId="urn:microsoft.com/office/officeart/2005/8/layout/vList4"/>
    <dgm:cxn modelId="{CFF57962-652A-4EFD-83ED-25BFF2957B0A}" srcId="{B12D9212-0618-436B-9C18-614E837C3109}" destId="{B2F10D0E-7C3D-439A-A3A1-18ECB54BB097}" srcOrd="0" destOrd="0" parTransId="{16A46168-A08B-46A4-BE5E-C374BEF35EEF}" sibTransId="{B5361143-5BAD-4F7C-9025-000E1EA23B79}"/>
    <dgm:cxn modelId="{BDC9C667-E612-43DE-89BF-C3254742D9E5}" type="presOf" srcId="{FED6053F-90BB-44B5-A455-DEF61A630651}" destId="{1C6B7C76-9A72-4ABB-87B0-7082796C1572}" srcOrd="0" destOrd="1" presId="urn:microsoft.com/office/officeart/2005/8/layout/vList4"/>
    <dgm:cxn modelId="{B7C6804C-6B24-40B8-A4D9-3D3ECE965835}" type="presOf" srcId="{83B5CD82-D5E8-40FB-B99C-2619980E60D8}" destId="{41E6FCBB-BBB5-4099-91EE-AE5D029F6C75}" srcOrd="0" destOrd="2" presId="urn:microsoft.com/office/officeart/2005/8/layout/vList4"/>
    <dgm:cxn modelId="{B350F04D-D59A-43D9-A73D-A524B9DF39F3}" type="presOf" srcId="{83B5CD82-D5E8-40FB-B99C-2619980E60D8}" destId="{4E1DDF7F-86CB-47C8-BD35-FF25B2F82464}" srcOrd="1" destOrd="2" presId="urn:microsoft.com/office/officeart/2005/8/layout/vList4"/>
    <dgm:cxn modelId="{91DC704E-3F83-4626-9664-801756DBFB31}" type="presOf" srcId="{158A7B61-9A57-42D3-849E-5725CC9D2828}" destId="{41E6FCBB-BBB5-4099-91EE-AE5D029F6C75}" srcOrd="0" destOrd="1" presId="urn:microsoft.com/office/officeart/2005/8/layout/vList4"/>
    <dgm:cxn modelId="{C2304850-0D9D-4473-9DC4-7A0D1CD3257E}" srcId="{916F7FEB-5DF4-4AF8-859D-3FF3E3C46A82}" destId="{14845EBC-AFF7-44C1-991C-8BA1341F8052}" srcOrd="0" destOrd="0" parTransId="{FAE7E36E-201F-4905-A0D3-954CB65D8FD4}" sibTransId="{C9F3AC0A-862E-4A0C-B7F1-559A7C92A059}"/>
    <dgm:cxn modelId="{58EE2651-B7BD-4CAA-B755-18B8D5AB68B4}" type="presOf" srcId="{158A7B61-9A57-42D3-849E-5725CC9D2828}" destId="{4E1DDF7F-86CB-47C8-BD35-FF25B2F82464}" srcOrd="1" destOrd="1" presId="urn:microsoft.com/office/officeart/2005/8/layout/vList4"/>
    <dgm:cxn modelId="{E807E271-4330-4DAD-BDE5-3E9D4374CE54}" type="presOf" srcId="{09FD9834-30A8-4601-9409-6D52FBAF40CB}" destId="{172E315B-7BF6-464F-B1F8-5154F190E1C9}" srcOrd="0" destOrd="2" presId="urn:microsoft.com/office/officeart/2005/8/layout/vList4"/>
    <dgm:cxn modelId="{5EDBDF75-3095-4A13-B983-8893C87E02A8}" type="presOf" srcId="{14845EBC-AFF7-44C1-991C-8BA1341F8052}" destId="{172E315B-7BF6-464F-B1F8-5154F190E1C9}" srcOrd="0" destOrd="1" presId="urn:microsoft.com/office/officeart/2005/8/layout/vList4"/>
    <dgm:cxn modelId="{9D7D9F8E-0EC1-4329-8701-741B27640B4D}" srcId="{CE7E5663-B7F5-4B50-A3FD-9881C096F1A5}" destId="{158A7B61-9A57-42D3-849E-5725CC9D2828}" srcOrd="0" destOrd="0" parTransId="{022649B9-DDF2-496E-B4AC-9CAD1EB8A569}" sibTransId="{3EFD7DB5-64DA-44FE-AD37-66218F0542EB}"/>
    <dgm:cxn modelId="{AB949B8F-480A-47DE-82D3-07EE52E629F1}" type="presOf" srcId="{FED6053F-90BB-44B5-A455-DEF61A630651}" destId="{008D82D1-B3BD-4560-BB37-82E905A0929F}" srcOrd="1" destOrd="1" presId="urn:microsoft.com/office/officeart/2005/8/layout/vList4"/>
    <dgm:cxn modelId="{3837F491-4CFF-4B4B-B43B-CE98BA662F0F}" type="presOf" srcId="{B2F10D0E-7C3D-439A-A3A1-18ECB54BB097}" destId="{1C6B7C76-9A72-4ABB-87B0-7082796C1572}" srcOrd="0" destOrd="0" presId="urn:microsoft.com/office/officeart/2005/8/layout/vList4"/>
    <dgm:cxn modelId="{A28991B4-0A89-473F-95F4-D3D4CEB73356}" srcId="{CE7E5663-B7F5-4B50-A3FD-9881C096F1A5}" destId="{83B5CD82-D5E8-40FB-B99C-2619980E60D8}" srcOrd="1" destOrd="0" parTransId="{B03F5176-D673-4158-980C-4CCD11D8431D}" sibTransId="{20278CBB-52BA-4DBB-862F-280A21C7EA21}"/>
    <dgm:cxn modelId="{5D9FF4BD-C966-40F5-BE47-40DF27D92A71}" type="presOf" srcId="{CE7E5663-B7F5-4B50-A3FD-9881C096F1A5}" destId="{4E1DDF7F-86CB-47C8-BD35-FF25B2F82464}" srcOrd="1" destOrd="0" presId="urn:microsoft.com/office/officeart/2005/8/layout/vList4"/>
    <dgm:cxn modelId="{5E69B8BE-BB26-4CBC-A08A-92365E663FA0}" type="presOf" srcId="{09FD9834-30A8-4601-9409-6D52FBAF40CB}" destId="{6657DE5B-6F46-47A7-BCB5-48D96A631D49}" srcOrd="1" destOrd="2" presId="urn:microsoft.com/office/officeart/2005/8/layout/vList4"/>
    <dgm:cxn modelId="{4F06F9C0-6E94-4D52-B992-F3101FE87357}" type="presOf" srcId="{B12D9212-0618-436B-9C18-614E837C3109}" destId="{2E1CBDA2-6F79-422E-8222-BC463A554AD6}" srcOrd="0" destOrd="0" presId="urn:microsoft.com/office/officeart/2005/8/layout/vList4"/>
    <dgm:cxn modelId="{76BAADD6-D7FA-471F-BB20-5992E18085AB}" type="presOf" srcId="{B2F10D0E-7C3D-439A-A3A1-18ECB54BB097}" destId="{008D82D1-B3BD-4560-BB37-82E905A0929F}" srcOrd="1" destOrd="0" presId="urn:microsoft.com/office/officeart/2005/8/layout/vList4"/>
    <dgm:cxn modelId="{D6B4F3E5-C874-454B-8845-383D04DD9986}" srcId="{B2F10D0E-7C3D-439A-A3A1-18ECB54BB097}" destId="{FED6053F-90BB-44B5-A455-DEF61A630651}" srcOrd="0" destOrd="0" parTransId="{CD98A2DF-1F99-4272-9FE7-C930B65163FA}" sibTransId="{7859A0E5-044F-4420-9D4F-B38F330605DE}"/>
    <dgm:cxn modelId="{7FA40AEB-B811-4DC4-9320-89F1EBDC7292}" srcId="{B2F10D0E-7C3D-439A-A3A1-18ECB54BB097}" destId="{3E892B96-4EAB-4E21-B1EB-FA1F95ABAF44}" srcOrd="1" destOrd="0" parTransId="{934C7B6A-D038-46F9-B60A-C97F8958038A}" sibTransId="{8BF0A035-DFC7-4367-98CD-F8F19034E3B4}"/>
    <dgm:cxn modelId="{7A2F3CF2-6BFC-48DC-ABAC-50AD9AAEDD83}" type="presOf" srcId="{916F7FEB-5DF4-4AF8-859D-3FF3E3C46A82}" destId="{6657DE5B-6F46-47A7-BCB5-48D96A631D49}" srcOrd="1" destOrd="0" presId="urn:microsoft.com/office/officeart/2005/8/layout/vList4"/>
    <dgm:cxn modelId="{0F9393F8-757A-4D21-AED2-BA0D7824998A}" type="presOf" srcId="{14845EBC-AFF7-44C1-991C-8BA1341F8052}" destId="{6657DE5B-6F46-47A7-BCB5-48D96A631D49}" srcOrd="1" destOrd="1" presId="urn:microsoft.com/office/officeart/2005/8/layout/vList4"/>
    <dgm:cxn modelId="{7D01EBF9-96EB-487C-BD46-BAF52FD86849}" srcId="{B12D9212-0618-436B-9C18-614E837C3109}" destId="{CE7E5663-B7F5-4B50-A3FD-9881C096F1A5}" srcOrd="1" destOrd="0" parTransId="{90DFD166-2C47-42A3-8FFB-663B813C47A6}" sibTransId="{F6069FEA-B351-493D-821C-A4471669860D}"/>
    <dgm:cxn modelId="{046A70FC-A72A-4A22-BAB6-FD50CC0B6C6D}" type="presOf" srcId="{CE7E5663-B7F5-4B50-A3FD-9881C096F1A5}" destId="{41E6FCBB-BBB5-4099-91EE-AE5D029F6C75}" srcOrd="0" destOrd="0" presId="urn:microsoft.com/office/officeart/2005/8/layout/vList4"/>
    <dgm:cxn modelId="{50C083D0-C985-4D0D-874D-C4A0CDD1D199}" type="presParOf" srcId="{2E1CBDA2-6F79-422E-8222-BC463A554AD6}" destId="{894452D8-BA9A-470B-9EBD-8D4D40BF2754}" srcOrd="0" destOrd="0" presId="urn:microsoft.com/office/officeart/2005/8/layout/vList4"/>
    <dgm:cxn modelId="{84333C4E-B66E-4166-A558-E0B307F6F6BE}" type="presParOf" srcId="{894452D8-BA9A-470B-9EBD-8D4D40BF2754}" destId="{1C6B7C76-9A72-4ABB-87B0-7082796C1572}" srcOrd="0" destOrd="0" presId="urn:microsoft.com/office/officeart/2005/8/layout/vList4"/>
    <dgm:cxn modelId="{98E6A3A7-EAEF-42DA-ABE1-A66C2BCE6A3D}" type="presParOf" srcId="{894452D8-BA9A-470B-9EBD-8D4D40BF2754}" destId="{8282C180-86DF-46B1-9D29-CAABC640E30D}" srcOrd="1" destOrd="0" presId="urn:microsoft.com/office/officeart/2005/8/layout/vList4"/>
    <dgm:cxn modelId="{234500D9-8985-4D85-93CB-74BA8404587D}" type="presParOf" srcId="{894452D8-BA9A-470B-9EBD-8D4D40BF2754}" destId="{008D82D1-B3BD-4560-BB37-82E905A0929F}" srcOrd="2" destOrd="0" presId="urn:microsoft.com/office/officeart/2005/8/layout/vList4"/>
    <dgm:cxn modelId="{722FE0EE-FA00-47B0-A089-73943BA231D9}" type="presParOf" srcId="{2E1CBDA2-6F79-422E-8222-BC463A554AD6}" destId="{67399E61-74E3-495E-BD35-A0AA4CF2827E}" srcOrd="1" destOrd="0" presId="urn:microsoft.com/office/officeart/2005/8/layout/vList4"/>
    <dgm:cxn modelId="{B6AF2CFB-4CB6-4471-BF8B-E332FDC08332}" type="presParOf" srcId="{2E1CBDA2-6F79-422E-8222-BC463A554AD6}" destId="{EE41783C-DFAB-4F42-8B9B-E065C7EE5F13}" srcOrd="2" destOrd="0" presId="urn:microsoft.com/office/officeart/2005/8/layout/vList4"/>
    <dgm:cxn modelId="{4894EAE2-7F45-4E57-A8B2-F3C3CA25F34A}" type="presParOf" srcId="{EE41783C-DFAB-4F42-8B9B-E065C7EE5F13}" destId="{41E6FCBB-BBB5-4099-91EE-AE5D029F6C75}" srcOrd="0" destOrd="0" presId="urn:microsoft.com/office/officeart/2005/8/layout/vList4"/>
    <dgm:cxn modelId="{0D3DEA8D-E2B8-4920-8CBD-8213EE08B254}" type="presParOf" srcId="{EE41783C-DFAB-4F42-8B9B-E065C7EE5F13}" destId="{4A2185A7-AB2A-4614-8A68-FF2C1F5BDC63}" srcOrd="1" destOrd="0" presId="urn:microsoft.com/office/officeart/2005/8/layout/vList4"/>
    <dgm:cxn modelId="{8D265242-7CF2-44B6-8907-312ACD57A85B}" type="presParOf" srcId="{EE41783C-DFAB-4F42-8B9B-E065C7EE5F13}" destId="{4E1DDF7F-86CB-47C8-BD35-FF25B2F82464}" srcOrd="2" destOrd="0" presId="urn:microsoft.com/office/officeart/2005/8/layout/vList4"/>
    <dgm:cxn modelId="{6A62D18E-473C-4E68-8FFA-1EE327DA5276}" type="presParOf" srcId="{2E1CBDA2-6F79-422E-8222-BC463A554AD6}" destId="{700C3220-23AB-4BEF-A469-26A776A3DFB9}" srcOrd="3" destOrd="0" presId="urn:microsoft.com/office/officeart/2005/8/layout/vList4"/>
    <dgm:cxn modelId="{D6336FD2-4119-4693-AA26-CD4F199AE8E1}" type="presParOf" srcId="{2E1CBDA2-6F79-422E-8222-BC463A554AD6}" destId="{8F7EC7C0-DE59-495D-B56F-DD808DD4CA1F}" srcOrd="4" destOrd="0" presId="urn:microsoft.com/office/officeart/2005/8/layout/vList4"/>
    <dgm:cxn modelId="{CAFE63D3-EA42-46EB-9D8D-5074F5C3C56E}" type="presParOf" srcId="{8F7EC7C0-DE59-495D-B56F-DD808DD4CA1F}" destId="{172E315B-7BF6-464F-B1F8-5154F190E1C9}" srcOrd="0" destOrd="0" presId="urn:microsoft.com/office/officeart/2005/8/layout/vList4"/>
    <dgm:cxn modelId="{7016F9CC-E168-4F5B-B140-F07B05209288}" type="presParOf" srcId="{8F7EC7C0-DE59-495D-B56F-DD808DD4CA1F}" destId="{E6608033-8302-4425-9AD2-99A9BBD050CE}" srcOrd="1" destOrd="0" presId="urn:microsoft.com/office/officeart/2005/8/layout/vList4"/>
    <dgm:cxn modelId="{02D682F0-5708-4A9D-A59A-4F7CE77CCE2E}" type="presParOf" srcId="{8F7EC7C0-DE59-495D-B56F-DD808DD4CA1F}" destId="{6657DE5B-6F46-47A7-BCB5-48D96A631D4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D9212-0618-436B-9C18-614E837C3109}" type="doc">
      <dgm:prSet loTypeId="urn:microsoft.com/office/officeart/2008/layout/VerticalCurvedList" loCatId="list" qsTypeId="urn:microsoft.com/office/officeart/2005/8/quickstyle/simple1" qsCatId="simple" csTypeId="urn:microsoft.com/office/officeart/2005/8/colors/colorful1" csCatId="colorful" phldr="0"/>
      <dgm:spPr/>
      <dgm:t>
        <a:bodyPr/>
        <a:lstStyle/>
        <a:p>
          <a:endParaRPr lang="en-US"/>
        </a:p>
      </dgm:t>
    </dgm:pt>
    <dgm:pt modelId="{1BC701F1-E7FE-4BA7-99F0-AF107C565640}">
      <dgm:prSet phldrT="[Text]" phldr="1"/>
      <dgm:spPr/>
      <dgm:t>
        <a:bodyPr/>
        <a:lstStyle/>
        <a:p>
          <a:endParaRPr lang="en-US"/>
        </a:p>
      </dgm:t>
    </dgm:pt>
    <dgm:pt modelId="{59047174-78B1-4944-8CA6-57D8A2C9BCD6}" type="parTrans" cxnId="{CBECA3D0-AC0D-4A0D-8006-F8DD8CE18ED3}">
      <dgm:prSet/>
      <dgm:spPr/>
      <dgm:t>
        <a:bodyPr/>
        <a:lstStyle/>
        <a:p>
          <a:endParaRPr lang="en-US"/>
        </a:p>
      </dgm:t>
    </dgm:pt>
    <dgm:pt modelId="{6F94E410-7A07-46C4-84B3-3CE69890A949}" type="sibTrans" cxnId="{CBECA3D0-AC0D-4A0D-8006-F8DD8CE18ED3}">
      <dgm:prSet/>
      <dgm:spPr/>
      <dgm:t>
        <a:bodyPr/>
        <a:lstStyle/>
        <a:p>
          <a:endParaRPr lang="en-US"/>
        </a:p>
      </dgm:t>
    </dgm:pt>
    <dgm:pt modelId="{C9646E54-FD23-4A79-B1AF-D16449D8E8B8}">
      <dgm:prSet phldrT="[Text]" phldr="1"/>
      <dgm:spPr/>
      <dgm:t>
        <a:bodyPr/>
        <a:lstStyle/>
        <a:p>
          <a:endParaRPr lang="en-US"/>
        </a:p>
      </dgm:t>
    </dgm:pt>
    <dgm:pt modelId="{721C54DE-5C90-4469-919F-B9ECB981C56E}" type="parTrans" cxnId="{64D31EE7-F211-49B7-B88B-37159D4D8CB8}">
      <dgm:prSet/>
      <dgm:spPr/>
      <dgm:t>
        <a:bodyPr/>
        <a:lstStyle/>
        <a:p>
          <a:endParaRPr lang="en-US"/>
        </a:p>
      </dgm:t>
    </dgm:pt>
    <dgm:pt modelId="{9D8DD1A8-86F6-4F53-9421-38F4E9BE38E0}" type="sibTrans" cxnId="{64D31EE7-F211-49B7-B88B-37159D4D8CB8}">
      <dgm:prSet/>
      <dgm:spPr/>
      <dgm:t>
        <a:bodyPr/>
        <a:lstStyle/>
        <a:p>
          <a:endParaRPr lang="en-US"/>
        </a:p>
      </dgm:t>
    </dgm:pt>
    <dgm:pt modelId="{51C60AA3-CC4F-414B-A57E-F71AB00AC4A0}">
      <dgm:prSet phldrT="[Text]" phldr="1"/>
      <dgm:spPr/>
      <dgm:t>
        <a:bodyPr/>
        <a:lstStyle/>
        <a:p>
          <a:endParaRPr lang="en-US"/>
        </a:p>
      </dgm:t>
    </dgm:pt>
    <dgm:pt modelId="{6B0E4F0E-C691-4943-B2A0-B71FFCBFFD30}" type="parTrans" cxnId="{3D4BBD59-4E17-4770-B1EB-2DFD58F08D6F}">
      <dgm:prSet/>
      <dgm:spPr/>
      <dgm:t>
        <a:bodyPr/>
        <a:lstStyle/>
        <a:p>
          <a:endParaRPr lang="en-US"/>
        </a:p>
      </dgm:t>
    </dgm:pt>
    <dgm:pt modelId="{82CDD3EC-C29D-4DE7-AE98-F4797DF004A2}" type="sibTrans" cxnId="{3D4BBD59-4E17-4770-B1EB-2DFD58F08D6F}">
      <dgm:prSet/>
      <dgm:spPr/>
      <dgm:t>
        <a:bodyPr/>
        <a:lstStyle/>
        <a:p>
          <a:endParaRPr lang="en-US"/>
        </a:p>
      </dgm:t>
    </dgm:pt>
    <dgm:pt modelId="{61689D11-BA59-4E85-A0C7-793F61BC8498}" type="pres">
      <dgm:prSet presAssocID="{B12D9212-0618-436B-9C18-614E837C3109}" presName="Name0" presStyleCnt="0">
        <dgm:presLayoutVars>
          <dgm:chMax val="7"/>
          <dgm:chPref val="7"/>
          <dgm:dir/>
        </dgm:presLayoutVars>
      </dgm:prSet>
      <dgm:spPr/>
    </dgm:pt>
    <dgm:pt modelId="{B04023CC-BF73-4292-99EC-7DB5C899814A}" type="pres">
      <dgm:prSet presAssocID="{B12D9212-0618-436B-9C18-614E837C3109}" presName="Name1" presStyleCnt="0"/>
      <dgm:spPr/>
    </dgm:pt>
    <dgm:pt modelId="{88054DB3-6A93-4E58-B4D7-804AC000CB33}" type="pres">
      <dgm:prSet presAssocID="{B12D9212-0618-436B-9C18-614E837C3109}" presName="cycle" presStyleCnt="0"/>
      <dgm:spPr/>
    </dgm:pt>
    <dgm:pt modelId="{25877C90-ACDD-4352-BB85-E5C08108CFF1}" type="pres">
      <dgm:prSet presAssocID="{B12D9212-0618-436B-9C18-614E837C3109}" presName="srcNode" presStyleLbl="node1" presStyleIdx="0" presStyleCnt="3"/>
      <dgm:spPr/>
    </dgm:pt>
    <dgm:pt modelId="{B2E487FC-9ADC-40B7-9CE7-43265FD484ED}" type="pres">
      <dgm:prSet presAssocID="{B12D9212-0618-436B-9C18-614E837C3109}" presName="conn" presStyleLbl="parChTrans1D2" presStyleIdx="0" presStyleCnt="1"/>
      <dgm:spPr/>
    </dgm:pt>
    <dgm:pt modelId="{9AD82D97-B5D4-4E71-9E72-767FC4766DAB}" type="pres">
      <dgm:prSet presAssocID="{B12D9212-0618-436B-9C18-614E837C3109}" presName="extraNode" presStyleLbl="node1" presStyleIdx="0" presStyleCnt="3"/>
      <dgm:spPr/>
    </dgm:pt>
    <dgm:pt modelId="{0360D6FF-FB18-4EFA-BE31-CF37220154D2}" type="pres">
      <dgm:prSet presAssocID="{B12D9212-0618-436B-9C18-614E837C3109}" presName="dstNode" presStyleLbl="node1" presStyleIdx="0" presStyleCnt="3"/>
      <dgm:spPr/>
    </dgm:pt>
    <dgm:pt modelId="{92831B08-B2A5-4C01-85D6-ABAF9A10F358}" type="pres">
      <dgm:prSet presAssocID="{1BC701F1-E7FE-4BA7-99F0-AF107C565640}" presName="text_1" presStyleLbl="node1" presStyleIdx="0" presStyleCnt="3">
        <dgm:presLayoutVars>
          <dgm:bulletEnabled val="1"/>
        </dgm:presLayoutVars>
      </dgm:prSet>
      <dgm:spPr/>
    </dgm:pt>
    <dgm:pt modelId="{37603D99-DB8A-465F-BE8D-B03BFE8E6ACD}" type="pres">
      <dgm:prSet presAssocID="{1BC701F1-E7FE-4BA7-99F0-AF107C565640}" presName="accent_1" presStyleCnt="0"/>
      <dgm:spPr/>
    </dgm:pt>
    <dgm:pt modelId="{FB7B6910-C0AB-4793-BDF6-650093A75590}" type="pres">
      <dgm:prSet presAssocID="{1BC701F1-E7FE-4BA7-99F0-AF107C565640}" presName="accentRepeatNode" presStyleLbl="solidFgAcc1" presStyleIdx="0" presStyleCnt="3"/>
      <dgm:spPr/>
    </dgm:pt>
    <dgm:pt modelId="{F8C76ECE-02AB-4D7A-B7FB-7B5E3BB5D012}" type="pres">
      <dgm:prSet presAssocID="{C9646E54-FD23-4A79-B1AF-D16449D8E8B8}" presName="text_2" presStyleLbl="node1" presStyleIdx="1" presStyleCnt="3">
        <dgm:presLayoutVars>
          <dgm:bulletEnabled val="1"/>
        </dgm:presLayoutVars>
      </dgm:prSet>
      <dgm:spPr/>
    </dgm:pt>
    <dgm:pt modelId="{FF917C4D-5C28-44D6-A329-E213786E3850}" type="pres">
      <dgm:prSet presAssocID="{C9646E54-FD23-4A79-B1AF-D16449D8E8B8}" presName="accent_2" presStyleCnt="0"/>
      <dgm:spPr/>
    </dgm:pt>
    <dgm:pt modelId="{3DC6477F-072D-43BA-BBD3-99AC0E9CAAF2}" type="pres">
      <dgm:prSet presAssocID="{C9646E54-FD23-4A79-B1AF-D16449D8E8B8}" presName="accentRepeatNode" presStyleLbl="solidFgAcc1" presStyleIdx="1" presStyleCnt="3"/>
      <dgm:spPr/>
    </dgm:pt>
    <dgm:pt modelId="{C30C0C79-DEB4-47F5-AADA-72A3E00CAF4C}" type="pres">
      <dgm:prSet presAssocID="{51C60AA3-CC4F-414B-A57E-F71AB00AC4A0}" presName="text_3" presStyleLbl="node1" presStyleIdx="2" presStyleCnt="3">
        <dgm:presLayoutVars>
          <dgm:bulletEnabled val="1"/>
        </dgm:presLayoutVars>
      </dgm:prSet>
      <dgm:spPr/>
    </dgm:pt>
    <dgm:pt modelId="{FA9FE449-E6BD-467B-9291-FB32CF62BB16}" type="pres">
      <dgm:prSet presAssocID="{51C60AA3-CC4F-414B-A57E-F71AB00AC4A0}" presName="accent_3" presStyleCnt="0"/>
      <dgm:spPr/>
    </dgm:pt>
    <dgm:pt modelId="{BE3919B2-5DEB-436A-BBC0-5EC5FCD358E5}" type="pres">
      <dgm:prSet presAssocID="{51C60AA3-CC4F-414B-A57E-F71AB00AC4A0}" presName="accentRepeatNode" presStyleLbl="solidFgAcc1" presStyleIdx="2" presStyleCnt="3"/>
      <dgm:spPr/>
    </dgm:pt>
  </dgm:ptLst>
  <dgm:cxnLst>
    <dgm:cxn modelId="{4F07E616-874D-43EA-B5E7-7F46185A1454}" type="presOf" srcId="{51C60AA3-CC4F-414B-A57E-F71AB00AC4A0}" destId="{C30C0C79-DEB4-47F5-AADA-72A3E00CAF4C}" srcOrd="0" destOrd="0" presId="urn:microsoft.com/office/officeart/2008/layout/VerticalCurvedList"/>
    <dgm:cxn modelId="{7286FD30-BE78-4680-BE2E-97B648A3020A}" type="presOf" srcId="{B12D9212-0618-436B-9C18-614E837C3109}" destId="{61689D11-BA59-4E85-A0C7-793F61BC8498}" srcOrd="0" destOrd="0" presId="urn:microsoft.com/office/officeart/2008/layout/VerticalCurvedList"/>
    <dgm:cxn modelId="{16448A33-A470-4E66-9B18-8DBD20A04D9E}" type="presOf" srcId="{6F94E410-7A07-46C4-84B3-3CE69890A949}" destId="{B2E487FC-9ADC-40B7-9CE7-43265FD484ED}" srcOrd="0" destOrd="0" presId="urn:microsoft.com/office/officeart/2008/layout/VerticalCurvedList"/>
    <dgm:cxn modelId="{3D4BBD59-4E17-4770-B1EB-2DFD58F08D6F}" srcId="{B12D9212-0618-436B-9C18-614E837C3109}" destId="{51C60AA3-CC4F-414B-A57E-F71AB00AC4A0}" srcOrd="2" destOrd="0" parTransId="{6B0E4F0E-C691-4943-B2A0-B71FFCBFFD30}" sibTransId="{82CDD3EC-C29D-4DE7-AE98-F4797DF004A2}"/>
    <dgm:cxn modelId="{4AD14ED0-E081-4DF4-A5C3-F9E64D02B54D}" type="presOf" srcId="{1BC701F1-E7FE-4BA7-99F0-AF107C565640}" destId="{92831B08-B2A5-4C01-85D6-ABAF9A10F358}" srcOrd="0" destOrd="0" presId="urn:microsoft.com/office/officeart/2008/layout/VerticalCurvedList"/>
    <dgm:cxn modelId="{CBECA3D0-AC0D-4A0D-8006-F8DD8CE18ED3}" srcId="{B12D9212-0618-436B-9C18-614E837C3109}" destId="{1BC701F1-E7FE-4BA7-99F0-AF107C565640}" srcOrd="0" destOrd="0" parTransId="{59047174-78B1-4944-8CA6-57D8A2C9BCD6}" sibTransId="{6F94E410-7A07-46C4-84B3-3CE69890A949}"/>
    <dgm:cxn modelId="{3C551CDA-2073-42A6-A5C5-431170288466}" type="presOf" srcId="{C9646E54-FD23-4A79-B1AF-D16449D8E8B8}" destId="{F8C76ECE-02AB-4D7A-B7FB-7B5E3BB5D012}" srcOrd="0" destOrd="0" presId="urn:microsoft.com/office/officeart/2008/layout/VerticalCurvedList"/>
    <dgm:cxn modelId="{64D31EE7-F211-49B7-B88B-37159D4D8CB8}" srcId="{B12D9212-0618-436B-9C18-614E837C3109}" destId="{C9646E54-FD23-4A79-B1AF-D16449D8E8B8}" srcOrd="1" destOrd="0" parTransId="{721C54DE-5C90-4469-919F-B9ECB981C56E}" sibTransId="{9D8DD1A8-86F6-4F53-9421-38F4E9BE38E0}"/>
    <dgm:cxn modelId="{7C692296-34E7-4A72-BB9E-EAFAA42758E8}" type="presParOf" srcId="{61689D11-BA59-4E85-A0C7-793F61BC8498}" destId="{B04023CC-BF73-4292-99EC-7DB5C899814A}" srcOrd="0" destOrd="0" presId="urn:microsoft.com/office/officeart/2008/layout/VerticalCurvedList"/>
    <dgm:cxn modelId="{38CFA23E-2D42-43B2-A6B5-9715D39F4181}" type="presParOf" srcId="{B04023CC-BF73-4292-99EC-7DB5C899814A}" destId="{88054DB3-6A93-4E58-B4D7-804AC000CB33}" srcOrd="0" destOrd="0" presId="urn:microsoft.com/office/officeart/2008/layout/VerticalCurvedList"/>
    <dgm:cxn modelId="{A0239B29-4AE6-49BE-BE2A-8D247F23100F}" type="presParOf" srcId="{88054DB3-6A93-4E58-B4D7-804AC000CB33}" destId="{25877C90-ACDD-4352-BB85-E5C08108CFF1}" srcOrd="0" destOrd="0" presId="urn:microsoft.com/office/officeart/2008/layout/VerticalCurvedList"/>
    <dgm:cxn modelId="{73A263FD-2DF9-4984-845C-4D95D3BC5778}" type="presParOf" srcId="{88054DB3-6A93-4E58-B4D7-804AC000CB33}" destId="{B2E487FC-9ADC-40B7-9CE7-43265FD484ED}" srcOrd="1" destOrd="0" presId="urn:microsoft.com/office/officeart/2008/layout/VerticalCurvedList"/>
    <dgm:cxn modelId="{8A48E0AE-23A7-4933-B37C-F92D7C65F8D4}" type="presParOf" srcId="{88054DB3-6A93-4E58-B4D7-804AC000CB33}" destId="{9AD82D97-B5D4-4E71-9E72-767FC4766DAB}" srcOrd="2" destOrd="0" presId="urn:microsoft.com/office/officeart/2008/layout/VerticalCurvedList"/>
    <dgm:cxn modelId="{9064F542-BD0A-47F4-8F00-E31E4563F96E}" type="presParOf" srcId="{88054DB3-6A93-4E58-B4D7-804AC000CB33}" destId="{0360D6FF-FB18-4EFA-BE31-CF37220154D2}" srcOrd="3" destOrd="0" presId="urn:microsoft.com/office/officeart/2008/layout/VerticalCurvedList"/>
    <dgm:cxn modelId="{4900BBF5-40BB-4454-A651-C5F73A8D10FF}" type="presParOf" srcId="{B04023CC-BF73-4292-99EC-7DB5C899814A}" destId="{92831B08-B2A5-4C01-85D6-ABAF9A10F358}" srcOrd="1" destOrd="0" presId="urn:microsoft.com/office/officeart/2008/layout/VerticalCurvedList"/>
    <dgm:cxn modelId="{6FFEDAD9-D502-4E9D-BD6A-8EFAF28C54CD}" type="presParOf" srcId="{B04023CC-BF73-4292-99EC-7DB5C899814A}" destId="{37603D99-DB8A-465F-BE8D-B03BFE8E6ACD}" srcOrd="2" destOrd="0" presId="urn:microsoft.com/office/officeart/2008/layout/VerticalCurvedList"/>
    <dgm:cxn modelId="{515A4C93-E1D0-43C9-B278-323EA29CB55A}" type="presParOf" srcId="{37603D99-DB8A-465F-BE8D-B03BFE8E6ACD}" destId="{FB7B6910-C0AB-4793-BDF6-650093A75590}" srcOrd="0" destOrd="0" presId="urn:microsoft.com/office/officeart/2008/layout/VerticalCurvedList"/>
    <dgm:cxn modelId="{F77083D7-9ED6-482C-B2A3-17AB4145B669}" type="presParOf" srcId="{B04023CC-BF73-4292-99EC-7DB5C899814A}" destId="{F8C76ECE-02AB-4D7A-B7FB-7B5E3BB5D012}" srcOrd="3" destOrd="0" presId="urn:microsoft.com/office/officeart/2008/layout/VerticalCurvedList"/>
    <dgm:cxn modelId="{4A3259F6-7279-4A5F-9F36-FB185ED76B12}" type="presParOf" srcId="{B04023CC-BF73-4292-99EC-7DB5C899814A}" destId="{FF917C4D-5C28-44D6-A329-E213786E3850}" srcOrd="4" destOrd="0" presId="urn:microsoft.com/office/officeart/2008/layout/VerticalCurvedList"/>
    <dgm:cxn modelId="{5962DF90-300D-41E9-BCAE-72B717C3E469}" type="presParOf" srcId="{FF917C4D-5C28-44D6-A329-E213786E3850}" destId="{3DC6477F-072D-43BA-BBD3-99AC0E9CAAF2}" srcOrd="0" destOrd="0" presId="urn:microsoft.com/office/officeart/2008/layout/VerticalCurvedList"/>
    <dgm:cxn modelId="{1F1FF668-3761-4B79-979C-A36FDE990965}" type="presParOf" srcId="{B04023CC-BF73-4292-99EC-7DB5C899814A}" destId="{C30C0C79-DEB4-47F5-AADA-72A3E00CAF4C}" srcOrd="5" destOrd="0" presId="urn:microsoft.com/office/officeart/2008/layout/VerticalCurvedList"/>
    <dgm:cxn modelId="{F52C8D49-C494-4C9E-AAD1-0DE7D40217DC}" type="presParOf" srcId="{B04023CC-BF73-4292-99EC-7DB5C899814A}" destId="{FA9FE449-E6BD-467B-9291-FB32CF62BB16}" srcOrd="6" destOrd="0" presId="urn:microsoft.com/office/officeart/2008/layout/VerticalCurvedList"/>
    <dgm:cxn modelId="{8FB67ED2-3612-4C2F-8A7C-BDA8DC508466}" type="presParOf" srcId="{FA9FE449-E6BD-467B-9291-FB32CF62BB16}" destId="{BE3919B2-5DEB-436A-BBC0-5EC5FCD358E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6EF7F-57E7-4F0C-AD94-AF75487D12C9}" type="doc">
      <dgm:prSet loTypeId="urn:microsoft.com/office/officeart/2005/8/layout/hList7" loCatId="process" qsTypeId="urn:microsoft.com/office/officeart/2005/8/quickstyle/simple1" qsCatId="simple" csTypeId="urn:microsoft.com/office/officeart/2005/8/colors/colorful1" csCatId="colorful" phldr="0"/>
      <dgm:spPr/>
    </dgm:pt>
    <dgm:pt modelId="{EDE6CB9B-7E17-4A46-A763-F1E69C341827}">
      <dgm:prSet phldrT="[Text]" phldr="1"/>
      <dgm:spPr/>
      <dgm:t>
        <a:bodyPr/>
        <a:lstStyle/>
        <a:p>
          <a:endParaRPr lang="en-US"/>
        </a:p>
      </dgm:t>
    </dgm:pt>
    <dgm:pt modelId="{D190E52B-FF28-4CD5-8BA8-3FAD4357B071}" type="parTrans" cxnId="{D843A8E4-81FB-4C67-85B8-65A461CD92D6}">
      <dgm:prSet/>
      <dgm:spPr/>
      <dgm:t>
        <a:bodyPr/>
        <a:lstStyle/>
        <a:p>
          <a:endParaRPr lang="en-US"/>
        </a:p>
      </dgm:t>
    </dgm:pt>
    <dgm:pt modelId="{0CD48426-8FF7-47A8-8686-19863EE1FBDE}" type="sibTrans" cxnId="{D843A8E4-81FB-4C67-85B8-65A461CD92D6}">
      <dgm:prSet/>
      <dgm:spPr/>
      <dgm:t>
        <a:bodyPr/>
        <a:lstStyle/>
        <a:p>
          <a:endParaRPr lang="en-US"/>
        </a:p>
      </dgm:t>
    </dgm:pt>
    <dgm:pt modelId="{9BBADC5B-914E-4B6E-802C-AA27FF130911}">
      <dgm:prSet phldrT="[Text]" phldr="1"/>
      <dgm:spPr/>
      <dgm:t>
        <a:bodyPr/>
        <a:lstStyle/>
        <a:p>
          <a:endParaRPr lang="en-US"/>
        </a:p>
      </dgm:t>
    </dgm:pt>
    <dgm:pt modelId="{FD57AC15-C569-4E5E-BA7D-F1DE552CCB31}" type="parTrans" cxnId="{B445513A-AF75-4B46-962C-DDF0EFB9F7D5}">
      <dgm:prSet/>
      <dgm:spPr/>
      <dgm:t>
        <a:bodyPr/>
        <a:lstStyle/>
        <a:p>
          <a:endParaRPr lang="en-US"/>
        </a:p>
      </dgm:t>
    </dgm:pt>
    <dgm:pt modelId="{9A67BB11-B4D5-4090-B377-85A5D4711915}" type="sibTrans" cxnId="{B445513A-AF75-4B46-962C-DDF0EFB9F7D5}">
      <dgm:prSet/>
      <dgm:spPr/>
      <dgm:t>
        <a:bodyPr/>
        <a:lstStyle/>
        <a:p>
          <a:endParaRPr lang="en-US"/>
        </a:p>
      </dgm:t>
    </dgm:pt>
    <dgm:pt modelId="{7CCFF8D9-67E5-4FEC-A04B-523C02541FC4}">
      <dgm:prSet phldrT="[Text]" phldr="1"/>
      <dgm:spPr/>
      <dgm:t>
        <a:bodyPr/>
        <a:lstStyle/>
        <a:p>
          <a:endParaRPr lang="en-US"/>
        </a:p>
      </dgm:t>
    </dgm:pt>
    <dgm:pt modelId="{B54B7D99-8E7F-4A9B-BEBF-350166ACB176}" type="parTrans" cxnId="{FA56210E-6FD8-4184-94F5-9183FEE596F8}">
      <dgm:prSet/>
      <dgm:spPr/>
      <dgm:t>
        <a:bodyPr/>
        <a:lstStyle/>
        <a:p>
          <a:endParaRPr lang="en-US"/>
        </a:p>
      </dgm:t>
    </dgm:pt>
    <dgm:pt modelId="{DCB2B215-DDB9-4F7E-A607-2BC0C3D67F40}" type="sibTrans" cxnId="{FA56210E-6FD8-4184-94F5-9183FEE596F8}">
      <dgm:prSet/>
      <dgm:spPr/>
      <dgm:t>
        <a:bodyPr/>
        <a:lstStyle/>
        <a:p>
          <a:endParaRPr lang="en-US"/>
        </a:p>
      </dgm:t>
    </dgm:pt>
    <dgm:pt modelId="{89E18185-40E1-4256-AC1D-CCCEABDDE91B}" type="pres">
      <dgm:prSet presAssocID="{F256EF7F-57E7-4F0C-AD94-AF75487D12C9}" presName="Name0" presStyleCnt="0">
        <dgm:presLayoutVars>
          <dgm:dir/>
          <dgm:resizeHandles val="exact"/>
        </dgm:presLayoutVars>
      </dgm:prSet>
      <dgm:spPr/>
    </dgm:pt>
    <dgm:pt modelId="{1721B91B-4BEF-46EF-9FF4-844D84BB133F}" type="pres">
      <dgm:prSet presAssocID="{F256EF7F-57E7-4F0C-AD94-AF75487D12C9}" presName="fgShape" presStyleLbl="fgShp" presStyleIdx="0" presStyleCnt="1"/>
      <dgm:spPr/>
    </dgm:pt>
    <dgm:pt modelId="{4E7701BE-D165-42E7-AA65-A90FBA35B140}" type="pres">
      <dgm:prSet presAssocID="{F256EF7F-57E7-4F0C-AD94-AF75487D12C9}" presName="linComp" presStyleCnt="0"/>
      <dgm:spPr/>
    </dgm:pt>
    <dgm:pt modelId="{35074FC8-003D-4506-82C7-7EFCDE70A7FB}" type="pres">
      <dgm:prSet presAssocID="{EDE6CB9B-7E17-4A46-A763-F1E69C341827}" presName="compNode" presStyleCnt="0"/>
      <dgm:spPr/>
    </dgm:pt>
    <dgm:pt modelId="{B625945D-28A9-4ED3-8AC6-A690A79A68CC}" type="pres">
      <dgm:prSet presAssocID="{EDE6CB9B-7E17-4A46-A763-F1E69C341827}" presName="bkgdShape" presStyleLbl="node1" presStyleIdx="0" presStyleCnt="3"/>
      <dgm:spPr/>
    </dgm:pt>
    <dgm:pt modelId="{02AE6D71-161D-4407-B0E1-D45D0940087D}" type="pres">
      <dgm:prSet presAssocID="{EDE6CB9B-7E17-4A46-A763-F1E69C341827}" presName="nodeTx" presStyleLbl="node1" presStyleIdx="0" presStyleCnt="3">
        <dgm:presLayoutVars>
          <dgm:bulletEnabled val="1"/>
        </dgm:presLayoutVars>
      </dgm:prSet>
      <dgm:spPr/>
    </dgm:pt>
    <dgm:pt modelId="{3FC040A7-8878-47C1-92EB-9362E0D6A577}" type="pres">
      <dgm:prSet presAssocID="{EDE6CB9B-7E17-4A46-A763-F1E69C341827}" presName="invisiNode" presStyleLbl="node1" presStyleIdx="0" presStyleCnt="3"/>
      <dgm:spPr/>
    </dgm:pt>
    <dgm:pt modelId="{139FB097-CE8A-45DF-BA3C-93200FBF3BBC}" type="pres">
      <dgm:prSet presAssocID="{EDE6CB9B-7E17-4A46-A763-F1E69C341827}" presName="imagNode" presStyleLbl="fgImgPlace1" presStyleIdx="0" presStyleCnt="3"/>
      <dgm:spPr/>
    </dgm:pt>
    <dgm:pt modelId="{BE258C19-8C9B-484E-8BDF-EC0EB8F53901}" type="pres">
      <dgm:prSet presAssocID="{0CD48426-8FF7-47A8-8686-19863EE1FBDE}" presName="sibTrans" presStyleLbl="sibTrans2D1" presStyleIdx="0" presStyleCnt="0"/>
      <dgm:spPr/>
    </dgm:pt>
    <dgm:pt modelId="{4FB4490B-B883-452A-8D0E-CD085CDB13FA}" type="pres">
      <dgm:prSet presAssocID="{9BBADC5B-914E-4B6E-802C-AA27FF130911}" presName="compNode" presStyleCnt="0"/>
      <dgm:spPr/>
    </dgm:pt>
    <dgm:pt modelId="{44173C32-9B1F-4CE9-9340-C7BB93FF6642}" type="pres">
      <dgm:prSet presAssocID="{9BBADC5B-914E-4B6E-802C-AA27FF130911}" presName="bkgdShape" presStyleLbl="node1" presStyleIdx="1" presStyleCnt="3"/>
      <dgm:spPr/>
    </dgm:pt>
    <dgm:pt modelId="{DE3F38AC-61AC-41DB-9FDF-EFDDFF6F304D}" type="pres">
      <dgm:prSet presAssocID="{9BBADC5B-914E-4B6E-802C-AA27FF130911}" presName="nodeTx" presStyleLbl="node1" presStyleIdx="1" presStyleCnt="3">
        <dgm:presLayoutVars>
          <dgm:bulletEnabled val="1"/>
        </dgm:presLayoutVars>
      </dgm:prSet>
      <dgm:spPr/>
    </dgm:pt>
    <dgm:pt modelId="{43CA1D1F-3B77-4A8C-9862-99F3CACA0224}" type="pres">
      <dgm:prSet presAssocID="{9BBADC5B-914E-4B6E-802C-AA27FF130911}" presName="invisiNode" presStyleLbl="node1" presStyleIdx="1" presStyleCnt="3"/>
      <dgm:spPr/>
    </dgm:pt>
    <dgm:pt modelId="{56850AB6-029C-42F4-AC72-6F485BE0DFBA}" type="pres">
      <dgm:prSet presAssocID="{9BBADC5B-914E-4B6E-802C-AA27FF130911}" presName="imagNode" presStyleLbl="fgImgPlace1" presStyleIdx="1" presStyleCnt="3"/>
      <dgm:spPr/>
    </dgm:pt>
    <dgm:pt modelId="{AB15370F-AB76-4822-907A-1B8680E4023C}" type="pres">
      <dgm:prSet presAssocID="{9A67BB11-B4D5-4090-B377-85A5D4711915}" presName="sibTrans" presStyleLbl="sibTrans2D1" presStyleIdx="0" presStyleCnt="0"/>
      <dgm:spPr/>
    </dgm:pt>
    <dgm:pt modelId="{35265D91-E043-4573-8575-9EF66AF9C821}" type="pres">
      <dgm:prSet presAssocID="{7CCFF8D9-67E5-4FEC-A04B-523C02541FC4}" presName="compNode" presStyleCnt="0"/>
      <dgm:spPr/>
    </dgm:pt>
    <dgm:pt modelId="{C937FA16-6D95-4161-8B07-39C9321D2167}" type="pres">
      <dgm:prSet presAssocID="{7CCFF8D9-67E5-4FEC-A04B-523C02541FC4}" presName="bkgdShape" presStyleLbl="node1" presStyleIdx="2" presStyleCnt="3"/>
      <dgm:spPr/>
    </dgm:pt>
    <dgm:pt modelId="{7E989ABF-9E1A-4127-986B-71B92D030DFD}" type="pres">
      <dgm:prSet presAssocID="{7CCFF8D9-67E5-4FEC-A04B-523C02541FC4}" presName="nodeTx" presStyleLbl="node1" presStyleIdx="2" presStyleCnt="3">
        <dgm:presLayoutVars>
          <dgm:bulletEnabled val="1"/>
        </dgm:presLayoutVars>
      </dgm:prSet>
      <dgm:spPr/>
    </dgm:pt>
    <dgm:pt modelId="{B2D0AE08-2F1C-4622-89FD-BA640091F154}" type="pres">
      <dgm:prSet presAssocID="{7CCFF8D9-67E5-4FEC-A04B-523C02541FC4}" presName="invisiNode" presStyleLbl="node1" presStyleIdx="2" presStyleCnt="3"/>
      <dgm:spPr/>
    </dgm:pt>
    <dgm:pt modelId="{8E066C5C-C037-4AD2-B901-9F3CB9BC49F2}" type="pres">
      <dgm:prSet presAssocID="{7CCFF8D9-67E5-4FEC-A04B-523C02541FC4}" presName="imagNode" presStyleLbl="fgImgPlace1" presStyleIdx="2" presStyleCnt="3"/>
      <dgm:spPr/>
    </dgm:pt>
  </dgm:ptLst>
  <dgm:cxnLst>
    <dgm:cxn modelId="{FA56210E-6FD8-4184-94F5-9183FEE596F8}" srcId="{F256EF7F-57E7-4F0C-AD94-AF75487D12C9}" destId="{7CCFF8D9-67E5-4FEC-A04B-523C02541FC4}" srcOrd="2" destOrd="0" parTransId="{B54B7D99-8E7F-4A9B-BEBF-350166ACB176}" sibTransId="{DCB2B215-DDB9-4F7E-A607-2BC0C3D67F40}"/>
    <dgm:cxn modelId="{CE4B7813-8DEC-4A39-8E66-C78EAA0AB998}" type="presOf" srcId="{F256EF7F-57E7-4F0C-AD94-AF75487D12C9}" destId="{89E18185-40E1-4256-AC1D-CCCEABDDE91B}" srcOrd="0" destOrd="0" presId="urn:microsoft.com/office/officeart/2005/8/layout/hList7"/>
    <dgm:cxn modelId="{DA01C113-FA7A-4FA7-BC00-7EBF36A48D4D}" type="presOf" srcId="{EDE6CB9B-7E17-4A46-A763-F1E69C341827}" destId="{B625945D-28A9-4ED3-8AC6-A690A79A68CC}" srcOrd="0" destOrd="0" presId="urn:microsoft.com/office/officeart/2005/8/layout/hList7"/>
    <dgm:cxn modelId="{6CB0BD16-1BD6-4BC3-99D3-CB78EC4288A9}" type="presOf" srcId="{9A67BB11-B4D5-4090-B377-85A5D4711915}" destId="{AB15370F-AB76-4822-907A-1B8680E4023C}" srcOrd="0" destOrd="0" presId="urn:microsoft.com/office/officeart/2005/8/layout/hList7"/>
    <dgm:cxn modelId="{A9182F1F-DEDE-43CB-9381-323E09EBBB7C}" type="presOf" srcId="{0CD48426-8FF7-47A8-8686-19863EE1FBDE}" destId="{BE258C19-8C9B-484E-8BDF-EC0EB8F53901}" srcOrd="0" destOrd="0" presId="urn:microsoft.com/office/officeart/2005/8/layout/hList7"/>
    <dgm:cxn modelId="{B445513A-AF75-4B46-962C-DDF0EFB9F7D5}" srcId="{F256EF7F-57E7-4F0C-AD94-AF75487D12C9}" destId="{9BBADC5B-914E-4B6E-802C-AA27FF130911}" srcOrd="1" destOrd="0" parTransId="{FD57AC15-C569-4E5E-BA7D-F1DE552CCB31}" sibTransId="{9A67BB11-B4D5-4090-B377-85A5D4711915}"/>
    <dgm:cxn modelId="{86A0AC3E-34C2-4E90-8B33-AEF3E1B9C133}" type="presOf" srcId="{EDE6CB9B-7E17-4A46-A763-F1E69C341827}" destId="{02AE6D71-161D-4407-B0E1-D45D0940087D}" srcOrd="1" destOrd="0" presId="urn:microsoft.com/office/officeart/2005/8/layout/hList7"/>
    <dgm:cxn modelId="{CE51FA90-F093-49AC-8039-EAFC5340A72B}" type="presOf" srcId="{9BBADC5B-914E-4B6E-802C-AA27FF130911}" destId="{DE3F38AC-61AC-41DB-9FDF-EFDDFF6F304D}" srcOrd="1" destOrd="0" presId="urn:microsoft.com/office/officeart/2005/8/layout/hList7"/>
    <dgm:cxn modelId="{1E03F8BC-2D5A-4467-AC1F-1FABF8C6DDD7}" type="presOf" srcId="{7CCFF8D9-67E5-4FEC-A04B-523C02541FC4}" destId="{C937FA16-6D95-4161-8B07-39C9321D2167}" srcOrd="0" destOrd="0" presId="urn:microsoft.com/office/officeart/2005/8/layout/hList7"/>
    <dgm:cxn modelId="{51D823CA-ACB6-40EE-A9E6-F4B15AB1ACB9}" type="presOf" srcId="{7CCFF8D9-67E5-4FEC-A04B-523C02541FC4}" destId="{7E989ABF-9E1A-4127-986B-71B92D030DFD}" srcOrd="1" destOrd="0" presId="urn:microsoft.com/office/officeart/2005/8/layout/hList7"/>
    <dgm:cxn modelId="{D843A8E4-81FB-4C67-85B8-65A461CD92D6}" srcId="{F256EF7F-57E7-4F0C-AD94-AF75487D12C9}" destId="{EDE6CB9B-7E17-4A46-A763-F1E69C341827}" srcOrd="0" destOrd="0" parTransId="{D190E52B-FF28-4CD5-8BA8-3FAD4357B071}" sibTransId="{0CD48426-8FF7-47A8-8686-19863EE1FBDE}"/>
    <dgm:cxn modelId="{BFE7A6E6-493C-40CF-B185-C39C04640949}" type="presOf" srcId="{9BBADC5B-914E-4B6E-802C-AA27FF130911}" destId="{44173C32-9B1F-4CE9-9340-C7BB93FF6642}" srcOrd="0" destOrd="0" presId="urn:microsoft.com/office/officeart/2005/8/layout/hList7"/>
    <dgm:cxn modelId="{940CE020-C712-4AAA-A2D8-6DF366954764}" type="presParOf" srcId="{89E18185-40E1-4256-AC1D-CCCEABDDE91B}" destId="{1721B91B-4BEF-46EF-9FF4-844D84BB133F}" srcOrd="0" destOrd="0" presId="urn:microsoft.com/office/officeart/2005/8/layout/hList7"/>
    <dgm:cxn modelId="{333740B8-2390-4B63-A8F4-6021A0DF0349}" type="presParOf" srcId="{89E18185-40E1-4256-AC1D-CCCEABDDE91B}" destId="{4E7701BE-D165-42E7-AA65-A90FBA35B140}" srcOrd="1" destOrd="0" presId="urn:microsoft.com/office/officeart/2005/8/layout/hList7"/>
    <dgm:cxn modelId="{75915B4F-FF1C-4FC9-A04D-7702A1265DF0}" type="presParOf" srcId="{4E7701BE-D165-42E7-AA65-A90FBA35B140}" destId="{35074FC8-003D-4506-82C7-7EFCDE70A7FB}" srcOrd="0" destOrd="0" presId="urn:microsoft.com/office/officeart/2005/8/layout/hList7"/>
    <dgm:cxn modelId="{1B6FB1F9-9F3A-4136-B8ED-66BF08A87F15}" type="presParOf" srcId="{35074FC8-003D-4506-82C7-7EFCDE70A7FB}" destId="{B625945D-28A9-4ED3-8AC6-A690A79A68CC}" srcOrd="0" destOrd="0" presId="urn:microsoft.com/office/officeart/2005/8/layout/hList7"/>
    <dgm:cxn modelId="{AB619915-4A20-43FE-B7CF-5B7E28DC05E2}" type="presParOf" srcId="{35074FC8-003D-4506-82C7-7EFCDE70A7FB}" destId="{02AE6D71-161D-4407-B0E1-D45D0940087D}" srcOrd="1" destOrd="0" presId="urn:microsoft.com/office/officeart/2005/8/layout/hList7"/>
    <dgm:cxn modelId="{036F57BA-5A73-40AA-9F28-5BCC0B5010E0}" type="presParOf" srcId="{35074FC8-003D-4506-82C7-7EFCDE70A7FB}" destId="{3FC040A7-8878-47C1-92EB-9362E0D6A577}" srcOrd="2" destOrd="0" presId="urn:microsoft.com/office/officeart/2005/8/layout/hList7"/>
    <dgm:cxn modelId="{37E8875F-354F-465F-AA6D-BAF59909C042}" type="presParOf" srcId="{35074FC8-003D-4506-82C7-7EFCDE70A7FB}" destId="{139FB097-CE8A-45DF-BA3C-93200FBF3BBC}" srcOrd="3" destOrd="0" presId="urn:microsoft.com/office/officeart/2005/8/layout/hList7"/>
    <dgm:cxn modelId="{7881A36C-F79D-426C-B448-BB3682765D6D}" type="presParOf" srcId="{4E7701BE-D165-42E7-AA65-A90FBA35B140}" destId="{BE258C19-8C9B-484E-8BDF-EC0EB8F53901}" srcOrd="1" destOrd="0" presId="urn:microsoft.com/office/officeart/2005/8/layout/hList7"/>
    <dgm:cxn modelId="{F07237E6-A4AA-4628-8103-19D84806484C}" type="presParOf" srcId="{4E7701BE-D165-42E7-AA65-A90FBA35B140}" destId="{4FB4490B-B883-452A-8D0E-CD085CDB13FA}" srcOrd="2" destOrd="0" presId="urn:microsoft.com/office/officeart/2005/8/layout/hList7"/>
    <dgm:cxn modelId="{EF895665-3A44-4C73-9548-588F4A4FF437}" type="presParOf" srcId="{4FB4490B-B883-452A-8D0E-CD085CDB13FA}" destId="{44173C32-9B1F-4CE9-9340-C7BB93FF6642}" srcOrd="0" destOrd="0" presId="urn:microsoft.com/office/officeart/2005/8/layout/hList7"/>
    <dgm:cxn modelId="{A54A20A5-B0DF-4D66-AE65-875A9CA01426}" type="presParOf" srcId="{4FB4490B-B883-452A-8D0E-CD085CDB13FA}" destId="{DE3F38AC-61AC-41DB-9FDF-EFDDFF6F304D}" srcOrd="1" destOrd="0" presId="urn:microsoft.com/office/officeart/2005/8/layout/hList7"/>
    <dgm:cxn modelId="{EB7B89C9-452E-4FF7-93D1-0044B98070A9}" type="presParOf" srcId="{4FB4490B-B883-452A-8D0E-CD085CDB13FA}" destId="{43CA1D1F-3B77-4A8C-9862-99F3CACA0224}" srcOrd="2" destOrd="0" presId="urn:microsoft.com/office/officeart/2005/8/layout/hList7"/>
    <dgm:cxn modelId="{D20FBBDF-9542-4660-9766-51948AA33E23}" type="presParOf" srcId="{4FB4490B-B883-452A-8D0E-CD085CDB13FA}" destId="{56850AB6-029C-42F4-AC72-6F485BE0DFBA}" srcOrd="3" destOrd="0" presId="urn:microsoft.com/office/officeart/2005/8/layout/hList7"/>
    <dgm:cxn modelId="{FB80A30E-5E5F-4677-AFE5-AEDD777B14E7}" type="presParOf" srcId="{4E7701BE-D165-42E7-AA65-A90FBA35B140}" destId="{AB15370F-AB76-4822-907A-1B8680E4023C}" srcOrd="3" destOrd="0" presId="urn:microsoft.com/office/officeart/2005/8/layout/hList7"/>
    <dgm:cxn modelId="{59B07298-7DAA-4A01-8F72-5EF027B94253}" type="presParOf" srcId="{4E7701BE-D165-42E7-AA65-A90FBA35B140}" destId="{35265D91-E043-4573-8575-9EF66AF9C821}" srcOrd="4" destOrd="0" presId="urn:microsoft.com/office/officeart/2005/8/layout/hList7"/>
    <dgm:cxn modelId="{8C2A7770-F6CD-474F-9F5E-E83AD6570623}" type="presParOf" srcId="{35265D91-E043-4573-8575-9EF66AF9C821}" destId="{C937FA16-6D95-4161-8B07-39C9321D2167}" srcOrd="0" destOrd="0" presId="urn:microsoft.com/office/officeart/2005/8/layout/hList7"/>
    <dgm:cxn modelId="{2FC13A80-ABE1-4B83-90D7-118198F0A8F5}" type="presParOf" srcId="{35265D91-E043-4573-8575-9EF66AF9C821}" destId="{7E989ABF-9E1A-4127-986B-71B92D030DFD}" srcOrd="1" destOrd="0" presId="urn:microsoft.com/office/officeart/2005/8/layout/hList7"/>
    <dgm:cxn modelId="{1654CB1B-74F5-4AB5-B682-351D444599A3}" type="presParOf" srcId="{35265D91-E043-4573-8575-9EF66AF9C821}" destId="{B2D0AE08-2F1C-4622-89FD-BA640091F154}" srcOrd="2" destOrd="0" presId="urn:microsoft.com/office/officeart/2005/8/layout/hList7"/>
    <dgm:cxn modelId="{82D111CA-7C6D-467D-8F31-AC74E074D2EF}" type="presParOf" srcId="{35265D91-E043-4573-8575-9EF66AF9C821}" destId="{8E066C5C-C037-4AD2-B901-9F3CB9BC49F2}"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6451B3-8B28-4075-9B9C-CBC6D84C06F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743835E-7274-4FA6-9933-CD7F95DE4051}">
      <dgm:prSet phldrT="[Text]" custT="1"/>
      <dgm:spPr/>
      <dgm:t>
        <a:bodyPr anchor="ctr" anchorCtr="0"/>
        <a:lstStyle/>
        <a:p>
          <a:pPr rtl="0"/>
          <a:r>
            <a:rPr lang="en-US" sz="2000" b="1" dirty="0">
              <a:latin typeface="Arial" panose="020B0604020202020204"/>
            </a:rPr>
            <a:t>        No thanks</a:t>
          </a:r>
          <a:endParaRPr lang="en-US" sz="2000" b="0" dirty="0"/>
        </a:p>
      </dgm:t>
    </dgm:pt>
    <dgm:pt modelId="{C4EE3E7F-5854-4CE1-839A-152DA6206E2A}" type="parTrans" cxnId="{7EC4FC20-C04B-4CDB-85EC-96240833585B}">
      <dgm:prSet/>
      <dgm:spPr/>
      <dgm:t>
        <a:bodyPr/>
        <a:lstStyle/>
        <a:p>
          <a:endParaRPr lang="en-US"/>
        </a:p>
      </dgm:t>
    </dgm:pt>
    <dgm:pt modelId="{0DCE0D1F-8CCA-45E3-8167-BE034B33CDEB}" type="sibTrans" cxnId="{7EC4FC20-C04B-4CDB-85EC-96240833585B}">
      <dgm:prSet/>
      <dgm:spPr/>
      <dgm:t>
        <a:bodyPr/>
        <a:lstStyle/>
        <a:p>
          <a:endParaRPr lang="en-US"/>
        </a:p>
      </dgm:t>
    </dgm:pt>
    <dgm:pt modelId="{2010EF69-333C-4C08-9780-0FB50688B50C}">
      <dgm:prSet phldr="0" custT="1"/>
      <dgm:spPr>
        <a:solidFill>
          <a:schemeClr val="accent4"/>
        </a:solidFill>
      </dgm:spPr>
      <dgm:t>
        <a:bodyPr anchor="ctr" anchorCtr="0"/>
        <a:lstStyle/>
        <a:p>
          <a:pPr rtl="0"/>
          <a:r>
            <a:rPr lang="en-US" sz="2000" b="1" dirty="0">
              <a:latin typeface="Arial" panose="020B0604020202020204"/>
            </a:rPr>
            <a:t>        Yes</a:t>
          </a:r>
        </a:p>
      </dgm:t>
    </dgm:pt>
    <dgm:pt modelId="{DF393BE2-CF81-42C2-88FE-C41FD3938635}" type="sibTrans" cxnId="{8DE4664D-BFCF-4946-BB0C-3821E3FA8445}">
      <dgm:prSet/>
      <dgm:spPr/>
      <dgm:t>
        <a:bodyPr/>
        <a:lstStyle/>
        <a:p>
          <a:endParaRPr lang="en-US"/>
        </a:p>
      </dgm:t>
    </dgm:pt>
    <dgm:pt modelId="{F4C18107-0FAA-42C7-B0EA-AFA2F60862A1}" type="parTrans" cxnId="{8DE4664D-BFCF-4946-BB0C-3821E3FA8445}">
      <dgm:prSet/>
      <dgm:spPr/>
      <dgm:t>
        <a:bodyPr/>
        <a:lstStyle/>
        <a:p>
          <a:endParaRPr lang="en-US"/>
        </a:p>
      </dgm:t>
    </dgm:pt>
    <dgm:pt modelId="{97F4CD1E-60C5-4A4A-BF9B-D095320D5436}" type="pres">
      <dgm:prSet presAssocID="{7A6451B3-8B28-4075-9B9C-CBC6D84C06F2}" presName="linear" presStyleCnt="0">
        <dgm:presLayoutVars>
          <dgm:animLvl val="lvl"/>
          <dgm:resizeHandles val="exact"/>
        </dgm:presLayoutVars>
      </dgm:prSet>
      <dgm:spPr/>
    </dgm:pt>
    <dgm:pt modelId="{1E4BBFE6-2FBB-4BD7-B7CD-E2042FB96470}" type="pres">
      <dgm:prSet presAssocID="{2010EF69-333C-4C08-9780-0FB50688B50C}" presName="parentText" presStyleLbl="node1" presStyleIdx="0" presStyleCnt="2" custFlipHor="1" custScaleX="33328" custLinFactNeighborX="-24154" custLinFactNeighborY="40749">
        <dgm:presLayoutVars>
          <dgm:chMax val="0"/>
          <dgm:bulletEnabled val="1"/>
        </dgm:presLayoutVars>
      </dgm:prSet>
      <dgm:spPr/>
    </dgm:pt>
    <dgm:pt modelId="{E9A04A25-43AB-4B03-896F-BCD735FB870A}" type="pres">
      <dgm:prSet presAssocID="{DF393BE2-CF81-42C2-88FE-C41FD3938635}" presName="spacer" presStyleCnt="0"/>
      <dgm:spPr/>
    </dgm:pt>
    <dgm:pt modelId="{C4E55B93-3C75-4214-BB9B-3DF3D79742E4}" type="pres">
      <dgm:prSet presAssocID="{C743835E-7274-4FA6-9933-CD7F95DE4051}" presName="parentText" presStyleLbl="node1" presStyleIdx="1" presStyleCnt="2" custScaleX="33589" custLinFactY="-96781" custLinFactNeighborX="13926" custLinFactNeighborY="-100000">
        <dgm:presLayoutVars>
          <dgm:chMax val="0"/>
          <dgm:bulletEnabled val="1"/>
        </dgm:presLayoutVars>
      </dgm:prSet>
      <dgm:spPr/>
    </dgm:pt>
  </dgm:ptLst>
  <dgm:cxnLst>
    <dgm:cxn modelId="{7EC4FC20-C04B-4CDB-85EC-96240833585B}" srcId="{7A6451B3-8B28-4075-9B9C-CBC6D84C06F2}" destId="{C743835E-7274-4FA6-9933-CD7F95DE4051}" srcOrd="1" destOrd="0" parTransId="{C4EE3E7F-5854-4CE1-839A-152DA6206E2A}" sibTransId="{0DCE0D1F-8CCA-45E3-8167-BE034B33CDEB}"/>
    <dgm:cxn modelId="{34E26249-A9EC-4A7A-8187-308EA72E3069}" type="presOf" srcId="{C743835E-7274-4FA6-9933-CD7F95DE4051}" destId="{C4E55B93-3C75-4214-BB9B-3DF3D79742E4}" srcOrd="0" destOrd="0" presId="urn:microsoft.com/office/officeart/2005/8/layout/vList2"/>
    <dgm:cxn modelId="{8DE4664D-BFCF-4946-BB0C-3821E3FA8445}" srcId="{7A6451B3-8B28-4075-9B9C-CBC6D84C06F2}" destId="{2010EF69-333C-4C08-9780-0FB50688B50C}" srcOrd="0" destOrd="0" parTransId="{F4C18107-0FAA-42C7-B0EA-AFA2F60862A1}" sibTransId="{DF393BE2-CF81-42C2-88FE-C41FD3938635}"/>
    <dgm:cxn modelId="{71CC7988-09B6-4195-8349-095965C04558}" type="presOf" srcId="{2010EF69-333C-4C08-9780-0FB50688B50C}" destId="{1E4BBFE6-2FBB-4BD7-B7CD-E2042FB96470}" srcOrd="0" destOrd="0" presId="urn:microsoft.com/office/officeart/2005/8/layout/vList2"/>
    <dgm:cxn modelId="{F69DBBD7-9FC8-4805-AED8-A02C74DA4021}" type="presOf" srcId="{7A6451B3-8B28-4075-9B9C-CBC6D84C06F2}" destId="{97F4CD1E-60C5-4A4A-BF9B-D095320D5436}" srcOrd="0" destOrd="0" presId="urn:microsoft.com/office/officeart/2005/8/layout/vList2"/>
    <dgm:cxn modelId="{D9D0B529-CF3A-4284-A480-25D62FE8B1A0}" type="presParOf" srcId="{97F4CD1E-60C5-4A4A-BF9B-D095320D5436}" destId="{1E4BBFE6-2FBB-4BD7-B7CD-E2042FB96470}" srcOrd="0" destOrd="0" presId="urn:microsoft.com/office/officeart/2005/8/layout/vList2"/>
    <dgm:cxn modelId="{46DEF28A-6528-441B-8F35-AC4C0EA66562}" type="presParOf" srcId="{97F4CD1E-60C5-4A4A-BF9B-D095320D5436}" destId="{E9A04A25-43AB-4B03-896F-BCD735FB870A}" srcOrd="1" destOrd="0" presId="urn:microsoft.com/office/officeart/2005/8/layout/vList2"/>
    <dgm:cxn modelId="{6E877CD9-B023-494B-B46C-2BF03DFC778D}" type="presParOf" srcId="{97F4CD1E-60C5-4A4A-BF9B-D095320D5436}" destId="{C4E55B93-3C75-4214-BB9B-3DF3D79742E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B7C76-9A72-4ABB-87B0-7082796C1572}">
      <dsp:nvSpPr>
        <dsp:cNvPr id="0" name=""/>
        <dsp:cNvSpPr/>
      </dsp:nvSpPr>
      <dsp:spPr>
        <a:xfrm>
          <a:off x="0" y="158537"/>
          <a:ext cx="8204500" cy="11324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58537"/>
        <a:ext cx="6450359" cy="1132407"/>
      </dsp:txXfrm>
    </dsp:sp>
    <dsp:sp modelId="{8282C180-86DF-46B1-9D29-CAABC640E30D}">
      <dsp:nvSpPr>
        <dsp:cNvPr id="0" name=""/>
        <dsp:cNvSpPr/>
      </dsp:nvSpPr>
      <dsp:spPr>
        <a:xfrm>
          <a:off x="113240" y="275763"/>
          <a:ext cx="1640900" cy="905926"/>
        </a:xfrm>
        <a:prstGeom prst="roundRect">
          <a:avLst>
            <a:gd name="adj" fmla="val 1000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E6FCBB-BBB5-4099-91EE-AE5D029F6C75}">
      <dsp:nvSpPr>
        <dsp:cNvPr id="0" name=""/>
        <dsp:cNvSpPr/>
      </dsp:nvSpPr>
      <dsp:spPr>
        <a:xfrm>
          <a:off x="0" y="1332323"/>
          <a:ext cx="8204500" cy="11324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1332323"/>
        <a:ext cx="6450359" cy="1132407"/>
      </dsp:txXfrm>
    </dsp:sp>
    <dsp:sp modelId="{4A2185A7-AB2A-4614-8A68-FF2C1F5BDC63}">
      <dsp:nvSpPr>
        <dsp:cNvPr id="0" name=""/>
        <dsp:cNvSpPr/>
      </dsp:nvSpPr>
      <dsp:spPr>
        <a:xfrm>
          <a:off x="113240" y="1450369"/>
          <a:ext cx="1640900" cy="905926"/>
        </a:xfrm>
        <a:prstGeom prst="roundRect">
          <a:avLst>
            <a:gd name="adj" fmla="val 10000"/>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E315B-7BF6-464F-B1F8-5154F190E1C9}">
      <dsp:nvSpPr>
        <dsp:cNvPr id="0" name=""/>
        <dsp:cNvSpPr/>
      </dsp:nvSpPr>
      <dsp:spPr>
        <a:xfrm>
          <a:off x="0" y="2491297"/>
          <a:ext cx="8204500" cy="11324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endParaRPr lang="en-US" sz="2300" kern="1200"/>
        </a:p>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dsp:txBody>
      <dsp:txXfrm>
        <a:off x="1754140" y="2491297"/>
        <a:ext cx="6450359" cy="1132407"/>
      </dsp:txXfrm>
    </dsp:sp>
    <dsp:sp modelId="{E6608033-8302-4425-9AD2-99A9BBD050CE}">
      <dsp:nvSpPr>
        <dsp:cNvPr id="0" name=""/>
        <dsp:cNvSpPr/>
      </dsp:nvSpPr>
      <dsp:spPr>
        <a:xfrm>
          <a:off x="113240" y="2604537"/>
          <a:ext cx="1640900" cy="905926"/>
        </a:xfrm>
        <a:prstGeom prst="roundRect">
          <a:avLst>
            <a:gd name="adj" fmla="val 1000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487FC-9ADC-40B7-9CE7-43265FD484ED}">
      <dsp:nvSpPr>
        <dsp:cNvPr id="0" name=""/>
        <dsp:cNvSpPr/>
      </dsp:nvSpPr>
      <dsp:spPr>
        <a:xfrm>
          <a:off x="-4096193" y="-628677"/>
          <a:ext cx="4881059" cy="4881059"/>
        </a:xfrm>
        <a:prstGeom prst="blockArc">
          <a:avLst>
            <a:gd name="adj1" fmla="val 18900000"/>
            <a:gd name="adj2" fmla="val 2700000"/>
            <a:gd name="adj3" fmla="val 44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831B08-B2A5-4C01-85D6-ABAF9A10F358}">
      <dsp:nvSpPr>
        <dsp:cNvPr id="0" name=""/>
        <dsp:cNvSpPr/>
      </dsp:nvSpPr>
      <dsp:spPr>
        <a:xfrm>
          <a:off x="504744" y="362370"/>
          <a:ext cx="7651522" cy="7247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362370"/>
        <a:ext cx="7651522" cy="724741"/>
      </dsp:txXfrm>
    </dsp:sp>
    <dsp:sp modelId="{FB7B6910-C0AB-4793-BDF6-650093A75590}">
      <dsp:nvSpPr>
        <dsp:cNvPr id="0" name=""/>
        <dsp:cNvSpPr/>
      </dsp:nvSpPr>
      <dsp:spPr>
        <a:xfrm>
          <a:off x="51781" y="271777"/>
          <a:ext cx="905926" cy="90592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C76ECE-02AB-4D7A-B7FB-7B5E3BB5D012}">
      <dsp:nvSpPr>
        <dsp:cNvPr id="0" name=""/>
        <dsp:cNvSpPr/>
      </dsp:nvSpPr>
      <dsp:spPr>
        <a:xfrm>
          <a:off x="768188" y="1449481"/>
          <a:ext cx="7388079" cy="7247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768188" y="1449481"/>
        <a:ext cx="7388079" cy="724741"/>
      </dsp:txXfrm>
    </dsp:sp>
    <dsp:sp modelId="{3DC6477F-072D-43BA-BBD3-99AC0E9CAAF2}">
      <dsp:nvSpPr>
        <dsp:cNvPr id="0" name=""/>
        <dsp:cNvSpPr/>
      </dsp:nvSpPr>
      <dsp:spPr>
        <a:xfrm>
          <a:off x="315225" y="1358889"/>
          <a:ext cx="905926" cy="90592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C0C79-DEB4-47F5-AADA-72A3E00CAF4C}">
      <dsp:nvSpPr>
        <dsp:cNvPr id="0" name=""/>
        <dsp:cNvSpPr/>
      </dsp:nvSpPr>
      <dsp:spPr>
        <a:xfrm>
          <a:off x="504744" y="2536593"/>
          <a:ext cx="7651522" cy="7247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263"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kern="1200"/>
        </a:p>
      </dsp:txBody>
      <dsp:txXfrm>
        <a:off x="504744" y="2536593"/>
        <a:ext cx="7651522" cy="724741"/>
      </dsp:txXfrm>
    </dsp:sp>
    <dsp:sp modelId="{BE3919B2-5DEB-436A-BBC0-5EC5FCD358E5}">
      <dsp:nvSpPr>
        <dsp:cNvPr id="0" name=""/>
        <dsp:cNvSpPr/>
      </dsp:nvSpPr>
      <dsp:spPr>
        <a:xfrm>
          <a:off x="51781" y="2446000"/>
          <a:ext cx="905926" cy="90592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5945D-28A9-4ED3-8AC6-A690A79A68CC}">
      <dsp:nvSpPr>
        <dsp:cNvPr id="0" name=""/>
        <dsp:cNvSpPr/>
      </dsp:nvSpPr>
      <dsp:spPr>
        <a:xfrm>
          <a:off x="1902" y="0"/>
          <a:ext cx="2960429" cy="363583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1902" y="1454333"/>
        <a:ext cx="2960429" cy="1454333"/>
      </dsp:txXfrm>
    </dsp:sp>
    <dsp:sp modelId="{139FB097-CE8A-45DF-BA3C-93200FBF3BBC}">
      <dsp:nvSpPr>
        <dsp:cNvPr id="0" name=""/>
        <dsp:cNvSpPr/>
      </dsp:nvSpPr>
      <dsp:spPr>
        <a:xfrm>
          <a:off x="876751" y="218150"/>
          <a:ext cx="1210732" cy="121073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73C32-9B1F-4CE9-9340-C7BB93FF6642}">
      <dsp:nvSpPr>
        <dsp:cNvPr id="0" name=""/>
        <dsp:cNvSpPr/>
      </dsp:nvSpPr>
      <dsp:spPr>
        <a:xfrm>
          <a:off x="3051145" y="0"/>
          <a:ext cx="2960429" cy="36358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3051145" y="1454333"/>
        <a:ext cx="2960429" cy="1454333"/>
      </dsp:txXfrm>
    </dsp:sp>
    <dsp:sp modelId="{56850AB6-029C-42F4-AC72-6F485BE0DFBA}">
      <dsp:nvSpPr>
        <dsp:cNvPr id="0" name=""/>
        <dsp:cNvSpPr/>
      </dsp:nvSpPr>
      <dsp:spPr>
        <a:xfrm>
          <a:off x="3925993" y="218150"/>
          <a:ext cx="1210732" cy="121073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37FA16-6D95-4161-8B07-39C9321D2167}">
      <dsp:nvSpPr>
        <dsp:cNvPr id="0" name=""/>
        <dsp:cNvSpPr/>
      </dsp:nvSpPr>
      <dsp:spPr>
        <a:xfrm>
          <a:off x="6100387" y="0"/>
          <a:ext cx="2960429" cy="363583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endParaRPr lang="en-US" sz="5300" kern="1200"/>
        </a:p>
      </dsp:txBody>
      <dsp:txXfrm>
        <a:off x="6100387" y="1454333"/>
        <a:ext cx="2960429" cy="1454333"/>
      </dsp:txXfrm>
    </dsp:sp>
    <dsp:sp modelId="{8E066C5C-C037-4AD2-B901-9F3CB9BC49F2}">
      <dsp:nvSpPr>
        <dsp:cNvPr id="0" name=""/>
        <dsp:cNvSpPr/>
      </dsp:nvSpPr>
      <dsp:spPr>
        <a:xfrm>
          <a:off x="6975236" y="218150"/>
          <a:ext cx="1210732" cy="121073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21B91B-4BEF-46EF-9FF4-844D84BB133F}">
      <dsp:nvSpPr>
        <dsp:cNvPr id="0" name=""/>
        <dsp:cNvSpPr/>
      </dsp:nvSpPr>
      <dsp:spPr>
        <a:xfrm>
          <a:off x="362508" y="2908667"/>
          <a:ext cx="8337702" cy="545375"/>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BBFE6-2FBB-4BD7-B7CD-E2042FB96470}">
      <dsp:nvSpPr>
        <dsp:cNvPr id="0" name=""/>
        <dsp:cNvSpPr/>
      </dsp:nvSpPr>
      <dsp:spPr>
        <a:xfrm flipH="1">
          <a:off x="780342" y="59736"/>
          <a:ext cx="2832418" cy="67392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Yes</a:t>
          </a:r>
        </a:p>
      </dsp:txBody>
      <dsp:txXfrm>
        <a:off x="813240" y="92634"/>
        <a:ext cx="2766622" cy="608124"/>
      </dsp:txXfrm>
    </dsp:sp>
    <dsp:sp modelId="{C4E55B93-3C75-4214-BB9B-3DF3D79742E4}">
      <dsp:nvSpPr>
        <dsp:cNvPr id="0" name=""/>
        <dsp:cNvSpPr/>
      </dsp:nvSpPr>
      <dsp:spPr>
        <a:xfrm>
          <a:off x="4005525" y="39180"/>
          <a:ext cx="2854600" cy="673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No thanks</a:t>
          </a:r>
          <a:endParaRPr lang="en-US" sz="2000" b="0" kern="1200" dirty="0"/>
        </a:p>
      </dsp:txBody>
      <dsp:txXfrm>
        <a:off x="4038423" y="72078"/>
        <a:ext cx="2788804" cy="60812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10.739"/>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33,'3017'0,"-2610"-16,-43 0,-178 16,-150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5:20.375"/>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0,'2701'0,"-2674"0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36.86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1,'2497'0,"-2477"0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41.87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0,'1176'0,"-1149"0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50.03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0,'599'0,"-578"0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55.14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0,'726'0,"-706"0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4:59.64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1,'720'0,"-700"0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5:03.15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0,'6'0,"7"0,11 0,9 0,-3 0,0 0,-1 0,1 0,6 0,2 0,6 0,0 0,-7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5:09.508"/>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0,'6'0,"7"0,6 0,6 0,4 0,2 0,2 0,0 0,0 0,0 0,0 0,-1 0,0 0,-6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8-02T19:55:14.848"/>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0,'11'0,"9"0,7 0,3 0,3 0,1 0,0 0,-1 0,0 0,0 0,-1 0,0 0,0 0,-5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2C212-C11A-4112-AE87-C0599B486AE1}"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56617-5C6D-4B5F-B5CF-FE2FF77E00F1}" type="slidenum">
              <a:rPr lang="en-US" smtClean="0"/>
              <a:t>‹#›</a:t>
            </a:fld>
            <a:endParaRPr lang="en-US"/>
          </a:p>
        </p:txBody>
      </p:sp>
    </p:spTree>
    <p:extLst>
      <p:ext uri="{BB962C8B-B14F-4D97-AF65-F5344CB8AC3E}">
        <p14:creationId xmlns:p14="http://schemas.microsoft.com/office/powerpoint/2010/main" val="257125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2</a:t>
            </a:fld>
            <a:endParaRPr lang="en-US"/>
          </a:p>
        </p:txBody>
      </p:sp>
    </p:spTree>
    <p:extLst>
      <p:ext uri="{BB962C8B-B14F-4D97-AF65-F5344CB8AC3E}">
        <p14:creationId xmlns:p14="http://schemas.microsoft.com/office/powerpoint/2010/main" val="2636788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16</a:t>
            </a:fld>
            <a:endParaRPr lang="en-US"/>
          </a:p>
        </p:txBody>
      </p:sp>
    </p:spTree>
    <p:extLst>
      <p:ext uri="{BB962C8B-B14F-4D97-AF65-F5344CB8AC3E}">
        <p14:creationId xmlns:p14="http://schemas.microsoft.com/office/powerpoint/2010/main" val="833564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17</a:t>
            </a:fld>
            <a:endParaRPr lang="en-US"/>
          </a:p>
        </p:txBody>
      </p:sp>
    </p:spTree>
    <p:extLst>
      <p:ext uri="{BB962C8B-B14F-4D97-AF65-F5344CB8AC3E}">
        <p14:creationId xmlns:p14="http://schemas.microsoft.com/office/powerpoint/2010/main" val="620198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18</a:t>
            </a:fld>
            <a:endParaRPr lang="en-US"/>
          </a:p>
        </p:txBody>
      </p:sp>
    </p:spTree>
    <p:extLst>
      <p:ext uri="{BB962C8B-B14F-4D97-AF65-F5344CB8AC3E}">
        <p14:creationId xmlns:p14="http://schemas.microsoft.com/office/powerpoint/2010/main" val="427298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19</a:t>
            </a:fld>
            <a:endParaRPr lang="en-US"/>
          </a:p>
        </p:txBody>
      </p:sp>
    </p:spTree>
    <p:extLst>
      <p:ext uri="{BB962C8B-B14F-4D97-AF65-F5344CB8AC3E}">
        <p14:creationId xmlns:p14="http://schemas.microsoft.com/office/powerpoint/2010/main" val="3907682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20</a:t>
            </a:fld>
            <a:endParaRPr lang="en-US"/>
          </a:p>
        </p:txBody>
      </p:sp>
    </p:spTree>
    <p:extLst>
      <p:ext uri="{BB962C8B-B14F-4D97-AF65-F5344CB8AC3E}">
        <p14:creationId xmlns:p14="http://schemas.microsoft.com/office/powerpoint/2010/main" val="64083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22</a:t>
            </a:fld>
            <a:endParaRPr lang="en-US"/>
          </a:p>
        </p:txBody>
      </p:sp>
    </p:spTree>
    <p:extLst>
      <p:ext uri="{BB962C8B-B14F-4D97-AF65-F5344CB8AC3E}">
        <p14:creationId xmlns:p14="http://schemas.microsoft.com/office/powerpoint/2010/main" val="2513134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branding update/explanation- add slide</a:t>
            </a:r>
          </a:p>
        </p:txBody>
      </p:sp>
      <p:sp>
        <p:nvSpPr>
          <p:cNvPr id="4" name="Slide Number Placeholder 3"/>
          <p:cNvSpPr>
            <a:spLocks noGrp="1"/>
          </p:cNvSpPr>
          <p:nvPr>
            <p:ph type="sldNum" sz="quarter" idx="5"/>
          </p:nvPr>
        </p:nvSpPr>
        <p:spPr/>
        <p:txBody>
          <a:bodyPr/>
          <a:lstStyle/>
          <a:p>
            <a:fld id="{66156617-5C6D-4B5F-B5CF-FE2FF77E00F1}" type="slidenum">
              <a:rPr lang="en-US" smtClean="0"/>
              <a:t>23</a:t>
            </a:fld>
            <a:endParaRPr lang="en-US"/>
          </a:p>
        </p:txBody>
      </p:sp>
    </p:spTree>
    <p:extLst>
      <p:ext uri="{BB962C8B-B14F-4D97-AF65-F5344CB8AC3E}">
        <p14:creationId xmlns:p14="http://schemas.microsoft.com/office/powerpoint/2010/main" val="55632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56617-5C6D-4B5F-B5CF-FE2FF77E0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731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 us know if you’d like this visibility and we can have it activated for your organization or facility.</a:t>
            </a:r>
          </a:p>
        </p:txBody>
      </p:sp>
      <p:sp>
        <p:nvSpPr>
          <p:cNvPr id="4" name="Slide Number Placeholder 3"/>
          <p:cNvSpPr>
            <a:spLocks noGrp="1"/>
          </p:cNvSpPr>
          <p:nvPr>
            <p:ph type="sldNum" sz="quarter" idx="5"/>
          </p:nvPr>
        </p:nvSpPr>
        <p:spPr/>
        <p:txBody>
          <a:bodyPr/>
          <a:lstStyle/>
          <a:p>
            <a:fld id="{66156617-5C6D-4B5F-B5CF-FE2FF77E00F1}" type="slidenum">
              <a:rPr lang="en-US" smtClean="0"/>
              <a:t>25</a:t>
            </a:fld>
            <a:endParaRPr lang="en-US"/>
          </a:p>
        </p:txBody>
      </p:sp>
    </p:spTree>
    <p:extLst>
      <p:ext uri="{BB962C8B-B14F-4D97-AF65-F5344CB8AC3E}">
        <p14:creationId xmlns:p14="http://schemas.microsoft.com/office/powerpoint/2010/main" val="336013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 a side note, I’ve heard that many hospitals aren’t using this capability, which will help your ED become aware of any patients who are high risk, have insights such as special programs or MCO case managers who can assist with caring for the patient, discharge planning, etc.  Notifications can also be generated for Flags- things like a history of sepsis, MDRO, or other significant </a:t>
            </a:r>
          </a:p>
          <a:p>
            <a:endParaRPr lang="en-US" dirty="0">
              <a:cs typeface="Calibri"/>
            </a:endParaRPr>
          </a:p>
          <a:p>
            <a:r>
              <a:rPr lang="en-US" dirty="0">
                <a:cs typeface="Calibri"/>
              </a:rPr>
              <a:t>Also as a reminder, hospitals can have custom reports built to help manage special patient populations or meet your quality initiatives.</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let us know if you’d like to take advantage of these and we can have them set up for your organization or facility.</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56617-5C6D-4B5F-B5CF-FE2FF77E00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07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Improve Care Coordination</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One of our primary goals is to improve care coordination. By providing real-time ADT alerts and enabling better communication among healthcare providers, we can enhance follow-up visits, reduce hospital readmissions, and support Managed Care Organizations in their operations and care coordination efforts.</a:t>
            </a:r>
          </a:p>
          <a:p>
            <a:r>
              <a:rPr lang="en-US" b="1" dirty="0"/>
              <a:t>Enhance Data Quality</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Ensuring data quality is crucial for effective healthcare delivery. We are committed to following HL7 and USCDI standards for data exchange and establishing our own state agency HL7 standards. By achieving a data quality verification rate of 90% or above, we can enhance the reliability and accuracy of the data we exchange.</a:t>
            </a:r>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4</a:t>
            </a:fld>
            <a:endParaRPr lang="en-US"/>
          </a:p>
        </p:txBody>
      </p:sp>
    </p:spTree>
    <p:extLst>
      <p:ext uri="{BB962C8B-B14F-4D97-AF65-F5344CB8AC3E}">
        <p14:creationId xmlns:p14="http://schemas.microsoft.com/office/powerpoint/2010/main" val="3319588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RUN the </a:t>
            </a:r>
            <a:r>
              <a:rPr lang="en-US" dirty="0"/>
              <a:t>poll- bottom</a:t>
            </a:r>
          </a:p>
        </p:txBody>
      </p:sp>
      <p:sp>
        <p:nvSpPr>
          <p:cNvPr id="4" name="Slide Number Placeholder 3"/>
          <p:cNvSpPr>
            <a:spLocks noGrp="1"/>
          </p:cNvSpPr>
          <p:nvPr>
            <p:ph type="sldNum" sz="quarter" idx="5"/>
          </p:nvPr>
        </p:nvSpPr>
        <p:spPr/>
        <p:txBody>
          <a:bodyPr/>
          <a:lstStyle/>
          <a:p>
            <a:fld id="{66156617-5C6D-4B5F-B5CF-FE2FF77E00F1}" type="slidenum">
              <a:rPr lang="en-US" smtClean="0"/>
              <a:t>29</a:t>
            </a:fld>
            <a:endParaRPr lang="en-US"/>
          </a:p>
        </p:txBody>
      </p:sp>
    </p:spTree>
    <p:extLst>
      <p:ext uri="{BB962C8B-B14F-4D97-AF65-F5344CB8AC3E}">
        <p14:creationId xmlns:p14="http://schemas.microsoft.com/office/powerpoint/2010/main" val="2775076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Nancy:  I am hearing more and more interest in collaboration, whether regional, payer based, or a Collaborative of providers-</a:t>
            </a:r>
          </a:p>
          <a:p>
            <a:endParaRPr lang="en-US" dirty="0"/>
          </a:p>
          <a:p>
            <a:r>
              <a:rPr lang="en-US" dirty="0"/>
              <a:t>Please reach out via the Click Here button if you are interested in help forming such a group!</a:t>
            </a:r>
          </a:p>
        </p:txBody>
      </p:sp>
      <p:sp>
        <p:nvSpPr>
          <p:cNvPr id="4" name="Slide Number Placeholder 3"/>
          <p:cNvSpPr>
            <a:spLocks noGrp="1"/>
          </p:cNvSpPr>
          <p:nvPr>
            <p:ph type="sldNum" sz="quarter" idx="5"/>
          </p:nvPr>
        </p:nvSpPr>
        <p:spPr/>
        <p:txBody>
          <a:bodyPr/>
          <a:lstStyle/>
          <a:p>
            <a:fld id="{66156617-5C6D-4B5F-B5CF-FE2FF77E00F1}" type="slidenum">
              <a:rPr lang="en-US" smtClean="0"/>
              <a:t>30</a:t>
            </a:fld>
            <a:endParaRPr lang="en-US"/>
          </a:p>
        </p:txBody>
      </p:sp>
    </p:spTree>
    <p:extLst>
      <p:ext uri="{BB962C8B-B14F-4D97-AF65-F5344CB8AC3E}">
        <p14:creationId xmlns:p14="http://schemas.microsoft.com/office/powerpoint/2010/main" val="112243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Show the difference since the last meeting.</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Numbers from March 2023 compared to Numbers end of June 2023</a:t>
            </a:r>
          </a:p>
          <a:p>
            <a:r>
              <a:rPr lang="en-US" sz="1800" dirty="0"/>
              <a:t>42 additional contributing providers - (4 SLF and 38 SNF)</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17 new ambulatory and community providers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We currently have an impressive number of Medicaid facilities transmitting data through the HealthChoice Illinois ADT Program. We have 194 hospitals, 12 ICFDD facilities, 90 SLFs, 18 SMHRFs, and 611 SNFs participating in the program. We also have 45 clinics representing almost 411 thousand lives and home health facilities representing 23,650 lives.  This extensive network of facilities enhances our ability to exchange vital healthcare information.</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156617-5C6D-4B5F-B5CF-FE2FF77E00F1}" type="slidenum">
              <a:rPr lang="en-US" smtClean="0"/>
              <a:t>6</a:t>
            </a:fld>
            <a:endParaRPr lang="en-US"/>
          </a:p>
        </p:txBody>
      </p:sp>
    </p:spTree>
    <p:extLst>
      <p:ext uri="{BB962C8B-B14F-4D97-AF65-F5344CB8AC3E}">
        <p14:creationId xmlns:p14="http://schemas.microsoft.com/office/powerpoint/2010/main" val="81857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8</a:t>
            </a:fld>
            <a:endParaRPr lang="en-US"/>
          </a:p>
        </p:txBody>
      </p:sp>
    </p:spTree>
    <p:extLst>
      <p:ext uri="{BB962C8B-B14F-4D97-AF65-F5344CB8AC3E}">
        <p14:creationId xmlns:p14="http://schemas.microsoft.com/office/powerpoint/2010/main" val="3329097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0E2649-C41D-4A21-8302-BD63862455B7}" type="slidenum">
              <a:rPr lang="en-US" smtClean="0"/>
              <a:t>10</a:t>
            </a:fld>
            <a:endParaRPr lang="en-US"/>
          </a:p>
        </p:txBody>
      </p:sp>
    </p:spTree>
    <p:extLst>
      <p:ext uri="{BB962C8B-B14F-4D97-AF65-F5344CB8AC3E}">
        <p14:creationId xmlns:p14="http://schemas.microsoft.com/office/powerpoint/2010/main" val="30387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11</a:t>
            </a:fld>
            <a:endParaRPr lang="en-US"/>
          </a:p>
        </p:txBody>
      </p:sp>
    </p:spTree>
    <p:extLst>
      <p:ext uri="{BB962C8B-B14F-4D97-AF65-F5344CB8AC3E}">
        <p14:creationId xmlns:p14="http://schemas.microsoft.com/office/powerpoint/2010/main" val="268807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from the PointClickCare side, just a heads up that if any of the content we will be sharing is something you’d like more information on, or help using at your organization or facility, we will have the opportunity at the end of this presentation, for you to click a button to request that. Please do, we are here to help you achieve results.  </a:t>
            </a:r>
          </a:p>
        </p:txBody>
      </p:sp>
      <p:sp>
        <p:nvSpPr>
          <p:cNvPr id="4" name="Slide Number Placeholder 3"/>
          <p:cNvSpPr>
            <a:spLocks noGrp="1"/>
          </p:cNvSpPr>
          <p:nvPr>
            <p:ph type="sldNum" sz="quarter" idx="5"/>
          </p:nvPr>
        </p:nvSpPr>
        <p:spPr/>
        <p:txBody>
          <a:bodyPr/>
          <a:lstStyle/>
          <a:p>
            <a:fld id="{66156617-5C6D-4B5F-B5CF-FE2FF77E00F1}" type="slidenum">
              <a:rPr lang="en-US" smtClean="0"/>
              <a:t>12</a:t>
            </a:fld>
            <a:endParaRPr lang="en-US"/>
          </a:p>
        </p:txBody>
      </p:sp>
    </p:spTree>
    <p:extLst>
      <p:ext uri="{BB962C8B-B14F-4D97-AF65-F5344CB8AC3E}">
        <p14:creationId xmlns:p14="http://schemas.microsoft.com/office/powerpoint/2010/main" val="204970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156617-5C6D-4B5F-B5CF-FE2FF77E00F1}" type="slidenum">
              <a:rPr lang="en-US" smtClean="0"/>
              <a:t>13</a:t>
            </a:fld>
            <a:endParaRPr lang="en-US"/>
          </a:p>
        </p:txBody>
      </p:sp>
    </p:spTree>
    <p:extLst>
      <p:ext uri="{BB962C8B-B14F-4D97-AF65-F5344CB8AC3E}">
        <p14:creationId xmlns:p14="http://schemas.microsoft.com/office/powerpoint/2010/main" val="1672204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Insights:  None since last CCG   Mar- 2, Apr- 3, May-0, Jun- 0  - We will be sharing some success stories showing the powerful impact these can have on lowering avoidable ED visits and readmissions </a:t>
            </a:r>
          </a:p>
          <a:p>
            <a:endParaRPr lang="en-US" dirty="0"/>
          </a:p>
          <a:p>
            <a:r>
              <a:rPr lang="en-US" dirty="0"/>
              <a:t>Reports:  13 new since last CCG –  Mar- 2, Apr- 8, May- 4, Jun- 3  almost entirely health plans- remind hospitals they can – we would like to see more hospitals benefitting from this- it’s included at no charge for them</a:t>
            </a:r>
          </a:p>
        </p:txBody>
      </p:sp>
      <p:sp>
        <p:nvSpPr>
          <p:cNvPr id="4" name="Slide Number Placeholder 3"/>
          <p:cNvSpPr>
            <a:spLocks noGrp="1"/>
          </p:cNvSpPr>
          <p:nvPr>
            <p:ph type="sldNum" sz="quarter" idx="5"/>
          </p:nvPr>
        </p:nvSpPr>
        <p:spPr/>
        <p:txBody>
          <a:bodyPr/>
          <a:lstStyle/>
          <a:p>
            <a:fld id="{66156617-5C6D-4B5F-B5CF-FE2FF77E00F1}" type="slidenum">
              <a:rPr lang="en-US" smtClean="0"/>
              <a:t>14</a:t>
            </a:fld>
            <a:endParaRPr lang="en-US"/>
          </a:p>
        </p:txBody>
      </p:sp>
    </p:spTree>
    <p:extLst>
      <p:ext uri="{BB962C8B-B14F-4D97-AF65-F5344CB8AC3E}">
        <p14:creationId xmlns:p14="http://schemas.microsoft.com/office/powerpoint/2010/main" val="2357992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BBD446-C8EC-9140-9C8D-59B11C13C1B8}"/>
              </a:ext>
            </a:extLst>
          </p:cNvPr>
          <p:cNvSpPr/>
          <p:nvPr userDrawn="1"/>
        </p:nvSpPr>
        <p:spPr>
          <a:xfrm>
            <a:off x="-13447" y="-13447"/>
            <a:ext cx="12225866" cy="5194205"/>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40077F22-7594-1544-8593-29DB45ED8CA9}"/>
              </a:ext>
            </a:extLst>
          </p:cNvPr>
          <p:cNvPicPr>
            <a:picLocks noChangeAspect="1"/>
          </p:cNvPicPr>
          <p:nvPr userDrawn="1"/>
        </p:nvPicPr>
        <p:blipFill rotWithShape="1">
          <a:blip r:embed="rId2"/>
          <a:srcRect l="27846" t="11753" r="22062" b="17738"/>
          <a:stretch/>
        </p:blipFill>
        <p:spPr>
          <a:xfrm>
            <a:off x="-36811" y="-13447"/>
            <a:ext cx="4334290" cy="6871447"/>
          </a:xfrm>
          <a:prstGeom prst="rect">
            <a:avLst/>
          </a:prstGeom>
        </p:spPr>
      </p:pic>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4668250" y="1122363"/>
            <a:ext cx="6336634" cy="2387600"/>
          </a:xfr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4668249" y="3602038"/>
            <a:ext cx="6336633"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3"/>
          <a:stretch>
            <a:fillRect/>
          </a:stretch>
        </p:blipFill>
        <p:spPr>
          <a:xfrm>
            <a:off x="4684293" y="5498875"/>
            <a:ext cx="3942349" cy="1054454"/>
          </a:xfrm>
          <a:prstGeom prst="rect">
            <a:avLst/>
          </a:prstGeom>
        </p:spPr>
      </p:pic>
    </p:spTree>
    <p:extLst>
      <p:ext uri="{BB962C8B-B14F-4D97-AF65-F5344CB8AC3E}">
        <p14:creationId xmlns:p14="http://schemas.microsoft.com/office/powerpoint/2010/main" val="282451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117258138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FDD13D03-EF4A-41B6-AB3C-29BBD17CC1D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BBA8378C-8BA0-4ACA-9A91-6E2CBEE49241}"/>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41A3D8B6-C776-49F6-A3AC-83CFD388ED4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88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Chart 2">
            <a:extLst>
              <a:ext uri="{FF2B5EF4-FFF2-40B4-BE49-F238E27FC236}">
                <a16:creationId xmlns:a16="http://schemas.microsoft.com/office/drawing/2014/main" id="{7DA66FE9-DE8D-F24B-9362-5A51CC98C3EC}"/>
              </a:ext>
            </a:extLst>
          </p:cNvPr>
          <p:cNvGraphicFramePr/>
          <p:nvPr userDrawn="1">
            <p:extLst>
              <p:ext uri="{D42A27DB-BD31-4B8C-83A1-F6EECF244321}">
                <p14:modId xmlns:p14="http://schemas.microsoft.com/office/powerpoint/2010/main" val="942279797"/>
              </p:ext>
            </p:extLst>
          </p:nvPr>
        </p:nvGraphicFramePr>
        <p:xfrm>
          <a:off x="5992540" y="2170151"/>
          <a:ext cx="5361259" cy="3574173"/>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4675021"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9D2E9A27-EA6C-4AC4-A27B-E591A1D170C8}"/>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98CA644B-73AA-4BEA-A24C-104AC00AD51E}"/>
              </a:ext>
            </a:extLst>
          </p:cNvPr>
          <p:cNvPicPr>
            <a:picLocks noChangeAspect="1"/>
          </p:cNvPicPr>
          <p:nvPr userDrawn="1"/>
        </p:nvPicPr>
        <p:blipFill rotWithShape="1">
          <a:blip r:embed="rId4"/>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97431141-A981-42A4-8639-8A7E7A84D77B}"/>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67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4917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17348"/>
            <a:ext cx="10170458"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18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50194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2603"/>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182750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184189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686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DB3412-9690-9548-BB59-0C91B0FCA69C}"/>
              </a:ext>
            </a:extLst>
          </p:cNvPr>
          <p:cNvPicPr>
            <a:picLocks noChangeAspect="1"/>
          </p:cNvPicPr>
          <p:nvPr userDrawn="1"/>
        </p:nvPicPr>
        <p:blipFill rotWithShape="1">
          <a:blip r:embed="rId2"/>
          <a:srcRect l="41722" t="11753" r="22062" b="17738"/>
          <a:stretch/>
        </p:blipFill>
        <p:spPr>
          <a:xfrm>
            <a:off x="-31244" y="-16041"/>
            <a:ext cx="2884033" cy="6008853"/>
          </a:xfrm>
          <a:prstGeom prst="rect">
            <a:avLst/>
          </a:prstGeom>
        </p:spPr>
      </p:pic>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DE1229BD-8A87-5545-A3D5-821AABABFDEB}"/>
              </a:ext>
            </a:extLst>
          </p:cNvPr>
          <p:cNvSpPr>
            <a:spLocks noGrp="1"/>
          </p:cNvSpPr>
          <p:nvPr>
            <p:ph sz="half" idx="1"/>
          </p:nvPr>
        </p:nvSpPr>
        <p:spPr>
          <a:xfrm>
            <a:off x="3336758" y="2043538"/>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2430F7E-5337-5842-80B1-AE629F9C30CB}"/>
              </a:ext>
            </a:extLst>
          </p:cNvPr>
          <p:cNvSpPr>
            <a:spLocks noGrp="1"/>
          </p:cNvSpPr>
          <p:nvPr>
            <p:ph sz="half" idx="2"/>
          </p:nvPr>
        </p:nvSpPr>
        <p:spPr>
          <a:xfrm>
            <a:off x="7407442" y="2016547"/>
            <a:ext cx="3946358" cy="3347494"/>
          </a:xfrm>
          <a:prstGeom prst="rect">
            <a:avLst/>
          </a:prstGeom>
        </p:spPr>
        <p:txBody>
          <a:bodyPr/>
          <a:lstStyle>
            <a:lvl1pPr>
              <a:defRPr>
                <a:solidFill>
                  <a:schemeClr val="tx1">
                    <a:lumMod val="75000"/>
                    <a:lumOff val="25000"/>
                  </a:schemeClr>
                </a:solidFill>
                <a:latin typeface="Arial" panose="020B0604020202020204" pitchFamily="34" charset="0"/>
                <a:cs typeface="Arial" panose="020B0604020202020204" pitchFamily="34" charset="0"/>
              </a:defRPr>
            </a:lvl1pPr>
            <a:lvl2pPr>
              <a:defRPr>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21" name="Slide Number Placeholder 5">
            <a:extLst>
              <a:ext uri="{FF2B5EF4-FFF2-40B4-BE49-F238E27FC236}">
                <a16:creationId xmlns:a16="http://schemas.microsoft.com/office/drawing/2014/main" id="{B765F6FD-78AA-8D4E-BC48-E75D1C64EA0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3"/>
          <a:stretch>
            <a:fillRect/>
          </a:stretch>
        </p:blipFill>
        <p:spPr>
          <a:xfrm>
            <a:off x="1010652" y="6264275"/>
            <a:ext cx="1752600" cy="457200"/>
          </a:xfrm>
          <a:prstGeom prst="rect">
            <a:avLst/>
          </a:prstGeom>
        </p:spPr>
      </p:pic>
    </p:spTree>
    <p:extLst>
      <p:ext uri="{BB962C8B-B14F-4D97-AF65-F5344CB8AC3E}">
        <p14:creationId xmlns:p14="http://schemas.microsoft.com/office/powerpoint/2010/main" val="229890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887BD64-67D7-834F-96ED-9E86F8BC5469}"/>
              </a:ext>
            </a:extLst>
          </p:cNvPr>
          <p:cNvCxnSpPr/>
          <p:nvPr userDrawn="1"/>
        </p:nvCxnSpPr>
        <p:spPr>
          <a:xfrm>
            <a:off x="0" y="6041985"/>
            <a:ext cx="1221850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AE744DFA-EB0B-D84A-9D2C-A42E8B2C6FE9}"/>
              </a:ext>
            </a:extLst>
          </p:cNvPr>
          <p:cNvSpPr>
            <a:spLocks noGrp="1"/>
          </p:cNvSpPr>
          <p:nvPr>
            <p:ph type="title"/>
          </p:nvPr>
        </p:nvSpPr>
        <p:spPr>
          <a:xfrm>
            <a:off x="3336758" y="522544"/>
            <a:ext cx="8065167" cy="1325563"/>
          </a:xfrm>
          <a:prstGeom prst="rect">
            <a:avLst/>
          </a:prstGeom>
        </p:spPr>
        <p:txBody>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20" name="Rectangle 19">
            <a:extLst>
              <a:ext uri="{FF2B5EF4-FFF2-40B4-BE49-F238E27FC236}">
                <a16:creationId xmlns:a16="http://schemas.microsoft.com/office/drawing/2014/main" id="{E0C90227-4BFF-DA48-9C21-E2D64D04A9C2}"/>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22" name="Picture 21">
            <a:extLst>
              <a:ext uri="{FF2B5EF4-FFF2-40B4-BE49-F238E27FC236}">
                <a16:creationId xmlns:a16="http://schemas.microsoft.com/office/drawing/2014/main" id="{61F04636-098A-A240-9303-1CF477E1B594}"/>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7" name="Slide Number Placeholder 5">
            <a:extLst>
              <a:ext uri="{FF2B5EF4-FFF2-40B4-BE49-F238E27FC236}">
                <a16:creationId xmlns:a16="http://schemas.microsoft.com/office/drawing/2014/main" id="{681AE1A3-0323-6945-90BC-80AA3FD69F1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8" name="Content Placeholder 2">
            <a:extLst>
              <a:ext uri="{FF2B5EF4-FFF2-40B4-BE49-F238E27FC236}">
                <a16:creationId xmlns:a16="http://schemas.microsoft.com/office/drawing/2014/main" id="{89E4E8DD-73F8-454D-A1FF-B0FA3F49AAE3}"/>
              </a:ext>
            </a:extLst>
          </p:cNvPr>
          <p:cNvSpPr>
            <a:spLocks noGrp="1"/>
          </p:cNvSpPr>
          <p:nvPr>
            <p:ph idx="1"/>
          </p:nvPr>
        </p:nvSpPr>
        <p:spPr>
          <a:xfrm>
            <a:off x="3336758" y="1897278"/>
            <a:ext cx="8018630" cy="3963772"/>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CCB28ECF-CEA3-407F-A6E1-5A76A7B70314}"/>
              </a:ext>
            </a:extLst>
          </p:cNvPr>
          <p:cNvPicPr>
            <a:picLocks noChangeAspect="1"/>
          </p:cNvPicPr>
          <p:nvPr userDrawn="1"/>
        </p:nvPicPr>
        <p:blipFill rotWithShape="1">
          <a:blip r:embed="rId3"/>
          <a:srcRect l="41722" t="11753" r="22062" b="17738"/>
          <a:stretch/>
        </p:blipFill>
        <p:spPr>
          <a:xfrm>
            <a:off x="-31244" y="-16041"/>
            <a:ext cx="2884033" cy="6008853"/>
          </a:xfrm>
          <a:prstGeom prst="rect">
            <a:avLst/>
          </a:prstGeom>
        </p:spPr>
      </p:pic>
    </p:spTree>
    <p:extLst>
      <p:ext uri="{BB962C8B-B14F-4D97-AF65-F5344CB8AC3E}">
        <p14:creationId xmlns:p14="http://schemas.microsoft.com/office/powerpoint/2010/main" val="165338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B31032D0-C1D1-A648-8F30-FA1C50787304}"/>
              </a:ext>
            </a:extLst>
          </p:cNvPr>
          <p:cNvSpPr txBox="1">
            <a:spLocks/>
          </p:cNvSpPr>
          <p:nvPr userDrawn="1"/>
        </p:nvSpPr>
        <p:spPr>
          <a:xfrm>
            <a:off x="8521785" y="2588085"/>
            <a:ext cx="3200400" cy="29260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28575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57150" indent="-285750" fontAlgn="b">
              <a:lnSpc>
                <a:spcPct val="120000"/>
              </a:lnSpc>
              <a:spcBef>
                <a:spcPts val="0"/>
              </a:spcBef>
              <a:buFont typeface="Wingdings" pitchFamily="2" charset="2"/>
              <a:buChar char="§"/>
              <a:defRPr/>
            </a:pPr>
            <a:r>
              <a:rPr lang="en-US" sz="1800">
                <a:solidFill>
                  <a:srgbClr val="1A4387"/>
                </a:solidFill>
                <a:latin typeface="Arial" panose="020B0604020202020204" pitchFamily="34" charset="0"/>
                <a:cs typeface="Arial" panose="020B0604020202020204" pitchFamily="34" charset="0"/>
              </a:rPr>
              <a:t>Second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a:p>
            <a:pPr marL="971550" lvl="2" indent="-285750" fontAlgn="b">
              <a:lnSpc>
                <a:spcPct val="120000"/>
              </a:lnSpc>
              <a:spcBef>
                <a:spcPts val="0"/>
              </a:spcBef>
              <a:buFont typeface="Wingdings" pitchFamily="2" charset="2"/>
              <a:buChar char="§"/>
              <a:defRPr/>
            </a:pPr>
            <a:r>
              <a:rPr lang="en-US" sz="1400">
                <a:solidFill>
                  <a:srgbClr val="1A4387"/>
                </a:solidFill>
                <a:latin typeface="Arial" panose="020B0604020202020204" pitchFamily="34" charset="0"/>
                <a:cs typeface="Arial" panose="020B0604020202020204" pitchFamily="34" charset="0"/>
              </a:rPr>
              <a:t>Third Level</a:t>
            </a:r>
          </a:p>
        </p:txBody>
      </p:sp>
      <p:sp>
        <p:nvSpPr>
          <p:cNvPr id="8" name="Rectangle 7">
            <a:extLst>
              <a:ext uri="{FF2B5EF4-FFF2-40B4-BE49-F238E27FC236}">
                <a16:creationId xmlns:a16="http://schemas.microsoft.com/office/drawing/2014/main" id="{8A8F89F0-BCA2-FC4B-85B1-4788E78263DF}"/>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0" name="Picture 9">
            <a:extLst>
              <a:ext uri="{FF2B5EF4-FFF2-40B4-BE49-F238E27FC236}">
                <a16:creationId xmlns:a16="http://schemas.microsoft.com/office/drawing/2014/main" id="{48828677-7BBD-E24B-991A-1B1A38CEBCEF}"/>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11" name="Title 2">
            <a:extLst>
              <a:ext uri="{FF2B5EF4-FFF2-40B4-BE49-F238E27FC236}">
                <a16:creationId xmlns:a16="http://schemas.microsoft.com/office/drawing/2014/main" id="{9DC5AB42-E1FE-3F40-8AAD-098F018B5D5E}"/>
              </a:ext>
            </a:extLst>
          </p:cNvPr>
          <p:cNvSpPr txBox="1">
            <a:spLocks/>
          </p:cNvSpPr>
          <p:nvPr userDrawn="1"/>
        </p:nvSpPr>
        <p:spPr>
          <a:xfrm>
            <a:off x="469813" y="659551"/>
            <a:ext cx="11487409"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75B7E6"/>
                </a:solidFill>
                <a:latin typeface="Arial" panose="020B0604020202020204" pitchFamily="34" charset="0"/>
                <a:cs typeface="Arial" panose="020B0604020202020204" pitchFamily="34" charset="0"/>
              </a:rPr>
              <a:t>Click To </a:t>
            </a:r>
            <a:r>
              <a:rPr lang="en-US" sz="4400" b="1" cap="none">
                <a:solidFill>
                  <a:srgbClr val="1A4387"/>
                </a:solidFill>
                <a:latin typeface="Arial" panose="020B0604020202020204" pitchFamily="34" charset="0"/>
                <a:cs typeface="Arial" panose="020B0604020202020204" pitchFamily="34" charset="0"/>
              </a:rPr>
              <a:t>Add Title </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06053EC-94F6-BC46-88EA-CD746453C257}"/>
              </a:ext>
            </a:extLst>
          </p:cNvPr>
          <p:cNvCxnSpPr>
            <a:cxnSpLocks/>
          </p:cNvCxnSpPr>
          <p:nvPr userDrawn="1"/>
        </p:nvCxnSpPr>
        <p:spPr>
          <a:xfrm>
            <a:off x="7696199" y="2588084"/>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8F695C3-40C9-5648-B802-E345F2E4D22E}"/>
              </a:ext>
            </a:extLst>
          </p:cNvPr>
          <p:cNvSpPr txBox="1"/>
          <p:nvPr userDrawn="1"/>
        </p:nvSpPr>
        <p:spPr>
          <a:xfrm>
            <a:off x="503266" y="1359427"/>
            <a:ext cx="8249511" cy="338554"/>
          </a:xfrm>
          <a:prstGeom prst="rect">
            <a:avLst/>
          </a:prstGeom>
          <a:noFill/>
        </p:spPr>
        <p:txBody>
          <a:bodyPr wrap="square">
            <a:spAutoFit/>
          </a:bodyPr>
          <a:lstStyle/>
          <a:p>
            <a:r>
              <a:rPr lang="en-US" sz="1600" b="0" i="0" u="none" strike="noStrike">
                <a:solidFill>
                  <a:srgbClr val="1A4387"/>
                </a:solidFill>
                <a:effectLst/>
                <a:latin typeface="Calibri" panose="020F0502020204030204" pitchFamily="34" charset="0"/>
              </a:rPr>
              <a:t>Click to Add Subtitle</a:t>
            </a:r>
          </a:p>
        </p:txBody>
      </p:sp>
      <p:sp>
        <p:nvSpPr>
          <p:cNvPr id="17" name="Text Placeholder 3">
            <a:extLst>
              <a:ext uri="{FF2B5EF4-FFF2-40B4-BE49-F238E27FC236}">
                <a16:creationId xmlns:a16="http://schemas.microsoft.com/office/drawing/2014/main" id="{639C7D00-C5F8-CC44-B1A6-5EE161C72385}"/>
              </a:ext>
            </a:extLst>
          </p:cNvPr>
          <p:cNvSpPr txBox="1">
            <a:spLocks/>
          </p:cNvSpPr>
          <p:nvPr userDrawn="1"/>
        </p:nvSpPr>
        <p:spPr>
          <a:xfrm>
            <a:off x="469815" y="2090968"/>
            <a:ext cx="2834640" cy="457200"/>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1A4387"/>
                </a:solidFill>
                <a:latin typeface="Arial" panose="020B0604020202020204" pitchFamily="34" charset="0"/>
                <a:cs typeface="Arial" panose="020B0604020202020204" pitchFamily="34" charset="0"/>
              </a:rPr>
              <a:t>Click to Add</a:t>
            </a:r>
          </a:p>
        </p:txBody>
      </p:sp>
      <p:sp>
        <p:nvSpPr>
          <p:cNvPr id="18" name="Content Placeholder 2">
            <a:extLst>
              <a:ext uri="{FF2B5EF4-FFF2-40B4-BE49-F238E27FC236}">
                <a16:creationId xmlns:a16="http://schemas.microsoft.com/office/drawing/2014/main" id="{AC29E822-5135-CD40-85D4-9E9333E33703}"/>
              </a:ext>
            </a:extLst>
          </p:cNvPr>
          <p:cNvSpPr txBox="1">
            <a:spLocks/>
          </p:cNvSpPr>
          <p:nvPr userDrawn="1"/>
        </p:nvSpPr>
        <p:spPr>
          <a:xfrm>
            <a:off x="469813" y="2588085"/>
            <a:ext cx="3200400" cy="2926080"/>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sp>
        <p:nvSpPr>
          <p:cNvPr id="19" name="Text Placeholder 4">
            <a:extLst>
              <a:ext uri="{FF2B5EF4-FFF2-40B4-BE49-F238E27FC236}">
                <a16:creationId xmlns:a16="http://schemas.microsoft.com/office/drawing/2014/main" id="{9668EC96-EB90-C449-A6E4-12355201362E}"/>
              </a:ext>
            </a:extLst>
          </p:cNvPr>
          <p:cNvSpPr txBox="1">
            <a:spLocks/>
          </p:cNvSpPr>
          <p:nvPr userDrawn="1"/>
        </p:nvSpPr>
        <p:spPr>
          <a:xfrm>
            <a:off x="8521785" y="2083845"/>
            <a:ext cx="2834640" cy="457200"/>
          </a:xfrm>
          <a:prstGeom prst="rect">
            <a:avLst/>
          </a:prstGeom>
        </p:spPr>
        <p:txBody>
          <a:bodyPr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a:solidFill>
                  <a:srgbClr val="938DC4"/>
                </a:solidFill>
                <a:latin typeface="Arial" panose="020B0604020202020204" pitchFamily="34" charset="0"/>
                <a:cs typeface="Arial" panose="020B0604020202020204" pitchFamily="34" charset="0"/>
              </a:rPr>
              <a:t>Click to Add</a:t>
            </a:r>
          </a:p>
        </p:txBody>
      </p:sp>
      <p:sp>
        <p:nvSpPr>
          <p:cNvPr id="20" name="Text Placeholder 3">
            <a:extLst>
              <a:ext uri="{FF2B5EF4-FFF2-40B4-BE49-F238E27FC236}">
                <a16:creationId xmlns:a16="http://schemas.microsoft.com/office/drawing/2014/main" id="{FFDBA2E5-259C-DE41-A099-C4875BBC3598}"/>
              </a:ext>
            </a:extLst>
          </p:cNvPr>
          <p:cNvSpPr txBox="1">
            <a:spLocks/>
          </p:cNvSpPr>
          <p:nvPr userDrawn="1"/>
        </p:nvSpPr>
        <p:spPr>
          <a:xfrm>
            <a:off x="4495799" y="2090968"/>
            <a:ext cx="2834640" cy="457200"/>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en-US" sz="2800" b="1">
                <a:solidFill>
                  <a:srgbClr val="1A4387"/>
                </a:solidFill>
                <a:latin typeface="Arial" panose="020B0604020202020204" pitchFamily="34" charset="0"/>
                <a:cs typeface="Arial" panose="020B0604020202020204" pitchFamily="34" charset="0"/>
              </a:rPr>
              <a:t>Click to Add</a:t>
            </a:r>
          </a:p>
        </p:txBody>
      </p:sp>
      <p:sp>
        <p:nvSpPr>
          <p:cNvPr id="22" name="Content Placeholder 2">
            <a:extLst>
              <a:ext uri="{FF2B5EF4-FFF2-40B4-BE49-F238E27FC236}">
                <a16:creationId xmlns:a16="http://schemas.microsoft.com/office/drawing/2014/main" id="{18F01E98-69B0-7A41-BC8C-BE47FFD9D933}"/>
              </a:ext>
            </a:extLst>
          </p:cNvPr>
          <p:cNvSpPr txBox="1">
            <a:spLocks/>
          </p:cNvSpPr>
          <p:nvPr userDrawn="1"/>
        </p:nvSpPr>
        <p:spPr>
          <a:xfrm>
            <a:off x="4495799" y="2588085"/>
            <a:ext cx="3200400" cy="292608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marR="0" lvl="0" indent="-228600" algn="l" defTabSz="914400" rtl="0" eaLnBrk="1" fontAlgn="b" latinLnBrk="0" hangingPunct="1">
              <a:lnSpc>
                <a:spcPct val="120000"/>
              </a:lnSpc>
              <a:spcBef>
                <a:spcPts val="0"/>
              </a:spcBef>
              <a:spcAft>
                <a:spcPts val="0"/>
              </a:spcAft>
              <a:buClrTx/>
              <a:buSzTx/>
              <a:buFont typeface="Wingdings" pitchFamily="2" charset="2"/>
              <a:buChar char="§"/>
              <a:tabLst/>
              <a:defRPr/>
            </a:pPr>
            <a:r>
              <a:rPr lang="en-US" sz="1800">
                <a:solidFill>
                  <a:srgbClr val="1A4387"/>
                </a:solidFill>
                <a:latin typeface="Arial" panose="020B0604020202020204" pitchFamily="34" charset="0"/>
                <a:cs typeface="Arial" panose="020B0604020202020204" pitchFamily="34" charset="0"/>
              </a:rPr>
              <a:t>Second Level</a:t>
            </a:r>
          </a:p>
          <a:p>
            <a:pPr marL="228600" indent="-228600" fontAlgn="b">
              <a:lnSpc>
                <a:spcPct val="120000"/>
              </a:lnSpc>
              <a:spcBef>
                <a:spcPts val="0"/>
              </a:spcBef>
              <a:buFont typeface="Wingdings" pitchFamily="2" charset="2"/>
              <a:buChar char="§"/>
            </a:pPr>
            <a:endParaRPr lang="en-US" sz="1800">
              <a:solidFill>
                <a:srgbClr val="1A4387"/>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D2747972-0052-F04A-9497-8F6A733BFC15}"/>
              </a:ext>
            </a:extLst>
          </p:cNvPr>
          <p:cNvCxnSpPr>
            <a:cxnSpLocks/>
          </p:cNvCxnSpPr>
          <p:nvPr userDrawn="1"/>
        </p:nvCxnSpPr>
        <p:spPr>
          <a:xfrm>
            <a:off x="3670213" y="2588085"/>
            <a:ext cx="0" cy="2308303"/>
          </a:xfrm>
          <a:prstGeom prst="line">
            <a:avLst/>
          </a:prstGeom>
          <a:ln w="19050">
            <a:solidFill>
              <a:srgbClr val="938DC4"/>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57373524-FBDE-FF4F-B055-5F3D54C012E0}"/>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Tree>
    <p:extLst>
      <p:ext uri="{BB962C8B-B14F-4D97-AF65-F5344CB8AC3E}">
        <p14:creationId xmlns:p14="http://schemas.microsoft.com/office/powerpoint/2010/main" val="378635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75B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11" name="Content Placeholder 2">
            <a:extLst>
              <a:ext uri="{FF2B5EF4-FFF2-40B4-BE49-F238E27FC236}">
                <a16:creationId xmlns:a16="http://schemas.microsoft.com/office/drawing/2014/main" id="{93AFCF90-683E-43E5-B583-D4B06BFCDBC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95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CAC0366-7B63-4906-9C93-2E262C09A367}"/>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575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51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2252A-579C-F34A-B18C-625D4F224531}"/>
              </a:ext>
            </a:extLst>
          </p:cNvPr>
          <p:cNvSpPr>
            <a:spLocks noGrp="1"/>
          </p:cNvSpPr>
          <p:nvPr>
            <p:ph type="ctrTitle" hasCustomPrompt="1"/>
          </p:nvPr>
        </p:nvSpPr>
        <p:spPr>
          <a:xfrm>
            <a:off x="3176337" y="1122363"/>
            <a:ext cx="7828547" cy="2387600"/>
          </a:xfrm>
        </p:spPr>
        <p:txBody>
          <a:bodyPr anchor="b">
            <a:normAutofit/>
          </a:bodyPr>
          <a:lstStyle>
            <a:lvl1pPr algn="l">
              <a:defRPr sz="5400" b="1">
                <a:solidFill>
                  <a:srgbClr val="1A4387"/>
                </a:solidFill>
                <a:latin typeface="Arial" panose="020B0604020202020204" pitchFamily="34" charset="0"/>
                <a:cs typeface="Arial" panose="020B0604020202020204" pitchFamily="34" charset="0"/>
              </a:defRPr>
            </a:lvl1pPr>
          </a:lstStyle>
          <a:p>
            <a:r>
              <a:rPr lang="en-US"/>
              <a:t>Click to add presentation title</a:t>
            </a:r>
          </a:p>
        </p:txBody>
      </p:sp>
      <p:sp>
        <p:nvSpPr>
          <p:cNvPr id="3" name="Subtitle 2">
            <a:extLst>
              <a:ext uri="{FF2B5EF4-FFF2-40B4-BE49-F238E27FC236}">
                <a16:creationId xmlns:a16="http://schemas.microsoft.com/office/drawing/2014/main" id="{A6E8A690-6552-FA47-A7EE-CD3FC8C1CC68}"/>
              </a:ext>
            </a:extLst>
          </p:cNvPr>
          <p:cNvSpPr>
            <a:spLocks noGrp="1"/>
          </p:cNvSpPr>
          <p:nvPr>
            <p:ph type="subTitle" idx="1" hasCustomPrompt="1"/>
          </p:nvPr>
        </p:nvSpPr>
        <p:spPr>
          <a:xfrm>
            <a:off x="3176337" y="3602038"/>
            <a:ext cx="7828546" cy="1467503"/>
          </a:xfrm>
        </p:spPr>
        <p:txBody>
          <a:bodyPr/>
          <a:lstStyle>
            <a:lvl1pPr marL="0" indent="0" algn="l">
              <a:buNone/>
              <a:defRPr sz="2400" b="1">
                <a:solidFill>
                  <a:srgbClr val="75B9E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date</a:t>
            </a:r>
          </a:p>
        </p:txBody>
      </p:sp>
      <p:pic>
        <p:nvPicPr>
          <p:cNvPr id="8" name="Picture 7" descr="Text&#10;&#10;Description automatically generated">
            <a:extLst>
              <a:ext uri="{FF2B5EF4-FFF2-40B4-BE49-F238E27FC236}">
                <a16:creationId xmlns:a16="http://schemas.microsoft.com/office/drawing/2014/main" id="{9CDD3909-D3E1-DD4C-A6CF-E0372336CFFD}"/>
              </a:ext>
            </a:extLst>
          </p:cNvPr>
          <p:cNvPicPr>
            <a:picLocks noChangeAspect="1"/>
          </p:cNvPicPr>
          <p:nvPr userDrawn="1"/>
        </p:nvPicPr>
        <p:blipFill>
          <a:blip r:embed="rId2"/>
          <a:stretch>
            <a:fillRect/>
          </a:stretch>
        </p:blipFill>
        <p:spPr>
          <a:xfrm>
            <a:off x="3176337" y="5498875"/>
            <a:ext cx="3942349" cy="1054454"/>
          </a:xfrm>
          <a:prstGeom prst="rect">
            <a:avLst/>
          </a:prstGeom>
        </p:spPr>
      </p:pic>
      <p:pic>
        <p:nvPicPr>
          <p:cNvPr id="10" name="Picture 9" descr="Logo, company name&#10;&#10;Description automatically generated">
            <a:extLst>
              <a:ext uri="{FF2B5EF4-FFF2-40B4-BE49-F238E27FC236}">
                <a16:creationId xmlns:a16="http://schemas.microsoft.com/office/drawing/2014/main" id="{7314CEAA-2730-C44C-8ADD-BC586B06AC5F}"/>
              </a:ext>
            </a:extLst>
          </p:cNvPr>
          <p:cNvPicPr>
            <a:picLocks noChangeAspect="1"/>
          </p:cNvPicPr>
          <p:nvPr userDrawn="1"/>
        </p:nvPicPr>
        <p:blipFill rotWithShape="1">
          <a:blip r:embed="rId3"/>
          <a:srcRect l="15625" t="13043" r="18617" b="27247"/>
          <a:stretch/>
        </p:blipFill>
        <p:spPr>
          <a:xfrm rot="16200000" flipH="1" flipV="1">
            <a:off x="-1635094" y="1586969"/>
            <a:ext cx="6911746" cy="3705726"/>
          </a:xfrm>
          <a:prstGeom prst="rect">
            <a:avLst/>
          </a:prstGeom>
        </p:spPr>
      </p:pic>
    </p:spTree>
    <p:extLst>
      <p:ext uri="{BB962C8B-B14F-4D97-AF65-F5344CB8AC3E}">
        <p14:creationId xmlns:p14="http://schemas.microsoft.com/office/powerpoint/2010/main" val="115304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618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542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B634-E164-4148-87B5-5BADD0284202}"/>
              </a:ext>
            </a:extLst>
          </p:cNvPr>
          <p:cNvSpPr/>
          <p:nvPr userDrawn="1"/>
        </p:nvSpPr>
        <p:spPr>
          <a:xfrm>
            <a:off x="1" y="0"/>
            <a:ext cx="4065784" cy="6858000"/>
          </a:xfrm>
          <a:prstGeom prst="rect">
            <a:avLst/>
          </a:prstGeom>
          <a:solidFill>
            <a:srgbClr val="009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060E9D-FF07-9449-8AF0-BFF2F09904CC}"/>
              </a:ext>
            </a:extLst>
          </p:cNvPr>
          <p:cNvSpPr/>
          <p:nvPr userDrawn="1"/>
        </p:nvSpPr>
        <p:spPr>
          <a:xfrm>
            <a:off x="1" y="6035040"/>
            <a:ext cx="12191999" cy="822960"/>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a:extLst>
              <a:ext uri="{FF2B5EF4-FFF2-40B4-BE49-F238E27FC236}">
                <a16:creationId xmlns:a16="http://schemas.microsoft.com/office/drawing/2014/main" id="{954CE4B0-35B6-AB43-A573-83F1D99D95BA}"/>
              </a:ext>
            </a:extLst>
          </p:cNvPr>
          <p:cNvPicPr>
            <a:picLocks noChangeAspect="1"/>
          </p:cNvPicPr>
          <p:nvPr userDrawn="1"/>
        </p:nvPicPr>
        <p:blipFill>
          <a:blip r:embed="rId2"/>
          <a:stretch>
            <a:fillRect/>
          </a:stretch>
        </p:blipFill>
        <p:spPr>
          <a:xfrm>
            <a:off x="469813" y="6224774"/>
            <a:ext cx="1752600" cy="457200"/>
          </a:xfrm>
          <a:prstGeom prst="rect">
            <a:avLst/>
          </a:prstGeom>
        </p:spPr>
      </p:pic>
      <p:sp>
        <p:nvSpPr>
          <p:cNvPr id="21" name="Title 1">
            <a:extLst>
              <a:ext uri="{FF2B5EF4-FFF2-40B4-BE49-F238E27FC236}">
                <a16:creationId xmlns:a16="http://schemas.microsoft.com/office/drawing/2014/main" id="{15EFC2CF-2841-7D45-A01C-65E4BE3E0E36}"/>
              </a:ext>
            </a:extLst>
          </p:cNvPr>
          <p:cNvSpPr>
            <a:spLocks noGrp="1"/>
          </p:cNvSpPr>
          <p:nvPr>
            <p:ph type="title" hasCustomPrompt="1"/>
          </p:nvPr>
        </p:nvSpPr>
        <p:spPr>
          <a:xfrm>
            <a:off x="446536" y="1274714"/>
            <a:ext cx="3207928" cy="1807013"/>
          </a:xfrm>
          <a:prstGeom prst="rect">
            <a:avLst/>
          </a:prstGeom>
        </p:spPr>
        <p:txBody>
          <a:bodyPr anchor="b">
            <a:normAutofit/>
          </a:bodyPr>
          <a:lstStyle>
            <a:lvl1pPr>
              <a:defRPr sz="5400" b="1">
                <a:solidFill>
                  <a:schemeClr val="bg1"/>
                </a:solidFill>
                <a:latin typeface="Arial" panose="020B0604020202020204" pitchFamily="34" charset="0"/>
                <a:cs typeface="Arial" panose="020B0604020202020204" pitchFamily="34" charset="0"/>
              </a:defRPr>
            </a:lvl1pPr>
          </a:lstStyle>
          <a:p>
            <a:r>
              <a:rPr lang="en-US"/>
              <a:t>Click to add title</a:t>
            </a:r>
          </a:p>
        </p:txBody>
      </p:sp>
      <p:sp>
        <p:nvSpPr>
          <p:cNvPr id="24" name="Slide Number Placeholder 5">
            <a:extLst>
              <a:ext uri="{FF2B5EF4-FFF2-40B4-BE49-F238E27FC236}">
                <a16:creationId xmlns:a16="http://schemas.microsoft.com/office/drawing/2014/main" id="{18E98C26-1753-524A-A405-E6FAFFA7BADE}"/>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sp>
        <p:nvSpPr>
          <p:cNvPr id="8" name="Content Placeholder 2">
            <a:extLst>
              <a:ext uri="{FF2B5EF4-FFF2-40B4-BE49-F238E27FC236}">
                <a16:creationId xmlns:a16="http://schemas.microsoft.com/office/drawing/2014/main" id="{F993DECF-4C9A-4C27-820C-748FC82B292F}"/>
              </a:ext>
            </a:extLst>
          </p:cNvPr>
          <p:cNvSpPr>
            <a:spLocks noGrp="1"/>
          </p:cNvSpPr>
          <p:nvPr>
            <p:ph idx="1"/>
          </p:nvPr>
        </p:nvSpPr>
        <p:spPr>
          <a:xfrm>
            <a:off x="5040118" y="1097530"/>
            <a:ext cx="6172200" cy="4586336"/>
          </a:xfrm>
        </p:spPr>
        <p:txBody>
          <a:bodyPr/>
          <a:lstStyle>
            <a:lvl1pPr>
              <a:defRPr sz="3200">
                <a:solidFill>
                  <a:schemeClr val="tx1">
                    <a:lumMod val="75000"/>
                    <a:lumOff val="25000"/>
                  </a:schemeClr>
                </a:solidFill>
                <a:latin typeface="Arial" panose="020B0604020202020204" pitchFamily="34" charset="0"/>
                <a:cs typeface="Arial" panose="020B0604020202020204" pitchFamily="34" charset="0"/>
              </a:defRPr>
            </a:lvl1pPr>
            <a:lvl2pPr>
              <a:defRPr sz="2800">
                <a:solidFill>
                  <a:schemeClr val="tx1">
                    <a:lumMod val="75000"/>
                    <a:lumOff val="25000"/>
                  </a:schemeClr>
                </a:solidFill>
                <a:latin typeface="Arial" panose="020B0604020202020204" pitchFamily="34" charset="0"/>
                <a:cs typeface="Arial" panose="020B0604020202020204" pitchFamily="34" charset="0"/>
              </a:defRPr>
            </a:lvl2pPr>
            <a:lvl3pPr>
              <a:defRPr sz="2400">
                <a:solidFill>
                  <a:schemeClr val="tx1">
                    <a:lumMod val="75000"/>
                    <a:lumOff val="25000"/>
                  </a:schemeClr>
                </a:solidFill>
                <a:latin typeface="Arial" panose="020B0604020202020204" pitchFamily="34" charset="0"/>
                <a:cs typeface="Arial" panose="020B0604020202020204" pitchFamily="34" charset="0"/>
              </a:defRPr>
            </a:lvl3pPr>
            <a:lvl4pPr>
              <a:defRPr sz="2000">
                <a:solidFill>
                  <a:schemeClr val="tx1">
                    <a:lumMod val="75000"/>
                    <a:lumOff val="25000"/>
                  </a:schemeClr>
                </a:solidFill>
                <a:latin typeface="Arial" panose="020B0604020202020204" pitchFamily="34" charset="0"/>
                <a:cs typeface="Arial" panose="020B0604020202020204" pitchFamily="34" charset="0"/>
              </a:defRPr>
            </a:lvl4pPr>
            <a:lvl5pPr>
              <a:defRPr sz="200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713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415245029"/>
              </p:ext>
            </p:extLst>
          </p:nvPr>
        </p:nvGraphicFramePr>
        <p:xfrm>
          <a:off x="1183340" y="2108717"/>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F3708CDE-FF9F-4C9D-93E8-7FE23A48866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4" name="Picture 13" descr="Logo, company name&#10;&#10;Description automatically generated">
            <a:extLst>
              <a:ext uri="{FF2B5EF4-FFF2-40B4-BE49-F238E27FC236}">
                <a16:creationId xmlns:a16="http://schemas.microsoft.com/office/drawing/2014/main" id="{074FAA3A-CFD9-4F9D-A1BF-B8ECF691025C}"/>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5" name="Rectangle 14">
            <a:extLst>
              <a:ext uri="{FF2B5EF4-FFF2-40B4-BE49-F238E27FC236}">
                <a16:creationId xmlns:a16="http://schemas.microsoft.com/office/drawing/2014/main" id="{AEDB9028-7508-4FD4-8DBC-6308B09BA907}"/>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60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5" name="Diagram 4">
            <a:extLst>
              <a:ext uri="{FF2B5EF4-FFF2-40B4-BE49-F238E27FC236}">
                <a16:creationId xmlns:a16="http://schemas.microsoft.com/office/drawing/2014/main" id="{B92B37AD-9090-4360-987B-120BF44B4458}"/>
              </a:ext>
            </a:extLst>
          </p:cNvPr>
          <p:cNvGraphicFramePr/>
          <p:nvPr userDrawn="1">
            <p:extLst>
              <p:ext uri="{D42A27DB-BD31-4B8C-83A1-F6EECF244321}">
                <p14:modId xmlns:p14="http://schemas.microsoft.com/office/powerpoint/2010/main" val="2473671330"/>
              </p:ext>
            </p:extLst>
          </p:nvPr>
        </p:nvGraphicFramePr>
        <p:xfrm>
          <a:off x="1183340" y="2172948"/>
          <a:ext cx="8204500" cy="362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414DCFBF-6DC8-4CD1-88A3-C9B305842DB7}"/>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7E3BE176-EB63-44AB-8B08-F06B7EA83744}"/>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A3F4EE60-2C51-4FD7-BE97-008A5FA8A738}"/>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22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6"/>
            <a:ext cx="10170459" cy="1199416"/>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graphicFrame>
        <p:nvGraphicFramePr>
          <p:cNvPr id="3" name="Diagram 2">
            <a:extLst>
              <a:ext uri="{FF2B5EF4-FFF2-40B4-BE49-F238E27FC236}">
                <a16:creationId xmlns:a16="http://schemas.microsoft.com/office/drawing/2014/main" id="{F7948510-679B-4B07-8CEB-C37CEEBAEF51}"/>
              </a:ext>
            </a:extLst>
          </p:cNvPr>
          <p:cNvGraphicFramePr/>
          <p:nvPr userDrawn="1">
            <p:extLst>
              <p:ext uri="{D42A27DB-BD31-4B8C-83A1-F6EECF244321}">
                <p14:modId xmlns:p14="http://schemas.microsoft.com/office/powerpoint/2010/main" val="1526001836"/>
              </p:ext>
            </p:extLst>
          </p:nvPr>
        </p:nvGraphicFramePr>
        <p:xfrm>
          <a:off x="1183340" y="2046801"/>
          <a:ext cx="9062720" cy="363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D0D17FAC-A2C3-45E3-80E5-DEC1243168F2}"/>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3" name="Picture 12" descr="Logo, company name&#10;&#10;Description automatically generated">
            <a:extLst>
              <a:ext uri="{FF2B5EF4-FFF2-40B4-BE49-F238E27FC236}">
                <a16:creationId xmlns:a16="http://schemas.microsoft.com/office/drawing/2014/main" id="{C4EAE2E5-4078-4855-9130-F3A2FE65B38F}"/>
              </a:ext>
            </a:extLst>
          </p:cNvPr>
          <p:cNvPicPr>
            <a:picLocks noChangeAspect="1"/>
          </p:cNvPicPr>
          <p:nvPr userDrawn="1"/>
        </p:nvPicPr>
        <p:blipFill rotWithShape="1">
          <a:blip r:embed="rId8"/>
          <a:srcRect l="15625" t="13043" r="18617" b="27247"/>
          <a:stretch/>
        </p:blipFill>
        <p:spPr>
          <a:xfrm rot="10800000" flipH="1">
            <a:off x="-7628" y="-6945"/>
            <a:ext cx="3161396" cy="1653417"/>
          </a:xfrm>
          <a:prstGeom prst="rect">
            <a:avLst/>
          </a:prstGeom>
        </p:spPr>
      </p:pic>
      <p:sp>
        <p:nvSpPr>
          <p:cNvPr id="14" name="Rectangle 13">
            <a:extLst>
              <a:ext uri="{FF2B5EF4-FFF2-40B4-BE49-F238E27FC236}">
                <a16:creationId xmlns:a16="http://schemas.microsoft.com/office/drawing/2014/main" id="{76CD4AC2-1976-4FB4-A1A3-745187F1E314}"/>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633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aphicFrame>
        <p:nvGraphicFramePr>
          <p:cNvPr id="7" name="Table 27">
            <a:extLst>
              <a:ext uri="{FF2B5EF4-FFF2-40B4-BE49-F238E27FC236}">
                <a16:creationId xmlns:a16="http://schemas.microsoft.com/office/drawing/2014/main" id="{F77E70D7-BD24-D04E-AB37-19EF85210BAD}"/>
              </a:ext>
            </a:extLst>
          </p:cNvPr>
          <p:cNvGraphicFramePr>
            <a:graphicFrameLocks noGrp="1"/>
          </p:cNvGraphicFramePr>
          <p:nvPr userDrawn="1">
            <p:extLst>
              <p:ext uri="{D42A27DB-BD31-4B8C-83A1-F6EECF244321}">
                <p14:modId xmlns:p14="http://schemas.microsoft.com/office/powerpoint/2010/main" val="3968500331"/>
              </p:ext>
            </p:extLst>
          </p:nvPr>
        </p:nvGraphicFramePr>
        <p:xfrm>
          <a:off x="780534" y="1096468"/>
          <a:ext cx="2437807" cy="5194709"/>
        </p:xfrm>
        <a:graphic>
          <a:graphicData uri="http://schemas.openxmlformats.org/drawingml/2006/table">
            <a:tbl>
              <a:tblPr firstRow="1" bandRow="1">
                <a:tableStyleId>{5C22544A-7EE6-4342-B048-85BDC9FD1C3A}</a:tableStyleId>
              </a:tblPr>
              <a:tblGrid>
                <a:gridCol w="2437807">
                  <a:extLst>
                    <a:ext uri="{9D8B030D-6E8A-4147-A177-3AD203B41FA5}">
                      <a16:colId xmlns:a16="http://schemas.microsoft.com/office/drawing/2014/main" val="3149078001"/>
                    </a:ext>
                  </a:extLst>
                </a:gridCol>
              </a:tblGrid>
              <a:tr h="369839">
                <a:tc>
                  <a:txBody>
                    <a:bodyPr/>
                    <a:lstStyle/>
                    <a:p>
                      <a:pPr algn="ctr"/>
                      <a:r>
                        <a:rPr lang="en-US"/>
                        <a:t>Audience</a:t>
                      </a:r>
                    </a:p>
                  </a:txBody>
                  <a:tcPr anchor="ctr">
                    <a:noFill/>
                  </a:tcPr>
                </a:tc>
                <a:extLst>
                  <a:ext uri="{0D108BD9-81ED-4DB2-BD59-A6C34878D82A}">
                    <a16:rowId xmlns:a16="http://schemas.microsoft.com/office/drawing/2014/main" val="418758776"/>
                  </a:ext>
                </a:extLst>
              </a:tr>
              <a:tr h="471750">
                <a:tc>
                  <a:txBody>
                    <a:bodyPr/>
                    <a:lstStyle/>
                    <a:p>
                      <a:pPr marL="0" algn="l" defTabSz="914400" rtl="0" eaLnBrk="1" latinLnBrk="0" hangingPunct="1"/>
                      <a:r>
                        <a:rPr lang="en-US" sz="1600" kern="1200">
                          <a:solidFill>
                            <a:schemeClr val="dk1"/>
                          </a:solidFill>
                          <a:latin typeface="+mn-lt"/>
                          <a:ea typeface="+mn-ea"/>
                          <a:cs typeface="+mn-cs"/>
                        </a:rPr>
                        <a:t>Staff</a:t>
                      </a:r>
                    </a:p>
                  </a:txBody>
                  <a:tcPr anchor="ctr">
                    <a:solidFill>
                      <a:srgbClr val="F25E22">
                        <a:alpha val="50000"/>
                      </a:srgbClr>
                    </a:solidFill>
                  </a:tcPr>
                </a:tc>
                <a:extLst>
                  <a:ext uri="{0D108BD9-81ED-4DB2-BD59-A6C34878D82A}">
                    <a16:rowId xmlns:a16="http://schemas.microsoft.com/office/drawing/2014/main" val="1452919484"/>
                  </a:ext>
                </a:extLst>
              </a:tr>
              <a:tr h="471750">
                <a:tc>
                  <a:txBody>
                    <a:bodyPr/>
                    <a:lstStyle/>
                    <a:p>
                      <a:pPr algn="l"/>
                      <a:r>
                        <a:rPr lang="en-US" sz="1600"/>
                        <a:t>MCOs</a:t>
                      </a:r>
                    </a:p>
                  </a:txBody>
                  <a:tcPr anchor="ctr">
                    <a:solidFill>
                      <a:srgbClr val="F25E22">
                        <a:alpha val="15000"/>
                      </a:srgbClr>
                    </a:solidFill>
                  </a:tcPr>
                </a:tc>
                <a:extLst>
                  <a:ext uri="{0D108BD9-81ED-4DB2-BD59-A6C34878D82A}">
                    <a16:rowId xmlns:a16="http://schemas.microsoft.com/office/drawing/2014/main" val="1587445389"/>
                  </a:ext>
                </a:extLst>
              </a:tr>
              <a:tr h="471750">
                <a:tc>
                  <a:txBody>
                    <a:bodyPr/>
                    <a:lstStyle/>
                    <a:p>
                      <a:pPr algn="l"/>
                      <a:r>
                        <a:rPr lang="en-US" sz="1600"/>
                        <a:t>Media</a:t>
                      </a:r>
                    </a:p>
                  </a:txBody>
                  <a:tcPr anchor="ctr">
                    <a:solidFill>
                      <a:srgbClr val="F25E22">
                        <a:alpha val="50000"/>
                      </a:srgbClr>
                    </a:solidFill>
                  </a:tcPr>
                </a:tc>
                <a:extLst>
                  <a:ext uri="{0D108BD9-81ED-4DB2-BD59-A6C34878D82A}">
                    <a16:rowId xmlns:a16="http://schemas.microsoft.com/office/drawing/2014/main" val="2057484031"/>
                  </a:ext>
                </a:extLst>
              </a:tr>
              <a:tr h="471750">
                <a:tc>
                  <a:txBody>
                    <a:bodyPr/>
                    <a:lstStyle/>
                    <a:p>
                      <a:pPr algn="l"/>
                      <a:r>
                        <a:rPr lang="en-US" sz="1600"/>
                        <a:t>MACs</a:t>
                      </a:r>
                    </a:p>
                  </a:txBody>
                  <a:tcPr anchor="ctr">
                    <a:solidFill>
                      <a:srgbClr val="F25E22">
                        <a:alpha val="15000"/>
                      </a:srgbClr>
                    </a:solidFill>
                  </a:tcPr>
                </a:tc>
                <a:extLst>
                  <a:ext uri="{0D108BD9-81ED-4DB2-BD59-A6C34878D82A}">
                    <a16:rowId xmlns:a16="http://schemas.microsoft.com/office/drawing/2014/main" val="1719199323"/>
                  </a:ext>
                </a:extLst>
              </a:tr>
              <a:tr h="471750">
                <a:tc>
                  <a:txBody>
                    <a:bodyPr/>
                    <a:lstStyle/>
                    <a:p>
                      <a:pPr algn="l"/>
                      <a:r>
                        <a:rPr lang="en-US" sz="1600"/>
                        <a:t>Providers</a:t>
                      </a:r>
                    </a:p>
                  </a:txBody>
                  <a:tcPr anchor="ctr">
                    <a:solidFill>
                      <a:srgbClr val="F25E22">
                        <a:alpha val="50000"/>
                      </a:srgbClr>
                    </a:solidFill>
                  </a:tcPr>
                </a:tc>
                <a:extLst>
                  <a:ext uri="{0D108BD9-81ED-4DB2-BD59-A6C34878D82A}">
                    <a16:rowId xmlns:a16="http://schemas.microsoft.com/office/drawing/2014/main" val="1599517905"/>
                  </a:ext>
                </a:extLst>
              </a:tr>
              <a:tr h="471750">
                <a:tc>
                  <a:txBody>
                    <a:bodyPr/>
                    <a:lstStyle/>
                    <a:p>
                      <a:pPr algn="l"/>
                      <a:r>
                        <a:rPr lang="en-US" sz="1600"/>
                        <a:t>Customers</a:t>
                      </a:r>
                    </a:p>
                  </a:txBody>
                  <a:tcPr anchor="ctr">
                    <a:solidFill>
                      <a:srgbClr val="F25E22">
                        <a:alpha val="15000"/>
                      </a:srgbClr>
                    </a:solidFill>
                  </a:tcPr>
                </a:tc>
                <a:extLst>
                  <a:ext uri="{0D108BD9-81ED-4DB2-BD59-A6C34878D82A}">
                    <a16:rowId xmlns:a16="http://schemas.microsoft.com/office/drawing/2014/main" val="2902433611"/>
                  </a:ext>
                </a:extLst>
              </a:tr>
              <a:tr h="471750">
                <a:tc>
                  <a:txBody>
                    <a:bodyPr/>
                    <a:lstStyle/>
                    <a:p>
                      <a:pPr marL="0" algn="l" defTabSz="914400" rtl="0" eaLnBrk="1" latinLnBrk="0" hangingPunct="1"/>
                      <a:r>
                        <a:rPr lang="en-US" sz="1600" kern="1200">
                          <a:solidFill>
                            <a:schemeClr val="dk1"/>
                          </a:solidFill>
                          <a:latin typeface="+mn-lt"/>
                          <a:ea typeface="+mn-ea"/>
                          <a:cs typeface="+mn-cs"/>
                        </a:rPr>
                        <a:t>GO + GO Communications</a:t>
                      </a:r>
                    </a:p>
                  </a:txBody>
                  <a:tcPr anchor="ctr">
                    <a:solidFill>
                      <a:srgbClr val="F25E22">
                        <a:alpha val="50000"/>
                      </a:srgbClr>
                    </a:solidFill>
                  </a:tcPr>
                </a:tc>
                <a:extLst>
                  <a:ext uri="{0D108BD9-81ED-4DB2-BD59-A6C34878D82A}">
                    <a16:rowId xmlns:a16="http://schemas.microsoft.com/office/drawing/2014/main" val="2680337404"/>
                  </a:ext>
                </a:extLst>
              </a:tr>
              <a:tr h="471750">
                <a:tc>
                  <a:txBody>
                    <a:bodyPr/>
                    <a:lstStyle/>
                    <a:p>
                      <a:pPr marL="0" algn="l" defTabSz="914400" rtl="0" eaLnBrk="1" latinLnBrk="0" hangingPunct="1"/>
                      <a:r>
                        <a:rPr lang="en-US" sz="1600" kern="1200">
                          <a:solidFill>
                            <a:schemeClr val="dk1"/>
                          </a:solidFill>
                          <a:latin typeface="+mn-lt"/>
                          <a:ea typeface="+mn-ea"/>
                          <a:cs typeface="+mn-cs"/>
                        </a:rPr>
                        <a:t>Sister agencies</a:t>
                      </a:r>
                    </a:p>
                  </a:txBody>
                  <a:tcPr anchor="ctr">
                    <a:solidFill>
                      <a:srgbClr val="F25E22">
                        <a:alpha val="15000"/>
                      </a:srgbClr>
                    </a:solidFill>
                  </a:tcPr>
                </a:tc>
                <a:extLst>
                  <a:ext uri="{0D108BD9-81ED-4DB2-BD59-A6C34878D82A}">
                    <a16:rowId xmlns:a16="http://schemas.microsoft.com/office/drawing/2014/main" val="3140889767"/>
                  </a:ext>
                </a:extLst>
              </a:tr>
              <a:tr h="471750">
                <a:tc>
                  <a:txBody>
                    <a:bodyPr/>
                    <a:lstStyle/>
                    <a:p>
                      <a:pPr marL="0" algn="l" defTabSz="914400" rtl="0" eaLnBrk="1" latinLnBrk="0" hangingPunct="1"/>
                      <a:r>
                        <a:rPr lang="en-US" sz="1600" kern="1200">
                          <a:solidFill>
                            <a:schemeClr val="dk1"/>
                          </a:solidFill>
                          <a:latin typeface="+mn-lt"/>
                          <a:ea typeface="+mn-ea"/>
                          <a:cs typeface="+mn-cs"/>
                        </a:rPr>
                        <a:t>Institutional Outreach</a:t>
                      </a:r>
                    </a:p>
                  </a:txBody>
                  <a:tcPr anchor="ctr">
                    <a:solidFill>
                      <a:srgbClr val="F25E22">
                        <a:alpha val="50000"/>
                      </a:srgbClr>
                    </a:solidFill>
                  </a:tcPr>
                </a:tc>
                <a:extLst>
                  <a:ext uri="{0D108BD9-81ED-4DB2-BD59-A6C34878D82A}">
                    <a16:rowId xmlns:a16="http://schemas.microsoft.com/office/drawing/2014/main" val="1548250779"/>
                  </a:ext>
                </a:extLst>
              </a:tr>
              <a:tr h="471750">
                <a:tc>
                  <a:txBody>
                    <a:bodyPr/>
                    <a:lstStyle/>
                    <a:p>
                      <a:pPr marL="0" algn="l" defTabSz="914400" rtl="0" eaLnBrk="1" latinLnBrk="0" hangingPunct="1"/>
                      <a:r>
                        <a:rPr lang="en-US" sz="1600" kern="1200">
                          <a:solidFill>
                            <a:schemeClr val="dk1"/>
                          </a:solidFill>
                          <a:latin typeface="+mn-lt"/>
                          <a:ea typeface="+mn-ea"/>
                          <a:cs typeface="+mn-cs"/>
                        </a:rPr>
                        <a:t>General Public</a:t>
                      </a:r>
                    </a:p>
                  </a:txBody>
                  <a:tcPr anchor="ctr">
                    <a:solidFill>
                      <a:srgbClr val="F25E22">
                        <a:alpha val="15000"/>
                      </a:srgbClr>
                    </a:solidFill>
                  </a:tcPr>
                </a:tc>
                <a:extLst>
                  <a:ext uri="{0D108BD9-81ED-4DB2-BD59-A6C34878D82A}">
                    <a16:rowId xmlns:a16="http://schemas.microsoft.com/office/drawing/2014/main" val="62523668"/>
                  </a:ext>
                </a:extLst>
              </a:tr>
            </a:tbl>
          </a:graphicData>
        </a:graphic>
      </p:graphicFrame>
      <p:sp>
        <p:nvSpPr>
          <p:cNvPr id="8" name="Rectangle 7">
            <a:extLst>
              <a:ext uri="{FF2B5EF4-FFF2-40B4-BE49-F238E27FC236}">
                <a16:creationId xmlns:a16="http://schemas.microsoft.com/office/drawing/2014/main" id="{E221F1D2-560A-864F-8879-92D391D5858A}"/>
              </a:ext>
            </a:extLst>
          </p:cNvPr>
          <p:cNvSpPr/>
          <p:nvPr userDrawn="1"/>
        </p:nvSpPr>
        <p:spPr>
          <a:xfrm>
            <a:off x="1" y="6279664"/>
            <a:ext cx="12191999" cy="578336"/>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9" name="Picture 8">
            <a:extLst>
              <a:ext uri="{FF2B5EF4-FFF2-40B4-BE49-F238E27FC236}">
                <a16:creationId xmlns:a16="http://schemas.microsoft.com/office/drawing/2014/main" id="{F5BA115D-16DD-EA47-8F25-58A3846809A3}"/>
              </a:ext>
            </a:extLst>
          </p:cNvPr>
          <p:cNvPicPr>
            <a:picLocks noChangeAspect="1"/>
          </p:cNvPicPr>
          <p:nvPr userDrawn="1"/>
        </p:nvPicPr>
        <p:blipFill>
          <a:blip r:embed="rId2"/>
          <a:stretch>
            <a:fillRect/>
          </a:stretch>
        </p:blipFill>
        <p:spPr>
          <a:xfrm>
            <a:off x="296818" y="6374381"/>
            <a:ext cx="1490792" cy="388902"/>
          </a:xfrm>
          <a:prstGeom prst="rect">
            <a:avLst/>
          </a:prstGeom>
        </p:spPr>
      </p:pic>
      <p:sp>
        <p:nvSpPr>
          <p:cNvPr id="10" name="Title 2">
            <a:extLst>
              <a:ext uri="{FF2B5EF4-FFF2-40B4-BE49-F238E27FC236}">
                <a16:creationId xmlns:a16="http://schemas.microsoft.com/office/drawing/2014/main" id="{7DA08FFA-B635-964B-BBA3-7E843970014D}"/>
              </a:ext>
            </a:extLst>
          </p:cNvPr>
          <p:cNvSpPr txBox="1">
            <a:spLocks/>
          </p:cNvSpPr>
          <p:nvPr userDrawn="1"/>
        </p:nvSpPr>
        <p:spPr>
          <a:xfrm>
            <a:off x="723870" y="165333"/>
            <a:ext cx="8037597" cy="82296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nSpc>
                <a:spcPct val="100000"/>
              </a:lnSpc>
              <a:defRPr/>
            </a:pPr>
            <a:r>
              <a:rPr lang="en-US" sz="4400" b="1" cap="none">
                <a:solidFill>
                  <a:srgbClr val="082068"/>
                </a:solidFill>
                <a:latin typeface="Arial" panose="020B0604020202020204" pitchFamily="34" charset="0"/>
                <a:cs typeface="Arial" panose="020B0604020202020204" pitchFamily="34" charset="0"/>
              </a:rPr>
              <a:t>Sample</a:t>
            </a:r>
            <a:r>
              <a:rPr lang="en-US" sz="4400" b="1" cap="none">
                <a:solidFill>
                  <a:srgbClr val="75B7E6"/>
                </a:solidFill>
                <a:latin typeface="Arial" panose="020B0604020202020204" pitchFamily="34" charset="0"/>
                <a:cs typeface="Arial" panose="020B0604020202020204" pitchFamily="34" charset="0"/>
              </a:rPr>
              <a:t> timeline</a:t>
            </a:r>
            <a:endParaRPr kumimoji="0" lang="en-US" sz="4400" b="1" i="0" u="none" strike="noStrike" kern="1200" cap="none" spc="0" normalizeH="0" baseline="0" noProof="0">
              <a:ln>
                <a:noFill/>
              </a:ln>
              <a:solidFill>
                <a:srgbClr val="75B7E6"/>
              </a:solidFill>
              <a:effectLst/>
              <a:uLnTx/>
              <a:uFillTx/>
              <a:latin typeface="Arial" panose="020B0604020202020204" pitchFamily="34" charset="0"/>
              <a:cs typeface="Arial" panose="020B0604020202020204" pitchFamily="34" charset="0"/>
            </a:endParaRPr>
          </a:p>
        </p:txBody>
      </p:sp>
      <p:sp>
        <p:nvSpPr>
          <p:cNvPr id="11" name="Rectangle">
            <a:extLst>
              <a:ext uri="{FF2B5EF4-FFF2-40B4-BE49-F238E27FC236}">
                <a16:creationId xmlns:a16="http://schemas.microsoft.com/office/drawing/2014/main" id="{9348D19A-5583-DE4A-AE49-D00D6FD49E0C}"/>
              </a:ext>
            </a:extLst>
          </p:cNvPr>
          <p:cNvSpPr/>
          <p:nvPr userDrawn="1"/>
        </p:nvSpPr>
        <p:spPr>
          <a:xfrm>
            <a:off x="3193276" y="1260119"/>
            <a:ext cx="1545374" cy="5017192"/>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2" name="Rectangle">
            <a:extLst>
              <a:ext uri="{FF2B5EF4-FFF2-40B4-BE49-F238E27FC236}">
                <a16:creationId xmlns:a16="http://schemas.microsoft.com/office/drawing/2014/main" id="{150755F2-D707-534A-BA49-F61F8EF7EF70}"/>
              </a:ext>
            </a:extLst>
          </p:cNvPr>
          <p:cNvSpPr/>
          <p:nvPr userDrawn="1"/>
        </p:nvSpPr>
        <p:spPr>
          <a:xfrm>
            <a:off x="6432096" y="1264883"/>
            <a:ext cx="1568889" cy="5026294"/>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3" name="Rectangle">
            <a:extLst>
              <a:ext uri="{FF2B5EF4-FFF2-40B4-BE49-F238E27FC236}">
                <a16:creationId xmlns:a16="http://schemas.microsoft.com/office/drawing/2014/main" id="{D78B1763-6C61-C84E-B8C6-01D887A089A8}"/>
              </a:ext>
            </a:extLst>
          </p:cNvPr>
          <p:cNvSpPr/>
          <p:nvPr userDrawn="1"/>
        </p:nvSpPr>
        <p:spPr>
          <a:xfrm>
            <a:off x="9666333" y="1264574"/>
            <a:ext cx="1469000" cy="5026603"/>
          </a:xfrm>
          <a:prstGeom prst="rect">
            <a:avLst/>
          </a:prstGeom>
          <a:solidFill>
            <a:srgbClr val="F25E22">
              <a:alpha val="14760"/>
            </a:srgbClr>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14" name="Month / Week">
            <a:extLst>
              <a:ext uri="{FF2B5EF4-FFF2-40B4-BE49-F238E27FC236}">
                <a16:creationId xmlns:a16="http://schemas.microsoft.com/office/drawing/2014/main" id="{01C3262C-2A20-6B45-BC87-60D08451A0E8}"/>
              </a:ext>
            </a:extLst>
          </p:cNvPr>
          <p:cNvSpPr txBox="1">
            <a:spLocks/>
          </p:cNvSpPr>
          <p:nvPr userDrawn="1"/>
        </p:nvSpPr>
        <p:spPr>
          <a:xfrm>
            <a:off x="3211830" y="1090099"/>
            <a:ext cx="1553318"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60 Day Notice</a:t>
            </a:r>
          </a:p>
        </p:txBody>
      </p:sp>
      <p:sp>
        <p:nvSpPr>
          <p:cNvPr id="15" name="Month / Week">
            <a:extLst>
              <a:ext uri="{FF2B5EF4-FFF2-40B4-BE49-F238E27FC236}">
                <a16:creationId xmlns:a16="http://schemas.microsoft.com/office/drawing/2014/main" id="{C8D7B1CD-9E20-4944-84EA-6650C1D14CFE}"/>
              </a:ext>
            </a:extLst>
          </p:cNvPr>
          <p:cNvSpPr txBox="1">
            <a:spLocks/>
          </p:cNvSpPr>
          <p:nvPr userDrawn="1"/>
        </p:nvSpPr>
        <p:spPr>
          <a:xfrm>
            <a:off x="4796297" y="1087478"/>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100">
                <a:solidFill>
                  <a:schemeClr val="bg1"/>
                </a:solidFill>
              </a:rPr>
              <a:t>30 Days Pre-PHE End</a:t>
            </a:r>
          </a:p>
        </p:txBody>
      </p:sp>
      <p:sp>
        <p:nvSpPr>
          <p:cNvPr id="16" name="Month / Week">
            <a:extLst>
              <a:ext uri="{FF2B5EF4-FFF2-40B4-BE49-F238E27FC236}">
                <a16:creationId xmlns:a16="http://schemas.microsoft.com/office/drawing/2014/main" id="{1C5B4B26-0248-6C42-9FE1-98611240D08E}"/>
              </a:ext>
            </a:extLst>
          </p:cNvPr>
          <p:cNvSpPr txBox="1">
            <a:spLocks/>
          </p:cNvSpPr>
          <p:nvPr userDrawn="1"/>
        </p:nvSpPr>
        <p:spPr>
          <a:xfrm>
            <a:off x="8036785" y="1112272"/>
            <a:ext cx="1604804" cy="300515"/>
          </a:xfrm>
          <a:prstGeom prst="roundRect">
            <a:avLst>
              <a:gd name="adj" fmla="val 50000"/>
            </a:avLst>
          </a:prstGeom>
          <a:solidFill>
            <a:srgbClr val="F25E2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397" tIns="25397" rIns="25397" bIns="25397"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PHE End</a:t>
            </a:r>
          </a:p>
        </p:txBody>
      </p:sp>
      <p:sp>
        <p:nvSpPr>
          <p:cNvPr id="17" name="Month / Week">
            <a:extLst>
              <a:ext uri="{FF2B5EF4-FFF2-40B4-BE49-F238E27FC236}">
                <a16:creationId xmlns:a16="http://schemas.microsoft.com/office/drawing/2014/main" id="{D41C922A-90AE-3645-AA40-59BDBBFE908B}"/>
              </a:ext>
            </a:extLst>
          </p:cNvPr>
          <p:cNvSpPr txBox="1">
            <a:spLocks/>
          </p:cNvSpPr>
          <p:nvPr userDrawn="1"/>
        </p:nvSpPr>
        <p:spPr>
          <a:xfrm>
            <a:off x="9665848" y="1114626"/>
            <a:ext cx="1467719" cy="300515"/>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300">
                <a:solidFill>
                  <a:schemeClr val="bg1"/>
                </a:solidFill>
              </a:rPr>
              <a:t>Post-PHE End</a:t>
            </a:r>
          </a:p>
        </p:txBody>
      </p:sp>
      <p:sp>
        <p:nvSpPr>
          <p:cNvPr id="18" name="Month / Week">
            <a:extLst>
              <a:ext uri="{FF2B5EF4-FFF2-40B4-BE49-F238E27FC236}">
                <a16:creationId xmlns:a16="http://schemas.microsoft.com/office/drawing/2014/main" id="{103F980D-48AF-C841-BC04-6478F5FA221B}"/>
              </a:ext>
            </a:extLst>
          </p:cNvPr>
          <p:cNvSpPr txBox="1">
            <a:spLocks/>
          </p:cNvSpPr>
          <p:nvPr userDrawn="1"/>
        </p:nvSpPr>
        <p:spPr>
          <a:xfrm>
            <a:off x="6416541" y="1096469"/>
            <a:ext cx="1595071" cy="300515"/>
          </a:xfrm>
          <a:prstGeom prst="roundRect">
            <a:avLst>
              <a:gd name="adj" fmla="val 50000"/>
            </a:avLst>
          </a:prstGeom>
          <a:solidFill>
            <a:srgbClr val="F25E22"/>
          </a:solidFill>
        </p:spPr>
        <p:txBody>
          <a:bodyPr lIns="0" tIns="91440" rIns="0" bIns="91440"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50">
                <a:solidFill>
                  <a:schemeClr val="bg1"/>
                </a:solidFill>
              </a:rPr>
              <a:t>1 Week Before PHE End</a:t>
            </a:r>
          </a:p>
        </p:txBody>
      </p:sp>
      <p:sp>
        <p:nvSpPr>
          <p:cNvPr id="19" name="Lorem ipsum dolor sit amet, consectetur adipiscing elit.">
            <a:extLst>
              <a:ext uri="{FF2B5EF4-FFF2-40B4-BE49-F238E27FC236}">
                <a16:creationId xmlns:a16="http://schemas.microsoft.com/office/drawing/2014/main" id="{D3547447-F308-7B45-9322-ADF3C077BFA2}"/>
              </a:ext>
            </a:extLst>
          </p:cNvPr>
          <p:cNvSpPr txBox="1">
            <a:spLocks/>
          </p:cNvSpPr>
          <p:nvPr userDrawn="1"/>
        </p:nvSpPr>
        <p:spPr>
          <a:xfrm>
            <a:off x="3588107" y="1631752"/>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All-staff message</a:t>
            </a:r>
          </a:p>
        </p:txBody>
      </p:sp>
      <p:sp>
        <p:nvSpPr>
          <p:cNvPr id="20" name="MM/DD">
            <a:extLst>
              <a:ext uri="{FF2B5EF4-FFF2-40B4-BE49-F238E27FC236}">
                <a16:creationId xmlns:a16="http://schemas.microsoft.com/office/drawing/2014/main" id="{0084811A-5CC3-6442-BB7A-8DD8BC3CA759}"/>
              </a:ext>
            </a:extLst>
          </p:cNvPr>
          <p:cNvSpPr txBox="1">
            <a:spLocks/>
          </p:cNvSpPr>
          <p:nvPr userDrawn="1"/>
        </p:nvSpPr>
        <p:spPr>
          <a:xfrm>
            <a:off x="3592950" y="2441248"/>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pitch</a:t>
            </a:r>
          </a:p>
        </p:txBody>
      </p:sp>
      <p:sp>
        <p:nvSpPr>
          <p:cNvPr id="22" name="Circle">
            <a:extLst>
              <a:ext uri="{FF2B5EF4-FFF2-40B4-BE49-F238E27FC236}">
                <a16:creationId xmlns:a16="http://schemas.microsoft.com/office/drawing/2014/main" id="{565A7DA3-1D16-6C43-8CF9-460E3EF50CB3}"/>
              </a:ext>
            </a:extLst>
          </p:cNvPr>
          <p:cNvSpPr/>
          <p:nvPr userDrawn="1"/>
        </p:nvSpPr>
        <p:spPr>
          <a:xfrm>
            <a:off x="6528949" y="25558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4" name="Circle">
            <a:extLst>
              <a:ext uri="{FF2B5EF4-FFF2-40B4-BE49-F238E27FC236}">
                <a16:creationId xmlns:a16="http://schemas.microsoft.com/office/drawing/2014/main" id="{6A853F60-CE52-5440-AB30-B764F9C483BE}"/>
              </a:ext>
            </a:extLst>
          </p:cNvPr>
          <p:cNvSpPr/>
          <p:nvPr userDrawn="1"/>
        </p:nvSpPr>
        <p:spPr>
          <a:xfrm>
            <a:off x="3404443"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27" name="Circle">
            <a:extLst>
              <a:ext uri="{FF2B5EF4-FFF2-40B4-BE49-F238E27FC236}">
                <a16:creationId xmlns:a16="http://schemas.microsoft.com/office/drawing/2014/main" id="{1A82E187-781F-A141-9305-15647C4ECA55}"/>
              </a:ext>
            </a:extLst>
          </p:cNvPr>
          <p:cNvSpPr/>
          <p:nvPr userDrawn="1"/>
        </p:nvSpPr>
        <p:spPr>
          <a:xfrm>
            <a:off x="3404443"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28" name="Straight Arrow Connector 27">
            <a:extLst>
              <a:ext uri="{FF2B5EF4-FFF2-40B4-BE49-F238E27FC236}">
                <a16:creationId xmlns:a16="http://schemas.microsoft.com/office/drawing/2014/main" id="{B12AA5E8-384D-9142-819A-332BBF7C7F56}"/>
              </a:ext>
            </a:extLst>
          </p:cNvPr>
          <p:cNvCxnSpPr>
            <a:cxnSpLocks/>
          </p:cNvCxnSpPr>
          <p:nvPr userDrawn="1"/>
        </p:nvCxnSpPr>
        <p:spPr>
          <a:xfrm flipV="1">
            <a:off x="3471652" y="2656263"/>
            <a:ext cx="7498080" cy="223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MM/DD">
            <a:extLst>
              <a:ext uri="{FF2B5EF4-FFF2-40B4-BE49-F238E27FC236}">
                <a16:creationId xmlns:a16="http://schemas.microsoft.com/office/drawing/2014/main" id="{485A3B1B-505D-3A44-AFDE-C0CE1D038ABC}"/>
              </a:ext>
            </a:extLst>
          </p:cNvPr>
          <p:cNvSpPr txBox="1">
            <a:spLocks/>
          </p:cNvSpPr>
          <p:nvPr userDrawn="1"/>
        </p:nvSpPr>
        <p:spPr>
          <a:xfrm>
            <a:off x="6649332"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Renew pitching</a:t>
            </a:r>
          </a:p>
        </p:txBody>
      </p:sp>
      <p:sp>
        <p:nvSpPr>
          <p:cNvPr id="30" name="Circle">
            <a:extLst>
              <a:ext uri="{FF2B5EF4-FFF2-40B4-BE49-F238E27FC236}">
                <a16:creationId xmlns:a16="http://schemas.microsoft.com/office/drawing/2014/main" id="{A614A41A-B980-DA4F-99BC-1C9F0014694C}"/>
              </a:ext>
            </a:extLst>
          </p:cNvPr>
          <p:cNvSpPr/>
          <p:nvPr userDrawn="1"/>
        </p:nvSpPr>
        <p:spPr>
          <a:xfrm>
            <a:off x="8090510" y="255581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1" name="MM/DD">
            <a:extLst>
              <a:ext uri="{FF2B5EF4-FFF2-40B4-BE49-F238E27FC236}">
                <a16:creationId xmlns:a16="http://schemas.microsoft.com/office/drawing/2014/main" id="{691880F7-6825-DD4A-98F2-3CD1C81D23B0}"/>
              </a:ext>
            </a:extLst>
          </p:cNvPr>
          <p:cNvSpPr txBox="1">
            <a:spLocks/>
          </p:cNvSpPr>
          <p:nvPr userDrawn="1"/>
        </p:nvSpPr>
        <p:spPr>
          <a:xfrm>
            <a:off x="8216700" y="2398036"/>
            <a:ext cx="1668214"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Medium" panose="02000503000000020004" pitchFamily="2" charset="0"/>
                <a:ea typeface="Helvetica Neue Medium" panose="02000503000000020004" pitchFamily="2" charset="0"/>
                <a:cs typeface="Helvetica Neue Medium" panose="02000503000000020004" pitchFamily="2" charset="0"/>
                <a:sym typeface="SF Pro Display Medium"/>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Press release + pitch</a:t>
            </a:r>
          </a:p>
        </p:txBody>
      </p:sp>
      <p:sp>
        <p:nvSpPr>
          <p:cNvPr id="32" name="Circle">
            <a:extLst>
              <a:ext uri="{FF2B5EF4-FFF2-40B4-BE49-F238E27FC236}">
                <a16:creationId xmlns:a16="http://schemas.microsoft.com/office/drawing/2014/main" id="{12837CE2-7457-0A45-9F66-719348765692}"/>
              </a:ext>
            </a:extLst>
          </p:cNvPr>
          <p:cNvSpPr/>
          <p:nvPr userDrawn="1"/>
        </p:nvSpPr>
        <p:spPr>
          <a:xfrm>
            <a:off x="3404443" y="350937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3" name="Lorem ipsum dolor sit amet, consectetur adipiscing elit.">
            <a:extLst>
              <a:ext uri="{FF2B5EF4-FFF2-40B4-BE49-F238E27FC236}">
                <a16:creationId xmlns:a16="http://schemas.microsoft.com/office/drawing/2014/main" id="{E5A573B3-BD82-1A43-83F5-084A2AC2D4E9}"/>
              </a:ext>
            </a:extLst>
          </p:cNvPr>
          <p:cNvSpPr txBox="1">
            <a:spLocks/>
          </p:cNvSpPr>
          <p:nvPr userDrawn="1"/>
        </p:nvSpPr>
        <p:spPr>
          <a:xfrm>
            <a:off x="3606042" y="3291068"/>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Collect FAQs</a:t>
            </a:r>
          </a:p>
        </p:txBody>
      </p:sp>
      <p:sp>
        <p:nvSpPr>
          <p:cNvPr id="34" name="Circle">
            <a:extLst>
              <a:ext uri="{FF2B5EF4-FFF2-40B4-BE49-F238E27FC236}">
                <a16:creationId xmlns:a16="http://schemas.microsoft.com/office/drawing/2014/main" id="{86A550DA-F313-324D-8637-7D5FB63A8A1A}"/>
              </a:ext>
            </a:extLst>
          </p:cNvPr>
          <p:cNvSpPr/>
          <p:nvPr userDrawn="1"/>
        </p:nvSpPr>
        <p:spPr>
          <a:xfrm>
            <a:off x="4845634" y="3505213"/>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5" name="Lorem ipsum dolor sit amet, consectetur adipiscing elit.">
            <a:extLst>
              <a:ext uri="{FF2B5EF4-FFF2-40B4-BE49-F238E27FC236}">
                <a16:creationId xmlns:a16="http://schemas.microsoft.com/office/drawing/2014/main" id="{D3F67E5C-CCA6-CB4E-8698-D3F61F2C350F}"/>
              </a:ext>
            </a:extLst>
          </p:cNvPr>
          <p:cNvSpPr txBox="1">
            <a:spLocks/>
          </p:cNvSpPr>
          <p:nvPr userDrawn="1"/>
        </p:nvSpPr>
        <p:spPr>
          <a:xfrm>
            <a:off x="5048596" y="3344457"/>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a:p>
            <a:pPr hangingPunct="1"/>
            <a:r>
              <a:rPr lang="en-US" sz="1000"/>
              <a:t>Publish FAQs</a:t>
            </a:r>
          </a:p>
        </p:txBody>
      </p:sp>
      <p:sp>
        <p:nvSpPr>
          <p:cNvPr id="36" name="Circle">
            <a:extLst>
              <a:ext uri="{FF2B5EF4-FFF2-40B4-BE49-F238E27FC236}">
                <a16:creationId xmlns:a16="http://schemas.microsoft.com/office/drawing/2014/main" id="{D6780943-1EF3-8B46-9DFA-3CF198AF9B04}"/>
              </a:ext>
            </a:extLst>
          </p:cNvPr>
          <p:cNvSpPr/>
          <p:nvPr userDrawn="1"/>
        </p:nvSpPr>
        <p:spPr>
          <a:xfrm>
            <a:off x="6509257" y="3512926"/>
            <a:ext cx="223212" cy="223211"/>
          </a:xfrm>
          <a:prstGeom prst="ellipse">
            <a:avLst/>
          </a:prstGeom>
          <a:solidFill>
            <a:schemeClr val="tx1"/>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7" name="Lorem ipsum dolor sit amet, consectetur adipiscing elit.">
            <a:extLst>
              <a:ext uri="{FF2B5EF4-FFF2-40B4-BE49-F238E27FC236}">
                <a16:creationId xmlns:a16="http://schemas.microsoft.com/office/drawing/2014/main" id="{F70DAF0E-2FE3-EB4B-BFAD-DE2D6BA45C45}"/>
              </a:ext>
            </a:extLst>
          </p:cNvPr>
          <p:cNvSpPr txBox="1">
            <a:spLocks/>
          </p:cNvSpPr>
          <p:nvPr userDrawn="1"/>
        </p:nvSpPr>
        <p:spPr>
          <a:xfrm>
            <a:off x="6678380"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38" name="Circle">
            <a:extLst>
              <a:ext uri="{FF2B5EF4-FFF2-40B4-BE49-F238E27FC236}">
                <a16:creationId xmlns:a16="http://schemas.microsoft.com/office/drawing/2014/main" id="{D11ED134-2D99-1D4E-A782-9C643CF6E245}"/>
              </a:ext>
            </a:extLst>
          </p:cNvPr>
          <p:cNvSpPr/>
          <p:nvPr userDrawn="1"/>
        </p:nvSpPr>
        <p:spPr>
          <a:xfrm>
            <a:off x="8090510" y="35078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39" name="Lorem ipsum dolor sit amet, consectetur adipiscing elit.">
            <a:extLst>
              <a:ext uri="{FF2B5EF4-FFF2-40B4-BE49-F238E27FC236}">
                <a16:creationId xmlns:a16="http://schemas.microsoft.com/office/drawing/2014/main" id="{6EB4B63E-1858-D041-87E1-736BC3704E2B}"/>
              </a:ext>
            </a:extLst>
          </p:cNvPr>
          <p:cNvSpPr txBox="1">
            <a:spLocks/>
          </p:cNvSpPr>
          <p:nvPr userDrawn="1"/>
        </p:nvSpPr>
        <p:spPr>
          <a:xfrm>
            <a:off x="8264843" y="334445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Provider notice</a:t>
            </a:r>
          </a:p>
        </p:txBody>
      </p:sp>
      <p:sp>
        <p:nvSpPr>
          <p:cNvPr id="40" name="Lorem ipsum dolor sit amet, consectetur adipiscing elit.">
            <a:extLst>
              <a:ext uri="{FF2B5EF4-FFF2-40B4-BE49-F238E27FC236}">
                <a16:creationId xmlns:a16="http://schemas.microsoft.com/office/drawing/2014/main" id="{0FFD983E-2E81-6140-864E-2830F4EC72C4}"/>
              </a:ext>
            </a:extLst>
          </p:cNvPr>
          <p:cNvSpPr txBox="1">
            <a:spLocks/>
          </p:cNvSpPr>
          <p:nvPr userDrawn="1"/>
        </p:nvSpPr>
        <p:spPr>
          <a:xfrm>
            <a:off x="3592950" y="2089617"/>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MCOs</a:t>
            </a:r>
          </a:p>
        </p:txBody>
      </p:sp>
      <p:sp>
        <p:nvSpPr>
          <p:cNvPr id="41" name="Circle">
            <a:extLst>
              <a:ext uri="{FF2B5EF4-FFF2-40B4-BE49-F238E27FC236}">
                <a16:creationId xmlns:a16="http://schemas.microsoft.com/office/drawing/2014/main" id="{3D714B4C-CAFD-D148-853C-8C94D6B4F9CB}"/>
              </a:ext>
            </a:extLst>
          </p:cNvPr>
          <p:cNvSpPr/>
          <p:nvPr userDrawn="1"/>
        </p:nvSpPr>
        <p:spPr>
          <a:xfrm>
            <a:off x="3404443" y="211263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2" name="Lorem ipsum dolor sit amet, consectetur adipiscing elit.">
            <a:extLst>
              <a:ext uri="{FF2B5EF4-FFF2-40B4-BE49-F238E27FC236}">
                <a16:creationId xmlns:a16="http://schemas.microsoft.com/office/drawing/2014/main" id="{D54C884F-E89F-D34D-87E9-F9A1B6FEE49E}"/>
              </a:ext>
            </a:extLst>
          </p:cNvPr>
          <p:cNvSpPr txBox="1">
            <a:spLocks/>
          </p:cNvSpPr>
          <p:nvPr userDrawn="1"/>
        </p:nvSpPr>
        <p:spPr>
          <a:xfrm>
            <a:off x="3606042" y="2893487"/>
            <a:ext cx="213410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 discuss in meetings</a:t>
            </a:r>
          </a:p>
        </p:txBody>
      </p:sp>
      <p:sp>
        <p:nvSpPr>
          <p:cNvPr id="43" name="Circle">
            <a:extLst>
              <a:ext uri="{FF2B5EF4-FFF2-40B4-BE49-F238E27FC236}">
                <a16:creationId xmlns:a16="http://schemas.microsoft.com/office/drawing/2014/main" id="{6C213858-157F-864E-A5D4-DF2E47EE930B}"/>
              </a:ext>
            </a:extLst>
          </p:cNvPr>
          <p:cNvSpPr/>
          <p:nvPr userDrawn="1"/>
        </p:nvSpPr>
        <p:spPr>
          <a:xfrm>
            <a:off x="3404443"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4" name="Circle">
            <a:extLst>
              <a:ext uri="{FF2B5EF4-FFF2-40B4-BE49-F238E27FC236}">
                <a16:creationId xmlns:a16="http://schemas.microsoft.com/office/drawing/2014/main" id="{C1FA8746-45AF-B047-B46B-5244EAB77ADA}"/>
              </a:ext>
            </a:extLst>
          </p:cNvPr>
          <p:cNvSpPr/>
          <p:nvPr userDrawn="1"/>
        </p:nvSpPr>
        <p:spPr>
          <a:xfrm>
            <a:off x="3404443"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5" name="Lorem ipsum dolor sit amet, consectetur adipiscing elit.">
            <a:extLst>
              <a:ext uri="{FF2B5EF4-FFF2-40B4-BE49-F238E27FC236}">
                <a16:creationId xmlns:a16="http://schemas.microsoft.com/office/drawing/2014/main" id="{02BB967A-F127-8B41-BDBD-089FD49A3414}"/>
              </a:ext>
            </a:extLst>
          </p:cNvPr>
          <p:cNvSpPr txBox="1">
            <a:spLocks/>
          </p:cNvSpPr>
          <p:nvPr userDrawn="1"/>
        </p:nvSpPr>
        <p:spPr>
          <a:xfrm>
            <a:off x="3571611" y="3869992"/>
            <a:ext cx="2715335"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Mail, social, email, text (PHE ending, CTAs)</a:t>
            </a:r>
          </a:p>
        </p:txBody>
      </p:sp>
      <p:sp>
        <p:nvSpPr>
          <p:cNvPr id="46" name="Lorem ipsum dolor sit amet, consectetur adipiscing elit.">
            <a:extLst>
              <a:ext uri="{FF2B5EF4-FFF2-40B4-BE49-F238E27FC236}">
                <a16:creationId xmlns:a16="http://schemas.microsoft.com/office/drawing/2014/main" id="{A1FB8F63-ED4F-B249-8C7E-B92CBAD54C5F}"/>
              </a:ext>
            </a:extLst>
          </p:cNvPr>
          <p:cNvSpPr txBox="1">
            <a:spLocks/>
          </p:cNvSpPr>
          <p:nvPr userDrawn="1"/>
        </p:nvSpPr>
        <p:spPr>
          <a:xfrm>
            <a:off x="3588108" y="4233666"/>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Gov’s office + comms</a:t>
            </a:r>
          </a:p>
        </p:txBody>
      </p:sp>
      <p:sp>
        <p:nvSpPr>
          <p:cNvPr id="47" name="Circle">
            <a:extLst>
              <a:ext uri="{FF2B5EF4-FFF2-40B4-BE49-F238E27FC236}">
                <a16:creationId xmlns:a16="http://schemas.microsoft.com/office/drawing/2014/main" id="{E03FE8DC-D0F4-5E45-8D3F-76C44AE0C527}"/>
              </a:ext>
            </a:extLst>
          </p:cNvPr>
          <p:cNvSpPr/>
          <p:nvPr userDrawn="1"/>
        </p:nvSpPr>
        <p:spPr>
          <a:xfrm>
            <a:off x="3404443" y="442896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48" name="Lorem ipsum dolor sit amet, consectetur adipiscing elit.">
            <a:extLst>
              <a:ext uri="{FF2B5EF4-FFF2-40B4-BE49-F238E27FC236}">
                <a16:creationId xmlns:a16="http://schemas.microsoft.com/office/drawing/2014/main" id="{C84C2B7B-2FE4-674B-861D-864BD92DC973}"/>
              </a:ext>
            </a:extLst>
          </p:cNvPr>
          <p:cNvSpPr txBox="1">
            <a:spLocks/>
          </p:cNvSpPr>
          <p:nvPr userDrawn="1"/>
        </p:nvSpPr>
        <p:spPr>
          <a:xfrm>
            <a:off x="3617567" y="4711525"/>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DHS and sister agencies</a:t>
            </a:r>
          </a:p>
        </p:txBody>
      </p:sp>
      <p:sp>
        <p:nvSpPr>
          <p:cNvPr id="49" name="Circle">
            <a:extLst>
              <a:ext uri="{FF2B5EF4-FFF2-40B4-BE49-F238E27FC236}">
                <a16:creationId xmlns:a16="http://schemas.microsoft.com/office/drawing/2014/main" id="{CF590EF3-86BA-E647-BDBE-A7BC9DEF397D}"/>
              </a:ext>
            </a:extLst>
          </p:cNvPr>
          <p:cNvSpPr/>
          <p:nvPr userDrawn="1"/>
        </p:nvSpPr>
        <p:spPr>
          <a:xfrm>
            <a:off x="3404443" y="4905751"/>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0" name="Lorem ipsum dolor sit amet, consectetur adipiscing elit.">
            <a:extLst>
              <a:ext uri="{FF2B5EF4-FFF2-40B4-BE49-F238E27FC236}">
                <a16:creationId xmlns:a16="http://schemas.microsoft.com/office/drawing/2014/main" id="{B4993F00-F183-BF49-8537-3324383DEF75}"/>
              </a:ext>
            </a:extLst>
          </p:cNvPr>
          <p:cNvSpPr txBox="1">
            <a:spLocks/>
          </p:cNvSpPr>
          <p:nvPr userDrawn="1"/>
        </p:nvSpPr>
        <p:spPr>
          <a:xfrm>
            <a:off x="5051287" y="1640030"/>
            <a:ext cx="1451751"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a:t>
            </a:r>
          </a:p>
        </p:txBody>
      </p:sp>
      <p:sp>
        <p:nvSpPr>
          <p:cNvPr id="51" name="Circle">
            <a:extLst>
              <a:ext uri="{FF2B5EF4-FFF2-40B4-BE49-F238E27FC236}">
                <a16:creationId xmlns:a16="http://schemas.microsoft.com/office/drawing/2014/main" id="{9FE2D4E2-F4F1-0F48-86AE-BB7B86050035}"/>
              </a:ext>
            </a:extLst>
          </p:cNvPr>
          <p:cNvSpPr/>
          <p:nvPr userDrawn="1"/>
        </p:nvSpPr>
        <p:spPr>
          <a:xfrm>
            <a:off x="4845634"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2" name="Lorem ipsum dolor sit amet, consectetur adipiscing elit.">
            <a:extLst>
              <a:ext uri="{FF2B5EF4-FFF2-40B4-BE49-F238E27FC236}">
                <a16:creationId xmlns:a16="http://schemas.microsoft.com/office/drawing/2014/main" id="{5D114455-541F-AD48-BC18-F058D469E2FE}"/>
              </a:ext>
            </a:extLst>
          </p:cNvPr>
          <p:cNvSpPr txBox="1">
            <a:spLocks/>
          </p:cNvSpPr>
          <p:nvPr userDrawn="1"/>
        </p:nvSpPr>
        <p:spPr>
          <a:xfrm>
            <a:off x="6735703" y="1587681"/>
            <a:ext cx="146771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Employee newsletter All-staff email</a:t>
            </a:r>
          </a:p>
        </p:txBody>
      </p:sp>
      <p:sp>
        <p:nvSpPr>
          <p:cNvPr id="53" name="Circle">
            <a:extLst>
              <a:ext uri="{FF2B5EF4-FFF2-40B4-BE49-F238E27FC236}">
                <a16:creationId xmlns:a16="http://schemas.microsoft.com/office/drawing/2014/main" id="{CD9BC57E-6C8E-1C42-A009-8CC2FC3F3E7A}"/>
              </a:ext>
            </a:extLst>
          </p:cNvPr>
          <p:cNvSpPr/>
          <p:nvPr userDrawn="1"/>
        </p:nvSpPr>
        <p:spPr>
          <a:xfrm>
            <a:off x="6530050" y="1632443"/>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54" name="Lorem ipsum dolor sit amet, consectetur adipiscing elit.">
            <a:extLst>
              <a:ext uri="{FF2B5EF4-FFF2-40B4-BE49-F238E27FC236}">
                <a16:creationId xmlns:a16="http://schemas.microsoft.com/office/drawing/2014/main" id="{1D39D2B5-7F60-7744-981E-905EC75D62A6}"/>
              </a:ext>
            </a:extLst>
          </p:cNvPr>
          <p:cNvSpPr txBox="1">
            <a:spLocks/>
          </p:cNvSpPr>
          <p:nvPr userDrawn="1"/>
        </p:nvSpPr>
        <p:spPr>
          <a:xfrm>
            <a:off x="8292156" y="2844265"/>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MACs</a:t>
            </a:r>
          </a:p>
        </p:txBody>
      </p:sp>
      <p:sp>
        <p:nvSpPr>
          <p:cNvPr id="55" name="Circle">
            <a:extLst>
              <a:ext uri="{FF2B5EF4-FFF2-40B4-BE49-F238E27FC236}">
                <a16:creationId xmlns:a16="http://schemas.microsoft.com/office/drawing/2014/main" id="{012A2A73-0BBE-6E46-9C26-BBFA401B025E}"/>
              </a:ext>
            </a:extLst>
          </p:cNvPr>
          <p:cNvSpPr/>
          <p:nvPr userDrawn="1"/>
        </p:nvSpPr>
        <p:spPr>
          <a:xfrm>
            <a:off x="8090510" y="3030340"/>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56" name="Straight Arrow Connector 55">
            <a:extLst>
              <a:ext uri="{FF2B5EF4-FFF2-40B4-BE49-F238E27FC236}">
                <a16:creationId xmlns:a16="http://schemas.microsoft.com/office/drawing/2014/main" id="{3A9307F0-C5BC-1644-AFBA-E96FD45F7F7E}"/>
              </a:ext>
            </a:extLst>
          </p:cNvPr>
          <p:cNvCxnSpPr>
            <a:cxnSpLocks/>
          </p:cNvCxnSpPr>
          <p:nvPr userDrawn="1"/>
        </p:nvCxnSpPr>
        <p:spPr>
          <a:xfrm flipV="1">
            <a:off x="3471652" y="3141509"/>
            <a:ext cx="7498080" cy="8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247AE7D-8AF0-FD44-A2FD-E80CF83B7A12}"/>
              </a:ext>
            </a:extLst>
          </p:cNvPr>
          <p:cNvCxnSpPr>
            <a:cxnSpLocks/>
          </p:cNvCxnSpPr>
          <p:nvPr userDrawn="1"/>
        </p:nvCxnSpPr>
        <p:spPr>
          <a:xfrm>
            <a:off x="3471652" y="4105203"/>
            <a:ext cx="7498080" cy="24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Lorem ipsum dolor sit amet, consectetur adipiscing elit.">
            <a:extLst>
              <a:ext uri="{FF2B5EF4-FFF2-40B4-BE49-F238E27FC236}">
                <a16:creationId xmlns:a16="http://schemas.microsoft.com/office/drawing/2014/main" id="{D2DA97F6-B386-C745-980A-C9A71D8CF4BE}"/>
              </a:ext>
            </a:extLst>
          </p:cNvPr>
          <p:cNvSpPr txBox="1">
            <a:spLocks/>
          </p:cNvSpPr>
          <p:nvPr userDrawn="1"/>
        </p:nvSpPr>
        <p:spPr>
          <a:xfrm>
            <a:off x="3612321" y="5113486"/>
            <a:ext cx="1338939"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Notify, encourage toolkit use</a:t>
            </a:r>
          </a:p>
        </p:txBody>
      </p:sp>
      <p:sp>
        <p:nvSpPr>
          <p:cNvPr id="59" name="Circle">
            <a:extLst>
              <a:ext uri="{FF2B5EF4-FFF2-40B4-BE49-F238E27FC236}">
                <a16:creationId xmlns:a16="http://schemas.microsoft.com/office/drawing/2014/main" id="{DBD07298-92C0-0342-8F1E-2BEE2EDC49AE}"/>
              </a:ext>
            </a:extLst>
          </p:cNvPr>
          <p:cNvSpPr/>
          <p:nvPr userDrawn="1"/>
        </p:nvSpPr>
        <p:spPr>
          <a:xfrm>
            <a:off x="340444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0" name="Lorem ipsum dolor sit amet, consectetur adipiscing elit.">
            <a:extLst>
              <a:ext uri="{FF2B5EF4-FFF2-40B4-BE49-F238E27FC236}">
                <a16:creationId xmlns:a16="http://schemas.microsoft.com/office/drawing/2014/main" id="{13F24932-8795-224A-9CF0-43FDE15B6E1D}"/>
              </a:ext>
            </a:extLst>
          </p:cNvPr>
          <p:cNvSpPr txBox="1">
            <a:spLocks/>
          </p:cNvSpPr>
          <p:nvPr userDrawn="1"/>
        </p:nvSpPr>
        <p:spPr>
          <a:xfrm>
            <a:off x="6677718" y="5243455"/>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Prep shift to new toolkit</a:t>
            </a:r>
          </a:p>
        </p:txBody>
      </p:sp>
      <p:sp>
        <p:nvSpPr>
          <p:cNvPr id="61" name="Circle">
            <a:extLst>
              <a:ext uri="{FF2B5EF4-FFF2-40B4-BE49-F238E27FC236}">
                <a16:creationId xmlns:a16="http://schemas.microsoft.com/office/drawing/2014/main" id="{2667D630-C66D-4C45-9F91-4AF21875A4D0}"/>
              </a:ext>
            </a:extLst>
          </p:cNvPr>
          <p:cNvSpPr/>
          <p:nvPr userDrawn="1"/>
        </p:nvSpPr>
        <p:spPr>
          <a:xfrm>
            <a:off x="6521418"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cxnSp>
        <p:nvCxnSpPr>
          <p:cNvPr id="62" name="Straight Arrow Connector 61">
            <a:extLst>
              <a:ext uri="{FF2B5EF4-FFF2-40B4-BE49-F238E27FC236}">
                <a16:creationId xmlns:a16="http://schemas.microsoft.com/office/drawing/2014/main" id="{8CBD09E1-7ACC-5841-A9E3-F0CA113BFDB8}"/>
              </a:ext>
            </a:extLst>
          </p:cNvPr>
          <p:cNvCxnSpPr>
            <a:cxnSpLocks/>
          </p:cNvCxnSpPr>
          <p:nvPr userDrawn="1"/>
        </p:nvCxnSpPr>
        <p:spPr>
          <a:xfrm flipV="1">
            <a:off x="3471652" y="5503555"/>
            <a:ext cx="749808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Lorem ipsum dolor sit amet, consectetur adipiscing elit.">
            <a:extLst>
              <a:ext uri="{FF2B5EF4-FFF2-40B4-BE49-F238E27FC236}">
                <a16:creationId xmlns:a16="http://schemas.microsoft.com/office/drawing/2014/main" id="{2EBD8FA1-6282-4442-9609-25DF7DB2C554}"/>
              </a:ext>
            </a:extLst>
          </p:cNvPr>
          <p:cNvSpPr txBox="1">
            <a:spLocks/>
          </p:cNvSpPr>
          <p:nvPr userDrawn="1"/>
        </p:nvSpPr>
        <p:spPr>
          <a:xfrm>
            <a:off x="8303141" y="5243455"/>
            <a:ext cx="2751009"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Distribute new toolkit, obtain commitments</a:t>
            </a:r>
          </a:p>
        </p:txBody>
      </p:sp>
      <p:sp>
        <p:nvSpPr>
          <p:cNvPr id="64" name="Circle">
            <a:extLst>
              <a:ext uri="{FF2B5EF4-FFF2-40B4-BE49-F238E27FC236}">
                <a16:creationId xmlns:a16="http://schemas.microsoft.com/office/drawing/2014/main" id="{3F5FD373-63A0-2348-A85F-2748F9DA5382}"/>
              </a:ext>
            </a:extLst>
          </p:cNvPr>
          <p:cNvSpPr/>
          <p:nvPr userDrawn="1"/>
        </p:nvSpPr>
        <p:spPr>
          <a:xfrm>
            <a:off x="8090510" y="5390698"/>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5" name="Lorem ipsum dolor sit amet, consectetur adipiscing elit.">
            <a:extLst>
              <a:ext uri="{FF2B5EF4-FFF2-40B4-BE49-F238E27FC236}">
                <a16:creationId xmlns:a16="http://schemas.microsoft.com/office/drawing/2014/main" id="{FE3DEAA1-F7CE-764E-906D-AA81A4C7CE39}"/>
              </a:ext>
            </a:extLst>
          </p:cNvPr>
          <p:cNvSpPr txBox="1">
            <a:spLocks/>
          </p:cNvSpPr>
          <p:nvPr userDrawn="1"/>
        </p:nvSpPr>
        <p:spPr>
          <a:xfrm>
            <a:off x="5000953" y="5235408"/>
            <a:ext cx="1614437"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Remind</a:t>
            </a:r>
          </a:p>
        </p:txBody>
      </p:sp>
      <p:sp>
        <p:nvSpPr>
          <p:cNvPr id="66" name="Circle">
            <a:extLst>
              <a:ext uri="{FF2B5EF4-FFF2-40B4-BE49-F238E27FC236}">
                <a16:creationId xmlns:a16="http://schemas.microsoft.com/office/drawing/2014/main" id="{F0A3097B-DD50-154B-8542-641937918DA0}"/>
              </a:ext>
            </a:extLst>
          </p:cNvPr>
          <p:cNvSpPr/>
          <p:nvPr userDrawn="1"/>
        </p:nvSpPr>
        <p:spPr>
          <a:xfrm>
            <a:off x="4844653" y="539131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7" name="Circle">
            <a:extLst>
              <a:ext uri="{FF2B5EF4-FFF2-40B4-BE49-F238E27FC236}">
                <a16:creationId xmlns:a16="http://schemas.microsoft.com/office/drawing/2014/main" id="{20F2650C-1166-624F-A59E-C814EB7D20E9}"/>
              </a:ext>
            </a:extLst>
          </p:cNvPr>
          <p:cNvSpPr/>
          <p:nvPr userDrawn="1"/>
        </p:nvSpPr>
        <p:spPr>
          <a:xfrm>
            <a:off x="8090510" y="4005932"/>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68" name="Lorem ipsum dolor sit amet, consectetur adipiscing elit.">
            <a:extLst>
              <a:ext uri="{FF2B5EF4-FFF2-40B4-BE49-F238E27FC236}">
                <a16:creationId xmlns:a16="http://schemas.microsoft.com/office/drawing/2014/main" id="{E8B92518-A255-A847-BE85-1C4B547808AC}"/>
              </a:ext>
            </a:extLst>
          </p:cNvPr>
          <p:cNvSpPr txBox="1">
            <a:spLocks/>
          </p:cNvSpPr>
          <p:nvPr userDrawn="1"/>
        </p:nvSpPr>
        <p:spPr>
          <a:xfrm>
            <a:off x="8279302" y="3832051"/>
            <a:ext cx="1159523" cy="246221"/>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PHE end notice</a:t>
            </a:r>
          </a:p>
        </p:txBody>
      </p:sp>
      <p:sp>
        <p:nvSpPr>
          <p:cNvPr id="69" name="Lorem ipsum dolor sit amet, consectetur adipiscing elit.">
            <a:extLst>
              <a:ext uri="{FF2B5EF4-FFF2-40B4-BE49-F238E27FC236}">
                <a16:creationId xmlns:a16="http://schemas.microsoft.com/office/drawing/2014/main" id="{C66CEA14-753F-5548-8A73-87D86ADC73CB}"/>
              </a:ext>
            </a:extLst>
          </p:cNvPr>
          <p:cNvSpPr txBox="1">
            <a:spLocks/>
          </p:cNvSpPr>
          <p:nvPr userDrawn="1"/>
        </p:nvSpPr>
        <p:spPr>
          <a:xfrm>
            <a:off x="3583146" y="5750501"/>
            <a:ext cx="1159523"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0" name="Circle">
            <a:extLst>
              <a:ext uri="{FF2B5EF4-FFF2-40B4-BE49-F238E27FC236}">
                <a16:creationId xmlns:a16="http://schemas.microsoft.com/office/drawing/2014/main" id="{F6286E97-90F9-EB44-B7C9-E8A3F00F74A9}"/>
              </a:ext>
            </a:extLst>
          </p:cNvPr>
          <p:cNvSpPr/>
          <p:nvPr userDrawn="1"/>
        </p:nvSpPr>
        <p:spPr>
          <a:xfrm>
            <a:off x="3399482" y="5828136"/>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1" name="Lorem ipsum dolor sit amet, consectetur adipiscing elit.">
            <a:extLst>
              <a:ext uri="{FF2B5EF4-FFF2-40B4-BE49-F238E27FC236}">
                <a16:creationId xmlns:a16="http://schemas.microsoft.com/office/drawing/2014/main" id="{348F9934-978B-244C-B3C4-677823040CE1}"/>
              </a:ext>
            </a:extLst>
          </p:cNvPr>
          <p:cNvSpPr txBox="1">
            <a:spLocks/>
          </p:cNvSpPr>
          <p:nvPr userDrawn="1"/>
        </p:nvSpPr>
        <p:spPr>
          <a:xfrm>
            <a:off x="8365789" y="5784837"/>
            <a:ext cx="1237664" cy="400110"/>
          </a:xfrm>
          <a:prstGeom prst="rect">
            <a:avLst/>
          </a:prstGeom>
        </p:spPr>
        <p:txBody>
          <a:bodyPr wrap="square" anchor="ctr">
            <a:spAutoFit/>
          </a:bodyPr>
          <a:lstStyle>
            <a:lvl1pPr marL="0" marR="0" indent="0" algn="l" defTabSz="2438338" rtl="0" latinLnBrk="0">
              <a:lnSpc>
                <a:spcPct val="100000"/>
              </a:lnSpc>
              <a:spcBef>
                <a:spcPts val="0"/>
              </a:spcBef>
              <a:spcAft>
                <a:spcPts val="0"/>
              </a:spcAft>
              <a:buClrTx/>
              <a:buSzTx/>
              <a:buFontTx/>
              <a:buNone/>
              <a:tabLst/>
              <a:defRPr sz="2000" b="0" i="1" u="none" strike="noStrike" cap="none" spc="0" baseline="0">
                <a:solidFill>
                  <a:srgbClr val="000000"/>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000"/>
              <a:t>Public notice on web + Listserv</a:t>
            </a:r>
          </a:p>
        </p:txBody>
      </p:sp>
      <p:sp>
        <p:nvSpPr>
          <p:cNvPr id="72" name="Circle">
            <a:extLst>
              <a:ext uri="{FF2B5EF4-FFF2-40B4-BE49-F238E27FC236}">
                <a16:creationId xmlns:a16="http://schemas.microsoft.com/office/drawing/2014/main" id="{9757FA83-970B-B24A-BDE5-DF6A83778630}"/>
              </a:ext>
            </a:extLst>
          </p:cNvPr>
          <p:cNvSpPr/>
          <p:nvPr userDrawn="1"/>
        </p:nvSpPr>
        <p:spPr>
          <a:xfrm>
            <a:off x="8090510" y="5829599"/>
            <a:ext cx="223212" cy="223211"/>
          </a:xfrm>
          <a:prstGeom prst="ellipse">
            <a:avLst/>
          </a:prstGeom>
          <a:solidFill>
            <a:srgbClr val="000000"/>
          </a:solidFill>
          <a:ln w="12700">
            <a:miter lim="400000"/>
          </a:ln>
        </p:spPr>
        <p:txBody>
          <a:bodyPr lIns="25397" tIns="25397" rIns="25397" bIns="25397" anchor="ctr"/>
          <a:lstStyle/>
          <a:p>
            <a:pPr defTabSz="412667">
              <a:defRPr sz="3200">
                <a:solidFill>
                  <a:srgbClr val="FFFFFF"/>
                </a:solidFill>
                <a:latin typeface="Helvetica Neue Medium"/>
                <a:ea typeface="Helvetica Neue Medium"/>
                <a:cs typeface="Helvetica Neue Medium"/>
                <a:sym typeface="Helvetica Neue Medium"/>
              </a:defRPr>
            </a:pPr>
            <a:endParaRPr sz="1600"/>
          </a:p>
        </p:txBody>
      </p:sp>
      <p:sp>
        <p:nvSpPr>
          <p:cNvPr id="73" name="Month / Week">
            <a:extLst>
              <a:ext uri="{FF2B5EF4-FFF2-40B4-BE49-F238E27FC236}">
                <a16:creationId xmlns:a16="http://schemas.microsoft.com/office/drawing/2014/main" id="{2C147926-FD1C-1D4F-81EE-9B2997B3BE1E}"/>
              </a:ext>
            </a:extLst>
          </p:cNvPr>
          <p:cNvSpPr txBox="1">
            <a:spLocks/>
          </p:cNvSpPr>
          <p:nvPr userDrawn="1"/>
        </p:nvSpPr>
        <p:spPr>
          <a:xfrm>
            <a:off x="836361" y="1090035"/>
            <a:ext cx="2370934" cy="412797"/>
          </a:xfrm>
          <a:prstGeom prst="roundRect">
            <a:avLst>
              <a:gd name="adj" fmla="val 50000"/>
            </a:avLst>
          </a:prstGeom>
          <a:solidFill>
            <a:srgbClr val="F25E22"/>
          </a:solidFill>
        </p:spPr>
        <p:txBody>
          <a:bodyPr anchor="ctr">
            <a:noAutofit/>
          </a:bodyPr>
          <a:lstStyle>
            <a:lvl1pPr marL="0" marR="0" indent="0" algn="ctr" defTabSz="825500" rtl="0" latinLnBrk="0">
              <a:lnSpc>
                <a:spcPct val="100000"/>
              </a:lnSpc>
              <a:spcBef>
                <a:spcPts val="0"/>
              </a:spcBef>
              <a:spcAft>
                <a:spcPts val="0"/>
              </a:spcAft>
              <a:buClrTx/>
              <a:buSzTx/>
              <a:buFontTx/>
              <a:buNone/>
              <a:tabLst/>
              <a:defRPr sz="2600" b="0" i="0" u="none" strike="noStrike" cap="none" spc="0" baseline="0">
                <a:solidFill>
                  <a:srgbClr val="4F2F27"/>
                </a:solidFill>
                <a:uFillTx/>
                <a:latin typeface="Helvetica Neue" panose="02000503000000020004" pitchFamily="2" charset="0"/>
                <a:ea typeface="Helvetica Neue" panose="02000503000000020004" pitchFamily="2" charset="0"/>
                <a:cs typeface="Helvetica Neue" panose="02000503000000020004" pitchFamily="2" charset="0"/>
                <a:sym typeface="SF Pro Display Regular"/>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hangingPunct="1"/>
            <a:r>
              <a:rPr lang="en-US" sz="1600" b="1">
                <a:solidFill>
                  <a:schemeClr val="bg1"/>
                </a:solidFill>
                <a:latin typeface="Arial" panose="020B0604020202020204" pitchFamily="34" charset="0"/>
                <a:cs typeface="Arial" panose="020B0604020202020204" pitchFamily="34" charset="0"/>
              </a:rPr>
              <a:t>Add Text</a:t>
            </a:r>
          </a:p>
        </p:txBody>
      </p:sp>
    </p:spTree>
    <p:extLst>
      <p:ext uri="{BB962C8B-B14F-4D97-AF65-F5344CB8AC3E}">
        <p14:creationId xmlns:p14="http://schemas.microsoft.com/office/powerpoint/2010/main" val="2511495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Agenda, Content Slide">
    <p:spTree>
      <p:nvGrpSpPr>
        <p:cNvPr id="1" name=""/>
        <p:cNvGrpSpPr/>
        <p:nvPr/>
      </p:nvGrpSpPr>
      <p:grpSpPr>
        <a:xfrm>
          <a:off x="0" y="0"/>
          <a:ext cx="0" cy="0"/>
          <a:chOff x="0" y="0"/>
          <a:chExt cx="0" cy="0"/>
        </a:xfrm>
      </p:grpSpPr>
      <p:sp>
        <p:nvSpPr>
          <p:cNvPr id="2" name="Rectangle 1"/>
          <p:cNvSpPr/>
          <p:nvPr userDrawn="1"/>
        </p:nvSpPr>
        <p:spPr>
          <a:xfrm>
            <a:off x="0" y="2"/>
            <a:ext cx="12192000" cy="971551"/>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781051" y="70755"/>
            <a:ext cx="10629900" cy="900796"/>
          </a:xfrm>
        </p:spPr>
        <p:txBody>
          <a:bodyPr anchor="ctr">
            <a:normAutofit/>
          </a:bodyPr>
          <a:lstStyle>
            <a:lvl1pPr marL="0" indent="0">
              <a:buNone/>
              <a:defRPr sz="3200">
                <a:solidFill>
                  <a:schemeClr val="bg1"/>
                </a:solidFill>
                <a:latin typeface="+mj-lt"/>
              </a:defRPr>
            </a:lvl1pPr>
          </a:lstStyle>
          <a:p>
            <a:pPr lvl="0"/>
            <a:r>
              <a:rPr lang="en-US"/>
              <a:t>Agenda/List Slide</a:t>
            </a:r>
          </a:p>
        </p:txBody>
      </p:sp>
      <p:sp>
        <p:nvSpPr>
          <p:cNvPr id="8" name="Text Placeholder 13">
            <a:extLst>
              <a:ext uri="{FF2B5EF4-FFF2-40B4-BE49-F238E27FC236}">
                <a16:creationId xmlns:a16="http://schemas.microsoft.com/office/drawing/2014/main" id="{E589CC98-5D52-5748-A643-66662969986A}"/>
              </a:ext>
            </a:extLst>
          </p:cNvPr>
          <p:cNvSpPr>
            <a:spLocks noGrp="1"/>
          </p:cNvSpPr>
          <p:nvPr>
            <p:ph type="body" sz="quarter" idx="11" hasCustomPrompt="1"/>
          </p:nvPr>
        </p:nvSpPr>
        <p:spPr>
          <a:xfrm>
            <a:off x="781051" y="1294404"/>
            <a:ext cx="10629900" cy="4600579"/>
          </a:xfrm>
        </p:spPr>
        <p:txBody>
          <a:bodyPr>
            <a:noAutofit/>
          </a:bodyPr>
          <a:lstStyle>
            <a:lvl1pPr>
              <a:buClr>
                <a:schemeClr val="accent1"/>
              </a:buClr>
              <a:defRPr sz="2400">
                <a:solidFill>
                  <a:schemeClr val="tx2"/>
                </a:solidFill>
                <a:latin typeface="+mn-lt"/>
              </a:defRPr>
            </a:lvl1pPr>
            <a:lvl2pPr>
              <a:buClr>
                <a:schemeClr val="accent1"/>
              </a:buClr>
              <a:defRPr sz="2000">
                <a:solidFill>
                  <a:schemeClr val="tx2"/>
                </a:solidFill>
                <a:latin typeface="+mn-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a:t>Click to edit Master text styles</a:t>
            </a:r>
          </a:p>
          <a:p>
            <a:pPr lvl="1"/>
            <a:r>
              <a:rPr lang="en-US"/>
              <a:t>Second level</a:t>
            </a:r>
          </a:p>
        </p:txBody>
      </p:sp>
      <p:sp>
        <p:nvSpPr>
          <p:cNvPr id="11" name="TextBox 10">
            <a:extLst>
              <a:ext uri="{FF2B5EF4-FFF2-40B4-BE49-F238E27FC236}">
                <a16:creationId xmlns:a16="http://schemas.microsoft.com/office/drawing/2014/main" id="{85A7D14A-F533-3A45-A278-ABA8F8957930}"/>
              </a:ext>
            </a:extLst>
          </p:cNvPr>
          <p:cNvSpPr txBox="1"/>
          <p:nvPr userDrawn="1"/>
        </p:nvSpPr>
        <p:spPr>
          <a:xfrm>
            <a:off x="689686" y="6504360"/>
            <a:ext cx="2851231" cy="215444"/>
          </a:xfrm>
          <a:prstGeom prst="rect">
            <a:avLst/>
          </a:prstGeom>
          <a:noFill/>
        </p:spPr>
        <p:txBody>
          <a:bodyPr wrap="square" rtlCol="0">
            <a:spAutoFit/>
          </a:bodyPr>
          <a:lstStyle/>
          <a:p>
            <a:pPr lvl="0"/>
            <a:r>
              <a:rPr lang="en-US" sz="800">
                <a:solidFill>
                  <a:schemeClr val="tx2"/>
                </a:solidFill>
              </a:rPr>
              <a:t>© 2021 - Strictly Confidential</a:t>
            </a:r>
          </a:p>
        </p:txBody>
      </p:sp>
      <p:pic>
        <p:nvPicPr>
          <p:cNvPr id="12" name="Graphic 11">
            <a:extLst>
              <a:ext uri="{FF2B5EF4-FFF2-40B4-BE49-F238E27FC236}">
                <a16:creationId xmlns:a16="http://schemas.microsoft.com/office/drawing/2014/main" id="{FB8D5017-53F2-7642-8ACD-334C5B5930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25023" y="6179462"/>
            <a:ext cx="2185928" cy="385858"/>
          </a:xfrm>
          <a:prstGeom prst="rect">
            <a:avLst/>
          </a:prstGeom>
        </p:spPr>
      </p:pic>
    </p:spTree>
    <p:extLst>
      <p:ext uri="{BB962C8B-B14F-4D97-AF65-F5344CB8AC3E}">
        <p14:creationId xmlns:p14="http://schemas.microsoft.com/office/powerpoint/2010/main" val="68925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A9D5E0A-95E5-6C4B-9AA1-364FE0C96EB5}"/>
              </a:ext>
            </a:extLst>
          </p:cNvPr>
          <p:cNvSpPr/>
          <p:nvPr userDrawn="1"/>
        </p:nvSpPr>
        <p:spPr>
          <a:xfrm>
            <a:off x="0" y="0"/>
            <a:ext cx="12191999" cy="6858000"/>
          </a:xfrm>
          <a:prstGeom prst="rect">
            <a:avLst/>
          </a:prstGeom>
          <a:gradFill>
            <a:gsLst>
              <a:gs pos="51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3" name="Graphic 2">
            <a:extLst>
              <a:ext uri="{FF2B5EF4-FFF2-40B4-BE49-F238E27FC236}">
                <a16:creationId xmlns:a16="http://schemas.microsoft.com/office/drawing/2014/main" id="{50F333B2-EF64-4246-B5A4-6E829F5A9C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90138" y="2840024"/>
            <a:ext cx="6611723" cy="1177951"/>
          </a:xfrm>
          <a:prstGeom prst="rect">
            <a:avLst/>
          </a:prstGeom>
        </p:spPr>
      </p:pic>
      <p:sp>
        <p:nvSpPr>
          <p:cNvPr id="5" name="Rectangle 4">
            <a:extLst>
              <a:ext uri="{FF2B5EF4-FFF2-40B4-BE49-F238E27FC236}">
                <a16:creationId xmlns:a16="http://schemas.microsoft.com/office/drawing/2014/main" id="{36506FB9-2051-5397-207E-0533F4238252}"/>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180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3C37F3-94D7-1AF6-54F8-FA2683AD419A}"/>
              </a:ext>
            </a:extLst>
          </p:cNvPr>
          <p:cNvSpPr/>
          <p:nvPr userDrawn="1"/>
        </p:nvSpPr>
        <p:spPr>
          <a:xfrm>
            <a:off x="0" y="0"/>
            <a:ext cx="12191999" cy="6858000"/>
          </a:xfrm>
          <a:prstGeom prst="rect">
            <a:avLst/>
          </a:prstGeom>
          <a:gradFill>
            <a:gsLst>
              <a:gs pos="50000">
                <a:schemeClr val="accent3"/>
              </a:gs>
              <a:gs pos="100000">
                <a:schemeClr val="accent2"/>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Rectangle 11"/>
          <p:cNvSpPr/>
          <p:nvPr userDrawn="1"/>
        </p:nvSpPr>
        <p:spPr>
          <a:xfrm>
            <a:off x="1285875" y="1161925"/>
            <a:ext cx="9558339" cy="4572000"/>
          </a:xfrm>
          <a:prstGeom prst="rect">
            <a:avLst/>
          </a:prstGeom>
          <a:noFill/>
          <a:ln w="254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7A93D9C4-3D09-2C7D-549A-F192648AD6DB}"/>
              </a:ext>
            </a:extLst>
          </p:cNvPr>
          <p:cNvSpPr/>
          <p:nvPr userDrawn="1"/>
        </p:nvSpPr>
        <p:spPr>
          <a:xfrm flipH="1">
            <a:off x="209861" y="215153"/>
            <a:ext cx="11770027" cy="6425490"/>
          </a:xfrm>
          <a:prstGeom prst="rect">
            <a:avLst/>
          </a:prstGeom>
          <a:noFill/>
          <a:ln w="444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68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3BAA5A63-016F-0A44-B58D-3A2811A6564D}"/>
              </a:ext>
            </a:extLst>
          </p:cNvPr>
          <p:cNvPicPr>
            <a:picLocks noChangeAspect="1"/>
          </p:cNvPicPr>
          <p:nvPr userDrawn="1"/>
        </p:nvPicPr>
        <p:blipFill rotWithShape="1">
          <a:blip r:embed="rId2"/>
          <a:srcRect l="33075" t="33469" b="-1"/>
          <a:stretch/>
        </p:blipFill>
        <p:spPr>
          <a:xfrm>
            <a:off x="0" y="0"/>
            <a:ext cx="12290612" cy="6916517"/>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1885949" y="2766736"/>
            <a:ext cx="6492227"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pic>
        <p:nvPicPr>
          <p:cNvPr id="8" name="Picture 7">
            <a:extLst>
              <a:ext uri="{FF2B5EF4-FFF2-40B4-BE49-F238E27FC236}">
                <a16:creationId xmlns:a16="http://schemas.microsoft.com/office/drawing/2014/main" id="{D0A19CC7-9160-274F-98CD-0E459D7BB785}"/>
              </a:ext>
            </a:extLst>
          </p:cNvPr>
          <p:cNvPicPr>
            <a:picLocks noChangeAspect="1"/>
          </p:cNvPicPr>
          <p:nvPr userDrawn="1"/>
        </p:nvPicPr>
        <p:blipFill>
          <a:blip r:embed="rId3"/>
          <a:stretch>
            <a:fillRect/>
          </a:stretch>
        </p:blipFill>
        <p:spPr>
          <a:xfrm>
            <a:off x="260176" y="6146606"/>
            <a:ext cx="1752600" cy="457200"/>
          </a:xfrm>
          <a:prstGeom prst="rect">
            <a:avLst/>
          </a:prstGeom>
        </p:spPr>
      </p:pic>
      <p:sp>
        <p:nvSpPr>
          <p:cNvPr id="3" name="Rectangle 2">
            <a:extLst>
              <a:ext uri="{FF2B5EF4-FFF2-40B4-BE49-F238E27FC236}">
                <a16:creationId xmlns:a16="http://schemas.microsoft.com/office/drawing/2014/main" id="{02AE15D4-9E89-486F-BF67-866C44D9246E}"/>
              </a:ext>
            </a:extLst>
          </p:cNvPr>
          <p:cNvSpPr/>
          <p:nvPr userDrawn="1"/>
        </p:nvSpPr>
        <p:spPr>
          <a:xfrm>
            <a:off x="8775342" y="2"/>
            <a:ext cx="3515270" cy="169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4A700762-227F-441F-8A30-877ED8E00CED}"/>
              </a:ext>
            </a:extLst>
          </p:cNvPr>
          <p:cNvSpPr/>
          <p:nvPr userDrawn="1"/>
        </p:nvSpPr>
        <p:spPr>
          <a:xfrm rot="5400000">
            <a:off x="8825944" y="-50601"/>
            <a:ext cx="1691459" cy="1792662"/>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4DF875FB-581F-4038-9B0F-0924CE552D20}"/>
              </a:ext>
            </a:extLst>
          </p:cNvPr>
          <p:cNvSpPr/>
          <p:nvPr userDrawn="1"/>
        </p:nvSpPr>
        <p:spPr>
          <a:xfrm rot="16200000" flipH="1">
            <a:off x="10565508" y="-33643"/>
            <a:ext cx="1691459" cy="1758749"/>
          </a:xfrm>
          <a:prstGeom prst="triangle">
            <a:avLst>
              <a:gd name="adj" fmla="val 100000"/>
            </a:avLst>
          </a:prstGeom>
          <a:solidFill>
            <a:srgbClr val="938E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990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0CC87C8-6ED7-6083-86CF-D47787D5DC31}"/>
              </a:ext>
            </a:extLst>
          </p:cNvPr>
          <p:cNvSpPr>
            <a:spLocks noGrp="1"/>
          </p:cNvSpPr>
          <p:nvPr>
            <p:ph type="body" sz="quarter" idx="10"/>
          </p:nvPr>
        </p:nvSpPr>
        <p:spPr>
          <a:xfrm>
            <a:off x="777875" y="1290814"/>
            <a:ext cx="10515600" cy="489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3398334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ECF55CB9-23F8-6101-93DF-4C373887B400}"/>
              </a:ext>
            </a:extLst>
          </p:cNvPr>
          <p:cNvSpPr>
            <a:spLocks noGrp="1"/>
          </p:cNvSpPr>
          <p:nvPr>
            <p:ph type="body" sz="quarter" idx="14"/>
          </p:nvPr>
        </p:nvSpPr>
        <p:spPr>
          <a:xfrm>
            <a:off x="6524386"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dirty="0"/>
              <a:t>Click to edit Master text styles</a:t>
            </a:r>
          </a:p>
        </p:txBody>
      </p:sp>
      <p:sp>
        <p:nvSpPr>
          <p:cNvPr id="9" name="Text Placeholder 8">
            <a:extLst>
              <a:ext uri="{FF2B5EF4-FFF2-40B4-BE49-F238E27FC236}">
                <a16:creationId xmlns:a16="http://schemas.microsoft.com/office/drawing/2014/main" id="{B8FC970E-C5DE-F1AA-245E-B5D56B1AE96C}"/>
              </a:ext>
            </a:extLst>
          </p:cNvPr>
          <p:cNvSpPr>
            <a:spLocks noGrp="1"/>
          </p:cNvSpPr>
          <p:nvPr>
            <p:ph type="body" sz="quarter" idx="13"/>
          </p:nvPr>
        </p:nvSpPr>
        <p:spPr>
          <a:xfrm>
            <a:off x="777875" y="1637824"/>
            <a:ext cx="4832350" cy="401638"/>
          </a:xfrm>
          <a:solidFill>
            <a:schemeClr val="bg1">
              <a:lumMod val="95000"/>
            </a:schemeClr>
          </a:solidFill>
        </p:spPr>
        <p:txBody>
          <a:bodyPr tIns="0" bIns="0" anchor="ctr" anchorCtr="0"/>
          <a:lstStyle>
            <a:lvl1pPr marL="0" indent="0" algn="ctr">
              <a:buFontTx/>
              <a:buNone/>
              <a:defRPr sz="2000">
                <a:solidFill>
                  <a:schemeClr val="tx1"/>
                </a:solidFill>
              </a:defRPr>
            </a:lvl1pPr>
            <a:lvl2pPr marL="457189" indent="0" algn="ctr">
              <a:buFontTx/>
              <a:buNone/>
              <a:defRPr/>
            </a:lvl2pPr>
            <a:lvl3pPr marL="914377" indent="0" algn="ctr">
              <a:buFontTx/>
              <a:buNone/>
              <a:defRPr/>
            </a:lvl3pPr>
            <a:lvl4pPr marL="1371566" indent="0" algn="ctr">
              <a:buFontTx/>
              <a:buNone/>
              <a:defRPr/>
            </a:lvl4pPr>
            <a:lvl5pPr marL="1828755" indent="0" algn="ctr">
              <a:buFontTx/>
              <a:buNone/>
              <a:defRPr/>
            </a:lvl5pPr>
          </a:lstStyle>
          <a:p>
            <a:pPr lvl="0"/>
            <a:r>
              <a:rPr lang="en-US" dirty="0"/>
              <a:t>Click to edit Master text styles</a:t>
            </a:r>
          </a:p>
        </p:txBody>
      </p:sp>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20768" y="6207893"/>
            <a:ext cx="2082800" cy="367854"/>
          </a:xfrm>
          <a:prstGeom prst="rect">
            <a:avLst/>
          </a:prstGeom>
        </p:spPr>
      </p:pic>
      <p:cxnSp>
        <p:nvCxnSpPr>
          <p:cNvPr id="12" name="Straight Connector 11">
            <a:extLst>
              <a:ext uri="{FF2B5EF4-FFF2-40B4-BE49-F238E27FC236}">
                <a16:creationId xmlns:a16="http://schemas.microsoft.com/office/drawing/2014/main" id="{741A4617-E0EB-887E-4B16-EF9A7358777B}"/>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4A7E123C-E860-898E-B9F2-404050B874E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cxnSp>
        <p:nvCxnSpPr>
          <p:cNvPr id="2" name="Straight Connector 1">
            <a:extLst>
              <a:ext uri="{FF2B5EF4-FFF2-40B4-BE49-F238E27FC236}">
                <a16:creationId xmlns:a16="http://schemas.microsoft.com/office/drawing/2014/main" id="{6F1579E8-4025-5D46-ECD3-F91A6F021542}"/>
              </a:ext>
            </a:extLst>
          </p:cNvPr>
          <p:cNvCxnSpPr>
            <a:cxnSpLocks/>
          </p:cNvCxnSpPr>
          <p:nvPr userDrawn="1"/>
        </p:nvCxnSpPr>
        <p:spPr>
          <a:xfrm>
            <a:off x="6091767" y="1646627"/>
            <a:ext cx="0" cy="4333899"/>
          </a:xfrm>
          <a:prstGeom prst="line">
            <a:avLst/>
          </a:prstGeom>
          <a:noFill/>
          <a:ln w="6350" cap="flat" cmpd="sng" algn="ctr">
            <a:solidFill>
              <a:srgbClr val="FFFFFF">
                <a:lumMod val="75000"/>
              </a:srgbClr>
            </a:solidFill>
            <a:prstDash val="solid"/>
            <a:miter lim="800000"/>
          </a:ln>
          <a:effectLst/>
        </p:spPr>
      </p:cxnSp>
      <p:sp>
        <p:nvSpPr>
          <p:cNvPr id="15" name="Text Placeholder 14">
            <a:extLst>
              <a:ext uri="{FF2B5EF4-FFF2-40B4-BE49-F238E27FC236}">
                <a16:creationId xmlns:a16="http://schemas.microsoft.com/office/drawing/2014/main" id="{C38ECFBC-30BE-A0F7-06D1-4B4D74764F26}"/>
              </a:ext>
            </a:extLst>
          </p:cNvPr>
          <p:cNvSpPr>
            <a:spLocks noGrp="1"/>
          </p:cNvSpPr>
          <p:nvPr>
            <p:ph type="body" sz="quarter" idx="18"/>
          </p:nvPr>
        </p:nvSpPr>
        <p:spPr>
          <a:xfrm>
            <a:off x="777875" y="2039938"/>
            <a:ext cx="4832350" cy="4167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4">
            <a:extLst>
              <a:ext uri="{FF2B5EF4-FFF2-40B4-BE49-F238E27FC236}">
                <a16:creationId xmlns:a16="http://schemas.microsoft.com/office/drawing/2014/main" id="{6D16119E-CD72-2317-1377-95B78BF1DE97}"/>
              </a:ext>
            </a:extLst>
          </p:cNvPr>
          <p:cNvSpPr>
            <a:spLocks noGrp="1"/>
          </p:cNvSpPr>
          <p:nvPr>
            <p:ph type="body" sz="quarter" idx="19"/>
          </p:nvPr>
        </p:nvSpPr>
        <p:spPr>
          <a:xfrm>
            <a:off x="6512631" y="2039938"/>
            <a:ext cx="4832350" cy="4167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158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A5AE96C2-C950-99A3-85C7-730772438B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7" name="Straight Connector 6">
            <a:extLst>
              <a:ext uri="{FF2B5EF4-FFF2-40B4-BE49-F238E27FC236}">
                <a16:creationId xmlns:a16="http://schemas.microsoft.com/office/drawing/2014/main" id="{BF70AA95-6835-3230-E231-11CFE38BD99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5A28879F-6D7F-F802-92FB-54474023227B}"/>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527715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10" name="Picture 9" descr="A picture containing text, sign&#10;&#10;Description automatically generated">
            <a:extLst>
              <a:ext uri="{FF2B5EF4-FFF2-40B4-BE49-F238E27FC236}">
                <a16:creationId xmlns:a16="http://schemas.microsoft.com/office/drawing/2014/main" id="{4F94EBC6-3B77-B59D-AC06-81766A2E48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Tree>
    <p:extLst>
      <p:ext uri="{BB962C8B-B14F-4D97-AF65-F5344CB8AC3E}">
        <p14:creationId xmlns:p14="http://schemas.microsoft.com/office/powerpoint/2010/main" val="1821073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93859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CAEC8-9EB9-DD7D-4BBD-AE4C565C4C82}"/>
              </a:ext>
            </a:extLst>
          </p:cNvPr>
          <p:cNvSpPr>
            <a:spLocks noGrp="1"/>
          </p:cNvSpPr>
          <p:nvPr>
            <p:ph idx="1"/>
          </p:nvPr>
        </p:nvSpPr>
        <p:spPr>
          <a:xfrm>
            <a:off x="777240" y="1433889"/>
            <a:ext cx="5728024" cy="4733932"/>
          </a:xfrm>
          <a:prstGeom prst="rect">
            <a:avLst/>
          </a:prstGeom>
        </p:spPr>
        <p:txBody>
          <a:bodyPr vert="horz" lIns="91440" tIns="36576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5"/>
          <p:cNvSpPr>
            <a:spLocks noGrp="1"/>
          </p:cNvSpPr>
          <p:nvPr>
            <p:ph type="pic" sz="quarter" idx="12"/>
          </p:nvPr>
        </p:nvSpPr>
        <p:spPr>
          <a:xfrm>
            <a:off x="6826103"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3" name="Straight Connector 12">
            <a:extLst>
              <a:ext uri="{FF2B5EF4-FFF2-40B4-BE49-F238E27FC236}">
                <a16:creationId xmlns:a16="http://schemas.microsoft.com/office/drawing/2014/main" id="{ED72B316-1475-53B9-B0B6-90C23908B828}"/>
              </a:ext>
            </a:extLst>
          </p:cNvPr>
          <p:cNvCxnSpPr>
            <a:cxnSpLocks/>
          </p:cNvCxnSpPr>
          <p:nvPr userDrawn="1"/>
        </p:nvCxnSpPr>
        <p:spPr>
          <a:xfrm>
            <a:off x="5652312" y="1284345"/>
            <a:ext cx="887377" cy="0"/>
          </a:xfrm>
          <a:prstGeom prst="line">
            <a:avLst/>
          </a:prstGeom>
          <a:noFill/>
          <a:ln w="28575" cap="flat" cmpd="sng" algn="ctr">
            <a:solidFill>
              <a:srgbClr val="97CC00"/>
            </a:solidFill>
            <a:prstDash val="solid"/>
            <a:miter lim="800000"/>
          </a:ln>
          <a:effectLst/>
        </p:spPr>
      </p:cxnSp>
      <p:sp>
        <p:nvSpPr>
          <p:cNvPr id="8" name="Title 2">
            <a:extLst>
              <a:ext uri="{FF2B5EF4-FFF2-40B4-BE49-F238E27FC236}">
                <a16:creationId xmlns:a16="http://schemas.microsoft.com/office/drawing/2014/main" id="{FBF943CD-9EB7-102F-0F3D-0FFCF752E9FD}"/>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893114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D2A6E2B-03F8-DA55-A916-51390F1359B3}"/>
              </a:ext>
            </a:extLst>
          </p:cNvPr>
          <p:cNvSpPr>
            <a:spLocks noGrp="1"/>
          </p:cNvSpPr>
          <p:nvPr>
            <p:ph idx="1"/>
          </p:nvPr>
        </p:nvSpPr>
        <p:spPr>
          <a:xfrm>
            <a:off x="5651291" y="1443033"/>
            <a:ext cx="5759657" cy="4733932"/>
          </a:xfrm>
          <a:prstGeom prst="rect">
            <a:avLst/>
          </a:prstGeom>
        </p:spPr>
        <p:txBody>
          <a:bodyPr vert="horz" lIns="91440" tIns="36576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5"/>
          <p:cNvSpPr>
            <a:spLocks noGrp="1"/>
          </p:cNvSpPr>
          <p:nvPr>
            <p:ph type="pic" sz="quarter" idx="12"/>
          </p:nvPr>
        </p:nvSpPr>
        <p:spPr>
          <a:xfrm>
            <a:off x="781051" y="1443033"/>
            <a:ext cx="4589611" cy="4600579"/>
          </a:xfrm>
          <a:solidFill>
            <a:schemeClr val="bg1">
              <a:lumMod val="95000"/>
            </a:schemeClr>
          </a:solidFill>
        </p:spPr>
        <p:txBody>
          <a:bodyPr>
            <a:normAutofit/>
          </a:bodyPr>
          <a:lstStyle>
            <a:lvl1pPr marL="0" indent="0">
              <a:buNone/>
              <a:defRPr sz="1600">
                <a:latin typeface="Calibri" charset="0"/>
                <a:ea typeface="Calibri" charset="0"/>
                <a:cs typeface="Calibri" charset="0"/>
              </a:defRPr>
            </a:lvl1pPr>
          </a:lstStyle>
          <a:p>
            <a:r>
              <a:rPr lang="en-US"/>
              <a:t>Click icon to add picture</a:t>
            </a:r>
          </a:p>
        </p:txBody>
      </p:sp>
      <p:pic>
        <p:nvPicPr>
          <p:cNvPr id="11" name="Picture 10" descr="A picture containing text, sign&#10;&#10;Description automatically generated">
            <a:extLst>
              <a:ext uri="{FF2B5EF4-FFF2-40B4-BE49-F238E27FC236}">
                <a16:creationId xmlns:a16="http://schemas.microsoft.com/office/drawing/2014/main" id="{0537957B-04BB-1769-2CDC-036516FC6B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13" name="Straight Connector 12">
            <a:extLst>
              <a:ext uri="{FF2B5EF4-FFF2-40B4-BE49-F238E27FC236}">
                <a16:creationId xmlns:a16="http://schemas.microsoft.com/office/drawing/2014/main" id="{37B2F567-1900-DAC1-4569-0179E4FDE759}"/>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7" name="Title 2">
            <a:extLst>
              <a:ext uri="{FF2B5EF4-FFF2-40B4-BE49-F238E27FC236}">
                <a16:creationId xmlns:a16="http://schemas.microsoft.com/office/drawing/2014/main" id="{4D598101-CEC9-F18C-0B36-2E186898A98A}"/>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2260655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F7947889-D94B-9C2E-9771-223228B948B0}"/>
              </a:ext>
            </a:extLst>
          </p:cNvPr>
          <p:cNvSpPr>
            <a:spLocks noGrp="1"/>
          </p:cNvSpPr>
          <p:nvPr>
            <p:ph type="title"/>
          </p:nvPr>
        </p:nvSpPr>
        <p:spPr>
          <a:xfrm>
            <a:off x="6096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781052"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6096000" y="2168165"/>
            <a:ext cx="5384800" cy="3406987"/>
          </a:xfrm>
        </p:spPr>
        <p:txBody>
          <a:bodyPr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6211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55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29CDDE8-E09D-5207-8672-1A136C6142EB}"/>
              </a:ext>
            </a:extLst>
          </p:cNvPr>
          <p:cNvSpPr>
            <a:spLocks noGrp="1"/>
          </p:cNvSpPr>
          <p:nvPr>
            <p:ph type="title"/>
          </p:nvPr>
        </p:nvSpPr>
        <p:spPr>
          <a:xfrm>
            <a:off x="762000" y="0"/>
            <a:ext cx="5425440" cy="2133600"/>
          </a:xfrm>
        </p:spPr>
        <p:txBody>
          <a:bodyPr lIns="91440" tIns="0" rIns="457200" bIns="182880" anchor="b" anchorCtr="0"/>
          <a:lstStyle>
            <a:lvl1pPr algn="l">
              <a:defRPr sz="3200">
                <a:solidFill>
                  <a:schemeClr val="tx2"/>
                </a:solidFill>
              </a:defRPr>
            </a:lvl1pPr>
          </a:lstStyle>
          <a:p>
            <a:r>
              <a:rPr lang="en-US"/>
              <a:t>Click to edit Master title</a:t>
            </a:r>
          </a:p>
        </p:txBody>
      </p:sp>
      <p:sp>
        <p:nvSpPr>
          <p:cNvPr id="15" name="Text Placeholder 7">
            <a:extLst>
              <a:ext uri="{FF2B5EF4-FFF2-40B4-BE49-F238E27FC236}">
                <a16:creationId xmlns:a16="http://schemas.microsoft.com/office/drawing/2014/main" id="{EB6CBDC6-9DB4-E538-2021-90339A5561C7}"/>
              </a:ext>
            </a:extLst>
          </p:cNvPr>
          <p:cNvSpPr>
            <a:spLocks noGrp="1"/>
          </p:cNvSpPr>
          <p:nvPr>
            <p:ph type="body" sz="quarter" idx="26"/>
          </p:nvPr>
        </p:nvSpPr>
        <p:spPr>
          <a:xfrm>
            <a:off x="762000" y="2168165"/>
            <a:ext cx="5384800" cy="3406987"/>
          </a:xfrm>
        </p:spPr>
        <p:txBody>
          <a:bodyPr tIns="274320" bIns="0">
            <a:noAutofit/>
          </a:bodyPr>
          <a:lstStyle>
            <a:lvl1pPr marL="0" indent="0">
              <a:buNone/>
              <a:defRPr sz="2400">
                <a:solidFill>
                  <a:schemeClr val="tx2"/>
                </a:solidFill>
              </a:defRPr>
            </a:lvl1pPr>
            <a:lvl2pPr marL="457189" indent="0">
              <a:buNone/>
              <a:defRPr sz="2000">
                <a:solidFill>
                  <a:schemeClr val="tx2"/>
                </a:solidFill>
              </a:defRPr>
            </a:lvl2pPr>
            <a:lvl3pPr marL="914377" indent="0">
              <a:buNone/>
              <a:defRPr sz="2000">
                <a:solidFill>
                  <a:schemeClr val="tx2"/>
                </a:solidFill>
              </a:defRPr>
            </a:lvl3pPr>
            <a:lvl4pPr marL="1371566" indent="0">
              <a:buNone/>
              <a:defRPr sz="2000">
                <a:solidFill>
                  <a:schemeClr val="tx2"/>
                </a:solidFill>
              </a:defRPr>
            </a:lvl4pPr>
            <a:lvl5pPr marL="1828755" indent="0">
              <a:buNone/>
              <a:defRPr sz="2000">
                <a:solidFill>
                  <a:schemeClr val="tx2"/>
                </a:solidFill>
              </a:defRPr>
            </a:lvl5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1F8E84C0-ED67-DA5B-CEB4-AAFD376FC009}"/>
              </a:ext>
            </a:extLst>
          </p:cNvPr>
          <p:cNvCxnSpPr>
            <a:cxnSpLocks/>
          </p:cNvCxnSpPr>
          <p:nvPr userDrawn="1"/>
        </p:nvCxnSpPr>
        <p:spPr>
          <a:xfrm>
            <a:off x="877957"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sign&#10;&#10;Description automatically generated">
            <a:extLst>
              <a:ext uri="{FF2B5EF4-FFF2-40B4-BE49-F238E27FC236}">
                <a16:creationId xmlns:a16="http://schemas.microsoft.com/office/drawing/2014/main" id="{6A60749A-8C4C-6D41-AC24-037E1E338D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8" name="Picture Placeholder 4">
            <a:extLst>
              <a:ext uri="{FF2B5EF4-FFF2-40B4-BE49-F238E27FC236}">
                <a16:creationId xmlns:a16="http://schemas.microsoft.com/office/drawing/2014/main" id="{3F5C32C6-DF4A-5A2B-B3B3-E0B0A2C3C82A}"/>
              </a:ext>
            </a:extLst>
          </p:cNvPr>
          <p:cNvSpPr>
            <a:spLocks noGrp="1"/>
          </p:cNvSpPr>
          <p:nvPr>
            <p:ph type="pic" sz="quarter" idx="25" hasCustomPrompt="1"/>
          </p:nvPr>
        </p:nvSpPr>
        <p:spPr>
          <a:xfrm>
            <a:off x="6518346" y="784837"/>
            <a:ext cx="4949754" cy="4919732"/>
          </a:xfrm>
          <a:prstGeom prst="ellipse">
            <a:avLst/>
          </a:prstGeom>
          <a:solidFill>
            <a:schemeClr val="bg1">
              <a:lumMod val="95000"/>
            </a:schemeClr>
          </a:solidFill>
        </p:spPr>
        <p:txBody>
          <a:bodyPr anchor="ctr">
            <a:normAutofit/>
          </a:bodyPr>
          <a:lstStyle>
            <a:lvl1pPr marL="0" indent="0" algn="ctr">
              <a:buNone/>
              <a:defRPr sz="1600">
                <a:solidFill>
                  <a:schemeClr val="tx2"/>
                </a:solidFill>
              </a:defRPr>
            </a:lvl1pPr>
          </a:lstStyle>
          <a:p>
            <a:r>
              <a:rPr lang="en-US"/>
              <a:t>picture</a:t>
            </a:r>
          </a:p>
        </p:txBody>
      </p:sp>
    </p:spTree>
    <p:extLst>
      <p:ext uri="{BB962C8B-B14F-4D97-AF65-F5344CB8AC3E}">
        <p14:creationId xmlns:p14="http://schemas.microsoft.com/office/powerpoint/2010/main" val="41380891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24">
          <p15:clr>
            <a:srgbClr val="FBAE40"/>
          </p15:clr>
        </p15:guide>
        <p15:guide id="4" pos="4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0"/>
          <p:cNvSpPr>
            <a:spLocks noGrp="1"/>
          </p:cNvSpPr>
          <p:nvPr>
            <p:ph type="pic" sz="quarter" idx="11" hasCustomPrompt="1"/>
          </p:nvPr>
        </p:nvSpPr>
        <p:spPr>
          <a:xfrm>
            <a:off x="102950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12" name="Straight Connector 11"/>
          <p:cNvCxnSpPr/>
          <p:nvPr userDrawn="1"/>
        </p:nvCxnSpPr>
        <p:spPr>
          <a:xfrm>
            <a:off x="428096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17"/>
          <p:cNvSpPr>
            <a:spLocks noGrp="1"/>
          </p:cNvSpPr>
          <p:nvPr>
            <p:ph type="body" sz="quarter" idx="14" hasCustomPrompt="1"/>
          </p:nvPr>
        </p:nvSpPr>
        <p:spPr>
          <a:xfrm>
            <a:off x="644507" y="4966071"/>
            <a:ext cx="3629781"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dirty="0"/>
              <a:t>Description of topic or subhead</a:t>
            </a:r>
          </a:p>
        </p:txBody>
      </p:sp>
      <p:sp>
        <p:nvSpPr>
          <p:cNvPr id="15" name="Text Placeholder 22"/>
          <p:cNvSpPr>
            <a:spLocks noGrp="1"/>
          </p:cNvSpPr>
          <p:nvPr>
            <p:ph type="body" sz="quarter" idx="17" hasCustomPrompt="1"/>
          </p:nvPr>
        </p:nvSpPr>
        <p:spPr>
          <a:xfrm>
            <a:off x="644507" y="4286235"/>
            <a:ext cx="3629781" cy="664077"/>
          </a:xfrm>
        </p:spPr>
        <p:txBody>
          <a:bodyPr lIns="274320" tIns="0" rIns="274320" bIns="91440" anchor="b" anchorCtr="0">
            <a:noAutofit/>
          </a:bodyPr>
          <a:lstStyle>
            <a:lvl1pPr marL="0" indent="0" algn="ctr">
              <a:buNone/>
              <a:defRPr sz="2400" b="0" i="0">
                <a:solidFill>
                  <a:schemeClr val="accent3"/>
                </a:solidFill>
                <a:latin typeface="+mn-lt"/>
                <a:ea typeface="Calibri" charset="0"/>
                <a:cs typeface="Calibri" charset="0"/>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dirty="0"/>
              <a:t>Headline</a:t>
            </a:r>
          </a:p>
        </p:txBody>
      </p:sp>
      <p:sp>
        <p:nvSpPr>
          <p:cNvPr id="30" name="Picture Placeholder 10"/>
          <p:cNvSpPr>
            <a:spLocks noGrp="1"/>
          </p:cNvSpPr>
          <p:nvPr>
            <p:ph type="pic" sz="quarter" idx="18" hasCustomPrompt="1"/>
          </p:nvPr>
        </p:nvSpPr>
        <p:spPr>
          <a:xfrm>
            <a:off x="4672183"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cxnSp>
        <p:nvCxnSpPr>
          <p:cNvPr id="31" name="Straight Connector 30"/>
          <p:cNvCxnSpPr/>
          <p:nvPr userDrawn="1"/>
        </p:nvCxnSpPr>
        <p:spPr>
          <a:xfrm>
            <a:off x="7938639" y="1592599"/>
            <a:ext cx="0" cy="412344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Text Placeholder 17"/>
          <p:cNvSpPr>
            <a:spLocks noGrp="1"/>
          </p:cNvSpPr>
          <p:nvPr>
            <p:ph type="body" sz="quarter" idx="19" hasCustomPrompt="1"/>
          </p:nvPr>
        </p:nvSpPr>
        <p:spPr>
          <a:xfrm>
            <a:off x="4287187" y="4966071"/>
            <a:ext cx="3657599"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3" name="Text Placeholder 22"/>
          <p:cNvSpPr>
            <a:spLocks noGrp="1"/>
          </p:cNvSpPr>
          <p:nvPr>
            <p:ph type="body" sz="quarter" idx="20" hasCustomPrompt="1"/>
          </p:nvPr>
        </p:nvSpPr>
        <p:spPr>
          <a:xfrm>
            <a:off x="4287187" y="4286235"/>
            <a:ext cx="3657599"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a:t>Headline</a:t>
            </a:r>
          </a:p>
        </p:txBody>
      </p:sp>
      <p:sp>
        <p:nvSpPr>
          <p:cNvPr id="34" name="Picture Placeholder 10"/>
          <p:cNvSpPr>
            <a:spLocks noGrp="1"/>
          </p:cNvSpPr>
          <p:nvPr>
            <p:ph type="pic" sz="quarter" idx="21" hasCustomPrompt="1"/>
          </p:nvPr>
        </p:nvSpPr>
        <p:spPr>
          <a:xfrm>
            <a:off x="8376918" y="1634239"/>
            <a:ext cx="2860252" cy="2622968"/>
          </a:xfrm>
          <a:solidFill>
            <a:schemeClr val="bg1">
              <a:lumMod val="95000"/>
            </a:schemeClr>
          </a:solidFill>
        </p:spPr>
        <p:txBody>
          <a:bodyPr>
            <a:normAutofit/>
          </a:bodyPr>
          <a:lstStyle>
            <a:lvl1pPr marL="0" indent="0">
              <a:buNone/>
              <a:defRPr sz="1600">
                <a:latin typeface="+mn-lt"/>
              </a:defRPr>
            </a:lvl1pPr>
          </a:lstStyle>
          <a:p>
            <a:r>
              <a:rPr lang="en-US"/>
              <a:t>Icon or picture</a:t>
            </a:r>
          </a:p>
        </p:txBody>
      </p:sp>
      <p:sp>
        <p:nvSpPr>
          <p:cNvPr id="35" name="Text Placeholder 17"/>
          <p:cNvSpPr>
            <a:spLocks noGrp="1"/>
          </p:cNvSpPr>
          <p:nvPr>
            <p:ph type="body" sz="quarter" idx="22" hasCustomPrompt="1"/>
          </p:nvPr>
        </p:nvSpPr>
        <p:spPr>
          <a:xfrm>
            <a:off x="7946068" y="4966071"/>
            <a:ext cx="3688464" cy="811744"/>
          </a:xfrm>
        </p:spPr>
        <p:txBody>
          <a:bodyPr lIns="274320" tIns="0" rIns="274320" bIns="0">
            <a:noAutofit/>
          </a:bodyPr>
          <a:lstStyle>
            <a:lvl1pPr marL="0" indent="0" algn="ctr">
              <a:buNone/>
              <a:defRPr sz="1600" baseline="0">
                <a:solidFill>
                  <a:schemeClr val="tx2"/>
                </a:solidFill>
              </a:defRPr>
            </a:lvl1pPr>
            <a:lvl2pPr marL="342891" indent="0">
              <a:buNone/>
              <a:defRPr/>
            </a:lvl2pPr>
            <a:lvl3pPr marL="685783" indent="0">
              <a:buNone/>
              <a:defRPr/>
            </a:lvl3pPr>
            <a:lvl4pPr marL="1028674" indent="0">
              <a:buNone/>
              <a:defRPr/>
            </a:lvl4pPr>
            <a:lvl5pPr marL="1371566" indent="0">
              <a:buNone/>
              <a:defRPr/>
            </a:lvl5pPr>
          </a:lstStyle>
          <a:p>
            <a:pPr lvl="0"/>
            <a:r>
              <a:rPr lang="en-US"/>
              <a:t>Description of topic or subhead</a:t>
            </a:r>
          </a:p>
        </p:txBody>
      </p:sp>
      <p:sp>
        <p:nvSpPr>
          <p:cNvPr id="36" name="Text Placeholder 22"/>
          <p:cNvSpPr>
            <a:spLocks noGrp="1"/>
          </p:cNvSpPr>
          <p:nvPr>
            <p:ph type="body" sz="quarter" idx="23" hasCustomPrompt="1"/>
          </p:nvPr>
        </p:nvSpPr>
        <p:spPr>
          <a:xfrm>
            <a:off x="7946066" y="4286235"/>
            <a:ext cx="3688464" cy="664077"/>
          </a:xfrm>
        </p:spPr>
        <p:txBody>
          <a:bodyPr lIns="274320" tIns="0" rIns="274320" bIns="91440" anchor="b" anchorCtr="0">
            <a:noAutofit/>
          </a:bodyPr>
          <a:lstStyle>
            <a:lvl1pPr marL="0" indent="0" algn="ctr">
              <a:buNone/>
              <a:defRPr sz="2400" b="0">
                <a:solidFill>
                  <a:schemeClr val="accent3"/>
                </a:solidFill>
                <a:latin typeface="+mn-lt"/>
              </a:defRPr>
            </a:lvl1pPr>
            <a:lvl2pPr marL="342891" indent="0">
              <a:buNone/>
              <a:defRPr sz="1800" b="1"/>
            </a:lvl2pPr>
            <a:lvl3pPr marL="685783" indent="0">
              <a:buNone/>
              <a:defRPr sz="1800" b="1"/>
            </a:lvl3pPr>
            <a:lvl4pPr marL="1028674" indent="0">
              <a:buNone/>
              <a:defRPr sz="1800" b="1"/>
            </a:lvl4pPr>
            <a:lvl5pPr marL="1371566" indent="0">
              <a:buNone/>
              <a:defRPr sz="1800" b="1"/>
            </a:lvl5pPr>
          </a:lstStyle>
          <a:p>
            <a:pPr lvl="0"/>
            <a:r>
              <a:rPr lang="en-US" dirty="0"/>
              <a:t>Headline</a:t>
            </a:r>
          </a:p>
        </p:txBody>
      </p:sp>
      <p:pic>
        <p:nvPicPr>
          <p:cNvPr id="19" name="Picture 18" descr="A picture containing text, sign&#10;&#10;Description automatically generated">
            <a:extLst>
              <a:ext uri="{FF2B5EF4-FFF2-40B4-BE49-F238E27FC236}">
                <a16:creationId xmlns:a16="http://schemas.microsoft.com/office/drawing/2014/main" id="{F6732B60-2B46-5A59-A6D9-E90523BA75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cxnSp>
        <p:nvCxnSpPr>
          <p:cNvPr id="27" name="Straight Connector 26">
            <a:extLst>
              <a:ext uri="{FF2B5EF4-FFF2-40B4-BE49-F238E27FC236}">
                <a16:creationId xmlns:a16="http://schemas.microsoft.com/office/drawing/2014/main" id="{E4D23FEC-1398-07C9-1745-D7B9A831847D}"/>
              </a:ext>
            </a:extLst>
          </p:cNvPr>
          <p:cNvCxnSpPr>
            <a:cxnSpLocks/>
          </p:cNvCxnSpPr>
          <p:nvPr userDrawn="1"/>
        </p:nvCxnSpPr>
        <p:spPr>
          <a:xfrm>
            <a:off x="5652312" y="1284346"/>
            <a:ext cx="887377" cy="0"/>
          </a:xfrm>
          <a:prstGeom prst="line">
            <a:avLst/>
          </a:prstGeom>
          <a:noFill/>
          <a:ln w="28575" cap="flat" cmpd="sng" algn="ctr">
            <a:solidFill>
              <a:srgbClr val="97CC00"/>
            </a:solidFill>
            <a:prstDash val="solid"/>
            <a:miter lim="800000"/>
          </a:ln>
          <a:effectLst/>
        </p:spPr>
      </p:cxnSp>
      <p:sp>
        <p:nvSpPr>
          <p:cNvPr id="16" name="Title 2">
            <a:extLst>
              <a:ext uri="{FF2B5EF4-FFF2-40B4-BE49-F238E27FC236}">
                <a16:creationId xmlns:a16="http://schemas.microsoft.com/office/drawing/2014/main" id="{24CBB3E2-E9F2-828E-0989-DEF1EFA88761}"/>
              </a:ext>
            </a:extLst>
          </p:cNvPr>
          <p:cNvSpPr>
            <a:spLocks noGrp="1"/>
          </p:cNvSpPr>
          <p:nvPr>
            <p:ph type="title"/>
          </p:nvPr>
        </p:nvSpPr>
        <p:spPr>
          <a:xfrm>
            <a:off x="3048" y="0"/>
            <a:ext cx="12188952" cy="1280160"/>
          </a:xfrm>
        </p:spPr>
        <p:txBody>
          <a:bodyPr lIns="457200" tIns="0" rIns="457200" bIns="0"/>
          <a:lstStyle>
            <a:lvl1pPr>
              <a:defRPr sz="3200">
                <a:solidFill>
                  <a:schemeClr val="tx2"/>
                </a:solidFill>
              </a:defRPr>
            </a:lvl1pPr>
          </a:lstStyle>
          <a:p>
            <a:r>
              <a:rPr lang="en-US"/>
              <a:t>Click to edit Master title style</a:t>
            </a:r>
          </a:p>
        </p:txBody>
      </p:sp>
    </p:spTree>
    <p:extLst>
      <p:ext uri="{BB962C8B-B14F-4D97-AF65-F5344CB8AC3E}">
        <p14:creationId xmlns:p14="http://schemas.microsoft.com/office/powerpoint/2010/main" val="4198147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FBCB505-95B4-C64A-8C8F-A34C07B86C78}"/>
              </a:ext>
            </a:extLst>
          </p:cNvPr>
          <p:cNvSpPr/>
          <p:nvPr userDrawn="1"/>
        </p:nvSpPr>
        <p:spPr>
          <a:xfrm>
            <a:off x="-23714" y="-33574"/>
            <a:ext cx="12231756" cy="6951208"/>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18" name="Rectangle 17">
            <a:extLst>
              <a:ext uri="{FF2B5EF4-FFF2-40B4-BE49-F238E27FC236}">
                <a16:creationId xmlns:a16="http://schemas.microsoft.com/office/drawing/2014/main" id="{A0F3E355-68B0-7F41-9EAA-533270731B1F}"/>
              </a:ext>
            </a:extLst>
          </p:cNvPr>
          <p:cNvSpPr/>
          <p:nvPr userDrawn="1"/>
        </p:nvSpPr>
        <p:spPr>
          <a:xfrm>
            <a:off x="10848230" y="6030410"/>
            <a:ext cx="1359268" cy="8872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company name&#10;&#10;Description automatically generated">
            <a:extLst>
              <a:ext uri="{FF2B5EF4-FFF2-40B4-BE49-F238E27FC236}">
                <a16:creationId xmlns:a16="http://schemas.microsoft.com/office/drawing/2014/main" id="{C7E58F49-A29D-974D-852F-169570881F18}"/>
              </a:ext>
            </a:extLst>
          </p:cNvPr>
          <p:cNvPicPr>
            <a:picLocks noChangeAspect="1"/>
          </p:cNvPicPr>
          <p:nvPr userDrawn="1"/>
        </p:nvPicPr>
        <p:blipFill rotWithShape="1">
          <a:blip r:embed="rId2"/>
          <a:srcRect l="15625" t="13043" r="18617" b="27247"/>
          <a:stretch/>
        </p:blipFill>
        <p:spPr>
          <a:xfrm flipH="1">
            <a:off x="4270819" y="2766736"/>
            <a:ext cx="7936679" cy="4150898"/>
          </a:xfrm>
          <a:prstGeom prst="rect">
            <a:avLst/>
          </a:prstGeom>
        </p:spPr>
      </p:pic>
      <p:pic>
        <p:nvPicPr>
          <p:cNvPr id="21" name="Picture 20">
            <a:extLst>
              <a:ext uri="{FF2B5EF4-FFF2-40B4-BE49-F238E27FC236}">
                <a16:creationId xmlns:a16="http://schemas.microsoft.com/office/drawing/2014/main" id="{8B372FC9-E5BD-0C42-8C7D-8575B0DF677B}"/>
              </a:ext>
            </a:extLst>
          </p:cNvPr>
          <p:cNvPicPr>
            <a:picLocks noChangeAspect="1"/>
          </p:cNvPicPr>
          <p:nvPr userDrawn="1"/>
        </p:nvPicPr>
        <p:blipFill>
          <a:blip r:embed="rId3"/>
          <a:stretch>
            <a:fillRect/>
          </a:stretch>
        </p:blipFill>
        <p:spPr>
          <a:xfrm>
            <a:off x="301660" y="6146606"/>
            <a:ext cx="1752600" cy="457200"/>
          </a:xfrm>
          <a:prstGeom prst="rect">
            <a:avLst/>
          </a:prstGeom>
        </p:spPr>
      </p:pic>
      <p:sp>
        <p:nvSpPr>
          <p:cNvPr id="22" name="Title 1">
            <a:extLst>
              <a:ext uri="{FF2B5EF4-FFF2-40B4-BE49-F238E27FC236}">
                <a16:creationId xmlns:a16="http://schemas.microsoft.com/office/drawing/2014/main" id="{549C286A-E9B9-B242-A7A7-CF2D2F5A033D}"/>
              </a:ext>
            </a:extLst>
          </p:cNvPr>
          <p:cNvSpPr>
            <a:spLocks noGrp="1"/>
          </p:cNvSpPr>
          <p:nvPr>
            <p:ph type="title" hasCustomPrompt="1"/>
          </p:nvPr>
        </p:nvSpPr>
        <p:spPr>
          <a:xfrm>
            <a:off x="1885949" y="2766736"/>
            <a:ext cx="7707230" cy="1324527"/>
          </a:xfrm>
          <a:prstGeom prst="rect">
            <a:avLst/>
          </a:prstGeom>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a:t>Insert Section Title</a:t>
            </a:r>
          </a:p>
        </p:txBody>
      </p:sp>
    </p:spTree>
    <p:extLst>
      <p:ext uri="{BB962C8B-B14F-4D97-AF65-F5344CB8AC3E}">
        <p14:creationId xmlns:p14="http://schemas.microsoft.com/office/powerpoint/2010/main" val="1459426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E4A3E310-59A6-D1AE-B1B9-B487A6A791D7}"/>
              </a:ext>
            </a:extLst>
          </p:cNvPr>
          <p:cNvSpPr>
            <a:spLocks noGrp="1"/>
          </p:cNvSpPr>
          <p:nvPr>
            <p:ph type="body" sz="quarter" idx="20"/>
          </p:nvPr>
        </p:nvSpPr>
        <p:spPr>
          <a:xfrm>
            <a:off x="6918220" y="2914650"/>
            <a:ext cx="2255838" cy="2963863"/>
          </a:xfrm>
        </p:spPr>
        <p:txBody>
          <a:bodyPr tIns="91440"/>
          <a:lstStyle>
            <a:lvl1pPr>
              <a:defRPr sz="1800"/>
            </a:lvl1pPr>
            <a:lvl2pPr>
              <a:defRPr sz="1600"/>
            </a:lvl2pPr>
            <a:lvl3pPr>
              <a:defRPr sz="1600"/>
            </a:lvl3pPr>
          </a:lstStyle>
          <a:p>
            <a:pPr lvl="0"/>
            <a:r>
              <a:rPr lang="en-US" dirty="0"/>
              <a:t>Click to edit Master text styles</a:t>
            </a:r>
          </a:p>
        </p:txBody>
      </p:sp>
      <p:sp>
        <p:nvSpPr>
          <p:cNvPr id="5" name="Text Placeholder 4">
            <a:extLst>
              <a:ext uri="{FF2B5EF4-FFF2-40B4-BE49-F238E27FC236}">
                <a16:creationId xmlns:a16="http://schemas.microsoft.com/office/drawing/2014/main" id="{79EEDCD8-0275-52FC-D0CE-1BA02C48072C}"/>
              </a:ext>
            </a:extLst>
          </p:cNvPr>
          <p:cNvSpPr>
            <a:spLocks noGrp="1"/>
          </p:cNvSpPr>
          <p:nvPr>
            <p:ph type="body" sz="quarter" idx="19"/>
          </p:nvPr>
        </p:nvSpPr>
        <p:spPr>
          <a:xfrm>
            <a:off x="4549775" y="2914650"/>
            <a:ext cx="2255838" cy="2963863"/>
          </a:xfrm>
        </p:spPr>
        <p:txBody>
          <a:bodyPr tIns="91440"/>
          <a:lstStyle>
            <a:lvl1pPr>
              <a:defRPr sz="1800"/>
            </a:lvl1pPr>
            <a:lvl2pPr>
              <a:defRPr sz="1600"/>
            </a:lvl2pPr>
            <a:lvl3pPr>
              <a:defRPr sz="1600"/>
            </a:lvl3pPr>
          </a:lstStyle>
          <a:p>
            <a:pPr lvl="0"/>
            <a:r>
              <a:rPr lang="en-US" dirty="0"/>
              <a:t>Click to edit Master text styles</a:t>
            </a:r>
          </a:p>
        </p:txBody>
      </p:sp>
      <p:sp>
        <p:nvSpPr>
          <p:cNvPr id="21" name="Title 2">
            <a:extLst>
              <a:ext uri="{FF2B5EF4-FFF2-40B4-BE49-F238E27FC236}">
                <a16:creationId xmlns:a16="http://schemas.microsoft.com/office/drawing/2014/main" id="{3209441A-20EB-5BD2-725D-314D951C1E00}"/>
              </a:ext>
            </a:extLst>
          </p:cNvPr>
          <p:cNvSpPr>
            <a:spLocks noGrp="1"/>
          </p:cNvSpPr>
          <p:nvPr>
            <p:ph type="title"/>
          </p:nvPr>
        </p:nvSpPr>
        <p:spPr>
          <a:xfrm>
            <a:off x="4550003" y="0"/>
            <a:ext cx="7175501" cy="2133600"/>
          </a:xfrm>
        </p:spPr>
        <p:txBody>
          <a:bodyPr lIns="91440" tIns="0" rIns="457200" bIns="182880" anchor="b" anchorCtr="0"/>
          <a:lstStyle>
            <a:lvl1pPr algn="l">
              <a:defRPr sz="3200">
                <a:solidFill>
                  <a:schemeClr val="tx2"/>
                </a:solidFill>
              </a:defRPr>
            </a:lvl1pPr>
          </a:lstStyle>
          <a:p>
            <a:r>
              <a:rPr lang="en-US" dirty="0"/>
              <a:t>Click to edit Master title</a:t>
            </a:r>
          </a:p>
        </p:txBody>
      </p:sp>
      <p:cxnSp>
        <p:nvCxnSpPr>
          <p:cNvPr id="23" name="Straight Connector 22">
            <a:extLst>
              <a:ext uri="{FF2B5EF4-FFF2-40B4-BE49-F238E27FC236}">
                <a16:creationId xmlns:a16="http://schemas.microsoft.com/office/drawing/2014/main" id="{8BC99ED4-2310-9A6B-27F3-BBCAE34B03E2}"/>
              </a:ext>
            </a:extLst>
          </p:cNvPr>
          <p:cNvCxnSpPr>
            <a:cxnSpLocks/>
          </p:cNvCxnSpPr>
          <p:nvPr userDrawn="1"/>
        </p:nvCxnSpPr>
        <p:spPr>
          <a:xfrm>
            <a:off x="4665961" y="2148307"/>
            <a:ext cx="6162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0CB9DDB8-9012-CD4A-BC9C-6700A58E9099}"/>
              </a:ext>
            </a:extLst>
          </p:cNvPr>
          <p:cNvSpPr>
            <a:spLocks noGrp="1"/>
          </p:cNvSpPr>
          <p:nvPr>
            <p:ph type="pic" sz="quarter" idx="12" hasCustomPrompt="1"/>
          </p:nvPr>
        </p:nvSpPr>
        <p:spPr>
          <a:xfrm>
            <a:off x="0" y="0"/>
            <a:ext cx="4245429" cy="6858000"/>
          </a:xfrm>
          <a:solidFill>
            <a:schemeClr val="bg1">
              <a:lumMod val="95000"/>
            </a:schemeClr>
          </a:solidFill>
        </p:spPr>
        <p:txBody>
          <a:bodyPr anchor="t">
            <a:normAutofit/>
          </a:bodyPr>
          <a:lstStyle>
            <a:lvl1pPr marL="0" indent="0" algn="ctr">
              <a:buNone/>
              <a:defRPr sz="1600"/>
            </a:lvl1pPr>
          </a:lstStyle>
          <a:p>
            <a:pPr lvl="0"/>
            <a:r>
              <a:rPr lang="en-US"/>
              <a:t>Click on the image place holder to replace </a:t>
            </a:r>
            <a:br>
              <a:rPr lang="en-US"/>
            </a:br>
            <a:r>
              <a:rPr lang="en-US"/>
              <a:t>it with image of your choice.</a:t>
            </a:r>
          </a:p>
        </p:txBody>
      </p:sp>
      <p:sp>
        <p:nvSpPr>
          <p:cNvPr id="6" name="Text Placeholder 5">
            <a:extLst>
              <a:ext uri="{FF2B5EF4-FFF2-40B4-BE49-F238E27FC236}">
                <a16:creationId xmlns:a16="http://schemas.microsoft.com/office/drawing/2014/main" id="{F9E5A0C9-CB10-B348-A5CC-5DD1BD52C8B6}"/>
              </a:ext>
            </a:extLst>
          </p:cNvPr>
          <p:cNvSpPr>
            <a:spLocks noGrp="1"/>
          </p:cNvSpPr>
          <p:nvPr>
            <p:ph type="body" sz="quarter" idx="14" hasCustomPrompt="1"/>
          </p:nvPr>
        </p:nvSpPr>
        <p:spPr>
          <a:xfrm>
            <a:off x="4550365" y="2141538"/>
            <a:ext cx="2255383" cy="764947"/>
          </a:xfrm>
        </p:spPr>
        <p:txBody>
          <a:bodyPr tIns="91440" bIns="91440" anchor="b" anchorCtr="0">
            <a:noAutofit/>
          </a:bodyPr>
          <a:lstStyle>
            <a:lvl1pPr marL="0" indent="0">
              <a:spcBef>
                <a:spcPts val="0"/>
              </a:spcBef>
              <a:buClr>
                <a:schemeClr val="accent1"/>
              </a:buClr>
              <a:buNone/>
              <a:defRPr sz="2000" b="0">
                <a:solidFill>
                  <a:schemeClr val="accent3"/>
                </a:solidFill>
              </a:defRPr>
            </a:lvl1pPr>
          </a:lstStyle>
          <a:p>
            <a:pPr lvl="0"/>
            <a:r>
              <a:rPr lang="en-US" dirty="0"/>
              <a:t>List 1 headline</a:t>
            </a:r>
          </a:p>
        </p:txBody>
      </p:sp>
      <p:sp>
        <p:nvSpPr>
          <p:cNvPr id="15" name="Text Placeholder 5">
            <a:extLst>
              <a:ext uri="{FF2B5EF4-FFF2-40B4-BE49-F238E27FC236}">
                <a16:creationId xmlns:a16="http://schemas.microsoft.com/office/drawing/2014/main" id="{E2824009-C72F-994D-917C-AF06771584AD}"/>
              </a:ext>
            </a:extLst>
          </p:cNvPr>
          <p:cNvSpPr>
            <a:spLocks noGrp="1"/>
          </p:cNvSpPr>
          <p:nvPr>
            <p:ph type="body" sz="quarter" idx="16" hasCustomPrompt="1"/>
          </p:nvPr>
        </p:nvSpPr>
        <p:spPr>
          <a:xfrm>
            <a:off x="6927805" y="2141538"/>
            <a:ext cx="2255383" cy="773111"/>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dirty="0"/>
              <a:t>List 2 headline</a:t>
            </a:r>
          </a:p>
        </p:txBody>
      </p:sp>
      <p:sp>
        <p:nvSpPr>
          <p:cNvPr id="17" name="Text Placeholder 5">
            <a:extLst>
              <a:ext uri="{FF2B5EF4-FFF2-40B4-BE49-F238E27FC236}">
                <a16:creationId xmlns:a16="http://schemas.microsoft.com/office/drawing/2014/main" id="{906191CC-0F1F-D84D-8BF2-4AD445198C6A}"/>
              </a:ext>
            </a:extLst>
          </p:cNvPr>
          <p:cNvSpPr>
            <a:spLocks noGrp="1"/>
          </p:cNvSpPr>
          <p:nvPr>
            <p:ph type="body" sz="quarter" idx="18" hasCustomPrompt="1"/>
          </p:nvPr>
        </p:nvSpPr>
        <p:spPr>
          <a:xfrm>
            <a:off x="9292182" y="2141538"/>
            <a:ext cx="2255383" cy="764947"/>
          </a:xfrm>
        </p:spPr>
        <p:txBody>
          <a:bodyPr tIns="91440" bIns="91440" anchor="b" anchorCtr="0">
            <a:noAutofit/>
          </a:bodyPr>
          <a:lstStyle>
            <a:lvl1pPr marL="0" indent="0">
              <a:buClr>
                <a:schemeClr val="accent1"/>
              </a:buClr>
              <a:buNone/>
              <a:defRPr lang="en-US" sz="2000" b="0" kern="1200" dirty="0">
                <a:solidFill>
                  <a:schemeClr val="accent3"/>
                </a:solidFill>
                <a:latin typeface="+mn-lt"/>
                <a:ea typeface="+mn-ea"/>
                <a:cs typeface="+mn-cs"/>
              </a:defRPr>
            </a:lvl1pPr>
          </a:lstStyle>
          <a:p>
            <a:pPr marL="0" lvl="0" indent="0" algn="l" defTabSz="914400" rtl="0" eaLnBrk="1" latinLnBrk="0" hangingPunct="1">
              <a:lnSpc>
                <a:spcPct val="90000"/>
              </a:lnSpc>
              <a:spcBef>
                <a:spcPts val="0"/>
              </a:spcBef>
              <a:buClr>
                <a:schemeClr val="accent1"/>
              </a:buClr>
              <a:buFont typeface="Arial" panose="020B0604020202020204" pitchFamily="34" charset="0"/>
              <a:buNone/>
            </a:pPr>
            <a:r>
              <a:rPr lang="en-US" dirty="0"/>
              <a:t>List 3 headline</a:t>
            </a:r>
          </a:p>
        </p:txBody>
      </p:sp>
      <p:cxnSp>
        <p:nvCxnSpPr>
          <p:cNvPr id="8" name="Straight Connector 7">
            <a:extLst>
              <a:ext uri="{FF2B5EF4-FFF2-40B4-BE49-F238E27FC236}">
                <a16:creationId xmlns:a16="http://schemas.microsoft.com/office/drawing/2014/main" id="{73AAB079-523F-044D-B7C3-76C0A815345B}"/>
              </a:ext>
            </a:extLst>
          </p:cNvPr>
          <p:cNvCxnSpPr/>
          <p:nvPr userDrawn="1"/>
        </p:nvCxnSpPr>
        <p:spPr>
          <a:xfrm>
            <a:off x="6875553"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E765F4C-A680-3A4D-B669-FDFE6867FDB8}"/>
              </a:ext>
            </a:extLst>
          </p:cNvPr>
          <p:cNvCxnSpPr/>
          <p:nvPr userDrawn="1"/>
        </p:nvCxnSpPr>
        <p:spPr>
          <a:xfrm>
            <a:off x="9235439" y="2141539"/>
            <a:ext cx="0" cy="3736747"/>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text, sign&#10;&#10;Description automatically generated">
            <a:extLst>
              <a:ext uri="{FF2B5EF4-FFF2-40B4-BE49-F238E27FC236}">
                <a16:creationId xmlns:a16="http://schemas.microsoft.com/office/drawing/2014/main" id="{5E8EDF6B-B557-CE13-DF0F-38F788A17D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86901" y="6207893"/>
            <a:ext cx="2082800" cy="367854"/>
          </a:xfrm>
          <a:prstGeom prst="rect">
            <a:avLst/>
          </a:prstGeom>
        </p:spPr>
      </p:pic>
      <p:sp>
        <p:nvSpPr>
          <p:cNvPr id="9" name="Text Placeholder 4">
            <a:extLst>
              <a:ext uri="{FF2B5EF4-FFF2-40B4-BE49-F238E27FC236}">
                <a16:creationId xmlns:a16="http://schemas.microsoft.com/office/drawing/2014/main" id="{ECAF4A8C-52DE-2361-2357-0A219DBFA8CE}"/>
              </a:ext>
            </a:extLst>
          </p:cNvPr>
          <p:cNvSpPr>
            <a:spLocks noGrp="1"/>
          </p:cNvSpPr>
          <p:nvPr>
            <p:ph type="body" sz="quarter" idx="21"/>
          </p:nvPr>
        </p:nvSpPr>
        <p:spPr>
          <a:xfrm>
            <a:off x="9279171" y="2914650"/>
            <a:ext cx="2255838" cy="2963863"/>
          </a:xfrm>
        </p:spPr>
        <p:txBody>
          <a:bodyPr tIns="91440"/>
          <a:lstStyle>
            <a:lvl1pPr>
              <a:defRPr sz="1800"/>
            </a:lvl1pPr>
            <a:lvl2pPr>
              <a:defRPr sz="1600"/>
            </a:lvl2pPr>
            <a:lvl3pPr>
              <a:defRPr sz="1600"/>
            </a:lvl3pPr>
          </a:lstStyle>
          <a:p>
            <a:pPr lvl="0"/>
            <a:r>
              <a:rPr lang="en-US" dirty="0"/>
              <a:t>Click to edit Master text styles</a:t>
            </a:r>
          </a:p>
        </p:txBody>
      </p:sp>
    </p:spTree>
    <p:extLst>
      <p:ext uri="{BB962C8B-B14F-4D97-AF65-F5344CB8AC3E}">
        <p14:creationId xmlns:p14="http://schemas.microsoft.com/office/powerpoint/2010/main" val="2896095895"/>
      </p:ext>
    </p:extLst>
  </p:cSld>
  <p:clrMapOvr>
    <a:masterClrMapping/>
  </p:clrMapOvr>
  <p:extLst>
    <p:ext uri="{DCECCB84-F9BA-43D5-87BE-67443E8EF086}">
      <p15:sldGuideLst xmlns:p15="http://schemas.microsoft.com/office/powerpoint/2012/main">
        <p15:guide id="1" orient="horz" pos="2160">
          <p15:clr>
            <a:srgbClr val="FBAE40"/>
          </p15:clr>
        </p15:guide>
        <p15:guide id="2" pos="2933">
          <p15:clr>
            <a:srgbClr val="FBAE40"/>
          </p15:clr>
        </p15:guide>
        <p15:guide id="3" pos="285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1" y="575682"/>
            <a:ext cx="11176477" cy="5676031"/>
          </a:xfrm>
          <a:prstGeom prst="rect">
            <a:avLst/>
          </a:prstGeom>
        </p:spPr>
      </p:pic>
      <p:sp>
        <p:nvSpPr>
          <p:cNvPr id="7" name="Text Placeholder 5"/>
          <p:cNvSpPr>
            <a:spLocks noGrp="1"/>
          </p:cNvSpPr>
          <p:nvPr>
            <p:ph type="body" sz="quarter" idx="16" hasCustomPrompt="1"/>
          </p:nvPr>
        </p:nvSpPr>
        <p:spPr>
          <a:xfrm>
            <a:off x="1499479" y="2367114"/>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8" name="Text Placeholder 15"/>
          <p:cNvSpPr>
            <a:spLocks noGrp="1"/>
          </p:cNvSpPr>
          <p:nvPr>
            <p:ph type="body" sz="quarter" idx="17" hasCustomPrompt="1"/>
          </p:nvPr>
        </p:nvSpPr>
        <p:spPr>
          <a:xfrm>
            <a:off x="1499481" y="3182501"/>
            <a:ext cx="4623025" cy="415465"/>
          </a:xfrm>
        </p:spPr>
        <p:txBody>
          <a:bodyPr>
            <a:noAutofit/>
          </a:bodyPr>
          <a:lstStyle>
            <a:lvl1pPr marL="0" indent="0">
              <a:buNone/>
              <a:defRPr sz="2400" baseline="0">
                <a:solidFill>
                  <a:schemeClr val="accent1"/>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Presenters name</a:t>
            </a:r>
          </a:p>
        </p:txBody>
      </p:sp>
      <p:sp>
        <p:nvSpPr>
          <p:cNvPr id="11" name="Text Placeholder 15"/>
          <p:cNvSpPr>
            <a:spLocks noGrp="1"/>
          </p:cNvSpPr>
          <p:nvPr>
            <p:ph type="body" sz="quarter" idx="18" hasCustomPrompt="1"/>
          </p:nvPr>
        </p:nvSpPr>
        <p:spPr>
          <a:xfrm>
            <a:off x="1499481" y="3609884"/>
            <a:ext cx="4623025" cy="972057"/>
          </a:xfrm>
        </p:spPr>
        <p:txBody>
          <a:bodyPr>
            <a:noAutofit/>
          </a:bodyPr>
          <a:lstStyle>
            <a:lvl1pPr marL="0" indent="0">
              <a:lnSpc>
                <a:spcPts val="2480"/>
              </a:lnSpc>
              <a:spcBef>
                <a:spcPts val="0"/>
              </a:spcBef>
              <a:buNone/>
              <a:defRPr sz="2400" baseline="0">
                <a:solidFill>
                  <a:schemeClr val="tx2"/>
                </a:solidFill>
              </a:defRPr>
            </a:lvl1pPr>
            <a:lvl2pPr marL="342891" indent="0">
              <a:buNone/>
              <a:defRPr sz="1351"/>
            </a:lvl2pPr>
            <a:lvl3pPr marL="685783" indent="0">
              <a:buNone/>
              <a:defRPr sz="1351"/>
            </a:lvl3pPr>
            <a:lvl4pPr marL="1028674" indent="0">
              <a:buNone/>
              <a:defRPr sz="1351"/>
            </a:lvl4pPr>
            <a:lvl5pPr marL="1371566" indent="0">
              <a:buNone/>
              <a:defRPr sz="1351"/>
            </a:lvl5pPr>
          </a:lstStyle>
          <a:p>
            <a:pPr lvl="0"/>
            <a:r>
              <a:rPr lang="en-US"/>
              <a:t>Title</a:t>
            </a:r>
          </a:p>
          <a:p>
            <a:pPr lvl="0"/>
            <a:r>
              <a:rPr lang="en-US"/>
              <a:t>Company</a:t>
            </a:r>
          </a:p>
        </p:txBody>
      </p:sp>
      <p:sp>
        <p:nvSpPr>
          <p:cNvPr id="3" name="Text Placeholder 2"/>
          <p:cNvSpPr>
            <a:spLocks noGrp="1"/>
          </p:cNvSpPr>
          <p:nvPr>
            <p:ph type="body" sz="quarter" idx="19" hasCustomPrompt="1"/>
          </p:nvPr>
        </p:nvSpPr>
        <p:spPr>
          <a:xfrm>
            <a:off x="1500189" y="1512727"/>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89" indent="0">
              <a:buNone/>
              <a:defRPr/>
            </a:lvl2pPr>
            <a:lvl3pPr marL="914377" indent="0">
              <a:buNone/>
              <a:defRPr/>
            </a:lvl3pPr>
            <a:lvl4pPr marL="1371566" indent="0">
              <a:buNone/>
              <a:defRPr/>
            </a:lvl4pPr>
            <a:lvl5pPr marL="1828754" indent="0">
              <a:buNone/>
              <a:defRPr/>
            </a:lvl5pPr>
          </a:lstStyle>
          <a:p>
            <a:pPr lvl="0"/>
            <a:r>
              <a:rPr lang="en-US"/>
              <a:t>TYPE OF PRESENTATION</a:t>
            </a:r>
          </a:p>
        </p:txBody>
      </p:sp>
      <p:pic>
        <p:nvPicPr>
          <p:cNvPr id="13" name="Picture 12" descr="PCC_2010logo.png"/>
          <p:cNvPicPr>
            <a:picLocks noChangeAspect="1"/>
          </p:cNvPicPr>
          <p:nvPr userDrawn="1"/>
        </p:nvPicPr>
        <p:blipFill>
          <a:blip r:embed="rId3"/>
          <a:stretch>
            <a:fillRect/>
          </a:stretch>
        </p:blipFill>
        <p:spPr>
          <a:xfrm>
            <a:off x="7337305" y="5576765"/>
            <a:ext cx="1593899" cy="191909"/>
          </a:xfrm>
          <a:prstGeom prst="rect">
            <a:avLst/>
          </a:prstGeom>
        </p:spPr>
      </p:pic>
      <p:cxnSp>
        <p:nvCxnSpPr>
          <p:cNvPr id="12" name="Straight Connector 11">
            <a:extLst>
              <a:ext uri="{FF2B5EF4-FFF2-40B4-BE49-F238E27FC236}">
                <a16:creationId xmlns:a16="http://schemas.microsoft.com/office/drawing/2014/main" id="{BACC0362-5FD1-784E-A11C-38E826360051}"/>
              </a:ext>
            </a:extLst>
          </p:cNvPr>
          <p:cNvCxnSpPr/>
          <p:nvPr userDrawn="1"/>
        </p:nvCxnSpPr>
        <p:spPr>
          <a:xfrm>
            <a:off x="9129694" y="5605531"/>
            <a:ext cx="0" cy="191909"/>
          </a:xfrm>
          <a:prstGeom prst="line">
            <a:avLst/>
          </a:prstGeom>
          <a:ln w="1905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5E6777F7-16E2-8C40-A742-85473783C4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19532" y="5576765"/>
            <a:ext cx="2039089" cy="359938"/>
          </a:xfrm>
          <a:prstGeom prst="rect">
            <a:avLst/>
          </a:prstGeom>
        </p:spPr>
      </p:pic>
    </p:spTree>
    <p:extLst>
      <p:ext uri="{BB962C8B-B14F-4D97-AF65-F5344CB8AC3E}">
        <p14:creationId xmlns:p14="http://schemas.microsoft.com/office/powerpoint/2010/main" val="4249880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501352" y="575683"/>
            <a:ext cx="11176477" cy="5676031"/>
          </a:xfrm>
          <a:prstGeom prst="rect">
            <a:avLst/>
          </a:prstGeom>
          <a:solidFill>
            <a:schemeClr val="bg1"/>
          </a:solidFill>
        </p:spPr>
      </p:pic>
      <p:sp>
        <p:nvSpPr>
          <p:cNvPr id="7" name="Text Placeholder 5"/>
          <p:cNvSpPr>
            <a:spLocks noGrp="1"/>
          </p:cNvSpPr>
          <p:nvPr>
            <p:ph type="body" sz="quarter" idx="16" hasCustomPrompt="1"/>
          </p:nvPr>
        </p:nvSpPr>
        <p:spPr>
          <a:xfrm>
            <a:off x="1499480" y="2367116"/>
            <a:ext cx="9673347" cy="632385"/>
          </a:xfrm>
          <a:noFill/>
        </p:spPr>
        <p:txBody>
          <a:bodyPr>
            <a:noAutofit/>
          </a:bodyPr>
          <a:lstStyle>
            <a:lvl1pPr marL="0" indent="0">
              <a:buNone/>
              <a:defRPr sz="4800" baseline="0">
                <a:solidFill>
                  <a:schemeClr val="tx1"/>
                </a:solidFill>
                <a:latin typeface="+mj-lt"/>
              </a:defRPr>
            </a:lvl1pPr>
          </a:lstStyle>
          <a:p>
            <a:pPr lvl="0"/>
            <a:r>
              <a:rPr lang="en-US"/>
              <a:t>Click to add headline text</a:t>
            </a:r>
          </a:p>
        </p:txBody>
      </p:sp>
      <p:sp>
        <p:nvSpPr>
          <p:cNvPr id="11" name="Text Placeholder 15"/>
          <p:cNvSpPr>
            <a:spLocks noGrp="1"/>
          </p:cNvSpPr>
          <p:nvPr>
            <p:ph type="body" sz="quarter" idx="18" hasCustomPrompt="1"/>
          </p:nvPr>
        </p:nvSpPr>
        <p:spPr>
          <a:xfrm>
            <a:off x="1499482" y="3609885"/>
            <a:ext cx="4623025" cy="972057"/>
          </a:xfrm>
        </p:spPr>
        <p:txBody>
          <a:bodyPr>
            <a:noAutofit/>
          </a:bodyPr>
          <a:lstStyle>
            <a:lvl1pPr marL="0" indent="0">
              <a:lnSpc>
                <a:spcPts val="2480"/>
              </a:lnSpc>
              <a:spcBef>
                <a:spcPts val="0"/>
              </a:spcBef>
              <a:buNone/>
              <a:defRPr sz="2000" baseline="0">
                <a:solidFill>
                  <a:schemeClr val="tx2"/>
                </a:solidFill>
              </a:defRPr>
            </a:lvl1pPr>
            <a:lvl2pPr marL="342882" indent="0">
              <a:buNone/>
              <a:defRPr sz="1351"/>
            </a:lvl2pPr>
            <a:lvl3pPr marL="685766" indent="0">
              <a:buNone/>
              <a:defRPr sz="1351"/>
            </a:lvl3pPr>
            <a:lvl4pPr marL="1028649" indent="0">
              <a:buNone/>
              <a:defRPr sz="1351"/>
            </a:lvl4pPr>
            <a:lvl5pPr marL="1371532" indent="0">
              <a:buNone/>
              <a:defRPr sz="1351"/>
            </a:lvl5pPr>
          </a:lstStyle>
          <a:p>
            <a:pPr lvl="0"/>
            <a:r>
              <a:rPr lang="en-US"/>
              <a:t>Presenter &amp; Title</a:t>
            </a:r>
          </a:p>
        </p:txBody>
      </p:sp>
      <p:sp>
        <p:nvSpPr>
          <p:cNvPr id="3" name="Text Placeholder 2"/>
          <p:cNvSpPr>
            <a:spLocks noGrp="1"/>
          </p:cNvSpPr>
          <p:nvPr>
            <p:ph type="body" sz="quarter" idx="19" hasCustomPrompt="1"/>
          </p:nvPr>
        </p:nvSpPr>
        <p:spPr>
          <a:xfrm>
            <a:off x="1500190" y="1512729"/>
            <a:ext cx="3386137" cy="644687"/>
          </a:xfrm>
          <a:solidFill>
            <a:schemeClr val="accent1"/>
          </a:solidFill>
          <a:ln>
            <a:noFill/>
          </a:ln>
        </p:spPr>
        <p:txBody>
          <a:bodyPr anchor="ctr">
            <a:normAutofit/>
          </a:bodyPr>
          <a:lstStyle>
            <a:lvl1pPr marL="0" indent="0" algn="ctr">
              <a:lnSpc>
                <a:spcPct val="100000"/>
              </a:lnSpc>
              <a:spcBef>
                <a:spcPts val="0"/>
              </a:spcBef>
              <a:buNone/>
              <a:defRPr sz="2400" baseline="0">
                <a:solidFill>
                  <a:schemeClr val="bg1"/>
                </a:solidFill>
                <a:latin typeface="+mj-lt"/>
              </a:defRPr>
            </a:lvl1pPr>
            <a:lvl2pPr marL="457178" indent="0">
              <a:buNone/>
              <a:defRPr/>
            </a:lvl2pPr>
            <a:lvl3pPr marL="914354" indent="0">
              <a:buNone/>
              <a:defRPr/>
            </a:lvl3pPr>
            <a:lvl4pPr marL="1371532" indent="0">
              <a:buNone/>
              <a:defRPr/>
            </a:lvl4pPr>
            <a:lvl5pPr marL="1828709" indent="0">
              <a:buNone/>
              <a:defRPr/>
            </a:lvl5pPr>
          </a:lstStyle>
          <a:p>
            <a:pPr lvl="0"/>
            <a:r>
              <a:rPr lang="en-US"/>
              <a:t>TYPE OF PRESENTATION</a:t>
            </a:r>
          </a:p>
        </p:txBody>
      </p:sp>
      <p:pic>
        <p:nvPicPr>
          <p:cNvPr id="14" name="Picture 13">
            <a:extLst>
              <a:ext uri="{FF2B5EF4-FFF2-40B4-BE49-F238E27FC236}">
                <a16:creationId xmlns:a16="http://schemas.microsoft.com/office/drawing/2014/main" id="{8A8EB469-7CAB-D54C-837D-E6EDB84C0FF0}"/>
              </a:ext>
            </a:extLst>
          </p:cNvPr>
          <p:cNvPicPr>
            <a:picLocks noChangeAspect="1"/>
          </p:cNvPicPr>
          <p:nvPr userDrawn="1"/>
        </p:nvPicPr>
        <p:blipFill>
          <a:blip r:embed="rId3"/>
          <a:stretch>
            <a:fillRect/>
          </a:stretch>
        </p:blipFill>
        <p:spPr>
          <a:xfrm>
            <a:off x="8507393" y="5405129"/>
            <a:ext cx="2851231" cy="509148"/>
          </a:xfrm>
          <a:prstGeom prst="rect">
            <a:avLst/>
          </a:prstGeom>
        </p:spPr>
      </p:pic>
      <p:sp>
        <p:nvSpPr>
          <p:cNvPr id="5" name="TextBox 4">
            <a:extLst>
              <a:ext uri="{FF2B5EF4-FFF2-40B4-BE49-F238E27FC236}">
                <a16:creationId xmlns:a16="http://schemas.microsoft.com/office/drawing/2014/main" id="{F0855EEF-4877-734B-8667-3E07106CA343}"/>
              </a:ext>
            </a:extLst>
          </p:cNvPr>
          <p:cNvSpPr txBox="1"/>
          <p:nvPr userDrawn="1"/>
        </p:nvSpPr>
        <p:spPr>
          <a:xfrm>
            <a:off x="833381" y="5914276"/>
            <a:ext cx="2851231" cy="215444"/>
          </a:xfrm>
          <a:prstGeom prst="rect">
            <a:avLst/>
          </a:prstGeom>
          <a:noFill/>
        </p:spPr>
        <p:txBody>
          <a:bodyPr wrap="square" rtlCol="0">
            <a:spAutoFit/>
          </a:bodyPr>
          <a:lstStyle/>
          <a:p>
            <a:pPr lvl="0"/>
            <a:r>
              <a:rPr lang="en-US" sz="800">
                <a:solidFill>
                  <a:schemeClr val="tx2"/>
                </a:solidFill>
              </a:rPr>
              <a:t>© 2021 - Strictly Confidential</a:t>
            </a:r>
          </a:p>
        </p:txBody>
      </p:sp>
    </p:spTree>
    <p:extLst>
      <p:ext uri="{BB962C8B-B14F-4D97-AF65-F5344CB8AC3E}">
        <p14:creationId xmlns:p14="http://schemas.microsoft.com/office/powerpoint/2010/main" val="813990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dirty="0"/>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443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641025" y="527902"/>
            <a:ext cx="10869105" cy="5703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Text Placeholder 9"/>
          <p:cNvSpPr>
            <a:spLocks noGrp="1"/>
          </p:cNvSpPr>
          <p:nvPr>
            <p:ph type="body" sz="quarter" idx="10" hasCustomPrompt="1"/>
          </p:nvPr>
        </p:nvSpPr>
        <p:spPr>
          <a:xfrm>
            <a:off x="2489201" y="2394409"/>
            <a:ext cx="7200900" cy="1498863"/>
          </a:xfrm>
        </p:spPr>
        <p:txBody>
          <a:bodyPr anchor="ctr">
            <a:normAutofit/>
          </a:bodyPr>
          <a:lstStyle>
            <a:lvl1pPr marL="0" indent="0" algn="ctr">
              <a:buNone/>
              <a:defRPr sz="3733" baseline="0">
                <a:solidFill>
                  <a:schemeClr val="bg1"/>
                </a:solidFill>
                <a:latin typeface="+mj-lt"/>
              </a:defRPr>
            </a:lvl1pPr>
          </a:lstStyle>
          <a:p>
            <a:pPr lvl="0"/>
            <a:r>
              <a:rPr lang="en-US" dirty="0"/>
              <a:t>Title/Section Slide</a:t>
            </a:r>
          </a:p>
        </p:txBody>
      </p:sp>
    </p:spTree>
    <p:extLst>
      <p:ext uri="{BB962C8B-B14F-4D97-AF65-F5344CB8AC3E}">
        <p14:creationId xmlns:p14="http://schemas.microsoft.com/office/powerpoint/2010/main" val="4346310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505691" y="152796"/>
            <a:ext cx="10515600" cy="982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075117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TANDARD SLIDE (no subtitle)">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D4DC9A31-A861-45AF-8B6A-0E6DB50F3BFA}"/>
              </a:ext>
            </a:extLst>
          </p:cNvPr>
          <p:cNvSpPr>
            <a:spLocks noGrp="1"/>
          </p:cNvSpPr>
          <p:nvPr>
            <p:ph type="body" sz="quarter" idx="10" hasCustomPrompt="1"/>
          </p:nvPr>
        </p:nvSpPr>
        <p:spPr>
          <a:xfrm>
            <a:off x="401216" y="474215"/>
            <a:ext cx="11389568" cy="525910"/>
          </a:xfrm>
          <a:prstGeom prst="rect">
            <a:avLst/>
          </a:prstGeom>
          <a:ln>
            <a:noFill/>
          </a:ln>
        </p:spPr>
        <p:txBody>
          <a:bodyPr tIns="0" bIns="0" anchor="ctr">
            <a:normAutofit/>
          </a:bodyPr>
          <a:lstStyle>
            <a:lvl1pPr>
              <a:defRPr sz="3000"/>
            </a:lvl1pPr>
          </a:lstStyle>
          <a:p>
            <a:pPr lvl="0"/>
            <a:r>
              <a:rPr lang="en-US" dirty="0"/>
              <a:t>Title of the Slide</a:t>
            </a:r>
          </a:p>
        </p:txBody>
      </p:sp>
      <p:sp>
        <p:nvSpPr>
          <p:cNvPr id="23" name="Rectangle 22">
            <a:extLst>
              <a:ext uri="{FF2B5EF4-FFF2-40B4-BE49-F238E27FC236}">
                <a16:creationId xmlns:a16="http://schemas.microsoft.com/office/drawing/2014/main" id="{57B38E56-8E8F-4C83-BA22-656836B4D7DD}"/>
              </a:ext>
            </a:extLst>
          </p:cNvPr>
          <p:cNvSpPr/>
          <p:nvPr userDrawn="1"/>
        </p:nvSpPr>
        <p:spPr>
          <a:xfrm>
            <a:off x="504726" y="1177442"/>
            <a:ext cx="754897" cy="45719"/>
          </a:xfrm>
          <a:prstGeom prst="rect">
            <a:avLst/>
          </a:prstGeom>
          <a:gradFill>
            <a:gsLst>
              <a:gs pos="0">
                <a:schemeClr val="bg2"/>
              </a:gs>
              <a:gs pos="100000">
                <a:schemeClr val="bg2">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4">
            <a:extLst>
              <a:ext uri="{FF2B5EF4-FFF2-40B4-BE49-F238E27FC236}">
                <a16:creationId xmlns:a16="http://schemas.microsoft.com/office/drawing/2014/main" id="{34EE11FA-636E-4281-97F9-AE2D476AF260}"/>
              </a:ext>
            </a:extLst>
          </p:cNvPr>
          <p:cNvSpPr>
            <a:spLocks noGrp="1"/>
          </p:cNvSpPr>
          <p:nvPr>
            <p:ph type="body" sz="quarter" idx="12"/>
          </p:nvPr>
        </p:nvSpPr>
        <p:spPr>
          <a:xfrm>
            <a:off x="560387" y="1483567"/>
            <a:ext cx="11071226" cy="4731553"/>
          </a:xfrm>
          <a:prstGeom prst="rect">
            <a:avLst/>
          </a:prstGeom>
        </p:spPr>
        <p:txBody>
          <a:bodyPr/>
          <a:lstStyle>
            <a:lvl1pPr>
              <a:lnSpc>
                <a:spcPct val="114000"/>
              </a:lnSpc>
              <a:defRPr/>
            </a:lvl1pPr>
            <a:lvl2pPr>
              <a:lnSpc>
                <a:spcPct val="114000"/>
              </a:lnSpc>
              <a:defRPr/>
            </a:lvl2pPr>
            <a:lvl3pPr>
              <a:lnSpc>
                <a:spcPct val="114000"/>
              </a:lnSpc>
              <a:defRPr/>
            </a:lvl3pPr>
            <a:lvl4pPr marL="854075" indent="-169863">
              <a:lnSpc>
                <a:spcPct val="114000"/>
              </a:lnSpc>
              <a:defRPr/>
            </a:lvl4pPr>
            <a:lvl5pPr marL="1087438" indent="-171450">
              <a:lnSpc>
                <a:spcPct val="114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1">
            <a:extLst>
              <a:ext uri="{FF2B5EF4-FFF2-40B4-BE49-F238E27FC236}">
                <a16:creationId xmlns:a16="http://schemas.microsoft.com/office/drawing/2014/main" id="{E7089E62-934C-48C6-8CA2-63267D9FA0B0}"/>
              </a:ext>
            </a:extLst>
          </p:cNvPr>
          <p:cNvSpPr>
            <a:spLocks noGrp="1"/>
          </p:cNvSpPr>
          <p:nvPr>
            <p:ph type="sldNum" sz="quarter" idx="4"/>
          </p:nvPr>
        </p:nvSpPr>
        <p:spPr>
          <a:xfrm>
            <a:off x="8610599" y="6450468"/>
            <a:ext cx="3192139" cy="148913"/>
          </a:xfrm>
          <a:prstGeom prst="rect">
            <a:avLst/>
          </a:prstGeom>
        </p:spPr>
        <p:txBody>
          <a:bodyPr vert="horz" lIns="91440" tIns="45720" rIns="91440" bIns="45720" rtlCol="0" anchor="ctr"/>
          <a:lstStyle>
            <a:lvl1pPr algn="r">
              <a:defRPr sz="1000">
                <a:solidFill>
                  <a:schemeClr val="tx2"/>
                </a:solidFill>
                <a:latin typeface="+mj-lt"/>
              </a:defRPr>
            </a:lvl1pPr>
          </a:lstStyle>
          <a:p>
            <a:fld id="{F0D6EE29-B678-4F5E-BD6B-2A1F664779F4}" type="slidenum">
              <a:rPr lang="en-US" smtClean="0"/>
              <a:pPr/>
              <a:t>‹#›</a:t>
            </a:fld>
            <a:endParaRPr lang="en-US" dirty="0"/>
          </a:p>
        </p:txBody>
      </p:sp>
    </p:spTree>
    <p:extLst>
      <p:ext uri="{BB962C8B-B14F-4D97-AF65-F5344CB8AC3E}">
        <p14:creationId xmlns:p14="http://schemas.microsoft.com/office/powerpoint/2010/main" val="40751290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FOR FULL PAGE GRAPHICS)">
  <p:cSld name="BLANK (FOR FULL PAGE GRAPHICS)">
    <p:spTree>
      <p:nvGrpSpPr>
        <p:cNvPr id="1" name="Shape 165"/>
        <p:cNvGrpSpPr/>
        <p:nvPr/>
      </p:nvGrpSpPr>
      <p:grpSpPr>
        <a:xfrm>
          <a:off x="0" y="0"/>
          <a:ext cx="0" cy="0"/>
          <a:chOff x="0" y="0"/>
          <a:chExt cx="0" cy="0"/>
        </a:xfrm>
      </p:grpSpPr>
    </p:spTree>
    <p:extLst>
      <p:ext uri="{BB962C8B-B14F-4D97-AF65-F5344CB8AC3E}">
        <p14:creationId xmlns:p14="http://schemas.microsoft.com/office/powerpoint/2010/main" val="73279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14441F0-AF68-B142-A528-B7B70744BE3D}"/>
              </a:ext>
            </a:extLst>
          </p:cNvPr>
          <p:cNvPicPr>
            <a:picLocks noChangeAspect="1"/>
          </p:cNvPicPr>
          <p:nvPr userDrawn="1"/>
        </p:nvPicPr>
        <p:blipFill rotWithShape="1">
          <a:blip r:embed="rId2"/>
          <a:srcRect r="56321"/>
          <a:stretch/>
        </p:blipFill>
        <p:spPr>
          <a:xfrm>
            <a:off x="0" y="-856"/>
            <a:ext cx="4485235" cy="6857142"/>
          </a:xfrm>
          <a:prstGeom prst="rect">
            <a:avLst/>
          </a:prstGeom>
        </p:spPr>
      </p:pic>
      <p:pic>
        <p:nvPicPr>
          <p:cNvPr id="23" name="Picture 22">
            <a:extLst>
              <a:ext uri="{FF2B5EF4-FFF2-40B4-BE49-F238E27FC236}">
                <a16:creationId xmlns:a16="http://schemas.microsoft.com/office/drawing/2014/main" id="{25744D9D-2640-134E-AE65-6F63DB286405}"/>
              </a:ext>
            </a:extLst>
          </p:cNvPr>
          <p:cNvPicPr>
            <a:picLocks noChangeAspect="1"/>
          </p:cNvPicPr>
          <p:nvPr userDrawn="1"/>
        </p:nvPicPr>
        <p:blipFill>
          <a:blip r:embed="rId2"/>
          <a:srcRect/>
          <a:stretch/>
        </p:blipFill>
        <p:spPr>
          <a:xfrm>
            <a:off x="1796716" y="858"/>
            <a:ext cx="10410042" cy="6857142"/>
          </a:xfrm>
          <a:prstGeom prst="rect">
            <a:avLst/>
          </a:prstGeom>
        </p:spPr>
      </p:pic>
      <p:sp>
        <p:nvSpPr>
          <p:cNvPr id="25" name="Title 1">
            <a:extLst>
              <a:ext uri="{FF2B5EF4-FFF2-40B4-BE49-F238E27FC236}">
                <a16:creationId xmlns:a16="http://schemas.microsoft.com/office/drawing/2014/main" id="{3B01DE73-4112-E14D-9E1C-43AEE2749FA1}"/>
              </a:ext>
            </a:extLst>
          </p:cNvPr>
          <p:cNvSpPr txBox="1">
            <a:spLocks/>
          </p:cNvSpPr>
          <p:nvPr userDrawn="1"/>
        </p:nvSpPr>
        <p:spPr>
          <a:xfrm>
            <a:off x="586547" y="2557532"/>
            <a:ext cx="6853106" cy="2175106"/>
          </a:xfrm>
          <a:prstGeom prst="rect">
            <a:avLst/>
          </a:prstGeom>
        </p:spPr>
        <p:txBody>
          <a:bodyPr vert="horz" lIns="0" tIns="0" rIns="0" bIns="0" rtlCol="0" anchor="t">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457200" marR="0" lvl="0" indent="0" defTabSz="914400" rtl="0" eaLnBrk="1" fontAlgn="auto" latinLnBrk="0" hangingPunct="1">
              <a:lnSpc>
                <a:spcPct val="120000"/>
              </a:lnSpc>
              <a:spcBef>
                <a:spcPts val="0"/>
              </a:spcBef>
              <a:spcAft>
                <a:spcPts val="0"/>
              </a:spcAft>
              <a:buClrTx/>
              <a:buSzTx/>
              <a:buFontTx/>
              <a:buNone/>
              <a:tabLst/>
              <a:defRPr/>
            </a:pPr>
            <a:r>
              <a:rPr lang="en-US" sz="4800" b="1" cap="none">
                <a:solidFill>
                  <a:schemeClr val="bg1"/>
                </a:solidFill>
                <a:latin typeface="Arial" panose="020B0604020202020204" pitchFamily="34" charset="0"/>
                <a:cs typeface="Arial" panose="020B0604020202020204" pitchFamily="34" charset="0"/>
              </a:rPr>
              <a:t>Insert Section Title</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 </a:t>
            </a:r>
          </a:p>
          <a:p>
            <a:pPr marL="800100" marR="0" lvl="0" indent="-342900"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2400" cap="none">
                <a:solidFill>
                  <a:schemeClr val="bg1"/>
                </a:solidFill>
                <a:latin typeface="Arial" panose="020B0604020202020204" pitchFamily="34" charset="0"/>
                <a:cs typeface="Arial" panose="020B0604020202020204" pitchFamily="34" charset="0"/>
              </a:rPr>
              <a:t>Add Text</a:t>
            </a:r>
          </a:p>
        </p:txBody>
      </p:sp>
      <p:pic>
        <p:nvPicPr>
          <p:cNvPr id="26" name="Picture 25" descr="Graphical user interface, text&#10;&#10;Description automatically generated">
            <a:extLst>
              <a:ext uri="{FF2B5EF4-FFF2-40B4-BE49-F238E27FC236}">
                <a16:creationId xmlns:a16="http://schemas.microsoft.com/office/drawing/2014/main" id="{0C7CCC55-97DF-A24A-B761-56685272F1EE}"/>
              </a:ext>
            </a:extLst>
          </p:cNvPr>
          <p:cNvPicPr>
            <a:picLocks noChangeAspect="1"/>
          </p:cNvPicPr>
          <p:nvPr userDrawn="1"/>
        </p:nvPicPr>
        <p:blipFill>
          <a:blip r:embed="rId3"/>
          <a:stretch>
            <a:fillRect/>
          </a:stretch>
        </p:blipFill>
        <p:spPr>
          <a:xfrm>
            <a:off x="957949" y="5762836"/>
            <a:ext cx="2462242" cy="658572"/>
          </a:xfrm>
          <a:prstGeom prst="rect">
            <a:avLst/>
          </a:prstGeom>
        </p:spPr>
      </p:pic>
    </p:spTree>
    <p:extLst>
      <p:ext uri="{BB962C8B-B14F-4D97-AF65-F5344CB8AC3E}">
        <p14:creationId xmlns:p14="http://schemas.microsoft.com/office/powerpoint/2010/main" val="373120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descr="Logo&#10;&#10;Description automatically generated with medium confidence">
            <a:extLst>
              <a:ext uri="{FF2B5EF4-FFF2-40B4-BE49-F238E27FC236}">
                <a16:creationId xmlns:a16="http://schemas.microsoft.com/office/drawing/2014/main" id="{A0D65E5E-83A2-6844-8D09-77DC128B5839}"/>
              </a:ext>
            </a:extLst>
          </p:cNvPr>
          <p:cNvPicPr>
            <a:picLocks noChangeAspect="1"/>
          </p:cNvPicPr>
          <p:nvPr userDrawn="1"/>
        </p:nvPicPr>
        <p:blipFill>
          <a:blip r:embed="rId2"/>
          <a:stretch>
            <a:fillRect/>
          </a:stretch>
        </p:blipFill>
        <p:spPr>
          <a:xfrm>
            <a:off x="-30330" y="-33838"/>
            <a:ext cx="12264917" cy="6980070"/>
          </a:xfrm>
          <a:prstGeom prst="rect">
            <a:avLst/>
          </a:prstGeom>
        </p:spPr>
      </p:pic>
      <p:sp>
        <p:nvSpPr>
          <p:cNvPr id="6" name="Title 1">
            <a:extLst>
              <a:ext uri="{FF2B5EF4-FFF2-40B4-BE49-F238E27FC236}">
                <a16:creationId xmlns:a16="http://schemas.microsoft.com/office/drawing/2014/main" id="{E91ECF9D-465D-C947-91D1-76C515B21E3D}"/>
              </a:ext>
            </a:extLst>
          </p:cNvPr>
          <p:cNvSpPr>
            <a:spLocks noGrp="1"/>
          </p:cNvSpPr>
          <p:nvPr>
            <p:ph type="title" hasCustomPrompt="1"/>
          </p:nvPr>
        </p:nvSpPr>
        <p:spPr>
          <a:xfrm>
            <a:off x="5557838" y="2766736"/>
            <a:ext cx="5957887" cy="1436296"/>
          </a:xfrm>
          <a:prstGeom prst="rect">
            <a:avLst/>
          </a:prstGeom>
        </p:spPr>
        <p:txBody>
          <a:bodyPr/>
          <a:lstStyle>
            <a:lvl1pPr>
              <a:defRPr sz="4400" b="1">
                <a:solidFill>
                  <a:srgbClr val="1A4387"/>
                </a:solidFill>
                <a:latin typeface="Arial" panose="020B0604020202020204" pitchFamily="34" charset="0"/>
                <a:cs typeface="Arial" panose="020B0604020202020204" pitchFamily="34" charset="0"/>
              </a:defRPr>
            </a:lvl1pPr>
          </a:lstStyle>
          <a:p>
            <a:r>
              <a:rPr lang="en-US"/>
              <a:t>Insert Section Title</a:t>
            </a:r>
          </a:p>
        </p:txBody>
      </p:sp>
      <p:pic>
        <p:nvPicPr>
          <p:cNvPr id="7" name="Picture 6">
            <a:extLst>
              <a:ext uri="{FF2B5EF4-FFF2-40B4-BE49-F238E27FC236}">
                <a16:creationId xmlns:a16="http://schemas.microsoft.com/office/drawing/2014/main" id="{FFE160F8-7366-7C4E-9F59-5A0F7C5B12A2}"/>
              </a:ext>
            </a:extLst>
          </p:cNvPr>
          <p:cNvPicPr>
            <a:picLocks noChangeAspect="1"/>
          </p:cNvPicPr>
          <p:nvPr userDrawn="1"/>
        </p:nvPicPr>
        <p:blipFill>
          <a:blip r:embed="rId3"/>
          <a:stretch>
            <a:fillRect/>
          </a:stretch>
        </p:blipFill>
        <p:spPr>
          <a:xfrm>
            <a:off x="217314" y="6326828"/>
            <a:ext cx="1752600" cy="457200"/>
          </a:xfrm>
          <a:prstGeom prst="rect">
            <a:avLst/>
          </a:prstGeom>
        </p:spPr>
      </p:pic>
    </p:spTree>
    <p:extLst>
      <p:ext uri="{BB962C8B-B14F-4D97-AF65-F5344CB8AC3E}">
        <p14:creationId xmlns:p14="http://schemas.microsoft.com/office/powerpoint/2010/main" val="325858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816418-0221-2944-98B5-E40017B01549}"/>
              </a:ext>
            </a:extLst>
          </p:cNvPr>
          <p:cNvPicPr>
            <a:picLocks noChangeAspect="1"/>
          </p:cNvPicPr>
          <p:nvPr userDrawn="1"/>
        </p:nvPicPr>
        <p:blipFill>
          <a:blip r:embed="rId2"/>
          <a:srcRect/>
          <a:stretch/>
        </p:blipFill>
        <p:spPr>
          <a:xfrm>
            <a:off x="1922003" y="1436"/>
            <a:ext cx="10269994" cy="6855126"/>
          </a:xfrm>
          <a:prstGeom prst="rect">
            <a:avLst/>
          </a:prstGeom>
        </p:spPr>
      </p:pic>
      <p:pic>
        <p:nvPicPr>
          <p:cNvPr id="11" name="Picture 10">
            <a:extLst>
              <a:ext uri="{FF2B5EF4-FFF2-40B4-BE49-F238E27FC236}">
                <a16:creationId xmlns:a16="http://schemas.microsoft.com/office/drawing/2014/main" id="{CAC7AFFB-D9E1-0443-931D-E39800EF5F54}"/>
              </a:ext>
            </a:extLst>
          </p:cNvPr>
          <p:cNvPicPr>
            <a:picLocks noChangeAspect="1"/>
          </p:cNvPicPr>
          <p:nvPr userDrawn="1"/>
        </p:nvPicPr>
        <p:blipFill>
          <a:blip r:embed="rId3"/>
          <a:srcRect/>
          <a:stretch/>
        </p:blipFill>
        <p:spPr>
          <a:xfrm>
            <a:off x="242570" y="457200"/>
            <a:ext cx="1419860" cy="1310640"/>
          </a:xfrm>
          <a:prstGeom prst="rect">
            <a:avLst/>
          </a:prstGeom>
        </p:spPr>
      </p:pic>
    </p:spTree>
    <p:extLst>
      <p:ext uri="{BB962C8B-B14F-4D97-AF65-F5344CB8AC3E}">
        <p14:creationId xmlns:p14="http://schemas.microsoft.com/office/powerpoint/2010/main" val="71089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0" name="Rectangle 9">
            <a:extLst>
              <a:ext uri="{FF2B5EF4-FFF2-40B4-BE49-F238E27FC236}">
                <a16:creationId xmlns:a16="http://schemas.microsoft.com/office/drawing/2014/main" id="{454B0321-6B92-C749-95F6-84C08C79E8FE}"/>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1" name="Picture 10" descr="Logo, company name&#10;&#10;Description automatically generated">
            <a:extLst>
              <a:ext uri="{FF2B5EF4-FFF2-40B4-BE49-F238E27FC236}">
                <a16:creationId xmlns:a16="http://schemas.microsoft.com/office/drawing/2014/main" id="{B7ABBC32-E10A-984D-9B30-C822AE0FD8BF}"/>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4" name="TextBox 3">
            <a:extLst>
              <a:ext uri="{FF2B5EF4-FFF2-40B4-BE49-F238E27FC236}">
                <a16:creationId xmlns:a16="http://schemas.microsoft.com/office/drawing/2014/main" id="{6909E05D-687E-3F46-86BD-DDADF46D8958}"/>
              </a:ext>
            </a:extLst>
          </p:cNvPr>
          <p:cNvSpPr txBox="1"/>
          <p:nvPr userDrawn="1"/>
        </p:nvSpPr>
        <p:spPr>
          <a:xfrm>
            <a:off x="8615680" y="5171440"/>
            <a:ext cx="184731" cy="369332"/>
          </a:xfrm>
          <a:prstGeom prst="rect">
            <a:avLst/>
          </a:prstGeom>
          <a:noFill/>
        </p:spPr>
        <p:txBody>
          <a:bodyPr wrap="none" rtlCol="0">
            <a:spAutoFit/>
          </a:bodyPr>
          <a:lstStyle/>
          <a:p>
            <a:endParaRPr lang="en-US"/>
          </a:p>
        </p:txBody>
      </p:sp>
      <p:sp>
        <p:nvSpPr>
          <p:cNvPr id="13" name="Content Placeholder 2">
            <a:extLst>
              <a:ext uri="{FF2B5EF4-FFF2-40B4-BE49-F238E27FC236}">
                <a16:creationId xmlns:a16="http://schemas.microsoft.com/office/drawing/2014/main" id="{3F3282A3-FC1F-F447-AC5A-ADF9F8B13CCD}"/>
              </a:ext>
            </a:extLst>
          </p:cNvPr>
          <p:cNvSpPr>
            <a:spLocks noGrp="1"/>
          </p:cNvSpPr>
          <p:nvPr>
            <p:ph sz="half" idx="1"/>
          </p:nvPr>
        </p:nvSpPr>
        <p:spPr>
          <a:xfrm>
            <a:off x="1183338" y="2421436"/>
            <a:ext cx="10170459" cy="3375217"/>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F9CE083-FCAE-4E6D-83E3-F595193D5562}"/>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06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7C07-F6C4-1E47-A09F-C6DEAC1D5DB3}"/>
              </a:ext>
            </a:extLst>
          </p:cNvPr>
          <p:cNvSpPr>
            <a:spLocks noGrp="1"/>
          </p:cNvSpPr>
          <p:nvPr>
            <p:ph type="title"/>
          </p:nvPr>
        </p:nvSpPr>
        <p:spPr>
          <a:xfrm>
            <a:off x="1183340" y="847385"/>
            <a:ext cx="10170459" cy="1325563"/>
          </a:xfrm>
        </p:spPr>
        <p:txBody>
          <a:bodyPr>
            <a:normAutofit/>
          </a:bodyPr>
          <a:lstStyle>
            <a:lvl1pPr>
              <a:defRPr sz="4000" b="1">
                <a:solidFill>
                  <a:srgbClr val="1A4387"/>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Rectangle 6">
            <a:extLst>
              <a:ext uri="{FF2B5EF4-FFF2-40B4-BE49-F238E27FC236}">
                <a16:creationId xmlns:a16="http://schemas.microsoft.com/office/drawing/2014/main" id="{5FC0D5B4-DD14-0747-AA50-F60D8BA7C8BB}"/>
              </a:ext>
            </a:extLst>
          </p:cNvPr>
          <p:cNvSpPr/>
          <p:nvPr userDrawn="1"/>
        </p:nvSpPr>
        <p:spPr>
          <a:xfrm>
            <a:off x="-39756" y="5992813"/>
            <a:ext cx="12265622" cy="924822"/>
          </a:xfrm>
          <a:prstGeom prst="rect">
            <a:avLst/>
          </a:prstGeom>
          <a:solidFill>
            <a:srgbClr val="1A4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sp>
        <p:nvSpPr>
          <p:cNvPr id="8" name="Slide Number Placeholder 5">
            <a:extLst>
              <a:ext uri="{FF2B5EF4-FFF2-40B4-BE49-F238E27FC236}">
                <a16:creationId xmlns:a16="http://schemas.microsoft.com/office/drawing/2014/main" id="{945FC8FA-3940-F240-83B8-6E1FF633DFB3}"/>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75B9E5"/>
                </a:solidFill>
              </a:defRPr>
            </a:lvl1pPr>
          </a:lstStyle>
          <a:p>
            <a:fld id="{19ED8608-BCF1-B149-8CB0-92877DFBBF10}" type="slidenum">
              <a:rPr lang="en-US" smtClean="0"/>
              <a:pPr/>
              <a:t>‹#›</a:t>
            </a:fld>
            <a:endParaRPr lang="en-US"/>
          </a:p>
        </p:txBody>
      </p:sp>
      <p:pic>
        <p:nvPicPr>
          <p:cNvPr id="9" name="Picture 8">
            <a:extLst>
              <a:ext uri="{FF2B5EF4-FFF2-40B4-BE49-F238E27FC236}">
                <a16:creationId xmlns:a16="http://schemas.microsoft.com/office/drawing/2014/main" id="{5445B38D-5F19-7B42-9D5E-4B9DE2FA786C}"/>
              </a:ext>
            </a:extLst>
          </p:cNvPr>
          <p:cNvPicPr>
            <a:picLocks noChangeAspect="1"/>
          </p:cNvPicPr>
          <p:nvPr userDrawn="1"/>
        </p:nvPicPr>
        <p:blipFill>
          <a:blip r:embed="rId2"/>
          <a:stretch>
            <a:fillRect/>
          </a:stretch>
        </p:blipFill>
        <p:spPr>
          <a:xfrm>
            <a:off x="1010652" y="6264275"/>
            <a:ext cx="1752600" cy="457200"/>
          </a:xfrm>
          <a:prstGeom prst="rect">
            <a:avLst/>
          </a:prstGeom>
        </p:spPr>
      </p:pic>
      <p:sp>
        <p:nvSpPr>
          <p:cNvPr id="12" name="Content Placeholder 2">
            <a:extLst>
              <a:ext uri="{FF2B5EF4-FFF2-40B4-BE49-F238E27FC236}">
                <a16:creationId xmlns:a16="http://schemas.microsoft.com/office/drawing/2014/main" id="{638C9793-C446-254D-BFD7-5DCD05853744}"/>
              </a:ext>
            </a:extLst>
          </p:cNvPr>
          <p:cNvSpPr>
            <a:spLocks noGrp="1"/>
          </p:cNvSpPr>
          <p:nvPr>
            <p:ph sz="half" idx="1"/>
          </p:nvPr>
        </p:nvSpPr>
        <p:spPr>
          <a:xfrm>
            <a:off x="1183338" y="2172948"/>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F15AA04-95A2-FC4A-BCBD-C3F279F6D969}"/>
              </a:ext>
            </a:extLst>
          </p:cNvPr>
          <p:cNvSpPr>
            <a:spLocks noGrp="1"/>
          </p:cNvSpPr>
          <p:nvPr>
            <p:ph sz="half" idx="13"/>
          </p:nvPr>
        </p:nvSpPr>
        <p:spPr>
          <a:xfrm>
            <a:off x="6441137" y="2187339"/>
            <a:ext cx="4912662" cy="3623706"/>
          </a:xfrm>
        </p:spPr>
        <p:txBody>
          <a:bodyPr/>
          <a:lstStyle>
            <a:lvl1pPr>
              <a:defRPr sz="2400">
                <a:solidFill>
                  <a:schemeClr val="tx1">
                    <a:lumMod val="75000"/>
                    <a:lumOff val="25000"/>
                  </a:schemeClr>
                </a:solidFill>
                <a:latin typeface="Arial" panose="020B0604020202020204" pitchFamily="34" charset="0"/>
                <a:cs typeface="Arial" panose="020B0604020202020204" pitchFamily="34" charset="0"/>
              </a:defRPr>
            </a:lvl1pPr>
            <a:lvl2pPr>
              <a:defRPr sz="2200">
                <a:solidFill>
                  <a:schemeClr val="tx1">
                    <a:lumMod val="75000"/>
                    <a:lumOff val="25000"/>
                  </a:schemeClr>
                </a:solidFill>
                <a:latin typeface="Arial" panose="020B0604020202020204" pitchFamily="34" charset="0"/>
                <a:cs typeface="Arial" panose="020B0604020202020204" pitchFamily="34" charset="0"/>
              </a:defRPr>
            </a:lvl2pPr>
            <a:lvl3pPr>
              <a:defRPr>
                <a:solidFill>
                  <a:schemeClr val="tx1">
                    <a:lumMod val="75000"/>
                    <a:lumOff val="25000"/>
                  </a:schemeClr>
                </a:solidFill>
                <a:latin typeface="Arial" panose="020B0604020202020204" pitchFamily="34" charset="0"/>
                <a:cs typeface="Arial" panose="020B0604020202020204" pitchFamily="34" charset="0"/>
              </a:defRPr>
            </a:lvl3pPr>
            <a:lvl4pPr>
              <a:defRPr>
                <a:solidFill>
                  <a:schemeClr val="tx1">
                    <a:lumMod val="75000"/>
                    <a:lumOff val="25000"/>
                  </a:schemeClr>
                </a:solidFill>
                <a:latin typeface="Arial" panose="020B0604020202020204" pitchFamily="34" charset="0"/>
                <a:cs typeface="Arial" panose="020B0604020202020204" pitchFamily="34" charset="0"/>
              </a:defRPr>
            </a:lvl4pPr>
            <a:lvl5pP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9057F7B-6506-40D1-BCF0-89305B8B9046}"/>
              </a:ext>
            </a:extLst>
          </p:cNvPr>
          <p:cNvSpPr/>
          <p:nvPr userDrawn="1"/>
        </p:nvSpPr>
        <p:spPr>
          <a:xfrm>
            <a:off x="-7628" y="-1551"/>
            <a:ext cx="12199628" cy="349881"/>
          </a:xfrm>
          <a:prstGeom prst="rect">
            <a:avLst/>
          </a:prstGeom>
          <a:solidFill>
            <a:srgbClr val="75B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A4387"/>
              </a:solidFill>
            </a:endParaRPr>
          </a:p>
        </p:txBody>
      </p:sp>
      <p:pic>
        <p:nvPicPr>
          <p:cNvPr id="15" name="Picture 14" descr="Logo, company name&#10;&#10;Description automatically generated">
            <a:extLst>
              <a:ext uri="{FF2B5EF4-FFF2-40B4-BE49-F238E27FC236}">
                <a16:creationId xmlns:a16="http://schemas.microsoft.com/office/drawing/2014/main" id="{DEF211DD-2A4B-4B54-A33D-0EDE811401A3}"/>
              </a:ext>
            </a:extLst>
          </p:cNvPr>
          <p:cNvPicPr>
            <a:picLocks noChangeAspect="1"/>
          </p:cNvPicPr>
          <p:nvPr userDrawn="1"/>
        </p:nvPicPr>
        <p:blipFill rotWithShape="1">
          <a:blip r:embed="rId3"/>
          <a:srcRect l="15625" t="13043" r="18617" b="27247"/>
          <a:stretch/>
        </p:blipFill>
        <p:spPr>
          <a:xfrm rot="10800000" flipH="1">
            <a:off x="-7628" y="-6945"/>
            <a:ext cx="3161396" cy="1653417"/>
          </a:xfrm>
          <a:prstGeom prst="rect">
            <a:avLst/>
          </a:prstGeom>
        </p:spPr>
      </p:pic>
      <p:sp>
        <p:nvSpPr>
          <p:cNvPr id="16" name="Rectangle 15">
            <a:extLst>
              <a:ext uri="{FF2B5EF4-FFF2-40B4-BE49-F238E27FC236}">
                <a16:creationId xmlns:a16="http://schemas.microsoft.com/office/drawing/2014/main" id="{3AB47A10-B2BE-4C04-B620-00ABB6E78655}"/>
              </a:ext>
            </a:extLst>
          </p:cNvPr>
          <p:cNvSpPr/>
          <p:nvPr userDrawn="1"/>
        </p:nvSpPr>
        <p:spPr>
          <a:xfrm>
            <a:off x="528638" y="336549"/>
            <a:ext cx="352425" cy="373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95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heme" Target="../theme/theme2.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978CD-51EE-6D44-9512-636BDB85C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47074-80C6-AC4E-82FC-CC81C6966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C8BB0-8ADB-F645-98CC-0155A125E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57158-6C61-3F4E-B631-9284DDFAFA14}" type="datetimeFigureOut">
              <a:rPr lang="en-US" smtClean="0"/>
              <a:t>8/2/2023</a:t>
            </a:fld>
            <a:endParaRPr lang="en-US"/>
          </a:p>
        </p:txBody>
      </p:sp>
      <p:sp>
        <p:nvSpPr>
          <p:cNvPr id="5" name="Footer Placeholder 4">
            <a:extLst>
              <a:ext uri="{FF2B5EF4-FFF2-40B4-BE49-F238E27FC236}">
                <a16:creationId xmlns:a16="http://schemas.microsoft.com/office/drawing/2014/main" id="{E97A60FB-5D22-CE44-8FEE-03E11F46A4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172696-7704-9140-AB55-9D3E1C58F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ED436-5DEC-1040-8C1D-A2907BDC52C1}" type="slidenum">
              <a:rPr lang="en-US" smtClean="0"/>
              <a:t>‹#›</a:t>
            </a:fld>
            <a:endParaRPr lang="en-US"/>
          </a:p>
        </p:txBody>
      </p:sp>
    </p:spTree>
    <p:extLst>
      <p:ext uri="{BB962C8B-B14F-4D97-AF65-F5344CB8AC3E}">
        <p14:creationId xmlns:p14="http://schemas.microsoft.com/office/powerpoint/2010/main" val="386339583"/>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661" r:id="rId3"/>
    <p:sldLayoutId id="2147483650" r:id="rId4"/>
    <p:sldLayoutId id="2147483717" r:id="rId5"/>
    <p:sldLayoutId id="2147483662" r:id="rId6"/>
    <p:sldLayoutId id="2147483685" r:id="rId7"/>
    <p:sldLayoutId id="2147483698" r:id="rId8"/>
    <p:sldLayoutId id="2147483682" r:id="rId9"/>
    <p:sldLayoutId id="2147483672" r:id="rId10"/>
    <p:sldLayoutId id="2147483690" r:id="rId11"/>
    <p:sldLayoutId id="2147483697" r:id="rId12"/>
    <p:sldLayoutId id="2147483696" r:id="rId13"/>
    <p:sldLayoutId id="2147483669" r:id="rId14"/>
    <p:sldLayoutId id="2147483684" r:id="rId15"/>
    <p:sldLayoutId id="2147483687" r:id="rId16"/>
    <p:sldLayoutId id="2147483711" r:id="rId17"/>
    <p:sldLayoutId id="2147483712" r:id="rId18"/>
    <p:sldLayoutId id="2147483713" r:id="rId19"/>
    <p:sldLayoutId id="2147483714" r:id="rId20"/>
    <p:sldLayoutId id="2147483715" r:id="rId21"/>
    <p:sldLayoutId id="2147483716" r:id="rId22"/>
    <p:sldLayoutId id="2147483708" r:id="rId23"/>
    <p:sldLayoutId id="2147483709" r:id="rId24"/>
    <p:sldLayoutId id="2147483710" r:id="rId25"/>
    <p:sldLayoutId id="2147483689" r:id="rId26"/>
    <p:sldLayoutId id="214748374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 y="0"/>
            <a:ext cx="12188952" cy="128016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777240" y="1284515"/>
            <a:ext cx="10515600" cy="4892450"/>
          </a:xfrm>
          <a:prstGeom prst="rect">
            <a:avLst/>
          </a:prstGeom>
        </p:spPr>
        <p:txBody>
          <a:bodyPr vert="horz" lIns="91440" tIns="36576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02435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p:txStyles>
    <p:titleStyle>
      <a:lvl1pPr algn="ctr" defTabSz="914377"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200" kern="1200">
          <a:solidFill>
            <a:schemeClr val="tx1"/>
          </a:solidFill>
          <a:latin typeface="+mn-lt"/>
          <a:ea typeface="+mn-ea"/>
          <a:cs typeface="+mn-cs"/>
        </a:defRPr>
      </a:lvl2pPr>
      <a:lvl3pPr marL="1142971"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0"/>
        </a:spcBef>
        <a:spcAft>
          <a:spcPts val="600"/>
        </a:spcAft>
        <a:buClr>
          <a:schemeClr val="accent3"/>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28.png"/><Relationship Id="rId18" Type="http://schemas.openxmlformats.org/officeDocument/2006/relationships/image" Target="../media/image30.png"/><Relationship Id="rId3" Type="http://schemas.openxmlformats.org/officeDocument/2006/relationships/image" Target="../media/image22.png"/><Relationship Id="rId21" Type="http://schemas.openxmlformats.org/officeDocument/2006/relationships/customXml" Target="../ink/ink9.xml"/><Relationship Id="rId7" Type="http://schemas.openxmlformats.org/officeDocument/2006/relationships/image" Target="../media/image25.png"/><Relationship Id="rId12" Type="http://schemas.openxmlformats.org/officeDocument/2006/relationships/customXml" Target="../ink/ink4.xml"/><Relationship Id="rId17" Type="http://schemas.openxmlformats.org/officeDocument/2006/relationships/customXml" Target="../ink/ink7.xml"/><Relationship Id="rId2" Type="http://schemas.openxmlformats.org/officeDocument/2006/relationships/notesSlide" Target="../notesSlides/notesSlide6.xml"/><Relationship Id="rId16" Type="http://schemas.openxmlformats.org/officeDocument/2006/relationships/customXml" Target="../ink/ink6.xml"/><Relationship Id="rId20" Type="http://schemas.openxmlformats.org/officeDocument/2006/relationships/image" Target="../media/image31.png"/><Relationship Id="rId1" Type="http://schemas.openxmlformats.org/officeDocument/2006/relationships/slideLayout" Target="../slideLayouts/slideLayout9.xml"/><Relationship Id="rId6" Type="http://schemas.openxmlformats.org/officeDocument/2006/relationships/customXml" Target="../ink/ink1.xml"/><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23" Type="http://schemas.openxmlformats.org/officeDocument/2006/relationships/image" Target="../media/image32.png"/><Relationship Id="rId10" Type="http://schemas.openxmlformats.org/officeDocument/2006/relationships/customXml" Target="../ink/ink3.xml"/><Relationship Id="rId19" Type="http://schemas.openxmlformats.org/officeDocument/2006/relationships/customXml" Target="../ink/ink8.xml"/><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customXml" Target="../ink/ink5.xml"/><Relationship Id="rId22" Type="http://schemas.openxmlformats.org/officeDocument/2006/relationships/customXml" Target="../ink/ink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hyperlink" Target="https://community.collectivemedical.com/t/83hbbyg/welcome-to-collaborative-care-insights"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community.collectivemedical.com/t/m1hbbyp/using-collaborative-care-insigh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pointclickcare.zoom.us/webinar/register/WN_coCxhTLtR7aLjjS-8aonJA"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hfs.illinois.gov/healthchoiceadt.html" TargetMode="External"/><Relationship Id="rId7" Type="http://schemas.openxmlformats.org/officeDocument/2006/relationships/hyperlink" Target="mailto:support@collectivemedicaltech.co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community.collectivemedical.com/" TargetMode="External"/><Relationship Id="rId5" Type="http://schemas.openxmlformats.org/officeDocument/2006/relationships/hyperlink" Target="https://calendly.com/nancy-sehy/discuss-needs-for-pcc-cmt-platform" TargetMode="External"/><Relationship Id="rId4" Type="http://schemas.openxmlformats.org/officeDocument/2006/relationships/hyperlink" Target="mailto:HFS.HealthChoiceIllinoisADT@Illinoi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hfs.illinois.gov/healthchoiceadt/participants.htm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hyperlink" Target="https://hfs.illinois.gov/healthchoiceadt/hl7adtdataqualitystandards.html" TargetMode="External"/><Relationship Id="rId4" Type="http://schemas.openxmlformats.org/officeDocument/2006/relationships/hyperlink" Target="https://hfs.illinois.gov/content/dam/soi/en/web/hfs/sitecollectiondocuments/HFSHealthChoiceIllinoisADTHFSHL7ADTDataQualityStandardsJuly2023.xls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B043-9E92-F544-A1CD-D02819BEA66F}"/>
              </a:ext>
            </a:extLst>
          </p:cNvPr>
          <p:cNvSpPr>
            <a:spLocks noGrp="1"/>
          </p:cNvSpPr>
          <p:nvPr>
            <p:ph type="ctrTitle"/>
          </p:nvPr>
        </p:nvSpPr>
        <p:spPr>
          <a:xfrm>
            <a:off x="4668250" y="1122363"/>
            <a:ext cx="7055664" cy="2387600"/>
          </a:xfrm>
        </p:spPr>
        <p:txBody>
          <a:bodyPr>
            <a:normAutofit fontScale="90000"/>
          </a:bodyPr>
          <a:lstStyle/>
          <a:p>
            <a:r>
              <a:rPr lang="en-US" dirty="0" err="1"/>
              <a:t>HealthChoice</a:t>
            </a:r>
            <a:r>
              <a:rPr lang="en-US" dirty="0"/>
              <a:t> Illinois ADT</a:t>
            </a:r>
            <a:br>
              <a:rPr lang="en-US" dirty="0"/>
            </a:br>
            <a:br>
              <a:rPr lang="en-US" dirty="0"/>
            </a:br>
            <a:r>
              <a:rPr lang="en-US" sz="4000" dirty="0"/>
              <a:t>Clinical Collaboration Group</a:t>
            </a:r>
            <a:br>
              <a:rPr lang="en-US" sz="2700" dirty="0"/>
            </a:br>
            <a:br>
              <a:rPr lang="en-US" sz="2700" dirty="0"/>
            </a:br>
            <a:r>
              <a:rPr lang="en-US" sz="2700" dirty="0"/>
              <a:t>Collaborate to Improve Patient Outcomes</a:t>
            </a:r>
          </a:p>
        </p:txBody>
      </p:sp>
      <p:sp>
        <p:nvSpPr>
          <p:cNvPr id="3" name="Subtitle 2">
            <a:extLst>
              <a:ext uri="{FF2B5EF4-FFF2-40B4-BE49-F238E27FC236}">
                <a16:creationId xmlns:a16="http://schemas.microsoft.com/office/drawing/2014/main" id="{F03CF45E-A827-9645-BF41-E541AFE3FBE8}"/>
              </a:ext>
            </a:extLst>
          </p:cNvPr>
          <p:cNvSpPr>
            <a:spLocks noGrp="1"/>
          </p:cNvSpPr>
          <p:nvPr>
            <p:ph type="subTitle" idx="1"/>
          </p:nvPr>
        </p:nvSpPr>
        <p:spPr>
          <a:xfrm>
            <a:off x="4668249" y="4104640"/>
            <a:ext cx="6336633" cy="964901"/>
          </a:xfrm>
        </p:spPr>
        <p:txBody>
          <a:bodyPr/>
          <a:lstStyle/>
          <a:p>
            <a:r>
              <a:rPr lang="en-US" dirty="0"/>
              <a:t>August 3, 2023</a:t>
            </a:r>
          </a:p>
        </p:txBody>
      </p:sp>
    </p:spTree>
    <p:extLst>
      <p:ext uri="{BB962C8B-B14F-4D97-AF65-F5344CB8AC3E}">
        <p14:creationId xmlns:p14="http://schemas.microsoft.com/office/powerpoint/2010/main" val="256848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7904A-4344-D75C-0E54-10640F9F8538}"/>
              </a:ext>
            </a:extLst>
          </p:cNvPr>
          <p:cNvSpPr>
            <a:spLocks noGrp="1"/>
          </p:cNvSpPr>
          <p:nvPr>
            <p:ph type="title"/>
          </p:nvPr>
        </p:nvSpPr>
        <p:spPr>
          <a:xfrm>
            <a:off x="2678377" y="433171"/>
            <a:ext cx="6835245" cy="817292"/>
          </a:xfrm>
        </p:spPr>
        <p:txBody>
          <a:bodyPr>
            <a:normAutofit/>
          </a:bodyPr>
          <a:lstStyle/>
          <a:p>
            <a:r>
              <a:rPr lang="en-US" dirty="0"/>
              <a:t>Hospital Provider Notice</a:t>
            </a:r>
          </a:p>
        </p:txBody>
      </p:sp>
      <p:pic>
        <p:nvPicPr>
          <p:cNvPr id="4" name="Picture 3">
            <a:extLst>
              <a:ext uri="{FF2B5EF4-FFF2-40B4-BE49-F238E27FC236}">
                <a16:creationId xmlns:a16="http://schemas.microsoft.com/office/drawing/2014/main" id="{48E1F09A-AC60-EE67-B34D-AA313B97022B}"/>
              </a:ext>
            </a:extLst>
          </p:cNvPr>
          <p:cNvPicPr>
            <a:picLocks noChangeAspect="1"/>
          </p:cNvPicPr>
          <p:nvPr/>
        </p:nvPicPr>
        <p:blipFill>
          <a:blip r:embed="rId3"/>
          <a:stretch>
            <a:fillRect/>
          </a:stretch>
        </p:blipFill>
        <p:spPr>
          <a:xfrm>
            <a:off x="7571709" y="1250463"/>
            <a:ext cx="3511481" cy="4476557"/>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24DEC171-C40E-BC93-5184-C7AC34D586FD}"/>
              </a:ext>
            </a:extLst>
          </p:cNvPr>
          <p:cNvSpPr txBox="1"/>
          <p:nvPr/>
        </p:nvSpPr>
        <p:spPr>
          <a:xfrm>
            <a:off x="633558" y="1250463"/>
            <a:ext cx="6350758" cy="4616648"/>
          </a:xfrm>
          <a:prstGeom prst="rect">
            <a:avLst/>
          </a:prstGeom>
          <a:noFill/>
        </p:spPr>
        <p:txBody>
          <a:bodyPr wrap="square">
            <a:spAutoFit/>
          </a:bodyPr>
          <a:lstStyle/>
          <a:p>
            <a:r>
              <a:rPr lang="en-US" b="1" u="sng" dirty="0"/>
              <a:t>Highly Recommending ADT Integration</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latin typeface="Calibri" panose="020F0502020204030204" pitchFamily="34" charset="0"/>
                <a:ea typeface="Times New Roman" panose="02020603050405020304" pitchFamily="18" charset="0"/>
              </a:rPr>
              <a:t>Working with </a:t>
            </a:r>
            <a:r>
              <a:rPr lang="en-US" sz="1600" dirty="0">
                <a:effectLst/>
                <a:latin typeface="Calibri" panose="020F0502020204030204" pitchFamily="34" charset="0"/>
                <a:ea typeface="Calibri" panose="020F0502020204030204" pitchFamily="34" charset="0"/>
              </a:rPr>
              <a:t>CMS Financial Management SMEs regarding their suggestion to include connection costs in administrative costs for provider cost reports  </a:t>
            </a:r>
            <a:endParaRPr lang="en-US" sz="1600" dirty="0">
              <a:effectLst/>
              <a:latin typeface="Calibri" panose="020F0502020204030204" pitchFamily="34" charset="0"/>
              <a:ea typeface="Times New Roman" panose="02020603050405020304" pitchFamily="18" charset="0"/>
            </a:endParaRPr>
          </a:p>
          <a:p>
            <a:pPr marR="0" lvl="0" fontAlgn="ctr">
              <a:spcBef>
                <a:spcPts val="0"/>
              </a:spcBef>
              <a:spcAft>
                <a:spcPts val="0"/>
              </a:spcAft>
              <a:buSzPts val="1000"/>
              <a:tabLst>
                <a:tab pos="457200" algn="l"/>
              </a:tabLst>
            </a:pPr>
            <a:endParaRPr lang="en-US" sz="1600" dirty="0">
              <a:effectLst/>
              <a:latin typeface="Calibri" panose="020F0502020204030204" pitchFamily="34" charset="0"/>
              <a:ea typeface="Calibri" panose="020F0502020204030204" pitchFamily="34" charset="0"/>
            </a:endParaRPr>
          </a:p>
          <a:p>
            <a:pPr fontAlgn="ctr">
              <a:buSzPts val="1000"/>
              <a:tabLst>
                <a:tab pos="457200" algn="l"/>
              </a:tabLst>
            </a:pPr>
            <a:r>
              <a:rPr lang="en-US" b="1" u="sng" dirty="0"/>
              <a:t>Data Quality</a:t>
            </a:r>
          </a:p>
          <a:p>
            <a:pPr marL="342900" indent="-342900" fontAlgn="ctr">
              <a:buSzPts val="1000"/>
              <a:buFont typeface="Symbol" panose="05050102010706020507" pitchFamily="18" charset="2"/>
              <a:buChar char=""/>
              <a:tabLst>
                <a:tab pos="457200" algn="l"/>
              </a:tabLst>
            </a:pPr>
            <a:r>
              <a:rPr lang="en-US" sz="1600" dirty="0">
                <a:effectLst/>
                <a:latin typeface="Calibri" panose="020F0502020204030204" pitchFamily="34" charset="0"/>
                <a:ea typeface="Times New Roman" panose="02020603050405020304" pitchFamily="18" charset="0"/>
              </a:rPr>
              <a:t>Link to HFS HealthChoice Illinois ADT – HL7 ADT Data Quality Standard</a:t>
            </a:r>
          </a:p>
          <a:p>
            <a:pPr marL="342900" indent="-342900" fontAlgn="ctr">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rPr>
              <a:t>Expected percentages and standards</a:t>
            </a:r>
          </a:p>
          <a:p>
            <a:pPr marL="342900" indent="-342900" fontAlgn="ctr">
              <a:buSzPts val="1000"/>
              <a:buFont typeface="Symbol" panose="05050102010706020507" pitchFamily="18" charset="2"/>
              <a:buChar char=""/>
              <a:tabLst>
                <a:tab pos="457200" algn="l"/>
              </a:tabLst>
            </a:pPr>
            <a:r>
              <a:rPr lang="en-US" sz="1600" dirty="0">
                <a:effectLst/>
                <a:latin typeface="Calibri" panose="020F0502020204030204" pitchFamily="34" charset="0"/>
                <a:ea typeface="Calibri" panose="020F0502020204030204" pitchFamily="34" charset="0"/>
              </a:rPr>
              <a:t>Reports provided to hospitals for current status</a:t>
            </a:r>
          </a:p>
          <a:p>
            <a:pPr fontAlgn="ctr">
              <a:buSzPts val="1000"/>
              <a:tabLst>
                <a:tab pos="457200" algn="l"/>
              </a:tabLst>
            </a:pPr>
            <a:endParaRPr lang="en-US" sz="1600" dirty="0">
              <a:latin typeface="Calibri" panose="020F0502020204030204" pitchFamily="34" charset="0"/>
              <a:ea typeface="Calibri" panose="020F0502020204030204" pitchFamily="34" charset="0"/>
            </a:endParaRPr>
          </a:p>
          <a:p>
            <a:r>
              <a:rPr lang="en-US" b="1" u="sng" dirty="0"/>
              <a:t>Deadlines for Remediation</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rPr>
              <a:t>8/31/23 main contacts, compliance officers, and technical teams to set up initial calls to review current data quality and completeness</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Calibri" panose="020F0502020204030204" pitchFamily="34" charset="0"/>
              </a:rPr>
              <a:t>Schedule Meetings by 9/30/2023, meet by 12/31/2023</a:t>
            </a: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rPr>
              <a:t>9/30/2023 – 06/01/2024 Review current baselines, identify issues with data quality, correct mappings, testing, and fix data transmission </a:t>
            </a:r>
            <a:endParaRPr lang="en-US" sz="1600" dirty="0">
              <a:effectLst/>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effectLst/>
                <a:latin typeface="Calibri" panose="020F0502020204030204" pitchFamily="34" charset="0"/>
                <a:ea typeface="Calibri" panose="020F0502020204030204" pitchFamily="34" charset="0"/>
              </a:rPr>
              <a:t>06/01/2024 Final Review</a:t>
            </a:r>
            <a:endParaRPr lang="en-US" sz="1600" dirty="0">
              <a:latin typeface="Calibri" panose="020F0502020204030204" pitchFamily="34" charset="0"/>
              <a:ea typeface="Calibri" panose="020F0502020204030204" pitchFamily="34" charset="0"/>
            </a:endParaRPr>
          </a:p>
          <a:p>
            <a:pPr marL="342900" marR="0" lvl="0" indent="-342900" fontAlgn="ctr">
              <a:spcBef>
                <a:spcPts val="0"/>
              </a:spcBef>
              <a:spcAft>
                <a:spcPts val="0"/>
              </a:spcAft>
              <a:buSzPts val="1000"/>
              <a:buFont typeface="Symbol" panose="05050102010706020507" pitchFamily="18" charset="2"/>
              <a:buChar char=""/>
              <a:tabLst>
                <a:tab pos="457200" algn="l"/>
              </a:tabLst>
            </a:pPr>
            <a:r>
              <a:rPr lang="en-US" sz="1600" dirty="0">
                <a:latin typeface="Calibri" panose="020F0502020204030204" pitchFamily="34" charset="0"/>
                <a:ea typeface="Calibri" panose="020F0502020204030204" pitchFamily="34" charset="0"/>
              </a:rPr>
              <a:t>Annual Reviews</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9181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B1E45B5-026A-0503-B2FD-214A4C5CAC54}"/>
              </a:ext>
            </a:extLst>
          </p:cNvPr>
          <p:cNvPicPr>
            <a:picLocks noChangeAspect="1"/>
          </p:cNvPicPr>
          <p:nvPr/>
        </p:nvPicPr>
        <p:blipFill>
          <a:blip r:embed="rId3"/>
          <a:stretch>
            <a:fillRect/>
          </a:stretch>
        </p:blipFill>
        <p:spPr>
          <a:xfrm>
            <a:off x="8204213" y="944574"/>
            <a:ext cx="3708082" cy="4801393"/>
          </a:xfrm>
          <a:prstGeom prst="rect">
            <a:avLst/>
          </a:prstGeom>
          <a:ln>
            <a:solidFill>
              <a:schemeClr val="tx1"/>
            </a:solidFill>
          </a:ln>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1500241" y="430731"/>
            <a:ext cx="6888632" cy="708126"/>
          </a:xfrm>
        </p:spPr>
        <p:txBody>
          <a:bodyPr>
            <a:noAutofit/>
          </a:bodyPr>
          <a:lstStyle/>
          <a:p>
            <a:pPr algn="ctr"/>
            <a:r>
              <a:rPr lang="en-US" sz="2400" dirty="0"/>
              <a:t>Hospital Compliance and System Performance Analysis Report Overview</a:t>
            </a:r>
          </a:p>
        </p:txBody>
      </p:sp>
      <p:sp>
        <p:nvSpPr>
          <p:cNvPr id="6" name="TextBox 5">
            <a:extLst>
              <a:ext uri="{FF2B5EF4-FFF2-40B4-BE49-F238E27FC236}">
                <a16:creationId xmlns:a16="http://schemas.microsoft.com/office/drawing/2014/main" id="{EADC55B3-E780-835D-C10D-41A5D6B1A1B4}"/>
              </a:ext>
            </a:extLst>
          </p:cNvPr>
          <p:cNvSpPr txBox="1"/>
          <p:nvPr/>
        </p:nvSpPr>
        <p:spPr>
          <a:xfrm>
            <a:off x="204364" y="1590983"/>
            <a:ext cx="5182553" cy="4154984"/>
          </a:xfrm>
          <a:prstGeom prst="rect">
            <a:avLst/>
          </a:prstGeom>
          <a:noFill/>
        </p:spPr>
        <p:txBody>
          <a:bodyPr wrap="square">
            <a:spAutoFit/>
          </a:bodyPr>
          <a:lstStyle/>
          <a:p>
            <a:pPr marL="12001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Overview</a:t>
            </a:r>
          </a:p>
          <a:p>
            <a:pPr marL="12001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rPr>
              <a:t>Remediation Requirements</a:t>
            </a:r>
          </a:p>
          <a:p>
            <a:pPr marL="12001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HFS HL7 ADT Standards</a:t>
            </a:r>
          </a:p>
          <a:p>
            <a:pPr marL="12001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rPr>
              <a:t>Bidirectional EHR Integration</a:t>
            </a:r>
          </a:p>
          <a:p>
            <a:pPr marL="12001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Current Data Quality %</a:t>
            </a:r>
          </a:p>
          <a:p>
            <a:pPr marL="12001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rPr>
              <a:t>Medicaid Percentage</a:t>
            </a:r>
          </a:p>
          <a:p>
            <a:pPr marL="12001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Transmission Issues</a:t>
            </a:r>
          </a:p>
          <a:p>
            <a:pPr marL="12001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rPr>
              <a:t>User Portal Activity</a:t>
            </a:r>
          </a:p>
          <a:p>
            <a:pPr marL="1200150" marR="0" indent="-285750">
              <a:spcBef>
                <a:spcPts val="0"/>
              </a:spcBef>
              <a:spcAft>
                <a:spcPts val="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rPr>
              <a:t>Notifications</a:t>
            </a:r>
          </a:p>
          <a:p>
            <a:pPr marL="1200150" marR="0" indent="-285750">
              <a:spcBef>
                <a:spcPts val="0"/>
              </a:spcBef>
              <a:spcAft>
                <a:spcPts val="0"/>
              </a:spcAft>
              <a:buFont typeface="Arial" panose="020B0604020202020204" pitchFamily="34" charset="0"/>
              <a:buChar char="•"/>
            </a:pPr>
            <a:r>
              <a:rPr lang="en-US" sz="2200" dirty="0">
                <a:latin typeface="Calibri" panose="020F0502020204030204" pitchFamily="34" charset="0"/>
                <a:ea typeface="Calibri" panose="020F0502020204030204" pitchFamily="34" charset="0"/>
              </a:rPr>
              <a:t>Claims vs. HL7 Messages</a:t>
            </a:r>
            <a:endParaRPr lang="en-US" sz="2200" dirty="0">
              <a:effectLst/>
              <a:latin typeface="Calibri" panose="020F0502020204030204" pitchFamily="34" charset="0"/>
              <a:ea typeface="Calibri" panose="020F0502020204030204" pitchFamily="34" charset="0"/>
            </a:endParaRPr>
          </a:p>
          <a:p>
            <a:pPr marL="1200150" marR="0" indent="-285750">
              <a:spcBef>
                <a:spcPts val="0"/>
              </a:spcBef>
              <a:spcAft>
                <a:spcPts val="0"/>
              </a:spcAft>
              <a:buFont typeface="Arial" panose="020B0604020202020204" pitchFamily="34" charset="0"/>
              <a:buChar char="•"/>
            </a:pPr>
            <a:endParaRPr lang="en-US" sz="2200" dirty="0">
              <a:effectLst/>
              <a:latin typeface="Calibri" panose="020F0502020204030204" pitchFamily="34" charset="0"/>
              <a:ea typeface="Calibri" panose="020F0502020204030204" pitchFamily="34" charset="0"/>
            </a:endParaRPr>
          </a:p>
          <a:p>
            <a:pPr marL="1657350" lvl="1" indent="-285750">
              <a:buFont typeface="Arial" panose="020B0604020202020204" pitchFamily="34" charset="0"/>
              <a:buChar char="•"/>
            </a:pPr>
            <a:endParaRPr lang="en-US" sz="2200" dirty="0">
              <a:effectLst/>
              <a:latin typeface="Calibri" panose="020F050202020403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59C8E2D4-9269-5561-8E95-AA3FEB8FAFD7}"/>
              </a:ext>
            </a:extLst>
          </p:cNvPr>
          <p:cNvPicPr>
            <a:picLocks noChangeAspect="1"/>
          </p:cNvPicPr>
          <p:nvPr/>
        </p:nvPicPr>
        <p:blipFill>
          <a:blip r:embed="rId4"/>
          <a:stretch>
            <a:fillRect/>
          </a:stretch>
        </p:blipFill>
        <p:spPr>
          <a:xfrm>
            <a:off x="7155925" y="1549857"/>
            <a:ext cx="3775602" cy="4801393"/>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BE7E0D8C-4755-741A-0FC5-9FE791052E82}"/>
              </a:ext>
            </a:extLst>
          </p:cNvPr>
          <p:cNvPicPr>
            <a:picLocks noChangeAspect="1"/>
          </p:cNvPicPr>
          <p:nvPr/>
        </p:nvPicPr>
        <p:blipFill>
          <a:blip r:embed="rId5"/>
          <a:stretch>
            <a:fillRect/>
          </a:stretch>
        </p:blipFill>
        <p:spPr>
          <a:xfrm>
            <a:off x="5748894" y="1960857"/>
            <a:ext cx="3676616" cy="4801393"/>
          </a:xfrm>
          <a:prstGeom prst="rect">
            <a:avLst/>
          </a:prstGeom>
          <a:ln>
            <a:solidFill>
              <a:schemeClr val="tx1"/>
            </a:solidFill>
          </a:ln>
          <a:effectLst>
            <a:outerShdw blurRad="50800" dist="38100" dir="2700000" algn="tl" rotWithShape="0">
              <a:prstClr val="black">
                <a:alpha val="40000"/>
              </a:prstClr>
            </a:outerShdw>
          </a:effectLst>
        </p:spPr>
      </p:pic>
      <mc:AlternateContent xmlns:mc="http://schemas.openxmlformats.org/markup-compatibility/2006">
        <mc:Choice xmlns:p14="http://schemas.microsoft.com/office/powerpoint/2010/main" Requires="p14">
          <p:contentPart p14:bwMode="auto" r:id="rId6">
            <p14:nvContentPartPr>
              <p14:cNvPr id="25" name="Ink 24">
                <a:extLst>
                  <a:ext uri="{FF2B5EF4-FFF2-40B4-BE49-F238E27FC236}">
                    <a16:creationId xmlns:a16="http://schemas.microsoft.com/office/drawing/2014/main" id="{4E3CA179-D862-2B5E-31D9-663042CF3DCA}"/>
                  </a:ext>
                </a:extLst>
              </p14:cNvPr>
              <p14:cNvContentPartPr/>
              <p14:nvPr/>
            </p14:nvContentPartPr>
            <p14:xfrm>
              <a:off x="6412140" y="2593980"/>
              <a:ext cx="1443960" cy="11880"/>
            </p14:xfrm>
          </p:contentPart>
        </mc:Choice>
        <mc:Fallback>
          <p:pic>
            <p:nvPicPr>
              <p:cNvPr id="25" name="Ink 24">
                <a:extLst>
                  <a:ext uri="{FF2B5EF4-FFF2-40B4-BE49-F238E27FC236}">
                    <a16:creationId xmlns:a16="http://schemas.microsoft.com/office/drawing/2014/main" id="{4E3CA179-D862-2B5E-31D9-663042CF3DCA}"/>
                  </a:ext>
                </a:extLst>
              </p:cNvPr>
              <p:cNvPicPr/>
              <p:nvPr/>
            </p:nvPicPr>
            <p:blipFill>
              <a:blip r:embed="rId7"/>
              <a:stretch>
                <a:fillRect/>
              </a:stretch>
            </p:blipFill>
            <p:spPr>
              <a:xfrm>
                <a:off x="6394140" y="2558340"/>
                <a:ext cx="1479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 name="Ink 29">
                <a:extLst>
                  <a:ext uri="{FF2B5EF4-FFF2-40B4-BE49-F238E27FC236}">
                    <a16:creationId xmlns:a16="http://schemas.microsoft.com/office/drawing/2014/main" id="{8C52304F-9092-3CAC-821D-C3936565B3CA}"/>
                  </a:ext>
                </a:extLst>
              </p14:cNvPr>
              <p14:cNvContentPartPr/>
              <p14:nvPr/>
            </p14:nvContentPartPr>
            <p14:xfrm>
              <a:off x="6412140" y="2690820"/>
              <a:ext cx="906480" cy="360"/>
            </p14:xfrm>
          </p:contentPart>
        </mc:Choice>
        <mc:Fallback>
          <p:pic>
            <p:nvPicPr>
              <p:cNvPr id="30" name="Ink 29">
                <a:extLst>
                  <a:ext uri="{FF2B5EF4-FFF2-40B4-BE49-F238E27FC236}">
                    <a16:creationId xmlns:a16="http://schemas.microsoft.com/office/drawing/2014/main" id="{8C52304F-9092-3CAC-821D-C3936565B3CA}"/>
                  </a:ext>
                </a:extLst>
              </p:cNvPr>
              <p:cNvPicPr/>
              <p:nvPr/>
            </p:nvPicPr>
            <p:blipFill>
              <a:blip r:embed="rId9"/>
              <a:stretch>
                <a:fillRect/>
              </a:stretch>
            </p:blipFill>
            <p:spPr>
              <a:xfrm>
                <a:off x="6394140" y="2655180"/>
                <a:ext cx="942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1" name="Ink 30">
                <a:extLst>
                  <a:ext uri="{FF2B5EF4-FFF2-40B4-BE49-F238E27FC236}">
                    <a16:creationId xmlns:a16="http://schemas.microsoft.com/office/drawing/2014/main" id="{D1E35877-3B2E-1AC3-FE99-3D2792A2503E}"/>
                  </a:ext>
                </a:extLst>
              </p14:cNvPr>
              <p14:cNvContentPartPr/>
              <p14:nvPr/>
            </p14:nvContentPartPr>
            <p14:xfrm>
              <a:off x="6412140" y="2759580"/>
              <a:ext cx="433440" cy="360"/>
            </p14:xfrm>
          </p:contentPart>
        </mc:Choice>
        <mc:Fallback>
          <p:pic>
            <p:nvPicPr>
              <p:cNvPr id="31" name="Ink 30">
                <a:extLst>
                  <a:ext uri="{FF2B5EF4-FFF2-40B4-BE49-F238E27FC236}">
                    <a16:creationId xmlns:a16="http://schemas.microsoft.com/office/drawing/2014/main" id="{D1E35877-3B2E-1AC3-FE99-3D2792A2503E}"/>
                  </a:ext>
                </a:extLst>
              </p:cNvPr>
              <p:cNvPicPr/>
              <p:nvPr/>
            </p:nvPicPr>
            <p:blipFill>
              <a:blip r:embed="rId11"/>
              <a:stretch>
                <a:fillRect/>
              </a:stretch>
            </p:blipFill>
            <p:spPr>
              <a:xfrm>
                <a:off x="6394140" y="2723580"/>
                <a:ext cx="469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Ink 31">
                <a:extLst>
                  <a:ext uri="{FF2B5EF4-FFF2-40B4-BE49-F238E27FC236}">
                    <a16:creationId xmlns:a16="http://schemas.microsoft.com/office/drawing/2014/main" id="{B505EE97-017E-4E5D-6D15-5AED019BF83C}"/>
                  </a:ext>
                </a:extLst>
              </p14:cNvPr>
              <p14:cNvContentPartPr/>
              <p14:nvPr/>
            </p14:nvContentPartPr>
            <p14:xfrm>
              <a:off x="6400620" y="2816820"/>
              <a:ext cx="223560" cy="360"/>
            </p14:xfrm>
          </p:contentPart>
        </mc:Choice>
        <mc:Fallback>
          <p:pic>
            <p:nvPicPr>
              <p:cNvPr id="32" name="Ink 31">
                <a:extLst>
                  <a:ext uri="{FF2B5EF4-FFF2-40B4-BE49-F238E27FC236}">
                    <a16:creationId xmlns:a16="http://schemas.microsoft.com/office/drawing/2014/main" id="{B505EE97-017E-4E5D-6D15-5AED019BF83C}"/>
                  </a:ext>
                </a:extLst>
              </p:cNvPr>
              <p:cNvPicPr/>
              <p:nvPr/>
            </p:nvPicPr>
            <p:blipFill>
              <a:blip r:embed="rId13"/>
              <a:stretch>
                <a:fillRect/>
              </a:stretch>
            </p:blipFill>
            <p:spPr>
              <a:xfrm>
                <a:off x="6382980" y="2780820"/>
                <a:ext cx="259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3" name="Ink 32">
                <a:extLst>
                  <a:ext uri="{FF2B5EF4-FFF2-40B4-BE49-F238E27FC236}">
                    <a16:creationId xmlns:a16="http://schemas.microsoft.com/office/drawing/2014/main" id="{E6FB744C-CDD0-AD92-93F7-94CE35AE14A7}"/>
                  </a:ext>
                </a:extLst>
              </p14:cNvPr>
              <p14:cNvContentPartPr/>
              <p14:nvPr/>
            </p14:nvContentPartPr>
            <p14:xfrm>
              <a:off x="6389190" y="2942460"/>
              <a:ext cx="268920" cy="360"/>
            </p14:xfrm>
          </p:contentPart>
        </mc:Choice>
        <mc:Fallback>
          <p:pic>
            <p:nvPicPr>
              <p:cNvPr id="33" name="Ink 32">
                <a:extLst>
                  <a:ext uri="{FF2B5EF4-FFF2-40B4-BE49-F238E27FC236}">
                    <a16:creationId xmlns:a16="http://schemas.microsoft.com/office/drawing/2014/main" id="{E6FB744C-CDD0-AD92-93F7-94CE35AE14A7}"/>
                  </a:ext>
                </a:extLst>
              </p:cNvPr>
              <p:cNvPicPr/>
              <p:nvPr/>
            </p:nvPicPr>
            <p:blipFill>
              <a:blip r:embed="rId15"/>
              <a:stretch>
                <a:fillRect/>
              </a:stretch>
            </p:blipFill>
            <p:spPr>
              <a:xfrm>
                <a:off x="6371550" y="2906460"/>
                <a:ext cx="304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 name="Ink 33">
                <a:extLst>
                  <a:ext uri="{FF2B5EF4-FFF2-40B4-BE49-F238E27FC236}">
                    <a16:creationId xmlns:a16="http://schemas.microsoft.com/office/drawing/2014/main" id="{FD094974-5AAD-6865-1FF6-E22FDD765695}"/>
                  </a:ext>
                </a:extLst>
              </p14:cNvPr>
              <p14:cNvContentPartPr/>
              <p14:nvPr/>
            </p14:nvContentPartPr>
            <p14:xfrm>
              <a:off x="6389190" y="3010860"/>
              <a:ext cx="266760" cy="360"/>
            </p14:xfrm>
          </p:contentPart>
        </mc:Choice>
        <mc:Fallback>
          <p:pic>
            <p:nvPicPr>
              <p:cNvPr id="34" name="Ink 33">
                <a:extLst>
                  <a:ext uri="{FF2B5EF4-FFF2-40B4-BE49-F238E27FC236}">
                    <a16:creationId xmlns:a16="http://schemas.microsoft.com/office/drawing/2014/main" id="{FD094974-5AAD-6865-1FF6-E22FDD765695}"/>
                  </a:ext>
                </a:extLst>
              </p:cNvPr>
              <p:cNvPicPr/>
              <p:nvPr/>
            </p:nvPicPr>
            <p:blipFill>
              <a:blip r:embed="rId15"/>
              <a:stretch>
                <a:fillRect/>
              </a:stretch>
            </p:blipFill>
            <p:spPr>
              <a:xfrm>
                <a:off x="6371550" y="2975220"/>
                <a:ext cx="302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Ink 34">
                <a:extLst>
                  <a:ext uri="{FF2B5EF4-FFF2-40B4-BE49-F238E27FC236}">
                    <a16:creationId xmlns:a16="http://schemas.microsoft.com/office/drawing/2014/main" id="{9E5CDD90-E205-047D-7EB2-944571065D5F}"/>
                  </a:ext>
                </a:extLst>
              </p14:cNvPr>
              <p14:cNvContentPartPr/>
              <p14:nvPr/>
            </p14:nvContentPartPr>
            <p14:xfrm>
              <a:off x="6389100" y="3079620"/>
              <a:ext cx="142200" cy="360"/>
            </p14:xfrm>
          </p:contentPart>
        </mc:Choice>
        <mc:Fallback>
          <p:pic>
            <p:nvPicPr>
              <p:cNvPr id="35" name="Ink 34">
                <a:extLst>
                  <a:ext uri="{FF2B5EF4-FFF2-40B4-BE49-F238E27FC236}">
                    <a16:creationId xmlns:a16="http://schemas.microsoft.com/office/drawing/2014/main" id="{9E5CDD90-E205-047D-7EB2-944571065D5F}"/>
                  </a:ext>
                </a:extLst>
              </p:cNvPr>
              <p:cNvPicPr/>
              <p:nvPr/>
            </p:nvPicPr>
            <p:blipFill>
              <a:blip r:embed="rId18"/>
              <a:stretch>
                <a:fillRect/>
              </a:stretch>
            </p:blipFill>
            <p:spPr>
              <a:xfrm>
                <a:off x="6371100" y="3043620"/>
                <a:ext cx="177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6" name="Ink 35">
                <a:extLst>
                  <a:ext uri="{FF2B5EF4-FFF2-40B4-BE49-F238E27FC236}">
                    <a16:creationId xmlns:a16="http://schemas.microsoft.com/office/drawing/2014/main" id="{E00495EE-FC25-5E51-FB5C-80721F17EEB7}"/>
                  </a:ext>
                </a:extLst>
              </p14:cNvPr>
              <p14:cNvContentPartPr/>
              <p14:nvPr/>
            </p14:nvContentPartPr>
            <p14:xfrm>
              <a:off x="6389100" y="3136860"/>
              <a:ext cx="136440" cy="360"/>
            </p14:xfrm>
          </p:contentPart>
        </mc:Choice>
        <mc:Fallback>
          <p:pic>
            <p:nvPicPr>
              <p:cNvPr id="36" name="Ink 35">
                <a:extLst>
                  <a:ext uri="{FF2B5EF4-FFF2-40B4-BE49-F238E27FC236}">
                    <a16:creationId xmlns:a16="http://schemas.microsoft.com/office/drawing/2014/main" id="{E00495EE-FC25-5E51-FB5C-80721F17EEB7}"/>
                  </a:ext>
                </a:extLst>
              </p:cNvPr>
              <p:cNvPicPr/>
              <p:nvPr/>
            </p:nvPicPr>
            <p:blipFill>
              <a:blip r:embed="rId20"/>
              <a:stretch>
                <a:fillRect/>
              </a:stretch>
            </p:blipFill>
            <p:spPr>
              <a:xfrm>
                <a:off x="6371100" y="3100860"/>
                <a:ext cx="172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7" name="Ink 36">
                <a:extLst>
                  <a:ext uri="{FF2B5EF4-FFF2-40B4-BE49-F238E27FC236}">
                    <a16:creationId xmlns:a16="http://schemas.microsoft.com/office/drawing/2014/main" id="{D58C783E-F85E-F8DB-706A-2845FEA76859}"/>
                  </a:ext>
                </a:extLst>
              </p14:cNvPr>
              <p14:cNvContentPartPr/>
              <p14:nvPr/>
            </p14:nvContentPartPr>
            <p14:xfrm>
              <a:off x="6389100" y="3216780"/>
              <a:ext cx="147960" cy="360"/>
            </p14:xfrm>
          </p:contentPart>
        </mc:Choice>
        <mc:Fallback>
          <p:pic>
            <p:nvPicPr>
              <p:cNvPr id="37" name="Ink 36">
                <a:extLst>
                  <a:ext uri="{FF2B5EF4-FFF2-40B4-BE49-F238E27FC236}">
                    <a16:creationId xmlns:a16="http://schemas.microsoft.com/office/drawing/2014/main" id="{D58C783E-F85E-F8DB-706A-2845FEA76859}"/>
                  </a:ext>
                </a:extLst>
              </p:cNvPr>
              <p:cNvPicPr/>
              <p:nvPr/>
            </p:nvPicPr>
            <p:blipFill>
              <a:blip r:embed="rId18"/>
              <a:stretch>
                <a:fillRect/>
              </a:stretch>
            </p:blipFill>
            <p:spPr>
              <a:xfrm>
                <a:off x="6371100" y="3180780"/>
                <a:ext cx="183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8" name="Ink 37">
                <a:extLst>
                  <a:ext uri="{FF2B5EF4-FFF2-40B4-BE49-F238E27FC236}">
                    <a16:creationId xmlns:a16="http://schemas.microsoft.com/office/drawing/2014/main" id="{41A6417C-577A-516A-3ECE-89D93BBE82BB}"/>
                  </a:ext>
                </a:extLst>
              </p14:cNvPr>
              <p14:cNvContentPartPr/>
              <p14:nvPr/>
            </p14:nvContentPartPr>
            <p14:xfrm>
              <a:off x="6389370" y="3262500"/>
              <a:ext cx="982080" cy="360"/>
            </p14:xfrm>
          </p:contentPart>
        </mc:Choice>
        <mc:Fallback>
          <p:pic>
            <p:nvPicPr>
              <p:cNvPr id="38" name="Ink 37">
                <a:extLst>
                  <a:ext uri="{FF2B5EF4-FFF2-40B4-BE49-F238E27FC236}">
                    <a16:creationId xmlns:a16="http://schemas.microsoft.com/office/drawing/2014/main" id="{41A6417C-577A-516A-3ECE-89D93BBE82BB}"/>
                  </a:ext>
                </a:extLst>
              </p:cNvPr>
              <p:cNvPicPr/>
              <p:nvPr/>
            </p:nvPicPr>
            <p:blipFill>
              <a:blip r:embed="rId23"/>
              <a:stretch>
                <a:fillRect/>
              </a:stretch>
            </p:blipFill>
            <p:spPr>
              <a:xfrm>
                <a:off x="6371370" y="3226500"/>
                <a:ext cx="1017720" cy="72000"/>
              </a:xfrm>
              <a:prstGeom prst="rect">
                <a:avLst/>
              </a:prstGeom>
            </p:spPr>
          </p:pic>
        </mc:Fallback>
      </mc:AlternateContent>
    </p:spTree>
    <p:extLst>
      <p:ext uri="{BB962C8B-B14F-4D97-AF65-F5344CB8AC3E}">
        <p14:creationId xmlns:p14="http://schemas.microsoft.com/office/powerpoint/2010/main" val="150873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1591294" y="2593042"/>
            <a:ext cx="8752114" cy="1324527"/>
          </a:xfrm>
        </p:spPr>
        <p:txBody>
          <a:bodyPr>
            <a:normAutofit/>
          </a:bodyPr>
          <a:lstStyle/>
          <a:p>
            <a:pPr>
              <a:lnSpc>
                <a:spcPct val="100000"/>
              </a:lnSpc>
              <a:spcBef>
                <a:spcPts val="0"/>
              </a:spcBef>
            </a:pPr>
            <a:r>
              <a:rPr lang="en-US" b="0" dirty="0">
                <a:latin typeface="Arial"/>
                <a:cs typeface="Arial"/>
              </a:rPr>
              <a:t>2023 CCG Initiative &amp; Goals</a:t>
            </a:r>
            <a:endParaRPr lang="en-US" dirty="0">
              <a:latin typeface="Arial"/>
              <a:cs typeface="Arial"/>
            </a:endParaRPr>
          </a:p>
          <a:p>
            <a:endParaRPr lang="en-US" dirty="0"/>
          </a:p>
        </p:txBody>
      </p:sp>
    </p:spTree>
    <p:extLst>
      <p:ext uri="{BB962C8B-B14F-4D97-AF65-F5344CB8AC3E}">
        <p14:creationId xmlns:p14="http://schemas.microsoft.com/office/powerpoint/2010/main" val="3470398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F74-64B7-E9D1-82A4-E3A676535B05}"/>
              </a:ext>
            </a:extLst>
          </p:cNvPr>
          <p:cNvSpPr>
            <a:spLocks noGrp="1"/>
          </p:cNvSpPr>
          <p:nvPr>
            <p:ph type="title"/>
          </p:nvPr>
        </p:nvSpPr>
        <p:spPr/>
        <p:txBody>
          <a:bodyPr/>
          <a:lstStyle/>
          <a:p>
            <a:r>
              <a:rPr lang="en-US" dirty="0"/>
              <a:t>2023 Clinical Collaboration </a:t>
            </a:r>
          </a:p>
        </p:txBody>
      </p:sp>
      <p:sp>
        <p:nvSpPr>
          <p:cNvPr id="3" name="Content Placeholder 2">
            <a:extLst>
              <a:ext uri="{FF2B5EF4-FFF2-40B4-BE49-F238E27FC236}">
                <a16:creationId xmlns:a16="http://schemas.microsoft.com/office/drawing/2014/main" id="{2E8B6E52-8F5D-8F63-7C96-13730BC10F75}"/>
              </a:ext>
            </a:extLst>
          </p:cNvPr>
          <p:cNvSpPr>
            <a:spLocks noGrp="1"/>
          </p:cNvSpPr>
          <p:nvPr>
            <p:ph sz="half" idx="1"/>
          </p:nvPr>
        </p:nvSpPr>
        <p:spPr>
          <a:xfrm>
            <a:off x="1183337" y="2172948"/>
            <a:ext cx="10523241" cy="3623706"/>
          </a:xfrm>
        </p:spPr>
        <p:txBody>
          <a:bodyPr vert="horz" lIns="91440" tIns="45720" rIns="91440" bIns="45720" rtlCol="0" anchor="t">
            <a:normAutofit/>
          </a:bodyPr>
          <a:lstStyle/>
          <a:p>
            <a:pPr>
              <a:spcAft>
                <a:spcPts val="1200"/>
              </a:spcAft>
            </a:pPr>
            <a:r>
              <a:rPr lang="en-US" sz="2000" u="sng" dirty="0">
                <a:solidFill>
                  <a:schemeClr val="tx2"/>
                </a:solidFill>
                <a:latin typeface="Arial"/>
                <a:cs typeface="Arial"/>
              </a:rPr>
              <a:t>Initiative</a:t>
            </a:r>
            <a:r>
              <a:rPr lang="en-US" sz="2000" dirty="0">
                <a:solidFill>
                  <a:schemeClr val="tx2"/>
                </a:solidFill>
                <a:latin typeface="Arial"/>
                <a:cs typeface="Arial"/>
              </a:rPr>
              <a:t>- improve collaboration for care coordination to affect </a:t>
            </a:r>
          </a:p>
          <a:p>
            <a:pPr lvl="1">
              <a:spcAft>
                <a:spcPts val="1200"/>
              </a:spcAft>
            </a:pPr>
            <a:r>
              <a:rPr lang="en-US" sz="1800" dirty="0">
                <a:solidFill>
                  <a:schemeClr val="tx2"/>
                </a:solidFill>
                <a:latin typeface="Arial" panose="020B0604020202020204"/>
              </a:rPr>
              <a:t>Adult Behavioral Health- follow-up after ED visit for Mental Illness and </a:t>
            </a:r>
          </a:p>
          <a:p>
            <a:pPr lvl="1">
              <a:spcAft>
                <a:spcPts val="1200"/>
              </a:spcAft>
            </a:pPr>
            <a:r>
              <a:rPr lang="en-US" sz="1800" dirty="0">
                <a:solidFill>
                  <a:schemeClr val="tx2"/>
                </a:solidFill>
                <a:latin typeface="Arial" panose="020B0604020202020204"/>
              </a:rPr>
              <a:t>Adult Behavioral Health- follow-up after Hospitalization for Mental Illness</a:t>
            </a:r>
          </a:p>
          <a:p>
            <a:pPr marL="457200" lvl="1" indent="0">
              <a:spcAft>
                <a:spcPts val="1200"/>
              </a:spcAft>
              <a:buNone/>
            </a:pPr>
            <a:endParaRPr lang="en-US" sz="800" dirty="0">
              <a:solidFill>
                <a:schemeClr val="tx2"/>
              </a:solidFill>
            </a:endParaRPr>
          </a:p>
          <a:p>
            <a:pPr>
              <a:spcAft>
                <a:spcPts val="1200"/>
              </a:spcAft>
            </a:pPr>
            <a:r>
              <a:rPr lang="en-US" sz="2000" dirty="0">
                <a:solidFill>
                  <a:schemeClr val="tx2"/>
                </a:solidFill>
                <a:latin typeface="Arial" panose="020B0604020202020204"/>
              </a:rPr>
              <a:t> </a:t>
            </a:r>
            <a:r>
              <a:rPr lang="en-US" sz="2000" u="sng" dirty="0">
                <a:solidFill>
                  <a:schemeClr val="tx2"/>
                </a:solidFill>
                <a:latin typeface="Arial" panose="020B0604020202020204"/>
              </a:rPr>
              <a:t>Measures</a:t>
            </a:r>
            <a:r>
              <a:rPr lang="en-US" sz="2000" dirty="0">
                <a:solidFill>
                  <a:schemeClr val="tx2"/>
                </a:solidFill>
                <a:latin typeface="Arial" panose="020B0604020202020204"/>
              </a:rPr>
              <a:t>- platform feature use</a:t>
            </a:r>
          </a:p>
          <a:p>
            <a:pPr lvl="1">
              <a:spcAft>
                <a:spcPts val="1200"/>
              </a:spcAft>
            </a:pPr>
            <a:r>
              <a:rPr lang="en-US" sz="1800" dirty="0">
                <a:solidFill>
                  <a:schemeClr val="tx2"/>
                </a:solidFill>
                <a:latin typeface="Arial" panose="020B0604020202020204"/>
              </a:rPr>
              <a:t>Care Insights authored</a:t>
            </a:r>
          </a:p>
          <a:p>
            <a:pPr lvl="1">
              <a:spcAft>
                <a:spcPts val="1200"/>
              </a:spcAft>
            </a:pPr>
            <a:r>
              <a:rPr lang="en-US" sz="1800" dirty="0">
                <a:solidFill>
                  <a:schemeClr val="tx2"/>
                </a:solidFill>
                <a:latin typeface="Arial" panose="020B0604020202020204"/>
              </a:rPr>
              <a:t>Reports requested/built</a:t>
            </a:r>
            <a:endParaRPr lang="en-US" sz="1800" dirty="0">
              <a:solidFill>
                <a:schemeClr val="tx2"/>
              </a:solidFill>
            </a:endParaRPr>
          </a:p>
          <a:p>
            <a:pPr>
              <a:spcAft>
                <a:spcPts val="1200"/>
              </a:spcAft>
            </a:pPr>
            <a:endParaRPr lang="en-US" sz="2000" dirty="0">
              <a:solidFill>
                <a:schemeClr val="tx2"/>
              </a:solidFill>
            </a:endParaRPr>
          </a:p>
        </p:txBody>
      </p:sp>
    </p:spTree>
    <p:extLst>
      <p:ext uri="{BB962C8B-B14F-4D97-AF65-F5344CB8AC3E}">
        <p14:creationId xmlns:p14="http://schemas.microsoft.com/office/powerpoint/2010/main" val="3897268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F74-64B7-E9D1-82A4-E3A676535B05}"/>
              </a:ext>
            </a:extLst>
          </p:cNvPr>
          <p:cNvSpPr>
            <a:spLocks noGrp="1"/>
          </p:cNvSpPr>
          <p:nvPr>
            <p:ph type="title"/>
          </p:nvPr>
        </p:nvSpPr>
        <p:spPr/>
        <p:txBody>
          <a:bodyPr>
            <a:normAutofit/>
          </a:bodyPr>
          <a:lstStyle/>
          <a:p>
            <a:r>
              <a:rPr lang="en-US" dirty="0"/>
              <a:t>2023 Clinical Collaboration </a:t>
            </a:r>
            <a:r>
              <a:rPr lang="en-US" sz="4000" dirty="0">
                <a:solidFill>
                  <a:schemeClr val="tx2"/>
                </a:solidFill>
                <a:latin typeface="Arial" panose="020B0604020202020204"/>
              </a:rPr>
              <a:t>Measures- Platform </a:t>
            </a:r>
            <a:r>
              <a:rPr lang="en-US" dirty="0">
                <a:solidFill>
                  <a:schemeClr val="tx2"/>
                </a:solidFill>
                <a:latin typeface="Arial" panose="020B0604020202020204"/>
              </a:rPr>
              <a:t>F</a:t>
            </a:r>
            <a:r>
              <a:rPr lang="en-US" sz="4000" dirty="0">
                <a:solidFill>
                  <a:schemeClr val="tx2"/>
                </a:solidFill>
                <a:latin typeface="Arial" panose="020B0604020202020204"/>
              </a:rPr>
              <a:t>eature use</a:t>
            </a:r>
            <a:endParaRPr lang="en-US" dirty="0"/>
          </a:p>
        </p:txBody>
      </p:sp>
      <p:sp>
        <p:nvSpPr>
          <p:cNvPr id="3" name="Content Placeholder 2">
            <a:extLst>
              <a:ext uri="{FF2B5EF4-FFF2-40B4-BE49-F238E27FC236}">
                <a16:creationId xmlns:a16="http://schemas.microsoft.com/office/drawing/2014/main" id="{2E8B6E52-8F5D-8F63-7C96-13730BC10F75}"/>
              </a:ext>
            </a:extLst>
          </p:cNvPr>
          <p:cNvSpPr>
            <a:spLocks noGrp="1"/>
          </p:cNvSpPr>
          <p:nvPr>
            <p:ph sz="half" idx="1"/>
          </p:nvPr>
        </p:nvSpPr>
        <p:spPr>
          <a:xfrm>
            <a:off x="1183338" y="2505075"/>
            <a:ext cx="3883963" cy="2676526"/>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p>
            <a:pPr marL="0" indent="0">
              <a:spcAft>
                <a:spcPts val="1200"/>
              </a:spcAft>
              <a:buNone/>
            </a:pPr>
            <a:r>
              <a:rPr lang="en-US" u="sng" dirty="0">
                <a:solidFill>
                  <a:schemeClr val="tx2"/>
                </a:solidFill>
                <a:latin typeface="Arial" panose="020B0604020202020204"/>
              </a:rPr>
              <a:t>Care Insights authored</a:t>
            </a:r>
          </a:p>
          <a:p>
            <a:pPr marL="0" indent="0">
              <a:spcAft>
                <a:spcPts val="1200"/>
              </a:spcAft>
              <a:buNone/>
            </a:pPr>
            <a:r>
              <a:rPr lang="en-US" dirty="0">
                <a:solidFill>
                  <a:schemeClr val="tx2"/>
                </a:solidFill>
                <a:latin typeface="Arial" panose="020B0604020202020204"/>
              </a:rPr>
              <a:t>Start:   3</a:t>
            </a:r>
          </a:p>
          <a:p>
            <a:pPr marL="0" indent="0">
              <a:spcAft>
                <a:spcPts val="1200"/>
              </a:spcAft>
              <a:buNone/>
            </a:pPr>
            <a:r>
              <a:rPr lang="en-US" dirty="0">
                <a:solidFill>
                  <a:schemeClr val="tx2"/>
                </a:solidFill>
                <a:latin typeface="Arial" panose="020B0604020202020204"/>
              </a:rPr>
              <a:t>Goal:   30 more</a:t>
            </a:r>
          </a:p>
          <a:p>
            <a:pPr marL="0" indent="0">
              <a:spcAft>
                <a:spcPts val="1200"/>
              </a:spcAft>
              <a:buNone/>
            </a:pPr>
            <a:r>
              <a:rPr lang="en-US" dirty="0">
                <a:solidFill>
                  <a:schemeClr val="tx2"/>
                </a:solidFill>
                <a:latin typeface="Arial" panose="020B0604020202020204"/>
              </a:rPr>
              <a:t>Currently:   no </a:t>
            </a:r>
            <a:r>
              <a:rPr lang="en-US" dirty="0" err="1">
                <a:solidFill>
                  <a:schemeClr val="tx2"/>
                </a:solidFill>
                <a:latin typeface="Arial" panose="020B0604020202020204"/>
              </a:rPr>
              <a:t>add’l</a:t>
            </a:r>
            <a:endParaRPr lang="en-US" dirty="0">
              <a:solidFill>
                <a:schemeClr val="tx2"/>
              </a:solidFill>
              <a:latin typeface="Arial" panose="020B0604020202020204"/>
            </a:endParaRPr>
          </a:p>
          <a:p>
            <a:pPr>
              <a:spcAft>
                <a:spcPts val="1200"/>
              </a:spcAft>
            </a:pPr>
            <a:endParaRPr lang="en-US" sz="2000" dirty="0">
              <a:solidFill>
                <a:schemeClr val="tx2"/>
              </a:solidFill>
            </a:endParaRPr>
          </a:p>
        </p:txBody>
      </p:sp>
      <p:sp>
        <p:nvSpPr>
          <p:cNvPr id="4" name="Content Placeholder 3">
            <a:extLst>
              <a:ext uri="{FF2B5EF4-FFF2-40B4-BE49-F238E27FC236}">
                <a16:creationId xmlns:a16="http://schemas.microsoft.com/office/drawing/2014/main" id="{4A8FD4E6-53E6-C223-932F-BCF41C9D840F}"/>
              </a:ext>
            </a:extLst>
          </p:cNvPr>
          <p:cNvSpPr>
            <a:spLocks noGrp="1"/>
          </p:cNvSpPr>
          <p:nvPr>
            <p:ph sz="half" idx="13"/>
          </p:nvPr>
        </p:nvSpPr>
        <p:spPr>
          <a:xfrm>
            <a:off x="6441137" y="2505073"/>
            <a:ext cx="3883963" cy="2676527"/>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0" indent="0">
              <a:spcAft>
                <a:spcPts val="1200"/>
              </a:spcAft>
              <a:buNone/>
            </a:pPr>
            <a:r>
              <a:rPr lang="en-US" sz="2400" u="sng" dirty="0">
                <a:solidFill>
                  <a:schemeClr val="tx2"/>
                </a:solidFill>
                <a:latin typeface="Arial" panose="020B0604020202020204"/>
              </a:rPr>
              <a:t>Reports requested/built</a:t>
            </a:r>
          </a:p>
          <a:p>
            <a:pPr marL="0" indent="0">
              <a:spcAft>
                <a:spcPts val="1200"/>
              </a:spcAft>
              <a:buNone/>
            </a:pPr>
            <a:r>
              <a:rPr lang="en-US" dirty="0">
                <a:solidFill>
                  <a:schemeClr val="tx2"/>
                </a:solidFill>
                <a:latin typeface="Arial" panose="020B0604020202020204"/>
              </a:rPr>
              <a:t>Start:   104</a:t>
            </a:r>
          </a:p>
          <a:p>
            <a:pPr marL="0" indent="0">
              <a:spcAft>
                <a:spcPts val="1200"/>
              </a:spcAft>
              <a:buNone/>
            </a:pPr>
            <a:r>
              <a:rPr lang="en-US" dirty="0">
                <a:solidFill>
                  <a:schemeClr val="tx2"/>
                </a:solidFill>
                <a:latin typeface="Arial" panose="020B0604020202020204"/>
              </a:rPr>
              <a:t>Goal:   10 more</a:t>
            </a:r>
          </a:p>
          <a:p>
            <a:pPr marL="0" indent="0">
              <a:spcAft>
                <a:spcPts val="1200"/>
              </a:spcAft>
              <a:buNone/>
            </a:pPr>
            <a:r>
              <a:rPr lang="en-US" sz="2400" dirty="0">
                <a:solidFill>
                  <a:schemeClr val="tx2"/>
                </a:solidFill>
                <a:latin typeface="Arial" panose="020B0604020202020204"/>
              </a:rPr>
              <a:t>Currently:   117</a:t>
            </a:r>
            <a:endParaRPr lang="en-US" sz="2400" dirty="0">
              <a:solidFill>
                <a:schemeClr val="tx2"/>
              </a:solidFill>
            </a:endParaRPr>
          </a:p>
          <a:p>
            <a:pPr marL="0" indent="0">
              <a:buNone/>
            </a:pPr>
            <a:endParaRPr lang="en-US" dirty="0"/>
          </a:p>
        </p:txBody>
      </p:sp>
    </p:spTree>
    <p:extLst>
      <p:ext uri="{BB962C8B-B14F-4D97-AF65-F5344CB8AC3E}">
        <p14:creationId xmlns:p14="http://schemas.microsoft.com/office/powerpoint/2010/main" val="61278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1247775" y="2343323"/>
            <a:ext cx="9878875" cy="1324527"/>
          </a:xfrm>
        </p:spPr>
        <p:txBody>
          <a:bodyPr>
            <a:normAutofit fontScale="90000"/>
          </a:bodyPr>
          <a:lstStyle/>
          <a:p>
            <a:pPr>
              <a:lnSpc>
                <a:spcPct val="100000"/>
              </a:lnSpc>
              <a:spcBef>
                <a:spcPts val="0"/>
              </a:spcBef>
            </a:pPr>
            <a:r>
              <a:rPr lang="en-US" b="0" dirty="0">
                <a:latin typeface="Arial"/>
                <a:cs typeface="Arial"/>
              </a:rPr>
              <a:t>PointClickCare Platform Success Stories</a:t>
            </a:r>
            <a:br>
              <a:rPr lang="en-US" b="0" dirty="0">
                <a:latin typeface="Arial"/>
                <a:cs typeface="Arial"/>
              </a:rPr>
            </a:br>
            <a:r>
              <a:rPr lang="en-US" b="0" dirty="0">
                <a:latin typeface="Arial"/>
                <a:cs typeface="Arial"/>
              </a:rPr>
              <a:t>	Kate Dowd</a:t>
            </a:r>
            <a:endParaRPr lang="en-US" dirty="0"/>
          </a:p>
          <a:p>
            <a:endParaRPr lang="en-US" dirty="0"/>
          </a:p>
        </p:txBody>
      </p:sp>
    </p:spTree>
    <p:extLst>
      <p:ext uri="{BB962C8B-B14F-4D97-AF65-F5344CB8AC3E}">
        <p14:creationId xmlns:p14="http://schemas.microsoft.com/office/powerpoint/2010/main" val="5574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F74-64B7-E9D1-82A4-E3A676535B05}"/>
              </a:ext>
            </a:extLst>
          </p:cNvPr>
          <p:cNvSpPr>
            <a:spLocks noGrp="1"/>
          </p:cNvSpPr>
          <p:nvPr>
            <p:ph type="title"/>
          </p:nvPr>
        </p:nvSpPr>
        <p:spPr>
          <a:xfrm>
            <a:off x="2597064" y="122409"/>
            <a:ext cx="8461402" cy="1325563"/>
          </a:xfrm>
        </p:spPr>
        <p:txBody>
          <a:bodyPr>
            <a:normAutofit/>
          </a:bodyPr>
          <a:lstStyle/>
          <a:p>
            <a:r>
              <a:rPr lang="en-US" dirty="0">
                <a:solidFill>
                  <a:schemeClr val="tx2"/>
                </a:solidFill>
              </a:rPr>
              <a:t>High Utilization/ Traveling Patient</a:t>
            </a:r>
          </a:p>
        </p:txBody>
      </p:sp>
      <p:sp>
        <p:nvSpPr>
          <p:cNvPr id="6" name="Content Placeholder 5">
            <a:extLst>
              <a:ext uri="{FF2B5EF4-FFF2-40B4-BE49-F238E27FC236}">
                <a16:creationId xmlns:a16="http://schemas.microsoft.com/office/drawing/2014/main" id="{55C303FC-E8EE-7AF5-64CB-B9ED9E3AB615}"/>
              </a:ext>
            </a:extLst>
          </p:cNvPr>
          <p:cNvSpPr>
            <a:spLocks noGrp="1"/>
          </p:cNvSpPr>
          <p:nvPr>
            <p:ph sz="half" idx="1"/>
          </p:nvPr>
        </p:nvSpPr>
        <p:spPr>
          <a:xfrm>
            <a:off x="291472" y="1754084"/>
            <a:ext cx="4117241" cy="3857738"/>
          </a:xfrm>
        </p:spPr>
        <p:txBody>
          <a:bodyPr>
            <a:normAutofit/>
          </a:bodyPr>
          <a:lstStyle/>
          <a:p>
            <a:pPr marL="0" lvl="0" indent="0" algn="l" rtl="0">
              <a:lnSpc>
                <a:spcPct val="100000"/>
              </a:lnSpc>
              <a:spcBef>
                <a:spcPts val="0"/>
              </a:spcBef>
              <a:spcAft>
                <a:spcPts val="0"/>
              </a:spcAft>
              <a:buClr>
                <a:schemeClr val="dk1"/>
              </a:buClr>
              <a:buSzPts val="1800"/>
              <a:buNone/>
            </a:pPr>
            <a:r>
              <a:rPr lang="en-US" sz="1800" b="1" dirty="0">
                <a:solidFill>
                  <a:schemeClr val="tx1">
                    <a:lumMod val="75000"/>
                  </a:schemeClr>
                </a:solidFill>
                <a:latin typeface="+mn-lt"/>
              </a:rPr>
              <a:t>“Ron”- </a:t>
            </a:r>
            <a:r>
              <a:rPr lang="en-US" sz="1800" dirty="0">
                <a:solidFill>
                  <a:schemeClr val="tx1">
                    <a:lumMod val="75000"/>
                  </a:schemeClr>
                </a:solidFill>
                <a:latin typeface="+mn-lt"/>
              </a:rPr>
              <a:t>54 </a:t>
            </a:r>
            <a:r>
              <a:rPr lang="en-US" sz="1800" dirty="0" err="1">
                <a:solidFill>
                  <a:schemeClr val="tx1">
                    <a:lumMod val="75000"/>
                  </a:schemeClr>
                </a:solidFill>
                <a:latin typeface="+mn-lt"/>
              </a:rPr>
              <a:t>yr</a:t>
            </a:r>
            <a:r>
              <a:rPr lang="en-US" sz="1800" dirty="0">
                <a:solidFill>
                  <a:schemeClr val="tx1">
                    <a:lumMod val="75000"/>
                  </a:schemeClr>
                </a:solidFill>
                <a:latin typeface="+mn-lt"/>
              </a:rPr>
              <a:t> old male</a:t>
            </a:r>
          </a:p>
          <a:p>
            <a:pPr lvl="0" algn="l" rtl="0">
              <a:lnSpc>
                <a:spcPct val="100000"/>
              </a:lnSpc>
              <a:spcBef>
                <a:spcPts val="0"/>
              </a:spcBef>
              <a:spcAft>
                <a:spcPts val="0"/>
              </a:spcAft>
              <a:buClr>
                <a:schemeClr val="dk1"/>
              </a:buClr>
              <a:buSzPts val="1800"/>
            </a:pPr>
            <a:r>
              <a:rPr lang="en-US" sz="1800" dirty="0">
                <a:solidFill>
                  <a:schemeClr val="tx1">
                    <a:lumMod val="75000"/>
                  </a:schemeClr>
                </a:solidFill>
                <a:latin typeface="+mn-lt"/>
              </a:rPr>
              <a:t>Lives with Developmental Disabilities with delayed processing and speech</a:t>
            </a:r>
          </a:p>
          <a:p>
            <a:pPr lvl="0" algn="l" rtl="0">
              <a:lnSpc>
                <a:spcPct val="100000"/>
              </a:lnSpc>
              <a:spcBef>
                <a:spcPts val="1000"/>
              </a:spcBef>
              <a:spcAft>
                <a:spcPts val="0"/>
              </a:spcAft>
              <a:buClr>
                <a:schemeClr val="dk1"/>
              </a:buClr>
              <a:buSzPts val="2000"/>
            </a:pPr>
            <a:r>
              <a:rPr lang="en-US" sz="1800" dirty="0">
                <a:solidFill>
                  <a:schemeClr val="tx1">
                    <a:lumMod val="75000"/>
                  </a:schemeClr>
                </a:solidFill>
                <a:latin typeface="+mn-lt"/>
              </a:rPr>
              <a:t>Has Health Care Power of Attorney in place</a:t>
            </a:r>
          </a:p>
          <a:p>
            <a:pPr marL="0" lvl="0" indent="0" algn="l" rtl="0">
              <a:lnSpc>
                <a:spcPct val="100000"/>
              </a:lnSpc>
              <a:spcBef>
                <a:spcPts val="1000"/>
              </a:spcBef>
              <a:spcAft>
                <a:spcPts val="0"/>
              </a:spcAft>
              <a:buClr>
                <a:schemeClr val="dk1"/>
              </a:buClr>
              <a:buSzPts val="2000"/>
              <a:buNone/>
            </a:pPr>
            <a:r>
              <a:rPr lang="en-US" sz="1800" u="sng" dirty="0">
                <a:solidFill>
                  <a:schemeClr val="tx1">
                    <a:lumMod val="75000"/>
                  </a:schemeClr>
                </a:solidFill>
                <a:latin typeface="+mn-lt"/>
              </a:rPr>
              <a:t>Criteria Met to Trigger Notifications to ED &amp; MCO:</a:t>
            </a:r>
          </a:p>
          <a:p>
            <a:pPr lvl="0" algn="l" rtl="0">
              <a:lnSpc>
                <a:spcPct val="100000"/>
              </a:lnSpc>
              <a:spcBef>
                <a:spcPts val="1000"/>
              </a:spcBef>
              <a:spcAft>
                <a:spcPts val="0"/>
              </a:spcAft>
              <a:buClr>
                <a:schemeClr val="dk1"/>
              </a:buClr>
              <a:buSzPts val="2000"/>
            </a:pPr>
            <a:r>
              <a:rPr lang="en-US" sz="1800" b="0" i="0" u="none" strike="noStrike" kern="1200" dirty="0">
                <a:solidFill>
                  <a:schemeClr val="tx1">
                    <a:lumMod val="75000"/>
                  </a:schemeClr>
                </a:solidFill>
                <a:effectLst/>
                <a:latin typeface="+mn-lt"/>
              </a:rPr>
              <a:t>5+ ED Visits in 12 Months</a:t>
            </a:r>
          </a:p>
          <a:p>
            <a:pPr lvl="0" algn="l" rtl="0">
              <a:lnSpc>
                <a:spcPct val="100000"/>
              </a:lnSpc>
              <a:spcBef>
                <a:spcPts val="1000"/>
              </a:spcBef>
              <a:spcAft>
                <a:spcPts val="0"/>
              </a:spcAft>
              <a:buClr>
                <a:schemeClr val="dk1"/>
              </a:buClr>
              <a:buSzPts val="2000"/>
            </a:pPr>
            <a:r>
              <a:rPr lang="en-US" sz="1800" b="0" i="0" u="none" strike="noStrike" kern="1200" dirty="0">
                <a:solidFill>
                  <a:schemeClr val="tx1">
                    <a:lumMod val="75000"/>
                  </a:schemeClr>
                </a:solidFill>
                <a:effectLst/>
                <a:latin typeface="+mn-lt"/>
              </a:rPr>
              <a:t>3+ ED Locations in 90 days</a:t>
            </a:r>
            <a:endParaRPr lang="en-US" sz="1800" dirty="0">
              <a:solidFill>
                <a:schemeClr val="tx1">
                  <a:lumMod val="75000"/>
                </a:schemeClr>
              </a:solidFill>
              <a:latin typeface="+mn-lt"/>
            </a:endParaRPr>
          </a:p>
          <a:p>
            <a:pPr lvl="0" algn="l" rtl="0">
              <a:lnSpc>
                <a:spcPct val="100000"/>
              </a:lnSpc>
              <a:spcBef>
                <a:spcPts val="1000"/>
              </a:spcBef>
              <a:spcAft>
                <a:spcPts val="0"/>
              </a:spcAft>
              <a:buClr>
                <a:schemeClr val="dk1"/>
              </a:buClr>
              <a:buSzPts val="2000"/>
            </a:pPr>
            <a:r>
              <a:rPr lang="en-US" sz="1800" b="0" i="0" u="none" strike="noStrike" kern="1200" dirty="0">
                <a:solidFill>
                  <a:schemeClr val="tx1">
                    <a:lumMod val="75000"/>
                  </a:schemeClr>
                </a:solidFill>
                <a:effectLst/>
                <a:latin typeface="+mn-lt"/>
              </a:rPr>
              <a:t>Care Insights </a:t>
            </a:r>
            <a:endParaRPr lang="en-US" sz="1800" b="0" i="0" u="none" strike="noStrike" dirty="0">
              <a:solidFill>
                <a:schemeClr val="tx1">
                  <a:lumMod val="75000"/>
                </a:schemeClr>
              </a:solidFill>
              <a:effectLst/>
              <a:latin typeface="+mn-lt"/>
            </a:endParaRPr>
          </a:p>
          <a:p>
            <a:endParaRPr lang="en-US" dirty="0"/>
          </a:p>
        </p:txBody>
      </p:sp>
      <p:sp>
        <p:nvSpPr>
          <p:cNvPr id="8" name="Content Placeholder 7">
            <a:extLst>
              <a:ext uri="{FF2B5EF4-FFF2-40B4-BE49-F238E27FC236}">
                <a16:creationId xmlns:a16="http://schemas.microsoft.com/office/drawing/2014/main" id="{F47BC95E-3F8A-09D9-308D-BE76ADFE4ABD}"/>
              </a:ext>
            </a:extLst>
          </p:cNvPr>
          <p:cNvSpPr>
            <a:spLocks noGrp="1"/>
          </p:cNvSpPr>
          <p:nvPr>
            <p:ph sz="half" idx="13"/>
          </p:nvPr>
        </p:nvSpPr>
        <p:spPr>
          <a:xfrm>
            <a:off x="4778829" y="1249555"/>
            <a:ext cx="7211151" cy="5020616"/>
          </a:xfrm>
          <a:ln w="47625">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rmAutofit fontScale="40000" lnSpcReduction="20000"/>
          </a:bodyPr>
          <a:lstStyle/>
          <a:p>
            <a:pPr marL="0" lvl="0" indent="0" algn="l" rtl="0">
              <a:lnSpc>
                <a:spcPct val="120000"/>
              </a:lnSpc>
              <a:spcBef>
                <a:spcPts val="1200"/>
              </a:spcBef>
              <a:spcAft>
                <a:spcPts val="0"/>
              </a:spcAft>
              <a:buClr>
                <a:schemeClr val="dk1"/>
              </a:buClr>
              <a:buSzPts val="1960"/>
              <a:buNone/>
            </a:pPr>
            <a:endParaRPr lang="en-US" sz="300" dirty="0">
              <a:solidFill>
                <a:schemeClr val="tx1">
                  <a:lumMod val="75000"/>
                </a:schemeClr>
              </a:solidFill>
            </a:endParaRPr>
          </a:p>
          <a:p>
            <a:pPr marL="0" lvl="0" indent="0" algn="l" rtl="0">
              <a:lnSpc>
                <a:spcPct val="120000"/>
              </a:lnSpc>
              <a:spcBef>
                <a:spcPts val="1200"/>
              </a:spcBef>
              <a:spcAft>
                <a:spcPts val="0"/>
              </a:spcAft>
              <a:buClr>
                <a:schemeClr val="dk1"/>
              </a:buClr>
              <a:buSzPts val="1960"/>
              <a:buNone/>
            </a:pPr>
            <a:r>
              <a:rPr lang="en-US" sz="4300" b="1" u="sng" dirty="0">
                <a:solidFill>
                  <a:schemeClr val="tx1">
                    <a:lumMod val="75000"/>
                  </a:schemeClr>
                </a:solidFill>
              </a:rPr>
              <a:t>Health Plan:</a:t>
            </a:r>
          </a:p>
          <a:p>
            <a:pPr lvl="0" algn="l" rtl="0">
              <a:lnSpc>
                <a:spcPct val="120000"/>
              </a:lnSpc>
              <a:spcBef>
                <a:spcPts val="1000"/>
              </a:spcBef>
              <a:spcAft>
                <a:spcPts val="0"/>
              </a:spcAft>
              <a:buClr>
                <a:schemeClr val="dk1"/>
              </a:buClr>
              <a:buSzPts val="1960"/>
            </a:pPr>
            <a:r>
              <a:rPr lang="en-US" sz="4300" dirty="0">
                <a:solidFill>
                  <a:schemeClr val="tx1">
                    <a:lumMod val="75000"/>
                  </a:schemeClr>
                </a:solidFill>
              </a:rPr>
              <a:t>Protocol assigned Case Manager to Ron due to multiple notifications</a:t>
            </a:r>
          </a:p>
          <a:p>
            <a:pPr lvl="0" algn="l" rtl="0">
              <a:lnSpc>
                <a:spcPct val="120000"/>
              </a:lnSpc>
              <a:spcBef>
                <a:spcPts val="1000"/>
              </a:spcBef>
              <a:spcAft>
                <a:spcPts val="0"/>
              </a:spcAft>
              <a:buClr>
                <a:schemeClr val="dk1"/>
              </a:buClr>
              <a:buSzPts val="1960"/>
            </a:pPr>
            <a:r>
              <a:rPr lang="en-US" sz="4300" dirty="0">
                <a:solidFill>
                  <a:schemeClr val="tx1">
                    <a:lumMod val="75000"/>
                  </a:schemeClr>
                </a:solidFill>
              </a:rPr>
              <a:t>Patient page review demonstrated Ron showed up with traumatic injuries in various locations throughout the state. Case Manager is now concerned for Ron’s safety, but Ron is not responding to outreach.</a:t>
            </a:r>
          </a:p>
          <a:p>
            <a:pPr lvl="0" algn="l" rtl="0">
              <a:lnSpc>
                <a:spcPct val="120000"/>
              </a:lnSpc>
              <a:spcBef>
                <a:spcPts val="1000"/>
              </a:spcBef>
              <a:spcAft>
                <a:spcPts val="0"/>
              </a:spcAft>
              <a:buClr>
                <a:schemeClr val="dk1"/>
              </a:buClr>
              <a:buSzPts val="1960"/>
            </a:pPr>
            <a:r>
              <a:rPr lang="en-US" sz="4300" dirty="0">
                <a:solidFill>
                  <a:schemeClr val="tx1">
                    <a:lumMod val="75000"/>
                  </a:schemeClr>
                </a:solidFill>
              </a:rPr>
              <a:t>CM checks whether Ron is attributed to FQHC; FQHC states he has never established care</a:t>
            </a:r>
          </a:p>
          <a:p>
            <a:pPr lvl="0" algn="l" rtl="0">
              <a:lnSpc>
                <a:spcPct val="120000"/>
              </a:lnSpc>
              <a:spcBef>
                <a:spcPts val="1000"/>
              </a:spcBef>
              <a:spcAft>
                <a:spcPts val="0"/>
              </a:spcAft>
              <a:buClr>
                <a:schemeClr val="dk1"/>
              </a:buClr>
              <a:buSzPts val="1960"/>
            </a:pPr>
            <a:r>
              <a:rPr lang="en-US" sz="4300" dirty="0">
                <a:solidFill>
                  <a:schemeClr val="tx1">
                    <a:lumMod val="75000"/>
                  </a:schemeClr>
                </a:solidFill>
              </a:rPr>
              <a:t>Care Insight added indicating CM’s concerns around possible abuse,  requesting ED to assess for this and report at next ED visit</a:t>
            </a:r>
          </a:p>
          <a:p>
            <a:pPr marL="0" lvl="0" indent="0" algn="l" rtl="0">
              <a:lnSpc>
                <a:spcPct val="120000"/>
              </a:lnSpc>
              <a:spcBef>
                <a:spcPts val="1000"/>
              </a:spcBef>
              <a:spcAft>
                <a:spcPts val="0"/>
              </a:spcAft>
              <a:buClr>
                <a:schemeClr val="dk1"/>
              </a:buClr>
              <a:buSzPts val="1960"/>
              <a:buNone/>
            </a:pPr>
            <a:r>
              <a:rPr lang="en-US" sz="4300" b="1" u="sng" dirty="0">
                <a:solidFill>
                  <a:schemeClr val="tx1">
                    <a:lumMod val="75000"/>
                  </a:schemeClr>
                </a:solidFill>
              </a:rPr>
              <a:t>Hospital:</a:t>
            </a:r>
          </a:p>
          <a:p>
            <a:pPr>
              <a:lnSpc>
                <a:spcPct val="120000"/>
              </a:lnSpc>
              <a:buClr>
                <a:schemeClr val="dk1"/>
              </a:buClr>
              <a:buSzPts val="1960"/>
            </a:pPr>
            <a:r>
              <a:rPr lang="en-US" sz="4300" dirty="0">
                <a:solidFill>
                  <a:schemeClr val="tx1">
                    <a:lumMod val="75000"/>
                  </a:schemeClr>
                </a:solidFill>
              </a:rPr>
              <a:t>Ron presents with physical injuries</a:t>
            </a:r>
          </a:p>
          <a:p>
            <a:pPr>
              <a:lnSpc>
                <a:spcPct val="120000"/>
              </a:lnSpc>
              <a:buClr>
                <a:schemeClr val="dk1"/>
              </a:buClr>
              <a:buSzPts val="1960"/>
            </a:pPr>
            <a:r>
              <a:rPr lang="en-US" sz="4300" dirty="0">
                <a:solidFill>
                  <a:schemeClr val="tx1">
                    <a:lumMod val="75000"/>
                  </a:schemeClr>
                </a:solidFill>
              </a:rPr>
              <a:t>Health Plan’s Care Insight is read and followed per abuse investigation protocol</a:t>
            </a:r>
          </a:p>
          <a:p>
            <a:endParaRPr lang="en-US" dirty="0"/>
          </a:p>
        </p:txBody>
      </p:sp>
    </p:spTree>
    <p:extLst>
      <p:ext uri="{BB962C8B-B14F-4D97-AF65-F5344CB8AC3E}">
        <p14:creationId xmlns:p14="http://schemas.microsoft.com/office/powerpoint/2010/main" val="231312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F74-64B7-E9D1-82A4-E3A676535B05}"/>
              </a:ext>
            </a:extLst>
          </p:cNvPr>
          <p:cNvSpPr>
            <a:spLocks noGrp="1"/>
          </p:cNvSpPr>
          <p:nvPr>
            <p:ph type="title"/>
          </p:nvPr>
        </p:nvSpPr>
        <p:spPr>
          <a:xfrm>
            <a:off x="2753723" y="280855"/>
            <a:ext cx="5475877" cy="1325563"/>
          </a:xfrm>
        </p:spPr>
        <p:txBody>
          <a:bodyPr>
            <a:normAutofit/>
          </a:bodyPr>
          <a:lstStyle/>
          <a:p>
            <a:r>
              <a:rPr lang="en-US" dirty="0">
                <a:solidFill>
                  <a:schemeClr val="tx2"/>
                </a:solidFill>
              </a:rPr>
              <a:t>Outcome For Ron</a:t>
            </a:r>
          </a:p>
        </p:txBody>
      </p:sp>
      <p:sp>
        <p:nvSpPr>
          <p:cNvPr id="6" name="Content Placeholder 5">
            <a:extLst>
              <a:ext uri="{FF2B5EF4-FFF2-40B4-BE49-F238E27FC236}">
                <a16:creationId xmlns:a16="http://schemas.microsoft.com/office/drawing/2014/main" id="{55C303FC-E8EE-7AF5-64CB-B9ED9E3AB615}"/>
              </a:ext>
            </a:extLst>
          </p:cNvPr>
          <p:cNvSpPr>
            <a:spLocks noGrp="1"/>
          </p:cNvSpPr>
          <p:nvPr>
            <p:ph sz="half" idx="1"/>
          </p:nvPr>
        </p:nvSpPr>
        <p:spPr>
          <a:xfrm>
            <a:off x="720882" y="1602696"/>
            <a:ext cx="5729614" cy="4142121"/>
          </a:xfrm>
        </p:spPr>
        <p:txBody>
          <a:bodyPr>
            <a:normAutofit/>
          </a:bodyPr>
          <a:lstStyle/>
          <a:p>
            <a:pPr>
              <a:lnSpc>
                <a:spcPct val="100000"/>
              </a:lnSpc>
              <a:spcBef>
                <a:spcPts val="1200"/>
              </a:spcBef>
              <a:buClr>
                <a:schemeClr val="dk1"/>
              </a:buClr>
              <a:buSzPct val="150000"/>
            </a:pPr>
            <a:r>
              <a:rPr lang="en-US" sz="1800" dirty="0">
                <a:solidFill>
                  <a:schemeClr val="tx1">
                    <a:lumMod val="75000"/>
                  </a:schemeClr>
                </a:solidFill>
              </a:rPr>
              <a:t>Having reviewed the utilization history and Care Guidelines- ED did confirm injuries were likely caused by assault</a:t>
            </a:r>
          </a:p>
          <a:p>
            <a:pPr lvl="0" algn="l" rtl="0">
              <a:lnSpc>
                <a:spcPct val="100000"/>
              </a:lnSpc>
              <a:spcBef>
                <a:spcPts val="1200"/>
              </a:spcBef>
              <a:spcAft>
                <a:spcPts val="0"/>
              </a:spcAft>
              <a:buClr>
                <a:schemeClr val="dk1"/>
              </a:buClr>
              <a:buSzPct val="150000"/>
            </a:pPr>
            <a:r>
              <a:rPr lang="en-US" sz="1800" dirty="0">
                <a:solidFill>
                  <a:schemeClr val="tx1">
                    <a:lumMod val="75000"/>
                  </a:schemeClr>
                </a:solidFill>
              </a:rPr>
              <a:t>Adult Protective Services consulted, and investigation began immediately to ensure Ron’s welfare. </a:t>
            </a:r>
          </a:p>
          <a:p>
            <a:pPr lvl="0" algn="l" rtl="0">
              <a:lnSpc>
                <a:spcPct val="100000"/>
              </a:lnSpc>
              <a:spcBef>
                <a:spcPts val="1200"/>
              </a:spcBef>
              <a:spcAft>
                <a:spcPts val="0"/>
              </a:spcAft>
              <a:buClr>
                <a:schemeClr val="dk1"/>
              </a:buClr>
              <a:buSzPct val="150000"/>
            </a:pPr>
            <a:r>
              <a:rPr lang="en-US" sz="1800" dirty="0">
                <a:solidFill>
                  <a:schemeClr val="tx1">
                    <a:lumMod val="75000"/>
                  </a:schemeClr>
                </a:solidFill>
              </a:rPr>
              <a:t>Ron remained in observation as investigation pointed toward his Powers of Attorney (who had transported his to ED every time)</a:t>
            </a:r>
          </a:p>
          <a:p>
            <a:pPr lvl="0" algn="l" rtl="0">
              <a:lnSpc>
                <a:spcPct val="100000"/>
              </a:lnSpc>
              <a:spcBef>
                <a:spcPts val="1200"/>
              </a:spcBef>
              <a:spcAft>
                <a:spcPts val="0"/>
              </a:spcAft>
              <a:buClr>
                <a:schemeClr val="dk1"/>
              </a:buClr>
              <a:buSzPct val="150000"/>
            </a:pPr>
            <a:r>
              <a:rPr lang="en-US" sz="1800" dirty="0">
                <a:solidFill>
                  <a:schemeClr val="tx1">
                    <a:lumMod val="75000"/>
                  </a:schemeClr>
                </a:solidFill>
              </a:rPr>
              <a:t>Once safe, Ron reported his POAs HAD been assaulting him then taking him to ED for a long while because they could get pain medications.</a:t>
            </a:r>
          </a:p>
        </p:txBody>
      </p:sp>
      <p:sp>
        <p:nvSpPr>
          <p:cNvPr id="8" name="Content Placeholder 7">
            <a:extLst>
              <a:ext uri="{FF2B5EF4-FFF2-40B4-BE49-F238E27FC236}">
                <a16:creationId xmlns:a16="http://schemas.microsoft.com/office/drawing/2014/main" id="{F47BC95E-3F8A-09D9-308D-BE76ADFE4ABD}"/>
              </a:ext>
            </a:extLst>
          </p:cNvPr>
          <p:cNvSpPr>
            <a:spLocks noGrp="1"/>
          </p:cNvSpPr>
          <p:nvPr>
            <p:ph sz="half" idx="13"/>
          </p:nvPr>
        </p:nvSpPr>
        <p:spPr>
          <a:xfrm>
            <a:off x="7260927" y="1536844"/>
            <a:ext cx="4354699" cy="4277548"/>
          </a:xfrm>
        </p:spPr>
        <p:txBody>
          <a:bodyPr>
            <a:normAutofit/>
          </a:bodyPr>
          <a:lstStyle/>
          <a:p>
            <a:pPr marL="228600" lvl="0" indent="-228600" algn="l" rtl="0">
              <a:lnSpc>
                <a:spcPct val="100000"/>
              </a:lnSpc>
              <a:spcBef>
                <a:spcPts val="0"/>
              </a:spcBef>
              <a:spcAft>
                <a:spcPts val="0"/>
              </a:spcAft>
              <a:buClr>
                <a:schemeClr val="dk1"/>
              </a:buClr>
              <a:buSzPts val="2800"/>
              <a:buChar char="•"/>
            </a:pPr>
            <a:r>
              <a:rPr lang="en-US" sz="1900" dirty="0">
                <a:solidFill>
                  <a:schemeClr val="tx1">
                    <a:lumMod val="75000"/>
                  </a:schemeClr>
                </a:solidFill>
              </a:rPr>
              <a:t>Ron currently resides in community based care where he is thriving.</a:t>
            </a:r>
          </a:p>
          <a:p>
            <a:pPr marL="228600" lvl="0" indent="-228600" algn="l" rtl="0">
              <a:lnSpc>
                <a:spcPct val="100000"/>
              </a:lnSpc>
              <a:spcBef>
                <a:spcPts val="1000"/>
              </a:spcBef>
              <a:spcAft>
                <a:spcPts val="0"/>
              </a:spcAft>
              <a:buClr>
                <a:schemeClr val="dk1"/>
              </a:buClr>
              <a:buSzPts val="2800"/>
              <a:buChar char="•"/>
            </a:pPr>
            <a:r>
              <a:rPr lang="en-US" sz="1900" dirty="0">
                <a:solidFill>
                  <a:schemeClr val="tx1">
                    <a:lumMod val="75000"/>
                  </a:schemeClr>
                </a:solidFill>
              </a:rPr>
              <a:t>Health Plan Case Manager ensured he got established at FQHC</a:t>
            </a:r>
          </a:p>
          <a:p>
            <a:pPr marL="228600" lvl="0" indent="-228600" algn="l" rtl="0">
              <a:lnSpc>
                <a:spcPct val="100000"/>
              </a:lnSpc>
              <a:spcBef>
                <a:spcPts val="1000"/>
              </a:spcBef>
              <a:spcAft>
                <a:spcPts val="0"/>
              </a:spcAft>
              <a:buClr>
                <a:schemeClr val="dk1"/>
              </a:buClr>
              <a:buSzPts val="2800"/>
              <a:buChar char="•"/>
            </a:pPr>
            <a:r>
              <a:rPr lang="en-US" sz="1900" dirty="0">
                <a:solidFill>
                  <a:schemeClr val="tx1">
                    <a:lumMod val="75000"/>
                  </a:schemeClr>
                </a:solidFill>
              </a:rPr>
              <a:t>Powers of Attorneys were revoked</a:t>
            </a:r>
          </a:p>
          <a:p>
            <a:pPr marL="228600" lvl="0" indent="-228600" algn="l" rtl="0">
              <a:lnSpc>
                <a:spcPct val="100000"/>
              </a:lnSpc>
              <a:spcBef>
                <a:spcPts val="1000"/>
              </a:spcBef>
              <a:spcAft>
                <a:spcPts val="0"/>
              </a:spcAft>
              <a:buClr>
                <a:schemeClr val="dk1"/>
              </a:buClr>
              <a:buSzPts val="2800"/>
              <a:buChar char="•"/>
            </a:pPr>
            <a:r>
              <a:rPr lang="en-US" sz="1900" dirty="0">
                <a:solidFill>
                  <a:schemeClr val="tx1">
                    <a:lumMod val="75000"/>
                  </a:schemeClr>
                </a:solidFill>
              </a:rPr>
              <a:t>Data from Collective Edie supported the substantiation of abuse (in conjunction with Ron’s self report)</a:t>
            </a:r>
          </a:p>
          <a:p>
            <a:pPr marL="228600" lvl="0" indent="-228600" algn="l" rtl="0">
              <a:lnSpc>
                <a:spcPct val="100000"/>
              </a:lnSpc>
              <a:spcBef>
                <a:spcPts val="1000"/>
              </a:spcBef>
              <a:spcAft>
                <a:spcPts val="0"/>
              </a:spcAft>
              <a:buClr>
                <a:schemeClr val="dk1"/>
              </a:buClr>
              <a:buSzPts val="2800"/>
              <a:buChar char="•"/>
            </a:pPr>
            <a:r>
              <a:rPr lang="en-US" sz="1900" dirty="0">
                <a:solidFill>
                  <a:schemeClr val="tx1">
                    <a:lumMod val="75000"/>
                  </a:schemeClr>
                </a:solidFill>
              </a:rPr>
              <a:t>Power of Attorneys were brought up on multiple charges and are serving jail time.</a:t>
            </a:r>
          </a:p>
          <a:p>
            <a:endParaRPr lang="en-US" dirty="0"/>
          </a:p>
        </p:txBody>
      </p:sp>
    </p:spTree>
    <p:extLst>
      <p:ext uri="{BB962C8B-B14F-4D97-AF65-F5344CB8AC3E}">
        <p14:creationId xmlns:p14="http://schemas.microsoft.com/office/powerpoint/2010/main" val="245118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F74-64B7-E9D1-82A4-E3A676535B05}"/>
              </a:ext>
            </a:extLst>
          </p:cNvPr>
          <p:cNvSpPr>
            <a:spLocks noGrp="1"/>
          </p:cNvSpPr>
          <p:nvPr>
            <p:ph type="title"/>
          </p:nvPr>
        </p:nvSpPr>
        <p:spPr>
          <a:xfrm>
            <a:off x="2361622" y="171524"/>
            <a:ext cx="9575276" cy="1325563"/>
          </a:xfrm>
        </p:spPr>
        <p:txBody>
          <a:bodyPr>
            <a:normAutofit/>
          </a:bodyPr>
          <a:lstStyle/>
          <a:p>
            <a:r>
              <a:rPr lang="en-US" sz="3200" dirty="0">
                <a:solidFill>
                  <a:schemeClr val="tx2"/>
                </a:solidFill>
              </a:rPr>
              <a:t>Reduction of Potentially avoidable ED Utilization</a:t>
            </a:r>
          </a:p>
        </p:txBody>
      </p:sp>
      <p:sp>
        <p:nvSpPr>
          <p:cNvPr id="6" name="Content Placeholder 5">
            <a:extLst>
              <a:ext uri="{FF2B5EF4-FFF2-40B4-BE49-F238E27FC236}">
                <a16:creationId xmlns:a16="http://schemas.microsoft.com/office/drawing/2014/main" id="{55C303FC-E8EE-7AF5-64CB-B9ED9E3AB615}"/>
              </a:ext>
            </a:extLst>
          </p:cNvPr>
          <p:cNvSpPr>
            <a:spLocks noGrp="1"/>
          </p:cNvSpPr>
          <p:nvPr>
            <p:ph sz="half" idx="1"/>
          </p:nvPr>
        </p:nvSpPr>
        <p:spPr>
          <a:xfrm>
            <a:off x="316886" y="1409618"/>
            <a:ext cx="5296612" cy="4909391"/>
          </a:xfrm>
        </p:spPr>
        <p:txBody>
          <a:bodyPr vert="horz" lIns="91440" tIns="45720" rIns="91440" bIns="45720" rtlCol="0" anchor="t">
            <a:noAutofit/>
          </a:bodyPr>
          <a:lstStyle/>
          <a:p>
            <a:pPr marL="0" lvl="0" indent="0" algn="l" rtl="0">
              <a:lnSpc>
                <a:spcPct val="100000"/>
              </a:lnSpc>
              <a:spcBef>
                <a:spcPts val="1200"/>
              </a:spcBef>
              <a:spcAft>
                <a:spcPts val="0"/>
              </a:spcAft>
              <a:buClr>
                <a:schemeClr val="dk1"/>
              </a:buClr>
              <a:buSzPts val="1800"/>
              <a:buNone/>
            </a:pPr>
            <a:r>
              <a:rPr lang="en-US" sz="1800" b="1" u="sng" dirty="0">
                <a:solidFill>
                  <a:schemeClr val="tx1">
                    <a:lumMod val="75000"/>
                  </a:schemeClr>
                </a:solidFill>
                <a:latin typeface="+mn-lt"/>
              </a:rPr>
              <a:t>“Sally”- </a:t>
            </a:r>
            <a:r>
              <a:rPr lang="en-US" sz="1800" u="sng" dirty="0">
                <a:solidFill>
                  <a:schemeClr val="tx1">
                    <a:lumMod val="75000"/>
                  </a:schemeClr>
                </a:solidFill>
                <a:latin typeface="+mn-lt"/>
              </a:rPr>
              <a:t>47 </a:t>
            </a:r>
            <a:r>
              <a:rPr lang="en-US" sz="1800" u="sng" dirty="0" err="1">
                <a:solidFill>
                  <a:schemeClr val="tx1">
                    <a:lumMod val="75000"/>
                  </a:schemeClr>
                </a:solidFill>
                <a:latin typeface="+mn-lt"/>
              </a:rPr>
              <a:t>yr</a:t>
            </a:r>
            <a:r>
              <a:rPr lang="en-US" sz="1800" u="sng" dirty="0">
                <a:solidFill>
                  <a:schemeClr val="tx1">
                    <a:lumMod val="75000"/>
                  </a:schemeClr>
                </a:solidFill>
                <a:latin typeface="+mn-lt"/>
              </a:rPr>
              <a:t> female</a:t>
            </a:r>
          </a:p>
          <a:p>
            <a:pPr lvl="0" algn="l" rtl="0">
              <a:lnSpc>
                <a:spcPct val="100000"/>
              </a:lnSpc>
              <a:spcBef>
                <a:spcPts val="1200"/>
              </a:spcBef>
              <a:spcAft>
                <a:spcPts val="0"/>
              </a:spcAft>
              <a:buClr>
                <a:schemeClr val="dk1"/>
              </a:buClr>
              <a:buSzPct val="150000"/>
            </a:pPr>
            <a:r>
              <a:rPr lang="en-US" sz="1700" dirty="0">
                <a:solidFill>
                  <a:schemeClr val="tx1">
                    <a:lumMod val="75000"/>
                  </a:schemeClr>
                </a:solidFill>
                <a:latin typeface="+mn-lt"/>
                <a:cs typeface="Arial"/>
              </a:rPr>
              <a:t>Lives with myasthenia gravis/ receives IVIG routinely at outpatient setting ordered by neurologist</a:t>
            </a:r>
          </a:p>
          <a:p>
            <a:pPr lvl="0" algn="l" rtl="0">
              <a:lnSpc>
                <a:spcPct val="100000"/>
              </a:lnSpc>
              <a:spcBef>
                <a:spcPts val="1200"/>
              </a:spcBef>
              <a:spcAft>
                <a:spcPts val="0"/>
              </a:spcAft>
              <a:buClr>
                <a:schemeClr val="dk1"/>
              </a:buClr>
              <a:buSzPct val="150000"/>
            </a:pPr>
            <a:r>
              <a:rPr lang="en-US" sz="1700" dirty="0">
                <a:solidFill>
                  <a:schemeClr val="tx1">
                    <a:lumMod val="75000"/>
                  </a:schemeClr>
                </a:solidFill>
                <a:latin typeface="+mn-lt"/>
                <a:cs typeface="Arial"/>
              </a:rPr>
              <a:t>Has not left 10 mile radius of her community hospital in 5 years due to fear of other hospitals not knowing her needs due to different EHRs</a:t>
            </a:r>
          </a:p>
          <a:p>
            <a:pPr lvl="0" algn="l" rtl="0">
              <a:lnSpc>
                <a:spcPct val="100000"/>
              </a:lnSpc>
              <a:spcBef>
                <a:spcPts val="1200"/>
              </a:spcBef>
              <a:spcAft>
                <a:spcPts val="0"/>
              </a:spcAft>
              <a:buClr>
                <a:schemeClr val="dk1"/>
              </a:buClr>
              <a:buSzPct val="150000"/>
            </a:pPr>
            <a:r>
              <a:rPr lang="en-US" sz="1700" dirty="0">
                <a:solidFill>
                  <a:schemeClr val="tx1">
                    <a:lumMod val="75000"/>
                  </a:schemeClr>
                </a:solidFill>
                <a:latin typeface="+mn-lt"/>
              </a:rPr>
              <a:t>Meets High Utilization Criteria deemed potentially avoidable</a:t>
            </a:r>
          </a:p>
          <a:p>
            <a:pPr marL="0" lvl="0" indent="0" algn="l" rtl="0">
              <a:lnSpc>
                <a:spcPct val="100000"/>
              </a:lnSpc>
              <a:spcBef>
                <a:spcPts val="1200"/>
              </a:spcBef>
              <a:spcAft>
                <a:spcPts val="0"/>
              </a:spcAft>
              <a:buClr>
                <a:schemeClr val="dk1"/>
              </a:buClr>
              <a:buSzPts val="2000"/>
              <a:buNone/>
            </a:pPr>
            <a:r>
              <a:rPr lang="en-US" sz="1700" b="1" u="sng" dirty="0">
                <a:solidFill>
                  <a:schemeClr val="tx1">
                    <a:lumMod val="75000"/>
                  </a:schemeClr>
                </a:solidFill>
                <a:latin typeface="+mn-lt"/>
              </a:rPr>
              <a:t>Criteria Met to Trigger Notifications to ED &amp; MCO</a:t>
            </a:r>
            <a:r>
              <a:rPr lang="en-US" sz="1700" u="sng" dirty="0">
                <a:solidFill>
                  <a:schemeClr val="tx1">
                    <a:lumMod val="75000"/>
                  </a:schemeClr>
                </a:solidFill>
                <a:latin typeface="+mn-lt"/>
              </a:rPr>
              <a:t>:</a:t>
            </a:r>
          </a:p>
          <a:p>
            <a:pPr lvl="0" algn="l" rtl="0">
              <a:lnSpc>
                <a:spcPct val="100000"/>
              </a:lnSpc>
              <a:spcBef>
                <a:spcPts val="1200"/>
              </a:spcBef>
              <a:spcAft>
                <a:spcPts val="0"/>
              </a:spcAft>
              <a:buClr>
                <a:schemeClr val="dk1"/>
              </a:buClr>
              <a:buSzPct val="150000"/>
            </a:pPr>
            <a:r>
              <a:rPr lang="en-US" sz="1700" b="0" i="0" u="none" strike="noStrike" kern="1200" dirty="0">
                <a:solidFill>
                  <a:schemeClr val="tx1">
                    <a:lumMod val="75000"/>
                  </a:schemeClr>
                </a:solidFill>
                <a:effectLst/>
                <a:latin typeface="+mn-lt"/>
              </a:rPr>
              <a:t>5+ ED Visits in 12 Months</a:t>
            </a:r>
          </a:p>
          <a:p>
            <a:pPr lvl="0" algn="l" rtl="0">
              <a:lnSpc>
                <a:spcPct val="100000"/>
              </a:lnSpc>
              <a:spcBef>
                <a:spcPts val="1200"/>
              </a:spcBef>
              <a:spcAft>
                <a:spcPts val="0"/>
              </a:spcAft>
              <a:buClr>
                <a:schemeClr val="dk1"/>
              </a:buClr>
              <a:buSzPct val="150000"/>
            </a:pPr>
            <a:r>
              <a:rPr lang="en-US" sz="1700" b="0" i="0" u="none" strike="noStrike" kern="1200" dirty="0">
                <a:solidFill>
                  <a:schemeClr val="tx1">
                    <a:lumMod val="75000"/>
                  </a:schemeClr>
                </a:solidFill>
                <a:effectLst/>
                <a:latin typeface="+mn-lt"/>
              </a:rPr>
              <a:t>Care Insights </a:t>
            </a:r>
            <a:endParaRPr lang="en-US" sz="1700" dirty="0">
              <a:solidFill>
                <a:schemeClr val="tx1">
                  <a:lumMod val="75000"/>
                </a:schemeClr>
              </a:solidFill>
              <a:latin typeface="+mn-lt"/>
            </a:endParaRPr>
          </a:p>
        </p:txBody>
      </p:sp>
      <p:sp>
        <p:nvSpPr>
          <p:cNvPr id="8" name="Content Placeholder 7">
            <a:extLst>
              <a:ext uri="{FF2B5EF4-FFF2-40B4-BE49-F238E27FC236}">
                <a16:creationId xmlns:a16="http://schemas.microsoft.com/office/drawing/2014/main" id="{F47BC95E-3F8A-09D9-308D-BE76ADFE4ABD}"/>
              </a:ext>
            </a:extLst>
          </p:cNvPr>
          <p:cNvSpPr>
            <a:spLocks noGrp="1"/>
          </p:cNvSpPr>
          <p:nvPr>
            <p:ph sz="half" idx="13"/>
          </p:nvPr>
        </p:nvSpPr>
        <p:spPr>
          <a:xfrm>
            <a:off x="5802086" y="1121294"/>
            <a:ext cx="6134812" cy="5116219"/>
          </a:xfrm>
          <a:ln w="50800">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noAutofit/>
          </a:bodyPr>
          <a:lstStyle/>
          <a:p>
            <a:pPr marL="0" lvl="0" indent="0" algn="l" rtl="0">
              <a:lnSpc>
                <a:spcPct val="100000"/>
              </a:lnSpc>
              <a:spcBef>
                <a:spcPts val="0"/>
              </a:spcBef>
              <a:spcAft>
                <a:spcPts val="0"/>
              </a:spcAft>
              <a:buClr>
                <a:schemeClr val="dk1"/>
              </a:buClr>
              <a:buSzPts val="2380"/>
              <a:buNone/>
            </a:pPr>
            <a:endParaRPr lang="en-US" sz="100" dirty="0">
              <a:solidFill>
                <a:schemeClr val="tx1">
                  <a:lumMod val="75000"/>
                </a:schemeClr>
              </a:solidFill>
            </a:endParaRPr>
          </a:p>
          <a:p>
            <a:pPr marL="0" lvl="0" indent="0" algn="l" rtl="0">
              <a:lnSpc>
                <a:spcPct val="100000"/>
              </a:lnSpc>
              <a:spcBef>
                <a:spcPts val="0"/>
              </a:spcBef>
              <a:spcAft>
                <a:spcPts val="0"/>
              </a:spcAft>
              <a:buClr>
                <a:schemeClr val="dk1"/>
              </a:buClr>
              <a:buSzPts val="2380"/>
              <a:buNone/>
            </a:pPr>
            <a:endParaRPr lang="en-US" sz="500" b="1" u="sng" dirty="0">
              <a:solidFill>
                <a:schemeClr val="tx1">
                  <a:lumMod val="75000"/>
                </a:schemeClr>
              </a:solidFill>
            </a:endParaRPr>
          </a:p>
          <a:p>
            <a:pPr marL="0" lvl="0" indent="0" algn="l" rtl="0">
              <a:lnSpc>
                <a:spcPct val="100000"/>
              </a:lnSpc>
              <a:spcBef>
                <a:spcPts val="0"/>
              </a:spcBef>
              <a:spcAft>
                <a:spcPts val="0"/>
              </a:spcAft>
              <a:buClr>
                <a:schemeClr val="dk1"/>
              </a:buClr>
              <a:buSzPts val="2380"/>
              <a:buNone/>
            </a:pPr>
            <a:r>
              <a:rPr lang="en-US" sz="1700" b="1" u="sng" dirty="0">
                <a:solidFill>
                  <a:schemeClr val="tx1">
                    <a:lumMod val="75000"/>
                  </a:schemeClr>
                </a:solidFill>
              </a:rPr>
              <a:t>Hospital:</a:t>
            </a:r>
          </a:p>
          <a:p>
            <a:pPr marL="228600" lvl="0" indent="-228600" algn="l" rtl="0">
              <a:lnSpc>
                <a:spcPct val="100000"/>
              </a:lnSpc>
              <a:spcBef>
                <a:spcPts val="1000"/>
              </a:spcBef>
              <a:spcAft>
                <a:spcPts val="0"/>
              </a:spcAft>
              <a:buClr>
                <a:schemeClr val="dk1"/>
              </a:buClr>
              <a:buSzPts val="2380"/>
              <a:buChar char="•"/>
            </a:pPr>
            <a:r>
              <a:rPr lang="en-US" sz="1700" dirty="0">
                <a:solidFill>
                  <a:schemeClr val="tx1">
                    <a:lumMod val="75000"/>
                  </a:schemeClr>
                </a:solidFill>
              </a:rPr>
              <a:t>Care Insight was added indicating the outpatient IVIG infusion clinic location, and specifying the best IM administration for pain management for Sally</a:t>
            </a:r>
          </a:p>
          <a:p>
            <a:pPr marL="228600" lvl="0" indent="-228600" algn="l" rtl="0">
              <a:lnSpc>
                <a:spcPct val="100000"/>
              </a:lnSpc>
              <a:spcBef>
                <a:spcPts val="1000"/>
              </a:spcBef>
              <a:spcAft>
                <a:spcPts val="0"/>
              </a:spcAft>
              <a:buClr>
                <a:schemeClr val="dk1"/>
              </a:buClr>
              <a:buSzPts val="2380"/>
              <a:buChar char="•"/>
            </a:pPr>
            <a:r>
              <a:rPr lang="en-US" sz="1700" dirty="0">
                <a:solidFill>
                  <a:schemeClr val="tx1">
                    <a:lumMod val="75000"/>
                  </a:schemeClr>
                </a:solidFill>
              </a:rPr>
              <a:t>The Neurologist ordering the infusion was added to Care Team. </a:t>
            </a:r>
          </a:p>
          <a:p>
            <a:pPr marL="228600" lvl="0" indent="-228600" algn="l" rtl="0">
              <a:lnSpc>
                <a:spcPct val="100000"/>
              </a:lnSpc>
              <a:spcBef>
                <a:spcPts val="1000"/>
              </a:spcBef>
              <a:spcAft>
                <a:spcPts val="0"/>
              </a:spcAft>
              <a:buClr>
                <a:schemeClr val="dk1"/>
              </a:buClr>
              <a:buSzPts val="2380"/>
              <a:buChar char="•"/>
            </a:pPr>
            <a:r>
              <a:rPr lang="en-US" sz="1700" dirty="0">
                <a:solidFill>
                  <a:schemeClr val="tx1">
                    <a:lumMod val="75000"/>
                  </a:schemeClr>
                </a:solidFill>
              </a:rPr>
              <a:t>Care Insight was added indicating Sally’s functional decline and need for supportive services 1-4 days post infusion</a:t>
            </a:r>
          </a:p>
          <a:p>
            <a:pPr marL="0" lvl="0" indent="0" algn="l" rtl="0">
              <a:lnSpc>
                <a:spcPct val="100000"/>
              </a:lnSpc>
              <a:spcBef>
                <a:spcPts val="1000"/>
              </a:spcBef>
              <a:spcAft>
                <a:spcPts val="0"/>
              </a:spcAft>
              <a:buClr>
                <a:schemeClr val="dk1"/>
              </a:buClr>
              <a:buSzPts val="2380"/>
              <a:buNone/>
            </a:pPr>
            <a:r>
              <a:rPr lang="en-US" sz="1700" b="1" u="sng" dirty="0">
                <a:solidFill>
                  <a:schemeClr val="tx1">
                    <a:lumMod val="75000"/>
                  </a:schemeClr>
                </a:solidFill>
              </a:rPr>
              <a:t>Health Plan:</a:t>
            </a:r>
          </a:p>
          <a:p>
            <a:pPr marL="228600" lvl="0" indent="-228600" algn="l" rtl="0">
              <a:lnSpc>
                <a:spcPct val="100000"/>
              </a:lnSpc>
              <a:spcBef>
                <a:spcPts val="1000"/>
              </a:spcBef>
              <a:spcAft>
                <a:spcPts val="0"/>
              </a:spcAft>
              <a:buClr>
                <a:schemeClr val="dk1"/>
              </a:buClr>
              <a:buSzPts val="2380"/>
              <a:buChar char="•"/>
            </a:pPr>
            <a:r>
              <a:rPr lang="en-US" sz="1700" dirty="0">
                <a:solidFill>
                  <a:schemeClr val="tx1">
                    <a:lumMod val="75000"/>
                  </a:schemeClr>
                </a:solidFill>
              </a:rPr>
              <a:t>Protocols assigned a Case Manager due to double notification</a:t>
            </a:r>
          </a:p>
          <a:p>
            <a:pPr marL="228600" lvl="0" indent="-228600" algn="l" rtl="0">
              <a:lnSpc>
                <a:spcPct val="100000"/>
              </a:lnSpc>
              <a:spcBef>
                <a:spcPts val="1000"/>
              </a:spcBef>
              <a:spcAft>
                <a:spcPts val="0"/>
              </a:spcAft>
              <a:buClr>
                <a:schemeClr val="dk1"/>
              </a:buClr>
              <a:buSzPts val="2380"/>
              <a:buChar char="•"/>
            </a:pPr>
            <a:r>
              <a:rPr lang="en-US" sz="1700" dirty="0">
                <a:solidFill>
                  <a:schemeClr val="tx1">
                    <a:lumMod val="75000"/>
                  </a:schemeClr>
                </a:solidFill>
              </a:rPr>
              <a:t>Care Insights were reviewed, and patient was responsive to outreach</a:t>
            </a:r>
          </a:p>
          <a:p>
            <a:pPr marL="228600" lvl="0" indent="-228600" algn="l" rtl="0">
              <a:lnSpc>
                <a:spcPct val="100000"/>
              </a:lnSpc>
              <a:spcBef>
                <a:spcPts val="1000"/>
              </a:spcBef>
              <a:spcAft>
                <a:spcPts val="0"/>
              </a:spcAft>
              <a:buClr>
                <a:schemeClr val="dk1"/>
              </a:buClr>
              <a:buSzPts val="2380"/>
              <a:buChar char="•"/>
            </a:pPr>
            <a:r>
              <a:rPr lang="en-US" sz="1700" dirty="0">
                <a:solidFill>
                  <a:schemeClr val="tx1">
                    <a:lumMod val="75000"/>
                  </a:schemeClr>
                </a:solidFill>
              </a:rPr>
              <a:t>Case Manager coordinated care with Neurologist</a:t>
            </a:r>
          </a:p>
        </p:txBody>
      </p:sp>
    </p:spTree>
    <p:extLst>
      <p:ext uri="{BB962C8B-B14F-4D97-AF65-F5344CB8AC3E}">
        <p14:creationId xmlns:p14="http://schemas.microsoft.com/office/powerpoint/2010/main" val="88828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F74-64B7-E9D1-82A4-E3A676535B05}"/>
              </a:ext>
            </a:extLst>
          </p:cNvPr>
          <p:cNvSpPr>
            <a:spLocks noGrp="1"/>
          </p:cNvSpPr>
          <p:nvPr>
            <p:ph type="title"/>
          </p:nvPr>
        </p:nvSpPr>
        <p:spPr>
          <a:xfrm>
            <a:off x="2992261" y="384173"/>
            <a:ext cx="5157825" cy="1325563"/>
          </a:xfrm>
        </p:spPr>
        <p:txBody>
          <a:bodyPr>
            <a:normAutofit/>
          </a:bodyPr>
          <a:lstStyle/>
          <a:p>
            <a:r>
              <a:rPr lang="en-US" dirty="0"/>
              <a:t>Outcome For Sally</a:t>
            </a:r>
          </a:p>
        </p:txBody>
      </p:sp>
      <p:sp>
        <p:nvSpPr>
          <p:cNvPr id="6" name="Content Placeholder 5">
            <a:extLst>
              <a:ext uri="{FF2B5EF4-FFF2-40B4-BE49-F238E27FC236}">
                <a16:creationId xmlns:a16="http://schemas.microsoft.com/office/drawing/2014/main" id="{55C303FC-E8EE-7AF5-64CB-B9ED9E3AB615}"/>
              </a:ext>
            </a:extLst>
          </p:cNvPr>
          <p:cNvSpPr>
            <a:spLocks noGrp="1"/>
          </p:cNvSpPr>
          <p:nvPr>
            <p:ph sz="half" idx="1"/>
          </p:nvPr>
        </p:nvSpPr>
        <p:spPr>
          <a:xfrm>
            <a:off x="552496" y="1839675"/>
            <a:ext cx="4462088" cy="3623706"/>
          </a:xfrm>
        </p:spPr>
        <p:txBody>
          <a:bodyPr>
            <a:noAutofit/>
          </a:bodyPr>
          <a:lstStyle/>
          <a:p>
            <a:pPr lvl="0" algn="l" rtl="0">
              <a:lnSpc>
                <a:spcPct val="100000"/>
              </a:lnSpc>
              <a:spcBef>
                <a:spcPts val="1200"/>
              </a:spcBef>
              <a:spcAft>
                <a:spcPts val="0"/>
              </a:spcAft>
              <a:buClr>
                <a:schemeClr val="dk1"/>
              </a:buClr>
              <a:buSzPct val="150000"/>
            </a:pPr>
            <a:r>
              <a:rPr lang="en-US" sz="1800" dirty="0">
                <a:solidFill>
                  <a:schemeClr val="tx1">
                    <a:lumMod val="75000"/>
                  </a:schemeClr>
                </a:solidFill>
              </a:rPr>
              <a:t>Sally and Case Manager collaboratively worked with neurology office in effort find treatment alternatives that would reduce her discomfort</a:t>
            </a:r>
          </a:p>
          <a:p>
            <a:pPr lvl="0" algn="l" rtl="0">
              <a:lnSpc>
                <a:spcPct val="100000"/>
              </a:lnSpc>
              <a:spcBef>
                <a:spcPts val="1200"/>
              </a:spcBef>
              <a:spcAft>
                <a:spcPts val="0"/>
              </a:spcAft>
              <a:buClr>
                <a:schemeClr val="dk1"/>
              </a:buClr>
              <a:buSzPct val="150000"/>
            </a:pPr>
            <a:r>
              <a:rPr lang="en-US" sz="1800" dirty="0">
                <a:solidFill>
                  <a:schemeClr val="tx1">
                    <a:lumMod val="75000"/>
                  </a:schemeClr>
                </a:solidFill>
              </a:rPr>
              <a:t>Neurologist encouraged non formulary infusion which plan was happy to accommodate to avoid Sally’s suffering and ED encounters</a:t>
            </a:r>
          </a:p>
          <a:p>
            <a:pPr lvl="0" algn="l" rtl="0">
              <a:lnSpc>
                <a:spcPct val="100000"/>
              </a:lnSpc>
              <a:spcBef>
                <a:spcPts val="1200"/>
              </a:spcBef>
              <a:spcAft>
                <a:spcPts val="0"/>
              </a:spcAft>
              <a:buClr>
                <a:schemeClr val="dk1"/>
              </a:buClr>
              <a:buSzPct val="150000"/>
            </a:pPr>
            <a:r>
              <a:rPr lang="en-US" sz="1800" dirty="0">
                <a:solidFill>
                  <a:schemeClr val="tx1">
                    <a:lumMod val="75000"/>
                  </a:schemeClr>
                </a:solidFill>
              </a:rPr>
              <a:t>Care Insight was updated with new infusion details and Health Plan’s Case Manager’s information</a:t>
            </a:r>
          </a:p>
        </p:txBody>
      </p:sp>
      <p:sp>
        <p:nvSpPr>
          <p:cNvPr id="8" name="Content Placeholder 7">
            <a:extLst>
              <a:ext uri="{FF2B5EF4-FFF2-40B4-BE49-F238E27FC236}">
                <a16:creationId xmlns:a16="http://schemas.microsoft.com/office/drawing/2014/main" id="{F47BC95E-3F8A-09D9-308D-BE76ADFE4ABD}"/>
              </a:ext>
            </a:extLst>
          </p:cNvPr>
          <p:cNvSpPr>
            <a:spLocks noGrp="1"/>
          </p:cNvSpPr>
          <p:nvPr>
            <p:ph sz="half" idx="13"/>
          </p:nvPr>
        </p:nvSpPr>
        <p:spPr>
          <a:xfrm>
            <a:off x="5943600" y="1829941"/>
            <a:ext cx="5526156" cy="4101309"/>
          </a:xfrm>
        </p:spPr>
        <p:txBody>
          <a:bodyPr>
            <a:noAutofit/>
          </a:bodyPr>
          <a:lstStyle/>
          <a:p>
            <a:pPr marL="228600" lvl="0" indent="-228600" algn="l" rtl="0">
              <a:lnSpc>
                <a:spcPct val="100000"/>
              </a:lnSpc>
              <a:spcBef>
                <a:spcPts val="1200"/>
              </a:spcBef>
              <a:spcAft>
                <a:spcPts val="0"/>
              </a:spcAft>
              <a:buClr>
                <a:schemeClr val="dk1"/>
              </a:buClr>
              <a:buSzPct val="150000"/>
              <a:buChar char="•"/>
            </a:pPr>
            <a:r>
              <a:rPr lang="en-US" sz="1800" dirty="0">
                <a:solidFill>
                  <a:schemeClr val="tx1">
                    <a:lumMod val="75000"/>
                  </a:schemeClr>
                </a:solidFill>
              </a:rPr>
              <a:t>Sally had a significant decrease is symptoms post infusion with new medications</a:t>
            </a:r>
          </a:p>
          <a:p>
            <a:pPr marL="228600" lvl="0" indent="-228600" algn="l" rtl="0">
              <a:lnSpc>
                <a:spcPct val="100000"/>
              </a:lnSpc>
              <a:spcBef>
                <a:spcPts val="1200"/>
              </a:spcBef>
              <a:spcAft>
                <a:spcPts val="0"/>
              </a:spcAft>
              <a:buClr>
                <a:schemeClr val="dk1"/>
              </a:buClr>
              <a:buSzPct val="150000"/>
              <a:buChar char="•"/>
            </a:pPr>
            <a:r>
              <a:rPr lang="en-US" sz="1800" dirty="0">
                <a:solidFill>
                  <a:schemeClr val="tx1">
                    <a:lumMod val="75000"/>
                  </a:schemeClr>
                </a:solidFill>
              </a:rPr>
              <a:t>Participating in the care collaboration with the knowledge that Insights on the PointClickCare Collaboration Network would be seen in EDs outside her community hospital- Sally began reestablishing her social network</a:t>
            </a:r>
          </a:p>
          <a:p>
            <a:pPr marL="228600" lvl="0" indent="-228600" algn="l" rtl="0">
              <a:lnSpc>
                <a:spcPct val="100000"/>
              </a:lnSpc>
              <a:spcBef>
                <a:spcPts val="1200"/>
              </a:spcBef>
              <a:spcAft>
                <a:spcPts val="0"/>
              </a:spcAft>
              <a:buClr>
                <a:schemeClr val="dk1"/>
              </a:buClr>
              <a:buSzPct val="150000"/>
              <a:buChar char="•"/>
            </a:pPr>
            <a:r>
              <a:rPr lang="en-US" sz="1800" dirty="0">
                <a:solidFill>
                  <a:schemeClr val="tx1">
                    <a:lumMod val="75000"/>
                  </a:schemeClr>
                </a:solidFill>
              </a:rPr>
              <a:t>After 6 months of improved medical stability, Sally welcomed her foster children back to her home</a:t>
            </a:r>
          </a:p>
          <a:p>
            <a:pPr marL="228600" lvl="0" indent="-228600" algn="l" rtl="0">
              <a:lnSpc>
                <a:spcPct val="100000"/>
              </a:lnSpc>
              <a:spcBef>
                <a:spcPts val="1200"/>
              </a:spcBef>
              <a:spcAft>
                <a:spcPts val="0"/>
              </a:spcAft>
              <a:buClr>
                <a:schemeClr val="dk1"/>
              </a:buClr>
              <a:buSzPct val="150000"/>
              <a:buChar char="•"/>
            </a:pPr>
            <a:r>
              <a:rPr lang="en-US" sz="1800" dirty="0">
                <a:solidFill>
                  <a:schemeClr val="tx1">
                    <a:lumMod val="75000"/>
                  </a:schemeClr>
                </a:solidFill>
              </a:rPr>
              <a:t>Sally has increased confidence in healthcare!</a:t>
            </a:r>
          </a:p>
        </p:txBody>
      </p:sp>
    </p:spTree>
    <p:extLst>
      <p:ext uri="{BB962C8B-B14F-4D97-AF65-F5344CB8AC3E}">
        <p14:creationId xmlns:p14="http://schemas.microsoft.com/office/powerpoint/2010/main" val="365650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a:extLst>
              <a:ext uri="{FF2B5EF4-FFF2-40B4-BE49-F238E27FC236}">
                <a16:creationId xmlns:a16="http://schemas.microsoft.com/office/drawing/2014/main" id="{C4259617-B7C4-4734-B0FD-50A0BF14E1FC}"/>
              </a:ext>
            </a:extLst>
          </p:cNvPr>
          <p:cNvSpPr/>
          <p:nvPr/>
        </p:nvSpPr>
        <p:spPr>
          <a:xfrm rot="5400000">
            <a:off x="1423952" y="3545048"/>
            <a:ext cx="503834" cy="245425"/>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4E7F893-5B1F-4CFB-B8D9-8CDFEFB33EFE}"/>
              </a:ext>
            </a:extLst>
          </p:cNvPr>
          <p:cNvSpPr/>
          <p:nvPr/>
        </p:nvSpPr>
        <p:spPr>
          <a:xfrm rot="5400000">
            <a:off x="1421530" y="4861498"/>
            <a:ext cx="503833" cy="25027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CCB4D8D-4A9D-42B9-8D8B-2C063E4A3F2F}"/>
              </a:ext>
            </a:extLst>
          </p:cNvPr>
          <p:cNvSpPr>
            <a:spLocks noGrp="1"/>
          </p:cNvSpPr>
          <p:nvPr>
            <p:ph type="title"/>
          </p:nvPr>
        </p:nvSpPr>
        <p:spPr>
          <a:xfrm>
            <a:off x="5005694" y="265240"/>
            <a:ext cx="2180611" cy="756400"/>
          </a:xfrm>
        </p:spPr>
        <p:txBody>
          <a:bodyPr/>
          <a:lstStyle/>
          <a:p>
            <a:r>
              <a:rPr lang="en-US" dirty="0"/>
              <a:t>Agenda</a:t>
            </a:r>
          </a:p>
        </p:txBody>
      </p:sp>
      <p:sp>
        <p:nvSpPr>
          <p:cNvPr id="7" name="TextBox 6">
            <a:extLst>
              <a:ext uri="{FF2B5EF4-FFF2-40B4-BE49-F238E27FC236}">
                <a16:creationId xmlns:a16="http://schemas.microsoft.com/office/drawing/2014/main" id="{BE415A30-D6C0-46FF-A345-F8AE0D221DE0}"/>
              </a:ext>
            </a:extLst>
          </p:cNvPr>
          <p:cNvSpPr txBox="1"/>
          <p:nvPr/>
        </p:nvSpPr>
        <p:spPr>
          <a:xfrm>
            <a:off x="1548311" y="1197853"/>
            <a:ext cx="9948745" cy="493981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Introductions</a:t>
            </a:r>
          </a:p>
          <a:p>
            <a:pPr marL="800100" lvl="1" indent="-342900">
              <a:buFont typeface="Courier New" panose="02070309020205020404" pitchFamily="49" charset="0"/>
              <a:buChar char="o"/>
            </a:pPr>
            <a:r>
              <a:rPr lang="en-US" sz="2000" b="1" dirty="0"/>
              <a:t>Dana Wilson</a:t>
            </a:r>
            <a:r>
              <a:rPr lang="en-US" sz="2000" dirty="0"/>
              <a:t>, PMP, Program Manager, HFS, Division of Medical Programs, Program &amp; Policy Coordination, Federal Health Information Planning</a:t>
            </a:r>
            <a:endParaRPr lang="en-US" sz="2000" dirty="0">
              <a:cs typeface="Arial"/>
            </a:endParaRPr>
          </a:p>
          <a:p>
            <a:pPr marL="800100" lvl="1" indent="-342900">
              <a:buFont typeface="Courier New" panose="02070309020205020404" pitchFamily="49" charset="0"/>
              <a:buChar char="o"/>
            </a:pPr>
            <a:r>
              <a:rPr lang="en-US" sz="2000" b="1" dirty="0"/>
              <a:t>Nancy Sehy</a:t>
            </a:r>
            <a:r>
              <a:rPr lang="en-US" sz="2000" dirty="0"/>
              <a:t>, BSN, RN, CHPCA, Clinical Solutions Lead, PointClickCare</a:t>
            </a:r>
          </a:p>
          <a:p>
            <a:pPr marL="800100" lvl="1" indent="-342900">
              <a:buFont typeface="Courier New" panose="02070309020205020404" pitchFamily="49" charset="0"/>
              <a:buChar char="o"/>
            </a:pPr>
            <a:r>
              <a:rPr lang="en-US" sz="2000" b="1" dirty="0">
                <a:cs typeface="Arial"/>
              </a:rPr>
              <a:t>Kate Dowd</a:t>
            </a:r>
            <a:r>
              <a:rPr lang="en-US" sz="2000" dirty="0">
                <a:cs typeface="Arial"/>
              </a:rPr>
              <a:t>, BSW, MA, Strategic Clinical Solutions Manager, PointClickCare</a:t>
            </a:r>
          </a:p>
          <a:p>
            <a:pPr lvl="1"/>
            <a:endParaRPr lang="en-US" sz="1600" dirty="0"/>
          </a:p>
          <a:p>
            <a:pPr marL="285750" indent="-285750">
              <a:spcBef>
                <a:spcPts val="600"/>
              </a:spcBef>
              <a:buFont typeface="Arial" panose="020B0604020202020204" pitchFamily="34" charset="0"/>
              <a:buChar char="•"/>
            </a:pPr>
            <a:r>
              <a:rPr lang="en-US" sz="2000" dirty="0"/>
              <a:t>HealthChoice Illinois ADT Program Updates</a:t>
            </a:r>
          </a:p>
          <a:p>
            <a:pPr marL="285750" indent="-285750">
              <a:spcBef>
                <a:spcPts val="600"/>
              </a:spcBef>
              <a:buFont typeface="Arial" panose="020B0604020202020204" pitchFamily="34" charset="0"/>
              <a:buChar char="•"/>
            </a:pPr>
            <a:r>
              <a:rPr lang="en-US" sz="2000" dirty="0">
                <a:cs typeface="Arial"/>
              </a:rPr>
              <a:t>Technical Advisory Committee Update</a:t>
            </a:r>
          </a:p>
          <a:p>
            <a:pPr marL="285750" indent="-285750">
              <a:spcBef>
                <a:spcPts val="600"/>
              </a:spcBef>
              <a:buFont typeface="Arial" panose="020B0604020202020204" pitchFamily="34" charset="0"/>
              <a:buChar char="•"/>
            </a:pPr>
            <a:r>
              <a:rPr lang="en-US" sz="2000" dirty="0">
                <a:cs typeface="Arial"/>
              </a:rPr>
              <a:t>New Provider Notice Review</a:t>
            </a:r>
          </a:p>
          <a:p>
            <a:pPr marL="285750" indent="-285750">
              <a:spcBef>
                <a:spcPts val="600"/>
              </a:spcBef>
              <a:buFont typeface="Arial" panose="020B0604020202020204" pitchFamily="34" charset="0"/>
              <a:buChar char="•"/>
            </a:pPr>
            <a:r>
              <a:rPr lang="en-US" sz="2000" dirty="0">
                <a:cs typeface="Arial"/>
              </a:rPr>
              <a:t>Progress on 2023 CCG Initiative Goals</a:t>
            </a:r>
          </a:p>
          <a:p>
            <a:pPr marL="285750" indent="-285750">
              <a:spcBef>
                <a:spcPts val="600"/>
              </a:spcBef>
              <a:buFont typeface="Arial" panose="020B0604020202020204" pitchFamily="34" charset="0"/>
              <a:buChar char="•"/>
            </a:pPr>
            <a:r>
              <a:rPr lang="en-US" sz="2000" dirty="0">
                <a:cs typeface="Arial"/>
              </a:rPr>
              <a:t>Platform Notification Success Stories </a:t>
            </a:r>
          </a:p>
          <a:p>
            <a:pPr marL="285750" indent="-285750">
              <a:spcBef>
                <a:spcPts val="600"/>
              </a:spcBef>
              <a:buFont typeface="Arial" panose="020B0604020202020204" pitchFamily="34" charset="0"/>
              <a:buChar char="•"/>
            </a:pPr>
            <a:r>
              <a:rPr lang="en-US" sz="2000" dirty="0">
                <a:cs typeface="Arial"/>
              </a:rPr>
              <a:t>Platform Updates</a:t>
            </a:r>
            <a:endParaRPr lang="en-US" dirty="0"/>
          </a:p>
          <a:p>
            <a:pPr marL="285750" indent="-285750">
              <a:spcBef>
                <a:spcPts val="600"/>
              </a:spcBef>
              <a:buFont typeface="Arial" panose="020B0604020202020204" pitchFamily="34" charset="0"/>
              <a:buChar char="•"/>
            </a:pPr>
            <a:r>
              <a:rPr lang="en-US" sz="2000" dirty="0"/>
              <a:t>Upcoming Events </a:t>
            </a:r>
            <a:endParaRPr lang="en-US" sz="2000" dirty="0">
              <a:cs typeface="Arial"/>
            </a:endParaRPr>
          </a:p>
          <a:p>
            <a:pPr marL="285750" indent="-285750">
              <a:buFont typeface="Arial" panose="020B0604020202020204" pitchFamily="34" charset="0"/>
              <a:buChar char="•"/>
            </a:pPr>
            <a:endParaRPr lang="en-US" sz="2400" dirty="0">
              <a:cs typeface="Arial"/>
            </a:endParaRPr>
          </a:p>
        </p:txBody>
      </p:sp>
    </p:spTree>
    <p:extLst>
      <p:ext uri="{BB962C8B-B14F-4D97-AF65-F5344CB8AC3E}">
        <p14:creationId xmlns:p14="http://schemas.microsoft.com/office/powerpoint/2010/main" val="47492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F74-64B7-E9D1-82A4-E3A676535B05}"/>
              </a:ext>
            </a:extLst>
          </p:cNvPr>
          <p:cNvSpPr>
            <a:spLocks noGrp="1"/>
          </p:cNvSpPr>
          <p:nvPr>
            <p:ph type="title"/>
          </p:nvPr>
        </p:nvSpPr>
        <p:spPr>
          <a:xfrm>
            <a:off x="5481638" y="1661836"/>
            <a:ext cx="5957887" cy="1436296"/>
          </a:xfrm>
        </p:spPr>
        <p:txBody>
          <a:bodyPr>
            <a:normAutofit/>
          </a:bodyPr>
          <a:lstStyle/>
          <a:p>
            <a:r>
              <a:rPr lang="en-US" dirty="0">
                <a:solidFill>
                  <a:schemeClr val="tx2"/>
                </a:solidFill>
              </a:rPr>
              <a:t>Additional Story - Demo</a:t>
            </a:r>
          </a:p>
        </p:txBody>
      </p:sp>
    </p:spTree>
    <p:extLst>
      <p:ext uri="{BB962C8B-B14F-4D97-AF65-F5344CB8AC3E}">
        <p14:creationId xmlns:p14="http://schemas.microsoft.com/office/powerpoint/2010/main" val="2391714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775297" y="2491163"/>
            <a:ext cx="7707230" cy="1324527"/>
          </a:xfrm>
        </p:spPr>
        <p:txBody>
          <a:bodyPr>
            <a:normAutofit/>
          </a:bodyPr>
          <a:lstStyle/>
          <a:p>
            <a:pPr>
              <a:lnSpc>
                <a:spcPct val="100000"/>
              </a:lnSpc>
              <a:spcBef>
                <a:spcPts val="0"/>
              </a:spcBef>
            </a:pPr>
            <a:r>
              <a:rPr lang="en-US" b="0" dirty="0">
                <a:latin typeface="Arial"/>
                <a:cs typeface="Arial"/>
              </a:rPr>
              <a:t>Platform Updates</a:t>
            </a:r>
            <a:endParaRPr lang="en-US" dirty="0"/>
          </a:p>
          <a:p>
            <a:endParaRPr lang="en-US" dirty="0"/>
          </a:p>
        </p:txBody>
      </p:sp>
    </p:spTree>
    <p:extLst>
      <p:ext uri="{BB962C8B-B14F-4D97-AF65-F5344CB8AC3E}">
        <p14:creationId xmlns:p14="http://schemas.microsoft.com/office/powerpoint/2010/main" val="1607772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2DF74-64B7-E9D1-82A4-E3A676535B05}"/>
              </a:ext>
            </a:extLst>
          </p:cNvPr>
          <p:cNvSpPr>
            <a:spLocks noGrp="1"/>
          </p:cNvSpPr>
          <p:nvPr>
            <p:ph type="title"/>
          </p:nvPr>
        </p:nvSpPr>
        <p:spPr/>
        <p:txBody>
          <a:bodyPr>
            <a:normAutofit/>
          </a:bodyPr>
          <a:lstStyle/>
          <a:p>
            <a:r>
              <a:rPr lang="en-US" dirty="0"/>
              <a:t>Rebranding under Parent Company</a:t>
            </a:r>
          </a:p>
        </p:txBody>
      </p:sp>
      <p:sp>
        <p:nvSpPr>
          <p:cNvPr id="6" name="Content Placeholder 5">
            <a:extLst>
              <a:ext uri="{FF2B5EF4-FFF2-40B4-BE49-F238E27FC236}">
                <a16:creationId xmlns:a16="http://schemas.microsoft.com/office/drawing/2014/main" id="{55C303FC-E8EE-7AF5-64CB-B9ED9E3AB615}"/>
              </a:ext>
            </a:extLst>
          </p:cNvPr>
          <p:cNvSpPr>
            <a:spLocks noGrp="1"/>
          </p:cNvSpPr>
          <p:nvPr>
            <p:ph sz="half" idx="1"/>
          </p:nvPr>
        </p:nvSpPr>
        <p:spPr/>
        <p:txBody>
          <a:bodyPr>
            <a:normAutofit/>
          </a:bodyPr>
          <a:lstStyle/>
          <a:p>
            <a:r>
              <a:rPr lang="en-US" sz="2200" dirty="0">
                <a:solidFill>
                  <a:schemeClr val="tx1">
                    <a:lumMod val="75000"/>
                  </a:schemeClr>
                </a:solidFill>
              </a:rPr>
              <a:t>PointClickCare acquired Collective Medical Technologies, Audacious Inquiry, and Patient Pattern over the last </a:t>
            </a:r>
            <a:r>
              <a:rPr lang="en-US" sz="2200">
                <a:solidFill>
                  <a:schemeClr val="tx1">
                    <a:lumMod val="75000"/>
                  </a:schemeClr>
                </a:solidFill>
              </a:rPr>
              <a:t>few years, CMT in 2020.</a:t>
            </a:r>
            <a:endParaRPr lang="en-US" sz="2200" dirty="0">
              <a:solidFill>
                <a:schemeClr val="tx1">
                  <a:lumMod val="75000"/>
                </a:schemeClr>
              </a:solidFill>
            </a:endParaRPr>
          </a:p>
          <a:p>
            <a:pPr marL="0" indent="0">
              <a:buNone/>
            </a:pPr>
            <a:endParaRPr lang="en-US" sz="800" dirty="0">
              <a:solidFill>
                <a:schemeClr val="tx1">
                  <a:lumMod val="75000"/>
                </a:schemeClr>
              </a:solidFill>
            </a:endParaRPr>
          </a:p>
          <a:p>
            <a:r>
              <a:rPr lang="en-US" sz="2200" dirty="0">
                <a:solidFill>
                  <a:schemeClr val="tx1">
                    <a:lumMod val="75000"/>
                  </a:schemeClr>
                </a:solidFill>
              </a:rPr>
              <a:t>To simplify and highlight the connection of all that data, we are all now under the parent company branding umbrella.</a:t>
            </a:r>
          </a:p>
        </p:txBody>
      </p:sp>
      <p:pic>
        <p:nvPicPr>
          <p:cNvPr id="4" name="Content Placeholder 3">
            <a:extLst>
              <a:ext uri="{FF2B5EF4-FFF2-40B4-BE49-F238E27FC236}">
                <a16:creationId xmlns:a16="http://schemas.microsoft.com/office/drawing/2014/main" id="{6B9BDD02-E765-B8DA-968E-A010A8A00C2E}"/>
              </a:ext>
            </a:extLst>
          </p:cNvPr>
          <p:cNvPicPr>
            <a:picLocks noGrp="1" noChangeAspect="1"/>
          </p:cNvPicPr>
          <p:nvPr>
            <p:ph sz="half" idx="13"/>
          </p:nvPr>
        </p:nvPicPr>
        <p:blipFill>
          <a:blip r:embed="rId3"/>
          <a:stretch>
            <a:fillRect/>
          </a:stretch>
        </p:blipFill>
        <p:spPr>
          <a:xfrm>
            <a:off x="6440488" y="3381020"/>
            <a:ext cx="4913312" cy="1237372"/>
          </a:xfrm>
          <a:prstGeom prst="rect">
            <a:avLst/>
          </a:prstGeom>
        </p:spPr>
      </p:pic>
    </p:spTree>
    <p:extLst>
      <p:ext uri="{BB962C8B-B14F-4D97-AF65-F5344CB8AC3E}">
        <p14:creationId xmlns:p14="http://schemas.microsoft.com/office/powerpoint/2010/main" val="2165606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5C303FC-E8EE-7AF5-64CB-B9ED9E3AB615}"/>
              </a:ext>
            </a:extLst>
          </p:cNvPr>
          <p:cNvSpPr>
            <a:spLocks noGrp="1"/>
          </p:cNvSpPr>
          <p:nvPr>
            <p:ph sz="half" idx="1"/>
          </p:nvPr>
        </p:nvSpPr>
        <p:spPr>
          <a:xfrm>
            <a:off x="764238" y="1617147"/>
            <a:ext cx="4912662" cy="1564203"/>
          </a:xfrm>
        </p:spPr>
        <p:txBody>
          <a:bodyPr/>
          <a:lstStyle/>
          <a:p>
            <a:r>
              <a:rPr lang="en-US" dirty="0"/>
              <a:t>Help and Support are now found under </a:t>
            </a:r>
            <a:r>
              <a:rPr lang="en-US"/>
              <a:t>the Resource Hub “?” </a:t>
            </a:r>
            <a:r>
              <a:rPr lang="en-US" dirty="0"/>
              <a:t>icon in the upper right of the portal</a:t>
            </a:r>
          </a:p>
        </p:txBody>
      </p:sp>
      <p:pic>
        <p:nvPicPr>
          <p:cNvPr id="4" name="Content Placeholder 3">
            <a:extLst>
              <a:ext uri="{FF2B5EF4-FFF2-40B4-BE49-F238E27FC236}">
                <a16:creationId xmlns:a16="http://schemas.microsoft.com/office/drawing/2014/main" id="{E85541BC-8D69-DE45-4946-F6B114077A63}"/>
              </a:ext>
            </a:extLst>
          </p:cNvPr>
          <p:cNvPicPr>
            <a:picLocks noGrp="1" noChangeAspect="1"/>
          </p:cNvPicPr>
          <p:nvPr>
            <p:ph sz="half" idx="13"/>
          </p:nvPr>
        </p:nvPicPr>
        <p:blipFill>
          <a:blip r:embed="rId3"/>
          <a:stretch>
            <a:fillRect/>
          </a:stretch>
        </p:blipFill>
        <p:spPr>
          <a:xfrm>
            <a:off x="5877559" y="1127161"/>
            <a:ext cx="4282377" cy="3624263"/>
          </a:xfrm>
          <a:prstGeom prst="rect">
            <a:avLst/>
          </a:prstGeom>
          <a:ln w="25400">
            <a:solidFill>
              <a:schemeClr val="accent1">
                <a:shade val="50000"/>
              </a:schemeClr>
            </a:solidFill>
          </a:ln>
        </p:spPr>
      </p:pic>
      <p:pic>
        <p:nvPicPr>
          <p:cNvPr id="5" name="Picture 4">
            <a:extLst>
              <a:ext uri="{FF2B5EF4-FFF2-40B4-BE49-F238E27FC236}">
                <a16:creationId xmlns:a16="http://schemas.microsoft.com/office/drawing/2014/main" id="{D08452D2-8EDC-1A67-6DE6-5F63120EE2F6}"/>
              </a:ext>
            </a:extLst>
          </p:cNvPr>
          <p:cNvPicPr>
            <a:picLocks noChangeAspect="1"/>
          </p:cNvPicPr>
          <p:nvPr/>
        </p:nvPicPr>
        <p:blipFill>
          <a:blip r:embed="rId4"/>
          <a:stretch>
            <a:fillRect/>
          </a:stretch>
        </p:blipFill>
        <p:spPr>
          <a:xfrm>
            <a:off x="2467609" y="3940493"/>
            <a:ext cx="1713865" cy="1247140"/>
          </a:xfrm>
          <a:prstGeom prst="rect">
            <a:avLst/>
          </a:prstGeom>
          <a:ln>
            <a:solidFill>
              <a:schemeClr val="tx2">
                <a:lumMod val="60000"/>
                <a:lumOff val="40000"/>
              </a:schemeClr>
            </a:solidFill>
          </a:ln>
        </p:spPr>
      </p:pic>
      <p:sp>
        <p:nvSpPr>
          <p:cNvPr id="7" name="TextBox 6">
            <a:extLst>
              <a:ext uri="{FF2B5EF4-FFF2-40B4-BE49-F238E27FC236}">
                <a16:creationId xmlns:a16="http://schemas.microsoft.com/office/drawing/2014/main" id="{80320CFE-BCFE-A4A3-7576-91EE1A470164}"/>
              </a:ext>
            </a:extLst>
          </p:cNvPr>
          <p:cNvSpPr txBox="1"/>
          <p:nvPr/>
        </p:nvSpPr>
        <p:spPr>
          <a:xfrm>
            <a:off x="484211" y="4194731"/>
            <a:ext cx="1323126" cy="954107"/>
          </a:xfrm>
          <a:prstGeom prst="rect">
            <a:avLst/>
          </a:prstGeom>
          <a:noFill/>
        </p:spPr>
        <p:txBody>
          <a:bodyPr wrap="square" rtlCol="0">
            <a:spAutoFit/>
          </a:bodyPr>
          <a:lstStyle/>
          <a:p>
            <a:pPr algn="ctr"/>
            <a:r>
              <a:rPr lang="en-US" sz="1400" dirty="0">
                <a:solidFill>
                  <a:schemeClr val="tx2"/>
                </a:solidFill>
              </a:rPr>
              <a:t>These two in lower left will be going away soon</a:t>
            </a:r>
          </a:p>
        </p:txBody>
      </p:sp>
      <p:sp>
        <p:nvSpPr>
          <p:cNvPr id="9" name="Arrow: Right 8">
            <a:extLst>
              <a:ext uri="{FF2B5EF4-FFF2-40B4-BE49-F238E27FC236}">
                <a16:creationId xmlns:a16="http://schemas.microsoft.com/office/drawing/2014/main" id="{5518AEFE-1FC9-3359-C9C1-9402FF06D8EB}"/>
              </a:ext>
            </a:extLst>
          </p:cNvPr>
          <p:cNvSpPr/>
          <p:nvPr/>
        </p:nvSpPr>
        <p:spPr>
          <a:xfrm>
            <a:off x="1807337" y="4429125"/>
            <a:ext cx="459613"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ircle: Hollow 9">
            <a:extLst>
              <a:ext uri="{FF2B5EF4-FFF2-40B4-BE49-F238E27FC236}">
                <a16:creationId xmlns:a16="http://schemas.microsoft.com/office/drawing/2014/main" id="{400CD437-BCE7-11A9-BFE8-BC23C93EC45A}"/>
              </a:ext>
            </a:extLst>
          </p:cNvPr>
          <p:cNvSpPr/>
          <p:nvPr/>
        </p:nvSpPr>
        <p:spPr>
          <a:xfrm>
            <a:off x="8750745" y="885825"/>
            <a:ext cx="821880" cy="809625"/>
          </a:xfrm>
          <a:prstGeom prst="donut">
            <a:avLst>
              <a:gd name="adj" fmla="val 13337"/>
            </a:avLst>
          </a:prstGeom>
          <a:solidFill>
            <a:schemeClr val="accent3"/>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7389D126-B656-D943-1EBE-FDD70E3B35F8}"/>
              </a:ext>
            </a:extLst>
          </p:cNvPr>
          <p:cNvSpPr txBox="1"/>
          <p:nvPr/>
        </p:nvSpPr>
        <p:spPr>
          <a:xfrm>
            <a:off x="6361135" y="5187633"/>
            <a:ext cx="3001939" cy="307777"/>
          </a:xfrm>
          <a:prstGeom prst="rect">
            <a:avLst/>
          </a:prstGeom>
          <a:noFill/>
        </p:spPr>
        <p:txBody>
          <a:bodyPr wrap="square" rtlCol="0">
            <a:spAutoFit/>
          </a:bodyPr>
          <a:lstStyle/>
          <a:p>
            <a:pPr algn="ctr"/>
            <a:r>
              <a:rPr lang="en-US" sz="1400" dirty="0">
                <a:solidFill>
                  <a:schemeClr val="tx2"/>
                </a:solidFill>
              </a:rPr>
              <a:t>New ? icon in upper right</a:t>
            </a:r>
          </a:p>
        </p:txBody>
      </p:sp>
      <p:sp>
        <p:nvSpPr>
          <p:cNvPr id="12" name="Arrow: Up 11">
            <a:extLst>
              <a:ext uri="{FF2B5EF4-FFF2-40B4-BE49-F238E27FC236}">
                <a16:creationId xmlns:a16="http://schemas.microsoft.com/office/drawing/2014/main" id="{CF8D190C-7ADB-0815-5111-3805ACD3BD08}"/>
              </a:ext>
            </a:extLst>
          </p:cNvPr>
          <p:cNvSpPr/>
          <p:nvPr/>
        </p:nvSpPr>
        <p:spPr>
          <a:xfrm rot="1213914">
            <a:off x="8173368" y="1860405"/>
            <a:ext cx="357604" cy="33260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896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a:extLst>
              <a:ext uri="{FF2B5EF4-FFF2-40B4-BE49-F238E27FC236}">
                <a16:creationId xmlns:a16="http://schemas.microsoft.com/office/drawing/2014/main" id="{64E7F893-5B1F-4CFB-B8D9-8CDFEFB33EFE}"/>
              </a:ext>
            </a:extLst>
          </p:cNvPr>
          <p:cNvSpPr/>
          <p:nvPr/>
        </p:nvSpPr>
        <p:spPr>
          <a:xfrm rot="5400000">
            <a:off x="1421530" y="4861498"/>
            <a:ext cx="503833" cy="25027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6DB5A358-E015-D788-C771-799B3B0AE589}"/>
              </a:ext>
            </a:extLst>
          </p:cNvPr>
          <p:cNvSpPr/>
          <p:nvPr/>
        </p:nvSpPr>
        <p:spPr>
          <a:xfrm>
            <a:off x="2352070" y="1587969"/>
            <a:ext cx="3205052" cy="219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4B054F9D-4A44-7FD3-F13F-B882D062CA6F}"/>
              </a:ext>
            </a:extLst>
          </p:cNvPr>
          <p:cNvSpPr txBox="1"/>
          <p:nvPr/>
        </p:nvSpPr>
        <p:spPr>
          <a:xfrm>
            <a:off x="3477757" y="528660"/>
            <a:ext cx="83996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tx2"/>
                </a:solidFill>
                <a:latin typeface="+mj-lt"/>
              </a:rPr>
              <a:t>Care Insights</a:t>
            </a:r>
            <a:endParaRPr kumimoji="0" lang="en-US" sz="3200" b="1" i="0" u="none" strike="noStrike" kern="1200" cap="none" spc="0" normalizeH="0" baseline="0" noProof="0" dirty="0">
              <a:ln>
                <a:noFill/>
              </a:ln>
              <a:solidFill>
                <a:srgbClr val="1C4285"/>
              </a:solidFill>
              <a:effectLst/>
              <a:uLnTx/>
              <a:uFillTx/>
              <a:latin typeface="+mj-lt"/>
              <a:ea typeface="+mn-ea"/>
              <a:cs typeface="+mn-cs"/>
            </a:endParaRPr>
          </a:p>
        </p:txBody>
      </p:sp>
      <p:sp>
        <p:nvSpPr>
          <p:cNvPr id="12" name="TextBox 11">
            <a:extLst>
              <a:ext uri="{FF2B5EF4-FFF2-40B4-BE49-F238E27FC236}">
                <a16:creationId xmlns:a16="http://schemas.microsoft.com/office/drawing/2014/main" id="{258548D9-6C79-30B1-37BA-9F3C912B13BA}"/>
              </a:ext>
            </a:extLst>
          </p:cNvPr>
          <p:cNvSpPr txBox="1"/>
          <p:nvPr/>
        </p:nvSpPr>
        <p:spPr>
          <a:xfrm>
            <a:off x="3477757" y="1244897"/>
            <a:ext cx="7266525" cy="33855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a:ln>
                  <a:noFill/>
                </a:ln>
                <a:solidFill>
                  <a:schemeClr val="tx2"/>
                </a:solidFill>
                <a:effectLst/>
                <a:uLnTx/>
                <a:uFillTx/>
                <a:latin typeface="Arial" panose="020B0604020202020204"/>
                <a:ea typeface="+mn-lt"/>
                <a:cs typeface="Arial" panose="020B0604020202020204"/>
                <a:hlinkClick r:id="rId3">
                  <a:extLst>
                    <a:ext uri="{A12FA001-AC4F-418D-AE19-62706E023703}">
                      <ahyp:hlinkClr xmlns:ahyp="http://schemas.microsoft.com/office/drawing/2018/hyperlinkcolor" val="tx"/>
                    </a:ext>
                  </a:extLst>
                </a:hlinkClick>
              </a:rPr>
              <a:t>Care Insights Welcome</a:t>
            </a:r>
            <a:r>
              <a:rPr kumimoji="0" lang="en-US" sz="1600" b="0" u="none" strike="noStrike" kern="1200" cap="none" spc="0" normalizeH="0" baseline="0" noProof="0">
                <a:ln>
                  <a:noFill/>
                </a:ln>
                <a:solidFill>
                  <a:schemeClr val="tx2"/>
                </a:solidFill>
                <a:effectLst/>
                <a:uLnTx/>
                <a:uFillTx/>
                <a:latin typeface="Arial" panose="020B0604020202020204"/>
                <a:ea typeface="+mn-lt"/>
                <a:cs typeface="Arial" panose="020B0604020202020204"/>
              </a:rPr>
              <a:t>   </a:t>
            </a:r>
            <a:r>
              <a:rPr kumimoji="0" lang="en-US" sz="1600" b="0" u="none" strike="noStrike" kern="1200" cap="none" spc="0" normalizeH="0" baseline="0" noProof="0">
                <a:ln>
                  <a:noFill/>
                </a:ln>
                <a:solidFill>
                  <a:schemeClr val="tx2"/>
                </a:solidFill>
                <a:effectLst/>
                <a:uLnTx/>
                <a:uFillTx/>
                <a:latin typeface="Arial" panose="020B0604020202020204"/>
                <a:ea typeface="+mn-lt"/>
                <a:cs typeface="Arial" panose="020B0604020202020204"/>
                <a:hlinkClick r:id="rId4">
                  <a:extLst>
                    <a:ext uri="{A12FA001-AC4F-418D-AE19-62706E023703}">
                      <ahyp:hlinkClr xmlns:ahyp="http://schemas.microsoft.com/office/drawing/2018/hyperlinkcolor" val="tx"/>
                    </a:ext>
                  </a:extLst>
                </a:hlinkClick>
              </a:rPr>
              <a:t>Using Collaborative Insights</a:t>
            </a:r>
            <a:endParaRPr kumimoji="0" lang="en-US" sz="1600" b="0" u="none" strike="noStrike" kern="1200" cap="none" spc="0" normalizeH="0" baseline="0" noProof="0">
              <a:ln>
                <a:noFill/>
              </a:ln>
              <a:solidFill>
                <a:schemeClr val="tx2"/>
              </a:solidFill>
              <a:effectLst/>
              <a:uLnTx/>
              <a:uFillTx/>
              <a:latin typeface="Arial" panose="020B0604020202020204"/>
              <a:ea typeface="+mn-ea"/>
              <a:cs typeface="Arial"/>
            </a:endParaRPr>
          </a:p>
        </p:txBody>
      </p:sp>
      <p:pic>
        <p:nvPicPr>
          <p:cNvPr id="4" name="Picture 3">
            <a:extLst>
              <a:ext uri="{FF2B5EF4-FFF2-40B4-BE49-F238E27FC236}">
                <a16:creationId xmlns:a16="http://schemas.microsoft.com/office/drawing/2014/main" id="{341EE45A-4C74-938F-5A2D-A556F0056B61}"/>
              </a:ext>
            </a:extLst>
          </p:cNvPr>
          <p:cNvPicPr>
            <a:picLocks noChangeAspect="1"/>
          </p:cNvPicPr>
          <p:nvPr/>
        </p:nvPicPr>
        <p:blipFill>
          <a:blip r:embed="rId5"/>
          <a:stretch>
            <a:fillRect/>
          </a:stretch>
        </p:blipFill>
        <p:spPr>
          <a:xfrm>
            <a:off x="3564265" y="2220074"/>
            <a:ext cx="8313180" cy="3220044"/>
          </a:xfrm>
          <a:prstGeom prst="rect">
            <a:avLst/>
          </a:prstGeom>
          <a:effectLst>
            <a:glow rad="63500">
              <a:schemeClr val="accent1">
                <a:alpha val="40000"/>
              </a:schemeClr>
            </a:glow>
          </a:effectLst>
        </p:spPr>
      </p:pic>
      <p:pic>
        <p:nvPicPr>
          <p:cNvPr id="10" name="Picture 9">
            <a:extLst>
              <a:ext uri="{FF2B5EF4-FFF2-40B4-BE49-F238E27FC236}">
                <a16:creationId xmlns:a16="http://schemas.microsoft.com/office/drawing/2014/main" id="{4A911B97-229A-AC97-C599-65617ACED82E}"/>
              </a:ext>
            </a:extLst>
          </p:cNvPr>
          <p:cNvPicPr>
            <a:picLocks noChangeAspect="1"/>
          </p:cNvPicPr>
          <p:nvPr/>
        </p:nvPicPr>
        <p:blipFill>
          <a:blip r:embed="rId6"/>
          <a:stretch>
            <a:fillRect/>
          </a:stretch>
        </p:blipFill>
        <p:spPr>
          <a:xfrm>
            <a:off x="467545" y="279962"/>
            <a:ext cx="2662073" cy="6578038"/>
          </a:xfrm>
          <a:prstGeom prst="rect">
            <a:avLst/>
          </a:prstGeom>
          <a:effectLst>
            <a:glow rad="63500">
              <a:schemeClr val="accent1">
                <a:alpha val="40000"/>
              </a:schemeClr>
            </a:glow>
          </a:effectLst>
        </p:spPr>
      </p:pic>
    </p:spTree>
    <p:extLst>
      <p:ext uri="{BB962C8B-B14F-4D97-AF65-F5344CB8AC3E}">
        <p14:creationId xmlns:p14="http://schemas.microsoft.com/office/powerpoint/2010/main" val="88103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5C303FC-E8EE-7AF5-64CB-B9ED9E3AB615}"/>
              </a:ext>
            </a:extLst>
          </p:cNvPr>
          <p:cNvSpPr>
            <a:spLocks noGrp="1"/>
          </p:cNvSpPr>
          <p:nvPr>
            <p:ph sz="half" idx="1"/>
          </p:nvPr>
        </p:nvSpPr>
        <p:spPr>
          <a:xfrm>
            <a:off x="447676" y="1676401"/>
            <a:ext cx="4248150" cy="4133850"/>
          </a:xfrm>
        </p:spPr>
        <p:txBody>
          <a:bodyPr>
            <a:noAutofit/>
          </a:bodyPr>
          <a:lstStyle/>
          <a:p>
            <a:pPr>
              <a:lnSpc>
                <a:spcPct val="110000"/>
              </a:lnSpc>
            </a:pPr>
            <a:r>
              <a:rPr lang="en-US" sz="1600" dirty="0">
                <a:solidFill>
                  <a:schemeClr val="tx1">
                    <a:lumMod val="75000"/>
                  </a:schemeClr>
                </a:solidFill>
              </a:rPr>
              <a:t>Automated Insights may now be seen under the Insights sections, depending on the facility’s configuration. </a:t>
            </a:r>
          </a:p>
          <a:p>
            <a:pPr>
              <a:lnSpc>
                <a:spcPct val="110000"/>
              </a:lnSpc>
            </a:pPr>
            <a:r>
              <a:rPr lang="en-US" sz="1600" dirty="0">
                <a:solidFill>
                  <a:schemeClr val="tx1">
                    <a:lumMod val="75000"/>
                  </a:schemeClr>
                </a:solidFill>
              </a:rPr>
              <a:t>If desired, you can see these in the areas of </a:t>
            </a:r>
          </a:p>
          <a:p>
            <a:pPr lvl="1">
              <a:lnSpc>
                <a:spcPct val="100000"/>
              </a:lnSpc>
              <a:spcAft>
                <a:spcPts val="600"/>
              </a:spcAft>
            </a:pPr>
            <a:r>
              <a:rPr lang="en-US" sz="1600" dirty="0">
                <a:solidFill>
                  <a:schemeClr val="tx1">
                    <a:lumMod val="75000"/>
                  </a:schemeClr>
                </a:solidFill>
              </a:rPr>
              <a:t>Medical/Surgical History- High Risk Chronic Conditions (Great for HEDIS measure FMC),</a:t>
            </a:r>
          </a:p>
          <a:p>
            <a:pPr lvl="1">
              <a:lnSpc>
                <a:spcPct val="100000"/>
              </a:lnSpc>
              <a:spcAft>
                <a:spcPts val="600"/>
              </a:spcAft>
            </a:pPr>
            <a:r>
              <a:rPr lang="en-US" sz="1600" dirty="0">
                <a:solidFill>
                  <a:schemeClr val="tx1">
                    <a:lumMod val="75000"/>
                  </a:schemeClr>
                </a:solidFill>
              </a:rPr>
              <a:t>Homelessness &amp; Housing Insecurity,</a:t>
            </a:r>
          </a:p>
          <a:p>
            <a:pPr lvl="1">
              <a:lnSpc>
                <a:spcPct val="100000"/>
              </a:lnSpc>
              <a:spcAft>
                <a:spcPts val="600"/>
              </a:spcAft>
            </a:pPr>
            <a:r>
              <a:rPr lang="en-US" sz="1600" dirty="0">
                <a:solidFill>
                  <a:schemeClr val="tx1">
                    <a:lumMod val="75000"/>
                  </a:schemeClr>
                </a:solidFill>
              </a:rPr>
              <a:t>Mental Health, and </a:t>
            </a:r>
          </a:p>
          <a:p>
            <a:pPr lvl="1">
              <a:lnSpc>
                <a:spcPct val="100000"/>
              </a:lnSpc>
              <a:spcAft>
                <a:spcPts val="600"/>
              </a:spcAft>
            </a:pPr>
            <a:r>
              <a:rPr lang="en-US" sz="1600" dirty="0">
                <a:solidFill>
                  <a:schemeClr val="tx1">
                    <a:lumMod val="75000"/>
                  </a:schemeClr>
                </a:solidFill>
              </a:rPr>
              <a:t>Substance Use</a:t>
            </a:r>
          </a:p>
        </p:txBody>
      </p:sp>
      <p:sp>
        <p:nvSpPr>
          <p:cNvPr id="8" name="TextBox 7">
            <a:extLst>
              <a:ext uri="{FF2B5EF4-FFF2-40B4-BE49-F238E27FC236}">
                <a16:creationId xmlns:a16="http://schemas.microsoft.com/office/drawing/2014/main" id="{95FE6EF8-94D6-5E2D-D1BC-B279DDCA811D}"/>
              </a:ext>
            </a:extLst>
          </p:cNvPr>
          <p:cNvSpPr txBox="1"/>
          <p:nvPr/>
        </p:nvSpPr>
        <p:spPr>
          <a:xfrm>
            <a:off x="2747996" y="590207"/>
            <a:ext cx="83996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tx2"/>
                </a:solidFill>
                <a:latin typeface="+mj-lt"/>
              </a:rPr>
              <a:t>Care Insights – Auto-Populating Options</a:t>
            </a:r>
            <a:endParaRPr kumimoji="0" lang="en-US" sz="3200" b="1" i="0" u="none" strike="noStrike" kern="1200" cap="none" spc="0" normalizeH="0" baseline="0" noProof="0" dirty="0">
              <a:ln>
                <a:noFill/>
              </a:ln>
              <a:solidFill>
                <a:srgbClr val="1C4285"/>
              </a:solidFill>
              <a:effectLst/>
              <a:uLnTx/>
              <a:uFillTx/>
              <a:latin typeface="+mj-lt"/>
              <a:ea typeface="+mn-ea"/>
              <a:cs typeface="+mn-cs"/>
            </a:endParaRPr>
          </a:p>
        </p:txBody>
      </p:sp>
      <p:pic>
        <p:nvPicPr>
          <p:cNvPr id="12" name="Content Placeholder 11">
            <a:extLst>
              <a:ext uri="{FF2B5EF4-FFF2-40B4-BE49-F238E27FC236}">
                <a16:creationId xmlns:a16="http://schemas.microsoft.com/office/drawing/2014/main" id="{5EE64F63-6BFB-CB1A-AF22-6FC32789FDC3}"/>
              </a:ext>
            </a:extLst>
          </p:cNvPr>
          <p:cNvPicPr>
            <a:picLocks noGrp="1" noChangeAspect="1"/>
          </p:cNvPicPr>
          <p:nvPr>
            <p:ph sz="half" idx="13"/>
          </p:nvPr>
        </p:nvPicPr>
        <p:blipFill>
          <a:blip r:embed="rId3"/>
          <a:stretch>
            <a:fillRect/>
          </a:stretch>
        </p:blipFill>
        <p:spPr>
          <a:xfrm>
            <a:off x="5144165" y="1336430"/>
            <a:ext cx="6781135" cy="4024575"/>
          </a:xfrm>
          <a:prstGeom prst="rect">
            <a:avLst/>
          </a:prstGeom>
          <a:ln w="19050">
            <a:solidFill>
              <a:schemeClr val="tx2"/>
            </a:solidFill>
          </a:ln>
        </p:spPr>
      </p:pic>
    </p:spTree>
    <p:extLst>
      <p:ext uri="{BB962C8B-B14F-4D97-AF65-F5344CB8AC3E}">
        <p14:creationId xmlns:p14="http://schemas.microsoft.com/office/powerpoint/2010/main" val="77826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75CC53-8B99-B3B6-EA78-373B2A4A488C}"/>
              </a:ext>
            </a:extLst>
          </p:cNvPr>
          <p:cNvPicPr>
            <a:picLocks noChangeAspect="1"/>
          </p:cNvPicPr>
          <p:nvPr/>
        </p:nvPicPr>
        <p:blipFill>
          <a:blip r:embed="rId3"/>
          <a:stretch>
            <a:fillRect/>
          </a:stretch>
        </p:blipFill>
        <p:spPr>
          <a:xfrm>
            <a:off x="5138697" y="974388"/>
            <a:ext cx="5504992" cy="4670399"/>
          </a:xfrm>
          <a:prstGeom prst="rect">
            <a:avLst/>
          </a:prstGeom>
          <a:ln w="19050">
            <a:solidFill>
              <a:schemeClr val="tx1"/>
            </a:solidFill>
          </a:ln>
        </p:spPr>
      </p:pic>
      <p:sp>
        <p:nvSpPr>
          <p:cNvPr id="16" name="Isosceles Triangle 15">
            <a:extLst>
              <a:ext uri="{FF2B5EF4-FFF2-40B4-BE49-F238E27FC236}">
                <a16:creationId xmlns:a16="http://schemas.microsoft.com/office/drawing/2014/main" id="{64E7F893-5B1F-4CFB-B8D9-8CDFEFB33EFE}"/>
              </a:ext>
            </a:extLst>
          </p:cNvPr>
          <p:cNvSpPr/>
          <p:nvPr/>
        </p:nvSpPr>
        <p:spPr>
          <a:xfrm rot="5400000">
            <a:off x="1421530" y="4861498"/>
            <a:ext cx="503833" cy="25027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4B054F9D-4A44-7FD3-F13F-B882D062CA6F}"/>
              </a:ext>
            </a:extLst>
          </p:cNvPr>
          <p:cNvSpPr txBox="1"/>
          <p:nvPr/>
        </p:nvSpPr>
        <p:spPr>
          <a:xfrm>
            <a:off x="3689497" y="371823"/>
            <a:ext cx="584160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tx2"/>
                </a:solidFill>
                <a:latin typeface="+mj-lt"/>
              </a:rPr>
              <a:t>Real-Time Notifications</a:t>
            </a:r>
            <a:endParaRPr kumimoji="0" lang="en-US" sz="3200" b="1" i="0" u="none" strike="noStrike" kern="1200" cap="none" spc="0" normalizeH="0" baseline="0" noProof="0" dirty="0">
              <a:ln>
                <a:noFill/>
              </a:ln>
              <a:solidFill>
                <a:srgbClr val="1C4285"/>
              </a:solidFill>
              <a:effectLst/>
              <a:uLnTx/>
              <a:uFillTx/>
              <a:latin typeface="+mj-lt"/>
              <a:ea typeface="+mn-ea"/>
              <a:cs typeface="+mn-cs"/>
            </a:endParaRPr>
          </a:p>
        </p:txBody>
      </p:sp>
      <p:sp>
        <p:nvSpPr>
          <p:cNvPr id="2" name="TextBox 1">
            <a:extLst>
              <a:ext uri="{FF2B5EF4-FFF2-40B4-BE49-F238E27FC236}">
                <a16:creationId xmlns:a16="http://schemas.microsoft.com/office/drawing/2014/main" id="{212325AC-6C16-8E2F-1FD5-22C12E889457}"/>
              </a:ext>
            </a:extLst>
          </p:cNvPr>
          <p:cNvSpPr txBox="1"/>
          <p:nvPr/>
        </p:nvSpPr>
        <p:spPr>
          <a:xfrm>
            <a:off x="726510" y="1423525"/>
            <a:ext cx="4072164" cy="3801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ts val="500"/>
              </a:spcBef>
              <a:spcAft>
                <a:spcPts val="500"/>
              </a:spcAft>
              <a:buFont typeface="Arial"/>
              <a:buChar char="•"/>
            </a:pPr>
            <a:r>
              <a:rPr lang="en-US" dirty="0"/>
              <a:t>Available for every program and help improve care collaboration. </a:t>
            </a:r>
            <a:endParaRPr lang="en-US" dirty="0">
              <a:cs typeface="Arial" panose="020B0604020202020204"/>
            </a:endParaRPr>
          </a:p>
          <a:p>
            <a:pPr marL="285750" indent="-285750">
              <a:spcBef>
                <a:spcPts val="500"/>
              </a:spcBef>
              <a:spcAft>
                <a:spcPts val="500"/>
              </a:spcAft>
              <a:buFont typeface="Arial"/>
              <a:buChar char="•"/>
            </a:pPr>
            <a:r>
              <a:rPr lang="en-US" dirty="0"/>
              <a:t>Can be sent to users within their existing workflow via ED trackboard, email, text, and/or printer/fax. </a:t>
            </a:r>
            <a:endParaRPr lang="en-US" dirty="0">
              <a:cs typeface="Arial" panose="020B0604020202020204"/>
            </a:endParaRPr>
          </a:p>
          <a:p>
            <a:pPr marL="285750" indent="-285750">
              <a:spcBef>
                <a:spcPts val="500"/>
              </a:spcBef>
              <a:spcAft>
                <a:spcPts val="500"/>
              </a:spcAft>
              <a:buFont typeface="Arial"/>
              <a:buChar char="•"/>
            </a:pPr>
            <a:r>
              <a:rPr lang="en-US" dirty="0"/>
              <a:t>Are triggered to be sent to these destinations when a patient meets criteria.</a:t>
            </a:r>
            <a:endParaRPr lang="en-US" dirty="0">
              <a:cs typeface="Arial"/>
            </a:endParaRPr>
          </a:p>
          <a:p>
            <a:pPr marL="285750" indent="-285750">
              <a:spcBef>
                <a:spcPts val="500"/>
              </a:spcBef>
              <a:spcAft>
                <a:spcPts val="500"/>
              </a:spcAft>
              <a:buFont typeface="Arial"/>
              <a:buChar char="•"/>
            </a:pPr>
            <a:r>
              <a:rPr lang="en-US" dirty="0">
                <a:cs typeface="Arial"/>
              </a:rPr>
              <a:t>Organizations can choose which Notifications to receive, and which Users receive them.</a:t>
            </a:r>
          </a:p>
        </p:txBody>
      </p:sp>
      <p:pic>
        <p:nvPicPr>
          <p:cNvPr id="1026" name="Picture 2">
            <a:extLst>
              <a:ext uri="{FF2B5EF4-FFF2-40B4-BE49-F238E27FC236}">
                <a16:creationId xmlns:a16="http://schemas.microsoft.com/office/drawing/2014/main" id="{6091173B-E7EA-4D88-7FEC-98858C12C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0461" y="2583326"/>
            <a:ext cx="4133850" cy="25717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 name="Google Shape;286;p15">
            <a:extLst>
              <a:ext uri="{FF2B5EF4-FFF2-40B4-BE49-F238E27FC236}">
                <a16:creationId xmlns:a16="http://schemas.microsoft.com/office/drawing/2014/main" id="{3293C883-B93D-6EDD-26F5-C5F790862802}"/>
              </a:ext>
            </a:extLst>
          </p:cNvPr>
          <p:cNvPicPr preferRelativeResize="0"/>
          <p:nvPr/>
        </p:nvPicPr>
        <p:blipFill rotWithShape="1">
          <a:blip r:embed="rId5">
            <a:alphaModFix/>
          </a:blip>
          <a:srcRect/>
          <a:stretch/>
        </p:blipFill>
        <p:spPr>
          <a:xfrm>
            <a:off x="9531104" y="3610831"/>
            <a:ext cx="2717996" cy="2100833"/>
          </a:xfrm>
          <a:prstGeom prst="rect">
            <a:avLst/>
          </a:prstGeom>
          <a:solidFill>
            <a:srgbClr val="FFFFFF"/>
          </a:solidFill>
          <a:ln w="19050">
            <a:solidFill>
              <a:schemeClr val="tx1"/>
            </a:solidFill>
          </a:ln>
          <a:effectLst>
            <a:outerShdw blurRad="50800" dist="38100" dir="2700000" algn="tl" rotWithShape="0">
              <a:prstClr val="black">
                <a:alpha val="20000"/>
              </a:prstClr>
            </a:outerShdw>
          </a:effectLst>
        </p:spPr>
      </p:pic>
      <p:pic>
        <p:nvPicPr>
          <p:cNvPr id="6" name="Picture 5">
            <a:extLst>
              <a:ext uri="{FF2B5EF4-FFF2-40B4-BE49-F238E27FC236}">
                <a16:creationId xmlns:a16="http://schemas.microsoft.com/office/drawing/2014/main" id="{504AC750-38AF-382F-6F5A-888D6887B4BE}"/>
              </a:ext>
            </a:extLst>
          </p:cNvPr>
          <p:cNvPicPr>
            <a:picLocks noChangeAspect="1"/>
          </p:cNvPicPr>
          <p:nvPr/>
        </p:nvPicPr>
        <p:blipFill>
          <a:blip r:embed="rId6"/>
          <a:stretch>
            <a:fillRect/>
          </a:stretch>
        </p:blipFill>
        <p:spPr>
          <a:xfrm>
            <a:off x="3187610" y="5504155"/>
            <a:ext cx="7702492" cy="1159691"/>
          </a:xfrm>
          <a:prstGeom prst="rect">
            <a:avLst/>
          </a:prstGeom>
          <a:ln>
            <a:solidFill>
              <a:schemeClr val="tx1"/>
            </a:solidFill>
          </a:ln>
        </p:spPr>
      </p:pic>
    </p:spTree>
    <p:extLst>
      <p:ext uri="{BB962C8B-B14F-4D97-AF65-F5344CB8AC3E}">
        <p14:creationId xmlns:p14="http://schemas.microsoft.com/office/powerpoint/2010/main" val="1449332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775297" y="2491163"/>
            <a:ext cx="7707230" cy="1324527"/>
          </a:xfrm>
        </p:spPr>
        <p:txBody>
          <a:bodyPr>
            <a:normAutofit fontScale="90000"/>
          </a:bodyPr>
          <a:lstStyle/>
          <a:p>
            <a:pPr>
              <a:lnSpc>
                <a:spcPct val="100000"/>
              </a:lnSpc>
              <a:spcBef>
                <a:spcPts val="0"/>
              </a:spcBef>
            </a:pPr>
            <a:r>
              <a:rPr lang="en-US" b="0" dirty="0">
                <a:latin typeface="Arial"/>
                <a:cs typeface="Arial"/>
              </a:rPr>
              <a:t>CCG Schedule and Resources</a:t>
            </a:r>
            <a:endParaRPr lang="en-US" dirty="0"/>
          </a:p>
          <a:p>
            <a:endParaRPr lang="en-US" dirty="0"/>
          </a:p>
        </p:txBody>
      </p:sp>
    </p:spTree>
    <p:extLst>
      <p:ext uri="{BB962C8B-B14F-4D97-AF65-F5344CB8AC3E}">
        <p14:creationId xmlns:p14="http://schemas.microsoft.com/office/powerpoint/2010/main" val="1040386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2213453" y="779692"/>
            <a:ext cx="7954026" cy="870201"/>
          </a:xfrm>
        </p:spPr>
        <p:txBody>
          <a:bodyPr>
            <a:normAutofit fontScale="90000"/>
          </a:bodyPr>
          <a:lstStyle/>
          <a:p>
            <a:r>
              <a:rPr lang="en-US" sz="3200" dirty="0">
                <a:latin typeface="Arial"/>
                <a:cs typeface="Arial"/>
              </a:rPr>
              <a:t>Save The Date for the Next Clinical Collaboration Event!</a:t>
            </a:r>
          </a:p>
        </p:txBody>
      </p:sp>
      <p:sp>
        <p:nvSpPr>
          <p:cNvPr id="10" name="TextBox 9">
            <a:extLst>
              <a:ext uri="{FF2B5EF4-FFF2-40B4-BE49-F238E27FC236}">
                <a16:creationId xmlns:a16="http://schemas.microsoft.com/office/drawing/2014/main" id="{16B40300-4253-4F4C-B7C8-342186A83C68}"/>
              </a:ext>
            </a:extLst>
          </p:cNvPr>
          <p:cNvSpPr txBox="1"/>
          <p:nvPr/>
        </p:nvSpPr>
        <p:spPr>
          <a:xfrm>
            <a:off x="2213453" y="2200845"/>
            <a:ext cx="6996831" cy="1200329"/>
          </a:xfrm>
          <a:prstGeom prst="rect">
            <a:avLst/>
          </a:prstGeom>
          <a:noFill/>
          <a:ln>
            <a:solidFill>
              <a:schemeClr val="accent1"/>
            </a:solidFill>
          </a:ln>
        </p:spPr>
        <p:txBody>
          <a:bodyPr wrap="square" lIns="91440" tIns="45720" rIns="91440" bIns="45720" anchor="t">
            <a:spAutoFit/>
          </a:bodyPr>
          <a:lstStyle/>
          <a:p>
            <a:r>
              <a:rPr lang="en-US" u="sng" dirty="0">
                <a:solidFill>
                  <a:srgbClr val="1A4387"/>
                </a:solidFill>
              </a:rPr>
              <a:t>2023 Clinical Collaboration Group Webinars – all provider types</a:t>
            </a:r>
          </a:p>
          <a:p>
            <a:endParaRPr lang="en-US" dirty="0">
              <a:solidFill>
                <a:srgbClr val="1A4387"/>
              </a:solidFill>
              <a:cs typeface="Arial"/>
            </a:endParaRPr>
          </a:p>
          <a:p>
            <a:r>
              <a:rPr lang="en-US" dirty="0">
                <a:solidFill>
                  <a:srgbClr val="1A4387"/>
                </a:solidFill>
              </a:rPr>
              <a:t>Date: Thursday, November 2, 2023; 12pm – 1:00pm</a:t>
            </a:r>
            <a:endParaRPr lang="en-US" dirty="0">
              <a:solidFill>
                <a:srgbClr val="1A4387"/>
              </a:solidFill>
              <a:cs typeface="Arial"/>
            </a:endParaRPr>
          </a:p>
          <a:p>
            <a:r>
              <a:rPr lang="en-US" dirty="0">
                <a:solidFill>
                  <a:srgbClr val="1A4387"/>
                </a:solidFill>
                <a:cs typeface="Arial"/>
              </a:rPr>
              <a:t>	Register </a:t>
            </a:r>
            <a:r>
              <a:rPr lang="en-US" b="1" dirty="0">
                <a:solidFill>
                  <a:schemeClr val="accent3"/>
                </a:solidFill>
                <a:cs typeface="Arial"/>
                <a:hlinkClick r:id="rId2">
                  <a:extLst>
                    <a:ext uri="{A12FA001-AC4F-418D-AE19-62706E023703}">
                      <ahyp:hlinkClr xmlns:ahyp="http://schemas.microsoft.com/office/drawing/2018/hyperlinkcolor" val="tx"/>
                    </a:ext>
                  </a:extLst>
                </a:hlinkClick>
              </a:rPr>
              <a:t>HERE</a:t>
            </a:r>
            <a:r>
              <a:rPr lang="en-US" dirty="0">
                <a:solidFill>
                  <a:srgbClr val="1A4387"/>
                </a:solidFill>
                <a:cs typeface="Arial"/>
              </a:rPr>
              <a:t> </a:t>
            </a:r>
          </a:p>
        </p:txBody>
      </p:sp>
      <p:sp>
        <p:nvSpPr>
          <p:cNvPr id="4" name="TextBox 3">
            <a:extLst>
              <a:ext uri="{FF2B5EF4-FFF2-40B4-BE49-F238E27FC236}">
                <a16:creationId xmlns:a16="http://schemas.microsoft.com/office/drawing/2014/main" id="{A7127C8F-CDA2-0664-2460-EC0CE7C91D22}"/>
              </a:ext>
            </a:extLst>
          </p:cNvPr>
          <p:cNvSpPr txBox="1"/>
          <p:nvPr/>
        </p:nvSpPr>
        <p:spPr>
          <a:xfrm>
            <a:off x="2213453" y="3952126"/>
            <a:ext cx="8567801" cy="1600438"/>
          </a:xfrm>
          <a:prstGeom prst="rect">
            <a:avLst/>
          </a:prstGeom>
          <a:noFill/>
        </p:spPr>
        <p:txBody>
          <a:bodyPr wrap="square" rtlCol="0">
            <a:spAutoFit/>
          </a:bodyPr>
          <a:lstStyle/>
          <a:p>
            <a:r>
              <a:rPr lang="en-US" dirty="0">
                <a:solidFill>
                  <a:schemeClr val="tx2"/>
                </a:solidFill>
              </a:rPr>
              <a:t>Topics including: </a:t>
            </a:r>
          </a:p>
          <a:p>
            <a:pPr marL="742950" lvl="1" indent="-285750">
              <a:buFont typeface="Courier New" panose="02070309020205020404" pitchFamily="49" charset="0"/>
              <a:buChar char="o"/>
            </a:pPr>
            <a:r>
              <a:rPr lang="en-US" sz="1600" dirty="0">
                <a:solidFill>
                  <a:schemeClr val="tx2"/>
                </a:solidFill>
              </a:rPr>
              <a:t>Monitoring/discussing progress toward initiative goals and making adjustments</a:t>
            </a:r>
          </a:p>
          <a:p>
            <a:pPr marL="742950" lvl="1" indent="-285750">
              <a:buFont typeface="Courier New" panose="02070309020205020404" pitchFamily="49" charset="0"/>
              <a:buChar char="o"/>
            </a:pPr>
            <a:r>
              <a:rPr lang="en-US" sz="1600" dirty="0">
                <a:solidFill>
                  <a:schemeClr val="tx2"/>
                </a:solidFill>
              </a:rPr>
              <a:t>Patient level success stories</a:t>
            </a:r>
          </a:p>
          <a:p>
            <a:pPr marL="742950" lvl="1" indent="-285750">
              <a:buFont typeface="Courier New" panose="02070309020205020404" pitchFamily="49" charset="0"/>
              <a:buChar char="o"/>
            </a:pPr>
            <a:r>
              <a:rPr lang="en-US" sz="1600" dirty="0">
                <a:solidFill>
                  <a:schemeClr val="tx2"/>
                </a:solidFill>
              </a:rPr>
              <a:t>Workgroup recommendations</a:t>
            </a:r>
          </a:p>
          <a:p>
            <a:pPr marL="742950" lvl="1" indent="-285750">
              <a:buFont typeface="Courier New" panose="02070309020205020404" pitchFamily="49" charset="0"/>
              <a:buChar char="o"/>
            </a:pPr>
            <a:r>
              <a:rPr lang="en-US" sz="1600" dirty="0">
                <a:solidFill>
                  <a:schemeClr val="tx2"/>
                </a:solidFill>
              </a:rPr>
              <a:t>New Provider Notices</a:t>
            </a:r>
          </a:p>
          <a:p>
            <a:pPr marL="742950" lvl="1" indent="-285750">
              <a:buFont typeface="Courier New" panose="02070309020205020404" pitchFamily="49" charset="0"/>
              <a:buChar char="o"/>
            </a:pPr>
            <a:r>
              <a:rPr lang="en-US" sz="1600" dirty="0">
                <a:solidFill>
                  <a:schemeClr val="tx2"/>
                </a:solidFill>
              </a:rPr>
              <a:t>Platform enhancements </a:t>
            </a:r>
          </a:p>
        </p:txBody>
      </p:sp>
    </p:spTree>
    <p:extLst>
      <p:ext uri="{BB962C8B-B14F-4D97-AF65-F5344CB8AC3E}">
        <p14:creationId xmlns:p14="http://schemas.microsoft.com/office/powerpoint/2010/main" val="523102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1619587" y="862219"/>
            <a:ext cx="9455233" cy="1160986"/>
          </a:xfrm>
        </p:spPr>
        <p:txBody>
          <a:bodyPr>
            <a:normAutofit/>
          </a:bodyPr>
          <a:lstStyle/>
          <a:p>
            <a:r>
              <a:rPr lang="en-US" sz="2800" dirty="0">
                <a:latin typeface="Arial"/>
                <a:cs typeface="Arial"/>
              </a:rPr>
              <a:t>Would you like Collective Medical to contact you to discuss your needs, help with training, etc.?</a:t>
            </a:r>
            <a:endParaRPr lang="en-US" sz="2800" dirty="0"/>
          </a:p>
        </p:txBody>
      </p:sp>
      <p:graphicFrame>
        <p:nvGraphicFramePr>
          <p:cNvPr id="10" name="Diagram 9">
            <a:extLst>
              <a:ext uri="{FF2B5EF4-FFF2-40B4-BE49-F238E27FC236}">
                <a16:creationId xmlns:a16="http://schemas.microsoft.com/office/drawing/2014/main" id="{7869A048-7D22-4300-9E3A-B947496A40AA}"/>
              </a:ext>
            </a:extLst>
          </p:cNvPr>
          <p:cNvGraphicFramePr/>
          <p:nvPr>
            <p:extLst>
              <p:ext uri="{D42A27DB-BD31-4B8C-83A1-F6EECF244321}">
                <p14:modId xmlns:p14="http://schemas.microsoft.com/office/powerpoint/2010/main" val="1919158963"/>
              </p:ext>
            </p:extLst>
          </p:nvPr>
        </p:nvGraphicFramePr>
        <p:xfrm>
          <a:off x="1894510" y="2132539"/>
          <a:ext cx="8498616" cy="148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Isosceles Triangle 13">
            <a:extLst>
              <a:ext uri="{FF2B5EF4-FFF2-40B4-BE49-F238E27FC236}">
                <a16:creationId xmlns:a16="http://schemas.microsoft.com/office/drawing/2014/main" id="{1D33FB88-BE38-4D27-AED7-A3934C782C8D}"/>
              </a:ext>
            </a:extLst>
          </p:cNvPr>
          <p:cNvSpPr/>
          <p:nvPr/>
        </p:nvSpPr>
        <p:spPr>
          <a:xfrm rot="5400000">
            <a:off x="2854252" y="2385968"/>
            <a:ext cx="371340" cy="245426"/>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5" name="Isosceles Triangle 84">
            <a:extLst>
              <a:ext uri="{FF2B5EF4-FFF2-40B4-BE49-F238E27FC236}">
                <a16:creationId xmlns:a16="http://schemas.microsoft.com/office/drawing/2014/main" id="{68898E6E-0130-B179-92AF-9EECC31926BB}"/>
              </a:ext>
            </a:extLst>
          </p:cNvPr>
          <p:cNvSpPr/>
          <p:nvPr/>
        </p:nvSpPr>
        <p:spPr>
          <a:xfrm rot="5400000">
            <a:off x="6033043" y="2385968"/>
            <a:ext cx="371340" cy="245426"/>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3">
            <a:extLst>
              <a:ext uri="{FF2B5EF4-FFF2-40B4-BE49-F238E27FC236}">
                <a16:creationId xmlns:a16="http://schemas.microsoft.com/office/drawing/2014/main" id="{2CD1FC58-0B4A-E580-D7A0-249E8BB6ACB3}"/>
              </a:ext>
            </a:extLst>
          </p:cNvPr>
          <p:cNvSpPr txBox="1">
            <a:spLocks/>
          </p:cNvSpPr>
          <p:nvPr/>
        </p:nvSpPr>
        <p:spPr>
          <a:xfrm>
            <a:off x="1753274" y="3429000"/>
            <a:ext cx="9568860" cy="1160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1A4387"/>
                </a:solidFill>
                <a:latin typeface="Arial" panose="020B0604020202020204" pitchFamily="34" charset="0"/>
                <a:ea typeface="+mj-ea"/>
                <a:cs typeface="Arial" panose="020B0604020202020204" pitchFamily="34" charset="0"/>
              </a:defRPr>
            </a:lvl1pPr>
          </a:lstStyle>
          <a:p>
            <a:r>
              <a:rPr lang="en-US" sz="2800" dirty="0">
                <a:latin typeface="Arial"/>
                <a:cs typeface="Arial"/>
              </a:rPr>
              <a:t>If you are not on the network already, would you like Collective Medical to contact you to get you set up? </a:t>
            </a:r>
            <a:endParaRPr lang="en-US" sz="2800" dirty="0"/>
          </a:p>
        </p:txBody>
      </p:sp>
      <p:grpSp>
        <p:nvGrpSpPr>
          <p:cNvPr id="3" name="Group 2">
            <a:extLst>
              <a:ext uri="{FF2B5EF4-FFF2-40B4-BE49-F238E27FC236}">
                <a16:creationId xmlns:a16="http://schemas.microsoft.com/office/drawing/2014/main" id="{6937D139-945A-3556-CB38-978B88D67EAC}"/>
              </a:ext>
            </a:extLst>
          </p:cNvPr>
          <p:cNvGrpSpPr/>
          <p:nvPr/>
        </p:nvGrpSpPr>
        <p:grpSpPr>
          <a:xfrm>
            <a:off x="2674857" y="4589986"/>
            <a:ext cx="2993412" cy="709478"/>
            <a:chOff x="0" y="2619"/>
            <a:chExt cx="10847149" cy="786240"/>
          </a:xfrm>
        </p:grpSpPr>
        <p:sp>
          <p:nvSpPr>
            <p:cNvPr id="5" name="Rectangle: Rounded Corners 4">
              <a:extLst>
                <a:ext uri="{FF2B5EF4-FFF2-40B4-BE49-F238E27FC236}">
                  <a16:creationId xmlns:a16="http://schemas.microsoft.com/office/drawing/2014/main" id="{9E17AED5-852B-7291-9DF5-61889B9420BE}"/>
                </a:ext>
              </a:extLst>
            </p:cNvPr>
            <p:cNvSpPr/>
            <p:nvPr/>
          </p:nvSpPr>
          <p:spPr>
            <a:xfrm>
              <a:off x="0" y="2619"/>
              <a:ext cx="10847149" cy="78624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6A93F2F8-D651-5B01-E012-1AD6EEF8D38A}"/>
                </a:ext>
              </a:extLst>
            </p:cNvPr>
            <p:cNvSpPr txBox="1"/>
            <p:nvPr/>
          </p:nvSpPr>
          <p:spPr>
            <a:xfrm>
              <a:off x="38381" y="41000"/>
              <a:ext cx="10770387" cy="709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Yes</a:t>
              </a:r>
            </a:p>
          </p:txBody>
        </p:sp>
      </p:grpSp>
      <p:grpSp>
        <p:nvGrpSpPr>
          <p:cNvPr id="7" name="Group 6">
            <a:extLst>
              <a:ext uri="{FF2B5EF4-FFF2-40B4-BE49-F238E27FC236}">
                <a16:creationId xmlns:a16="http://schemas.microsoft.com/office/drawing/2014/main" id="{DEA5B12F-F2EB-7521-B2C5-FBBE7B66E99C}"/>
              </a:ext>
            </a:extLst>
          </p:cNvPr>
          <p:cNvGrpSpPr/>
          <p:nvPr/>
        </p:nvGrpSpPr>
        <p:grpSpPr>
          <a:xfrm>
            <a:off x="5900029" y="4590288"/>
            <a:ext cx="2990086" cy="713232"/>
            <a:chOff x="-40157" y="2619"/>
            <a:chExt cx="10887306" cy="786240"/>
          </a:xfrm>
        </p:grpSpPr>
        <p:sp>
          <p:nvSpPr>
            <p:cNvPr id="8" name="Rectangle: Rounded Corners 7">
              <a:extLst>
                <a:ext uri="{FF2B5EF4-FFF2-40B4-BE49-F238E27FC236}">
                  <a16:creationId xmlns:a16="http://schemas.microsoft.com/office/drawing/2014/main" id="{795CF3D7-7370-6E1F-87B6-F263AA2EA5F8}"/>
                </a:ext>
              </a:extLst>
            </p:cNvPr>
            <p:cNvSpPr/>
            <p:nvPr/>
          </p:nvSpPr>
          <p:spPr>
            <a:xfrm>
              <a:off x="0" y="2619"/>
              <a:ext cx="10847149" cy="786240"/>
            </a:xfrm>
            <a:prstGeom prst="roundRect">
              <a:avLst/>
            </a:prstGeom>
            <a:solidFill>
              <a:srgbClr val="FFC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nchorCtr="0"/>
            <a:lstStyle/>
            <a:p>
              <a:endParaRPr lang="en-US"/>
            </a:p>
          </p:txBody>
        </p:sp>
        <p:sp>
          <p:nvSpPr>
            <p:cNvPr id="9" name="Rectangle: Rounded Corners 4">
              <a:extLst>
                <a:ext uri="{FF2B5EF4-FFF2-40B4-BE49-F238E27FC236}">
                  <a16:creationId xmlns:a16="http://schemas.microsoft.com/office/drawing/2014/main" id="{A146A6CD-C62D-DC2B-BF46-5868E012228F}"/>
                </a:ext>
              </a:extLst>
            </p:cNvPr>
            <p:cNvSpPr txBox="1"/>
            <p:nvPr/>
          </p:nvSpPr>
          <p:spPr>
            <a:xfrm>
              <a:off x="-40157" y="67857"/>
              <a:ext cx="10770389" cy="70947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latin typeface="Arial" panose="020B0604020202020204"/>
                </a:rPr>
                <a:t>        </a:t>
              </a:r>
              <a:r>
                <a:rPr lang="en-US" sz="2000" b="1" dirty="0">
                  <a:latin typeface="Arial" panose="020B0604020202020204"/>
                </a:rPr>
                <a:t>No- we’re on </a:t>
              </a:r>
              <a:r>
                <a:rPr lang="en-US" sz="2000" b="1" dirty="0">
                  <a:latin typeface="Arial" panose="020B0604020202020204"/>
                  <a:sym typeface="Wingdings" panose="05000000000000000000" pitchFamily="2" charset="2"/>
                </a:rPr>
                <a:t></a:t>
              </a:r>
              <a:endParaRPr lang="en-US" sz="2000" b="1" kern="1200" dirty="0">
                <a:latin typeface="Arial" panose="020B0604020202020204"/>
              </a:endParaRPr>
            </a:p>
          </p:txBody>
        </p:sp>
      </p:grpSp>
      <p:sp>
        <p:nvSpPr>
          <p:cNvPr id="11" name="Isosceles Triangle 10">
            <a:extLst>
              <a:ext uri="{FF2B5EF4-FFF2-40B4-BE49-F238E27FC236}">
                <a16:creationId xmlns:a16="http://schemas.microsoft.com/office/drawing/2014/main" id="{CBA8D289-70D4-8281-78A9-8C31F90E0D74}"/>
              </a:ext>
            </a:extLst>
          </p:cNvPr>
          <p:cNvSpPr/>
          <p:nvPr/>
        </p:nvSpPr>
        <p:spPr>
          <a:xfrm rot="5400000">
            <a:off x="6080861" y="4860393"/>
            <a:ext cx="371340" cy="245426"/>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Isosceles Triangle 11">
            <a:extLst>
              <a:ext uri="{FF2B5EF4-FFF2-40B4-BE49-F238E27FC236}">
                <a16:creationId xmlns:a16="http://schemas.microsoft.com/office/drawing/2014/main" id="{A8F40E15-7663-F9D0-B720-085937AC8B9B}"/>
              </a:ext>
            </a:extLst>
          </p:cNvPr>
          <p:cNvSpPr/>
          <p:nvPr/>
        </p:nvSpPr>
        <p:spPr>
          <a:xfrm rot="5400000">
            <a:off x="2854252" y="4792782"/>
            <a:ext cx="371340" cy="245426"/>
          </a:xfrm>
          <a:prstGeom prst="triangle">
            <a:avLst/>
          </a:prstGeom>
          <a:no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423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fontScale="90000"/>
          </a:bodyPr>
          <a:lstStyle/>
          <a:p>
            <a:pPr>
              <a:lnSpc>
                <a:spcPct val="100000"/>
              </a:lnSpc>
              <a:spcBef>
                <a:spcPts val="0"/>
              </a:spcBef>
            </a:pPr>
            <a:r>
              <a:rPr lang="en-US" b="0" dirty="0">
                <a:latin typeface="Arial"/>
                <a:cs typeface="Arial"/>
              </a:rPr>
              <a:t>HealthChoice Illinois ADT Program Updates</a:t>
            </a:r>
            <a:endParaRPr lang="en-US" dirty="0">
              <a:latin typeface="Arial"/>
              <a:cs typeface="Arial"/>
            </a:endParaRPr>
          </a:p>
          <a:p>
            <a:endParaRPr lang="en-US" dirty="0"/>
          </a:p>
        </p:txBody>
      </p:sp>
    </p:spTree>
    <p:extLst>
      <p:ext uri="{BB962C8B-B14F-4D97-AF65-F5344CB8AC3E}">
        <p14:creationId xmlns:p14="http://schemas.microsoft.com/office/powerpoint/2010/main" val="2282453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a:xfrm>
            <a:off x="4314756" y="483960"/>
            <a:ext cx="2681089" cy="735657"/>
          </a:xfrm>
        </p:spPr>
        <p:txBody>
          <a:bodyPr>
            <a:normAutofit fontScale="90000"/>
          </a:bodyPr>
          <a:lstStyle/>
          <a:p>
            <a:r>
              <a:rPr lang="en-US" dirty="0"/>
              <a:t>Resources</a:t>
            </a:r>
          </a:p>
        </p:txBody>
      </p:sp>
      <p:sp>
        <p:nvSpPr>
          <p:cNvPr id="10" name="TextBox 9">
            <a:extLst>
              <a:ext uri="{FF2B5EF4-FFF2-40B4-BE49-F238E27FC236}">
                <a16:creationId xmlns:a16="http://schemas.microsoft.com/office/drawing/2014/main" id="{16B40300-4253-4F4C-B7C8-342186A83C68}"/>
              </a:ext>
            </a:extLst>
          </p:cNvPr>
          <p:cNvSpPr txBox="1"/>
          <p:nvPr/>
        </p:nvSpPr>
        <p:spPr>
          <a:xfrm>
            <a:off x="1774558" y="2019715"/>
            <a:ext cx="7560624" cy="738664"/>
          </a:xfrm>
          <a:prstGeom prst="rect">
            <a:avLst/>
          </a:prstGeom>
          <a:noFill/>
        </p:spPr>
        <p:txBody>
          <a:bodyPr wrap="square" lIns="91440" tIns="45720" rIns="91440" bIns="45720" anchor="t">
            <a:spAutoFit/>
          </a:bodyPr>
          <a:lstStyle/>
          <a:p>
            <a:endParaRPr lang="en-US" sz="1400" dirty="0">
              <a:solidFill>
                <a:srgbClr val="1A4387"/>
              </a:solidFill>
            </a:endParaRPr>
          </a:p>
          <a:p>
            <a:endParaRPr lang="en-US" sz="1400" dirty="0">
              <a:solidFill>
                <a:schemeClr val="tx2"/>
              </a:solidFill>
              <a:cs typeface="Arial"/>
            </a:endParaRPr>
          </a:p>
          <a:p>
            <a:endParaRPr lang="en-US" sz="1400" i="1" dirty="0">
              <a:solidFill>
                <a:srgbClr val="1A4387"/>
              </a:solidFill>
              <a:highlight>
                <a:srgbClr val="FFFF00"/>
              </a:highlight>
              <a:latin typeface="Helvetica"/>
              <a:cs typeface="Helvetica"/>
            </a:endParaRPr>
          </a:p>
        </p:txBody>
      </p:sp>
      <p:sp>
        <p:nvSpPr>
          <p:cNvPr id="3" name="TextBox 2">
            <a:extLst>
              <a:ext uri="{FF2B5EF4-FFF2-40B4-BE49-F238E27FC236}">
                <a16:creationId xmlns:a16="http://schemas.microsoft.com/office/drawing/2014/main" id="{EEE7411D-F183-B467-D68F-D666952B9B14}"/>
              </a:ext>
            </a:extLst>
          </p:cNvPr>
          <p:cNvSpPr txBox="1"/>
          <p:nvPr/>
        </p:nvSpPr>
        <p:spPr>
          <a:xfrm>
            <a:off x="401620" y="1670314"/>
            <a:ext cx="11790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State HFS </a:t>
            </a:r>
            <a:r>
              <a:rPr lang="en-US" dirty="0"/>
              <a:t>      </a:t>
            </a:r>
            <a:r>
              <a:rPr lang="en-US" sz="1600" dirty="0">
                <a:solidFill>
                  <a:schemeClr val="tx2"/>
                </a:solidFill>
              </a:rPr>
              <a:t>Website: </a:t>
            </a:r>
            <a:r>
              <a:rPr lang="en-US" sz="1600" dirty="0">
                <a:solidFill>
                  <a:schemeClr val="tx2"/>
                </a:solidFill>
                <a:hlinkClick r:id="rId3">
                  <a:extLst>
                    <a:ext uri="{A12FA001-AC4F-418D-AE19-62706E023703}">
                      <ahyp:hlinkClr xmlns:ahyp="http://schemas.microsoft.com/office/drawing/2018/hyperlinkcolor" val="tx"/>
                    </a:ext>
                  </a:extLst>
                </a:hlinkClick>
              </a:rPr>
              <a:t>HealthChoice Illinois ADT</a:t>
            </a:r>
            <a:r>
              <a:rPr lang="en-US" sz="1600" dirty="0">
                <a:solidFill>
                  <a:schemeClr val="tx2"/>
                </a:solidFill>
              </a:rPr>
              <a:t>        HFS Program </a:t>
            </a:r>
            <a:r>
              <a:rPr lang="en-US" sz="1600" dirty="0">
                <a:solidFill>
                  <a:srgbClr val="1A4387"/>
                </a:solidFill>
              </a:rPr>
              <a:t>Email: </a:t>
            </a:r>
            <a:r>
              <a:rPr lang="en-US" sz="1600" dirty="0">
                <a:solidFill>
                  <a:srgbClr val="1A4387"/>
                </a:solidFill>
                <a:hlinkClick r:id="rId4">
                  <a:extLst>
                    <a:ext uri="{A12FA001-AC4F-418D-AE19-62706E023703}">
                      <ahyp:hlinkClr xmlns:ahyp="http://schemas.microsoft.com/office/drawing/2018/hyperlinkcolor" val="tx"/>
                    </a:ext>
                  </a:extLst>
                </a:hlinkClick>
              </a:rPr>
              <a:t>HFS.HealthChoiceIllinoisADT@Illinois.gov</a:t>
            </a:r>
            <a:endParaRPr lang="en-US" sz="1600" dirty="0">
              <a:solidFill>
                <a:srgbClr val="1A4387"/>
              </a:solidFill>
            </a:endParaRPr>
          </a:p>
        </p:txBody>
      </p:sp>
      <p:sp>
        <p:nvSpPr>
          <p:cNvPr id="4" name="TextBox 3">
            <a:extLst>
              <a:ext uri="{FF2B5EF4-FFF2-40B4-BE49-F238E27FC236}">
                <a16:creationId xmlns:a16="http://schemas.microsoft.com/office/drawing/2014/main" id="{D40F7FF2-964F-6C73-942D-CE170B233A9B}"/>
              </a:ext>
            </a:extLst>
          </p:cNvPr>
          <p:cNvSpPr txBox="1"/>
          <p:nvPr/>
        </p:nvSpPr>
        <p:spPr>
          <a:xfrm>
            <a:off x="401620" y="3802814"/>
            <a:ext cx="10507362"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u="sng" dirty="0">
                <a:latin typeface="Arial"/>
                <a:ea typeface="+mn-lt"/>
                <a:cs typeface="Helvetica"/>
              </a:rPr>
              <a:t>Let’s Get Engaged!</a:t>
            </a:r>
          </a:p>
          <a:p>
            <a:pPr algn="ctr"/>
            <a:endParaRPr lang="en-US" sz="1400" dirty="0">
              <a:solidFill>
                <a:schemeClr val="tx2"/>
              </a:solidFill>
              <a:latin typeface="Arial"/>
              <a:ea typeface="+mn-lt"/>
              <a:cs typeface="Helvetica"/>
            </a:endParaRPr>
          </a:p>
          <a:p>
            <a:pPr algn="ctr"/>
            <a:r>
              <a:rPr lang="en-US" sz="1400" dirty="0">
                <a:solidFill>
                  <a:schemeClr val="tx2"/>
                </a:solidFill>
                <a:latin typeface="Arial"/>
                <a:ea typeface="+mn-lt"/>
                <a:cs typeface="Helvetica"/>
              </a:rPr>
              <a:t>Want an in-person visit from Collective to help your team learn how to best use the platform?  A specialized Zoom training?  </a:t>
            </a:r>
          </a:p>
          <a:p>
            <a:pPr algn="ctr"/>
            <a:r>
              <a:rPr lang="en-US" sz="1400" dirty="0">
                <a:solidFill>
                  <a:schemeClr val="tx2"/>
                </a:solidFill>
                <a:latin typeface="Arial"/>
                <a:ea typeface="+mn-lt"/>
                <a:cs typeface="Helvetica"/>
              </a:rPr>
              <a:t>Click here to schedule a call to discuss your needs!</a:t>
            </a:r>
          </a:p>
          <a:p>
            <a:pPr algn="ctr"/>
            <a:r>
              <a:rPr lang="en-US" sz="1400" dirty="0">
                <a:solidFill>
                  <a:schemeClr val="tx2"/>
                </a:solidFill>
                <a:latin typeface="Arial"/>
                <a:ea typeface="+mn-lt"/>
                <a:cs typeface="Helvetica"/>
              </a:rPr>
              <a:t> </a:t>
            </a:r>
            <a:endParaRPr lang="en-US" sz="1400" u="sng" dirty="0">
              <a:solidFill>
                <a:schemeClr val="tx2"/>
              </a:solidFill>
              <a:latin typeface="Arial"/>
              <a:ea typeface="+mn-lt"/>
              <a:cs typeface="Helvetica"/>
            </a:endParaRPr>
          </a:p>
          <a:p>
            <a:pPr algn="ctr"/>
            <a:r>
              <a:rPr lang="en-US" b="1" dirty="0">
                <a:solidFill>
                  <a:schemeClr val="bg1"/>
                </a:solidFill>
                <a:highlight>
                  <a:srgbClr val="000080"/>
                </a:highlight>
                <a:latin typeface="Arial"/>
                <a:ea typeface="+mn-lt"/>
                <a:cs typeface="+mn-lt"/>
                <a:hlinkClick r:id="rId5"/>
              </a:rPr>
              <a:t>Click Here</a:t>
            </a:r>
          </a:p>
          <a:p>
            <a:endParaRPr lang="en-US" dirty="0">
              <a:solidFill>
                <a:schemeClr val="tx2"/>
              </a:solidFill>
              <a:cs typeface="Arial"/>
            </a:endParaRPr>
          </a:p>
        </p:txBody>
      </p:sp>
      <p:sp>
        <p:nvSpPr>
          <p:cNvPr id="5" name="TextBox 4">
            <a:extLst>
              <a:ext uri="{FF2B5EF4-FFF2-40B4-BE49-F238E27FC236}">
                <a16:creationId xmlns:a16="http://schemas.microsoft.com/office/drawing/2014/main" id="{B9946DF6-DC2E-361A-E19A-2FC66FDAE1F6}"/>
              </a:ext>
            </a:extLst>
          </p:cNvPr>
          <p:cNvSpPr txBox="1"/>
          <p:nvPr/>
        </p:nvSpPr>
        <p:spPr>
          <a:xfrm>
            <a:off x="401620" y="2490343"/>
            <a:ext cx="1080067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ea typeface="+mn-lt"/>
                <a:cs typeface="+mn-lt"/>
              </a:rPr>
              <a:t>Collective Medical/PointClickCare</a:t>
            </a:r>
            <a:r>
              <a:rPr lang="en-US" b="1" dirty="0">
                <a:ea typeface="+mn-lt"/>
                <a:cs typeface="+mn-lt"/>
              </a:rPr>
              <a:t> </a:t>
            </a:r>
            <a:r>
              <a:rPr lang="en-US" dirty="0">
                <a:ea typeface="+mn-lt"/>
                <a:cs typeface="+mn-lt"/>
              </a:rPr>
              <a:t> </a:t>
            </a:r>
            <a:r>
              <a:rPr lang="en-US" sz="1600" dirty="0">
                <a:solidFill>
                  <a:srgbClr val="1A4387"/>
                </a:solidFill>
                <a:ea typeface="+mn-lt"/>
                <a:cs typeface="+mn-lt"/>
              </a:rPr>
              <a:t>Customer Community Site: </a:t>
            </a:r>
            <a:r>
              <a:rPr lang="en-US" sz="1600" dirty="0">
                <a:solidFill>
                  <a:schemeClr val="tx2"/>
                </a:solidFill>
                <a:ea typeface="+mn-lt"/>
                <a:cs typeface="+mn-lt"/>
                <a:hlinkClick r:id="rId6">
                  <a:extLst>
                    <a:ext uri="{A12FA001-AC4F-418D-AE19-62706E023703}">
                      <ahyp:hlinkClr xmlns:ahyp="http://schemas.microsoft.com/office/drawing/2018/hyperlinkcolor" val="tx"/>
                    </a:ext>
                  </a:extLst>
                </a:hlinkClick>
              </a:rPr>
              <a:t>https://community.collectivemedical.com/</a:t>
            </a:r>
            <a:r>
              <a:rPr lang="en-US" sz="1600" dirty="0">
                <a:solidFill>
                  <a:schemeClr val="tx2"/>
                </a:solidFill>
                <a:ea typeface="+mn-lt"/>
                <a:cs typeface="+mn-lt"/>
              </a:rPr>
              <a:t> </a:t>
            </a:r>
          </a:p>
          <a:p>
            <a:endParaRPr lang="en-US" sz="1600" dirty="0">
              <a:solidFill>
                <a:schemeClr val="tx2"/>
              </a:solidFill>
              <a:cs typeface="Arial"/>
            </a:endParaRPr>
          </a:p>
          <a:p>
            <a:r>
              <a:rPr lang="en-US" sz="1600" dirty="0">
                <a:solidFill>
                  <a:srgbClr val="1A4387"/>
                </a:solidFill>
                <a:ea typeface="+mn-lt"/>
                <a:cs typeface="+mn-lt"/>
              </a:rPr>
              <a:t>Collective Medical Support Email: </a:t>
            </a:r>
            <a:r>
              <a:rPr lang="en-US" sz="1600" dirty="0">
                <a:solidFill>
                  <a:schemeClr val="tx2"/>
                </a:solidFill>
                <a:latin typeface="Arial"/>
                <a:cs typeface="Helvetica"/>
                <a:hlinkClick r:id="rId7">
                  <a:extLst>
                    <a:ext uri="{A12FA001-AC4F-418D-AE19-62706E023703}">
                      <ahyp:hlinkClr xmlns:ahyp="http://schemas.microsoft.com/office/drawing/2018/hyperlinkcolor" val="tx"/>
                    </a:ext>
                  </a:extLst>
                </a:hlinkClick>
              </a:rPr>
              <a:t>support@collectivemedicaltech.com</a:t>
            </a:r>
            <a:endParaRPr lang="en-US" sz="1600" dirty="0">
              <a:solidFill>
                <a:schemeClr val="tx2"/>
              </a:solidFill>
              <a:latin typeface="Arial"/>
              <a:cs typeface="Helvetica"/>
            </a:endParaRPr>
          </a:p>
        </p:txBody>
      </p:sp>
    </p:spTree>
    <p:extLst>
      <p:ext uri="{BB962C8B-B14F-4D97-AF65-F5344CB8AC3E}">
        <p14:creationId xmlns:p14="http://schemas.microsoft.com/office/powerpoint/2010/main" val="95512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3605349" y="717330"/>
            <a:ext cx="5522955" cy="617215"/>
          </a:xfrm>
        </p:spPr>
        <p:txBody>
          <a:bodyPr>
            <a:normAutofit fontScale="90000"/>
          </a:bodyPr>
          <a:lstStyle/>
          <a:p>
            <a:pPr algn="ctr"/>
            <a:r>
              <a:rPr lang="en-US" sz="3200" dirty="0"/>
              <a:t>HFS HealthChoice Illinois ADT Program Goals</a:t>
            </a:r>
          </a:p>
        </p:txBody>
      </p:sp>
      <p:sp>
        <p:nvSpPr>
          <p:cNvPr id="5" name="TextBox 4">
            <a:extLst>
              <a:ext uri="{FF2B5EF4-FFF2-40B4-BE49-F238E27FC236}">
                <a16:creationId xmlns:a16="http://schemas.microsoft.com/office/drawing/2014/main" id="{9D1C03A1-092B-10A6-FB92-45F68D616905}"/>
              </a:ext>
            </a:extLst>
          </p:cNvPr>
          <p:cNvSpPr txBox="1"/>
          <p:nvPr/>
        </p:nvSpPr>
        <p:spPr>
          <a:xfrm>
            <a:off x="-737235" y="1586005"/>
            <a:ext cx="6966585" cy="4154984"/>
          </a:xfrm>
          <a:prstGeom prst="rect">
            <a:avLst/>
          </a:prstGeom>
          <a:noFill/>
        </p:spPr>
        <p:txBody>
          <a:bodyPr wrap="square">
            <a:spAutoFit/>
          </a:bodyPr>
          <a:lstStyle/>
          <a:p>
            <a:pPr marL="1200150" marR="0"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Improve Care Coordination</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Provide real-time ADT alerts for immediate action events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Reduce hospital readmissions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Support Managed Care Organizations (MCOs) operations and care coordination</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Enhance provider-to-provider communication using HL7 data</a:t>
            </a:r>
          </a:p>
          <a:p>
            <a:pPr marL="1657350" lvl="1" indent="-28575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a:p>
            <a:pPr marL="1200150" marR="0"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Enhance Data Quality</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Follow HL7 and USCDI standards for data exchange</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Establish state agency HL7 standards for consistency and improved exchange</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Achieve a data quality verification rate of 90% or above</a:t>
            </a:r>
          </a:p>
          <a:p>
            <a:pPr marL="1657350" lvl="1" indent="-28575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2D3BE342-4DE0-624E-CE90-C94B961EAF38}"/>
              </a:ext>
            </a:extLst>
          </p:cNvPr>
          <p:cNvSpPr txBox="1"/>
          <p:nvPr/>
        </p:nvSpPr>
        <p:spPr>
          <a:xfrm>
            <a:off x="5053965" y="1586005"/>
            <a:ext cx="7138035" cy="4278094"/>
          </a:xfrm>
          <a:prstGeom prst="rect">
            <a:avLst/>
          </a:prstGeom>
          <a:noFill/>
        </p:spPr>
        <p:txBody>
          <a:bodyPr wrap="square">
            <a:spAutoFit/>
          </a:bodyPr>
          <a:lstStyle/>
          <a:p>
            <a:pPr marL="1200150" marR="0"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Utilize Reporting and Data Analysis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Analyze equity and address disparities in healthcare</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Analyze social determinants of health (</a:t>
            </a:r>
            <a:r>
              <a:rPr lang="en-US" sz="1600" dirty="0" err="1">
                <a:effectLst/>
                <a:latin typeface="Calibri" panose="020F0502020204030204" pitchFamily="34" charset="0"/>
                <a:ea typeface="Calibri" panose="020F0502020204030204" pitchFamily="34" charset="0"/>
              </a:rPr>
              <a:t>SDoH</a:t>
            </a:r>
            <a:r>
              <a:rPr lang="en-US" sz="1600" dirty="0">
                <a:effectLst/>
                <a:latin typeface="Calibri" panose="020F0502020204030204" pitchFamily="34" charset="0"/>
                <a:ea typeface="Calibri" panose="020F0502020204030204" pitchFamily="34" charset="0"/>
              </a:rPr>
              <a:t>)</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Improve claims reporting and identify system inefficiencies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Combine HL7 data with existing claims data for insights</a:t>
            </a:r>
          </a:p>
          <a:p>
            <a:pPr marL="1657350" lvl="1" indent="-285750">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endParaRPr>
          </a:p>
          <a:p>
            <a:pPr marL="1657350" lvl="1" indent="-28575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a:p>
            <a:pPr marL="1200150" marR="0" indent="-285750">
              <a:spcBef>
                <a:spcPts val="0"/>
              </a:spcBef>
              <a:spcAft>
                <a:spcPts val="0"/>
              </a:spcAft>
              <a:buFont typeface="Arial" panose="020B0604020202020204" pitchFamily="34" charset="0"/>
              <a:buChar char="•"/>
            </a:pPr>
            <a:r>
              <a:rPr lang="en-US" sz="2800" dirty="0">
                <a:effectLst/>
                <a:latin typeface="Calibri" panose="020F0502020204030204" pitchFamily="34" charset="0"/>
                <a:ea typeface="Calibri" panose="020F0502020204030204" pitchFamily="34" charset="0"/>
              </a:rPr>
              <a:t>Support Interoperability Legislation</a:t>
            </a:r>
          </a:p>
          <a:p>
            <a:pPr marL="1657350" lvl="1" indent="-285750">
              <a:buFont typeface="Arial" panose="020B0604020202020204" pitchFamily="34" charset="0"/>
              <a:buChar char="•"/>
            </a:pPr>
            <a:r>
              <a:rPr lang="en-US" sz="1600" dirty="0">
                <a:latin typeface="Calibri" panose="020F0502020204030204" pitchFamily="34" charset="0"/>
                <a:ea typeface="Calibri" panose="020F0502020204030204" pitchFamily="34" charset="0"/>
              </a:rPr>
              <a:t>S</a:t>
            </a:r>
            <a:r>
              <a:rPr lang="en-US" sz="1600" dirty="0">
                <a:effectLst/>
                <a:latin typeface="Calibri" panose="020F0502020204030204" pitchFamily="34" charset="0"/>
                <a:ea typeface="Calibri" panose="020F0502020204030204" pitchFamily="34" charset="0"/>
              </a:rPr>
              <a:t>upport CMS Conditions of Participation requirements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Assist agencies and providers in meeting federal interoperability requirements</a:t>
            </a:r>
          </a:p>
          <a:p>
            <a:pPr marL="16573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Collaborate with other state agencies to meet public health legislation requirements</a:t>
            </a:r>
          </a:p>
          <a:p>
            <a:pPr marL="1657350" lvl="1" indent="-285750">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7358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F7F1C-DDB6-4DED-979E-CB2BD92535F5}"/>
              </a:ext>
            </a:extLst>
          </p:cNvPr>
          <p:cNvSpPr>
            <a:spLocks noGrp="1"/>
          </p:cNvSpPr>
          <p:nvPr>
            <p:ph type="title"/>
          </p:nvPr>
        </p:nvSpPr>
        <p:spPr/>
        <p:txBody>
          <a:bodyPr/>
          <a:lstStyle/>
          <a:p>
            <a:r>
              <a:rPr lang="en-US" dirty="0"/>
              <a:t>Project Timeline</a:t>
            </a:r>
            <a:br>
              <a:rPr lang="en-US" dirty="0"/>
            </a:br>
            <a:endParaRPr lang="en-US" dirty="0"/>
          </a:p>
        </p:txBody>
      </p:sp>
      <p:sp>
        <p:nvSpPr>
          <p:cNvPr id="40" name="object 7">
            <a:extLst>
              <a:ext uri="{FF2B5EF4-FFF2-40B4-BE49-F238E27FC236}">
                <a16:creationId xmlns:a16="http://schemas.microsoft.com/office/drawing/2014/main" id="{6C655FFB-C723-4287-BFCB-71E6533538CF}"/>
              </a:ext>
            </a:extLst>
          </p:cNvPr>
          <p:cNvSpPr/>
          <p:nvPr/>
        </p:nvSpPr>
        <p:spPr>
          <a:xfrm>
            <a:off x="177801" y="3006796"/>
            <a:ext cx="11717546" cy="1262380"/>
          </a:xfrm>
          <a:custGeom>
            <a:avLst/>
            <a:gdLst/>
            <a:ahLst/>
            <a:cxnLst/>
            <a:rect l="l" t="t" r="r" b="b"/>
            <a:pathLst>
              <a:path w="10842625" h="1262379">
                <a:moveTo>
                  <a:pt x="10211262" y="1262333"/>
                </a:moveTo>
                <a:lnTo>
                  <a:pt x="10211262" y="946750"/>
                </a:lnTo>
                <a:lnTo>
                  <a:pt x="0" y="946750"/>
                </a:lnTo>
                <a:lnTo>
                  <a:pt x="315583" y="631166"/>
                </a:lnTo>
                <a:lnTo>
                  <a:pt x="0" y="315583"/>
                </a:lnTo>
                <a:lnTo>
                  <a:pt x="10211262" y="315583"/>
                </a:lnTo>
                <a:lnTo>
                  <a:pt x="10211262" y="0"/>
                </a:lnTo>
                <a:lnTo>
                  <a:pt x="10842429" y="631166"/>
                </a:lnTo>
                <a:lnTo>
                  <a:pt x="10211262" y="1262333"/>
                </a:lnTo>
                <a:close/>
              </a:path>
            </a:pathLst>
          </a:custGeom>
          <a:solidFill>
            <a:srgbClr val="D0D3E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object 30">
            <a:extLst>
              <a:ext uri="{FF2B5EF4-FFF2-40B4-BE49-F238E27FC236}">
                <a16:creationId xmlns:a16="http://schemas.microsoft.com/office/drawing/2014/main" id="{96480EE6-7CB0-4963-82FE-650A981C4126}"/>
              </a:ext>
            </a:extLst>
          </p:cNvPr>
          <p:cNvSpPr txBox="1"/>
          <p:nvPr/>
        </p:nvSpPr>
        <p:spPr>
          <a:xfrm>
            <a:off x="-23541" y="1737605"/>
            <a:ext cx="1785636" cy="1479379"/>
          </a:xfrm>
          <a:prstGeom prst="rect">
            <a:avLst/>
          </a:prstGeom>
        </p:spPr>
        <p:txBody>
          <a:bodyPr vert="horz" wrap="square" lIns="0" tIns="66040" rIns="0" bIns="0" rtlCol="0">
            <a:spAutoFit/>
          </a:bodyPr>
          <a:lstStyle/>
          <a:p>
            <a:pPr marL="61594" marR="0" lvl="0" indent="-39370" algn="ctr" defTabSz="914400" rtl="0" eaLnBrk="1" fontAlgn="auto" latinLnBrk="0" hangingPunct="1">
              <a:lnSpc>
                <a:spcPct val="100000"/>
              </a:lnSpc>
              <a:spcBef>
                <a:spcPts val="520"/>
              </a:spcBef>
              <a:spcAft>
                <a:spcPts val="0"/>
              </a:spcAft>
              <a:buClrTx/>
              <a:buSzTx/>
              <a:buFontTx/>
              <a:buNone/>
              <a:tabLst/>
              <a:defRPr/>
            </a:pPr>
            <a:r>
              <a:rPr kumimoji="0" lang="en-US" sz="1200" b="1" u="none" strike="noStrike" kern="1200" cap="none" spc="-5" normalizeH="0" baseline="0" noProof="0" dirty="0">
                <a:ln>
                  <a:noFill/>
                </a:ln>
                <a:solidFill>
                  <a:prstClr val="black"/>
                </a:solidFill>
                <a:effectLst/>
                <a:uLnTx/>
                <a:uFillTx/>
                <a:cs typeface="Corbel"/>
              </a:rPr>
              <a:t>2021</a:t>
            </a:r>
            <a:endParaRPr kumimoji="0" sz="1200" b="0" u="none" strike="noStrike" kern="1200" cap="none" spc="0" normalizeH="0" baseline="0" noProof="0" dirty="0">
              <a:ln>
                <a:noFill/>
              </a:ln>
              <a:solidFill>
                <a:prstClr val="black"/>
              </a:solidFill>
              <a:effectLst/>
              <a:uLnTx/>
              <a:uFillTx/>
              <a:cs typeface="Corbel"/>
            </a:endParaRPr>
          </a:p>
          <a:p>
            <a:pPr marL="12700" marR="5080" lvl="0" indent="48895" algn="ctr" defTabSz="914400" rtl="0" eaLnBrk="1" fontAlgn="auto" latinLnBrk="0" hangingPunct="1">
              <a:lnSpc>
                <a:spcPct val="90000"/>
              </a:lnSpc>
              <a:spcBef>
                <a:spcPts val="585"/>
              </a:spcBef>
              <a:spcAft>
                <a:spcPts val="0"/>
              </a:spcAft>
              <a:buClrTx/>
              <a:buSzTx/>
              <a:buFontTx/>
              <a:buNone/>
              <a:tabLst/>
              <a:defRPr/>
            </a:pPr>
            <a:r>
              <a:rPr kumimoji="0" lang="en-US" sz="1200" b="0" u="none" strike="noStrike" kern="1200" cap="none" spc="-5" normalizeH="0" baseline="0" noProof="0" dirty="0">
                <a:ln>
                  <a:noFill/>
                </a:ln>
                <a:solidFill>
                  <a:prstClr val="black"/>
                </a:solidFill>
                <a:effectLst/>
                <a:uLnTx/>
                <a:uFillTx/>
                <a:cs typeface="Corbel"/>
              </a:rPr>
              <a:t>May – Sep Hospital Onboarding</a:t>
            </a:r>
          </a:p>
          <a:p>
            <a:pPr marL="12700" marR="5080" lvl="0" indent="48895" algn="ctr" defTabSz="914400" rtl="0" eaLnBrk="1" fontAlgn="auto" latinLnBrk="0" hangingPunct="1">
              <a:lnSpc>
                <a:spcPct val="90000"/>
              </a:lnSpc>
              <a:spcBef>
                <a:spcPts val="585"/>
              </a:spcBef>
              <a:spcAft>
                <a:spcPts val="0"/>
              </a:spcAft>
              <a:buClrTx/>
              <a:buSzTx/>
              <a:buFontTx/>
              <a:buNone/>
              <a:tabLst/>
              <a:defRPr/>
            </a:pPr>
            <a:r>
              <a:rPr lang="en-US" sz="1200" spc="-5" dirty="0">
                <a:solidFill>
                  <a:prstClr val="black"/>
                </a:solidFill>
                <a:cs typeface="Corbel"/>
              </a:rPr>
              <a:t>Jul – Dec Long Term Care Onboarding</a:t>
            </a:r>
          </a:p>
          <a:p>
            <a:pPr marL="12700" marR="5080" lvl="0" indent="48895" algn="ctr" defTabSz="914400" rtl="0" eaLnBrk="1" fontAlgn="auto" latinLnBrk="0" hangingPunct="1">
              <a:lnSpc>
                <a:spcPct val="90000"/>
              </a:lnSpc>
              <a:spcBef>
                <a:spcPts val="585"/>
              </a:spcBef>
              <a:spcAft>
                <a:spcPts val="0"/>
              </a:spcAft>
              <a:buClrTx/>
              <a:buSzTx/>
              <a:buFontTx/>
              <a:buNone/>
              <a:tabLst/>
              <a:defRPr/>
            </a:pPr>
            <a:r>
              <a:rPr kumimoji="0" lang="en-US" sz="1200" b="0" u="none" strike="noStrike" kern="1200" cap="none" spc="-5" normalizeH="0" baseline="0" noProof="0" dirty="0">
                <a:ln>
                  <a:noFill/>
                </a:ln>
                <a:solidFill>
                  <a:prstClr val="black"/>
                </a:solidFill>
                <a:effectLst/>
                <a:uLnTx/>
                <a:uFillTx/>
                <a:cs typeface="Corbel"/>
              </a:rPr>
              <a:t>Dec – All MCO’s connected</a:t>
            </a:r>
          </a:p>
        </p:txBody>
      </p:sp>
      <p:sp>
        <p:nvSpPr>
          <p:cNvPr id="46" name="object 31">
            <a:extLst>
              <a:ext uri="{FF2B5EF4-FFF2-40B4-BE49-F238E27FC236}">
                <a16:creationId xmlns:a16="http://schemas.microsoft.com/office/drawing/2014/main" id="{4D7D8852-1817-4692-B2AB-EF62A9353604}"/>
              </a:ext>
            </a:extLst>
          </p:cNvPr>
          <p:cNvSpPr txBox="1"/>
          <p:nvPr/>
        </p:nvSpPr>
        <p:spPr>
          <a:xfrm>
            <a:off x="4175438" y="2376421"/>
            <a:ext cx="1469812" cy="678199"/>
          </a:xfrm>
          <a:prstGeom prst="rect">
            <a:avLst/>
          </a:prstGeom>
        </p:spPr>
        <p:txBody>
          <a:bodyPr vert="horz" wrap="square" lIns="0" tIns="36830" rIns="0" bIns="0" rtlCol="0">
            <a:spAutoFit/>
          </a:bodyPr>
          <a:lstStyle/>
          <a:p>
            <a:pPr marL="14604" marR="5080" lvl="0" indent="-2540" algn="ctr" defTabSz="914400" rtl="0" eaLnBrk="1" fontAlgn="auto" latinLnBrk="0" hangingPunct="1">
              <a:lnSpc>
                <a:spcPts val="1510"/>
              </a:lnSpc>
              <a:spcBef>
                <a:spcPts val="290"/>
              </a:spcBef>
              <a:spcAft>
                <a:spcPts val="0"/>
              </a:spcAft>
              <a:buClrTx/>
              <a:buSzTx/>
              <a:buFontTx/>
              <a:buNone/>
              <a:tabLst/>
              <a:defRPr/>
            </a:pPr>
            <a:r>
              <a:rPr lang="en-US" sz="1200" b="1" spc="-5" dirty="0">
                <a:solidFill>
                  <a:prstClr val="black"/>
                </a:solidFill>
                <a:cs typeface="Corbel"/>
              </a:rPr>
              <a:t>Aug</a:t>
            </a:r>
            <a:r>
              <a:rPr kumimoji="0" lang="en-US" sz="1200" b="1" i="0" u="none" strike="noStrike" kern="1200" cap="none" spc="-5" normalizeH="0" baseline="0" noProof="0" dirty="0">
                <a:ln>
                  <a:noFill/>
                </a:ln>
                <a:solidFill>
                  <a:prstClr val="black"/>
                </a:solidFill>
                <a:effectLst/>
                <a:uLnTx/>
                <a:uFillTx/>
                <a:cs typeface="Corbel"/>
              </a:rPr>
              <a:t> 2023</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Provider Notice</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lang="en-US" sz="1200" spc="-5" dirty="0">
                <a:solidFill>
                  <a:prstClr val="black"/>
                </a:solidFill>
                <a:cs typeface="Corbel"/>
              </a:rPr>
              <a:t>Data Quality</a:t>
            </a:r>
            <a:endParaRPr kumimoji="0" sz="1200" b="0" i="0" u="none" strike="noStrike" kern="1200" cap="none" spc="0" normalizeH="0" baseline="0" noProof="0" dirty="0">
              <a:ln>
                <a:noFill/>
              </a:ln>
              <a:solidFill>
                <a:prstClr val="black"/>
              </a:solidFill>
              <a:effectLst/>
              <a:uLnTx/>
              <a:uFillTx/>
              <a:cs typeface="Corbel"/>
            </a:endParaRPr>
          </a:p>
        </p:txBody>
      </p:sp>
      <p:sp>
        <p:nvSpPr>
          <p:cNvPr id="47" name="object 32">
            <a:extLst>
              <a:ext uri="{FF2B5EF4-FFF2-40B4-BE49-F238E27FC236}">
                <a16:creationId xmlns:a16="http://schemas.microsoft.com/office/drawing/2014/main" id="{EBE04203-CBD0-45A0-AA16-EFF3B4F33371}"/>
              </a:ext>
            </a:extLst>
          </p:cNvPr>
          <p:cNvSpPr txBox="1"/>
          <p:nvPr/>
        </p:nvSpPr>
        <p:spPr>
          <a:xfrm>
            <a:off x="1607265" y="2389236"/>
            <a:ext cx="1375650" cy="782778"/>
          </a:xfrm>
          <a:prstGeom prst="rect">
            <a:avLst/>
          </a:prstGeom>
        </p:spPr>
        <p:txBody>
          <a:bodyPr vert="horz" wrap="square" lIns="0" tIns="6604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Mar 9, 2023</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Clinical Collaborative </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Group </a:t>
            </a:r>
          </a:p>
        </p:txBody>
      </p:sp>
      <p:sp>
        <p:nvSpPr>
          <p:cNvPr id="48" name="object 33">
            <a:extLst>
              <a:ext uri="{FF2B5EF4-FFF2-40B4-BE49-F238E27FC236}">
                <a16:creationId xmlns:a16="http://schemas.microsoft.com/office/drawing/2014/main" id="{C7E0B4CF-C208-4FA6-BB1C-9562A397F5DE}"/>
              </a:ext>
            </a:extLst>
          </p:cNvPr>
          <p:cNvSpPr txBox="1"/>
          <p:nvPr/>
        </p:nvSpPr>
        <p:spPr>
          <a:xfrm>
            <a:off x="9915447" y="6099930"/>
            <a:ext cx="1985780" cy="696857"/>
          </a:xfrm>
          <a:prstGeom prst="rect">
            <a:avLst/>
          </a:prstGeom>
        </p:spPr>
        <p:txBody>
          <a:bodyPr vert="horz" wrap="square" lIns="0" tIns="3175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schemeClr val="bg1"/>
                </a:solidFill>
                <a:effectLst/>
                <a:uLnTx/>
                <a:uFillTx/>
                <a:cs typeface="Corbel"/>
              </a:rPr>
              <a:t>CCGs held </a:t>
            </a:r>
            <a:r>
              <a:rPr lang="en-US" sz="1200" spc="-5" dirty="0">
                <a:solidFill>
                  <a:schemeClr val="bg1"/>
                </a:solidFill>
                <a:cs typeface="Corbel"/>
              </a:rPr>
              <a:t>e</a:t>
            </a:r>
            <a:r>
              <a:rPr kumimoji="0" lang="en-US" sz="1200" b="0" i="0" u="none" strike="noStrike" kern="1200" cap="none" spc="-5" normalizeH="0" baseline="0" noProof="0" dirty="0">
                <a:ln>
                  <a:noFill/>
                </a:ln>
                <a:solidFill>
                  <a:schemeClr val="bg1"/>
                </a:solidFill>
                <a:effectLst/>
                <a:uLnTx/>
                <a:uFillTx/>
                <a:cs typeface="Corbel"/>
              </a:rPr>
              <a:t>ach qtr. for Hospitals, MCO, LTC, and Ambulatory &amp; Community Providers</a:t>
            </a:r>
            <a:endParaRPr kumimoji="0" lang="en-US" sz="1200" b="0" i="0" u="none" strike="noStrike" kern="1200" cap="none" spc="0" normalizeH="0" baseline="0" noProof="0" dirty="0">
              <a:ln>
                <a:noFill/>
              </a:ln>
              <a:solidFill>
                <a:schemeClr val="bg1"/>
              </a:solidFill>
              <a:effectLst/>
              <a:uLnTx/>
              <a:uFillTx/>
              <a:cs typeface="Corbel"/>
            </a:endParaRPr>
          </a:p>
        </p:txBody>
      </p:sp>
      <p:sp>
        <p:nvSpPr>
          <p:cNvPr id="49" name="object 34">
            <a:extLst>
              <a:ext uri="{FF2B5EF4-FFF2-40B4-BE49-F238E27FC236}">
                <a16:creationId xmlns:a16="http://schemas.microsoft.com/office/drawing/2014/main" id="{13786980-467C-450B-9AE4-3625E24639FF}"/>
              </a:ext>
            </a:extLst>
          </p:cNvPr>
          <p:cNvSpPr txBox="1"/>
          <p:nvPr/>
        </p:nvSpPr>
        <p:spPr>
          <a:xfrm>
            <a:off x="-55360" y="4266451"/>
            <a:ext cx="1555894" cy="938719"/>
          </a:xfrm>
          <a:prstGeom prst="rect">
            <a:avLst/>
          </a:prstGeom>
        </p:spPr>
        <p:txBody>
          <a:bodyPr vert="horz" wrap="square" lIns="0" tIns="3048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Jan 2022</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1</a:t>
            </a:r>
            <a:r>
              <a:rPr kumimoji="0" lang="en-US" sz="1200" b="0" i="0" u="none" strike="noStrike" kern="1200" cap="none" spc="-5" normalizeH="0" baseline="30000" noProof="0" dirty="0">
                <a:ln>
                  <a:noFill/>
                </a:ln>
                <a:solidFill>
                  <a:prstClr val="black"/>
                </a:solidFill>
                <a:effectLst/>
                <a:uLnTx/>
                <a:uFillTx/>
                <a:cs typeface="Corbel"/>
              </a:rPr>
              <a:t>st</a:t>
            </a:r>
            <a:r>
              <a:rPr kumimoji="0" lang="en-US" sz="1200" b="0" i="0" u="none" strike="noStrike" kern="1200" cap="none" spc="-5" normalizeH="0" baseline="0" noProof="0" dirty="0">
                <a:ln>
                  <a:noFill/>
                </a:ln>
                <a:solidFill>
                  <a:prstClr val="black"/>
                </a:solidFill>
                <a:effectLst/>
                <a:uLnTx/>
                <a:uFillTx/>
                <a:cs typeface="Corbel"/>
              </a:rPr>
              <a:t> Clinical Collaborative </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Group (CCG) </a:t>
            </a:r>
          </a:p>
          <a:p>
            <a:pPr marL="12065" marR="5080" lvl="0" indent="635" algn="ctr" defTabSz="914400" rtl="0" eaLnBrk="1" fontAlgn="auto" latinLnBrk="0" hangingPunct="1">
              <a:lnSpc>
                <a:spcPct val="90000"/>
              </a:lnSpc>
              <a:spcBef>
                <a:spcPts val="240"/>
              </a:spcBef>
              <a:spcAft>
                <a:spcPts val="0"/>
              </a:spcAft>
              <a:buClrTx/>
              <a:buSzTx/>
              <a:buFontTx/>
              <a:buNone/>
              <a:tabLst/>
              <a:defRPr/>
            </a:pPr>
            <a:endParaRPr lang="en-US" sz="1200" spc="-5" dirty="0">
              <a:solidFill>
                <a:prstClr val="black"/>
              </a:solidFill>
              <a:cs typeface="Corbel"/>
            </a:endParaRPr>
          </a:p>
        </p:txBody>
      </p:sp>
      <p:sp>
        <p:nvSpPr>
          <p:cNvPr id="50" name="object 35">
            <a:extLst>
              <a:ext uri="{FF2B5EF4-FFF2-40B4-BE49-F238E27FC236}">
                <a16:creationId xmlns:a16="http://schemas.microsoft.com/office/drawing/2014/main" id="{69C8793E-1D28-444A-9556-701799992414}"/>
              </a:ext>
            </a:extLst>
          </p:cNvPr>
          <p:cNvSpPr txBox="1"/>
          <p:nvPr/>
        </p:nvSpPr>
        <p:spPr>
          <a:xfrm>
            <a:off x="1402406" y="4266451"/>
            <a:ext cx="1372484" cy="912750"/>
          </a:xfrm>
          <a:prstGeom prst="rect">
            <a:avLst/>
          </a:prstGeom>
        </p:spPr>
        <p:txBody>
          <a:bodyPr vert="horz" wrap="square" lIns="0" tIns="33655" rIns="0" bIns="0" rtlCol="0">
            <a:spAutoFit/>
          </a:bodyPr>
          <a:lstStyle/>
          <a:p>
            <a:pPr marL="12700" marR="5080" lvl="0" indent="-635" algn="ctr">
              <a:lnSpc>
                <a:spcPct val="91000"/>
              </a:lnSpc>
              <a:spcBef>
                <a:spcPts val="250"/>
              </a:spcBef>
              <a:defRPr/>
            </a:pPr>
            <a:r>
              <a:rPr lang="en-US" sz="1200" b="1" spc="-5" dirty="0">
                <a:solidFill>
                  <a:prstClr val="black"/>
                </a:solidFill>
                <a:cs typeface="Corbel"/>
              </a:rPr>
              <a:t>Feb 2022</a:t>
            </a:r>
          </a:p>
          <a:p>
            <a:pPr marL="12700" marR="5080" indent="-635" algn="ctr">
              <a:lnSpc>
                <a:spcPct val="91000"/>
              </a:lnSpc>
              <a:spcBef>
                <a:spcPts val="250"/>
              </a:spcBef>
              <a:defRPr/>
            </a:pPr>
            <a:r>
              <a:rPr lang="en-US" sz="1200" spc="-5" dirty="0">
                <a:solidFill>
                  <a:prstClr val="black"/>
                </a:solidFill>
                <a:cs typeface="Corbel"/>
              </a:rPr>
              <a:t>Begin Ambulatory &amp; Community Provider  Implementation</a:t>
            </a:r>
            <a:endParaRPr lang="en-US" sz="1200" dirty="0">
              <a:solidFill>
                <a:prstClr val="black"/>
              </a:solidFill>
              <a:cs typeface="Corbel"/>
            </a:endParaRPr>
          </a:p>
        </p:txBody>
      </p:sp>
      <p:cxnSp>
        <p:nvCxnSpPr>
          <p:cNvPr id="53" name="Straight Connector 52">
            <a:extLst>
              <a:ext uri="{FF2B5EF4-FFF2-40B4-BE49-F238E27FC236}">
                <a16:creationId xmlns:a16="http://schemas.microsoft.com/office/drawing/2014/main" id="{5EC2AD66-C15B-47F0-97F6-3757BE625EF4}"/>
              </a:ext>
            </a:extLst>
          </p:cNvPr>
          <p:cNvCxnSpPr>
            <a:cxnSpLocks/>
          </p:cNvCxnSpPr>
          <p:nvPr/>
        </p:nvCxnSpPr>
        <p:spPr>
          <a:xfrm>
            <a:off x="5431593" y="1561004"/>
            <a:ext cx="0" cy="443104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5" name="object 36">
            <a:extLst>
              <a:ext uri="{FF2B5EF4-FFF2-40B4-BE49-F238E27FC236}">
                <a16:creationId xmlns:a16="http://schemas.microsoft.com/office/drawing/2014/main" id="{6E60BE9B-E5F4-431B-9676-C3BA3A5754BE}"/>
              </a:ext>
            </a:extLst>
          </p:cNvPr>
          <p:cNvSpPr txBox="1"/>
          <p:nvPr/>
        </p:nvSpPr>
        <p:spPr>
          <a:xfrm>
            <a:off x="9327867" y="4238727"/>
            <a:ext cx="1916278" cy="1155829"/>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2023 - 2031</a:t>
            </a:r>
          </a:p>
          <a:p>
            <a:pPr marL="12700" marR="5080" indent="-635" algn="ctr">
              <a:lnSpc>
                <a:spcPct val="91000"/>
              </a:lnSpc>
              <a:spcBef>
                <a:spcPts val="250"/>
              </a:spcBef>
              <a:defRPr/>
            </a:pPr>
            <a:r>
              <a:rPr lang="en-US" sz="1200" spc="-5" dirty="0">
                <a:solidFill>
                  <a:prstClr val="black"/>
                </a:solidFill>
                <a:cs typeface="Corbel"/>
              </a:rPr>
              <a:t>Phase 2:</a:t>
            </a:r>
          </a:p>
          <a:p>
            <a:pPr marL="12700" marR="5080" indent="-635" algn="ctr">
              <a:lnSpc>
                <a:spcPct val="91000"/>
              </a:lnSpc>
              <a:spcBef>
                <a:spcPts val="250"/>
              </a:spcBef>
              <a:defRPr/>
            </a:pPr>
            <a:r>
              <a:rPr lang="en-US" sz="1200" spc="-5" dirty="0">
                <a:solidFill>
                  <a:prstClr val="black"/>
                </a:solidFill>
                <a:cs typeface="Corbel"/>
              </a:rPr>
              <a:t>CCDs, Labs, Imaging, Rx, Scheduling, Physician Notes, Billing Data</a:t>
            </a:r>
            <a:endParaRPr lang="en-US" sz="12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56" name="object 36">
            <a:extLst>
              <a:ext uri="{FF2B5EF4-FFF2-40B4-BE49-F238E27FC236}">
                <a16:creationId xmlns:a16="http://schemas.microsoft.com/office/drawing/2014/main" id="{EE7B3055-FFD8-4BE6-9F95-DC507FEABB70}"/>
              </a:ext>
            </a:extLst>
          </p:cNvPr>
          <p:cNvSpPr txBox="1"/>
          <p:nvPr/>
        </p:nvSpPr>
        <p:spPr>
          <a:xfrm>
            <a:off x="4006322" y="4241233"/>
            <a:ext cx="1284265" cy="1323889"/>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May 11, 2023</a:t>
            </a:r>
          </a:p>
          <a:p>
            <a:pPr marL="12700" marR="5080" indent="-635" algn="ctr">
              <a:lnSpc>
                <a:spcPct val="91000"/>
              </a:lnSpc>
              <a:spcBef>
                <a:spcPts val="250"/>
              </a:spcBef>
              <a:defRPr/>
            </a:pPr>
            <a:r>
              <a:rPr lang="en-US" sz="1200" spc="-5" dirty="0">
                <a:solidFill>
                  <a:prstClr val="black"/>
                </a:solidFill>
                <a:cs typeface="Corbel"/>
              </a:rPr>
              <a:t>HFS HealthChoice Illinois ADT Technical Advisory Committee</a:t>
            </a:r>
          </a:p>
          <a:p>
            <a:pPr marL="12700" marR="5080" indent="-635" algn="ctr">
              <a:lnSpc>
                <a:spcPct val="91000"/>
              </a:lnSpc>
              <a:spcBef>
                <a:spcPts val="250"/>
              </a:spcBef>
              <a:defRPr/>
            </a:pPr>
            <a:r>
              <a:rPr lang="en-US" sz="1200" spc="-5" dirty="0">
                <a:solidFill>
                  <a:prstClr val="black"/>
                </a:solidFill>
                <a:cs typeface="Corbel"/>
              </a:rPr>
              <a:t>Convene</a:t>
            </a:r>
            <a:endParaRPr lang="en-US" sz="12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grpSp>
        <p:nvGrpSpPr>
          <p:cNvPr id="67" name="Group 66">
            <a:extLst>
              <a:ext uri="{FF2B5EF4-FFF2-40B4-BE49-F238E27FC236}">
                <a16:creationId xmlns:a16="http://schemas.microsoft.com/office/drawing/2014/main" id="{8E321585-A1E0-4931-A0EB-E3DD39C1BC63}"/>
              </a:ext>
            </a:extLst>
          </p:cNvPr>
          <p:cNvGrpSpPr/>
          <p:nvPr/>
        </p:nvGrpSpPr>
        <p:grpSpPr>
          <a:xfrm>
            <a:off x="559229" y="3529637"/>
            <a:ext cx="10217832" cy="246889"/>
            <a:chOff x="1246521" y="-1"/>
            <a:chExt cx="8365216" cy="194601"/>
          </a:xfrm>
        </p:grpSpPr>
        <p:sp>
          <p:nvSpPr>
            <p:cNvPr id="68" name="object 12">
              <a:extLst>
                <a:ext uri="{FF2B5EF4-FFF2-40B4-BE49-F238E27FC236}">
                  <a16:creationId xmlns:a16="http://schemas.microsoft.com/office/drawing/2014/main" id="{DB00B27B-8F49-45FD-82FD-61C9C0F00241}"/>
                </a:ext>
              </a:extLst>
            </p:cNvPr>
            <p:cNvSpPr/>
            <p:nvPr/>
          </p:nvSpPr>
          <p:spPr>
            <a:xfrm>
              <a:off x="1926779"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12">
              <a:extLst>
                <a:ext uri="{FF2B5EF4-FFF2-40B4-BE49-F238E27FC236}">
                  <a16:creationId xmlns:a16="http://schemas.microsoft.com/office/drawing/2014/main" id="{5BCF2579-6A1C-4200-A52E-E29DE24F23CE}"/>
                </a:ext>
              </a:extLst>
            </p:cNvPr>
            <p:cNvSpPr/>
            <p:nvPr/>
          </p:nvSpPr>
          <p:spPr>
            <a:xfrm>
              <a:off x="2607036"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12">
              <a:extLst>
                <a:ext uri="{FF2B5EF4-FFF2-40B4-BE49-F238E27FC236}">
                  <a16:creationId xmlns:a16="http://schemas.microsoft.com/office/drawing/2014/main" id="{409F3706-7672-4DD0-8A72-EC9A9BB80065}"/>
                </a:ext>
              </a:extLst>
            </p:cNvPr>
            <p:cNvSpPr/>
            <p:nvPr/>
          </p:nvSpPr>
          <p:spPr>
            <a:xfrm>
              <a:off x="3287294"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12">
              <a:extLst>
                <a:ext uri="{FF2B5EF4-FFF2-40B4-BE49-F238E27FC236}">
                  <a16:creationId xmlns:a16="http://schemas.microsoft.com/office/drawing/2014/main" id="{6AF93F15-9AEE-4FBA-A279-006B8C93E144}"/>
                </a:ext>
              </a:extLst>
            </p:cNvPr>
            <p:cNvSpPr/>
            <p:nvPr/>
          </p:nvSpPr>
          <p:spPr>
            <a:xfrm>
              <a:off x="3967552"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12">
              <a:extLst>
                <a:ext uri="{FF2B5EF4-FFF2-40B4-BE49-F238E27FC236}">
                  <a16:creationId xmlns:a16="http://schemas.microsoft.com/office/drawing/2014/main" id="{50AF6AC7-20A4-41DC-949F-246BC8AF2C17}"/>
                </a:ext>
              </a:extLst>
            </p:cNvPr>
            <p:cNvSpPr/>
            <p:nvPr/>
          </p:nvSpPr>
          <p:spPr>
            <a:xfrm>
              <a:off x="1246521"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12">
              <a:extLst>
                <a:ext uri="{FF2B5EF4-FFF2-40B4-BE49-F238E27FC236}">
                  <a16:creationId xmlns:a16="http://schemas.microsoft.com/office/drawing/2014/main" id="{200C3A30-C054-4D17-8AAC-87B130134D25}"/>
                </a:ext>
              </a:extLst>
            </p:cNvPr>
            <p:cNvSpPr/>
            <p:nvPr/>
          </p:nvSpPr>
          <p:spPr>
            <a:xfrm>
              <a:off x="4647809" y="0"/>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object 12">
              <a:extLst>
                <a:ext uri="{FF2B5EF4-FFF2-40B4-BE49-F238E27FC236}">
                  <a16:creationId xmlns:a16="http://schemas.microsoft.com/office/drawing/2014/main" id="{EB2B87E5-2550-46F1-AA0F-9A11433FB331}"/>
                </a:ext>
              </a:extLst>
            </p:cNvPr>
            <p:cNvSpPr/>
            <p:nvPr/>
          </p:nvSpPr>
          <p:spPr>
            <a:xfrm>
              <a:off x="5328067"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object 12">
              <a:extLst>
                <a:ext uri="{FF2B5EF4-FFF2-40B4-BE49-F238E27FC236}">
                  <a16:creationId xmlns:a16="http://schemas.microsoft.com/office/drawing/2014/main" id="{C4AA3EC2-B827-4461-AE5E-F080CED02C7B}"/>
                </a:ext>
              </a:extLst>
            </p:cNvPr>
            <p:cNvSpPr/>
            <p:nvPr/>
          </p:nvSpPr>
          <p:spPr>
            <a:xfrm>
              <a:off x="6008325"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object 12">
              <a:extLst>
                <a:ext uri="{FF2B5EF4-FFF2-40B4-BE49-F238E27FC236}">
                  <a16:creationId xmlns:a16="http://schemas.microsoft.com/office/drawing/2014/main" id="{B4D5FB51-A951-42E3-BBD0-D3CE28FD6ACD}"/>
                </a:ext>
              </a:extLst>
            </p:cNvPr>
            <p:cNvSpPr/>
            <p:nvPr/>
          </p:nvSpPr>
          <p:spPr>
            <a:xfrm>
              <a:off x="6688582"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object 12">
              <a:extLst>
                <a:ext uri="{FF2B5EF4-FFF2-40B4-BE49-F238E27FC236}">
                  <a16:creationId xmlns:a16="http://schemas.microsoft.com/office/drawing/2014/main" id="{4D7A9BB3-9122-4B6A-8775-020523440D5C}"/>
                </a:ext>
              </a:extLst>
            </p:cNvPr>
            <p:cNvSpPr/>
            <p:nvPr/>
          </p:nvSpPr>
          <p:spPr>
            <a:xfrm>
              <a:off x="8049098"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12">
              <a:extLst>
                <a:ext uri="{FF2B5EF4-FFF2-40B4-BE49-F238E27FC236}">
                  <a16:creationId xmlns:a16="http://schemas.microsoft.com/office/drawing/2014/main" id="{09E914A7-2858-499B-AE77-97618449A33F}"/>
                </a:ext>
              </a:extLst>
            </p:cNvPr>
            <p:cNvSpPr/>
            <p:nvPr/>
          </p:nvSpPr>
          <p:spPr>
            <a:xfrm>
              <a:off x="8729356"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12">
              <a:extLst>
                <a:ext uri="{FF2B5EF4-FFF2-40B4-BE49-F238E27FC236}">
                  <a16:creationId xmlns:a16="http://schemas.microsoft.com/office/drawing/2014/main" id="{E1CBFEC4-B1CA-4810-B4E0-DE86BDC4B1F2}"/>
                </a:ext>
              </a:extLst>
            </p:cNvPr>
            <p:cNvSpPr/>
            <p:nvPr/>
          </p:nvSpPr>
          <p:spPr>
            <a:xfrm>
              <a:off x="9409613"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12">
              <a:extLst>
                <a:ext uri="{FF2B5EF4-FFF2-40B4-BE49-F238E27FC236}">
                  <a16:creationId xmlns:a16="http://schemas.microsoft.com/office/drawing/2014/main" id="{0A7E5522-1093-4CA9-8E1D-B40FBB025F99}"/>
                </a:ext>
              </a:extLst>
            </p:cNvPr>
            <p:cNvSpPr/>
            <p:nvPr/>
          </p:nvSpPr>
          <p:spPr>
            <a:xfrm>
              <a:off x="7368840" y="-1"/>
              <a:ext cx="202124" cy="194600"/>
            </a:xfrm>
            <a:custGeom>
              <a:avLst/>
              <a:gdLst/>
              <a:ahLst/>
              <a:cxnLst/>
              <a:rect l="l" t="t" r="r" b="b"/>
              <a:pathLst>
                <a:path w="315594" h="312420">
                  <a:moveTo>
                    <a:pt x="157791" y="312241"/>
                  </a:moveTo>
                  <a:lnTo>
                    <a:pt x="107917" y="304197"/>
                  </a:lnTo>
                  <a:lnTo>
                    <a:pt x="64601" y="281796"/>
                  </a:lnTo>
                  <a:lnTo>
                    <a:pt x="30444" y="247639"/>
                  </a:lnTo>
                  <a:lnTo>
                    <a:pt x="8044" y="204324"/>
                  </a:lnTo>
                  <a:lnTo>
                    <a:pt x="0" y="154449"/>
                  </a:lnTo>
                  <a:lnTo>
                    <a:pt x="8044" y="104923"/>
                  </a:lnTo>
                  <a:lnTo>
                    <a:pt x="30444" y="62436"/>
                  </a:lnTo>
                  <a:lnTo>
                    <a:pt x="64601" y="29268"/>
                  </a:lnTo>
                  <a:lnTo>
                    <a:pt x="107917" y="7696"/>
                  </a:lnTo>
                  <a:lnTo>
                    <a:pt x="157791" y="0"/>
                  </a:lnTo>
                  <a:lnTo>
                    <a:pt x="209377" y="7696"/>
                  </a:lnTo>
                  <a:lnTo>
                    <a:pt x="252906" y="29268"/>
                  </a:lnTo>
                  <a:lnTo>
                    <a:pt x="286422" y="62436"/>
                  </a:lnTo>
                  <a:lnTo>
                    <a:pt x="307966" y="104923"/>
                  </a:lnTo>
                  <a:lnTo>
                    <a:pt x="315583" y="154449"/>
                  </a:lnTo>
                  <a:lnTo>
                    <a:pt x="307966" y="204324"/>
                  </a:lnTo>
                  <a:lnTo>
                    <a:pt x="286422" y="247639"/>
                  </a:lnTo>
                  <a:lnTo>
                    <a:pt x="252906" y="281796"/>
                  </a:lnTo>
                  <a:lnTo>
                    <a:pt x="209377" y="304197"/>
                  </a:lnTo>
                  <a:lnTo>
                    <a:pt x="157791" y="312241"/>
                  </a:lnTo>
                  <a:close/>
                </a:path>
              </a:pathLst>
            </a:custGeom>
            <a:solidFill>
              <a:srgbClr val="4A66AC"/>
            </a:solidFill>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1" name="object 36">
            <a:extLst>
              <a:ext uri="{FF2B5EF4-FFF2-40B4-BE49-F238E27FC236}">
                <a16:creationId xmlns:a16="http://schemas.microsoft.com/office/drawing/2014/main" id="{F9F0BB60-4311-41CC-B13A-222D50601486}"/>
              </a:ext>
            </a:extLst>
          </p:cNvPr>
          <p:cNvSpPr txBox="1"/>
          <p:nvPr/>
        </p:nvSpPr>
        <p:spPr>
          <a:xfrm>
            <a:off x="8257693" y="2398276"/>
            <a:ext cx="1284265" cy="987771"/>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2023 - 2031</a:t>
            </a:r>
          </a:p>
          <a:p>
            <a:pPr marL="12700" marR="5080" indent="-635" algn="ctr">
              <a:lnSpc>
                <a:spcPct val="91000"/>
              </a:lnSpc>
              <a:spcBef>
                <a:spcPts val="250"/>
              </a:spcBef>
              <a:defRPr/>
            </a:pPr>
            <a:r>
              <a:rPr lang="en-US" sz="1200" spc="-5" dirty="0">
                <a:solidFill>
                  <a:prstClr val="black"/>
                </a:solidFill>
                <a:cs typeface="Corbel"/>
              </a:rPr>
              <a:t>Data Quality </a:t>
            </a:r>
          </a:p>
          <a:p>
            <a:pPr marL="12700" marR="5080" indent="-635" algn="ctr">
              <a:lnSpc>
                <a:spcPct val="91000"/>
              </a:lnSpc>
              <a:spcBef>
                <a:spcPts val="250"/>
              </a:spcBef>
              <a:defRPr/>
            </a:pPr>
            <a:r>
              <a:rPr lang="en-US" sz="1200" spc="-5" dirty="0">
                <a:solidFill>
                  <a:prstClr val="black"/>
                </a:solidFill>
                <a:cs typeface="Corbel"/>
              </a:rPr>
              <a:t>and Analytics Enhancements</a:t>
            </a:r>
            <a:endParaRPr lang="en-US" sz="12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82" name="object 36">
            <a:extLst>
              <a:ext uri="{FF2B5EF4-FFF2-40B4-BE49-F238E27FC236}">
                <a16:creationId xmlns:a16="http://schemas.microsoft.com/office/drawing/2014/main" id="{FE81984B-64CB-4EA3-9A4F-772AC6FE097F}"/>
              </a:ext>
            </a:extLst>
          </p:cNvPr>
          <p:cNvSpPr txBox="1"/>
          <p:nvPr/>
        </p:nvSpPr>
        <p:spPr>
          <a:xfrm>
            <a:off x="9534080" y="2387880"/>
            <a:ext cx="1723159" cy="1117357"/>
          </a:xfrm>
          <a:prstGeom prst="rect">
            <a:avLst/>
          </a:prstGeom>
        </p:spPr>
        <p:txBody>
          <a:bodyPr vert="horz" wrap="square" lIns="0" tIns="31750" rIns="0" bIns="0" rtlCol="0">
            <a:spAutoFit/>
          </a:bodyPr>
          <a:lstStyle/>
          <a:p>
            <a:pPr marL="12700" marR="5080" lvl="0" indent="-635" algn="ctr" defTabSz="914400" rtl="0" eaLnBrk="1" fontAlgn="auto" latinLnBrk="0" hangingPunct="1">
              <a:lnSpc>
                <a:spcPct val="91000"/>
              </a:lnSpc>
              <a:spcBef>
                <a:spcPts val="25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2023 - 2031</a:t>
            </a:r>
          </a:p>
          <a:p>
            <a:pPr marL="12700" marR="5080" indent="-635" algn="ctr">
              <a:lnSpc>
                <a:spcPct val="91000"/>
              </a:lnSpc>
              <a:spcBef>
                <a:spcPts val="250"/>
              </a:spcBef>
              <a:defRPr/>
            </a:pPr>
            <a:r>
              <a:rPr lang="en-US" sz="1200" spc="-5" dirty="0">
                <a:solidFill>
                  <a:prstClr val="black"/>
                </a:solidFill>
                <a:cs typeface="Corbel"/>
              </a:rPr>
              <a:t>Initiatives, Incentives, Programs, Increase Efficiency, Improve Patient Outcomes</a:t>
            </a:r>
            <a:endParaRPr lang="en-US" sz="1200" dirty="0">
              <a:solidFill>
                <a:prstClr val="black"/>
              </a:solidFill>
              <a:cs typeface="Corbel"/>
            </a:endParaRPr>
          </a:p>
          <a:p>
            <a:pPr marL="12700" marR="5080" lvl="0" indent="-635" algn="ctr" defTabSz="914400" rtl="0" eaLnBrk="1" fontAlgn="auto" latinLnBrk="0" hangingPunct="1">
              <a:lnSpc>
                <a:spcPct val="91000"/>
              </a:lnSpc>
              <a:spcBef>
                <a:spcPts val="25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orbel"/>
              <a:ea typeface="+mn-ea"/>
              <a:cs typeface="Corbel"/>
            </a:endParaRPr>
          </a:p>
        </p:txBody>
      </p:sp>
      <p:sp>
        <p:nvSpPr>
          <p:cNvPr id="34" name="object 32">
            <a:extLst>
              <a:ext uri="{FF2B5EF4-FFF2-40B4-BE49-F238E27FC236}">
                <a16:creationId xmlns:a16="http://schemas.microsoft.com/office/drawing/2014/main" id="{8C82FAB1-7671-4B78-A22D-69C32CAE723B}"/>
              </a:ext>
            </a:extLst>
          </p:cNvPr>
          <p:cNvSpPr txBox="1"/>
          <p:nvPr/>
        </p:nvSpPr>
        <p:spPr>
          <a:xfrm>
            <a:off x="2919298" y="2386853"/>
            <a:ext cx="1207054" cy="782778"/>
          </a:xfrm>
          <a:prstGeom prst="rect">
            <a:avLst/>
          </a:prstGeom>
        </p:spPr>
        <p:txBody>
          <a:bodyPr vert="horz" wrap="square" lIns="0" tIns="6604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May 4, 2023</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Clinical Collaborative </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Group </a:t>
            </a:r>
          </a:p>
        </p:txBody>
      </p:sp>
      <p:sp>
        <p:nvSpPr>
          <p:cNvPr id="35" name="object 32">
            <a:extLst>
              <a:ext uri="{FF2B5EF4-FFF2-40B4-BE49-F238E27FC236}">
                <a16:creationId xmlns:a16="http://schemas.microsoft.com/office/drawing/2014/main" id="{3FA4BB35-0066-4B60-8FBE-E5FB989DA408}"/>
              </a:ext>
            </a:extLst>
          </p:cNvPr>
          <p:cNvSpPr txBox="1"/>
          <p:nvPr/>
        </p:nvSpPr>
        <p:spPr>
          <a:xfrm>
            <a:off x="5598619" y="2056837"/>
            <a:ext cx="1207054" cy="1115177"/>
          </a:xfrm>
          <a:prstGeom prst="rect">
            <a:avLst/>
          </a:prstGeom>
        </p:spPr>
        <p:txBody>
          <a:bodyPr vert="horz" wrap="square" lIns="0" tIns="6604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Aug 3, 2023</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Clinical Collaborative </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Group &amp; Technical Advisory Group </a:t>
            </a:r>
          </a:p>
        </p:txBody>
      </p:sp>
      <p:sp>
        <p:nvSpPr>
          <p:cNvPr id="36" name="object 32">
            <a:extLst>
              <a:ext uri="{FF2B5EF4-FFF2-40B4-BE49-F238E27FC236}">
                <a16:creationId xmlns:a16="http://schemas.microsoft.com/office/drawing/2014/main" id="{EA35663D-1807-4405-ACB3-F7200677C87A}"/>
              </a:ext>
            </a:extLst>
          </p:cNvPr>
          <p:cNvSpPr txBox="1"/>
          <p:nvPr/>
        </p:nvSpPr>
        <p:spPr>
          <a:xfrm>
            <a:off x="6854759" y="2324132"/>
            <a:ext cx="1207054" cy="782778"/>
          </a:xfrm>
          <a:prstGeom prst="rect">
            <a:avLst/>
          </a:prstGeom>
        </p:spPr>
        <p:txBody>
          <a:bodyPr vert="horz" wrap="square" lIns="0" tIns="6604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Nov 2, 2023</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Clinical Collaborative </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Group </a:t>
            </a:r>
          </a:p>
        </p:txBody>
      </p:sp>
      <p:sp>
        <p:nvSpPr>
          <p:cNvPr id="37" name="object 32">
            <a:extLst>
              <a:ext uri="{FF2B5EF4-FFF2-40B4-BE49-F238E27FC236}">
                <a16:creationId xmlns:a16="http://schemas.microsoft.com/office/drawing/2014/main" id="{C062E12F-A4F6-4BED-A9DB-A695CCFC1366}"/>
              </a:ext>
            </a:extLst>
          </p:cNvPr>
          <p:cNvSpPr txBox="1"/>
          <p:nvPr/>
        </p:nvSpPr>
        <p:spPr>
          <a:xfrm>
            <a:off x="7610048" y="4257246"/>
            <a:ext cx="1207054" cy="757130"/>
          </a:xfrm>
          <a:prstGeom prst="rect">
            <a:avLst/>
          </a:prstGeom>
        </p:spPr>
        <p:txBody>
          <a:bodyPr vert="horz" wrap="square" lIns="0" tIns="6604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Fall 2023</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ADT Data Enterprise Data Warehouse</a:t>
            </a:r>
          </a:p>
        </p:txBody>
      </p:sp>
      <p:sp>
        <p:nvSpPr>
          <p:cNvPr id="38" name="object 32">
            <a:extLst>
              <a:ext uri="{FF2B5EF4-FFF2-40B4-BE49-F238E27FC236}">
                <a16:creationId xmlns:a16="http://schemas.microsoft.com/office/drawing/2014/main" id="{6C19C654-D3BE-490A-A3CB-C805C4AAF7E6}"/>
              </a:ext>
            </a:extLst>
          </p:cNvPr>
          <p:cNvSpPr txBox="1"/>
          <p:nvPr/>
        </p:nvSpPr>
        <p:spPr>
          <a:xfrm>
            <a:off x="2774890" y="4238727"/>
            <a:ext cx="1207054" cy="757130"/>
          </a:xfrm>
          <a:prstGeom prst="rect">
            <a:avLst/>
          </a:prstGeom>
        </p:spPr>
        <p:txBody>
          <a:bodyPr vert="horz" wrap="square" lIns="0" tIns="66040" rIns="0" bIns="0" rtlCol="0">
            <a:spAutoFit/>
          </a:bodyPr>
          <a:lstStyle/>
          <a:p>
            <a:pPr marL="12065" marR="5080" lvl="0" indent="635" algn="ctr" defTabSz="914400" rtl="0" eaLnBrk="1" fontAlgn="auto" latinLnBrk="0" hangingPunct="1">
              <a:lnSpc>
                <a:spcPct val="90000"/>
              </a:lnSpc>
              <a:spcBef>
                <a:spcPts val="240"/>
              </a:spcBef>
              <a:spcAft>
                <a:spcPts val="0"/>
              </a:spcAft>
              <a:buClrTx/>
              <a:buSzTx/>
              <a:buFontTx/>
              <a:buNone/>
              <a:tabLst/>
              <a:defRPr/>
            </a:pPr>
            <a:r>
              <a:rPr lang="en-US" sz="1200" b="1" spc="-5" dirty="0">
                <a:solidFill>
                  <a:prstClr val="black"/>
                </a:solidFill>
                <a:cs typeface="Corbel"/>
              </a:rPr>
              <a:t>Mar</a:t>
            </a:r>
            <a:r>
              <a:rPr kumimoji="0" lang="en-US" sz="1200" b="1" i="0" u="none" strike="noStrike" kern="1200" cap="none" spc="-5" normalizeH="0" baseline="0" noProof="0" dirty="0">
                <a:ln>
                  <a:noFill/>
                </a:ln>
                <a:solidFill>
                  <a:prstClr val="black"/>
                </a:solidFill>
                <a:effectLst/>
                <a:uLnTx/>
                <a:uFillTx/>
                <a:cs typeface="Corbel"/>
              </a:rPr>
              <a:t> 2023</a:t>
            </a:r>
          </a:p>
          <a:p>
            <a:pPr marL="12065" marR="5080" lvl="0" indent="635" algn="ctr" defTabSz="914400" rtl="0" eaLnBrk="1" fontAlgn="auto" latinLnBrk="0" hangingPunct="1">
              <a:lnSpc>
                <a:spcPct val="90000"/>
              </a:lnSpc>
              <a:spcBef>
                <a:spcPts val="24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1</a:t>
            </a:r>
            <a:r>
              <a:rPr kumimoji="0" lang="en-US" sz="1200" b="0" i="0" u="none" strike="noStrike" kern="1200" cap="none" spc="-5" normalizeH="0" baseline="30000" noProof="0" dirty="0">
                <a:ln>
                  <a:noFill/>
                </a:ln>
                <a:solidFill>
                  <a:prstClr val="black"/>
                </a:solidFill>
                <a:effectLst/>
                <a:uLnTx/>
                <a:uFillTx/>
                <a:cs typeface="Corbel"/>
              </a:rPr>
              <a:t>st</a:t>
            </a:r>
            <a:r>
              <a:rPr kumimoji="0" lang="en-US" sz="1200" b="0" i="0" u="none" strike="noStrike" kern="1200" cap="none" spc="-5" normalizeH="0" baseline="0" noProof="0" dirty="0">
                <a:ln>
                  <a:noFill/>
                </a:ln>
                <a:solidFill>
                  <a:prstClr val="black"/>
                </a:solidFill>
                <a:effectLst/>
                <a:uLnTx/>
                <a:uFillTx/>
                <a:cs typeface="Corbel"/>
              </a:rPr>
              <a:t> Healthcare Transformation Collaborative</a:t>
            </a:r>
          </a:p>
        </p:txBody>
      </p:sp>
      <p:sp>
        <p:nvSpPr>
          <p:cNvPr id="3" name="object 31">
            <a:extLst>
              <a:ext uri="{FF2B5EF4-FFF2-40B4-BE49-F238E27FC236}">
                <a16:creationId xmlns:a16="http://schemas.microsoft.com/office/drawing/2014/main" id="{8974E3E5-2C6D-68C3-A8FB-0A418F90D97C}"/>
              </a:ext>
            </a:extLst>
          </p:cNvPr>
          <p:cNvSpPr txBox="1"/>
          <p:nvPr/>
        </p:nvSpPr>
        <p:spPr>
          <a:xfrm>
            <a:off x="5752826" y="4266033"/>
            <a:ext cx="1469812" cy="909031"/>
          </a:xfrm>
          <a:prstGeom prst="rect">
            <a:avLst/>
          </a:prstGeom>
        </p:spPr>
        <p:txBody>
          <a:bodyPr vert="horz" wrap="square" lIns="0" tIns="36830" rIns="0" bIns="0" rtlCol="0">
            <a:spAutoFit/>
          </a:bodyPr>
          <a:lstStyle/>
          <a:p>
            <a:pPr marL="14604" marR="5080" lvl="0" indent="-2540" algn="ctr" defTabSz="914400" rtl="0" eaLnBrk="1" fontAlgn="auto" latinLnBrk="0" hangingPunct="1">
              <a:lnSpc>
                <a:spcPts val="1510"/>
              </a:lnSpc>
              <a:spcBef>
                <a:spcPts val="290"/>
              </a:spcBef>
              <a:spcAft>
                <a:spcPts val="0"/>
              </a:spcAft>
              <a:buClrTx/>
              <a:buSzTx/>
              <a:buFontTx/>
              <a:buNone/>
              <a:tabLst/>
              <a:defRPr/>
            </a:pPr>
            <a:r>
              <a:rPr lang="en-US" sz="1200" b="1" spc="-5" dirty="0">
                <a:solidFill>
                  <a:prstClr val="black"/>
                </a:solidFill>
                <a:cs typeface="Corbel"/>
              </a:rPr>
              <a:t>Aug</a:t>
            </a:r>
            <a:r>
              <a:rPr kumimoji="0" lang="en-US" sz="1200" b="1" i="0" u="none" strike="noStrike" kern="1200" cap="none" spc="-5" normalizeH="0" baseline="0" noProof="0" dirty="0">
                <a:ln>
                  <a:noFill/>
                </a:ln>
                <a:solidFill>
                  <a:prstClr val="black"/>
                </a:solidFill>
                <a:effectLst/>
                <a:uLnTx/>
                <a:uFillTx/>
                <a:cs typeface="Corbel"/>
              </a:rPr>
              <a:t> 2023 – </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kumimoji="0" lang="en-US" sz="1200" b="1" i="0" u="none" strike="noStrike" kern="1200" cap="none" spc="-5" normalizeH="0" baseline="0" noProof="0" dirty="0">
                <a:ln>
                  <a:noFill/>
                </a:ln>
                <a:solidFill>
                  <a:prstClr val="black"/>
                </a:solidFill>
                <a:effectLst/>
                <a:uLnTx/>
                <a:uFillTx/>
                <a:cs typeface="Corbel"/>
              </a:rPr>
              <a:t>Jun 2024</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Hospital </a:t>
            </a:r>
            <a:r>
              <a:rPr lang="en-US" sz="1200" spc="-5" dirty="0">
                <a:solidFill>
                  <a:prstClr val="black"/>
                </a:solidFill>
                <a:cs typeface="Corbel"/>
              </a:rPr>
              <a:t>Data Quality</a:t>
            </a:r>
          </a:p>
          <a:p>
            <a:pPr marL="14604" marR="5080" lvl="0" indent="-2540" algn="ctr" defTabSz="914400" rtl="0" eaLnBrk="1" fontAlgn="auto" latinLnBrk="0" hangingPunct="1">
              <a:lnSpc>
                <a:spcPts val="1510"/>
              </a:lnSpc>
              <a:spcBef>
                <a:spcPts val="290"/>
              </a:spcBef>
              <a:spcAft>
                <a:spcPts val="0"/>
              </a:spcAft>
              <a:buClrTx/>
              <a:buSzTx/>
              <a:buFontTx/>
              <a:buNone/>
              <a:tabLst/>
              <a:defRPr/>
            </a:pPr>
            <a:r>
              <a:rPr kumimoji="0" lang="en-US" sz="1200" b="0" i="0" u="none" strike="noStrike" kern="1200" cap="none" spc="-5" normalizeH="0" baseline="0" noProof="0" dirty="0">
                <a:ln>
                  <a:noFill/>
                </a:ln>
                <a:solidFill>
                  <a:prstClr val="black"/>
                </a:solidFill>
                <a:effectLst/>
                <a:uLnTx/>
                <a:uFillTx/>
                <a:cs typeface="Corbel"/>
              </a:rPr>
              <a:t>Remediation</a:t>
            </a:r>
            <a:endParaRPr kumimoji="0" sz="1200" b="0" i="0" u="none" strike="noStrike" kern="1200" cap="none" spc="0" normalizeH="0" baseline="0" noProof="0" dirty="0">
              <a:ln>
                <a:noFill/>
              </a:ln>
              <a:solidFill>
                <a:prstClr val="black"/>
              </a:solidFill>
              <a:effectLst/>
              <a:uLnTx/>
              <a:uFillTx/>
              <a:cs typeface="Corbel"/>
            </a:endParaRPr>
          </a:p>
        </p:txBody>
      </p:sp>
    </p:spTree>
    <p:extLst>
      <p:ext uri="{BB962C8B-B14F-4D97-AF65-F5344CB8AC3E}">
        <p14:creationId xmlns:p14="http://schemas.microsoft.com/office/powerpoint/2010/main" val="384664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3739324" y="49330"/>
            <a:ext cx="7383106" cy="1325563"/>
          </a:xfrm>
        </p:spPr>
        <p:txBody>
          <a:bodyPr>
            <a:normAutofit/>
          </a:bodyPr>
          <a:lstStyle/>
          <a:p>
            <a:r>
              <a:rPr lang="en-US" sz="3200"/>
              <a:t>Connected Facilities</a:t>
            </a:r>
          </a:p>
        </p:txBody>
      </p:sp>
      <p:graphicFrame>
        <p:nvGraphicFramePr>
          <p:cNvPr id="5" name="Table 4">
            <a:extLst>
              <a:ext uri="{FF2B5EF4-FFF2-40B4-BE49-F238E27FC236}">
                <a16:creationId xmlns:a16="http://schemas.microsoft.com/office/drawing/2014/main" id="{97397E1A-8FDB-4C58-987E-460CADC163E7}"/>
              </a:ext>
            </a:extLst>
          </p:cNvPr>
          <p:cNvGraphicFramePr>
            <a:graphicFrameLocks noGrp="1"/>
          </p:cNvGraphicFramePr>
          <p:nvPr/>
        </p:nvGraphicFramePr>
        <p:xfrm>
          <a:off x="6002695" y="1296249"/>
          <a:ext cx="5807599" cy="2326790"/>
        </p:xfrm>
        <a:graphic>
          <a:graphicData uri="http://schemas.openxmlformats.org/drawingml/2006/table">
            <a:tbl>
              <a:tblPr firstRow="1" firstCol="1" bandRow="1">
                <a:tableStyleId>{5C22544A-7EE6-4342-B048-85BDC9FD1C3A}</a:tableStyleId>
              </a:tblPr>
              <a:tblGrid>
                <a:gridCol w="3459576">
                  <a:extLst>
                    <a:ext uri="{9D8B030D-6E8A-4147-A177-3AD203B41FA5}">
                      <a16:colId xmlns:a16="http://schemas.microsoft.com/office/drawing/2014/main" val="2392595064"/>
                    </a:ext>
                  </a:extLst>
                </a:gridCol>
                <a:gridCol w="2348023">
                  <a:extLst>
                    <a:ext uri="{9D8B030D-6E8A-4147-A177-3AD203B41FA5}">
                      <a16:colId xmlns:a16="http://schemas.microsoft.com/office/drawing/2014/main" val="1430370572"/>
                    </a:ext>
                  </a:extLst>
                </a:gridCol>
              </a:tblGrid>
              <a:tr h="424562">
                <a:tc>
                  <a:txBody>
                    <a:bodyPr/>
                    <a:lstStyle/>
                    <a:p>
                      <a:pPr marL="0" marR="0" algn="ctr">
                        <a:lnSpc>
                          <a:spcPct val="107000"/>
                        </a:lnSpc>
                        <a:spcBef>
                          <a:spcPts val="0"/>
                        </a:spcBef>
                        <a:spcAft>
                          <a:spcPts val="0"/>
                        </a:spcAft>
                      </a:pPr>
                      <a:r>
                        <a:rPr lang="en-US" sz="1400">
                          <a:effectLst/>
                        </a:rPr>
                        <a:t>Type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25400" marB="25400" anchor="ctr">
                    <a:solidFill>
                      <a:srgbClr val="1A4387"/>
                    </a:solidFill>
                  </a:tcPr>
                </a:tc>
                <a:tc>
                  <a:txBody>
                    <a:bodyPr/>
                    <a:lstStyle/>
                    <a:p>
                      <a:pPr marL="0" marR="0" algn="ctr">
                        <a:lnSpc>
                          <a:spcPct val="107000"/>
                        </a:lnSpc>
                        <a:spcBef>
                          <a:spcPts val="0"/>
                        </a:spcBef>
                        <a:spcAft>
                          <a:spcPts val="0"/>
                        </a:spcAft>
                      </a:pPr>
                      <a:r>
                        <a:rPr lang="en-US" sz="1400">
                          <a:effectLst/>
                        </a:rPr>
                        <a:t>Sending Live Data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25400" marB="25400" anchor="ctr">
                    <a:solidFill>
                      <a:srgbClr val="1A4387"/>
                    </a:solidFill>
                  </a:tcPr>
                </a:tc>
                <a:extLst>
                  <a:ext uri="{0D108BD9-81ED-4DB2-BD59-A6C34878D82A}">
                    <a16:rowId xmlns:a16="http://schemas.microsoft.com/office/drawing/2014/main" val="3085507419"/>
                  </a:ext>
                </a:extLst>
              </a:tr>
              <a:tr h="319352">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Hospitals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194</a:t>
                      </a:r>
                    </a:p>
                  </a:txBody>
                  <a:tcPr marL="38100" marR="38100" marT="25400" marB="25400">
                    <a:solidFill>
                      <a:schemeClr val="tx2">
                        <a:lumMod val="20000"/>
                        <a:lumOff val="80000"/>
                      </a:schemeClr>
                    </a:solidFill>
                  </a:tcPr>
                </a:tc>
                <a:extLst>
                  <a:ext uri="{0D108BD9-81ED-4DB2-BD59-A6C34878D82A}">
                    <a16:rowId xmlns:a16="http://schemas.microsoft.com/office/drawing/2014/main" val="3794654949"/>
                  </a:ext>
                </a:extLst>
              </a:tr>
              <a:tr h="319352">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ICFDD (Intermediate Care Facility/Developmental Disabilities)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12</a:t>
                      </a:r>
                    </a:p>
                  </a:txBody>
                  <a:tcPr marL="38100" marR="38100" marT="25400" marB="25400">
                    <a:noFill/>
                  </a:tcPr>
                </a:tc>
                <a:extLst>
                  <a:ext uri="{0D108BD9-81ED-4DB2-BD59-A6C34878D82A}">
                    <a16:rowId xmlns:a16="http://schemas.microsoft.com/office/drawing/2014/main" val="1093434611"/>
                  </a:ext>
                </a:extLst>
              </a:tr>
              <a:tr h="31935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SLF (Supportive Living Facilities)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90</a:t>
                      </a:r>
                    </a:p>
                  </a:txBody>
                  <a:tcPr marL="38100" marR="38100" marT="25400" marB="25400">
                    <a:solidFill>
                      <a:schemeClr val="tx2">
                        <a:lumMod val="20000"/>
                        <a:lumOff val="80000"/>
                      </a:schemeClr>
                    </a:solidFill>
                  </a:tcPr>
                </a:tc>
                <a:extLst>
                  <a:ext uri="{0D108BD9-81ED-4DB2-BD59-A6C34878D82A}">
                    <a16:rowId xmlns:a16="http://schemas.microsoft.com/office/drawing/2014/main" val="3212843227"/>
                  </a:ext>
                </a:extLst>
              </a:tr>
              <a:tr h="302400">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SMHRF (Specialized Mental Health Rehabilitation Facilities)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18</a:t>
                      </a:r>
                    </a:p>
                  </a:txBody>
                  <a:tcPr marL="38100" marR="38100" marT="25400" marB="25400">
                    <a:noFill/>
                  </a:tcPr>
                </a:tc>
                <a:extLst>
                  <a:ext uri="{0D108BD9-81ED-4DB2-BD59-A6C34878D82A}">
                    <a16:rowId xmlns:a16="http://schemas.microsoft.com/office/drawing/2014/main" val="3644040492"/>
                  </a:ext>
                </a:extLst>
              </a:tr>
              <a:tr h="258941">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SNF (Nursing Facilities)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611</a:t>
                      </a:r>
                    </a:p>
                  </a:txBody>
                  <a:tcPr marL="38100" marR="38100" marT="25400" marB="25400">
                    <a:solidFill>
                      <a:schemeClr val="tx2">
                        <a:lumMod val="20000"/>
                        <a:lumOff val="80000"/>
                      </a:schemeClr>
                    </a:solidFill>
                  </a:tcPr>
                </a:tc>
                <a:extLst>
                  <a:ext uri="{0D108BD9-81ED-4DB2-BD59-A6C34878D82A}">
                    <a16:rowId xmlns:a16="http://schemas.microsoft.com/office/drawing/2014/main" val="809656326"/>
                  </a:ext>
                </a:extLst>
              </a:tr>
            </a:tbl>
          </a:graphicData>
        </a:graphic>
      </p:graphicFrame>
      <p:grpSp>
        <p:nvGrpSpPr>
          <p:cNvPr id="6" name="Google Shape;152;p12">
            <a:extLst>
              <a:ext uri="{FF2B5EF4-FFF2-40B4-BE49-F238E27FC236}">
                <a16:creationId xmlns:a16="http://schemas.microsoft.com/office/drawing/2014/main" id="{19A398DD-B2A7-4209-B6EA-A261577BC850}"/>
              </a:ext>
            </a:extLst>
          </p:cNvPr>
          <p:cNvGrpSpPr/>
          <p:nvPr/>
        </p:nvGrpSpPr>
        <p:grpSpPr>
          <a:xfrm>
            <a:off x="185058" y="1787174"/>
            <a:ext cx="5538690" cy="3960481"/>
            <a:chOff x="405171" y="2182411"/>
            <a:chExt cx="5215999" cy="4113969"/>
          </a:xfrm>
        </p:grpSpPr>
        <p:sp>
          <p:nvSpPr>
            <p:cNvPr id="7" name="Google Shape;153;p12">
              <a:extLst>
                <a:ext uri="{FF2B5EF4-FFF2-40B4-BE49-F238E27FC236}">
                  <a16:creationId xmlns:a16="http://schemas.microsoft.com/office/drawing/2014/main" id="{56DA1378-EE5E-4109-B2C8-AB7AE7B845EF}"/>
                </a:ext>
              </a:extLst>
            </p:cNvPr>
            <p:cNvSpPr/>
            <p:nvPr/>
          </p:nvSpPr>
          <p:spPr>
            <a:xfrm>
              <a:off x="1642991" y="2875307"/>
              <a:ext cx="2667029" cy="2667029"/>
            </a:xfrm>
            <a:prstGeom prst="ellipse">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154;p12">
              <a:extLst>
                <a:ext uri="{FF2B5EF4-FFF2-40B4-BE49-F238E27FC236}">
                  <a16:creationId xmlns:a16="http://schemas.microsoft.com/office/drawing/2014/main" id="{98C11145-01CE-4829-BE01-22192A4722C9}"/>
                </a:ext>
              </a:extLst>
            </p:cNvPr>
            <p:cNvSpPr/>
            <p:nvPr/>
          </p:nvSpPr>
          <p:spPr>
            <a:xfrm>
              <a:off x="1762772" y="2995088"/>
              <a:ext cx="2427466" cy="2427466"/>
            </a:xfrm>
            <a:prstGeom prst="ellipse">
              <a:avLst/>
            </a:prstGeom>
            <a:gradFill>
              <a:gsLst>
                <a:gs pos="0">
                  <a:srgbClr val="14A0C0">
                    <a:alpha val="49803"/>
                  </a:srgbClr>
                </a:gs>
                <a:gs pos="100000">
                  <a:srgbClr val="0E7890">
                    <a:alpha val="49803"/>
                  </a:srgbClr>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9" name="Google Shape;155;p12">
              <a:extLst>
                <a:ext uri="{FF2B5EF4-FFF2-40B4-BE49-F238E27FC236}">
                  <a16:creationId xmlns:a16="http://schemas.microsoft.com/office/drawing/2014/main" id="{67855005-BEFB-4C75-8D51-661F351F5DD4}"/>
                </a:ext>
              </a:extLst>
            </p:cNvPr>
            <p:cNvCxnSpPr/>
            <p:nvPr/>
          </p:nvCxnSpPr>
          <p:spPr>
            <a:xfrm>
              <a:off x="2976506" y="2875307"/>
              <a:ext cx="0" cy="2667029"/>
            </a:xfrm>
            <a:prstGeom prst="straightConnector1">
              <a:avLst/>
            </a:prstGeom>
            <a:noFill/>
            <a:ln w="19050" cap="rnd" cmpd="sng">
              <a:solidFill>
                <a:schemeClr val="lt1"/>
              </a:solidFill>
              <a:prstDash val="dot"/>
              <a:miter lim="800000"/>
              <a:headEnd type="none" w="sm" len="sm"/>
              <a:tailEnd type="none" w="sm" len="sm"/>
            </a:ln>
          </p:spPr>
        </p:cxnSp>
        <p:cxnSp>
          <p:nvCxnSpPr>
            <p:cNvPr id="10" name="Google Shape;156;p12">
              <a:extLst>
                <a:ext uri="{FF2B5EF4-FFF2-40B4-BE49-F238E27FC236}">
                  <a16:creationId xmlns:a16="http://schemas.microsoft.com/office/drawing/2014/main" id="{D632774A-F522-45B6-B015-8B3109AB75CA}"/>
                </a:ext>
              </a:extLst>
            </p:cNvPr>
            <p:cNvCxnSpPr/>
            <p:nvPr/>
          </p:nvCxnSpPr>
          <p:spPr>
            <a:xfrm>
              <a:off x="1642991" y="4195828"/>
              <a:ext cx="2667029" cy="0"/>
            </a:xfrm>
            <a:prstGeom prst="straightConnector1">
              <a:avLst/>
            </a:prstGeom>
            <a:noFill/>
            <a:ln w="19050" cap="rnd" cmpd="sng">
              <a:solidFill>
                <a:schemeClr val="lt1"/>
              </a:solidFill>
              <a:prstDash val="dot"/>
              <a:miter lim="800000"/>
              <a:headEnd type="none" w="sm" len="sm"/>
              <a:tailEnd type="none" w="sm" len="sm"/>
            </a:ln>
          </p:spPr>
        </p:cxnSp>
        <p:cxnSp>
          <p:nvCxnSpPr>
            <p:cNvPr id="11" name="Google Shape;157;p12">
              <a:extLst>
                <a:ext uri="{FF2B5EF4-FFF2-40B4-BE49-F238E27FC236}">
                  <a16:creationId xmlns:a16="http://schemas.microsoft.com/office/drawing/2014/main" id="{EE1F3F97-5AE9-434F-BE32-4EA513C24F74}"/>
                </a:ext>
              </a:extLst>
            </p:cNvPr>
            <p:cNvCxnSpPr/>
            <p:nvPr/>
          </p:nvCxnSpPr>
          <p:spPr>
            <a:xfrm>
              <a:off x="2043238" y="3266409"/>
              <a:ext cx="1887702" cy="1876157"/>
            </a:xfrm>
            <a:prstGeom prst="straightConnector1">
              <a:avLst/>
            </a:prstGeom>
            <a:noFill/>
            <a:ln w="19050" cap="rnd" cmpd="sng">
              <a:solidFill>
                <a:schemeClr val="lt1"/>
              </a:solidFill>
              <a:prstDash val="dot"/>
              <a:miter lim="800000"/>
              <a:headEnd type="none" w="sm" len="sm"/>
              <a:tailEnd type="none" w="sm" len="sm"/>
            </a:ln>
          </p:spPr>
        </p:cxnSp>
        <p:cxnSp>
          <p:nvCxnSpPr>
            <p:cNvPr id="12" name="Google Shape;158;p12">
              <a:extLst>
                <a:ext uri="{FF2B5EF4-FFF2-40B4-BE49-F238E27FC236}">
                  <a16:creationId xmlns:a16="http://schemas.microsoft.com/office/drawing/2014/main" id="{3031B943-31F8-48E5-A17A-16812315CACA}"/>
                </a:ext>
              </a:extLst>
            </p:cNvPr>
            <p:cNvCxnSpPr/>
            <p:nvPr/>
          </p:nvCxnSpPr>
          <p:spPr>
            <a:xfrm rot="10800000" flipH="1">
              <a:off x="2027637" y="3268334"/>
              <a:ext cx="1880750" cy="1879218"/>
            </a:xfrm>
            <a:prstGeom prst="straightConnector1">
              <a:avLst/>
            </a:prstGeom>
            <a:noFill/>
            <a:ln w="19050" cap="rnd" cmpd="sng">
              <a:solidFill>
                <a:schemeClr val="lt1"/>
              </a:solidFill>
              <a:prstDash val="dot"/>
              <a:miter lim="800000"/>
              <a:headEnd type="none" w="sm" len="sm"/>
              <a:tailEnd type="none" w="sm" len="sm"/>
            </a:ln>
          </p:spPr>
        </p:cxnSp>
        <p:sp>
          <p:nvSpPr>
            <p:cNvPr id="13" name="Google Shape;159;p12">
              <a:extLst>
                <a:ext uri="{FF2B5EF4-FFF2-40B4-BE49-F238E27FC236}">
                  <a16:creationId xmlns:a16="http://schemas.microsoft.com/office/drawing/2014/main" id="{0487538F-F495-4B72-82BC-259F2356C9E3}"/>
                </a:ext>
              </a:extLst>
            </p:cNvPr>
            <p:cNvSpPr/>
            <p:nvPr/>
          </p:nvSpPr>
          <p:spPr>
            <a:xfrm>
              <a:off x="2703314" y="525177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60;p12">
              <a:extLst>
                <a:ext uri="{FF2B5EF4-FFF2-40B4-BE49-F238E27FC236}">
                  <a16:creationId xmlns:a16="http://schemas.microsoft.com/office/drawing/2014/main" id="{51667B52-5562-47C8-94DF-9D3525867F03}"/>
                </a:ext>
              </a:extLst>
            </p:cNvPr>
            <p:cNvSpPr/>
            <p:nvPr/>
          </p:nvSpPr>
          <p:spPr>
            <a:xfrm>
              <a:off x="2703314" y="2602061"/>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1;p12">
              <a:extLst>
                <a:ext uri="{FF2B5EF4-FFF2-40B4-BE49-F238E27FC236}">
                  <a16:creationId xmlns:a16="http://schemas.microsoft.com/office/drawing/2014/main" id="{F539173A-1342-4CCD-9384-29AED8BEFEAB}"/>
                </a:ext>
              </a:extLst>
            </p:cNvPr>
            <p:cNvSpPr/>
            <p:nvPr/>
          </p:nvSpPr>
          <p:spPr>
            <a:xfrm>
              <a:off x="137845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2;p12">
              <a:extLst>
                <a:ext uri="{FF2B5EF4-FFF2-40B4-BE49-F238E27FC236}">
                  <a16:creationId xmlns:a16="http://schemas.microsoft.com/office/drawing/2014/main" id="{E04BDB3D-C568-4443-8495-C846CB7B790A}"/>
                </a:ext>
              </a:extLst>
            </p:cNvPr>
            <p:cNvSpPr/>
            <p:nvPr/>
          </p:nvSpPr>
          <p:spPr>
            <a:xfrm>
              <a:off x="4028169" y="3926916"/>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3;p12">
              <a:extLst>
                <a:ext uri="{FF2B5EF4-FFF2-40B4-BE49-F238E27FC236}">
                  <a16:creationId xmlns:a16="http://schemas.microsoft.com/office/drawing/2014/main" id="{3652FD86-3BC3-4083-AEF2-D4BAAA0C43C4}"/>
                </a:ext>
              </a:extLst>
            </p:cNvPr>
            <p:cNvSpPr/>
            <p:nvPr/>
          </p:nvSpPr>
          <p:spPr>
            <a:xfrm>
              <a:off x="1766063"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64;p12">
              <a:extLst>
                <a:ext uri="{FF2B5EF4-FFF2-40B4-BE49-F238E27FC236}">
                  <a16:creationId xmlns:a16="http://schemas.microsoft.com/office/drawing/2014/main" id="{E4513430-3AB7-4EEB-8504-04EAC2CE3888}"/>
                </a:ext>
              </a:extLst>
            </p:cNvPr>
            <p:cNvSpPr/>
            <p:nvPr/>
          </p:nvSpPr>
          <p:spPr>
            <a:xfrm>
              <a:off x="3639691"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165;p12">
              <a:extLst>
                <a:ext uri="{FF2B5EF4-FFF2-40B4-BE49-F238E27FC236}">
                  <a16:creationId xmlns:a16="http://schemas.microsoft.com/office/drawing/2014/main" id="{96875CEC-C4BA-4979-9948-1543F643E45D}"/>
                </a:ext>
              </a:extLst>
            </p:cNvPr>
            <p:cNvSpPr/>
            <p:nvPr/>
          </p:nvSpPr>
          <p:spPr>
            <a:xfrm>
              <a:off x="3640128" y="4863730"/>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166;p12">
              <a:extLst>
                <a:ext uri="{FF2B5EF4-FFF2-40B4-BE49-F238E27FC236}">
                  <a16:creationId xmlns:a16="http://schemas.microsoft.com/office/drawing/2014/main" id="{69791D58-A929-4FB7-9630-0315C5F79E86}"/>
                </a:ext>
              </a:extLst>
            </p:cNvPr>
            <p:cNvSpPr/>
            <p:nvPr/>
          </p:nvSpPr>
          <p:spPr>
            <a:xfrm>
              <a:off x="1766500" y="2990102"/>
              <a:ext cx="546492" cy="546492"/>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167;p12">
              <a:extLst>
                <a:ext uri="{FF2B5EF4-FFF2-40B4-BE49-F238E27FC236}">
                  <a16:creationId xmlns:a16="http://schemas.microsoft.com/office/drawing/2014/main" id="{E9438297-EA42-4DEA-9203-D70801372C72}"/>
                </a:ext>
              </a:extLst>
            </p:cNvPr>
            <p:cNvSpPr/>
            <p:nvPr/>
          </p:nvSpPr>
          <p:spPr>
            <a:xfrm>
              <a:off x="2556585" y="3780187"/>
              <a:ext cx="839950" cy="839950"/>
            </a:xfrm>
            <a:prstGeom prst="ellipse">
              <a:avLst/>
            </a:prstGeom>
            <a:solidFill>
              <a:schemeClr val="lt1"/>
            </a:solidFill>
            <a:ln w="12700" cap="flat" cmpd="sng">
              <a:solidFill>
                <a:srgbClr val="D8D8D8"/>
              </a:solidFill>
              <a:prstDash val="solid"/>
              <a:miter lim="800000"/>
              <a:headEnd type="none" w="sm" len="sm"/>
              <a:tailEnd type="none" w="sm" len="sm"/>
            </a:ln>
            <a:effectLst>
              <a:outerShdw blurRad="38100" dist="254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2" name="Google Shape;168;p12">
              <a:extLst>
                <a:ext uri="{FF2B5EF4-FFF2-40B4-BE49-F238E27FC236}">
                  <a16:creationId xmlns:a16="http://schemas.microsoft.com/office/drawing/2014/main" id="{E5F02C6B-C91E-4079-89AB-57AA35686068}"/>
                </a:ext>
              </a:extLst>
            </p:cNvPr>
            <p:cNvGrpSpPr/>
            <p:nvPr/>
          </p:nvGrpSpPr>
          <p:grpSpPr>
            <a:xfrm>
              <a:off x="1503762" y="2708806"/>
              <a:ext cx="2961274" cy="2993961"/>
              <a:chOff x="1503762" y="2708806"/>
              <a:chExt cx="2961274" cy="2993961"/>
            </a:xfrm>
          </p:grpSpPr>
          <p:sp>
            <p:nvSpPr>
              <p:cNvPr id="31" name="Google Shape;169;p12">
                <a:extLst>
                  <a:ext uri="{FF2B5EF4-FFF2-40B4-BE49-F238E27FC236}">
                    <a16:creationId xmlns:a16="http://schemas.microsoft.com/office/drawing/2014/main" id="{D853D800-6835-451E-9C31-D82494857AE6}"/>
                  </a:ext>
                </a:extLst>
              </p:cNvPr>
              <p:cNvSpPr/>
              <p:nvPr/>
            </p:nvSpPr>
            <p:spPr>
              <a:xfrm>
                <a:off x="1924023" y="3105424"/>
                <a:ext cx="231447" cy="304302"/>
              </a:xfrm>
              <a:custGeom>
                <a:avLst/>
                <a:gdLst/>
                <a:ahLst/>
                <a:cxnLst/>
                <a:rect l="l" t="t" r="r" b="b"/>
                <a:pathLst>
                  <a:path w="1622481" h="2133206" extrusionOk="0">
                    <a:moveTo>
                      <a:pt x="1242773" y="1485494"/>
                    </a:moveTo>
                    <a:cubicBezTo>
                      <a:pt x="1284441" y="1489893"/>
                      <a:pt x="1314654" y="1527239"/>
                      <a:pt x="1310254" y="1568907"/>
                    </a:cubicBezTo>
                    <a:cubicBezTo>
                      <a:pt x="1305855" y="1610576"/>
                      <a:pt x="1268510" y="1640789"/>
                      <a:pt x="1226841" y="1636389"/>
                    </a:cubicBezTo>
                    <a:cubicBezTo>
                      <a:pt x="1185173" y="1631990"/>
                      <a:pt x="1154960" y="1594644"/>
                      <a:pt x="1159359" y="1552976"/>
                    </a:cubicBezTo>
                    <a:cubicBezTo>
                      <a:pt x="1163758" y="1511308"/>
                      <a:pt x="1201105" y="1481095"/>
                      <a:pt x="1242773" y="1485494"/>
                    </a:cubicBezTo>
                    <a:close/>
                    <a:moveTo>
                      <a:pt x="627982" y="1056251"/>
                    </a:moveTo>
                    <a:lnTo>
                      <a:pt x="994500" y="1056251"/>
                    </a:lnTo>
                    <a:cubicBezTo>
                      <a:pt x="1081206" y="1056251"/>
                      <a:pt x="1163808" y="1073823"/>
                      <a:pt x="1238938" y="1105601"/>
                    </a:cubicBezTo>
                    <a:lnTo>
                      <a:pt x="1313855" y="1146264"/>
                    </a:lnTo>
                    <a:lnTo>
                      <a:pt x="1307020" y="1204208"/>
                    </a:lnTo>
                    <a:cubicBezTo>
                      <a:pt x="1301971" y="1231987"/>
                      <a:pt x="1295024" y="1260917"/>
                      <a:pt x="1286219" y="1290856"/>
                    </a:cubicBezTo>
                    <a:lnTo>
                      <a:pt x="1229678" y="1434972"/>
                    </a:lnTo>
                    <a:lnTo>
                      <a:pt x="1197516" y="1438005"/>
                    </a:lnTo>
                    <a:cubicBezTo>
                      <a:pt x="1149626" y="1452555"/>
                      <a:pt x="1112668" y="1494550"/>
                      <a:pt x="1107082" y="1547457"/>
                    </a:cubicBezTo>
                    <a:cubicBezTo>
                      <a:pt x="1099634" y="1617997"/>
                      <a:pt x="1150781" y="1681219"/>
                      <a:pt x="1221322" y="1688666"/>
                    </a:cubicBezTo>
                    <a:cubicBezTo>
                      <a:pt x="1291862" y="1696115"/>
                      <a:pt x="1355085" y="1644968"/>
                      <a:pt x="1362532" y="1574427"/>
                    </a:cubicBezTo>
                    <a:cubicBezTo>
                      <a:pt x="1368118" y="1521522"/>
                      <a:pt x="1340744" y="1472733"/>
                      <a:pt x="1296949" y="1448503"/>
                    </a:cubicBezTo>
                    <a:lnTo>
                      <a:pt x="1291918" y="1446922"/>
                    </a:lnTo>
                    <a:lnTo>
                      <a:pt x="1326797" y="1359934"/>
                    </a:lnTo>
                    <a:cubicBezTo>
                      <a:pt x="1337529" y="1328617"/>
                      <a:pt x="1346588" y="1298076"/>
                      <a:pt x="1353942" y="1268434"/>
                    </a:cubicBezTo>
                    <a:lnTo>
                      <a:pt x="1370517" y="1184050"/>
                    </a:lnTo>
                    <a:lnTo>
                      <a:pt x="1438550" y="1240182"/>
                    </a:lnTo>
                    <a:cubicBezTo>
                      <a:pt x="1552192" y="1353825"/>
                      <a:pt x="1622481" y="1510820"/>
                      <a:pt x="1622481" y="1684232"/>
                    </a:cubicBezTo>
                    <a:lnTo>
                      <a:pt x="1622481" y="2133206"/>
                    </a:lnTo>
                    <a:lnTo>
                      <a:pt x="0" y="2133206"/>
                    </a:lnTo>
                    <a:lnTo>
                      <a:pt x="0" y="1684232"/>
                    </a:lnTo>
                    <a:cubicBezTo>
                      <a:pt x="0" y="1467467"/>
                      <a:pt x="109827" y="1276353"/>
                      <a:pt x="276871" y="1163500"/>
                    </a:cubicBezTo>
                    <a:lnTo>
                      <a:pt x="288742" y="1157057"/>
                    </a:lnTo>
                    <a:lnTo>
                      <a:pt x="306489" y="1223988"/>
                    </a:lnTo>
                    <a:cubicBezTo>
                      <a:pt x="315828" y="1252851"/>
                      <a:pt x="326467" y="1280250"/>
                      <a:pt x="338377" y="1306058"/>
                    </a:cubicBezTo>
                    <a:lnTo>
                      <a:pt x="384553" y="1386300"/>
                    </a:lnTo>
                    <a:lnTo>
                      <a:pt x="348700" y="1416285"/>
                    </a:lnTo>
                    <a:cubicBezTo>
                      <a:pt x="262669" y="1504482"/>
                      <a:pt x="232458" y="1641252"/>
                      <a:pt x="282440" y="1766390"/>
                    </a:cubicBezTo>
                    <a:lnTo>
                      <a:pt x="295838" y="1761038"/>
                    </a:lnTo>
                    <a:lnTo>
                      <a:pt x="369484" y="1945420"/>
                    </a:lnTo>
                    <a:lnTo>
                      <a:pt x="369484" y="1945421"/>
                    </a:lnTo>
                    <a:lnTo>
                      <a:pt x="371071" y="1949393"/>
                    </a:lnTo>
                    <a:lnTo>
                      <a:pt x="372889" y="1948667"/>
                    </a:lnTo>
                    <a:lnTo>
                      <a:pt x="394952" y="1969698"/>
                    </a:lnTo>
                    <a:cubicBezTo>
                      <a:pt x="406392" y="1973945"/>
                      <a:pt x="419881" y="1974010"/>
                      <a:pt x="432705" y="1968888"/>
                    </a:cubicBezTo>
                    <a:cubicBezTo>
                      <a:pt x="458353" y="1958644"/>
                      <a:pt x="471630" y="1931529"/>
                      <a:pt x="462362" y="1908324"/>
                    </a:cubicBezTo>
                    <a:cubicBezTo>
                      <a:pt x="453093" y="1885120"/>
                      <a:pt x="424789" y="1874613"/>
                      <a:pt x="399141" y="1884857"/>
                    </a:cubicBezTo>
                    <a:lnTo>
                      <a:pt x="395756" y="1887939"/>
                    </a:lnTo>
                    <a:lnTo>
                      <a:pt x="338296" y="1744080"/>
                    </a:lnTo>
                    <a:lnTo>
                      <a:pt x="350832" y="1739072"/>
                    </a:lnTo>
                    <a:cubicBezTo>
                      <a:pt x="299206" y="1609820"/>
                      <a:pt x="356984" y="1464960"/>
                      <a:pt x="480200" y="1414720"/>
                    </a:cubicBezTo>
                    <a:cubicBezTo>
                      <a:pt x="603518" y="1364439"/>
                      <a:pt x="746096" y="1427801"/>
                      <a:pt x="799308" y="1556533"/>
                    </a:cubicBezTo>
                    <a:lnTo>
                      <a:pt x="811632" y="1551422"/>
                    </a:lnTo>
                    <a:lnTo>
                      <a:pt x="870016" y="1697594"/>
                    </a:lnTo>
                    <a:lnTo>
                      <a:pt x="865745" y="1698456"/>
                    </a:lnTo>
                    <a:cubicBezTo>
                      <a:pt x="840096" y="1708701"/>
                      <a:pt x="826819" y="1735816"/>
                      <a:pt x="836088" y="1759020"/>
                    </a:cubicBezTo>
                    <a:cubicBezTo>
                      <a:pt x="845355" y="1782225"/>
                      <a:pt x="873660" y="1792731"/>
                      <a:pt x="899307" y="1782488"/>
                    </a:cubicBezTo>
                    <a:cubicBezTo>
                      <a:pt x="924955" y="1772243"/>
                      <a:pt x="938233" y="1745128"/>
                      <a:pt x="928964" y="1721924"/>
                    </a:cubicBezTo>
                    <a:lnTo>
                      <a:pt x="853868" y="1533908"/>
                    </a:lnTo>
                    <a:lnTo>
                      <a:pt x="867337" y="1528323"/>
                    </a:lnTo>
                    <a:cubicBezTo>
                      <a:pt x="815798" y="1403725"/>
                      <a:pt x="698645" y="1326885"/>
                      <a:pt x="575445" y="1323903"/>
                    </a:cubicBezTo>
                    <a:cubicBezTo>
                      <a:pt x="534379" y="1322910"/>
                      <a:pt x="492639" y="1330122"/>
                      <a:pt x="452435" y="1346508"/>
                    </a:cubicBezTo>
                    <a:lnTo>
                      <a:pt x="444051" y="1350986"/>
                    </a:lnTo>
                    <a:lnTo>
                      <a:pt x="402952" y="1291661"/>
                    </a:lnTo>
                    <a:cubicBezTo>
                      <a:pt x="391157" y="1266901"/>
                      <a:pt x="380724" y="1240313"/>
                      <a:pt x="371682" y="1212043"/>
                    </a:cubicBezTo>
                    <a:lnTo>
                      <a:pt x="349237" y="1124221"/>
                    </a:lnTo>
                    <a:lnTo>
                      <a:pt x="383543" y="1105601"/>
                    </a:lnTo>
                    <a:cubicBezTo>
                      <a:pt x="458674" y="1073823"/>
                      <a:pt x="541276" y="1056251"/>
                      <a:pt x="627982" y="1056251"/>
                    </a:cubicBezTo>
                    <a:close/>
                    <a:moveTo>
                      <a:pt x="811240" y="0"/>
                    </a:moveTo>
                    <a:cubicBezTo>
                      <a:pt x="1081553" y="0"/>
                      <a:pt x="1300685" y="219132"/>
                      <a:pt x="1300685" y="489445"/>
                    </a:cubicBezTo>
                    <a:cubicBezTo>
                      <a:pt x="1300685" y="759758"/>
                      <a:pt x="1081553" y="978890"/>
                      <a:pt x="811240" y="978890"/>
                    </a:cubicBezTo>
                    <a:cubicBezTo>
                      <a:pt x="540927" y="978890"/>
                      <a:pt x="321795" y="759758"/>
                      <a:pt x="321795" y="489445"/>
                    </a:cubicBezTo>
                    <a:cubicBezTo>
                      <a:pt x="321795" y="219132"/>
                      <a:pt x="540927" y="0"/>
                      <a:pt x="81124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170;p12">
                <a:extLst>
                  <a:ext uri="{FF2B5EF4-FFF2-40B4-BE49-F238E27FC236}">
                    <a16:creationId xmlns:a16="http://schemas.microsoft.com/office/drawing/2014/main" id="{E1218340-A471-4229-80EC-9C9CA8C38C06}"/>
                  </a:ext>
                </a:extLst>
              </p:cNvPr>
              <p:cNvSpPr/>
              <p:nvPr/>
            </p:nvSpPr>
            <p:spPr>
              <a:xfrm>
                <a:off x="3727508" y="3086988"/>
                <a:ext cx="365609" cy="303514"/>
              </a:xfrm>
              <a:custGeom>
                <a:avLst/>
                <a:gdLst/>
                <a:ahLst/>
                <a:cxnLst/>
                <a:rect l="l" t="t" r="r" b="b"/>
                <a:pathLst>
                  <a:path w="1001482" h="831391" extrusionOk="0">
                    <a:moveTo>
                      <a:pt x="694215" y="423088"/>
                    </a:moveTo>
                    <a:lnTo>
                      <a:pt x="796018" y="423088"/>
                    </a:lnTo>
                    <a:cubicBezTo>
                      <a:pt x="909492" y="423088"/>
                      <a:pt x="1001482" y="515079"/>
                      <a:pt x="1001482" y="628553"/>
                    </a:cubicBezTo>
                    <a:lnTo>
                      <a:pt x="1001482" y="775450"/>
                    </a:lnTo>
                    <a:lnTo>
                      <a:pt x="836208" y="775450"/>
                    </a:lnTo>
                    <a:lnTo>
                      <a:pt x="836208" y="647344"/>
                    </a:lnTo>
                    <a:cubicBezTo>
                      <a:pt x="836208" y="561222"/>
                      <a:pt x="792574" y="485290"/>
                      <a:pt x="726205" y="440453"/>
                    </a:cubicBezTo>
                    <a:close/>
                    <a:moveTo>
                      <a:pt x="205465" y="423088"/>
                    </a:moveTo>
                    <a:lnTo>
                      <a:pt x="303871" y="423088"/>
                    </a:lnTo>
                    <a:lnTo>
                      <a:pt x="271880" y="440453"/>
                    </a:lnTo>
                    <a:cubicBezTo>
                      <a:pt x="205511" y="485290"/>
                      <a:pt x="161876" y="561222"/>
                      <a:pt x="161876" y="647344"/>
                    </a:cubicBezTo>
                    <a:lnTo>
                      <a:pt x="161876" y="775450"/>
                    </a:lnTo>
                    <a:lnTo>
                      <a:pt x="0" y="775450"/>
                    </a:lnTo>
                    <a:lnTo>
                      <a:pt x="0" y="628553"/>
                    </a:lnTo>
                    <a:cubicBezTo>
                      <a:pt x="0" y="515079"/>
                      <a:pt x="91990" y="423088"/>
                      <a:pt x="205465" y="423088"/>
                    </a:cubicBezTo>
                    <a:close/>
                    <a:moveTo>
                      <a:pt x="427547" y="411661"/>
                    </a:moveTo>
                    <a:lnTo>
                      <a:pt x="570393" y="411661"/>
                    </a:lnTo>
                    <a:cubicBezTo>
                      <a:pt x="705564" y="411661"/>
                      <a:pt x="815141" y="521238"/>
                      <a:pt x="815141" y="656409"/>
                    </a:cubicBezTo>
                    <a:lnTo>
                      <a:pt x="815141" y="831391"/>
                    </a:lnTo>
                    <a:lnTo>
                      <a:pt x="182799" y="831391"/>
                    </a:lnTo>
                    <a:lnTo>
                      <a:pt x="182799" y="656409"/>
                    </a:lnTo>
                    <a:cubicBezTo>
                      <a:pt x="182799" y="521238"/>
                      <a:pt x="292377" y="411661"/>
                      <a:pt x="427547" y="411661"/>
                    </a:cubicBezTo>
                    <a:close/>
                    <a:moveTo>
                      <a:pt x="736058" y="77500"/>
                    </a:moveTo>
                    <a:cubicBezTo>
                      <a:pt x="824500" y="77500"/>
                      <a:pt x="896197" y="149197"/>
                      <a:pt x="896197" y="237639"/>
                    </a:cubicBezTo>
                    <a:cubicBezTo>
                      <a:pt x="896197" y="326080"/>
                      <a:pt x="824500" y="397777"/>
                      <a:pt x="736058" y="397777"/>
                    </a:cubicBezTo>
                    <a:cubicBezTo>
                      <a:pt x="713948" y="397777"/>
                      <a:pt x="692884" y="393296"/>
                      <a:pt x="673725" y="385192"/>
                    </a:cubicBezTo>
                    <a:lnTo>
                      <a:pt x="627907" y="354301"/>
                    </a:lnTo>
                    <a:lnTo>
                      <a:pt x="649600" y="339675"/>
                    </a:lnTo>
                    <a:cubicBezTo>
                      <a:pt x="688150" y="301125"/>
                      <a:pt x="711993" y="247870"/>
                      <a:pt x="711993" y="189045"/>
                    </a:cubicBezTo>
                    <a:cubicBezTo>
                      <a:pt x="711993" y="159633"/>
                      <a:pt x="706032" y="131613"/>
                      <a:pt x="695253" y="106127"/>
                    </a:cubicBezTo>
                    <a:lnTo>
                      <a:pt x="683153" y="88181"/>
                    </a:lnTo>
                    <a:close/>
                    <a:moveTo>
                      <a:pt x="265424" y="77500"/>
                    </a:moveTo>
                    <a:lnTo>
                      <a:pt x="315212" y="87552"/>
                    </a:lnTo>
                    <a:lnTo>
                      <a:pt x="302688" y="106127"/>
                    </a:lnTo>
                    <a:cubicBezTo>
                      <a:pt x="291908" y="131613"/>
                      <a:pt x="285947" y="159633"/>
                      <a:pt x="285947" y="189045"/>
                    </a:cubicBezTo>
                    <a:cubicBezTo>
                      <a:pt x="285947" y="247870"/>
                      <a:pt x="309791" y="301125"/>
                      <a:pt x="348340" y="339675"/>
                    </a:cubicBezTo>
                    <a:lnTo>
                      <a:pt x="371804" y="355495"/>
                    </a:lnTo>
                    <a:lnTo>
                      <a:pt x="327757" y="385192"/>
                    </a:lnTo>
                    <a:cubicBezTo>
                      <a:pt x="308598" y="393296"/>
                      <a:pt x="287535" y="397777"/>
                      <a:pt x="265424" y="397777"/>
                    </a:cubicBezTo>
                    <a:cubicBezTo>
                      <a:pt x="176982" y="397777"/>
                      <a:pt x="105286" y="326080"/>
                      <a:pt x="105286" y="237639"/>
                    </a:cubicBezTo>
                    <a:cubicBezTo>
                      <a:pt x="105286" y="149197"/>
                      <a:pt x="176982" y="77500"/>
                      <a:pt x="265424" y="77500"/>
                    </a:cubicBezTo>
                    <a:close/>
                    <a:moveTo>
                      <a:pt x="498970" y="0"/>
                    </a:moveTo>
                    <a:cubicBezTo>
                      <a:pt x="604321" y="0"/>
                      <a:pt x="689725" y="85404"/>
                      <a:pt x="689725" y="190755"/>
                    </a:cubicBezTo>
                    <a:cubicBezTo>
                      <a:pt x="689725" y="296107"/>
                      <a:pt x="604321" y="381511"/>
                      <a:pt x="498970" y="381511"/>
                    </a:cubicBezTo>
                    <a:cubicBezTo>
                      <a:pt x="393619" y="381511"/>
                      <a:pt x="308215" y="296107"/>
                      <a:pt x="308215" y="190755"/>
                    </a:cubicBezTo>
                    <a:cubicBezTo>
                      <a:pt x="308215" y="85404"/>
                      <a:pt x="393619" y="0"/>
                      <a:pt x="498970"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71;p12">
                <a:extLst>
                  <a:ext uri="{FF2B5EF4-FFF2-40B4-BE49-F238E27FC236}">
                    <a16:creationId xmlns:a16="http://schemas.microsoft.com/office/drawing/2014/main" id="{B246DBCC-67A1-4CE7-922E-943D6BEC9FD9}"/>
                  </a:ext>
                </a:extLst>
              </p:cNvPr>
              <p:cNvSpPr/>
              <p:nvPr/>
            </p:nvSpPr>
            <p:spPr>
              <a:xfrm>
                <a:off x="2789429" y="5341004"/>
                <a:ext cx="361763" cy="361763"/>
              </a:xfrm>
              <a:custGeom>
                <a:avLst/>
                <a:gdLst/>
                <a:ahLst/>
                <a:cxnLst/>
                <a:rect l="l" t="t" r="r" b="b"/>
                <a:pathLst>
                  <a:path w="889366" h="889366" extrusionOk="0">
                    <a:moveTo>
                      <a:pt x="462735" y="460712"/>
                    </a:moveTo>
                    <a:lnTo>
                      <a:pt x="462735" y="621628"/>
                    </a:lnTo>
                    <a:cubicBezTo>
                      <a:pt x="477467" y="619554"/>
                      <a:pt x="490488" y="614885"/>
                      <a:pt x="501796" y="607622"/>
                    </a:cubicBezTo>
                    <a:cubicBezTo>
                      <a:pt x="513105" y="600360"/>
                      <a:pt x="521976" y="590867"/>
                      <a:pt x="528408" y="579143"/>
                    </a:cubicBezTo>
                    <a:cubicBezTo>
                      <a:pt x="534841" y="567419"/>
                      <a:pt x="538057" y="554191"/>
                      <a:pt x="538057" y="539458"/>
                    </a:cubicBezTo>
                    <a:cubicBezTo>
                      <a:pt x="538057" y="525556"/>
                      <a:pt x="535774" y="513936"/>
                      <a:pt x="531210" y="504598"/>
                    </a:cubicBezTo>
                    <a:cubicBezTo>
                      <a:pt x="526645" y="495261"/>
                      <a:pt x="518915" y="487065"/>
                      <a:pt x="508021" y="480009"/>
                    </a:cubicBezTo>
                    <a:cubicBezTo>
                      <a:pt x="497128" y="472954"/>
                      <a:pt x="482032" y="466522"/>
                      <a:pt x="462735" y="460712"/>
                    </a:cubicBezTo>
                    <a:close/>
                    <a:moveTo>
                      <a:pt x="429742" y="249062"/>
                    </a:moveTo>
                    <a:cubicBezTo>
                      <a:pt x="407955" y="251345"/>
                      <a:pt x="390836" y="259178"/>
                      <a:pt x="378385" y="272562"/>
                    </a:cubicBezTo>
                    <a:cubicBezTo>
                      <a:pt x="365936" y="285945"/>
                      <a:pt x="359711" y="302493"/>
                      <a:pt x="359711" y="322206"/>
                    </a:cubicBezTo>
                    <a:cubicBezTo>
                      <a:pt x="359711" y="342126"/>
                      <a:pt x="365469" y="357636"/>
                      <a:pt x="376985" y="368738"/>
                    </a:cubicBezTo>
                    <a:cubicBezTo>
                      <a:pt x="388501" y="379839"/>
                      <a:pt x="406087" y="388917"/>
                      <a:pt x="429742" y="395972"/>
                    </a:cubicBezTo>
                    <a:close/>
                    <a:moveTo>
                      <a:pt x="429742" y="162534"/>
                    </a:moveTo>
                    <a:lnTo>
                      <a:pt x="462735" y="162534"/>
                    </a:lnTo>
                    <a:lnTo>
                      <a:pt x="462735" y="202375"/>
                    </a:lnTo>
                    <a:cubicBezTo>
                      <a:pt x="498217" y="205902"/>
                      <a:pt x="526281" y="217315"/>
                      <a:pt x="546928" y="236612"/>
                    </a:cubicBezTo>
                    <a:cubicBezTo>
                      <a:pt x="567574" y="255910"/>
                      <a:pt x="580180" y="282158"/>
                      <a:pt x="584744" y="315359"/>
                    </a:cubicBezTo>
                    <a:lnTo>
                      <a:pt x="526541" y="324073"/>
                    </a:lnTo>
                    <a:cubicBezTo>
                      <a:pt x="523429" y="303531"/>
                      <a:pt x="516944" y="287086"/>
                      <a:pt x="507088" y="274740"/>
                    </a:cubicBezTo>
                    <a:cubicBezTo>
                      <a:pt x="497231" y="262394"/>
                      <a:pt x="482447" y="254042"/>
                      <a:pt x="462735" y="249685"/>
                    </a:cubicBezTo>
                    <a:lnTo>
                      <a:pt x="462735" y="403442"/>
                    </a:lnTo>
                    <a:cubicBezTo>
                      <a:pt x="493237" y="411950"/>
                      <a:pt x="518085" y="421806"/>
                      <a:pt x="537279" y="433011"/>
                    </a:cubicBezTo>
                    <a:cubicBezTo>
                      <a:pt x="556473" y="444216"/>
                      <a:pt x="570946" y="458014"/>
                      <a:pt x="580698" y="474407"/>
                    </a:cubicBezTo>
                    <a:cubicBezTo>
                      <a:pt x="590451" y="490800"/>
                      <a:pt x="595327" y="510927"/>
                      <a:pt x="595327" y="534790"/>
                    </a:cubicBezTo>
                    <a:cubicBezTo>
                      <a:pt x="595327" y="558445"/>
                      <a:pt x="589829" y="580232"/>
                      <a:pt x="578831" y="600152"/>
                    </a:cubicBezTo>
                    <a:cubicBezTo>
                      <a:pt x="567834" y="620072"/>
                      <a:pt x="552271" y="636102"/>
                      <a:pt x="532144" y="648241"/>
                    </a:cubicBezTo>
                    <a:cubicBezTo>
                      <a:pt x="512016" y="660379"/>
                      <a:pt x="488880" y="667071"/>
                      <a:pt x="462735" y="668316"/>
                    </a:cubicBezTo>
                    <a:lnTo>
                      <a:pt x="462735" y="726831"/>
                    </a:lnTo>
                    <a:lnTo>
                      <a:pt x="429742" y="726831"/>
                    </a:lnTo>
                    <a:lnTo>
                      <a:pt x="429742" y="668938"/>
                    </a:lnTo>
                    <a:cubicBezTo>
                      <a:pt x="387827" y="665204"/>
                      <a:pt x="355509" y="652028"/>
                      <a:pt x="332788" y="629410"/>
                    </a:cubicBezTo>
                    <a:cubicBezTo>
                      <a:pt x="310067" y="606792"/>
                      <a:pt x="297149" y="575045"/>
                      <a:pt x="294037" y="534167"/>
                    </a:cubicBezTo>
                    <a:lnTo>
                      <a:pt x="350062" y="525452"/>
                    </a:lnTo>
                    <a:cubicBezTo>
                      <a:pt x="354212" y="555125"/>
                      <a:pt x="363290" y="578053"/>
                      <a:pt x="377297" y="594239"/>
                    </a:cubicBezTo>
                    <a:cubicBezTo>
                      <a:pt x="391303" y="610423"/>
                      <a:pt x="408785" y="619346"/>
                      <a:pt x="429742" y="621006"/>
                    </a:cubicBezTo>
                    <a:lnTo>
                      <a:pt x="429742" y="453242"/>
                    </a:lnTo>
                    <a:cubicBezTo>
                      <a:pt x="397995" y="443697"/>
                      <a:pt x="372991" y="433167"/>
                      <a:pt x="354730" y="421650"/>
                    </a:cubicBezTo>
                    <a:cubicBezTo>
                      <a:pt x="336470" y="410134"/>
                      <a:pt x="323346" y="396751"/>
                      <a:pt x="315358" y="381499"/>
                    </a:cubicBezTo>
                    <a:cubicBezTo>
                      <a:pt x="307369" y="366248"/>
                      <a:pt x="303374" y="347936"/>
                      <a:pt x="303374" y="326563"/>
                    </a:cubicBezTo>
                    <a:cubicBezTo>
                      <a:pt x="303374" y="302493"/>
                      <a:pt x="308406" y="281484"/>
                      <a:pt x="318470" y="263535"/>
                    </a:cubicBezTo>
                    <a:cubicBezTo>
                      <a:pt x="328534" y="245587"/>
                      <a:pt x="343059" y="231373"/>
                      <a:pt x="362045" y="220894"/>
                    </a:cubicBezTo>
                    <a:cubicBezTo>
                      <a:pt x="381031" y="210415"/>
                      <a:pt x="403597" y="204242"/>
                      <a:pt x="429742" y="202375"/>
                    </a:cubicBezTo>
                    <a:close/>
                    <a:moveTo>
                      <a:pt x="444682" y="51504"/>
                    </a:moveTo>
                    <a:cubicBezTo>
                      <a:pt x="227535" y="51504"/>
                      <a:pt x="51503" y="227536"/>
                      <a:pt x="51503" y="444683"/>
                    </a:cubicBezTo>
                    <a:cubicBezTo>
                      <a:pt x="51503" y="661830"/>
                      <a:pt x="227535" y="837862"/>
                      <a:pt x="444682" y="837862"/>
                    </a:cubicBezTo>
                    <a:cubicBezTo>
                      <a:pt x="661829" y="837862"/>
                      <a:pt x="837861" y="661830"/>
                      <a:pt x="837861" y="444683"/>
                    </a:cubicBezTo>
                    <a:cubicBezTo>
                      <a:pt x="837861" y="227536"/>
                      <a:pt x="661829" y="51504"/>
                      <a:pt x="444682" y="51504"/>
                    </a:cubicBezTo>
                    <a:close/>
                    <a:moveTo>
                      <a:pt x="444683" y="0"/>
                    </a:moveTo>
                    <a:cubicBezTo>
                      <a:pt x="690275" y="0"/>
                      <a:pt x="889366" y="199091"/>
                      <a:pt x="889366" y="444683"/>
                    </a:cubicBezTo>
                    <a:cubicBezTo>
                      <a:pt x="889366" y="690275"/>
                      <a:pt x="690275" y="889366"/>
                      <a:pt x="444683" y="889366"/>
                    </a:cubicBezTo>
                    <a:cubicBezTo>
                      <a:pt x="199091" y="889366"/>
                      <a:pt x="0" y="690275"/>
                      <a:pt x="0" y="444683"/>
                    </a:cubicBezTo>
                    <a:cubicBezTo>
                      <a:pt x="0" y="199091"/>
                      <a:pt x="199091" y="0"/>
                      <a:pt x="44468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455469"/>
                  </a:solidFill>
                  <a:effectLst/>
                  <a:uLnTx/>
                  <a:uFillTx/>
                  <a:latin typeface="Calibri"/>
                  <a:ea typeface="Calibri"/>
                  <a:cs typeface="Calibri"/>
                  <a:sym typeface="Calibri"/>
                </a:endParaRPr>
              </a:p>
            </p:txBody>
          </p:sp>
          <p:sp>
            <p:nvSpPr>
              <p:cNvPr id="34" name="Google Shape;172;p12">
                <a:extLst>
                  <a:ext uri="{FF2B5EF4-FFF2-40B4-BE49-F238E27FC236}">
                    <a16:creationId xmlns:a16="http://schemas.microsoft.com/office/drawing/2014/main" id="{5F2A0FAA-95BC-4859-9C88-85F1192E794D}"/>
                  </a:ext>
                </a:extLst>
              </p:cNvPr>
              <p:cNvSpPr/>
              <p:nvPr/>
            </p:nvSpPr>
            <p:spPr>
              <a:xfrm>
                <a:off x="2805247" y="2708806"/>
                <a:ext cx="342627" cy="333001"/>
              </a:xfrm>
              <a:custGeom>
                <a:avLst/>
                <a:gdLst/>
                <a:ahLst/>
                <a:cxnLst/>
                <a:rect l="l" t="t" r="r" b="b"/>
                <a:pathLst>
                  <a:path w="3697765" h="3593885" extrusionOk="0">
                    <a:moveTo>
                      <a:pt x="1388904" y="131732"/>
                    </a:moveTo>
                    <a:lnTo>
                      <a:pt x="2308861" y="131732"/>
                    </a:lnTo>
                    <a:lnTo>
                      <a:pt x="2308861" y="1000236"/>
                    </a:lnTo>
                    <a:lnTo>
                      <a:pt x="3061008" y="565984"/>
                    </a:lnTo>
                    <a:lnTo>
                      <a:pt x="3520986" y="1362690"/>
                    </a:lnTo>
                    <a:lnTo>
                      <a:pt x="2768839" y="1796943"/>
                    </a:lnTo>
                    <a:lnTo>
                      <a:pt x="3520986" y="2231195"/>
                    </a:lnTo>
                    <a:lnTo>
                      <a:pt x="3061008" y="3027901"/>
                    </a:lnTo>
                    <a:lnTo>
                      <a:pt x="2308861" y="2593649"/>
                    </a:lnTo>
                    <a:lnTo>
                      <a:pt x="2308861" y="3462153"/>
                    </a:lnTo>
                    <a:lnTo>
                      <a:pt x="1388904" y="3462153"/>
                    </a:lnTo>
                    <a:lnTo>
                      <a:pt x="1388904" y="2593649"/>
                    </a:lnTo>
                    <a:lnTo>
                      <a:pt x="636757" y="3027901"/>
                    </a:lnTo>
                    <a:lnTo>
                      <a:pt x="176779" y="2231195"/>
                    </a:lnTo>
                    <a:lnTo>
                      <a:pt x="928925" y="1796943"/>
                    </a:lnTo>
                    <a:lnTo>
                      <a:pt x="176779" y="1362690"/>
                    </a:lnTo>
                    <a:lnTo>
                      <a:pt x="636757" y="565984"/>
                    </a:lnTo>
                    <a:lnTo>
                      <a:pt x="1388904" y="1000237"/>
                    </a:lnTo>
                    <a:close/>
                    <a:moveTo>
                      <a:pt x="1331034" y="68920"/>
                    </a:moveTo>
                    <a:lnTo>
                      <a:pt x="1331034" y="900002"/>
                    </a:lnTo>
                    <a:lnTo>
                      <a:pt x="611296" y="484461"/>
                    </a:lnTo>
                    <a:lnTo>
                      <a:pt x="93447" y="1381401"/>
                    </a:lnTo>
                    <a:lnTo>
                      <a:pt x="813186" y="1796942"/>
                    </a:lnTo>
                    <a:lnTo>
                      <a:pt x="93447" y="2212483"/>
                    </a:lnTo>
                    <a:lnTo>
                      <a:pt x="611296" y="3109423"/>
                    </a:lnTo>
                    <a:lnTo>
                      <a:pt x="1331034" y="2693882"/>
                    </a:lnTo>
                    <a:lnTo>
                      <a:pt x="1331034" y="3524964"/>
                    </a:lnTo>
                    <a:lnTo>
                      <a:pt x="2366731" y="3524964"/>
                    </a:lnTo>
                    <a:lnTo>
                      <a:pt x="2366731" y="2693882"/>
                    </a:lnTo>
                    <a:lnTo>
                      <a:pt x="3086469" y="3109423"/>
                    </a:lnTo>
                    <a:lnTo>
                      <a:pt x="3604318" y="2212483"/>
                    </a:lnTo>
                    <a:lnTo>
                      <a:pt x="2884580" y="1796942"/>
                    </a:lnTo>
                    <a:lnTo>
                      <a:pt x="3604318" y="1381401"/>
                    </a:lnTo>
                    <a:lnTo>
                      <a:pt x="3086469" y="484461"/>
                    </a:lnTo>
                    <a:lnTo>
                      <a:pt x="2366731" y="900002"/>
                    </a:lnTo>
                    <a:lnTo>
                      <a:pt x="2366731" y="68920"/>
                    </a:lnTo>
                    <a:close/>
                    <a:moveTo>
                      <a:pt x="1263514" y="0"/>
                    </a:moveTo>
                    <a:lnTo>
                      <a:pt x="2434251" y="0"/>
                    </a:lnTo>
                    <a:lnTo>
                      <a:pt x="2434251" y="783055"/>
                    </a:lnTo>
                    <a:lnTo>
                      <a:pt x="3112396" y="391527"/>
                    </a:lnTo>
                    <a:lnTo>
                      <a:pt x="3697764" y="1405415"/>
                    </a:lnTo>
                    <a:lnTo>
                      <a:pt x="3019620" y="1796943"/>
                    </a:lnTo>
                    <a:lnTo>
                      <a:pt x="3697765" y="2188470"/>
                    </a:lnTo>
                    <a:lnTo>
                      <a:pt x="3112396" y="3202358"/>
                    </a:lnTo>
                    <a:lnTo>
                      <a:pt x="2434251" y="2810830"/>
                    </a:lnTo>
                    <a:lnTo>
                      <a:pt x="2434251" y="3593885"/>
                    </a:lnTo>
                    <a:lnTo>
                      <a:pt x="1263514" y="3593885"/>
                    </a:lnTo>
                    <a:lnTo>
                      <a:pt x="1263514" y="2810830"/>
                    </a:lnTo>
                    <a:lnTo>
                      <a:pt x="585369" y="3202358"/>
                    </a:lnTo>
                    <a:lnTo>
                      <a:pt x="0" y="2188470"/>
                    </a:lnTo>
                    <a:lnTo>
                      <a:pt x="678145" y="1796942"/>
                    </a:lnTo>
                    <a:lnTo>
                      <a:pt x="0" y="1405415"/>
                    </a:lnTo>
                    <a:lnTo>
                      <a:pt x="585369" y="391527"/>
                    </a:lnTo>
                    <a:lnTo>
                      <a:pt x="1263514" y="783055"/>
                    </a:ln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73;p12">
                <a:extLst>
                  <a:ext uri="{FF2B5EF4-FFF2-40B4-BE49-F238E27FC236}">
                    <a16:creationId xmlns:a16="http://schemas.microsoft.com/office/drawing/2014/main" id="{37D91EB5-83CE-4094-B216-3BE5E7DBBBDF}"/>
                  </a:ext>
                </a:extLst>
              </p:cNvPr>
              <p:cNvSpPr/>
              <p:nvPr/>
            </p:nvSpPr>
            <p:spPr>
              <a:xfrm>
                <a:off x="1503762" y="4050763"/>
                <a:ext cx="298734" cy="298797"/>
              </a:xfrm>
              <a:custGeom>
                <a:avLst/>
                <a:gdLst/>
                <a:ahLst/>
                <a:cxnLst/>
                <a:rect l="l" t="t" r="r" b="b"/>
                <a:pathLst>
                  <a:path w="1457678" h="1457988" extrusionOk="0">
                    <a:moveTo>
                      <a:pt x="1264688" y="652204"/>
                    </a:moveTo>
                    <a:cubicBezTo>
                      <a:pt x="1286284" y="663647"/>
                      <a:pt x="1296389" y="689065"/>
                      <a:pt x="1288546" y="712211"/>
                    </a:cubicBezTo>
                    <a:cubicBezTo>
                      <a:pt x="1280702" y="735358"/>
                      <a:pt x="1257226" y="749397"/>
                      <a:pt x="1233123" y="745353"/>
                    </a:cubicBezTo>
                    <a:lnTo>
                      <a:pt x="1233123" y="745355"/>
                    </a:lnTo>
                    <a:cubicBezTo>
                      <a:pt x="1258846" y="754072"/>
                      <a:pt x="1286764" y="740286"/>
                      <a:pt x="1295481" y="714563"/>
                    </a:cubicBezTo>
                    <a:cubicBezTo>
                      <a:pt x="1304198" y="688839"/>
                      <a:pt x="1290412" y="660921"/>
                      <a:pt x="1264688" y="652204"/>
                    </a:cubicBezTo>
                    <a:close/>
                    <a:moveTo>
                      <a:pt x="192990" y="652204"/>
                    </a:moveTo>
                    <a:cubicBezTo>
                      <a:pt x="167266" y="660921"/>
                      <a:pt x="153480" y="688839"/>
                      <a:pt x="162197" y="714563"/>
                    </a:cubicBezTo>
                    <a:cubicBezTo>
                      <a:pt x="170914" y="740286"/>
                      <a:pt x="198832" y="754072"/>
                      <a:pt x="224555" y="745355"/>
                    </a:cubicBezTo>
                    <a:lnTo>
                      <a:pt x="224555" y="745353"/>
                    </a:lnTo>
                    <a:cubicBezTo>
                      <a:pt x="200452" y="749397"/>
                      <a:pt x="176976" y="735358"/>
                      <a:pt x="169132" y="712211"/>
                    </a:cubicBezTo>
                    <a:cubicBezTo>
                      <a:pt x="161289" y="689065"/>
                      <a:pt x="171394" y="663647"/>
                      <a:pt x="192990" y="652204"/>
                    </a:cubicBezTo>
                    <a:close/>
                    <a:moveTo>
                      <a:pt x="944083" y="0"/>
                    </a:moveTo>
                    <a:cubicBezTo>
                      <a:pt x="998212" y="0"/>
                      <a:pt x="1047215" y="24254"/>
                      <a:pt x="1082688" y="63468"/>
                    </a:cubicBezTo>
                    <a:lnTo>
                      <a:pt x="1120823" y="125996"/>
                    </a:lnTo>
                    <a:lnTo>
                      <a:pt x="1136373" y="114408"/>
                    </a:lnTo>
                    <a:cubicBezTo>
                      <a:pt x="1152462" y="106884"/>
                      <a:pt x="1170150" y="102724"/>
                      <a:pt x="1188718" y="102724"/>
                    </a:cubicBezTo>
                    <a:cubicBezTo>
                      <a:pt x="1262988" y="102724"/>
                      <a:pt x="1323198" y="169284"/>
                      <a:pt x="1323198" y="251388"/>
                    </a:cubicBezTo>
                    <a:lnTo>
                      <a:pt x="1322248" y="256589"/>
                    </a:lnTo>
                    <a:lnTo>
                      <a:pt x="1314418" y="289735"/>
                    </a:lnTo>
                    <a:cubicBezTo>
                      <a:pt x="1305146" y="312341"/>
                      <a:pt x="1290985" y="331780"/>
                      <a:pt x="1273546" y="346175"/>
                    </a:cubicBezTo>
                    <a:lnTo>
                      <a:pt x="1225664" y="366878"/>
                    </a:lnTo>
                    <a:lnTo>
                      <a:pt x="1221355" y="341498"/>
                    </a:lnTo>
                    <a:cubicBezTo>
                      <a:pt x="1209347" y="307742"/>
                      <a:pt x="1181236" y="284056"/>
                      <a:pt x="1148473" y="284056"/>
                    </a:cubicBezTo>
                    <a:cubicBezTo>
                      <a:pt x="1177576" y="289660"/>
                      <a:pt x="1200891" y="313470"/>
                      <a:pt x="1210730" y="344743"/>
                    </a:cubicBezTo>
                    <a:lnTo>
                      <a:pt x="1214801" y="371575"/>
                    </a:lnTo>
                    <a:lnTo>
                      <a:pt x="1213014" y="372348"/>
                    </a:lnTo>
                    <a:lnTo>
                      <a:pt x="1213013" y="372350"/>
                    </a:lnTo>
                    <a:lnTo>
                      <a:pt x="1214875" y="372063"/>
                    </a:lnTo>
                    <a:lnTo>
                      <a:pt x="1215792" y="378106"/>
                    </a:lnTo>
                    <a:cubicBezTo>
                      <a:pt x="1215792" y="424846"/>
                      <a:pt x="1187277" y="464684"/>
                      <a:pt x="1148473" y="472156"/>
                    </a:cubicBezTo>
                    <a:cubicBezTo>
                      <a:pt x="1192158" y="472156"/>
                      <a:pt x="1227571" y="430048"/>
                      <a:pt x="1227571" y="378106"/>
                    </a:cubicBezTo>
                    <a:lnTo>
                      <a:pt x="1226248" y="370315"/>
                    </a:lnTo>
                    <a:lnTo>
                      <a:pt x="1260534" y="365043"/>
                    </a:lnTo>
                    <a:cubicBezTo>
                      <a:pt x="1275429" y="359108"/>
                      <a:pt x="1289145" y="349906"/>
                      <a:pt x="1300980" y="338135"/>
                    </a:cubicBezTo>
                    <a:lnTo>
                      <a:pt x="1328393" y="298350"/>
                    </a:lnTo>
                    <a:lnTo>
                      <a:pt x="1336993" y="300270"/>
                    </a:lnTo>
                    <a:cubicBezTo>
                      <a:pt x="1401215" y="330298"/>
                      <a:pt x="1446278" y="400598"/>
                      <a:pt x="1446278" y="482534"/>
                    </a:cubicBezTo>
                    <a:cubicBezTo>
                      <a:pt x="1446278" y="509846"/>
                      <a:pt x="1441271" y="535865"/>
                      <a:pt x="1432217" y="559531"/>
                    </a:cubicBezTo>
                    <a:lnTo>
                      <a:pt x="1398270" y="615193"/>
                    </a:lnTo>
                    <a:lnTo>
                      <a:pt x="1334890" y="653761"/>
                    </a:lnTo>
                    <a:cubicBezTo>
                      <a:pt x="1309164" y="661633"/>
                      <a:pt x="1285231" y="661124"/>
                      <a:pt x="1267983" y="650738"/>
                    </a:cubicBezTo>
                    <a:lnTo>
                      <a:pt x="1267983" y="650739"/>
                    </a:lnTo>
                    <a:cubicBezTo>
                      <a:pt x="1290516" y="674523"/>
                      <a:pt x="1334599" y="671481"/>
                      <a:pt x="1378128" y="646781"/>
                    </a:cubicBezTo>
                    <a:lnTo>
                      <a:pt x="1401646" y="629234"/>
                    </a:lnTo>
                    <a:lnTo>
                      <a:pt x="1418290" y="641640"/>
                    </a:lnTo>
                    <a:cubicBezTo>
                      <a:pt x="1442625" y="668542"/>
                      <a:pt x="1457678" y="705708"/>
                      <a:pt x="1457678" y="746760"/>
                    </a:cubicBezTo>
                    <a:cubicBezTo>
                      <a:pt x="1457678" y="787812"/>
                      <a:pt x="1442625" y="824978"/>
                      <a:pt x="1418290" y="851882"/>
                    </a:cubicBezTo>
                    <a:lnTo>
                      <a:pt x="1405950" y="861078"/>
                    </a:lnTo>
                    <a:lnTo>
                      <a:pt x="1422638" y="888440"/>
                    </a:lnTo>
                    <a:cubicBezTo>
                      <a:pt x="1429442" y="906226"/>
                      <a:pt x="1433205" y="925780"/>
                      <a:pt x="1433205" y="946306"/>
                    </a:cubicBezTo>
                    <a:cubicBezTo>
                      <a:pt x="1433205" y="987358"/>
                      <a:pt x="1418153" y="1024524"/>
                      <a:pt x="1393817" y="1051428"/>
                    </a:cubicBezTo>
                    <a:lnTo>
                      <a:pt x="1367505" y="1071038"/>
                    </a:lnTo>
                    <a:lnTo>
                      <a:pt x="1372017" y="1078436"/>
                    </a:lnTo>
                    <a:cubicBezTo>
                      <a:pt x="1376346" y="1089750"/>
                      <a:pt x="1378740" y="1102190"/>
                      <a:pt x="1378740" y="1115248"/>
                    </a:cubicBezTo>
                    <a:cubicBezTo>
                      <a:pt x="1378740" y="1141364"/>
                      <a:pt x="1369164" y="1165008"/>
                      <a:pt x="1353683" y="1182122"/>
                    </a:cubicBezTo>
                    <a:lnTo>
                      <a:pt x="1336241" y="1190108"/>
                    </a:lnTo>
                    <a:lnTo>
                      <a:pt x="1330866" y="1171848"/>
                    </a:lnTo>
                    <a:lnTo>
                      <a:pt x="1322588" y="1160398"/>
                    </a:lnTo>
                    <a:lnTo>
                      <a:pt x="1308544" y="1133360"/>
                    </a:lnTo>
                    <a:cubicBezTo>
                      <a:pt x="1298819" y="1121138"/>
                      <a:pt x="1286536" y="1110620"/>
                      <a:pt x="1271955" y="1102682"/>
                    </a:cubicBezTo>
                    <a:cubicBezTo>
                      <a:pt x="1228210" y="1078867"/>
                      <a:pt x="1176198" y="1085032"/>
                      <a:pt x="1139530" y="1114209"/>
                    </a:cubicBezTo>
                    <a:lnTo>
                      <a:pt x="1109264" y="1150307"/>
                    </a:lnTo>
                    <a:lnTo>
                      <a:pt x="1125293" y="1123308"/>
                    </a:lnTo>
                    <a:cubicBezTo>
                      <a:pt x="1134846" y="1093000"/>
                      <a:pt x="1124768" y="1055418"/>
                      <a:pt x="1096838" y="1028261"/>
                    </a:cubicBezTo>
                    <a:lnTo>
                      <a:pt x="1072150" y="1016754"/>
                    </a:lnTo>
                    <a:lnTo>
                      <a:pt x="1066090" y="1010239"/>
                    </a:lnTo>
                    <a:cubicBezTo>
                      <a:pt x="1057295" y="1004336"/>
                      <a:pt x="1047110" y="1000297"/>
                      <a:pt x="1036182" y="998245"/>
                    </a:cubicBezTo>
                    <a:lnTo>
                      <a:pt x="1033481" y="998732"/>
                    </a:lnTo>
                    <a:lnTo>
                      <a:pt x="1033007" y="998511"/>
                    </a:lnTo>
                    <a:cubicBezTo>
                      <a:pt x="1021917" y="997710"/>
                      <a:pt x="1011038" y="999019"/>
                      <a:pt x="1001029" y="1002486"/>
                    </a:cubicBezTo>
                    <a:lnTo>
                      <a:pt x="996388" y="1005421"/>
                    </a:lnTo>
                    <a:lnTo>
                      <a:pt x="966876" y="1010743"/>
                    </a:lnTo>
                    <a:cubicBezTo>
                      <a:pt x="921637" y="1036265"/>
                      <a:pt x="902362" y="1087798"/>
                      <a:pt x="923827" y="1125846"/>
                    </a:cubicBezTo>
                    <a:cubicBezTo>
                      <a:pt x="911269" y="1088378"/>
                      <a:pt x="931955" y="1043968"/>
                      <a:pt x="972664" y="1021002"/>
                    </a:cubicBezTo>
                    <a:lnTo>
                      <a:pt x="1032391" y="1008051"/>
                    </a:lnTo>
                    <a:lnTo>
                      <a:pt x="1088626" y="1036706"/>
                    </a:lnTo>
                    <a:cubicBezTo>
                      <a:pt x="1113759" y="1061143"/>
                      <a:pt x="1124928" y="1094374"/>
                      <a:pt x="1119790" y="1123396"/>
                    </a:cubicBezTo>
                    <a:lnTo>
                      <a:pt x="1109178" y="1150409"/>
                    </a:lnTo>
                    <a:lnTo>
                      <a:pt x="1108851" y="1150799"/>
                    </a:lnTo>
                    <a:cubicBezTo>
                      <a:pt x="1145447" y="1103556"/>
                      <a:pt x="1210908" y="1089836"/>
                      <a:pt x="1263393" y="1118409"/>
                    </a:cubicBezTo>
                    <a:lnTo>
                      <a:pt x="1290777" y="1140418"/>
                    </a:lnTo>
                    <a:lnTo>
                      <a:pt x="1315460" y="1178875"/>
                    </a:lnTo>
                    <a:lnTo>
                      <a:pt x="1325289" y="1214504"/>
                    </a:lnTo>
                    <a:lnTo>
                      <a:pt x="1326395" y="1220140"/>
                    </a:lnTo>
                    <a:lnTo>
                      <a:pt x="1325062" y="1234759"/>
                    </a:lnTo>
                    <a:lnTo>
                      <a:pt x="1320771" y="1261427"/>
                    </a:lnTo>
                    <a:lnTo>
                      <a:pt x="1312101" y="1292303"/>
                    </a:lnTo>
                    <a:cubicBezTo>
                      <a:pt x="1282344" y="1370078"/>
                      <a:pt x="1212680" y="1424650"/>
                      <a:pt x="1131487" y="1424650"/>
                    </a:cubicBezTo>
                    <a:lnTo>
                      <a:pt x="1064835" y="1409774"/>
                    </a:lnTo>
                    <a:lnTo>
                      <a:pt x="1053677" y="1420980"/>
                    </a:lnTo>
                    <a:cubicBezTo>
                      <a:pt x="1022393" y="1444346"/>
                      <a:pt x="984679" y="1457988"/>
                      <a:pt x="944083" y="1457988"/>
                    </a:cubicBezTo>
                    <a:cubicBezTo>
                      <a:pt x="862889" y="1457988"/>
                      <a:pt x="793224" y="1403416"/>
                      <a:pt x="763467" y="1325640"/>
                    </a:cubicBezTo>
                    <a:lnTo>
                      <a:pt x="750117" y="1252540"/>
                    </a:lnTo>
                    <a:lnTo>
                      <a:pt x="748064" y="1252540"/>
                    </a:lnTo>
                    <a:lnTo>
                      <a:pt x="748064" y="1241294"/>
                    </a:lnTo>
                    <a:lnTo>
                      <a:pt x="748064" y="878343"/>
                    </a:lnTo>
                    <a:lnTo>
                      <a:pt x="748694" y="885401"/>
                    </a:lnTo>
                    <a:cubicBezTo>
                      <a:pt x="741080" y="826129"/>
                      <a:pt x="777584" y="770086"/>
                      <a:pt x="834877" y="753095"/>
                    </a:cubicBezTo>
                    <a:cubicBezTo>
                      <a:pt x="877845" y="740351"/>
                      <a:pt x="922989" y="752397"/>
                      <a:pt x="953815" y="781929"/>
                    </a:cubicBezTo>
                    <a:lnTo>
                      <a:pt x="976773" y="813594"/>
                    </a:lnTo>
                    <a:lnTo>
                      <a:pt x="974267" y="816682"/>
                    </a:lnTo>
                    <a:lnTo>
                      <a:pt x="977101" y="814046"/>
                    </a:lnTo>
                    <a:lnTo>
                      <a:pt x="979258" y="817020"/>
                    </a:lnTo>
                    <a:lnTo>
                      <a:pt x="977489" y="813685"/>
                    </a:lnTo>
                    <a:lnTo>
                      <a:pt x="998402" y="794234"/>
                    </a:lnTo>
                    <a:cubicBezTo>
                      <a:pt x="1025737" y="776724"/>
                      <a:pt x="1061187" y="774364"/>
                      <a:pt x="1091377" y="790180"/>
                    </a:cubicBezTo>
                    <a:cubicBezTo>
                      <a:pt x="1131629" y="811269"/>
                      <a:pt x="1150640" y="858442"/>
                      <a:pt x="1136257" y="901548"/>
                    </a:cubicBezTo>
                    <a:cubicBezTo>
                      <a:pt x="1159692" y="856815"/>
                      <a:pt x="1142427" y="801554"/>
                      <a:pt x="1097696" y="778119"/>
                    </a:cubicBezTo>
                    <a:cubicBezTo>
                      <a:pt x="1064147" y="760543"/>
                      <a:pt x="1024675" y="765860"/>
                      <a:pt x="997149" y="788489"/>
                    </a:cubicBezTo>
                    <a:lnTo>
                      <a:pt x="977177" y="813097"/>
                    </a:lnTo>
                    <a:lnTo>
                      <a:pt x="956890" y="774834"/>
                    </a:lnTo>
                    <a:cubicBezTo>
                      <a:pt x="927117" y="738648"/>
                      <a:pt x="877536" y="721766"/>
                      <a:pt x="829786" y="735928"/>
                    </a:cubicBezTo>
                    <a:cubicBezTo>
                      <a:pt x="797952" y="745369"/>
                      <a:pt x="772958" y="766820"/>
                      <a:pt x="758283" y="793869"/>
                    </a:cubicBezTo>
                    <a:lnTo>
                      <a:pt x="748064" y="826343"/>
                    </a:lnTo>
                    <a:lnTo>
                      <a:pt x="748064" y="462695"/>
                    </a:lnTo>
                    <a:lnTo>
                      <a:pt x="748695" y="469764"/>
                    </a:lnTo>
                    <a:cubicBezTo>
                      <a:pt x="744888" y="440128"/>
                      <a:pt x="752111" y="411299"/>
                      <a:pt x="767446" y="387756"/>
                    </a:cubicBezTo>
                    <a:lnTo>
                      <a:pt x="771680" y="383217"/>
                    </a:lnTo>
                    <a:lnTo>
                      <a:pt x="799933" y="355068"/>
                    </a:lnTo>
                    <a:lnTo>
                      <a:pt x="804492" y="352770"/>
                    </a:lnTo>
                    <a:lnTo>
                      <a:pt x="838587" y="337124"/>
                    </a:lnTo>
                    <a:cubicBezTo>
                      <a:pt x="852175" y="333554"/>
                      <a:pt x="866378" y="332325"/>
                      <a:pt x="880550" y="333607"/>
                    </a:cubicBezTo>
                    <a:lnTo>
                      <a:pt x="922212" y="345125"/>
                    </a:lnTo>
                    <a:lnTo>
                      <a:pt x="923157" y="345758"/>
                    </a:lnTo>
                    <a:lnTo>
                      <a:pt x="956358" y="369798"/>
                    </a:lnTo>
                    <a:lnTo>
                      <a:pt x="963742" y="379982"/>
                    </a:lnTo>
                    <a:lnTo>
                      <a:pt x="980889" y="405549"/>
                    </a:lnTo>
                    <a:cubicBezTo>
                      <a:pt x="992281" y="431234"/>
                      <a:pt x="994822" y="460845"/>
                      <a:pt x="986345" y="489497"/>
                    </a:cubicBezTo>
                    <a:cubicBezTo>
                      <a:pt x="1015124" y="429646"/>
                      <a:pt x="989936" y="357798"/>
                      <a:pt x="930086" y="329020"/>
                    </a:cubicBezTo>
                    <a:cubicBezTo>
                      <a:pt x="915124" y="321825"/>
                      <a:pt x="899412" y="318004"/>
                      <a:pt x="883810" y="317253"/>
                    </a:cubicBezTo>
                    <a:lnTo>
                      <a:pt x="882023" y="317514"/>
                    </a:lnTo>
                    <a:lnTo>
                      <a:pt x="877346" y="316042"/>
                    </a:lnTo>
                    <a:cubicBezTo>
                      <a:pt x="861824" y="314299"/>
                      <a:pt x="845704" y="315570"/>
                      <a:pt x="829787" y="320291"/>
                    </a:cubicBezTo>
                    <a:cubicBezTo>
                      <a:pt x="797953" y="329732"/>
                      <a:pt x="772959" y="351183"/>
                      <a:pt x="758284" y="378232"/>
                    </a:cubicBezTo>
                    <a:lnTo>
                      <a:pt x="748064" y="410709"/>
                    </a:lnTo>
                    <a:lnTo>
                      <a:pt x="748064" y="219076"/>
                    </a:lnTo>
                    <a:lnTo>
                      <a:pt x="748498" y="219076"/>
                    </a:lnTo>
                    <a:lnTo>
                      <a:pt x="748064" y="216694"/>
                    </a:lnTo>
                    <a:cubicBezTo>
                      <a:pt x="748064" y="97018"/>
                      <a:pt x="835825" y="0"/>
                      <a:pt x="944083" y="0"/>
                    </a:cubicBezTo>
                    <a:close/>
                    <a:moveTo>
                      <a:pt x="513595" y="0"/>
                    </a:moveTo>
                    <a:cubicBezTo>
                      <a:pt x="621853" y="0"/>
                      <a:pt x="709614" y="97018"/>
                      <a:pt x="709614" y="216694"/>
                    </a:cubicBezTo>
                    <a:lnTo>
                      <a:pt x="709180" y="219076"/>
                    </a:lnTo>
                    <a:lnTo>
                      <a:pt x="709614" y="219076"/>
                    </a:lnTo>
                    <a:lnTo>
                      <a:pt x="709614" y="410709"/>
                    </a:lnTo>
                    <a:lnTo>
                      <a:pt x="699394" y="378232"/>
                    </a:lnTo>
                    <a:cubicBezTo>
                      <a:pt x="684719" y="351183"/>
                      <a:pt x="659725" y="329732"/>
                      <a:pt x="627891" y="320291"/>
                    </a:cubicBezTo>
                    <a:cubicBezTo>
                      <a:pt x="611974" y="315570"/>
                      <a:pt x="595854" y="314299"/>
                      <a:pt x="580332" y="316042"/>
                    </a:cubicBezTo>
                    <a:lnTo>
                      <a:pt x="575655" y="317514"/>
                    </a:lnTo>
                    <a:lnTo>
                      <a:pt x="573868" y="317253"/>
                    </a:lnTo>
                    <a:cubicBezTo>
                      <a:pt x="558266" y="318004"/>
                      <a:pt x="542554" y="321825"/>
                      <a:pt x="527592" y="329020"/>
                    </a:cubicBezTo>
                    <a:cubicBezTo>
                      <a:pt x="467742" y="357798"/>
                      <a:pt x="442554" y="429646"/>
                      <a:pt x="471333" y="489497"/>
                    </a:cubicBezTo>
                    <a:cubicBezTo>
                      <a:pt x="462856" y="460845"/>
                      <a:pt x="465397" y="431234"/>
                      <a:pt x="476789" y="405549"/>
                    </a:cubicBezTo>
                    <a:lnTo>
                      <a:pt x="493936" y="379982"/>
                    </a:lnTo>
                    <a:lnTo>
                      <a:pt x="501320" y="369798"/>
                    </a:lnTo>
                    <a:lnTo>
                      <a:pt x="534521" y="345758"/>
                    </a:lnTo>
                    <a:lnTo>
                      <a:pt x="535466" y="345125"/>
                    </a:lnTo>
                    <a:lnTo>
                      <a:pt x="577128" y="333607"/>
                    </a:lnTo>
                    <a:cubicBezTo>
                      <a:pt x="591300" y="332325"/>
                      <a:pt x="605503" y="333554"/>
                      <a:pt x="619091" y="337124"/>
                    </a:cubicBezTo>
                    <a:lnTo>
                      <a:pt x="653186" y="352770"/>
                    </a:lnTo>
                    <a:lnTo>
                      <a:pt x="657745" y="355068"/>
                    </a:lnTo>
                    <a:lnTo>
                      <a:pt x="685998" y="383217"/>
                    </a:lnTo>
                    <a:lnTo>
                      <a:pt x="690232" y="387756"/>
                    </a:lnTo>
                    <a:cubicBezTo>
                      <a:pt x="705567" y="411299"/>
                      <a:pt x="712790" y="440128"/>
                      <a:pt x="708983" y="469764"/>
                    </a:cubicBezTo>
                    <a:lnTo>
                      <a:pt x="709614" y="462695"/>
                    </a:lnTo>
                    <a:lnTo>
                      <a:pt x="709614" y="826343"/>
                    </a:lnTo>
                    <a:lnTo>
                      <a:pt x="699395" y="793869"/>
                    </a:lnTo>
                    <a:cubicBezTo>
                      <a:pt x="684720" y="766820"/>
                      <a:pt x="659726" y="745369"/>
                      <a:pt x="627892" y="735928"/>
                    </a:cubicBezTo>
                    <a:cubicBezTo>
                      <a:pt x="580142" y="721766"/>
                      <a:pt x="530561" y="738648"/>
                      <a:pt x="500788" y="774834"/>
                    </a:cubicBezTo>
                    <a:lnTo>
                      <a:pt x="480501" y="813097"/>
                    </a:lnTo>
                    <a:lnTo>
                      <a:pt x="460529" y="788489"/>
                    </a:lnTo>
                    <a:cubicBezTo>
                      <a:pt x="433003" y="765860"/>
                      <a:pt x="393531" y="760543"/>
                      <a:pt x="359982" y="778119"/>
                    </a:cubicBezTo>
                    <a:cubicBezTo>
                      <a:pt x="315251" y="801554"/>
                      <a:pt x="297986" y="856815"/>
                      <a:pt x="321421" y="901548"/>
                    </a:cubicBezTo>
                    <a:cubicBezTo>
                      <a:pt x="307038" y="858442"/>
                      <a:pt x="326049" y="811269"/>
                      <a:pt x="366301" y="790180"/>
                    </a:cubicBezTo>
                    <a:cubicBezTo>
                      <a:pt x="396491" y="774364"/>
                      <a:pt x="431941" y="776724"/>
                      <a:pt x="459276" y="794234"/>
                    </a:cubicBezTo>
                    <a:lnTo>
                      <a:pt x="480189" y="813685"/>
                    </a:lnTo>
                    <a:lnTo>
                      <a:pt x="478420" y="817020"/>
                    </a:lnTo>
                    <a:lnTo>
                      <a:pt x="480577" y="814046"/>
                    </a:lnTo>
                    <a:lnTo>
                      <a:pt x="483411" y="816682"/>
                    </a:lnTo>
                    <a:lnTo>
                      <a:pt x="480905" y="813594"/>
                    </a:lnTo>
                    <a:lnTo>
                      <a:pt x="503863" y="781929"/>
                    </a:lnTo>
                    <a:cubicBezTo>
                      <a:pt x="534689" y="752397"/>
                      <a:pt x="579833" y="740351"/>
                      <a:pt x="622801" y="753095"/>
                    </a:cubicBezTo>
                    <a:cubicBezTo>
                      <a:pt x="680094" y="770086"/>
                      <a:pt x="716598" y="826129"/>
                      <a:pt x="708984" y="885401"/>
                    </a:cubicBezTo>
                    <a:lnTo>
                      <a:pt x="709614" y="878343"/>
                    </a:lnTo>
                    <a:lnTo>
                      <a:pt x="709614" y="1241294"/>
                    </a:lnTo>
                    <a:lnTo>
                      <a:pt x="709614" y="1252540"/>
                    </a:lnTo>
                    <a:lnTo>
                      <a:pt x="707561" y="1252540"/>
                    </a:lnTo>
                    <a:lnTo>
                      <a:pt x="694211" y="1325640"/>
                    </a:lnTo>
                    <a:cubicBezTo>
                      <a:pt x="664454" y="1403416"/>
                      <a:pt x="594789" y="1457988"/>
                      <a:pt x="513595" y="1457988"/>
                    </a:cubicBezTo>
                    <a:cubicBezTo>
                      <a:pt x="472999" y="1457988"/>
                      <a:pt x="435285" y="1444346"/>
                      <a:pt x="404001" y="1420980"/>
                    </a:cubicBezTo>
                    <a:lnTo>
                      <a:pt x="392843" y="1409774"/>
                    </a:lnTo>
                    <a:lnTo>
                      <a:pt x="326191" y="1424650"/>
                    </a:lnTo>
                    <a:cubicBezTo>
                      <a:pt x="244998" y="1424650"/>
                      <a:pt x="175334" y="1370078"/>
                      <a:pt x="145577" y="1292303"/>
                    </a:cubicBezTo>
                    <a:lnTo>
                      <a:pt x="136907" y="1261427"/>
                    </a:lnTo>
                    <a:lnTo>
                      <a:pt x="132616" y="1234759"/>
                    </a:lnTo>
                    <a:lnTo>
                      <a:pt x="131283" y="1220140"/>
                    </a:lnTo>
                    <a:lnTo>
                      <a:pt x="132389" y="1214504"/>
                    </a:lnTo>
                    <a:lnTo>
                      <a:pt x="142218" y="1178875"/>
                    </a:lnTo>
                    <a:lnTo>
                      <a:pt x="166901" y="1140418"/>
                    </a:lnTo>
                    <a:lnTo>
                      <a:pt x="194285" y="1118409"/>
                    </a:lnTo>
                    <a:cubicBezTo>
                      <a:pt x="246770" y="1089836"/>
                      <a:pt x="312231" y="1103556"/>
                      <a:pt x="348827" y="1150799"/>
                    </a:cubicBezTo>
                    <a:lnTo>
                      <a:pt x="348500" y="1150409"/>
                    </a:lnTo>
                    <a:lnTo>
                      <a:pt x="337888" y="1123396"/>
                    </a:lnTo>
                    <a:cubicBezTo>
                      <a:pt x="332750" y="1094374"/>
                      <a:pt x="343919" y="1061143"/>
                      <a:pt x="369052" y="1036706"/>
                    </a:cubicBezTo>
                    <a:lnTo>
                      <a:pt x="425287" y="1008051"/>
                    </a:lnTo>
                    <a:lnTo>
                      <a:pt x="485014" y="1021002"/>
                    </a:lnTo>
                    <a:cubicBezTo>
                      <a:pt x="525723" y="1043968"/>
                      <a:pt x="546409" y="1088378"/>
                      <a:pt x="533851" y="1125846"/>
                    </a:cubicBezTo>
                    <a:cubicBezTo>
                      <a:pt x="555316" y="1087798"/>
                      <a:pt x="536041" y="1036265"/>
                      <a:pt x="490802" y="1010743"/>
                    </a:cubicBezTo>
                    <a:lnTo>
                      <a:pt x="461290" y="1005421"/>
                    </a:lnTo>
                    <a:lnTo>
                      <a:pt x="456649" y="1002486"/>
                    </a:lnTo>
                    <a:cubicBezTo>
                      <a:pt x="446640" y="999019"/>
                      <a:pt x="435761" y="997710"/>
                      <a:pt x="424671" y="998511"/>
                    </a:cubicBezTo>
                    <a:lnTo>
                      <a:pt x="424197" y="998732"/>
                    </a:lnTo>
                    <a:lnTo>
                      <a:pt x="421496" y="998245"/>
                    </a:lnTo>
                    <a:cubicBezTo>
                      <a:pt x="410568" y="1000297"/>
                      <a:pt x="400383" y="1004336"/>
                      <a:pt x="391588" y="1010239"/>
                    </a:cubicBezTo>
                    <a:lnTo>
                      <a:pt x="385528" y="1016754"/>
                    </a:lnTo>
                    <a:lnTo>
                      <a:pt x="360840" y="1028261"/>
                    </a:lnTo>
                    <a:cubicBezTo>
                      <a:pt x="332910" y="1055418"/>
                      <a:pt x="322832" y="1093000"/>
                      <a:pt x="332385" y="1123308"/>
                    </a:cubicBezTo>
                    <a:lnTo>
                      <a:pt x="348414" y="1150307"/>
                    </a:lnTo>
                    <a:lnTo>
                      <a:pt x="318148" y="1114209"/>
                    </a:lnTo>
                    <a:cubicBezTo>
                      <a:pt x="281480" y="1085032"/>
                      <a:pt x="229468" y="1078867"/>
                      <a:pt x="185723" y="1102682"/>
                    </a:cubicBezTo>
                    <a:cubicBezTo>
                      <a:pt x="171142" y="1110620"/>
                      <a:pt x="158859" y="1121138"/>
                      <a:pt x="149134" y="1133360"/>
                    </a:cubicBezTo>
                    <a:lnTo>
                      <a:pt x="135090" y="1160398"/>
                    </a:lnTo>
                    <a:lnTo>
                      <a:pt x="126812" y="1171848"/>
                    </a:lnTo>
                    <a:lnTo>
                      <a:pt x="121437" y="1190108"/>
                    </a:lnTo>
                    <a:lnTo>
                      <a:pt x="103995" y="1182122"/>
                    </a:lnTo>
                    <a:cubicBezTo>
                      <a:pt x="88514" y="1165008"/>
                      <a:pt x="78938" y="1141364"/>
                      <a:pt x="78938" y="1115248"/>
                    </a:cubicBezTo>
                    <a:cubicBezTo>
                      <a:pt x="78938" y="1102190"/>
                      <a:pt x="81332" y="1089750"/>
                      <a:pt x="85661" y="1078436"/>
                    </a:cubicBezTo>
                    <a:lnTo>
                      <a:pt x="90173" y="1071038"/>
                    </a:lnTo>
                    <a:lnTo>
                      <a:pt x="63861" y="1051428"/>
                    </a:lnTo>
                    <a:cubicBezTo>
                      <a:pt x="39525" y="1024524"/>
                      <a:pt x="24473" y="987358"/>
                      <a:pt x="24473" y="946306"/>
                    </a:cubicBezTo>
                    <a:cubicBezTo>
                      <a:pt x="24473" y="925780"/>
                      <a:pt x="28236" y="906226"/>
                      <a:pt x="35040" y="888440"/>
                    </a:cubicBezTo>
                    <a:lnTo>
                      <a:pt x="51728" y="861078"/>
                    </a:lnTo>
                    <a:lnTo>
                      <a:pt x="39388" y="851882"/>
                    </a:lnTo>
                    <a:cubicBezTo>
                      <a:pt x="15053" y="824978"/>
                      <a:pt x="0" y="787812"/>
                      <a:pt x="0" y="746760"/>
                    </a:cubicBezTo>
                    <a:cubicBezTo>
                      <a:pt x="0" y="705708"/>
                      <a:pt x="15053" y="668542"/>
                      <a:pt x="39388" y="641640"/>
                    </a:cubicBezTo>
                    <a:lnTo>
                      <a:pt x="56032" y="629234"/>
                    </a:lnTo>
                    <a:lnTo>
                      <a:pt x="79550" y="646781"/>
                    </a:lnTo>
                    <a:cubicBezTo>
                      <a:pt x="123079" y="671481"/>
                      <a:pt x="167162" y="674523"/>
                      <a:pt x="189695" y="650739"/>
                    </a:cubicBezTo>
                    <a:lnTo>
                      <a:pt x="189695" y="650738"/>
                    </a:lnTo>
                    <a:cubicBezTo>
                      <a:pt x="172447" y="661124"/>
                      <a:pt x="148514" y="661633"/>
                      <a:pt x="122788" y="653761"/>
                    </a:cubicBezTo>
                    <a:lnTo>
                      <a:pt x="59408" y="615193"/>
                    </a:lnTo>
                    <a:lnTo>
                      <a:pt x="25461" y="559531"/>
                    </a:lnTo>
                    <a:cubicBezTo>
                      <a:pt x="16407" y="535865"/>
                      <a:pt x="11400" y="509846"/>
                      <a:pt x="11400" y="482534"/>
                    </a:cubicBezTo>
                    <a:cubicBezTo>
                      <a:pt x="11400" y="400598"/>
                      <a:pt x="56463" y="330298"/>
                      <a:pt x="120685" y="300270"/>
                    </a:cubicBezTo>
                    <a:lnTo>
                      <a:pt x="129285" y="298350"/>
                    </a:lnTo>
                    <a:lnTo>
                      <a:pt x="156698" y="338135"/>
                    </a:lnTo>
                    <a:cubicBezTo>
                      <a:pt x="168533" y="349906"/>
                      <a:pt x="182249" y="359108"/>
                      <a:pt x="197144" y="365043"/>
                    </a:cubicBezTo>
                    <a:lnTo>
                      <a:pt x="231430" y="370315"/>
                    </a:lnTo>
                    <a:lnTo>
                      <a:pt x="230107" y="378106"/>
                    </a:lnTo>
                    <a:cubicBezTo>
                      <a:pt x="230107" y="430048"/>
                      <a:pt x="265520" y="472156"/>
                      <a:pt x="309205" y="472156"/>
                    </a:cubicBezTo>
                    <a:cubicBezTo>
                      <a:pt x="270401" y="464684"/>
                      <a:pt x="241886" y="424846"/>
                      <a:pt x="241886" y="378106"/>
                    </a:cubicBezTo>
                    <a:lnTo>
                      <a:pt x="242803" y="372063"/>
                    </a:lnTo>
                    <a:lnTo>
                      <a:pt x="244665" y="372350"/>
                    </a:lnTo>
                    <a:lnTo>
                      <a:pt x="244664" y="372348"/>
                    </a:lnTo>
                    <a:lnTo>
                      <a:pt x="242877" y="371575"/>
                    </a:lnTo>
                    <a:lnTo>
                      <a:pt x="246948" y="344743"/>
                    </a:lnTo>
                    <a:cubicBezTo>
                      <a:pt x="256787" y="313470"/>
                      <a:pt x="280102" y="289660"/>
                      <a:pt x="309205" y="284056"/>
                    </a:cubicBezTo>
                    <a:cubicBezTo>
                      <a:pt x="276442" y="284056"/>
                      <a:pt x="248331" y="307742"/>
                      <a:pt x="236323" y="341498"/>
                    </a:cubicBezTo>
                    <a:lnTo>
                      <a:pt x="232014" y="366878"/>
                    </a:lnTo>
                    <a:lnTo>
                      <a:pt x="184132" y="346175"/>
                    </a:lnTo>
                    <a:cubicBezTo>
                      <a:pt x="166693" y="331780"/>
                      <a:pt x="152532" y="312341"/>
                      <a:pt x="143260" y="289735"/>
                    </a:cubicBezTo>
                    <a:lnTo>
                      <a:pt x="135430" y="256589"/>
                    </a:lnTo>
                    <a:lnTo>
                      <a:pt x="134480" y="251388"/>
                    </a:lnTo>
                    <a:cubicBezTo>
                      <a:pt x="134480" y="169284"/>
                      <a:pt x="194690" y="102724"/>
                      <a:pt x="268960" y="102724"/>
                    </a:cubicBezTo>
                    <a:cubicBezTo>
                      <a:pt x="287528" y="102724"/>
                      <a:pt x="305216" y="106884"/>
                      <a:pt x="321305" y="114408"/>
                    </a:cubicBezTo>
                    <a:lnTo>
                      <a:pt x="336855" y="125996"/>
                    </a:lnTo>
                    <a:lnTo>
                      <a:pt x="374990" y="63468"/>
                    </a:lnTo>
                    <a:cubicBezTo>
                      <a:pt x="410463" y="24254"/>
                      <a:pt x="459466" y="0"/>
                      <a:pt x="513595"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74;p12">
                <a:extLst>
                  <a:ext uri="{FF2B5EF4-FFF2-40B4-BE49-F238E27FC236}">
                    <a16:creationId xmlns:a16="http://schemas.microsoft.com/office/drawing/2014/main" id="{9597B388-E2E2-4210-9129-AEF1320B50E7}"/>
                  </a:ext>
                </a:extLst>
              </p:cNvPr>
              <p:cNvSpPr/>
              <p:nvPr/>
            </p:nvSpPr>
            <p:spPr>
              <a:xfrm>
                <a:off x="4137795" y="4066455"/>
                <a:ext cx="327241" cy="302052"/>
              </a:xfrm>
              <a:custGeom>
                <a:avLst/>
                <a:gdLst/>
                <a:ahLst/>
                <a:cxnLst/>
                <a:rect l="l" t="t" r="r" b="b"/>
                <a:pathLst>
                  <a:path w="441593" h="407602" extrusionOk="0">
                    <a:moveTo>
                      <a:pt x="167448" y="152377"/>
                    </a:moveTo>
                    <a:lnTo>
                      <a:pt x="208639" y="306107"/>
                    </a:lnTo>
                    <a:cubicBezTo>
                      <a:pt x="209801" y="310442"/>
                      <a:pt x="213434" y="313456"/>
                      <a:pt x="217616" y="314038"/>
                    </a:cubicBezTo>
                    <a:lnTo>
                      <a:pt x="220796" y="313839"/>
                    </a:lnTo>
                    <a:lnTo>
                      <a:pt x="223977" y="314038"/>
                    </a:lnTo>
                    <a:cubicBezTo>
                      <a:pt x="228159" y="313456"/>
                      <a:pt x="231792" y="310442"/>
                      <a:pt x="232953" y="306107"/>
                    </a:cubicBezTo>
                    <a:lnTo>
                      <a:pt x="274145" y="152377"/>
                    </a:lnTo>
                    <a:lnTo>
                      <a:pt x="290168" y="212176"/>
                    </a:lnTo>
                    <a:lnTo>
                      <a:pt x="291469" y="212176"/>
                    </a:lnTo>
                    <a:lnTo>
                      <a:pt x="291385" y="212379"/>
                    </a:lnTo>
                    <a:cubicBezTo>
                      <a:pt x="291385" y="218528"/>
                      <a:pt x="296370" y="223512"/>
                      <a:pt x="302519" y="223512"/>
                    </a:cubicBezTo>
                    <a:lnTo>
                      <a:pt x="407267" y="223512"/>
                    </a:lnTo>
                    <a:lnTo>
                      <a:pt x="394808" y="243463"/>
                    </a:lnTo>
                    <a:cubicBezTo>
                      <a:pt x="360364" y="293945"/>
                      <a:pt x="304708" y="349564"/>
                      <a:pt x="220796" y="407602"/>
                    </a:cubicBezTo>
                    <a:cubicBezTo>
                      <a:pt x="136884" y="349564"/>
                      <a:pt x="81228" y="293945"/>
                      <a:pt x="46784" y="243463"/>
                    </a:cubicBezTo>
                    <a:lnTo>
                      <a:pt x="34325" y="223512"/>
                    </a:lnTo>
                    <a:lnTo>
                      <a:pt x="139073" y="223512"/>
                    </a:lnTo>
                    <a:cubicBezTo>
                      <a:pt x="145223" y="223512"/>
                      <a:pt x="150207" y="218528"/>
                      <a:pt x="150207" y="212379"/>
                    </a:cubicBezTo>
                    <a:lnTo>
                      <a:pt x="150124" y="212176"/>
                    </a:lnTo>
                    <a:lnTo>
                      <a:pt x="151424" y="212176"/>
                    </a:lnTo>
                    <a:close/>
                    <a:moveTo>
                      <a:pt x="104654" y="13"/>
                    </a:moveTo>
                    <a:cubicBezTo>
                      <a:pt x="148470" y="731"/>
                      <a:pt x="195109" y="30355"/>
                      <a:pt x="220796" y="98066"/>
                    </a:cubicBezTo>
                    <a:cubicBezTo>
                      <a:pt x="246484" y="30355"/>
                      <a:pt x="293122" y="731"/>
                      <a:pt x="336939" y="13"/>
                    </a:cubicBezTo>
                    <a:cubicBezTo>
                      <a:pt x="409966" y="-1183"/>
                      <a:pt x="475155" y="77914"/>
                      <a:pt x="422442" y="194796"/>
                    </a:cubicBezTo>
                    <a:lnTo>
                      <a:pt x="419160" y="201245"/>
                    </a:lnTo>
                    <a:lnTo>
                      <a:pt x="309676" y="201245"/>
                    </a:lnTo>
                    <a:lnTo>
                      <a:pt x="285897" y="112501"/>
                    </a:lnTo>
                    <a:cubicBezTo>
                      <a:pt x="285122" y="109611"/>
                      <a:pt x="283249" y="107308"/>
                      <a:pt x="280848" y="105921"/>
                    </a:cubicBezTo>
                    <a:lnTo>
                      <a:pt x="276761" y="105383"/>
                    </a:lnTo>
                    <a:lnTo>
                      <a:pt x="275664" y="104838"/>
                    </a:lnTo>
                    <a:lnTo>
                      <a:pt x="271370" y="104569"/>
                    </a:lnTo>
                    <a:cubicBezTo>
                      <a:pt x="267188" y="105152"/>
                      <a:pt x="263555" y="108165"/>
                      <a:pt x="262393" y="112501"/>
                    </a:cubicBezTo>
                    <a:lnTo>
                      <a:pt x="220796" y="267743"/>
                    </a:lnTo>
                    <a:lnTo>
                      <a:pt x="179199" y="112501"/>
                    </a:lnTo>
                    <a:cubicBezTo>
                      <a:pt x="178038" y="108165"/>
                      <a:pt x="174405" y="105152"/>
                      <a:pt x="170222" y="104569"/>
                    </a:cubicBezTo>
                    <a:lnTo>
                      <a:pt x="165928" y="104838"/>
                    </a:lnTo>
                    <a:lnTo>
                      <a:pt x="164831" y="105383"/>
                    </a:lnTo>
                    <a:lnTo>
                      <a:pt x="160745" y="105921"/>
                    </a:lnTo>
                    <a:cubicBezTo>
                      <a:pt x="158343" y="107308"/>
                      <a:pt x="156470" y="109611"/>
                      <a:pt x="155696" y="112501"/>
                    </a:cubicBezTo>
                    <a:lnTo>
                      <a:pt x="131917" y="201245"/>
                    </a:lnTo>
                    <a:lnTo>
                      <a:pt x="22432" y="201245"/>
                    </a:lnTo>
                    <a:lnTo>
                      <a:pt x="19150" y="194796"/>
                    </a:lnTo>
                    <a:cubicBezTo>
                      <a:pt x="-33562" y="77914"/>
                      <a:pt x="31626" y="-1183"/>
                      <a:pt x="104654" y="13"/>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75;p12">
                <a:extLst>
                  <a:ext uri="{FF2B5EF4-FFF2-40B4-BE49-F238E27FC236}">
                    <a16:creationId xmlns:a16="http://schemas.microsoft.com/office/drawing/2014/main" id="{DE51AFFC-1121-4ED0-9F87-68FBFC76B635}"/>
                  </a:ext>
                </a:extLst>
              </p:cNvPr>
              <p:cNvSpPr/>
              <p:nvPr/>
            </p:nvSpPr>
            <p:spPr>
              <a:xfrm>
                <a:off x="1919925" y="4963269"/>
                <a:ext cx="261861" cy="358961"/>
              </a:xfrm>
              <a:custGeom>
                <a:avLst/>
                <a:gdLst/>
                <a:ahLst/>
                <a:cxnLst/>
                <a:rect l="l" t="t" r="r" b="b"/>
                <a:pathLst>
                  <a:path w="1704968" h="2337199" extrusionOk="0">
                    <a:moveTo>
                      <a:pt x="104956" y="2039352"/>
                    </a:moveTo>
                    <a:lnTo>
                      <a:pt x="133806" y="2043151"/>
                    </a:lnTo>
                    <a:lnTo>
                      <a:pt x="133846" y="2043082"/>
                    </a:lnTo>
                    <a:lnTo>
                      <a:pt x="292226" y="2134523"/>
                    </a:lnTo>
                    <a:lnTo>
                      <a:pt x="292187" y="2134591"/>
                    </a:lnTo>
                    <a:lnTo>
                      <a:pt x="309903" y="2157678"/>
                    </a:lnTo>
                    <a:cubicBezTo>
                      <a:pt x="312439" y="2167143"/>
                      <a:pt x="311364" y="2177576"/>
                      <a:pt x="306077" y="2186732"/>
                    </a:cubicBezTo>
                    <a:lnTo>
                      <a:pt x="229505" y="2319359"/>
                    </a:lnTo>
                    <a:cubicBezTo>
                      <a:pt x="224218" y="2328516"/>
                      <a:pt x="215722" y="2334663"/>
                      <a:pt x="206256" y="2337199"/>
                    </a:cubicBezTo>
                    <a:lnTo>
                      <a:pt x="177404" y="2333400"/>
                    </a:lnTo>
                    <a:lnTo>
                      <a:pt x="177365" y="2333469"/>
                    </a:lnTo>
                    <a:lnTo>
                      <a:pt x="18984" y="2242028"/>
                    </a:lnTo>
                    <a:lnTo>
                      <a:pt x="19024" y="2241959"/>
                    </a:lnTo>
                    <a:lnTo>
                      <a:pt x="1310" y="2218873"/>
                    </a:lnTo>
                    <a:cubicBezTo>
                      <a:pt x="-1226" y="2209409"/>
                      <a:pt x="-151" y="2198976"/>
                      <a:pt x="5135" y="2189819"/>
                    </a:cubicBezTo>
                    <a:lnTo>
                      <a:pt x="81708" y="2057192"/>
                    </a:lnTo>
                    <a:cubicBezTo>
                      <a:pt x="86994" y="2048036"/>
                      <a:pt x="95492" y="2041889"/>
                      <a:pt x="104956" y="2039352"/>
                    </a:cubicBezTo>
                    <a:close/>
                    <a:moveTo>
                      <a:pt x="589803" y="819330"/>
                    </a:moveTo>
                    <a:lnTo>
                      <a:pt x="559487" y="871839"/>
                    </a:lnTo>
                    <a:lnTo>
                      <a:pt x="559972" y="872119"/>
                    </a:lnTo>
                    <a:lnTo>
                      <a:pt x="537678" y="919520"/>
                    </a:lnTo>
                    <a:cubicBezTo>
                      <a:pt x="517765" y="975220"/>
                      <a:pt x="513964" y="1036953"/>
                      <a:pt x="530303" y="1097931"/>
                    </a:cubicBezTo>
                    <a:lnTo>
                      <a:pt x="609195" y="1392355"/>
                    </a:lnTo>
                    <a:lnTo>
                      <a:pt x="910641" y="1311583"/>
                    </a:lnTo>
                    <a:cubicBezTo>
                      <a:pt x="973073" y="1294854"/>
                      <a:pt x="1026106" y="1260776"/>
                      <a:pt x="1065710" y="1216138"/>
                    </a:cubicBezTo>
                    <a:lnTo>
                      <a:pt x="1092436" y="1179537"/>
                    </a:lnTo>
                    <a:lnTo>
                      <a:pt x="1093731" y="1180285"/>
                    </a:lnTo>
                    <a:lnTo>
                      <a:pt x="1100688" y="1168236"/>
                    </a:lnTo>
                    <a:lnTo>
                      <a:pt x="1100690" y="1168233"/>
                    </a:lnTo>
                    <a:lnTo>
                      <a:pt x="1100693" y="1168228"/>
                    </a:lnTo>
                    <a:lnTo>
                      <a:pt x="1124047" y="1127776"/>
                    </a:lnTo>
                    <a:close/>
                    <a:moveTo>
                      <a:pt x="775063" y="200942"/>
                    </a:moveTo>
                    <a:lnTo>
                      <a:pt x="782682" y="242808"/>
                    </a:lnTo>
                    <a:cubicBezTo>
                      <a:pt x="789994" y="267392"/>
                      <a:pt x="800146" y="292220"/>
                      <a:pt x="812949" y="316928"/>
                    </a:cubicBezTo>
                    <a:lnTo>
                      <a:pt x="847843" y="372393"/>
                    </a:lnTo>
                    <a:lnTo>
                      <a:pt x="776493" y="495974"/>
                    </a:lnTo>
                    <a:lnTo>
                      <a:pt x="673623" y="674150"/>
                    </a:lnTo>
                    <a:lnTo>
                      <a:pt x="1207867" y="982596"/>
                    </a:lnTo>
                    <a:lnTo>
                      <a:pt x="1310737" y="804420"/>
                    </a:lnTo>
                    <a:lnTo>
                      <a:pt x="1382087" y="680838"/>
                    </a:lnTo>
                    <a:lnTo>
                      <a:pt x="1447565" y="683324"/>
                    </a:lnTo>
                    <a:cubicBezTo>
                      <a:pt x="1475365" y="682058"/>
                      <a:pt x="1501944" y="678437"/>
                      <a:pt x="1526889" y="672476"/>
                    </a:cubicBezTo>
                    <a:lnTo>
                      <a:pt x="1566958" y="658141"/>
                    </a:lnTo>
                    <a:lnTo>
                      <a:pt x="1221281" y="1256871"/>
                    </a:lnTo>
                    <a:lnTo>
                      <a:pt x="1221277" y="1256879"/>
                    </a:lnTo>
                    <a:lnTo>
                      <a:pt x="1221273" y="1256885"/>
                    </a:lnTo>
                    <a:lnTo>
                      <a:pt x="1210962" y="1274744"/>
                    </a:lnTo>
                    <a:lnTo>
                      <a:pt x="1209042" y="1273635"/>
                    </a:lnTo>
                    <a:lnTo>
                      <a:pt x="1169427" y="1327888"/>
                    </a:lnTo>
                    <a:cubicBezTo>
                      <a:pt x="1110722" y="1394054"/>
                      <a:pt x="1032114" y="1444566"/>
                      <a:pt x="939573" y="1469363"/>
                    </a:cubicBezTo>
                    <a:lnTo>
                      <a:pt x="628066" y="1552831"/>
                    </a:lnTo>
                    <a:lnTo>
                      <a:pt x="315086" y="2094929"/>
                    </a:lnTo>
                    <a:lnTo>
                      <a:pt x="156705" y="2003488"/>
                    </a:lnTo>
                    <a:lnTo>
                      <a:pt x="462067" y="1474586"/>
                    </a:lnTo>
                    <a:lnTo>
                      <a:pt x="375810" y="1152672"/>
                    </a:lnTo>
                    <a:cubicBezTo>
                      <a:pt x="351592" y="1062287"/>
                      <a:pt x="357225" y="970782"/>
                      <a:pt x="386740" y="888219"/>
                    </a:cubicBezTo>
                    <a:lnTo>
                      <a:pt x="419787" y="817959"/>
                    </a:lnTo>
                    <a:lnTo>
                      <a:pt x="419068" y="817544"/>
                    </a:lnTo>
                    <a:close/>
                    <a:moveTo>
                      <a:pt x="847082" y="0"/>
                    </a:moveTo>
                    <a:cubicBezTo>
                      <a:pt x="1100953" y="210364"/>
                      <a:pt x="1395852" y="380624"/>
                      <a:pt x="1704968" y="495301"/>
                    </a:cubicBezTo>
                    <a:cubicBezTo>
                      <a:pt x="1613435" y="653841"/>
                      <a:pt x="1347189" y="671486"/>
                      <a:pt x="1110290" y="534712"/>
                    </a:cubicBezTo>
                    <a:cubicBezTo>
                      <a:pt x="873391" y="397939"/>
                      <a:pt x="755549" y="158540"/>
                      <a:pt x="847082"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176;p12">
                <a:extLst>
                  <a:ext uri="{FF2B5EF4-FFF2-40B4-BE49-F238E27FC236}">
                    <a16:creationId xmlns:a16="http://schemas.microsoft.com/office/drawing/2014/main" id="{FCECDD75-5C14-43EE-B879-2B78C0005C11}"/>
                  </a:ext>
                </a:extLst>
              </p:cNvPr>
              <p:cNvSpPr/>
              <p:nvPr/>
            </p:nvSpPr>
            <p:spPr>
              <a:xfrm>
                <a:off x="3791422" y="4974361"/>
                <a:ext cx="266997" cy="325230"/>
              </a:xfrm>
              <a:custGeom>
                <a:avLst/>
                <a:gdLst/>
                <a:ahLst/>
                <a:cxnLst/>
                <a:rect l="l" t="t" r="r" b="b"/>
                <a:pathLst>
                  <a:path w="1549138" h="1887006" extrusionOk="0">
                    <a:moveTo>
                      <a:pt x="774316" y="1315282"/>
                    </a:moveTo>
                    <a:cubicBezTo>
                      <a:pt x="696348" y="1362436"/>
                      <a:pt x="694169" y="1501568"/>
                      <a:pt x="769451" y="1626043"/>
                    </a:cubicBezTo>
                    <a:cubicBezTo>
                      <a:pt x="844730" y="1750519"/>
                      <a:pt x="968962" y="1813200"/>
                      <a:pt x="1046929" y="1766048"/>
                    </a:cubicBezTo>
                    <a:cubicBezTo>
                      <a:pt x="970317" y="1739715"/>
                      <a:pt x="893666" y="1672030"/>
                      <a:pt x="840036" y="1583354"/>
                    </a:cubicBezTo>
                    <a:cubicBezTo>
                      <a:pt x="786406" y="1494678"/>
                      <a:pt x="762058" y="1395362"/>
                      <a:pt x="774316" y="1315282"/>
                    </a:cubicBezTo>
                    <a:close/>
                    <a:moveTo>
                      <a:pt x="103696" y="982090"/>
                    </a:moveTo>
                    <a:lnTo>
                      <a:pt x="756891" y="982090"/>
                    </a:lnTo>
                    <a:lnTo>
                      <a:pt x="727988" y="1014179"/>
                    </a:lnTo>
                    <a:cubicBezTo>
                      <a:pt x="625967" y="1116199"/>
                      <a:pt x="574958" y="1249913"/>
                      <a:pt x="574958" y="1383625"/>
                    </a:cubicBezTo>
                    <a:lnTo>
                      <a:pt x="577454" y="1409664"/>
                    </a:lnTo>
                    <a:lnTo>
                      <a:pt x="574959" y="1435693"/>
                    </a:lnTo>
                    <a:cubicBezTo>
                      <a:pt x="574959" y="1502549"/>
                      <a:pt x="587711" y="1569406"/>
                      <a:pt x="613216" y="1632300"/>
                    </a:cubicBezTo>
                    <a:lnTo>
                      <a:pt x="657574" y="1716594"/>
                    </a:lnTo>
                    <a:lnTo>
                      <a:pt x="199534" y="1716594"/>
                    </a:lnTo>
                    <a:cubicBezTo>
                      <a:pt x="146604" y="1716594"/>
                      <a:pt x="103696" y="1673686"/>
                      <a:pt x="103696" y="1620756"/>
                    </a:cubicBezTo>
                    <a:lnTo>
                      <a:pt x="103696" y="1573055"/>
                    </a:lnTo>
                    <a:lnTo>
                      <a:pt x="320903" y="1573055"/>
                    </a:lnTo>
                    <a:cubicBezTo>
                      <a:pt x="362337" y="1573055"/>
                      <a:pt x="395925" y="1539467"/>
                      <a:pt x="395925" y="1498033"/>
                    </a:cubicBezTo>
                    <a:lnTo>
                      <a:pt x="395926" y="1498033"/>
                    </a:lnTo>
                    <a:cubicBezTo>
                      <a:pt x="395926" y="1456599"/>
                      <a:pt x="362338" y="1423011"/>
                      <a:pt x="320904" y="1423011"/>
                    </a:cubicBezTo>
                    <a:lnTo>
                      <a:pt x="103696" y="1423011"/>
                    </a:lnTo>
                    <a:lnTo>
                      <a:pt x="103696" y="1243729"/>
                    </a:lnTo>
                    <a:lnTo>
                      <a:pt x="311477" y="1243729"/>
                    </a:lnTo>
                    <a:cubicBezTo>
                      <a:pt x="352911" y="1243729"/>
                      <a:pt x="386499" y="1210141"/>
                      <a:pt x="386499" y="1168707"/>
                    </a:cubicBezTo>
                    <a:lnTo>
                      <a:pt x="386500" y="1168707"/>
                    </a:lnTo>
                    <a:cubicBezTo>
                      <a:pt x="386500" y="1127273"/>
                      <a:pt x="352912" y="1093685"/>
                      <a:pt x="311478" y="1093685"/>
                    </a:cubicBezTo>
                    <a:lnTo>
                      <a:pt x="103696" y="1093685"/>
                    </a:lnTo>
                    <a:close/>
                    <a:moveTo>
                      <a:pt x="103696" y="764358"/>
                    </a:moveTo>
                    <a:lnTo>
                      <a:pt x="311478" y="764358"/>
                    </a:lnTo>
                    <a:cubicBezTo>
                      <a:pt x="352912" y="764358"/>
                      <a:pt x="386500" y="797946"/>
                      <a:pt x="386500" y="839380"/>
                    </a:cubicBezTo>
                    <a:lnTo>
                      <a:pt x="386499" y="839380"/>
                    </a:lnTo>
                    <a:cubicBezTo>
                      <a:pt x="386499" y="880814"/>
                      <a:pt x="352911" y="914402"/>
                      <a:pt x="311477" y="914402"/>
                    </a:cubicBezTo>
                    <a:lnTo>
                      <a:pt x="103696" y="914402"/>
                    </a:lnTo>
                    <a:close/>
                    <a:moveTo>
                      <a:pt x="1091937" y="662249"/>
                    </a:moveTo>
                    <a:cubicBezTo>
                      <a:pt x="1187131" y="807721"/>
                      <a:pt x="1294894" y="940623"/>
                      <a:pt x="1415227" y="1060955"/>
                    </a:cubicBezTo>
                    <a:cubicBezTo>
                      <a:pt x="1504501" y="1150230"/>
                      <a:pt x="1549138" y="1267237"/>
                      <a:pt x="1549137" y="1384245"/>
                    </a:cubicBezTo>
                    <a:lnTo>
                      <a:pt x="1546955" y="1407020"/>
                    </a:lnTo>
                    <a:lnTo>
                      <a:pt x="1549138" y="1429806"/>
                    </a:lnTo>
                    <a:cubicBezTo>
                      <a:pt x="1549138" y="1546814"/>
                      <a:pt x="1504502" y="1663822"/>
                      <a:pt x="1415228" y="1753095"/>
                    </a:cubicBezTo>
                    <a:cubicBezTo>
                      <a:pt x="1236680" y="1931643"/>
                      <a:pt x="947197" y="1931644"/>
                      <a:pt x="768649" y="1753096"/>
                    </a:cubicBezTo>
                    <a:cubicBezTo>
                      <a:pt x="679374" y="1663822"/>
                      <a:pt x="634738" y="1546814"/>
                      <a:pt x="634738" y="1429807"/>
                    </a:cubicBezTo>
                    <a:lnTo>
                      <a:pt x="636921" y="1407030"/>
                    </a:lnTo>
                    <a:lnTo>
                      <a:pt x="634738" y="1384245"/>
                    </a:lnTo>
                    <a:cubicBezTo>
                      <a:pt x="634737" y="1267237"/>
                      <a:pt x="679374" y="1150230"/>
                      <a:pt x="768648" y="1060955"/>
                    </a:cubicBezTo>
                    <a:cubicBezTo>
                      <a:pt x="888981" y="940623"/>
                      <a:pt x="996744" y="807721"/>
                      <a:pt x="1091937" y="662249"/>
                    </a:cubicBezTo>
                    <a:close/>
                    <a:moveTo>
                      <a:pt x="103696" y="435031"/>
                    </a:moveTo>
                    <a:lnTo>
                      <a:pt x="311478" y="435031"/>
                    </a:lnTo>
                    <a:cubicBezTo>
                      <a:pt x="352912" y="435031"/>
                      <a:pt x="386500" y="468619"/>
                      <a:pt x="386500" y="510053"/>
                    </a:cubicBezTo>
                    <a:lnTo>
                      <a:pt x="386499" y="510053"/>
                    </a:lnTo>
                    <a:cubicBezTo>
                      <a:pt x="386499" y="551487"/>
                      <a:pt x="352911" y="585075"/>
                      <a:pt x="311477" y="585075"/>
                    </a:cubicBezTo>
                    <a:lnTo>
                      <a:pt x="103696" y="585075"/>
                    </a:lnTo>
                    <a:close/>
                    <a:moveTo>
                      <a:pt x="172826" y="189452"/>
                    </a:moveTo>
                    <a:lnTo>
                      <a:pt x="1033805" y="189452"/>
                    </a:lnTo>
                    <a:cubicBezTo>
                      <a:pt x="1129254" y="189452"/>
                      <a:pt x="1206631" y="266829"/>
                      <a:pt x="1206631" y="362278"/>
                    </a:cubicBezTo>
                    <a:lnTo>
                      <a:pt x="1206631" y="708323"/>
                    </a:lnTo>
                    <a:lnTo>
                      <a:pt x="1150068" y="630741"/>
                    </a:lnTo>
                    <a:lnTo>
                      <a:pt x="1150068" y="374358"/>
                    </a:lnTo>
                    <a:cubicBezTo>
                      <a:pt x="1150068" y="303475"/>
                      <a:pt x="1092606" y="246013"/>
                      <a:pt x="1021723" y="246013"/>
                    </a:cubicBezTo>
                    <a:lnTo>
                      <a:pt x="184907" y="246013"/>
                    </a:lnTo>
                    <a:cubicBezTo>
                      <a:pt x="114024" y="246013"/>
                      <a:pt x="56562" y="303475"/>
                      <a:pt x="56562" y="374358"/>
                    </a:cubicBezTo>
                    <a:lnTo>
                      <a:pt x="56562" y="1635382"/>
                    </a:lnTo>
                    <a:cubicBezTo>
                      <a:pt x="56562" y="1706265"/>
                      <a:pt x="114024" y="1763727"/>
                      <a:pt x="184907" y="1763727"/>
                    </a:cubicBezTo>
                    <a:lnTo>
                      <a:pt x="694161" y="1763727"/>
                    </a:lnTo>
                    <a:lnTo>
                      <a:pt x="727988" y="1805139"/>
                    </a:lnTo>
                    <a:lnTo>
                      <a:pt x="746536" y="1820289"/>
                    </a:lnTo>
                    <a:lnTo>
                      <a:pt x="172826" y="1820289"/>
                    </a:lnTo>
                    <a:cubicBezTo>
                      <a:pt x="77377" y="1820289"/>
                      <a:pt x="0" y="1742912"/>
                      <a:pt x="0" y="1647463"/>
                    </a:cubicBezTo>
                    <a:lnTo>
                      <a:pt x="0" y="362278"/>
                    </a:lnTo>
                    <a:cubicBezTo>
                      <a:pt x="0" y="266829"/>
                      <a:pt x="77377" y="189452"/>
                      <a:pt x="172826" y="189452"/>
                    </a:cubicBezTo>
                    <a:close/>
                    <a:moveTo>
                      <a:pt x="603314" y="0"/>
                    </a:moveTo>
                    <a:lnTo>
                      <a:pt x="603314" y="1"/>
                    </a:lnTo>
                    <a:cubicBezTo>
                      <a:pt x="678479" y="1"/>
                      <a:pt x="739412" y="60934"/>
                      <a:pt x="739412" y="136099"/>
                    </a:cubicBezTo>
                    <a:lnTo>
                      <a:pt x="739412" y="142316"/>
                    </a:lnTo>
                    <a:lnTo>
                      <a:pt x="467216" y="142316"/>
                    </a:lnTo>
                    <a:lnTo>
                      <a:pt x="467216" y="136098"/>
                    </a:lnTo>
                    <a:cubicBezTo>
                      <a:pt x="467216" y="60933"/>
                      <a:pt x="528149" y="0"/>
                      <a:pt x="603314"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14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 name="Google Shape;177;p12">
                <a:extLst>
                  <a:ext uri="{FF2B5EF4-FFF2-40B4-BE49-F238E27FC236}">
                    <a16:creationId xmlns:a16="http://schemas.microsoft.com/office/drawing/2014/main" id="{1C0183A4-4B4B-4DFE-9166-3F9F262E0F62}"/>
                  </a:ext>
                </a:extLst>
              </p:cNvPr>
              <p:cNvSpPr/>
              <p:nvPr/>
            </p:nvSpPr>
            <p:spPr>
              <a:xfrm>
                <a:off x="2778415" y="3940618"/>
                <a:ext cx="396291" cy="519088"/>
              </a:xfrm>
              <a:custGeom>
                <a:avLst/>
                <a:gdLst/>
                <a:ahLst/>
                <a:cxnLst/>
                <a:rect l="l" t="t" r="r" b="b"/>
                <a:pathLst>
                  <a:path w="1934544" h="2584577" extrusionOk="0">
                    <a:moveTo>
                      <a:pt x="1225621" y="2369976"/>
                    </a:moveTo>
                    <a:lnTo>
                      <a:pt x="1295561" y="2369976"/>
                    </a:lnTo>
                    <a:lnTo>
                      <a:pt x="1243577" y="2419234"/>
                    </a:lnTo>
                    <a:close/>
                    <a:moveTo>
                      <a:pt x="1092020" y="2012300"/>
                    </a:moveTo>
                    <a:lnTo>
                      <a:pt x="1390687" y="2012300"/>
                    </a:lnTo>
                    <a:cubicBezTo>
                      <a:pt x="1474856" y="2012300"/>
                      <a:pt x="1543088" y="2080532"/>
                      <a:pt x="1543088" y="2164701"/>
                    </a:cubicBezTo>
                    <a:cubicBezTo>
                      <a:pt x="1543088" y="2248870"/>
                      <a:pt x="1474856" y="2317102"/>
                      <a:pt x="1390687" y="2317102"/>
                    </a:cubicBezTo>
                    <a:lnTo>
                      <a:pt x="1201768" y="2317102"/>
                    </a:lnTo>
                    <a:close/>
                    <a:moveTo>
                      <a:pt x="939779" y="1278293"/>
                    </a:moveTo>
                    <a:lnTo>
                      <a:pt x="1181871" y="1278293"/>
                    </a:lnTo>
                    <a:cubicBezTo>
                      <a:pt x="1597561" y="1278293"/>
                      <a:pt x="1934544" y="1615276"/>
                      <a:pt x="1934544" y="2030966"/>
                    </a:cubicBezTo>
                    <a:lnTo>
                      <a:pt x="1934544" y="2584577"/>
                    </a:lnTo>
                    <a:lnTo>
                      <a:pt x="0" y="2584577"/>
                    </a:lnTo>
                    <a:lnTo>
                      <a:pt x="0" y="2030966"/>
                    </a:lnTo>
                    <a:cubicBezTo>
                      <a:pt x="0" y="1719199"/>
                      <a:pt x="189553" y="1451704"/>
                      <a:pt x="459699" y="1337442"/>
                    </a:cubicBezTo>
                    <a:lnTo>
                      <a:pt x="512822" y="1320952"/>
                    </a:lnTo>
                    <a:lnTo>
                      <a:pt x="96417" y="2463282"/>
                    </a:lnTo>
                    <a:lnTo>
                      <a:pt x="1251021" y="2463282"/>
                    </a:lnTo>
                    <a:lnTo>
                      <a:pt x="1252928" y="2464133"/>
                    </a:lnTo>
                    <a:lnTo>
                      <a:pt x="1255149" y="2463282"/>
                    </a:lnTo>
                    <a:lnTo>
                      <a:pt x="1259633" y="2463282"/>
                    </a:lnTo>
                    <a:lnTo>
                      <a:pt x="1259084" y="2461775"/>
                    </a:lnTo>
                    <a:lnTo>
                      <a:pt x="1269267" y="2457875"/>
                    </a:lnTo>
                    <a:lnTo>
                      <a:pt x="1362033" y="2369976"/>
                    </a:lnTo>
                    <a:lnTo>
                      <a:pt x="1390260" y="2369976"/>
                    </a:lnTo>
                    <a:cubicBezTo>
                      <a:pt x="1503630" y="2369976"/>
                      <a:pt x="1595534" y="2278072"/>
                      <a:pt x="1595534" y="2164702"/>
                    </a:cubicBezTo>
                    <a:cubicBezTo>
                      <a:pt x="1595534" y="2051332"/>
                      <a:pt x="1503630" y="1959428"/>
                      <a:pt x="1390260" y="1959428"/>
                    </a:cubicBezTo>
                    <a:lnTo>
                      <a:pt x="1298329" y="1959428"/>
                    </a:lnTo>
                    <a:close/>
                    <a:moveTo>
                      <a:pt x="827679" y="1278293"/>
                    </a:moveTo>
                    <a:lnTo>
                      <a:pt x="845845" y="1278293"/>
                    </a:lnTo>
                    <a:lnTo>
                      <a:pt x="1202177" y="1959428"/>
                    </a:lnTo>
                    <a:lnTo>
                      <a:pt x="1075968" y="1959428"/>
                    </a:lnTo>
                    <a:close/>
                    <a:moveTo>
                      <a:pt x="967273" y="0"/>
                    </a:moveTo>
                    <a:cubicBezTo>
                      <a:pt x="1291922" y="0"/>
                      <a:pt x="1555102" y="263180"/>
                      <a:pt x="1555102" y="587829"/>
                    </a:cubicBezTo>
                    <a:cubicBezTo>
                      <a:pt x="1555102" y="912478"/>
                      <a:pt x="1291922" y="1175658"/>
                      <a:pt x="967273" y="1175658"/>
                    </a:cubicBezTo>
                    <a:cubicBezTo>
                      <a:pt x="642624" y="1175658"/>
                      <a:pt x="379444" y="912478"/>
                      <a:pt x="379444" y="587829"/>
                    </a:cubicBezTo>
                    <a:cubicBezTo>
                      <a:pt x="379444" y="263180"/>
                      <a:pt x="642624" y="0"/>
                      <a:pt x="967273" y="0"/>
                    </a:cubicBezTo>
                    <a:close/>
                  </a:path>
                </a:pathLst>
              </a:custGeom>
              <a:gradFill>
                <a:gsLst>
                  <a:gs pos="0">
                    <a:schemeClr val="accent1"/>
                  </a:gs>
                  <a:gs pos="15000">
                    <a:schemeClr val="accent1"/>
                  </a:gs>
                  <a:gs pos="50000">
                    <a:schemeClr val="lt2"/>
                  </a:gs>
                  <a:gs pos="85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3" name="Google Shape;178;p12">
              <a:extLst>
                <a:ext uri="{FF2B5EF4-FFF2-40B4-BE49-F238E27FC236}">
                  <a16:creationId xmlns:a16="http://schemas.microsoft.com/office/drawing/2014/main" id="{37157905-A7A3-4AB1-91CE-120A5D7DCF51}"/>
                </a:ext>
              </a:extLst>
            </p:cNvPr>
            <p:cNvSpPr txBox="1"/>
            <p:nvPr/>
          </p:nvSpPr>
          <p:spPr>
            <a:xfrm>
              <a:off x="2426714" y="2182411"/>
              <a:ext cx="1120748" cy="379634"/>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ED and Inpatient Care</a:t>
              </a: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79;p12">
              <a:extLst>
                <a:ext uri="{FF2B5EF4-FFF2-40B4-BE49-F238E27FC236}">
                  <a16:creationId xmlns:a16="http://schemas.microsoft.com/office/drawing/2014/main" id="{F6ED7450-B4AC-4AE7-A13B-03A3D2535767}"/>
                </a:ext>
              </a:extLst>
            </p:cNvPr>
            <p:cNvSpPr txBox="1"/>
            <p:nvPr/>
          </p:nvSpPr>
          <p:spPr>
            <a:xfrm>
              <a:off x="3894943" y="3048443"/>
              <a:ext cx="1062830" cy="279283"/>
            </a:xfrm>
            <a:prstGeom prst="rect">
              <a:avLst/>
            </a:prstGeom>
            <a:noFill/>
            <a:ln>
              <a:noFill/>
            </a:ln>
          </p:spPr>
          <p:txBody>
            <a:bodyPr spcFirstLastPara="1" wrap="square" lIns="91425" tIns="0" rIns="91425"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ACO</a:t>
              </a: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80;p12">
              <a:extLst>
                <a:ext uri="{FF2B5EF4-FFF2-40B4-BE49-F238E27FC236}">
                  <a16:creationId xmlns:a16="http://schemas.microsoft.com/office/drawing/2014/main" id="{B9CD8D80-1B7F-49C1-960F-CA5754FBDD37}"/>
                </a:ext>
              </a:extLst>
            </p:cNvPr>
            <p:cNvSpPr txBox="1"/>
            <p:nvPr/>
          </p:nvSpPr>
          <p:spPr>
            <a:xfrm>
              <a:off x="4184383" y="5148835"/>
              <a:ext cx="1058905" cy="325230"/>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Dialysis,</a:t>
              </a:r>
              <a:b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Ancillaries</a:t>
              </a: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81;p12">
              <a:extLst>
                <a:ext uri="{FF2B5EF4-FFF2-40B4-BE49-F238E27FC236}">
                  <a16:creationId xmlns:a16="http://schemas.microsoft.com/office/drawing/2014/main" id="{ED074BA8-162A-4A11-BA91-5A7F722A8657}"/>
                </a:ext>
              </a:extLst>
            </p:cNvPr>
            <p:cNvSpPr txBox="1"/>
            <p:nvPr/>
          </p:nvSpPr>
          <p:spPr>
            <a:xfrm>
              <a:off x="842132" y="5153707"/>
              <a:ext cx="925700" cy="32663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Post-Acute</a:t>
              </a:r>
              <a:b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Care</a:t>
              </a: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82;p12">
              <a:extLst>
                <a:ext uri="{FF2B5EF4-FFF2-40B4-BE49-F238E27FC236}">
                  <a16:creationId xmlns:a16="http://schemas.microsoft.com/office/drawing/2014/main" id="{16C2C1A8-320F-4E5E-B682-AB2D6011249E}"/>
                </a:ext>
              </a:extLst>
            </p:cNvPr>
            <p:cNvSpPr txBox="1"/>
            <p:nvPr/>
          </p:nvSpPr>
          <p:spPr>
            <a:xfrm>
              <a:off x="2585037" y="5867196"/>
              <a:ext cx="1021269" cy="429184"/>
            </a:xfrm>
            <a:prstGeom prst="rect">
              <a:avLst/>
            </a:prstGeom>
            <a:noFill/>
            <a:ln>
              <a:noFill/>
            </a:ln>
          </p:spPr>
          <p:txBody>
            <a:bodyPr spcFirstLastPara="1" wrap="square" lIns="91425" tIns="0" rIns="91425"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Government</a:t>
              </a:r>
              <a:b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and Payers</a:t>
              </a: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83;p12">
              <a:extLst>
                <a:ext uri="{FF2B5EF4-FFF2-40B4-BE49-F238E27FC236}">
                  <a16:creationId xmlns:a16="http://schemas.microsoft.com/office/drawing/2014/main" id="{F2B3BC28-A78F-4840-91FD-63D5E3C4D943}"/>
                </a:ext>
              </a:extLst>
            </p:cNvPr>
            <p:cNvSpPr txBox="1"/>
            <p:nvPr/>
          </p:nvSpPr>
          <p:spPr>
            <a:xfrm>
              <a:off x="919452" y="2937298"/>
              <a:ext cx="848381" cy="211256"/>
            </a:xfrm>
            <a:prstGeom prst="rect">
              <a:avLst/>
            </a:prstGeom>
            <a:noFill/>
            <a:ln>
              <a:noFill/>
            </a:ln>
          </p:spPr>
          <p:txBody>
            <a:bodyPr spcFirstLastPara="1" wrap="square" lIns="91425" tIns="0" rIns="91425"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Primary</a:t>
              </a:r>
              <a:b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Care and Specialists</a:t>
              </a: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84;p12">
              <a:extLst>
                <a:ext uri="{FF2B5EF4-FFF2-40B4-BE49-F238E27FC236}">
                  <a16:creationId xmlns:a16="http://schemas.microsoft.com/office/drawing/2014/main" id="{599D60BB-181B-483E-B46C-95A65DF2AB0B}"/>
                </a:ext>
              </a:extLst>
            </p:cNvPr>
            <p:cNvSpPr txBox="1"/>
            <p:nvPr/>
          </p:nvSpPr>
          <p:spPr>
            <a:xfrm>
              <a:off x="405171" y="4056187"/>
              <a:ext cx="949114" cy="279283"/>
            </a:xfrm>
            <a:prstGeom prst="rect">
              <a:avLst/>
            </a:prstGeom>
            <a:noFill/>
            <a:ln>
              <a:noFill/>
            </a:ln>
          </p:spPr>
          <p:txBody>
            <a:bodyPr spcFirstLastPara="1" wrap="square" lIns="91425" tIns="0" rIns="91425"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Behavioral</a:t>
              </a:r>
              <a:b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Health/SUD</a:t>
              </a: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85;p12">
              <a:extLst>
                <a:ext uri="{FF2B5EF4-FFF2-40B4-BE49-F238E27FC236}">
                  <a16:creationId xmlns:a16="http://schemas.microsoft.com/office/drawing/2014/main" id="{065F472E-A4C1-406E-9A54-2B6489D15818}"/>
                </a:ext>
              </a:extLst>
            </p:cNvPr>
            <p:cNvSpPr txBox="1"/>
            <p:nvPr/>
          </p:nvSpPr>
          <p:spPr>
            <a:xfrm>
              <a:off x="4599900" y="4056187"/>
              <a:ext cx="1021270" cy="279283"/>
            </a:xfrm>
            <a:prstGeom prst="rect">
              <a:avLst/>
            </a:prstGeom>
            <a:noFill/>
            <a:ln>
              <a:noFill/>
            </a:ln>
          </p:spPr>
          <p:txBody>
            <a:bodyPr spcFirstLastPara="1" wrap="square" lIns="91425" tIns="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Community-Based</a:t>
              </a:r>
              <a:b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br>
              <a:r>
                <a:rPr kumimoji="0" lang="en-US" sz="1200" b="0" i="0" u="none" strike="noStrike" kern="0" cap="none" spc="0" normalizeH="0" baseline="0" noProof="0">
                  <a:ln>
                    <a:noFill/>
                  </a:ln>
                  <a:solidFill>
                    <a:srgbClr val="4F7BAC"/>
                  </a:solidFill>
                  <a:effectLst/>
                  <a:uLnTx/>
                  <a:uFillTx/>
                  <a:latin typeface="Calibri"/>
                  <a:ea typeface="Calibri"/>
                  <a:cs typeface="Calibri"/>
                  <a:sym typeface="Calibri"/>
                </a:rPr>
                <a:t>Organizations</a:t>
              </a:r>
              <a:endParaRPr kumimoji="0" sz="1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0" name="object 6">
            <a:extLst>
              <a:ext uri="{FF2B5EF4-FFF2-40B4-BE49-F238E27FC236}">
                <a16:creationId xmlns:a16="http://schemas.microsoft.com/office/drawing/2014/main" id="{C7ECFE60-D532-4F92-B44B-06AAEF551D19}"/>
              </a:ext>
            </a:extLst>
          </p:cNvPr>
          <p:cNvSpPr txBox="1">
            <a:spLocks/>
          </p:cNvSpPr>
          <p:nvPr/>
        </p:nvSpPr>
        <p:spPr>
          <a:xfrm>
            <a:off x="6646183" y="933684"/>
            <a:ext cx="4876482" cy="25904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1600" b="1" spc="-5" dirty="0">
                <a:latin typeface="Arial"/>
                <a:cs typeface="Arial"/>
              </a:rPr>
              <a:t>925 Medicaid Facilities Transmitting Data</a:t>
            </a:r>
            <a:endParaRPr lang="en-US" sz="1600" dirty="0">
              <a:latin typeface="Arial"/>
              <a:cs typeface="Arial"/>
            </a:endParaRPr>
          </a:p>
        </p:txBody>
      </p:sp>
      <p:sp>
        <p:nvSpPr>
          <p:cNvPr id="41" name="object 6">
            <a:extLst>
              <a:ext uri="{FF2B5EF4-FFF2-40B4-BE49-F238E27FC236}">
                <a16:creationId xmlns:a16="http://schemas.microsoft.com/office/drawing/2014/main" id="{525FF132-9721-46D6-8E61-7AA67277A55D}"/>
              </a:ext>
            </a:extLst>
          </p:cNvPr>
          <p:cNvSpPr txBox="1">
            <a:spLocks/>
          </p:cNvSpPr>
          <p:nvPr/>
        </p:nvSpPr>
        <p:spPr>
          <a:xfrm>
            <a:off x="6468253" y="3631636"/>
            <a:ext cx="4876482" cy="228268"/>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1400" b="1" spc="-5" dirty="0">
                <a:latin typeface="Arial"/>
                <a:cs typeface="Arial"/>
              </a:rPr>
              <a:t>Numbers as of June 28, 2022</a:t>
            </a:r>
            <a:endParaRPr lang="en-US" sz="1400" dirty="0">
              <a:latin typeface="Arial"/>
              <a:cs typeface="Arial"/>
            </a:endParaRPr>
          </a:p>
        </p:txBody>
      </p:sp>
      <p:sp>
        <p:nvSpPr>
          <p:cNvPr id="42" name="object 6">
            <a:extLst>
              <a:ext uri="{FF2B5EF4-FFF2-40B4-BE49-F238E27FC236}">
                <a16:creationId xmlns:a16="http://schemas.microsoft.com/office/drawing/2014/main" id="{0F0CACE3-F2A4-41AB-9580-B07CF96322C7}"/>
              </a:ext>
            </a:extLst>
          </p:cNvPr>
          <p:cNvSpPr txBox="1">
            <a:spLocks/>
          </p:cNvSpPr>
          <p:nvPr/>
        </p:nvSpPr>
        <p:spPr>
          <a:xfrm>
            <a:off x="599901" y="1145619"/>
            <a:ext cx="4876482" cy="548868"/>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2000" b="1" spc="-5">
                <a:latin typeface="Arial"/>
                <a:cs typeface="Arial"/>
              </a:rPr>
              <a:t>HealthChoice Illinois ADT Portal </a:t>
            </a:r>
          </a:p>
          <a:p>
            <a:pPr marL="12700" algn="ctr">
              <a:lnSpc>
                <a:spcPct val="100000"/>
              </a:lnSpc>
              <a:spcBef>
                <a:spcPts val="100"/>
              </a:spcBef>
            </a:pPr>
            <a:r>
              <a:rPr lang="en-US" sz="1400" b="1" spc="-5">
                <a:latin typeface="Arial"/>
                <a:cs typeface="Arial"/>
              </a:rPr>
              <a:t>Collective Medical Technologies</a:t>
            </a:r>
            <a:endParaRPr lang="en-US" sz="1400">
              <a:latin typeface="Arial"/>
              <a:cs typeface="Arial"/>
            </a:endParaRPr>
          </a:p>
        </p:txBody>
      </p:sp>
      <p:graphicFrame>
        <p:nvGraphicFramePr>
          <p:cNvPr id="43" name="Table 42">
            <a:extLst>
              <a:ext uri="{FF2B5EF4-FFF2-40B4-BE49-F238E27FC236}">
                <a16:creationId xmlns:a16="http://schemas.microsoft.com/office/drawing/2014/main" id="{340BA991-EA17-4539-84CC-33ABB4DDF47C}"/>
              </a:ext>
            </a:extLst>
          </p:cNvPr>
          <p:cNvGraphicFramePr>
            <a:graphicFrameLocks noGrp="1"/>
          </p:cNvGraphicFramePr>
          <p:nvPr/>
        </p:nvGraphicFramePr>
        <p:xfrm>
          <a:off x="6002694" y="4278190"/>
          <a:ext cx="5807600" cy="1012900"/>
        </p:xfrm>
        <a:graphic>
          <a:graphicData uri="http://schemas.openxmlformats.org/drawingml/2006/table">
            <a:tbl>
              <a:tblPr firstRow="1" firstCol="1" bandRow="1">
                <a:tableStyleId>{5C22544A-7EE6-4342-B048-85BDC9FD1C3A}</a:tableStyleId>
              </a:tblPr>
              <a:tblGrid>
                <a:gridCol w="2463556">
                  <a:extLst>
                    <a:ext uri="{9D8B030D-6E8A-4147-A177-3AD203B41FA5}">
                      <a16:colId xmlns:a16="http://schemas.microsoft.com/office/drawing/2014/main" val="2392595064"/>
                    </a:ext>
                  </a:extLst>
                </a:gridCol>
                <a:gridCol w="1672022">
                  <a:extLst>
                    <a:ext uri="{9D8B030D-6E8A-4147-A177-3AD203B41FA5}">
                      <a16:colId xmlns:a16="http://schemas.microsoft.com/office/drawing/2014/main" val="1430370572"/>
                    </a:ext>
                  </a:extLst>
                </a:gridCol>
                <a:gridCol w="1672022">
                  <a:extLst>
                    <a:ext uri="{9D8B030D-6E8A-4147-A177-3AD203B41FA5}">
                      <a16:colId xmlns:a16="http://schemas.microsoft.com/office/drawing/2014/main" val="183969106"/>
                    </a:ext>
                  </a:extLst>
                </a:gridCol>
              </a:tblGrid>
              <a:tr h="424562">
                <a:tc>
                  <a:txBody>
                    <a:bodyPr/>
                    <a:lstStyle/>
                    <a:p>
                      <a:pPr marL="0" marR="0" algn="ctr">
                        <a:lnSpc>
                          <a:spcPct val="107000"/>
                        </a:lnSpc>
                        <a:spcBef>
                          <a:spcPts val="0"/>
                        </a:spcBef>
                        <a:spcAft>
                          <a:spcPts val="0"/>
                        </a:spcAft>
                      </a:pPr>
                      <a:r>
                        <a:rPr lang="en-US" sz="1400" dirty="0">
                          <a:effectLst/>
                        </a:rPr>
                        <a:t>Ambulatory Type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25400" marB="25400" anchor="ctr">
                    <a:solidFill>
                      <a:srgbClr val="1A4387"/>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Patient Rosters</a:t>
                      </a:r>
                    </a:p>
                  </a:txBody>
                  <a:tcPr marL="38100" marR="38100" marT="25400" marB="25400" anchor="ctr">
                    <a:solidFill>
                      <a:srgbClr val="1A4387"/>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Patient Population</a:t>
                      </a:r>
                    </a:p>
                  </a:txBody>
                  <a:tcPr marL="38100" marR="38100" marT="25400" marB="25400" anchor="ctr">
                    <a:solidFill>
                      <a:srgbClr val="1A4387"/>
                    </a:solidFill>
                  </a:tcPr>
                </a:tc>
                <a:extLst>
                  <a:ext uri="{0D108BD9-81ED-4DB2-BD59-A6C34878D82A}">
                    <a16:rowId xmlns:a16="http://schemas.microsoft.com/office/drawing/2014/main" val="3085507419"/>
                  </a:ext>
                </a:extLst>
              </a:tr>
              <a:tr h="31935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Clinics</a:t>
                      </a:r>
                    </a:p>
                  </a:txBody>
                  <a:tcPr marL="38100" marR="38100" marT="25400" marB="25400">
                    <a:solidFill>
                      <a:srgbClr val="1A4387"/>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45</a:t>
                      </a:r>
                    </a:p>
                  </a:txBody>
                  <a:tcPr marL="38100" marR="38100" marT="25400" marB="25400">
                    <a:solidFill>
                      <a:schemeClr val="tx2">
                        <a:lumMod val="20000"/>
                        <a:lumOff val="80000"/>
                      </a:schemeClr>
                    </a:solidFill>
                  </a:tcPr>
                </a:tc>
                <a:tc>
                  <a:txBody>
                    <a:bodyPr/>
                    <a:lstStyle/>
                    <a:p>
                      <a:pPr marL="0" marR="0" algn="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410,900</a:t>
                      </a:r>
                    </a:p>
                  </a:txBody>
                  <a:tcPr marL="38100" marR="38100" marT="25400" marB="25400">
                    <a:solidFill>
                      <a:schemeClr val="tx2">
                        <a:lumMod val="20000"/>
                        <a:lumOff val="80000"/>
                      </a:schemeClr>
                    </a:solidFill>
                  </a:tcPr>
                </a:tc>
                <a:extLst>
                  <a:ext uri="{0D108BD9-81ED-4DB2-BD59-A6C34878D82A}">
                    <a16:rowId xmlns:a16="http://schemas.microsoft.com/office/drawing/2014/main" val="3794654949"/>
                  </a:ext>
                </a:extLst>
              </a:tr>
              <a:tr h="144944">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Home Health</a:t>
                      </a:r>
                    </a:p>
                  </a:txBody>
                  <a:tcPr marL="38100" marR="38100" marT="25400" marB="25400">
                    <a:solidFill>
                      <a:srgbClr val="1A4387"/>
                    </a:solidFill>
                  </a:tcPr>
                </a:tc>
                <a:tc>
                  <a:txBody>
                    <a:bodyPr/>
                    <a:lstStyle/>
                    <a:p>
                      <a:pPr marL="0" marR="0" algn="r" defTabSz="914400" rtl="0" eaLnBrk="1" latinLnBrk="0" hangingPunct="1">
                        <a:lnSpc>
                          <a:spcPct val="107000"/>
                        </a:lnSpc>
                        <a:spcBef>
                          <a:spcPts val="0"/>
                        </a:spcBef>
                        <a:spcAft>
                          <a:spcPts val="0"/>
                        </a:spcAft>
                      </a:pPr>
                      <a:r>
                        <a:rPr lang="en-US" sz="1400" kern="120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38100" marR="38100" marT="25400" marB="25400">
                    <a:noFill/>
                  </a:tcPr>
                </a:tc>
                <a:tc>
                  <a:txBody>
                    <a:bodyPr/>
                    <a:lstStyle/>
                    <a:p>
                      <a:pPr marL="0" marR="0" algn="r" defTabSz="914400" rtl="0" eaLnBrk="1" latinLnBrk="0" hangingPunct="1">
                        <a:lnSpc>
                          <a:spcPct val="107000"/>
                        </a:lnSpc>
                        <a:spcBef>
                          <a:spcPts val="0"/>
                        </a:spcBef>
                        <a:spcAft>
                          <a:spcPts val="0"/>
                        </a:spcAft>
                      </a:pPr>
                      <a:r>
                        <a:rPr lang="en-US" sz="14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23,650</a:t>
                      </a:r>
                    </a:p>
                  </a:txBody>
                  <a:tcPr marL="38100" marR="38100" marT="25400" marB="25400">
                    <a:noFill/>
                  </a:tcPr>
                </a:tc>
                <a:extLst>
                  <a:ext uri="{0D108BD9-81ED-4DB2-BD59-A6C34878D82A}">
                    <a16:rowId xmlns:a16="http://schemas.microsoft.com/office/drawing/2014/main" val="2356275541"/>
                  </a:ext>
                </a:extLst>
              </a:tr>
            </a:tbl>
          </a:graphicData>
        </a:graphic>
      </p:graphicFrame>
      <p:sp>
        <p:nvSpPr>
          <p:cNvPr id="44" name="object 6">
            <a:extLst>
              <a:ext uri="{FF2B5EF4-FFF2-40B4-BE49-F238E27FC236}">
                <a16:creationId xmlns:a16="http://schemas.microsoft.com/office/drawing/2014/main" id="{422C8EAA-1885-45E7-BC26-72131621CD45}"/>
              </a:ext>
            </a:extLst>
          </p:cNvPr>
          <p:cNvSpPr txBox="1">
            <a:spLocks/>
          </p:cNvSpPr>
          <p:nvPr/>
        </p:nvSpPr>
        <p:spPr>
          <a:xfrm>
            <a:off x="6347412" y="4030856"/>
            <a:ext cx="4876482" cy="25904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1600" b="1" spc="-5" dirty="0">
                <a:latin typeface="Arial"/>
                <a:cs typeface="Arial"/>
              </a:rPr>
              <a:t>66 Medicaid Ambulatory &amp; Community Providers</a:t>
            </a:r>
            <a:endParaRPr lang="en-US" sz="1600" dirty="0">
              <a:latin typeface="Arial"/>
              <a:cs typeface="Arial"/>
            </a:endParaRPr>
          </a:p>
        </p:txBody>
      </p:sp>
      <p:sp>
        <p:nvSpPr>
          <p:cNvPr id="45" name="object 6">
            <a:extLst>
              <a:ext uri="{FF2B5EF4-FFF2-40B4-BE49-F238E27FC236}">
                <a16:creationId xmlns:a16="http://schemas.microsoft.com/office/drawing/2014/main" id="{0072BC8B-FE89-4BBE-9040-3E49C60F78F2}"/>
              </a:ext>
            </a:extLst>
          </p:cNvPr>
          <p:cNvSpPr txBox="1">
            <a:spLocks/>
          </p:cNvSpPr>
          <p:nvPr/>
        </p:nvSpPr>
        <p:spPr>
          <a:xfrm>
            <a:off x="6381249" y="5330668"/>
            <a:ext cx="4876482" cy="228268"/>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en-US" sz="1400" b="1" spc="-5" dirty="0">
                <a:latin typeface="Arial"/>
                <a:cs typeface="Arial"/>
              </a:rPr>
              <a:t>Numbers as of June 28, 2023</a:t>
            </a:r>
            <a:endParaRPr lang="en-US" sz="1400" dirty="0">
              <a:latin typeface="Arial"/>
              <a:cs typeface="Arial"/>
            </a:endParaRPr>
          </a:p>
        </p:txBody>
      </p:sp>
      <p:sp>
        <p:nvSpPr>
          <p:cNvPr id="3" name="TextBox 2">
            <a:extLst>
              <a:ext uri="{FF2B5EF4-FFF2-40B4-BE49-F238E27FC236}">
                <a16:creationId xmlns:a16="http://schemas.microsoft.com/office/drawing/2014/main" id="{DCDFA18A-9FE2-0B61-2B7A-DB0D5FB06328}"/>
              </a:ext>
            </a:extLst>
          </p:cNvPr>
          <p:cNvSpPr txBox="1"/>
          <p:nvPr/>
        </p:nvSpPr>
        <p:spPr>
          <a:xfrm>
            <a:off x="6453095" y="5594923"/>
            <a:ext cx="5441779" cy="338554"/>
          </a:xfrm>
          <a:prstGeom prst="rect">
            <a:avLst/>
          </a:prstGeom>
          <a:noFill/>
        </p:spPr>
        <p:txBody>
          <a:bodyPr wrap="square">
            <a:spAutoFit/>
          </a:bodyPr>
          <a:lstStyle/>
          <a:p>
            <a:r>
              <a:rPr lang="en-US" sz="1600" dirty="0">
                <a:hlinkClick r:id="rId3"/>
              </a:rPr>
              <a:t>https://hfs.illinois.gov/healthchoiceadt/participants.html</a:t>
            </a:r>
            <a:r>
              <a:rPr lang="en-US" sz="1600" dirty="0"/>
              <a:t> </a:t>
            </a:r>
          </a:p>
        </p:txBody>
      </p:sp>
    </p:spTree>
    <p:extLst>
      <p:ext uri="{BB962C8B-B14F-4D97-AF65-F5344CB8AC3E}">
        <p14:creationId xmlns:p14="http://schemas.microsoft.com/office/powerpoint/2010/main" val="322384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fontScale="90000"/>
          </a:bodyPr>
          <a:lstStyle/>
          <a:p>
            <a:pPr>
              <a:spcBef>
                <a:spcPts val="600"/>
              </a:spcBef>
            </a:pPr>
            <a:r>
              <a:rPr lang="en-US" b="0" dirty="0">
                <a:latin typeface="Arial"/>
                <a:cs typeface="Arial"/>
              </a:rPr>
              <a:t>Technical Advisory Committee Update</a:t>
            </a:r>
            <a:br>
              <a:rPr lang="en-US" sz="4400" dirty="0">
                <a:cs typeface="Arial"/>
              </a:rPr>
            </a:br>
            <a:endParaRPr lang="en-US" dirty="0"/>
          </a:p>
        </p:txBody>
      </p:sp>
    </p:spTree>
    <p:extLst>
      <p:ext uri="{BB962C8B-B14F-4D97-AF65-F5344CB8AC3E}">
        <p14:creationId xmlns:p14="http://schemas.microsoft.com/office/powerpoint/2010/main" val="216313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D7FCE-1195-4548-999E-5FFBF6C274DD}"/>
              </a:ext>
            </a:extLst>
          </p:cNvPr>
          <p:cNvSpPr>
            <a:spLocks noGrp="1"/>
          </p:cNvSpPr>
          <p:nvPr>
            <p:ph type="title"/>
          </p:nvPr>
        </p:nvSpPr>
        <p:spPr>
          <a:xfrm>
            <a:off x="2070538" y="473334"/>
            <a:ext cx="9848193" cy="605283"/>
          </a:xfrm>
        </p:spPr>
        <p:txBody>
          <a:bodyPr>
            <a:noAutofit/>
          </a:bodyPr>
          <a:lstStyle/>
          <a:p>
            <a:pPr algn="ctr"/>
            <a:r>
              <a:rPr lang="en-US" sz="2400" dirty="0"/>
              <a:t>HFS HL7 ADT Data Quality Standards</a:t>
            </a:r>
            <a:br>
              <a:rPr lang="en-US" sz="2400" dirty="0"/>
            </a:br>
            <a:r>
              <a:rPr lang="en-US" sz="2400" dirty="0"/>
              <a:t>Recommendation by IDPH and the Technical Advisory Committee</a:t>
            </a:r>
          </a:p>
        </p:txBody>
      </p:sp>
      <p:pic>
        <p:nvPicPr>
          <p:cNvPr id="5" name="Picture 4">
            <a:extLst>
              <a:ext uri="{FF2B5EF4-FFF2-40B4-BE49-F238E27FC236}">
                <a16:creationId xmlns:a16="http://schemas.microsoft.com/office/drawing/2014/main" id="{5DF1B14F-78E8-7073-3B3C-3F6C5AFA7FB4}"/>
              </a:ext>
            </a:extLst>
          </p:cNvPr>
          <p:cNvPicPr>
            <a:picLocks noChangeAspect="1"/>
          </p:cNvPicPr>
          <p:nvPr/>
        </p:nvPicPr>
        <p:blipFill>
          <a:blip r:embed="rId3"/>
          <a:stretch>
            <a:fillRect/>
          </a:stretch>
        </p:blipFill>
        <p:spPr>
          <a:xfrm>
            <a:off x="5140410" y="1267143"/>
            <a:ext cx="6704274" cy="5281938"/>
          </a:xfrm>
          <a:prstGeom prst="rect">
            <a:avLst/>
          </a:prstGeom>
          <a:ln>
            <a:solidFill>
              <a:schemeClr val="tx1"/>
            </a:solidFill>
          </a:ln>
          <a:effectLst>
            <a:outerShdw blurRad="50800" dist="38100" dir="2700000" algn="tl" rotWithShape="0">
              <a:prstClr val="black">
                <a:alpha val="40000"/>
              </a:prstClr>
            </a:outerShdw>
          </a:effectLst>
        </p:spPr>
      </p:pic>
      <p:sp>
        <p:nvSpPr>
          <p:cNvPr id="8" name="Content Placeholder 3">
            <a:extLst>
              <a:ext uri="{FF2B5EF4-FFF2-40B4-BE49-F238E27FC236}">
                <a16:creationId xmlns:a16="http://schemas.microsoft.com/office/drawing/2014/main" id="{2F7BEDB5-20AF-F17F-BEDB-30F8A5E18298}"/>
              </a:ext>
            </a:extLst>
          </p:cNvPr>
          <p:cNvSpPr txBox="1">
            <a:spLocks/>
          </p:cNvSpPr>
          <p:nvPr/>
        </p:nvSpPr>
        <p:spPr>
          <a:xfrm>
            <a:off x="186143" y="5311791"/>
            <a:ext cx="4633784" cy="1115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latin typeface="Arial"/>
                <a:cs typeface="Arial"/>
                <a:hlinkClick r:id="rId4"/>
              </a:rPr>
              <a:t>HFS HealthChoice Illinois ADT – HFS HL7 ADT Data Quality Standards August 2023.xlsx</a:t>
            </a:r>
            <a:endParaRPr lang="en-US" sz="1700" dirty="0"/>
          </a:p>
        </p:txBody>
      </p:sp>
      <p:pic>
        <p:nvPicPr>
          <p:cNvPr id="3" name="Picture 2">
            <a:hlinkClick r:id="rId5"/>
            <a:extLst>
              <a:ext uri="{FF2B5EF4-FFF2-40B4-BE49-F238E27FC236}">
                <a16:creationId xmlns:a16="http://schemas.microsoft.com/office/drawing/2014/main" id="{21BA4155-F7B7-883E-1856-8843D46D68E8}"/>
              </a:ext>
            </a:extLst>
          </p:cNvPr>
          <p:cNvPicPr>
            <a:picLocks noChangeAspect="1"/>
          </p:cNvPicPr>
          <p:nvPr/>
        </p:nvPicPr>
        <p:blipFill>
          <a:blip r:embed="rId6"/>
          <a:stretch>
            <a:fillRect/>
          </a:stretch>
        </p:blipFill>
        <p:spPr>
          <a:xfrm>
            <a:off x="687146" y="1600200"/>
            <a:ext cx="3631778" cy="340285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44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14AF-876F-177B-B071-EE8B445A14A8}"/>
              </a:ext>
            </a:extLst>
          </p:cNvPr>
          <p:cNvSpPr>
            <a:spLocks noGrp="1"/>
          </p:cNvSpPr>
          <p:nvPr>
            <p:ph type="title"/>
          </p:nvPr>
        </p:nvSpPr>
        <p:spPr>
          <a:xfrm>
            <a:off x="2139337" y="2381145"/>
            <a:ext cx="7707230" cy="1324527"/>
          </a:xfrm>
        </p:spPr>
        <p:txBody>
          <a:bodyPr>
            <a:normAutofit fontScale="90000"/>
          </a:bodyPr>
          <a:lstStyle/>
          <a:p>
            <a:pPr>
              <a:lnSpc>
                <a:spcPct val="100000"/>
              </a:lnSpc>
              <a:spcBef>
                <a:spcPts val="0"/>
              </a:spcBef>
            </a:pPr>
            <a:r>
              <a:rPr lang="en-US" b="0" dirty="0">
                <a:latin typeface="Arial"/>
                <a:cs typeface="Arial"/>
              </a:rPr>
              <a:t>New Provider Notice Review</a:t>
            </a:r>
            <a:br>
              <a:rPr lang="en-US" b="0" dirty="0">
                <a:latin typeface="Arial"/>
                <a:cs typeface="Arial"/>
              </a:rPr>
            </a:br>
            <a:endParaRPr lang="en-US" dirty="0"/>
          </a:p>
        </p:txBody>
      </p:sp>
    </p:spTree>
    <p:extLst>
      <p:ext uri="{BB962C8B-B14F-4D97-AF65-F5344CB8AC3E}">
        <p14:creationId xmlns:p14="http://schemas.microsoft.com/office/powerpoint/2010/main" val="288518353"/>
      </p:ext>
    </p:extLst>
  </p:cSld>
  <p:clrMapOvr>
    <a:masterClrMapping/>
  </p:clrMapOvr>
</p:sld>
</file>

<file path=ppt/theme/theme1.xml><?xml version="1.0" encoding="utf-8"?>
<a:theme xmlns:a="http://schemas.openxmlformats.org/drawingml/2006/main" name="Office Theme">
  <a:themeElements>
    <a:clrScheme name="HFS Brand Colors">
      <a:dk1>
        <a:srgbClr val="3D3633"/>
      </a:dk1>
      <a:lt1>
        <a:srgbClr val="FFFFFF"/>
      </a:lt1>
      <a:dk2>
        <a:srgbClr val="1C4285"/>
      </a:dk2>
      <a:lt2>
        <a:srgbClr val="FFFFFF"/>
      </a:lt2>
      <a:accent1>
        <a:srgbClr val="73B8E3"/>
      </a:accent1>
      <a:accent2>
        <a:srgbClr val="928CC3"/>
      </a:accent2>
      <a:accent3>
        <a:srgbClr val="F05E21"/>
      </a:accent3>
      <a:accent4>
        <a:srgbClr val="009978"/>
      </a:accent4>
      <a:accent5>
        <a:srgbClr val="78B269"/>
      </a:accent5>
      <a:accent6>
        <a:srgbClr val="F2BF1C"/>
      </a:accent6>
      <a:hlink>
        <a:srgbClr val="928CC3"/>
      </a:hlink>
      <a:folHlink>
        <a:srgbClr val="928C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2022 Brand Colors">
      <a:dk1>
        <a:srgbClr val="414141"/>
      </a:dk1>
      <a:lt1>
        <a:srgbClr val="FFFFFF"/>
      </a:lt1>
      <a:dk2>
        <a:srgbClr val="414141"/>
      </a:dk2>
      <a:lt2>
        <a:srgbClr val="E7E6E6"/>
      </a:lt2>
      <a:accent1>
        <a:srgbClr val="97CC04"/>
      </a:accent1>
      <a:accent2>
        <a:srgbClr val="1976D2"/>
      </a:accent2>
      <a:accent3>
        <a:srgbClr val="00A0AF"/>
      </a:accent3>
      <a:accent4>
        <a:srgbClr val="A4A4A4"/>
      </a:accent4>
      <a:accent5>
        <a:srgbClr val="1976D2"/>
      </a:accent5>
      <a:accent6>
        <a:srgbClr val="96CC04"/>
      </a:accent6>
      <a:hlink>
        <a:srgbClr val="00A0AF"/>
      </a:hlink>
      <a:folHlink>
        <a:srgbClr val="96CC0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_AP_2021" id="{050978C4-E739-8B48-9F8F-DBF9C7516644}" vid="{BBDF2C26-FA33-AB4D-8B56-F06B7F8B7DF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rpose xmlns="fc264ca8-812f-487b-b117-a3fb2c1578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BA86D78AD1AB4AA361D93C015BCAA6" ma:contentTypeVersion="8" ma:contentTypeDescription="Create a new document." ma:contentTypeScope="" ma:versionID="ec85b1a20de0a7d571f98dd69c845311">
  <xsd:schema xmlns:xsd="http://www.w3.org/2001/XMLSchema" xmlns:xs="http://www.w3.org/2001/XMLSchema" xmlns:p="http://schemas.microsoft.com/office/2006/metadata/properties" xmlns:ns1="http://schemas.microsoft.com/sharepoint/v3" xmlns:ns2="fc264ca8-812f-487b-b117-a3fb2c157861" targetNamespace="http://schemas.microsoft.com/office/2006/metadata/properties" ma:root="true" ma:fieldsID="56b29dc960007e03a3b8784d27e57695" ns1:_="" ns2:_="">
    <xsd:import namespace="http://schemas.microsoft.com/sharepoint/v3"/>
    <xsd:import namespace="fc264ca8-812f-487b-b117-a3fb2c157861"/>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Purpos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264ca8-812f-487b-b117-a3fb2c1578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urpose" ma:index="12" nillable="true" ma:displayName="Purpose" ma:internalName="Purpose">
      <xsd:simpleType>
        <xsd:restriction base="dms:Text">
          <xsd:maxLength value="255"/>
        </xsd:restrictio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373D8C-A482-49FF-BF7D-AA0C34A47248}">
  <ds:schemaRefs>
    <ds:schemaRef ds:uri="http://purl.org/dc/elements/1.1/"/>
    <ds:schemaRef ds:uri="http://purl.org/dc/terms/"/>
    <ds:schemaRef ds:uri="http://schemas.microsoft.com/sharepoint/v3"/>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fc264ca8-812f-487b-b117-a3fb2c157861"/>
    <ds:schemaRef ds:uri="http://purl.org/dc/dcmitype/"/>
  </ds:schemaRefs>
</ds:datastoreItem>
</file>

<file path=customXml/itemProps2.xml><?xml version="1.0" encoding="utf-8"?>
<ds:datastoreItem xmlns:ds="http://schemas.openxmlformats.org/officeDocument/2006/customXml" ds:itemID="{F183FD41-8B2B-4A6F-8D12-DAFDE1311352}">
  <ds:schemaRefs>
    <ds:schemaRef ds:uri="http://schemas.microsoft.com/sharepoint/v3/contenttype/forms"/>
  </ds:schemaRefs>
</ds:datastoreItem>
</file>

<file path=customXml/itemProps3.xml><?xml version="1.0" encoding="utf-8"?>
<ds:datastoreItem xmlns:ds="http://schemas.openxmlformats.org/officeDocument/2006/customXml" ds:itemID="{2D6DD04C-B364-4DFF-9ADB-B235E3AB2A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264ca8-812f-487b-b117-a3fb2c1578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7767</TotalTime>
  <Words>2411</Words>
  <Application>Microsoft Office PowerPoint</Application>
  <PresentationFormat>Widescreen</PresentationFormat>
  <Paragraphs>322</Paragraphs>
  <Slides>30</Slides>
  <Notes>21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Arial</vt:lpstr>
      <vt:lpstr>Calibri</vt:lpstr>
      <vt:lpstr>Calibri Light</vt:lpstr>
      <vt:lpstr>Corbel</vt:lpstr>
      <vt:lpstr>Courier New</vt:lpstr>
      <vt:lpstr>Helvetica</vt:lpstr>
      <vt:lpstr>Helvetica Neue</vt:lpstr>
      <vt:lpstr>Helvetica Neue Medium</vt:lpstr>
      <vt:lpstr>Symbol</vt:lpstr>
      <vt:lpstr>Wingdings</vt:lpstr>
      <vt:lpstr>Office Theme</vt:lpstr>
      <vt:lpstr>3_Office Theme</vt:lpstr>
      <vt:lpstr>HealthChoice Illinois ADT  Clinical Collaboration Group  Collaborate to Improve Patient Outcomes</vt:lpstr>
      <vt:lpstr>Agenda</vt:lpstr>
      <vt:lpstr>HealthChoice Illinois ADT Program Updates </vt:lpstr>
      <vt:lpstr>HFS HealthChoice Illinois ADT Program Goals</vt:lpstr>
      <vt:lpstr>Project Timeline </vt:lpstr>
      <vt:lpstr>Connected Facilities</vt:lpstr>
      <vt:lpstr>Technical Advisory Committee Update </vt:lpstr>
      <vt:lpstr>HFS HL7 ADT Data Quality Standards Recommendation by IDPH and the Technical Advisory Committee</vt:lpstr>
      <vt:lpstr>New Provider Notice Review </vt:lpstr>
      <vt:lpstr>Hospital Provider Notice</vt:lpstr>
      <vt:lpstr>Hospital Compliance and System Performance Analysis Report Overview</vt:lpstr>
      <vt:lpstr>2023 CCG Initiative &amp; Goals </vt:lpstr>
      <vt:lpstr>2023 Clinical Collaboration </vt:lpstr>
      <vt:lpstr>2023 Clinical Collaboration Measures- Platform Feature use</vt:lpstr>
      <vt:lpstr>PointClickCare Platform Success Stories  Kate Dowd </vt:lpstr>
      <vt:lpstr>High Utilization/ Traveling Patient</vt:lpstr>
      <vt:lpstr>Outcome For Ron</vt:lpstr>
      <vt:lpstr>Reduction of Potentially avoidable ED Utilization</vt:lpstr>
      <vt:lpstr>Outcome For Sally</vt:lpstr>
      <vt:lpstr>Additional Story - Demo</vt:lpstr>
      <vt:lpstr>Platform Updates </vt:lpstr>
      <vt:lpstr>Rebranding under Parent Company</vt:lpstr>
      <vt:lpstr>PowerPoint Presentation</vt:lpstr>
      <vt:lpstr>PowerPoint Presentation</vt:lpstr>
      <vt:lpstr>PowerPoint Presentation</vt:lpstr>
      <vt:lpstr>PowerPoint Presentation</vt:lpstr>
      <vt:lpstr>CCG Schedule and Resources </vt:lpstr>
      <vt:lpstr>Save The Date for the Next Clinical Collaboration Event!</vt:lpstr>
      <vt:lpstr>Would you like Collective Medical to contact you to discuss your needs, help with training, etc.?</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Rhett Holzmacher</dc:creator>
  <cp:lastModifiedBy>Wilson, Dana R.</cp:lastModifiedBy>
  <cp:revision>167</cp:revision>
  <dcterms:created xsi:type="dcterms:W3CDTF">2022-09-22T21:24:39Z</dcterms:created>
  <dcterms:modified xsi:type="dcterms:W3CDTF">2023-08-03T16:30:22Z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0x01010079BA86D78AD1AB4AA361D93C015BCAA6</vt:lpwstr>
  </property>
</Properties>
</file>